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083" r:id="rId2"/>
    <p:sldId id="4084" r:id="rId3"/>
    <p:sldId id="4085" r:id="rId4"/>
    <p:sldId id="4086" r:id="rId5"/>
    <p:sldId id="4087" r:id="rId6"/>
    <p:sldId id="4088" r:id="rId7"/>
    <p:sldId id="4089" r:id="rId8"/>
    <p:sldId id="4090" r:id="rId9"/>
    <p:sldId id="4091" r:id="rId10"/>
    <p:sldId id="4092" r:id="rId11"/>
    <p:sldId id="4093" r:id="rId12"/>
    <p:sldId id="4094" r:id="rId13"/>
    <p:sldId id="4095" r:id="rId14"/>
    <p:sldId id="4096" r:id="rId15"/>
    <p:sldId id="4097" r:id="rId16"/>
    <p:sldId id="4098" r:id="rId17"/>
    <p:sldId id="4099" r:id="rId18"/>
    <p:sldId id="4100" r:id="rId19"/>
    <p:sldId id="4101" r:id="rId20"/>
    <p:sldId id="4102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DCDFE1"/>
    <a:srgbClr val="E2ECF1"/>
    <a:srgbClr val="F1F6F8"/>
    <a:srgbClr val="DBE9F0"/>
    <a:srgbClr val="073B4C"/>
    <a:srgbClr val="335FFE"/>
    <a:srgbClr val="ECF3F6"/>
    <a:srgbClr val="B5B5B5"/>
    <a:srgbClr val="DEDEDE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3" autoAdjust="0"/>
    <p:restoredTop sz="95226" autoAdjust="0"/>
  </p:normalViewPr>
  <p:slideViewPr>
    <p:cSldViewPr snapToGrid="0" snapToObjects="1">
      <p:cViewPr varScale="1">
        <p:scale>
          <a:sx n="62" d="100"/>
          <a:sy n="62" d="100"/>
        </p:scale>
        <p:origin x="664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Poppins" panose="000005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Poppins" panose="00000500000000000000" pitchFamily="2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8/16/21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Poppins" panose="000005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Poppins" panose="00000500000000000000" pitchFamily="2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Poppins" panose="00000500000000000000" pitchFamily="2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Poppins" panose="00000500000000000000" pitchFamily="2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Poppins" panose="00000500000000000000" pitchFamily="2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Poppins" panose="00000500000000000000" pitchFamily="2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Poppins" panose="00000500000000000000" pitchFamily="2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ctr" defTabSz="1828434" rtl="0" eaLnBrk="1" latinLnBrk="0" hangingPunct="1">
        <a:lnSpc>
          <a:spcPct val="90000"/>
        </a:lnSpc>
        <a:spcBef>
          <a:spcPct val="0"/>
        </a:spcBef>
        <a:buNone/>
        <a:defRPr lang="en-US" sz="8000" b="1" i="0" kern="1200" spc="-100" baseline="0">
          <a:solidFill>
            <a:schemeClr val="tx2"/>
          </a:solidFill>
          <a:latin typeface="Poppins" panose="00000500000000000000" pitchFamily="2" charset="0"/>
          <a:ea typeface="Open Sans Light" panose="020B0306030504020204" pitchFamily="34" charset="0"/>
          <a:cs typeface="Poppins Light" pitchFamily="2" charset="77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400" b="0" i="0" kern="1200" spc="-30" baseline="0" dirty="0" smtClean="0">
          <a:solidFill>
            <a:schemeClr val="tx1"/>
          </a:solidFill>
          <a:effectLst/>
          <a:latin typeface="Poppins" panose="00000500000000000000" pitchFamily="2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spc="-30" baseline="0" dirty="0" smtClean="0">
          <a:solidFill>
            <a:schemeClr val="tx1"/>
          </a:solidFill>
          <a:effectLst/>
          <a:latin typeface="Poppins" panose="00000500000000000000" pitchFamily="2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spc="-30" baseline="0" dirty="0" smtClean="0">
          <a:solidFill>
            <a:schemeClr val="tx1"/>
          </a:solidFill>
          <a:effectLst/>
          <a:latin typeface="Poppins" panose="00000500000000000000" pitchFamily="2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 smtClean="0">
          <a:solidFill>
            <a:schemeClr val="tx1"/>
          </a:solidFill>
          <a:effectLst/>
          <a:latin typeface="Poppins" panose="00000500000000000000" pitchFamily="2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>
          <a:solidFill>
            <a:schemeClr val="tx1"/>
          </a:solidFill>
          <a:effectLst/>
          <a:latin typeface="Poppins" panose="00000500000000000000" pitchFamily="2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9B7792D0-EC22-4A5D-91A9-B02C9F5690F6}"/>
              </a:ext>
            </a:extLst>
          </p:cNvPr>
          <p:cNvSpPr/>
          <p:nvPr/>
        </p:nvSpPr>
        <p:spPr>
          <a:xfrm>
            <a:off x="9597584" y="4462343"/>
            <a:ext cx="4129796" cy="450602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316" h="3618">
                <a:moveTo>
                  <a:pt x="2781" y="106"/>
                </a:moveTo>
                <a:cubicBezTo>
                  <a:pt x="2461" y="-31"/>
                  <a:pt x="2098" y="-13"/>
                  <a:pt x="1754" y="39"/>
                </a:cubicBezTo>
                <a:cubicBezTo>
                  <a:pt x="1651" y="54"/>
                  <a:pt x="1501" y="88"/>
                  <a:pt x="1334" y="130"/>
                </a:cubicBezTo>
                <a:cubicBezTo>
                  <a:pt x="1059" y="194"/>
                  <a:pt x="482" y="224"/>
                  <a:pt x="278" y="308"/>
                </a:cubicBezTo>
                <a:cubicBezTo>
                  <a:pt x="73" y="392"/>
                  <a:pt x="31" y="661"/>
                  <a:pt x="31" y="661"/>
                </a:cubicBezTo>
                <a:cubicBezTo>
                  <a:pt x="3" y="764"/>
                  <a:pt x="-5" y="875"/>
                  <a:pt x="3" y="986"/>
                </a:cubicBezTo>
                <a:cubicBezTo>
                  <a:pt x="13" y="1132"/>
                  <a:pt x="49" y="1282"/>
                  <a:pt x="101" y="1416"/>
                </a:cubicBezTo>
                <a:cubicBezTo>
                  <a:pt x="238" y="1771"/>
                  <a:pt x="461" y="2102"/>
                  <a:pt x="500" y="2479"/>
                </a:cubicBezTo>
                <a:cubicBezTo>
                  <a:pt x="537" y="2826"/>
                  <a:pt x="435" y="3237"/>
                  <a:pt x="687" y="3477"/>
                </a:cubicBezTo>
                <a:cubicBezTo>
                  <a:pt x="856" y="3636"/>
                  <a:pt x="1118" y="3642"/>
                  <a:pt x="1343" y="3586"/>
                </a:cubicBezTo>
                <a:cubicBezTo>
                  <a:pt x="1567" y="3530"/>
                  <a:pt x="1777" y="3422"/>
                  <a:pt x="2005" y="3384"/>
                </a:cubicBezTo>
                <a:cubicBezTo>
                  <a:pt x="2250" y="3344"/>
                  <a:pt x="2515" y="3382"/>
                  <a:pt x="2734" y="3269"/>
                </a:cubicBezTo>
                <a:cubicBezTo>
                  <a:pt x="3038" y="3111"/>
                  <a:pt x="3138" y="2724"/>
                  <a:pt x="3137" y="2383"/>
                </a:cubicBezTo>
                <a:cubicBezTo>
                  <a:pt x="3137" y="2041"/>
                  <a:pt x="3069" y="1691"/>
                  <a:pt x="3166" y="1363"/>
                </a:cubicBezTo>
                <a:cubicBezTo>
                  <a:pt x="3211" y="1213"/>
                  <a:pt x="3290" y="1073"/>
                  <a:pt x="3311" y="917"/>
                </a:cubicBezTo>
                <a:cubicBezTo>
                  <a:pt x="3358" y="574"/>
                  <a:pt x="3100" y="243"/>
                  <a:pt x="2781" y="106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grpSp>
        <p:nvGrpSpPr>
          <p:cNvPr id="450" name="Group 449">
            <a:extLst>
              <a:ext uri="{FF2B5EF4-FFF2-40B4-BE49-F238E27FC236}">
                <a16:creationId xmlns:a16="http://schemas.microsoft.com/office/drawing/2014/main" id="{52C9444D-1187-4C1A-8F93-955310572EC9}"/>
              </a:ext>
            </a:extLst>
          </p:cNvPr>
          <p:cNvGrpSpPr/>
          <p:nvPr/>
        </p:nvGrpSpPr>
        <p:grpSpPr>
          <a:xfrm>
            <a:off x="10023642" y="5477663"/>
            <a:ext cx="4755190" cy="2476634"/>
            <a:chOff x="10023642" y="5477663"/>
            <a:chExt cx="4755190" cy="2476634"/>
          </a:xfrm>
        </p:grpSpPr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71719255-D3EC-4434-A325-F7F25B6D3928}"/>
                </a:ext>
              </a:extLst>
            </p:cNvPr>
            <p:cNvSpPr/>
            <p:nvPr/>
          </p:nvSpPr>
          <p:spPr>
            <a:xfrm>
              <a:off x="11314285" y="5492612"/>
              <a:ext cx="3449597" cy="20256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70" h="1627">
                  <a:moveTo>
                    <a:pt x="2665" y="0"/>
                  </a:moveTo>
                  <a:lnTo>
                    <a:pt x="106" y="0"/>
                  </a:lnTo>
                  <a:cubicBezTo>
                    <a:pt x="48" y="0"/>
                    <a:pt x="0" y="47"/>
                    <a:pt x="0" y="105"/>
                  </a:cubicBezTo>
                  <a:lnTo>
                    <a:pt x="0" y="1521"/>
                  </a:lnTo>
                  <a:cubicBezTo>
                    <a:pt x="0" y="1580"/>
                    <a:pt x="48" y="1627"/>
                    <a:pt x="106" y="1627"/>
                  </a:cubicBezTo>
                  <a:lnTo>
                    <a:pt x="2665" y="1627"/>
                  </a:lnTo>
                  <a:cubicBezTo>
                    <a:pt x="2723" y="1627"/>
                    <a:pt x="2770" y="1580"/>
                    <a:pt x="2770" y="1521"/>
                  </a:cubicBezTo>
                  <a:lnTo>
                    <a:pt x="2770" y="105"/>
                  </a:lnTo>
                  <a:cubicBezTo>
                    <a:pt x="2770" y="47"/>
                    <a:pt x="2723" y="0"/>
                    <a:pt x="2665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97ACD050-FFB2-4F07-89D3-67CEEF51EDEE}"/>
                </a:ext>
              </a:extLst>
            </p:cNvPr>
            <p:cNvSpPr/>
            <p:nvPr/>
          </p:nvSpPr>
          <p:spPr>
            <a:xfrm>
              <a:off x="11299336" y="5477663"/>
              <a:ext cx="3479496" cy="20555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94" h="1651">
                  <a:moveTo>
                    <a:pt x="118" y="25"/>
                  </a:moveTo>
                  <a:cubicBezTo>
                    <a:pt x="66" y="25"/>
                    <a:pt x="25" y="66"/>
                    <a:pt x="25" y="117"/>
                  </a:cubicBezTo>
                  <a:lnTo>
                    <a:pt x="25" y="1533"/>
                  </a:lnTo>
                  <a:cubicBezTo>
                    <a:pt x="25" y="1584"/>
                    <a:pt x="66" y="1626"/>
                    <a:pt x="118" y="1626"/>
                  </a:cubicBezTo>
                  <a:lnTo>
                    <a:pt x="2677" y="1626"/>
                  </a:lnTo>
                  <a:cubicBezTo>
                    <a:pt x="2728" y="1626"/>
                    <a:pt x="2769" y="1584"/>
                    <a:pt x="2769" y="1533"/>
                  </a:cubicBezTo>
                  <a:lnTo>
                    <a:pt x="2769" y="117"/>
                  </a:lnTo>
                  <a:cubicBezTo>
                    <a:pt x="2769" y="66"/>
                    <a:pt x="2728" y="25"/>
                    <a:pt x="2677" y="25"/>
                  </a:cubicBezTo>
                  <a:close/>
                  <a:moveTo>
                    <a:pt x="2677" y="1651"/>
                  </a:moveTo>
                  <a:lnTo>
                    <a:pt x="118" y="1651"/>
                  </a:lnTo>
                  <a:cubicBezTo>
                    <a:pt x="53" y="1651"/>
                    <a:pt x="0" y="1598"/>
                    <a:pt x="0" y="1533"/>
                  </a:cubicBezTo>
                  <a:lnTo>
                    <a:pt x="0" y="117"/>
                  </a:lnTo>
                  <a:cubicBezTo>
                    <a:pt x="0" y="52"/>
                    <a:pt x="53" y="0"/>
                    <a:pt x="118" y="0"/>
                  </a:cubicBezTo>
                  <a:lnTo>
                    <a:pt x="2677" y="0"/>
                  </a:lnTo>
                  <a:cubicBezTo>
                    <a:pt x="2742" y="0"/>
                    <a:pt x="2794" y="52"/>
                    <a:pt x="2794" y="117"/>
                  </a:cubicBezTo>
                  <a:lnTo>
                    <a:pt x="2794" y="1533"/>
                  </a:lnTo>
                  <a:cubicBezTo>
                    <a:pt x="2794" y="1598"/>
                    <a:pt x="2742" y="1651"/>
                    <a:pt x="2677" y="16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2B99AE0E-C531-4F99-B4A5-0658FC973CC0}"/>
                </a:ext>
              </a:extLst>
            </p:cNvPr>
            <p:cNvSpPr/>
            <p:nvPr/>
          </p:nvSpPr>
          <p:spPr>
            <a:xfrm>
              <a:off x="14042569" y="6824364"/>
              <a:ext cx="534445" cy="5257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0" h="423">
                  <a:moveTo>
                    <a:pt x="231" y="10"/>
                  </a:moveTo>
                  <a:cubicBezTo>
                    <a:pt x="239" y="19"/>
                    <a:pt x="281" y="133"/>
                    <a:pt x="297" y="129"/>
                  </a:cubicBezTo>
                  <a:lnTo>
                    <a:pt x="415" y="147"/>
                  </a:lnTo>
                  <a:cubicBezTo>
                    <a:pt x="429" y="149"/>
                    <a:pt x="435" y="167"/>
                    <a:pt x="425" y="178"/>
                  </a:cubicBezTo>
                  <a:cubicBezTo>
                    <a:pt x="419" y="187"/>
                    <a:pt x="326" y="267"/>
                    <a:pt x="334" y="280"/>
                  </a:cubicBezTo>
                  <a:lnTo>
                    <a:pt x="354" y="401"/>
                  </a:lnTo>
                  <a:cubicBezTo>
                    <a:pt x="356" y="416"/>
                    <a:pt x="341" y="427"/>
                    <a:pt x="328" y="420"/>
                  </a:cubicBezTo>
                  <a:cubicBezTo>
                    <a:pt x="316" y="417"/>
                    <a:pt x="218" y="351"/>
                    <a:pt x="207" y="363"/>
                  </a:cubicBezTo>
                  <a:lnTo>
                    <a:pt x="102" y="420"/>
                  </a:lnTo>
                  <a:cubicBezTo>
                    <a:pt x="89" y="427"/>
                    <a:pt x="73" y="416"/>
                    <a:pt x="76" y="401"/>
                  </a:cubicBezTo>
                  <a:cubicBezTo>
                    <a:pt x="75" y="390"/>
                    <a:pt x="105" y="270"/>
                    <a:pt x="91" y="264"/>
                  </a:cubicBezTo>
                  <a:cubicBezTo>
                    <a:pt x="-29" y="143"/>
                    <a:pt x="-45" y="154"/>
                    <a:pt x="133" y="129"/>
                  </a:cubicBezTo>
                  <a:cubicBezTo>
                    <a:pt x="163" y="130"/>
                    <a:pt x="192" y="-44"/>
                    <a:pt x="231" y="1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36" name="Freeform: Shape 435">
              <a:extLst>
                <a:ext uri="{FF2B5EF4-FFF2-40B4-BE49-F238E27FC236}">
                  <a16:creationId xmlns:a16="http://schemas.microsoft.com/office/drawing/2014/main" id="{AFA0B5A3-4CA4-448A-99F4-FE063ED0269F}"/>
                </a:ext>
              </a:extLst>
            </p:cNvPr>
            <p:cNvSpPr/>
            <p:nvPr/>
          </p:nvSpPr>
          <p:spPr>
            <a:xfrm>
              <a:off x="11778966" y="5715608"/>
              <a:ext cx="2525220" cy="237946"/>
            </a:xfrm>
            <a:custGeom>
              <a:avLst/>
              <a:gdLst>
                <a:gd name="connsiteX0" fmla="*/ 1932842 w 2525220"/>
                <a:gd name="connsiteY0" fmla="*/ 48351 h 237946"/>
                <a:gd name="connsiteX1" fmla="*/ 1894408 w 2525220"/>
                <a:gd name="connsiteY1" fmla="*/ 137566 h 237946"/>
                <a:gd name="connsiteX2" fmla="*/ 1971277 w 2525220"/>
                <a:gd name="connsiteY2" fmla="*/ 137566 h 237946"/>
                <a:gd name="connsiteX3" fmla="*/ 1934082 w 2525220"/>
                <a:gd name="connsiteY3" fmla="*/ 48351 h 237946"/>
                <a:gd name="connsiteX4" fmla="*/ 748094 w 2525220"/>
                <a:gd name="connsiteY4" fmla="*/ 48351 h 237946"/>
                <a:gd name="connsiteX5" fmla="*/ 709660 w 2525220"/>
                <a:gd name="connsiteY5" fmla="*/ 137566 h 237946"/>
                <a:gd name="connsiteX6" fmla="*/ 786529 w 2525220"/>
                <a:gd name="connsiteY6" fmla="*/ 137566 h 237946"/>
                <a:gd name="connsiteX7" fmla="*/ 749334 w 2525220"/>
                <a:gd name="connsiteY7" fmla="*/ 48351 h 237946"/>
                <a:gd name="connsiteX8" fmla="*/ 299609 w 2525220"/>
                <a:gd name="connsiteY8" fmla="*/ 48333 h 237946"/>
                <a:gd name="connsiteX9" fmla="*/ 228969 w 2525220"/>
                <a:gd name="connsiteY9" fmla="*/ 118973 h 237946"/>
                <a:gd name="connsiteX10" fmla="*/ 299609 w 2525220"/>
                <a:gd name="connsiteY10" fmla="*/ 189613 h 237946"/>
                <a:gd name="connsiteX11" fmla="*/ 369010 w 2525220"/>
                <a:gd name="connsiteY11" fmla="*/ 118973 h 237946"/>
                <a:gd name="connsiteX12" fmla="*/ 299609 w 2525220"/>
                <a:gd name="connsiteY12" fmla="*/ 48333 h 237946"/>
                <a:gd name="connsiteX13" fmla="*/ 2371678 w 2525220"/>
                <a:gd name="connsiteY13" fmla="*/ 47112 h 237946"/>
                <a:gd name="connsiteX14" fmla="*/ 2371678 w 2525220"/>
                <a:gd name="connsiteY14" fmla="*/ 193325 h 237946"/>
                <a:gd name="connsiteX15" fmla="*/ 2416255 w 2525220"/>
                <a:gd name="connsiteY15" fmla="*/ 193325 h 237946"/>
                <a:gd name="connsiteX16" fmla="*/ 2474452 w 2525220"/>
                <a:gd name="connsiteY16" fmla="*/ 123936 h 237946"/>
                <a:gd name="connsiteX17" fmla="*/ 2407587 w 2525220"/>
                <a:gd name="connsiteY17" fmla="*/ 47112 h 237946"/>
                <a:gd name="connsiteX18" fmla="*/ 2137449 w 2525220"/>
                <a:gd name="connsiteY18" fmla="*/ 44634 h 237946"/>
                <a:gd name="connsiteX19" fmla="*/ 2137449 w 2525220"/>
                <a:gd name="connsiteY19" fmla="*/ 112784 h 237946"/>
                <a:gd name="connsiteX20" fmla="*/ 2177064 w 2525220"/>
                <a:gd name="connsiteY20" fmla="*/ 112784 h 237946"/>
                <a:gd name="connsiteX21" fmla="*/ 2220392 w 2525220"/>
                <a:gd name="connsiteY21" fmla="*/ 79329 h 237946"/>
                <a:gd name="connsiteX22" fmla="*/ 2177064 w 2525220"/>
                <a:gd name="connsiteY22" fmla="*/ 44634 h 237946"/>
                <a:gd name="connsiteX23" fmla="*/ 2320910 w 2525220"/>
                <a:gd name="connsiteY23" fmla="*/ 4983 h 237946"/>
                <a:gd name="connsiteX24" fmla="*/ 2419969 w 2525220"/>
                <a:gd name="connsiteY24" fmla="*/ 4983 h 237946"/>
                <a:gd name="connsiteX25" fmla="*/ 2525220 w 2525220"/>
                <a:gd name="connsiteY25" fmla="*/ 117741 h 237946"/>
                <a:gd name="connsiteX26" fmla="*/ 2419969 w 2525220"/>
                <a:gd name="connsiteY26" fmla="*/ 235454 h 237946"/>
                <a:gd name="connsiteX27" fmla="*/ 2320910 w 2525220"/>
                <a:gd name="connsiteY27" fmla="*/ 235454 h 237946"/>
                <a:gd name="connsiteX28" fmla="*/ 2085455 w 2525220"/>
                <a:gd name="connsiteY28" fmla="*/ 4983 h 237946"/>
                <a:gd name="connsiteX29" fmla="*/ 2190681 w 2525220"/>
                <a:gd name="connsiteY29" fmla="*/ 4983 h 237946"/>
                <a:gd name="connsiteX30" fmla="*/ 2271148 w 2525220"/>
                <a:gd name="connsiteY30" fmla="*/ 79329 h 237946"/>
                <a:gd name="connsiteX31" fmla="*/ 2215440 w 2525220"/>
                <a:gd name="connsiteY31" fmla="*/ 149957 h 237946"/>
                <a:gd name="connsiteX32" fmla="*/ 2217916 w 2525220"/>
                <a:gd name="connsiteY32" fmla="*/ 149957 h 237946"/>
                <a:gd name="connsiteX33" fmla="*/ 2282290 w 2525220"/>
                <a:gd name="connsiteY33" fmla="*/ 235454 h 237946"/>
                <a:gd name="connsiteX34" fmla="*/ 2220392 w 2525220"/>
                <a:gd name="connsiteY34" fmla="*/ 235454 h 237946"/>
                <a:gd name="connsiteX35" fmla="*/ 2162208 w 2525220"/>
                <a:gd name="connsiteY35" fmla="*/ 152435 h 237946"/>
                <a:gd name="connsiteX36" fmla="*/ 2137449 w 2525220"/>
                <a:gd name="connsiteY36" fmla="*/ 152435 h 237946"/>
                <a:gd name="connsiteX37" fmla="*/ 2137449 w 2525220"/>
                <a:gd name="connsiteY37" fmla="*/ 235454 h 237946"/>
                <a:gd name="connsiteX38" fmla="*/ 2085455 w 2525220"/>
                <a:gd name="connsiteY38" fmla="*/ 235454 h 237946"/>
                <a:gd name="connsiteX39" fmla="*/ 1906806 w 2525220"/>
                <a:gd name="connsiteY39" fmla="*/ 4983 h 237946"/>
                <a:gd name="connsiteX40" fmla="*/ 1957639 w 2525220"/>
                <a:gd name="connsiteY40" fmla="*/ 4983 h 237946"/>
                <a:gd name="connsiteX41" fmla="*/ 2061785 w 2525220"/>
                <a:gd name="connsiteY41" fmla="*/ 235454 h 237946"/>
                <a:gd name="connsiteX42" fmla="*/ 2012192 w 2525220"/>
                <a:gd name="connsiteY42" fmla="*/ 235454 h 237946"/>
                <a:gd name="connsiteX43" fmla="*/ 1989875 w 2525220"/>
                <a:gd name="connsiteY43" fmla="*/ 184651 h 237946"/>
                <a:gd name="connsiteX44" fmla="*/ 1873330 w 2525220"/>
                <a:gd name="connsiteY44" fmla="*/ 184651 h 237946"/>
                <a:gd name="connsiteX45" fmla="*/ 1848534 w 2525220"/>
                <a:gd name="connsiteY45" fmla="*/ 235454 h 237946"/>
                <a:gd name="connsiteX46" fmla="*/ 1802660 w 2525220"/>
                <a:gd name="connsiteY46" fmla="*/ 235454 h 237946"/>
                <a:gd name="connsiteX47" fmla="*/ 1244546 w 2525220"/>
                <a:gd name="connsiteY47" fmla="*/ 4983 h 237946"/>
                <a:gd name="connsiteX48" fmla="*/ 1301530 w 2525220"/>
                <a:gd name="connsiteY48" fmla="*/ 4983 h 237946"/>
                <a:gd name="connsiteX49" fmla="*/ 1356037 w 2525220"/>
                <a:gd name="connsiteY49" fmla="*/ 95437 h 237946"/>
                <a:gd name="connsiteX50" fmla="*/ 1409305 w 2525220"/>
                <a:gd name="connsiteY50" fmla="*/ 4983 h 237946"/>
                <a:gd name="connsiteX51" fmla="*/ 1465051 w 2525220"/>
                <a:gd name="connsiteY51" fmla="*/ 4983 h 237946"/>
                <a:gd name="connsiteX52" fmla="*/ 1379574 w 2525220"/>
                <a:gd name="connsiteY52" fmla="*/ 146240 h 237946"/>
                <a:gd name="connsiteX53" fmla="*/ 1379574 w 2525220"/>
                <a:gd name="connsiteY53" fmla="*/ 235454 h 237946"/>
                <a:gd name="connsiteX54" fmla="*/ 1328784 w 2525220"/>
                <a:gd name="connsiteY54" fmla="*/ 235454 h 237946"/>
                <a:gd name="connsiteX55" fmla="*/ 1328784 w 2525220"/>
                <a:gd name="connsiteY55" fmla="*/ 145001 h 237946"/>
                <a:gd name="connsiteX56" fmla="*/ 1042724 w 2525220"/>
                <a:gd name="connsiteY56" fmla="*/ 4983 h 237946"/>
                <a:gd name="connsiteX57" fmla="*/ 1239559 w 2525220"/>
                <a:gd name="connsiteY57" fmla="*/ 4983 h 237946"/>
                <a:gd name="connsiteX58" fmla="*/ 1239559 w 2525220"/>
                <a:gd name="connsiteY58" fmla="*/ 48351 h 237946"/>
                <a:gd name="connsiteX59" fmla="*/ 1167758 w 2525220"/>
                <a:gd name="connsiteY59" fmla="*/ 48351 h 237946"/>
                <a:gd name="connsiteX60" fmla="*/ 1167758 w 2525220"/>
                <a:gd name="connsiteY60" fmla="*/ 235454 h 237946"/>
                <a:gd name="connsiteX61" fmla="*/ 1117001 w 2525220"/>
                <a:gd name="connsiteY61" fmla="*/ 235454 h 237946"/>
                <a:gd name="connsiteX62" fmla="*/ 1117001 w 2525220"/>
                <a:gd name="connsiteY62" fmla="*/ 47112 h 237946"/>
                <a:gd name="connsiteX63" fmla="*/ 1042724 w 2525220"/>
                <a:gd name="connsiteY63" fmla="*/ 47112 h 237946"/>
                <a:gd name="connsiteX64" fmla="*/ 723298 w 2525220"/>
                <a:gd name="connsiteY64" fmla="*/ 4983 h 237946"/>
                <a:gd name="connsiteX65" fmla="*/ 772891 w 2525220"/>
                <a:gd name="connsiteY65" fmla="*/ 4983 h 237946"/>
                <a:gd name="connsiteX66" fmla="*/ 877037 w 2525220"/>
                <a:gd name="connsiteY66" fmla="*/ 235454 h 237946"/>
                <a:gd name="connsiteX67" fmla="*/ 827444 w 2525220"/>
                <a:gd name="connsiteY67" fmla="*/ 235454 h 237946"/>
                <a:gd name="connsiteX68" fmla="*/ 805127 w 2525220"/>
                <a:gd name="connsiteY68" fmla="*/ 184651 h 237946"/>
                <a:gd name="connsiteX69" fmla="*/ 688582 w 2525220"/>
                <a:gd name="connsiteY69" fmla="*/ 184651 h 237946"/>
                <a:gd name="connsiteX70" fmla="*/ 663786 w 2525220"/>
                <a:gd name="connsiteY70" fmla="*/ 235454 h 237946"/>
                <a:gd name="connsiteX71" fmla="*/ 617912 w 2525220"/>
                <a:gd name="connsiteY71" fmla="*/ 235454 h 237946"/>
                <a:gd name="connsiteX72" fmla="*/ 423569 w 2525220"/>
                <a:gd name="connsiteY72" fmla="*/ 4983 h 237946"/>
                <a:gd name="connsiteX73" fmla="*/ 480555 w 2525220"/>
                <a:gd name="connsiteY73" fmla="*/ 4983 h 237946"/>
                <a:gd name="connsiteX74" fmla="*/ 535064 w 2525220"/>
                <a:gd name="connsiteY74" fmla="*/ 95437 h 237946"/>
                <a:gd name="connsiteX75" fmla="*/ 588334 w 2525220"/>
                <a:gd name="connsiteY75" fmla="*/ 4983 h 237946"/>
                <a:gd name="connsiteX76" fmla="*/ 645320 w 2525220"/>
                <a:gd name="connsiteY76" fmla="*/ 4983 h 237946"/>
                <a:gd name="connsiteX77" fmla="*/ 558602 w 2525220"/>
                <a:gd name="connsiteY77" fmla="*/ 146240 h 237946"/>
                <a:gd name="connsiteX78" fmla="*/ 558602 w 2525220"/>
                <a:gd name="connsiteY78" fmla="*/ 235454 h 237946"/>
                <a:gd name="connsiteX79" fmla="*/ 507810 w 2525220"/>
                <a:gd name="connsiteY79" fmla="*/ 235454 h 237946"/>
                <a:gd name="connsiteX80" fmla="*/ 507810 w 2525220"/>
                <a:gd name="connsiteY80" fmla="*/ 145001 h 237946"/>
                <a:gd name="connsiteX81" fmla="*/ 896970 w 2525220"/>
                <a:gd name="connsiteY81" fmla="*/ 3738 h 237946"/>
                <a:gd name="connsiteX82" fmla="*/ 946433 w 2525220"/>
                <a:gd name="connsiteY82" fmla="*/ 3738 h 237946"/>
                <a:gd name="connsiteX83" fmla="*/ 946433 w 2525220"/>
                <a:gd name="connsiteY83" fmla="*/ 190836 h 237946"/>
                <a:gd name="connsiteX84" fmla="*/ 1063906 w 2525220"/>
                <a:gd name="connsiteY84" fmla="*/ 190836 h 237946"/>
                <a:gd name="connsiteX85" fmla="*/ 1063906 w 2525220"/>
                <a:gd name="connsiteY85" fmla="*/ 232964 h 237946"/>
                <a:gd name="connsiteX86" fmla="*/ 896970 w 2525220"/>
                <a:gd name="connsiteY86" fmla="*/ 232964 h 237946"/>
                <a:gd name="connsiteX87" fmla="*/ 0 w 2525220"/>
                <a:gd name="connsiteY87" fmla="*/ 3738 h 237946"/>
                <a:gd name="connsiteX88" fmla="*/ 49463 w 2525220"/>
                <a:gd name="connsiteY88" fmla="*/ 3738 h 237946"/>
                <a:gd name="connsiteX89" fmla="*/ 49463 w 2525220"/>
                <a:gd name="connsiteY89" fmla="*/ 190836 h 237946"/>
                <a:gd name="connsiteX90" fmla="*/ 166936 w 2525220"/>
                <a:gd name="connsiteY90" fmla="*/ 190836 h 237946"/>
                <a:gd name="connsiteX91" fmla="*/ 166936 w 2525220"/>
                <a:gd name="connsiteY91" fmla="*/ 232964 h 237946"/>
                <a:gd name="connsiteX92" fmla="*/ 0 w 2525220"/>
                <a:gd name="connsiteY92" fmla="*/ 232964 h 237946"/>
                <a:gd name="connsiteX93" fmla="*/ 1688631 w 2525220"/>
                <a:gd name="connsiteY93" fmla="*/ 2492 h 237946"/>
                <a:gd name="connsiteX94" fmla="*/ 1790212 w 2525220"/>
                <a:gd name="connsiteY94" fmla="*/ 60733 h 237946"/>
                <a:gd name="connsiteX95" fmla="*/ 1746855 w 2525220"/>
                <a:gd name="connsiteY95" fmla="*/ 83038 h 237946"/>
                <a:gd name="connsiteX96" fmla="*/ 1688631 w 2525220"/>
                <a:gd name="connsiteY96" fmla="*/ 50820 h 237946"/>
                <a:gd name="connsiteX97" fmla="*/ 1620498 w 2525220"/>
                <a:gd name="connsiteY97" fmla="*/ 118974 h 237946"/>
                <a:gd name="connsiteX98" fmla="*/ 1688631 w 2525220"/>
                <a:gd name="connsiteY98" fmla="*/ 187128 h 237946"/>
                <a:gd name="connsiteX99" fmla="*/ 1749332 w 2525220"/>
                <a:gd name="connsiteY99" fmla="*/ 151192 h 237946"/>
                <a:gd name="connsiteX100" fmla="*/ 1792690 w 2525220"/>
                <a:gd name="connsiteY100" fmla="*/ 173497 h 237946"/>
                <a:gd name="connsiteX101" fmla="*/ 1688631 w 2525220"/>
                <a:gd name="connsiteY101" fmla="*/ 235455 h 237946"/>
                <a:gd name="connsiteX102" fmla="*/ 1572185 w 2525220"/>
                <a:gd name="connsiteY102" fmla="*/ 118974 h 237946"/>
                <a:gd name="connsiteX103" fmla="*/ 1688631 w 2525220"/>
                <a:gd name="connsiteY103" fmla="*/ 2492 h 237946"/>
                <a:gd name="connsiteX104" fmla="*/ 299609 w 2525220"/>
                <a:gd name="connsiteY104" fmla="*/ 0 h 237946"/>
                <a:gd name="connsiteX105" fmla="*/ 418582 w 2525220"/>
                <a:gd name="connsiteY105" fmla="*/ 118973 h 237946"/>
                <a:gd name="connsiteX106" fmla="*/ 299609 w 2525220"/>
                <a:gd name="connsiteY106" fmla="*/ 237946 h 237946"/>
                <a:gd name="connsiteX107" fmla="*/ 180636 w 2525220"/>
                <a:gd name="connsiteY107" fmla="*/ 118973 h 237946"/>
                <a:gd name="connsiteX108" fmla="*/ 299609 w 2525220"/>
                <a:gd name="connsiteY108" fmla="*/ 0 h 237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</a:cxnLst>
              <a:rect l="l" t="t" r="r" b="b"/>
              <a:pathLst>
                <a:path w="2525220" h="237946">
                  <a:moveTo>
                    <a:pt x="1932842" y="48351"/>
                  </a:moveTo>
                  <a:lnTo>
                    <a:pt x="1894408" y="137566"/>
                  </a:lnTo>
                  <a:lnTo>
                    <a:pt x="1971277" y="137566"/>
                  </a:lnTo>
                  <a:lnTo>
                    <a:pt x="1934082" y="48351"/>
                  </a:lnTo>
                  <a:close/>
                  <a:moveTo>
                    <a:pt x="748094" y="48351"/>
                  </a:moveTo>
                  <a:lnTo>
                    <a:pt x="709660" y="137566"/>
                  </a:lnTo>
                  <a:lnTo>
                    <a:pt x="786529" y="137566"/>
                  </a:lnTo>
                  <a:lnTo>
                    <a:pt x="749334" y="48351"/>
                  </a:lnTo>
                  <a:close/>
                  <a:moveTo>
                    <a:pt x="299609" y="48333"/>
                  </a:moveTo>
                  <a:cubicBezTo>
                    <a:pt x="261191" y="48333"/>
                    <a:pt x="228969" y="80555"/>
                    <a:pt x="228969" y="118973"/>
                  </a:cubicBezTo>
                  <a:cubicBezTo>
                    <a:pt x="228969" y="157392"/>
                    <a:pt x="261191" y="189613"/>
                    <a:pt x="299609" y="189613"/>
                  </a:cubicBezTo>
                  <a:cubicBezTo>
                    <a:pt x="338027" y="189613"/>
                    <a:pt x="369010" y="157392"/>
                    <a:pt x="369010" y="118973"/>
                  </a:cubicBezTo>
                  <a:cubicBezTo>
                    <a:pt x="369010" y="80555"/>
                    <a:pt x="338027" y="48333"/>
                    <a:pt x="299609" y="48333"/>
                  </a:cubicBezTo>
                  <a:close/>
                  <a:moveTo>
                    <a:pt x="2371678" y="47112"/>
                  </a:moveTo>
                  <a:lnTo>
                    <a:pt x="2371678" y="193325"/>
                  </a:lnTo>
                  <a:lnTo>
                    <a:pt x="2416255" y="193325"/>
                  </a:lnTo>
                  <a:cubicBezTo>
                    <a:pt x="2445972" y="193325"/>
                    <a:pt x="2474452" y="174739"/>
                    <a:pt x="2474452" y="123936"/>
                  </a:cubicBezTo>
                  <a:cubicBezTo>
                    <a:pt x="2474452" y="76851"/>
                    <a:pt x="2457117" y="47112"/>
                    <a:pt x="2407587" y="47112"/>
                  </a:cubicBezTo>
                  <a:close/>
                  <a:moveTo>
                    <a:pt x="2137449" y="44634"/>
                  </a:moveTo>
                  <a:lnTo>
                    <a:pt x="2137449" y="112784"/>
                  </a:lnTo>
                  <a:lnTo>
                    <a:pt x="2177064" y="112784"/>
                  </a:lnTo>
                  <a:cubicBezTo>
                    <a:pt x="2201823" y="112784"/>
                    <a:pt x="2220392" y="107828"/>
                    <a:pt x="2220392" y="79329"/>
                  </a:cubicBezTo>
                  <a:cubicBezTo>
                    <a:pt x="2220392" y="48351"/>
                    <a:pt x="2201823" y="44634"/>
                    <a:pt x="2177064" y="44634"/>
                  </a:cubicBezTo>
                  <a:close/>
                  <a:moveTo>
                    <a:pt x="2320910" y="4983"/>
                  </a:moveTo>
                  <a:lnTo>
                    <a:pt x="2419969" y="4983"/>
                  </a:lnTo>
                  <a:cubicBezTo>
                    <a:pt x="2479405" y="4983"/>
                    <a:pt x="2525220" y="42156"/>
                    <a:pt x="2525220" y="117741"/>
                  </a:cubicBezTo>
                  <a:cubicBezTo>
                    <a:pt x="2525220" y="184651"/>
                    <a:pt x="2490549" y="235454"/>
                    <a:pt x="2419969" y="235454"/>
                  </a:cubicBezTo>
                  <a:lnTo>
                    <a:pt x="2320910" y="235454"/>
                  </a:lnTo>
                  <a:close/>
                  <a:moveTo>
                    <a:pt x="2085455" y="4983"/>
                  </a:moveTo>
                  <a:lnTo>
                    <a:pt x="2190681" y="4983"/>
                  </a:lnTo>
                  <a:cubicBezTo>
                    <a:pt x="2247627" y="4983"/>
                    <a:pt x="2271148" y="40917"/>
                    <a:pt x="2271148" y="79329"/>
                  </a:cubicBezTo>
                  <a:cubicBezTo>
                    <a:pt x="2271148" y="110306"/>
                    <a:pt x="2253817" y="142522"/>
                    <a:pt x="2215440" y="149957"/>
                  </a:cubicBezTo>
                  <a:lnTo>
                    <a:pt x="2217916" y="149957"/>
                  </a:lnTo>
                  <a:lnTo>
                    <a:pt x="2282290" y="235454"/>
                  </a:lnTo>
                  <a:lnTo>
                    <a:pt x="2220392" y="235454"/>
                  </a:lnTo>
                  <a:lnTo>
                    <a:pt x="2162208" y="152435"/>
                  </a:lnTo>
                  <a:lnTo>
                    <a:pt x="2137449" y="152435"/>
                  </a:lnTo>
                  <a:lnTo>
                    <a:pt x="2137449" y="235454"/>
                  </a:lnTo>
                  <a:lnTo>
                    <a:pt x="2085455" y="235454"/>
                  </a:lnTo>
                  <a:close/>
                  <a:moveTo>
                    <a:pt x="1906806" y="4983"/>
                  </a:moveTo>
                  <a:lnTo>
                    <a:pt x="1957639" y="4983"/>
                  </a:lnTo>
                  <a:lnTo>
                    <a:pt x="2061785" y="235454"/>
                  </a:lnTo>
                  <a:lnTo>
                    <a:pt x="2012192" y="235454"/>
                  </a:lnTo>
                  <a:lnTo>
                    <a:pt x="1989875" y="184651"/>
                  </a:lnTo>
                  <a:lnTo>
                    <a:pt x="1873330" y="184651"/>
                  </a:lnTo>
                  <a:lnTo>
                    <a:pt x="1848534" y="235454"/>
                  </a:lnTo>
                  <a:lnTo>
                    <a:pt x="1802660" y="235454"/>
                  </a:lnTo>
                  <a:close/>
                  <a:moveTo>
                    <a:pt x="1244546" y="4983"/>
                  </a:moveTo>
                  <a:lnTo>
                    <a:pt x="1301530" y="4983"/>
                  </a:lnTo>
                  <a:lnTo>
                    <a:pt x="1356037" y="95437"/>
                  </a:lnTo>
                  <a:lnTo>
                    <a:pt x="1409305" y="4983"/>
                  </a:lnTo>
                  <a:lnTo>
                    <a:pt x="1465051" y="4983"/>
                  </a:lnTo>
                  <a:lnTo>
                    <a:pt x="1379574" y="146240"/>
                  </a:lnTo>
                  <a:lnTo>
                    <a:pt x="1379574" y="235454"/>
                  </a:lnTo>
                  <a:lnTo>
                    <a:pt x="1328784" y="235454"/>
                  </a:lnTo>
                  <a:lnTo>
                    <a:pt x="1328784" y="145001"/>
                  </a:lnTo>
                  <a:close/>
                  <a:moveTo>
                    <a:pt x="1042724" y="4983"/>
                  </a:moveTo>
                  <a:lnTo>
                    <a:pt x="1239559" y="4983"/>
                  </a:lnTo>
                  <a:lnTo>
                    <a:pt x="1239559" y="48351"/>
                  </a:lnTo>
                  <a:lnTo>
                    <a:pt x="1167758" y="48351"/>
                  </a:lnTo>
                  <a:lnTo>
                    <a:pt x="1167758" y="235454"/>
                  </a:lnTo>
                  <a:lnTo>
                    <a:pt x="1117001" y="235454"/>
                  </a:lnTo>
                  <a:lnTo>
                    <a:pt x="1117001" y="47112"/>
                  </a:lnTo>
                  <a:lnTo>
                    <a:pt x="1042724" y="47112"/>
                  </a:lnTo>
                  <a:close/>
                  <a:moveTo>
                    <a:pt x="723298" y="4983"/>
                  </a:moveTo>
                  <a:lnTo>
                    <a:pt x="772891" y="4983"/>
                  </a:lnTo>
                  <a:lnTo>
                    <a:pt x="877037" y="235454"/>
                  </a:lnTo>
                  <a:lnTo>
                    <a:pt x="827444" y="235454"/>
                  </a:lnTo>
                  <a:lnTo>
                    <a:pt x="805127" y="184651"/>
                  </a:lnTo>
                  <a:lnTo>
                    <a:pt x="688582" y="184651"/>
                  </a:lnTo>
                  <a:lnTo>
                    <a:pt x="663786" y="235454"/>
                  </a:lnTo>
                  <a:lnTo>
                    <a:pt x="617912" y="235454"/>
                  </a:lnTo>
                  <a:close/>
                  <a:moveTo>
                    <a:pt x="423569" y="4983"/>
                  </a:moveTo>
                  <a:lnTo>
                    <a:pt x="480555" y="4983"/>
                  </a:lnTo>
                  <a:lnTo>
                    <a:pt x="535064" y="95437"/>
                  </a:lnTo>
                  <a:lnTo>
                    <a:pt x="588334" y="4983"/>
                  </a:lnTo>
                  <a:lnTo>
                    <a:pt x="645320" y="4983"/>
                  </a:lnTo>
                  <a:lnTo>
                    <a:pt x="558602" y="146240"/>
                  </a:lnTo>
                  <a:lnTo>
                    <a:pt x="558602" y="235454"/>
                  </a:lnTo>
                  <a:lnTo>
                    <a:pt x="507810" y="235454"/>
                  </a:lnTo>
                  <a:lnTo>
                    <a:pt x="507810" y="145001"/>
                  </a:lnTo>
                  <a:close/>
                  <a:moveTo>
                    <a:pt x="896970" y="3738"/>
                  </a:moveTo>
                  <a:lnTo>
                    <a:pt x="946433" y="3738"/>
                  </a:lnTo>
                  <a:lnTo>
                    <a:pt x="946433" y="190836"/>
                  </a:lnTo>
                  <a:lnTo>
                    <a:pt x="1063906" y="190836"/>
                  </a:lnTo>
                  <a:lnTo>
                    <a:pt x="1063906" y="232964"/>
                  </a:lnTo>
                  <a:lnTo>
                    <a:pt x="896970" y="232964"/>
                  </a:lnTo>
                  <a:close/>
                  <a:moveTo>
                    <a:pt x="0" y="3738"/>
                  </a:moveTo>
                  <a:lnTo>
                    <a:pt x="49463" y="3738"/>
                  </a:lnTo>
                  <a:lnTo>
                    <a:pt x="49463" y="190836"/>
                  </a:lnTo>
                  <a:lnTo>
                    <a:pt x="166936" y="190836"/>
                  </a:lnTo>
                  <a:lnTo>
                    <a:pt x="166936" y="232964"/>
                  </a:lnTo>
                  <a:lnTo>
                    <a:pt x="0" y="232964"/>
                  </a:lnTo>
                  <a:close/>
                  <a:moveTo>
                    <a:pt x="1688631" y="2492"/>
                  </a:moveTo>
                  <a:cubicBezTo>
                    <a:pt x="1733228" y="2492"/>
                    <a:pt x="1770392" y="26036"/>
                    <a:pt x="1790212" y="60733"/>
                  </a:cubicBezTo>
                  <a:cubicBezTo>
                    <a:pt x="1770392" y="71885"/>
                    <a:pt x="1769153" y="73125"/>
                    <a:pt x="1746855" y="83038"/>
                  </a:cubicBezTo>
                  <a:cubicBezTo>
                    <a:pt x="1735706" y="64450"/>
                    <a:pt x="1713407" y="50820"/>
                    <a:pt x="1688631" y="50820"/>
                  </a:cubicBezTo>
                  <a:cubicBezTo>
                    <a:pt x="1651468" y="50820"/>
                    <a:pt x="1620498" y="80560"/>
                    <a:pt x="1620498" y="118974"/>
                  </a:cubicBezTo>
                  <a:cubicBezTo>
                    <a:pt x="1620498" y="157388"/>
                    <a:pt x="1651468" y="187128"/>
                    <a:pt x="1688631" y="187128"/>
                  </a:cubicBezTo>
                  <a:cubicBezTo>
                    <a:pt x="1714646" y="187128"/>
                    <a:pt x="1736944" y="173497"/>
                    <a:pt x="1749332" y="151192"/>
                  </a:cubicBezTo>
                  <a:cubicBezTo>
                    <a:pt x="1771631" y="163584"/>
                    <a:pt x="1771631" y="163584"/>
                    <a:pt x="1792690" y="173497"/>
                  </a:cubicBezTo>
                  <a:cubicBezTo>
                    <a:pt x="1772869" y="210672"/>
                    <a:pt x="1734467" y="235455"/>
                    <a:pt x="1688631" y="235455"/>
                  </a:cubicBezTo>
                  <a:cubicBezTo>
                    <a:pt x="1624214" y="235455"/>
                    <a:pt x="1572185" y="183410"/>
                    <a:pt x="1572185" y="118974"/>
                  </a:cubicBezTo>
                  <a:cubicBezTo>
                    <a:pt x="1572185" y="54537"/>
                    <a:pt x="1624214" y="2492"/>
                    <a:pt x="1688631" y="2492"/>
                  </a:cubicBezTo>
                  <a:close/>
                  <a:moveTo>
                    <a:pt x="299609" y="0"/>
                  </a:moveTo>
                  <a:cubicBezTo>
                    <a:pt x="364053" y="0"/>
                    <a:pt x="418582" y="52051"/>
                    <a:pt x="418582" y="118973"/>
                  </a:cubicBezTo>
                  <a:cubicBezTo>
                    <a:pt x="418582" y="184656"/>
                    <a:pt x="364053" y="237946"/>
                    <a:pt x="299609" y="237946"/>
                  </a:cubicBezTo>
                  <a:cubicBezTo>
                    <a:pt x="233926" y="237946"/>
                    <a:pt x="180636" y="184656"/>
                    <a:pt x="180636" y="118973"/>
                  </a:cubicBezTo>
                  <a:cubicBezTo>
                    <a:pt x="180636" y="52051"/>
                    <a:pt x="233926" y="0"/>
                    <a:pt x="299609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37" name="Freeform: Shape 436">
              <a:extLst>
                <a:ext uri="{FF2B5EF4-FFF2-40B4-BE49-F238E27FC236}">
                  <a16:creationId xmlns:a16="http://schemas.microsoft.com/office/drawing/2014/main" id="{9F1CA2E5-C672-4A66-90D9-12716189FFC2}"/>
                </a:ext>
              </a:extLst>
            </p:cNvPr>
            <p:cNvSpPr/>
            <p:nvPr/>
          </p:nvSpPr>
          <p:spPr>
            <a:xfrm>
              <a:off x="11567181" y="6132949"/>
              <a:ext cx="2976193" cy="1244546"/>
            </a:xfrm>
            <a:custGeom>
              <a:avLst/>
              <a:gdLst>
                <a:gd name="connsiteX0" fmla="*/ 619781 w 2976193"/>
                <a:gd name="connsiteY0" fmla="*/ 0 h 1244546"/>
                <a:gd name="connsiteX1" fmla="*/ 630370 w 2976193"/>
                <a:gd name="connsiteY1" fmla="*/ 11201 h 1244546"/>
                <a:gd name="connsiteX2" fmla="*/ 630370 w 2976193"/>
                <a:gd name="connsiteY2" fmla="*/ 610438 h 1244546"/>
                <a:gd name="connsiteX3" fmla="*/ 1428923 w 2976193"/>
                <a:gd name="connsiteY3" fmla="*/ 610438 h 1244546"/>
                <a:gd name="connsiteX4" fmla="*/ 1428923 w 2976193"/>
                <a:gd name="connsiteY4" fmla="*/ 11201 h 1244546"/>
                <a:gd name="connsiteX5" fmla="*/ 1440725 w 2976193"/>
                <a:gd name="connsiteY5" fmla="*/ 0 h 1244546"/>
                <a:gd name="connsiteX6" fmla="*/ 1451347 w 2976193"/>
                <a:gd name="connsiteY6" fmla="*/ 11201 h 1244546"/>
                <a:gd name="connsiteX7" fmla="*/ 1451347 w 2976193"/>
                <a:gd name="connsiteY7" fmla="*/ 610438 h 1244546"/>
                <a:gd name="connsiteX8" fmla="*/ 2344580 w 2976193"/>
                <a:gd name="connsiteY8" fmla="*/ 610438 h 1244546"/>
                <a:gd name="connsiteX9" fmla="*/ 2344580 w 2976193"/>
                <a:gd name="connsiteY9" fmla="*/ 11201 h 1244546"/>
                <a:gd name="connsiteX10" fmla="*/ 2355202 w 2976193"/>
                <a:gd name="connsiteY10" fmla="*/ 0 h 1244546"/>
                <a:gd name="connsiteX11" fmla="*/ 2367004 w 2976193"/>
                <a:gd name="connsiteY11" fmla="*/ 11201 h 1244546"/>
                <a:gd name="connsiteX12" fmla="*/ 2367004 w 2976193"/>
                <a:gd name="connsiteY12" fmla="*/ 610438 h 1244546"/>
                <a:gd name="connsiteX13" fmla="*/ 2964985 w 2976193"/>
                <a:gd name="connsiteY13" fmla="*/ 610438 h 1244546"/>
                <a:gd name="connsiteX14" fmla="*/ 2976193 w 2976193"/>
                <a:gd name="connsiteY14" fmla="*/ 622240 h 1244546"/>
                <a:gd name="connsiteX15" fmla="*/ 2964985 w 2976193"/>
                <a:gd name="connsiteY15" fmla="*/ 632862 h 1244546"/>
                <a:gd name="connsiteX16" fmla="*/ 2367004 w 2976193"/>
                <a:gd name="connsiteY16" fmla="*/ 632862 h 1244546"/>
                <a:gd name="connsiteX17" fmla="*/ 2367004 w 2976193"/>
                <a:gd name="connsiteY17" fmla="*/ 1232101 h 1244546"/>
                <a:gd name="connsiteX18" fmla="*/ 2355202 w 2976193"/>
                <a:gd name="connsiteY18" fmla="*/ 1244546 h 1244546"/>
                <a:gd name="connsiteX19" fmla="*/ 2344580 w 2976193"/>
                <a:gd name="connsiteY19" fmla="*/ 1232101 h 1244546"/>
                <a:gd name="connsiteX20" fmla="*/ 2344580 w 2976193"/>
                <a:gd name="connsiteY20" fmla="*/ 632862 h 1244546"/>
                <a:gd name="connsiteX21" fmla="*/ 1451347 w 2976193"/>
                <a:gd name="connsiteY21" fmla="*/ 632862 h 1244546"/>
                <a:gd name="connsiteX22" fmla="*/ 1451347 w 2976193"/>
                <a:gd name="connsiteY22" fmla="*/ 1232101 h 1244546"/>
                <a:gd name="connsiteX23" fmla="*/ 1440725 w 2976193"/>
                <a:gd name="connsiteY23" fmla="*/ 1244546 h 1244546"/>
                <a:gd name="connsiteX24" fmla="*/ 1428923 w 2976193"/>
                <a:gd name="connsiteY24" fmla="*/ 1232101 h 1244546"/>
                <a:gd name="connsiteX25" fmla="*/ 1428923 w 2976193"/>
                <a:gd name="connsiteY25" fmla="*/ 632862 h 1244546"/>
                <a:gd name="connsiteX26" fmla="*/ 630370 w 2976193"/>
                <a:gd name="connsiteY26" fmla="*/ 632862 h 1244546"/>
                <a:gd name="connsiteX27" fmla="*/ 630370 w 2976193"/>
                <a:gd name="connsiteY27" fmla="*/ 1232101 h 1244546"/>
                <a:gd name="connsiteX28" fmla="*/ 619781 w 2976193"/>
                <a:gd name="connsiteY28" fmla="*/ 1244546 h 1244546"/>
                <a:gd name="connsiteX29" fmla="*/ 609192 w 2976193"/>
                <a:gd name="connsiteY29" fmla="*/ 1232101 h 1244546"/>
                <a:gd name="connsiteX30" fmla="*/ 609192 w 2976193"/>
                <a:gd name="connsiteY30" fmla="*/ 632862 h 1244546"/>
                <a:gd name="connsiteX31" fmla="*/ 11207 w 2976193"/>
                <a:gd name="connsiteY31" fmla="*/ 632862 h 1244546"/>
                <a:gd name="connsiteX32" fmla="*/ 0 w 2976193"/>
                <a:gd name="connsiteY32" fmla="*/ 622240 h 1244546"/>
                <a:gd name="connsiteX33" fmla="*/ 11207 w 2976193"/>
                <a:gd name="connsiteY33" fmla="*/ 610438 h 1244546"/>
                <a:gd name="connsiteX34" fmla="*/ 609192 w 2976193"/>
                <a:gd name="connsiteY34" fmla="*/ 610438 h 1244546"/>
                <a:gd name="connsiteX35" fmla="*/ 609192 w 2976193"/>
                <a:gd name="connsiteY35" fmla="*/ 11201 h 1244546"/>
                <a:gd name="connsiteX36" fmla="*/ 619781 w 2976193"/>
                <a:gd name="connsiteY36" fmla="*/ 0 h 1244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976193" h="1244546">
                  <a:moveTo>
                    <a:pt x="619781" y="0"/>
                  </a:moveTo>
                  <a:cubicBezTo>
                    <a:pt x="625664" y="0"/>
                    <a:pt x="630370" y="4978"/>
                    <a:pt x="630370" y="11201"/>
                  </a:cubicBezTo>
                  <a:lnTo>
                    <a:pt x="630370" y="610438"/>
                  </a:lnTo>
                  <a:lnTo>
                    <a:pt x="1428923" y="610438"/>
                  </a:lnTo>
                  <a:lnTo>
                    <a:pt x="1428923" y="11201"/>
                  </a:lnTo>
                  <a:cubicBezTo>
                    <a:pt x="1428923" y="4978"/>
                    <a:pt x="1434824" y="0"/>
                    <a:pt x="1440725" y="0"/>
                  </a:cubicBezTo>
                  <a:cubicBezTo>
                    <a:pt x="1445446" y="0"/>
                    <a:pt x="1451347" y="4978"/>
                    <a:pt x="1451347" y="11201"/>
                  </a:cubicBezTo>
                  <a:lnTo>
                    <a:pt x="1451347" y="610438"/>
                  </a:lnTo>
                  <a:lnTo>
                    <a:pt x="2344580" y="610438"/>
                  </a:lnTo>
                  <a:lnTo>
                    <a:pt x="2344580" y="11201"/>
                  </a:lnTo>
                  <a:cubicBezTo>
                    <a:pt x="2344580" y="4978"/>
                    <a:pt x="2349301" y="0"/>
                    <a:pt x="2355202" y="0"/>
                  </a:cubicBezTo>
                  <a:cubicBezTo>
                    <a:pt x="2361103" y="0"/>
                    <a:pt x="2367004" y="4978"/>
                    <a:pt x="2367004" y="11201"/>
                  </a:cubicBezTo>
                  <a:lnTo>
                    <a:pt x="2367004" y="610438"/>
                  </a:lnTo>
                  <a:lnTo>
                    <a:pt x="2964985" y="610438"/>
                  </a:lnTo>
                  <a:cubicBezTo>
                    <a:pt x="2971212" y="610438"/>
                    <a:pt x="2976193" y="615159"/>
                    <a:pt x="2976193" y="622240"/>
                  </a:cubicBezTo>
                  <a:cubicBezTo>
                    <a:pt x="2976193" y="628141"/>
                    <a:pt x="2971212" y="632862"/>
                    <a:pt x="2964985" y="632862"/>
                  </a:cubicBezTo>
                  <a:lnTo>
                    <a:pt x="2367004" y="632862"/>
                  </a:lnTo>
                  <a:lnTo>
                    <a:pt x="2367004" y="1232101"/>
                  </a:lnTo>
                  <a:cubicBezTo>
                    <a:pt x="2367004" y="1238323"/>
                    <a:pt x="2361103" y="1244546"/>
                    <a:pt x="2355202" y="1244546"/>
                  </a:cubicBezTo>
                  <a:cubicBezTo>
                    <a:pt x="2349301" y="1244546"/>
                    <a:pt x="2344580" y="1238323"/>
                    <a:pt x="2344580" y="1232101"/>
                  </a:cubicBezTo>
                  <a:lnTo>
                    <a:pt x="2344580" y="632862"/>
                  </a:lnTo>
                  <a:lnTo>
                    <a:pt x="1451347" y="632862"/>
                  </a:lnTo>
                  <a:lnTo>
                    <a:pt x="1451347" y="1232101"/>
                  </a:lnTo>
                  <a:cubicBezTo>
                    <a:pt x="1451347" y="1238323"/>
                    <a:pt x="1445446" y="1244546"/>
                    <a:pt x="1440725" y="1244546"/>
                  </a:cubicBezTo>
                  <a:cubicBezTo>
                    <a:pt x="1434824" y="1244546"/>
                    <a:pt x="1428923" y="1238323"/>
                    <a:pt x="1428923" y="1232101"/>
                  </a:cubicBezTo>
                  <a:lnTo>
                    <a:pt x="1428923" y="632862"/>
                  </a:lnTo>
                  <a:lnTo>
                    <a:pt x="630370" y="632862"/>
                  </a:lnTo>
                  <a:lnTo>
                    <a:pt x="630370" y="1232101"/>
                  </a:lnTo>
                  <a:cubicBezTo>
                    <a:pt x="630370" y="1238323"/>
                    <a:pt x="625664" y="1244546"/>
                    <a:pt x="619781" y="1244546"/>
                  </a:cubicBezTo>
                  <a:cubicBezTo>
                    <a:pt x="613898" y="1244546"/>
                    <a:pt x="609192" y="1238323"/>
                    <a:pt x="609192" y="1232101"/>
                  </a:cubicBezTo>
                  <a:lnTo>
                    <a:pt x="609192" y="632862"/>
                  </a:lnTo>
                  <a:lnTo>
                    <a:pt x="11207" y="632862"/>
                  </a:lnTo>
                  <a:cubicBezTo>
                    <a:pt x="4981" y="632862"/>
                    <a:pt x="0" y="628141"/>
                    <a:pt x="0" y="622240"/>
                  </a:cubicBezTo>
                  <a:cubicBezTo>
                    <a:pt x="0" y="615159"/>
                    <a:pt x="4981" y="610438"/>
                    <a:pt x="11207" y="610438"/>
                  </a:cubicBezTo>
                  <a:lnTo>
                    <a:pt x="609192" y="610438"/>
                  </a:lnTo>
                  <a:lnTo>
                    <a:pt x="609192" y="11201"/>
                  </a:lnTo>
                  <a:cubicBezTo>
                    <a:pt x="609192" y="4978"/>
                    <a:pt x="613898" y="0"/>
                    <a:pt x="619781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30" name="Freeform: Shape 429">
              <a:extLst>
                <a:ext uri="{FF2B5EF4-FFF2-40B4-BE49-F238E27FC236}">
                  <a16:creationId xmlns:a16="http://schemas.microsoft.com/office/drawing/2014/main" id="{AC024750-9867-4A66-AE06-4B21A5D8FB8A}"/>
                </a:ext>
              </a:extLst>
            </p:cNvPr>
            <p:cNvSpPr/>
            <p:nvPr/>
          </p:nvSpPr>
          <p:spPr>
            <a:xfrm>
              <a:off x="11618259" y="6105542"/>
              <a:ext cx="438519" cy="432290"/>
            </a:xfrm>
            <a:custGeom>
              <a:avLst/>
              <a:gdLst>
                <a:gd name="connsiteX0" fmla="*/ 122023 w 438519"/>
                <a:gd name="connsiteY0" fmla="*/ 211784 h 432290"/>
                <a:gd name="connsiteX1" fmla="*/ 134411 w 438519"/>
                <a:gd name="connsiteY1" fmla="*/ 222880 h 432290"/>
                <a:gd name="connsiteX2" fmla="*/ 219882 w 438519"/>
                <a:gd name="connsiteY2" fmla="*/ 306711 h 432290"/>
                <a:gd name="connsiteX3" fmla="*/ 305353 w 438519"/>
                <a:gd name="connsiteY3" fmla="*/ 222880 h 432290"/>
                <a:gd name="connsiteX4" fmla="*/ 316502 w 438519"/>
                <a:gd name="connsiteY4" fmla="*/ 211784 h 432290"/>
                <a:gd name="connsiteX5" fmla="*/ 328889 w 438519"/>
                <a:gd name="connsiteY5" fmla="*/ 222880 h 432290"/>
                <a:gd name="connsiteX6" fmla="*/ 219882 w 438519"/>
                <a:gd name="connsiteY6" fmla="*/ 330134 h 432290"/>
                <a:gd name="connsiteX7" fmla="*/ 110875 w 438519"/>
                <a:gd name="connsiteY7" fmla="*/ 222880 h 432290"/>
                <a:gd name="connsiteX8" fmla="*/ 122023 w 438519"/>
                <a:gd name="connsiteY8" fmla="*/ 211784 h 432290"/>
                <a:gd name="connsiteX9" fmla="*/ 287775 w 438519"/>
                <a:gd name="connsiteY9" fmla="*/ 131751 h 432290"/>
                <a:gd name="connsiteX10" fmla="*/ 308953 w 438519"/>
                <a:gd name="connsiteY10" fmla="*/ 152609 h 432290"/>
                <a:gd name="connsiteX11" fmla="*/ 266596 w 438519"/>
                <a:gd name="connsiteY11" fmla="*/ 152609 h 432290"/>
                <a:gd name="connsiteX12" fmla="*/ 287775 w 438519"/>
                <a:gd name="connsiteY12" fmla="*/ 131751 h 432290"/>
                <a:gd name="connsiteX13" fmla="*/ 155554 w 438519"/>
                <a:gd name="connsiteY13" fmla="*/ 131751 h 432290"/>
                <a:gd name="connsiteX14" fmla="*/ 175656 w 438519"/>
                <a:gd name="connsiteY14" fmla="*/ 152609 h 432290"/>
                <a:gd name="connsiteX15" fmla="*/ 134545 w 438519"/>
                <a:gd name="connsiteY15" fmla="*/ 152609 h 432290"/>
                <a:gd name="connsiteX16" fmla="*/ 155554 w 438519"/>
                <a:gd name="connsiteY16" fmla="*/ 131751 h 432290"/>
                <a:gd name="connsiteX17" fmla="*/ 219881 w 438519"/>
                <a:gd name="connsiteY17" fmla="*/ 22360 h 432290"/>
                <a:gd name="connsiteX18" fmla="*/ 23603 w 438519"/>
                <a:gd name="connsiteY18" fmla="*/ 216145 h 432290"/>
                <a:gd name="connsiteX19" fmla="*/ 219881 w 438519"/>
                <a:gd name="connsiteY19" fmla="*/ 408688 h 432290"/>
                <a:gd name="connsiteX20" fmla="*/ 416158 w 438519"/>
                <a:gd name="connsiteY20" fmla="*/ 216145 h 432290"/>
                <a:gd name="connsiteX21" fmla="*/ 219881 w 438519"/>
                <a:gd name="connsiteY21" fmla="*/ 22360 h 432290"/>
                <a:gd name="connsiteX22" fmla="*/ 219881 w 438519"/>
                <a:gd name="connsiteY22" fmla="*/ 0 h 432290"/>
                <a:gd name="connsiteX23" fmla="*/ 438519 w 438519"/>
                <a:gd name="connsiteY23" fmla="*/ 216145 h 432290"/>
                <a:gd name="connsiteX24" fmla="*/ 219881 w 438519"/>
                <a:gd name="connsiteY24" fmla="*/ 432290 h 432290"/>
                <a:gd name="connsiteX25" fmla="*/ 0 w 438519"/>
                <a:gd name="connsiteY25" fmla="*/ 216145 h 432290"/>
                <a:gd name="connsiteX26" fmla="*/ 219881 w 438519"/>
                <a:gd name="connsiteY26" fmla="*/ 0 h 432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38519" h="432290">
                  <a:moveTo>
                    <a:pt x="122023" y="211784"/>
                  </a:moveTo>
                  <a:cubicBezTo>
                    <a:pt x="129456" y="211784"/>
                    <a:pt x="134411" y="217948"/>
                    <a:pt x="134411" y="222880"/>
                  </a:cubicBezTo>
                  <a:cubicBezTo>
                    <a:pt x="134411" y="280822"/>
                    <a:pt x="179004" y="306711"/>
                    <a:pt x="219882" y="306711"/>
                  </a:cubicBezTo>
                  <a:cubicBezTo>
                    <a:pt x="260760" y="306711"/>
                    <a:pt x="305353" y="280822"/>
                    <a:pt x="305353" y="222880"/>
                  </a:cubicBezTo>
                  <a:cubicBezTo>
                    <a:pt x="305353" y="217948"/>
                    <a:pt x="311547" y="211784"/>
                    <a:pt x="316502" y="211784"/>
                  </a:cubicBezTo>
                  <a:cubicBezTo>
                    <a:pt x="323934" y="211784"/>
                    <a:pt x="328889" y="217948"/>
                    <a:pt x="328889" y="222880"/>
                  </a:cubicBezTo>
                  <a:cubicBezTo>
                    <a:pt x="328889" y="293150"/>
                    <a:pt x="274385" y="330134"/>
                    <a:pt x="219882" y="330134"/>
                  </a:cubicBezTo>
                  <a:cubicBezTo>
                    <a:pt x="166617" y="330134"/>
                    <a:pt x="112114" y="293150"/>
                    <a:pt x="110875" y="222880"/>
                  </a:cubicBezTo>
                  <a:cubicBezTo>
                    <a:pt x="110875" y="217948"/>
                    <a:pt x="115830" y="211784"/>
                    <a:pt x="122023" y="211784"/>
                  </a:cubicBezTo>
                  <a:close/>
                  <a:moveTo>
                    <a:pt x="287775" y="131751"/>
                  </a:moveTo>
                  <a:cubicBezTo>
                    <a:pt x="298364" y="131751"/>
                    <a:pt x="308953" y="138704"/>
                    <a:pt x="308953" y="152609"/>
                  </a:cubicBezTo>
                  <a:cubicBezTo>
                    <a:pt x="308953" y="179210"/>
                    <a:pt x="266596" y="179210"/>
                    <a:pt x="266596" y="152609"/>
                  </a:cubicBezTo>
                  <a:cubicBezTo>
                    <a:pt x="266596" y="138704"/>
                    <a:pt x="277185" y="131751"/>
                    <a:pt x="287775" y="131751"/>
                  </a:cubicBezTo>
                  <a:close/>
                  <a:moveTo>
                    <a:pt x="155554" y="131751"/>
                  </a:moveTo>
                  <a:cubicBezTo>
                    <a:pt x="165983" y="131751"/>
                    <a:pt x="176261" y="138704"/>
                    <a:pt x="175656" y="152609"/>
                  </a:cubicBezTo>
                  <a:cubicBezTo>
                    <a:pt x="176865" y="179210"/>
                    <a:pt x="134545" y="179210"/>
                    <a:pt x="134545" y="152609"/>
                  </a:cubicBezTo>
                  <a:cubicBezTo>
                    <a:pt x="134545" y="138704"/>
                    <a:pt x="145125" y="131751"/>
                    <a:pt x="155554" y="131751"/>
                  </a:cubicBezTo>
                  <a:close/>
                  <a:moveTo>
                    <a:pt x="219881" y="22360"/>
                  </a:moveTo>
                  <a:cubicBezTo>
                    <a:pt x="127953" y="22360"/>
                    <a:pt x="26088" y="83228"/>
                    <a:pt x="23603" y="216145"/>
                  </a:cubicBezTo>
                  <a:cubicBezTo>
                    <a:pt x="26088" y="347820"/>
                    <a:pt x="127953" y="408688"/>
                    <a:pt x="219881" y="408688"/>
                  </a:cubicBezTo>
                  <a:cubicBezTo>
                    <a:pt x="313050" y="408688"/>
                    <a:pt x="413674" y="347820"/>
                    <a:pt x="416158" y="216145"/>
                  </a:cubicBezTo>
                  <a:cubicBezTo>
                    <a:pt x="413674" y="83228"/>
                    <a:pt x="313050" y="22360"/>
                    <a:pt x="219881" y="22360"/>
                  </a:cubicBezTo>
                  <a:close/>
                  <a:moveTo>
                    <a:pt x="219881" y="0"/>
                  </a:moveTo>
                  <a:cubicBezTo>
                    <a:pt x="322989" y="0"/>
                    <a:pt x="436034" y="67079"/>
                    <a:pt x="438519" y="216145"/>
                  </a:cubicBezTo>
                  <a:cubicBezTo>
                    <a:pt x="436034" y="363969"/>
                    <a:pt x="322989" y="432290"/>
                    <a:pt x="219881" y="432290"/>
                  </a:cubicBezTo>
                  <a:cubicBezTo>
                    <a:pt x="115531" y="432290"/>
                    <a:pt x="3727" y="363969"/>
                    <a:pt x="0" y="216145"/>
                  </a:cubicBezTo>
                  <a:cubicBezTo>
                    <a:pt x="3727" y="67079"/>
                    <a:pt x="115531" y="0"/>
                    <a:pt x="219881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33" name="Freeform: Shape 432">
              <a:extLst>
                <a:ext uri="{FF2B5EF4-FFF2-40B4-BE49-F238E27FC236}">
                  <a16:creationId xmlns:a16="http://schemas.microsoft.com/office/drawing/2014/main" id="{B441510D-6CC4-4989-8F45-A13DE9937B20}"/>
                </a:ext>
              </a:extLst>
            </p:cNvPr>
            <p:cNvSpPr/>
            <p:nvPr/>
          </p:nvSpPr>
          <p:spPr>
            <a:xfrm>
              <a:off x="13237716" y="6110753"/>
              <a:ext cx="440621" cy="435799"/>
            </a:xfrm>
            <a:custGeom>
              <a:avLst/>
              <a:gdLst>
                <a:gd name="connsiteX0" fmla="*/ 133221 w 440621"/>
                <a:gd name="connsiteY0" fmla="*/ 176665 h 435799"/>
                <a:gd name="connsiteX1" fmla="*/ 139414 w 440621"/>
                <a:gd name="connsiteY1" fmla="*/ 191497 h 435799"/>
                <a:gd name="connsiteX2" fmla="*/ 186475 w 440621"/>
                <a:gd name="connsiteY2" fmla="*/ 301500 h 435799"/>
                <a:gd name="connsiteX3" fmla="*/ 296699 w 440621"/>
                <a:gd name="connsiteY3" fmla="*/ 257004 h 435799"/>
                <a:gd name="connsiteX4" fmla="*/ 312799 w 440621"/>
                <a:gd name="connsiteY4" fmla="*/ 250824 h 435799"/>
                <a:gd name="connsiteX5" fmla="*/ 317753 w 440621"/>
                <a:gd name="connsiteY5" fmla="*/ 265656 h 435799"/>
                <a:gd name="connsiteX6" fmla="*/ 221152 w 440621"/>
                <a:gd name="connsiteY6" fmla="*/ 332399 h 435799"/>
                <a:gd name="connsiteX7" fmla="*/ 176568 w 440621"/>
                <a:gd name="connsiteY7" fmla="*/ 322511 h 435799"/>
                <a:gd name="connsiteX8" fmla="*/ 117121 w 440621"/>
                <a:gd name="connsiteY8" fmla="*/ 182845 h 435799"/>
                <a:gd name="connsiteX9" fmla="*/ 133221 w 440621"/>
                <a:gd name="connsiteY9" fmla="*/ 176665 h 435799"/>
                <a:gd name="connsiteX10" fmla="*/ 300691 w 440621"/>
                <a:gd name="connsiteY10" fmla="*/ 164651 h 435799"/>
                <a:gd name="connsiteX11" fmla="*/ 327751 w 440621"/>
                <a:gd name="connsiteY11" fmla="*/ 192028 h 435799"/>
                <a:gd name="connsiteX12" fmla="*/ 289024 w 440621"/>
                <a:gd name="connsiteY12" fmla="*/ 176309 h 435799"/>
                <a:gd name="connsiteX13" fmla="*/ 300691 w 440621"/>
                <a:gd name="connsiteY13" fmla="*/ 164651 h 435799"/>
                <a:gd name="connsiteX14" fmla="*/ 178603 w 440621"/>
                <a:gd name="connsiteY14" fmla="*/ 113592 h 435799"/>
                <a:gd name="connsiteX15" fmla="*/ 205663 w 440621"/>
                <a:gd name="connsiteY15" fmla="*/ 142158 h 435799"/>
                <a:gd name="connsiteX16" fmla="*/ 166936 w 440621"/>
                <a:gd name="connsiteY16" fmla="*/ 125230 h 435799"/>
                <a:gd name="connsiteX17" fmla="*/ 178603 w 440621"/>
                <a:gd name="connsiteY17" fmla="*/ 113592 h 435799"/>
                <a:gd name="connsiteX18" fmla="*/ 212498 w 440621"/>
                <a:gd name="connsiteY18" fmla="*/ 23374 h 435799"/>
                <a:gd name="connsiteX19" fmla="*/ 39821 w 440621"/>
                <a:gd name="connsiteY19" fmla="*/ 142630 h 435799"/>
                <a:gd name="connsiteX20" fmla="*/ 146657 w 440621"/>
                <a:gd name="connsiteY20" fmla="*/ 394805 h 435799"/>
                <a:gd name="connsiteX21" fmla="*/ 401325 w 440621"/>
                <a:gd name="connsiteY21" fmla="*/ 294184 h 435799"/>
                <a:gd name="connsiteX22" fmla="*/ 295731 w 440621"/>
                <a:gd name="connsiteY22" fmla="*/ 39524 h 435799"/>
                <a:gd name="connsiteX23" fmla="*/ 212498 w 440621"/>
                <a:gd name="connsiteY23" fmla="*/ 23374 h 435799"/>
                <a:gd name="connsiteX24" fmla="*/ 226765 w 440621"/>
                <a:gd name="connsiteY24" fmla="*/ 471 h 435799"/>
                <a:gd name="connsiteX25" fmla="*/ 303185 w 440621"/>
                <a:gd name="connsiteY25" fmla="*/ 18405 h 435799"/>
                <a:gd name="connsiteX26" fmla="*/ 422444 w 440621"/>
                <a:gd name="connsiteY26" fmla="*/ 301637 h 435799"/>
                <a:gd name="connsiteX27" fmla="*/ 422444 w 440621"/>
                <a:gd name="connsiteY27" fmla="*/ 302879 h 435799"/>
                <a:gd name="connsiteX28" fmla="*/ 228648 w 440621"/>
                <a:gd name="connsiteY28" fmla="*/ 435799 h 435799"/>
                <a:gd name="connsiteX29" fmla="*/ 136719 w 440621"/>
                <a:gd name="connsiteY29" fmla="*/ 417166 h 435799"/>
                <a:gd name="connsiteX30" fmla="*/ 18702 w 440621"/>
                <a:gd name="connsiteY30" fmla="*/ 133934 h 435799"/>
                <a:gd name="connsiteX31" fmla="*/ 226765 w 440621"/>
                <a:gd name="connsiteY31" fmla="*/ 471 h 435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40621" h="435799">
                  <a:moveTo>
                    <a:pt x="133221" y="176665"/>
                  </a:moveTo>
                  <a:cubicBezTo>
                    <a:pt x="138175" y="179137"/>
                    <a:pt x="140652" y="185317"/>
                    <a:pt x="139414" y="191497"/>
                  </a:cubicBezTo>
                  <a:cubicBezTo>
                    <a:pt x="117121" y="244644"/>
                    <a:pt x="148083" y="285432"/>
                    <a:pt x="186475" y="301500"/>
                  </a:cubicBezTo>
                  <a:cubicBezTo>
                    <a:pt x="223629" y="317567"/>
                    <a:pt x="274406" y="310152"/>
                    <a:pt x="296699" y="257004"/>
                  </a:cubicBezTo>
                  <a:cubicBezTo>
                    <a:pt x="299176" y="250824"/>
                    <a:pt x="306606" y="249588"/>
                    <a:pt x="312799" y="250824"/>
                  </a:cubicBezTo>
                  <a:cubicBezTo>
                    <a:pt x="317753" y="253296"/>
                    <a:pt x="320229" y="260712"/>
                    <a:pt x="317753" y="265656"/>
                  </a:cubicBezTo>
                  <a:cubicBezTo>
                    <a:pt x="299176" y="312623"/>
                    <a:pt x="259545" y="332399"/>
                    <a:pt x="221152" y="332399"/>
                  </a:cubicBezTo>
                  <a:cubicBezTo>
                    <a:pt x="206291" y="332399"/>
                    <a:pt x="191429" y="328691"/>
                    <a:pt x="176568" y="322511"/>
                  </a:cubicBezTo>
                  <a:cubicBezTo>
                    <a:pt x="127029" y="302736"/>
                    <a:pt x="89875" y="247116"/>
                    <a:pt x="117121" y="182845"/>
                  </a:cubicBezTo>
                  <a:cubicBezTo>
                    <a:pt x="119598" y="176665"/>
                    <a:pt x="127029" y="174193"/>
                    <a:pt x="133221" y="176665"/>
                  </a:cubicBezTo>
                  <a:close/>
                  <a:moveTo>
                    <a:pt x="300691" y="164651"/>
                  </a:moveTo>
                  <a:cubicBezTo>
                    <a:pt x="315498" y="159834"/>
                    <a:pt x="335920" y="173890"/>
                    <a:pt x="327751" y="192028"/>
                  </a:cubicBezTo>
                  <a:cubicBezTo>
                    <a:pt x="318069" y="217420"/>
                    <a:pt x="278133" y="201701"/>
                    <a:pt x="289024" y="176309"/>
                  </a:cubicBezTo>
                  <a:cubicBezTo>
                    <a:pt x="291444" y="169960"/>
                    <a:pt x="295756" y="166257"/>
                    <a:pt x="300691" y="164651"/>
                  </a:cubicBezTo>
                  <a:close/>
                  <a:moveTo>
                    <a:pt x="178603" y="113592"/>
                  </a:moveTo>
                  <a:cubicBezTo>
                    <a:pt x="193410" y="108831"/>
                    <a:pt x="213832" y="123114"/>
                    <a:pt x="205663" y="142158"/>
                  </a:cubicBezTo>
                  <a:cubicBezTo>
                    <a:pt x="194771" y="166341"/>
                    <a:pt x="156045" y="150622"/>
                    <a:pt x="166936" y="125230"/>
                  </a:cubicBezTo>
                  <a:cubicBezTo>
                    <a:pt x="169357" y="118882"/>
                    <a:pt x="173668" y="115179"/>
                    <a:pt x="178603" y="113592"/>
                  </a:cubicBezTo>
                  <a:close/>
                  <a:moveTo>
                    <a:pt x="212498" y="23374"/>
                  </a:moveTo>
                  <a:cubicBezTo>
                    <a:pt x="146657" y="23374"/>
                    <a:pt x="77089" y="56915"/>
                    <a:pt x="39821" y="142630"/>
                  </a:cubicBezTo>
                  <a:cubicBezTo>
                    <a:pt x="-9870" y="265612"/>
                    <a:pt x="60940" y="360022"/>
                    <a:pt x="146657" y="394805"/>
                  </a:cubicBezTo>
                  <a:cubicBezTo>
                    <a:pt x="232375" y="432073"/>
                    <a:pt x="347907" y="414681"/>
                    <a:pt x="401325" y="294184"/>
                  </a:cubicBezTo>
                  <a:cubicBezTo>
                    <a:pt x="449774" y="169959"/>
                    <a:pt x="380206" y="75549"/>
                    <a:pt x="295731" y="39524"/>
                  </a:cubicBezTo>
                  <a:cubicBezTo>
                    <a:pt x="269643" y="29586"/>
                    <a:pt x="241071" y="23374"/>
                    <a:pt x="212498" y="23374"/>
                  </a:cubicBezTo>
                  <a:close/>
                  <a:moveTo>
                    <a:pt x="226765" y="471"/>
                  </a:moveTo>
                  <a:cubicBezTo>
                    <a:pt x="253261" y="2179"/>
                    <a:pt x="279271" y="8467"/>
                    <a:pt x="303185" y="18405"/>
                  </a:cubicBezTo>
                  <a:cubicBezTo>
                    <a:pt x="400083" y="58157"/>
                    <a:pt x="477104" y="164990"/>
                    <a:pt x="422444" y="301637"/>
                  </a:cubicBezTo>
                  <a:lnTo>
                    <a:pt x="422444" y="302879"/>
                  </a:lnTo>
                  <a:cubicBezTo>
                    <a:pt x="381448" y="398532"/>
                    <a:pt x="304427" y="435799"/>
                    <a:pt x="228648" y="435799"/>
                  </a:cubicBezTo>
                  <a:cubicBezTo>
                    <a:pt x="197591" y="435799"/>
                    <a:pt x="165291" y="428346"/>
                    <a:pt x="136719" y="417166"/>
                  </a:cubicBezTo>
                  <a:cubicBezTo>
                    <a:pt x="41063" y="377414"/>
                    <a:pt x="-37200" y="271823"/>
                    <a:pt x="18702" y="133934"/>
                  </a:cubicBezTo>
                  <a:cubicBezTo>
                    <a:pt x="63425" y="31449"/>
                    <a:pt x="147278" y="-4654"/>
                    <a:pt x="226765" y="471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31" name="Freeform: Shape 430">
              <a:extLst>
                <a:ext uri="{FF2B5EF4-FFF2-40B4-BE49-F238E27FC236}">
                  <a16:creationId xmlns:a16="http://schemas.microsoft.com/office/drawing/2014/main" id="{5BF70669-4E05-416C-9F3B-B4890B24ECC9}"/>
                </a:ext>
              </a:extLst>
            </p:cNvPr>
            <p:cNvSpPr/>
            <p:nvPr/>
          </p:nvSpPr>
          <p:spPr>
            <a:xfrm>
              <a:off x="11662527" y="6791959"/>
              <a:ext cx="440927" cy="436041"/>
            </a:xfrm>
            <a:custGeom>
              <a:avLst/>
              <a:gdLst>
                <a:gd name="connsiteX0" fmla="*/ 142259 w 440927"/>
                <a:gd name="connsiteY0" fmla="*/ 170971 h 436041"/>
                <a:gd name="connsiteX1" fmla="*/ 155128 w 440927"/>
                <a:gd name="connsiteY1" fmla="*/ 181570 h 436041"/>
                <a:gd name="connsiteX2" fmla="*/ 116369 w 440927"/>
                <a:gd name="connsiteY2" fmla="*/ 199707 h 436041"/>
                <a:gd name="connsiteX3" fmla="*/ 142259 w 440927"/>
                <a:gd name="connsiteY3" fmla="*/ 170971 h 436041"/>
                <a:gd name="connsiteX4" fmla="*/ 307208 w 440927"/>
                <a:gd name="connsiteY4" fmla="*/ 170687 h 436041"/>
                <a:gd name="connsiteX5" fmla="*/ 322068 w 440927"/>
                <a:gd name="connsiteY5" fmla="*/ 176869 h 436041"/>
                <a:gd name="connsiteX6" fmla="*/ 272533 w 440927"/>
                <a:gd name="connsiteY6" fmla="*/ 320277 h 436041"/>
                <a:gd name="connsiteX7" fmla="*/ 220521 w 440927"/>
                <a:gd name="connsiteY7" fmla="*/ 332640 h 436041"/>
                <a:gd name="connsiteX8" fmla="*/ 127643 w 440927"/>
                <a:gd name="connsiteY8" fmla="*/ 273299 h 436041"/>
                <a:gd name="connsiteX9" fmla="*/ 132597 w 440927"/>
                <a:gd name="connsiteY9" fmla="*/ 257227 h 436041"/>
                <a:gd name="connsiteX10" fmla="*/ 148696 w 440927"/>
                <a:gd name="connsiteY10" fmla="*/ 262172 h 436041"/>
                <a:gd name="connsiteX11" fmla="*/ 261388 w 440927"/>
                <a:gd name="connsiteY11" fmla="*/ 299261 h 436041"/>
                <a:gd name="connsiteX12" fmla="*/ 302254 w 440927"/>
                <a:gd name="connsiteY12" fmla="*/ 186759 h 436041"/>
                <a:gd name="connsiteX13" fmla="*/ 307208 w 440927"/>
                <a:gd name="connsiteY13" fmla="*/ 170687 h 436041"/>
                <a:gd name="connsiteX14" fmla="*/ 259394 w 440927"/>
                <a:gd name="connsiteY14" fmla="*/ 112248 h 436041"/>
                <a:gd name="connsiteX15" fmla="*/ 272234 w 440927"/>
                <a:gd name="connsiteY15" fmla="*/ 123017 h 436041"/>
                <a:gd name="connsiteX16" fmla="*/ 234717 w 440927"/>
                <a:gd name="connsiteY16" fmla="*/ 141154 h 436041"/>
                <a:gd name="connsiteX17" fmla="*/ 259394 w 440927"/>
                <a:gd name="connsiteY17" fmla="*/ 112248 h 436041"/>
                <a:gd name="connsiteX18" fmla="*/ 227918 w 440927"/>
                <a:gd name="connsiteY18" fmla="*/ 23616 h 436041"/>
                <a:gd name="connsiteX19" fmla="*/ 134746 w 440927"/>
                <a:gd name="connsiteY19" fmla="*/ 45977 h 436041"/>
                <a:gd name="connsiteX20" fmla="*/ 45302 w 440927"/>
                <a:gd name="connsiteY20" fmla="*/ 305606 h 436041"/>
                <a:gd name="connsiteX21" fmla="*/ 306181 w 440927"/>
                <a:gd name="connsiteY21" fmla="*/ 391321 h 436041"/>
                <a:gd name="connsiteX22" fmla="*/ 395626 w 440927"/>
                <a:gd name="connsiteY22" fmla="*/ 131691 h 436041"/>
                <a:gd name="connsiteX23" fmla="*/ 227918 w 440927"/>
                <a:gd name="connsiteY23" fmla="*/ 23616 h 436041"/>
                <a:gd name="connsiteX24" fmla="*/ 240107 w 440927"/>
                <a:gd name="connsiteY24" fmla="*/ 271 h 436041"/>
                <a:gd name="connsiteX25" fmla="*/ 416744 w 440927"/>
                <a:gd name="connsiteY25" fmla="*/ 121753 h 436041"/>
                <a:gd name="connsiteX26" fmla="*/ 316120 w 440927"/>
                <a:gd name="connsiteY26" fmla="*/ 412439 h 436041"/>
                <a:gd name="connsiteX27" fmla="*/ 211768 w 440927"/>
                <a:gd name="connsiteY27" fmla="*/ 436041 h 436041"/>
                <a:gd name="connsiteX28" fmla="*/ 24183 w 440927"/>
                <a:gd name="connsiteY28" fmla="*/ 315544 h 436041"/>
                <a:gd name="connsiteX29" fmla="*/ 124808 w 440927"/>
                <a:gd name="connsiteY29" fmla="*/ 24859 h 436041"/>
                <a:gd name="connsiteX30" fmla="*/ 240107 w 440927"/>
                <a:gd name="connsiteY30" fmla="*/ 271 h 436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440927" h="436041">
                  <a:moveTo>
                    <a:pt x="142259" y="170971"/>
                  </a:moveTo>
                  <a:cubicBezTo>
                    <a:pt x="147407" y="172199"/>
                    <a:pt x="152100" y="175524"/>
                    <a:pt x="155128" y="181570"/>
                  </a:cubicBezTo>
                  <a:cubicBezTo>
                    <a:pt x="167240" y="205753"/>
                    <a:pt x="128481" y="225099"/>
                    <a:pt x="116369" y="199707"/>
                  </a:cubicBezTo>
                  <a:cubicBezTo>
                    <a:pt x="107285" y="182476"/>
                    <a:pt x="126816" y="167286"/>
                    <a:pt x="142259" y="170971"/>
                  </a:cubicBezTo>
                  <a:close/>
                  <a:moveTo>
                    <a:pt x="307208" y="170687"/>
                  </a:moveTo>
                  <a:cubicBezTo>
                    <a:pt x="312161" y="169450"/>
                    <a:pt x="319591" y="170687"/>
                    <a:pt x="322068" y="176869"/>
                  </a:cubicBezTo>
                  <a:cubicBezTo>
                    <a:pt x="353028" y="239919"/>
                    <a:pt x="320830" y="296788"/>
                    <a:pt x="272533" y="320277"/>
                  </a:cubicBezTo>
                  <a:cubicBezTo>
                    <a:pt x="256434" y="328931"/>
                    <a:pt x="237859" y="332640"/>
                    <a:pt x="220521" y="332640"/>
                  </a:cubicBezTo>
                  <a:cubicBezTo>
                    <a:pt x="184609" y="332640"/>
                    <a:pt x="148696" y="315332"/>
                    <a:pt x="127643" y="273299"/>
                  </a:cubicBezTo>
                  <a:cubicBezTo>
                    <a:pt x="125167" y="267117"/>
                    <a:pt x="126405" y="260936"/>
                    <a:pt x="132597" y="257227"/>
                  </a:cubicBezTo>
                  <a:cubicBezTo>
                    <a:pt x="138789" y="254754"/>
                    <a:pt x="144981" y="257227"/>
                    <a:pt x="148696" y="262172"/>
                  </a:cubicBezTo>
                  <a:cubicBezTo>
                    <a:pt x="173463" y="314096"/>
                    <a:pt x="225475" y="317805"/>
                    <a:pt x="261388" y="299261"/>
                  </a:cubicBezTo>
                  <a:cubicBezTo>
                    <a:pt x="298539" y="281953"/>
                    <a:pt x="327022" y="238683"/>
                    <a:pt x="302254" y="186759"/>
                  </a:cubicBezTo>
                  <a:cubicBezTo>
                    <a:pt x="298539" y="180578"/>
                    <a:pt x="301016" y="174396"/>
                    <a:pt x="307208" y="170687"/>
                  </a:cubicBezTo>
                  <a:close/>
                  <a:moveTo>
                    <a:pt x="259394" y="112248"/>
                  </a:moveTo>
                  <a:cubicBezTo>
                    <a:pt x="264519" y="113571"/>
                    <a:pt x="269209" y="116972"/>
                    <a:pt x="272234" y="123017"/>
                  </a:cubicBezTo>
                  <a:cubicBezTo>
                    <a:pt x="284336" y="147200"/>
                    <a:pt x="246819" y="165337"/>
                    <a:pt x="234717" y="141154"/>
                  </a:cubicBezTo>
                  <a:cubicBezTo>
                    <a:pt x="224733" y="123017"/>
                    <a:pt x="244021" y="108281"/>
                    <a:pt x="259394" y="112248"/>
                  </a:cubicBezTo>
                  <a:close/>
                  <a:moveTo>
                    <a:pt x="227918" y="23616"/>
                  </a:moveTo>
                  <a:cubicBezTo>
                    <a:pt x="195618" y="23616"/>
                    <a:pt x="163319" y="32312"/>
                    <a:pt x="134746" y="45977"/>
                  </a:cubicBezTo>
                  <a:cubicBezTo>
                    <a:pt x="51514" y="85728"/>
                    <a:pt x="-11843" y="185108"/>
                    <a:pt x="45302" y="305606"/>
                  </a:cubicBezTo>
                  <a:cubicBezTo>
                    <a:pt x="104932" y="422377"/>
                    <a:pt x="222948" y="433557"/>
                    <a:pt x="306181" y="391321"/>
                  </a:cubicBezTo>
                  <a:cubicBezTo>
                    <a:pt x="389414" y="350327"/>
                    <a:pt x="452771" y="250947"/>
                    <a:pt x="395626" y="131691"/>
                  </a:cubicBezTo>
                  <a:cubicBezTo>
                    <a:pt x="355873" y="53430"/>
                    <a:pt x="291274" y="23616"/>
                    <a:pt x="227918" y="23616"/>
                  </a:cubicBezTo>
                  <a:close/>
                  <a:moveTo>
                    <a:pt x="240107" y="271"/>
                  </a:moveTo>
                  <a:cubicBezTo>
                    <a:pt x="307074" y="3644"/>
                    <a:pt x="374041" y="38679"/>
                    <a:pt x="416744" y="121753"/>
                  </a:cubicBezTo>
                  <a:cubicBezTo>
                    <a:pt x="480101" y="255916"/>
                    <a:pt x="409291" y="366476"/>
                    <a:pt x="316120" y="412439"/>
                  </a:cubicBezTo>
                  <a:cubicBezTo>
                    <a:pt x="285063" y="427346"/>
                    <a:pt x="247794" y="436041"/>
                    <a:pt x="211768" y="436041"/>
                  </a:cubicBezTo>
                  <a:cubicBezTo>
                    <a:pt x="140958" y="436041"/>
                    <a:pt x="68905" y="402501"/>
                    <a:pt x="24183" y="315544"/>
                  </a:cubicBezTo>
                  <a:cubicBezTo>
                    <a:pt x="-39173" y="181382"/>
                    <a:pt x="31637" y="70822"/>
                    <a:pt x="124808" y="24859"/>
                  </a:cubicBezTo>
                  <a:cubicBezTo>
                    <a:pt x="159747" y="7623"/>
                    <a:pt x="199927" y="-1752"/>
                    <a:pt x="240107" y="271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34" name="Freeform: Shape 433">
              <a:extLst>
                <a:ext uri="{FF2B5EF4-FFF2-40B4-BE49-F238E27FC236}">
                  <a16:creationId xmlns:a16="http://schemas.microsoft.com/office/drawing/2014/main" id="{E98C0774-BEF6-43D6-8454-59D54538B6AF}"/>
                </a:ext>
              </a:extLst>
            </p:cNvPr>
            <p:cNvSpPr/>
            <p:nvPr/>
          </p:nvSpPr>
          <p:spPr>
            <a:xfrm>
              <a:off x="12377481" y="6200259"/>
              <a:ext cx="437693" cy="433498"/>
            </a:xfrm>
            <a:custGeom>
              <a:avLst/>
              <a:gdLst>
                <a:gd name="connsiteX0" fmla="*/ 313490 w 437693"/>
                <a:gd name="connsiteY0" fmla="*/ 198044 h 433498"/>
                <a:gd name="connsiteX1" fmla="*/ 327115 w 437693"/>
                <a:gd name="connsiteY1" fmla="*/ 207917 h 433498"/>
                <a:gd name="connsiteX2" fmla="*/ 232976 w 437693"/>
                <a:gd name="connsiteY2" fmla="*/ 328864 h 433498"/>
                <a:gd name="connsiteX3" fmla="*/ 216873 w 437693"/>
                <a:gd name="connsiteY3" fmla="*/ 330098 h 433498"/>
                <a:gd name="connsiteX4" fmla="*/ 111586 w 437693"/>
                <a:gd name="connsiteY4" fmla="*/ 237537 h 433498"/>
                <a:gd name="connsiteX5" fmla="*/ 120257 w 437693"/>
                <a:gd name="connsiteY5" fmla="*/ 225196 h 433498"/>
                <a:gd name="connsiteX6" fmla="*/ 133882 w 437693"/>
                <a:gd name="connsiteY6" fmla="*/ 235069 h 433498"/>
                <a:gd name="connsiteX7" fmla="*/ 230499 w 437693"/>
                <a:gd name="connsiteY7" fmla="*/ 305415 h 433498"/>
                <a:gd name="connsiteX8" fmla="*/ 303581 w 437693"/>
                <a:gd name="connsiteY8" fmla="*/ 211620 h 433498"/>
                <a:gd name="connsiteX9" fmla="*/ 313490 w 437693"/>
                <a:gd name="connsiteY9" fmla="*/ 198044 h 433498"/>
                <a:gd name="connsiteX10" fmla="*/ 142499 w 437693"/>
                <a:gd name="connsiteY10" fmla="*/ 141983 h 433498"/>
                <a:gd name="connsiteX11" fmla="*/ 166401 w 437693"/>
                <a:gd name="connsiteY11" fmla="*/ 158911 h 433498"/>
                <a:gd name="connsiteX12" fmla="*/ 124044 w 437693"/>
                <a:gd name="connsiteY12" fmla="*/ 164957 h 433498"/>
                <a:gd name="connsiteX13" fmla="*/ 142499 w 437693"/>
                <a:gd name="connsiteY13" fmla="*/ 141983 h 433498"/>
                <a:gd name="connsiteX14" fmla="*/ 273304 w 437693"/>
                <a:gd name="connsiteY14" fmla="*/ 123293 h 433498"/>
                <a:gd name="connsiteX15" fmla="*/ 297206 w 437693"/>
                <a:gd name="connsiteY15" fmla="*/ 140221 h 433498"/>
                <a:gd name="connsiteX16" fmla="*/ 254849 w 437693"/>
                <a:gd name="connsiteY16" fmla="*/ 146267 h 433498"/>
                <a:gd name="connsiteX17" fmla="*/ 273304 w 437693"/>
                <a:gd name="connsiteY17" fmla="*/ 123293 h 433498"/>
                <a:gd name="connsiteX18" fmla="*/ 221828 w 437693"/>
                <a:gd name="connsiteY18" fmla="*/ 23565 h 433498"/>
                <a:gd name="connsiteX19" fmla="*/ 192014 w 437693"/>
                <a:gd name="connsiteY19" fmla="*/ 24807 h 433498"/>
                <a:gd name="connsiteX20" fmla="*/ 25552 w 437693"/>
                <a:gd name="connsiteY20" fmla="*/ 243438 h 433498"/>
                <a:gd name="connsiteX21" fmla="*/ 245431 w 437693"/>
                <a:gd name="connsiteY21" fmla="*/ 407412 h 433498"/>
                <a:gd name="connsiteX22" fmla="*/ 413135 w 437693"/>
                <a:gd name="connsiteY22" fmla="*/ 190023 h 433498"/>
                <a:gd name="connsiteX23" fmla="*/ 221828 w 437693"/>
                <a:gd name="connsiteY23" fmla="*/ 23565 h 433498"/>
                <a:gd name="connsiteX24" fmla="*/ 189530 w 437693"/>
                <a:gd name="connsiteY24" fmla="*/ 2447 h 433498"/>
                <a:gd name="connsiteX25" fmla="*/ 435496 w 437693"/>
                <a:gd name="connsiteY25" fmla="*/ 186296 h 433498"/>
                <a:gd name="connsiteX26" fmla="*/ 435496 w 437693"/>
                <a:gd name="connsiteY26" fmla="*/ 187538 h 433498"/>
                <a:gd name="connsiteX27" fmla="*/ 249158 w 437693"/>
                <a:gd name="connsiteY27" fmla="*/ 431014 h 433498"/>
                <a:gd name="connsiteX28" fmla="*/ 214375 w 437693"/>
                <a:gd name="connsiteY28" fmla="*/ 433498 h 433498"/>
                <a:gd name="connsiteX29" fmla="*/ 1950 w 437693"/>
                <a:gd name="connsiteY29" fmla="*/ 247165 h 433498"/>
                <a:gd name="connsiteX30" fmla="*/ 189530 w 437693"/>
                <a:gd name="connsiteY30" fmla="*/ 2447 h 4334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437693" h="433498">
                  <a:moveTo>
                    <a:pt x="313490" y="198044"/>
                  </a:moveTo>
                  <a:cubicBezTo>
                    <a:pt x="319683" y="196810"/>
                    <a:pt x="325877" y="201747"/>
                    <a:pt x="327115" y="207917"/>
                  </a:cubicBezTo>
                  <a:cubicBezTo>
                    <a:pt x="335786" y="277030"/>
                    <a:pt x="286239" y="320225"/>
                    <a:pt x="232976" y="328864"/>
                  </a:cubicBezTo>
                  <a:cubicBezTo>
                    <a:pt x="228021" y="328864"/>
                    <a:pt x="221828" y="330098"/>
                    <a:pt x="216873" y="330098"/>
                  </a:cubicBezTo>
                  <a:cubicBezTo>
                    <a:pt x="168565" y="330098"/>
                    <a:pt x="120257" y="299245"/>
                    <a:pt x="111586" y="237537"/>
                  </a:cubicBezTo>
                  <a:cubicBezTo>
                    <a:pt x="110347" y="231366"/>
                    <a:pt x="114063" y="225196"/>
                    <a:pt x="120257" y="225196"/>
                  </a:cubicBezTo>
                  <a:cubicBezTo>
                    <a:pt x="126450" y="223961"/>
                    <a:pt x="132643" y="227664"/>
                    <a:pt x="133882" y="235069"/>
                  </a:cubicBezTo>
                  <a:cubicBezTo>
                    <a:pt x="141314" y="290605"/>
                    <a:pt x="189622" y="310352"/>
                    <a:pt x="230499" y="305415"/>
                  </a:cubicBezTo>
                  <a:cubicBezTo>
                    <a:pt x="270136" y="299245"/>
                    <a:pt x="311013" y="268391"/>
                    <a:pt x="303581" y="211620"/>
                  </a:cubicBezTo>
                  <a:cubicBezTo>
                    <a:pt x="302342" y="204215"/>
                    <a:pt x="307297" y="199278"/>
                    <a:pt x="313490" y="198044"/>
                  </a:cubicBezTo>
                  <a:close/>
                  <a:moveTo>
                    <a:pt x="142499" y="141983"/>
                  </a:moveTo>
                  <a:cubicBezTo>
                    <a:pt x="153089" y="140471"/>
                    <a:pt x="164586" y="145610"/>
                    <a:pt x="166401" y="158911"/>
                  </a:cubicBezTo>
                  <a:cubicBezTo>
                    <a:pt x="170032" y="186721"/>
                    <a:pt x="127675" y="192767"/>
                    <a:pt x="124044" y="164957"/>
                  </a:cubicBezTo>
                  <a:cubicBezTo>
                    <a:pt x="122229" y="151656"/>
                    <a:pt x="131910" y="143494"/>
                    <a:pt x="142499" y="141983"/>
                  </a:cubicBezTo>
                  <a:close/>
                  <a:moveTo>
                    <a:pt x="273304" y="123293"/>
                  </a:moveTo>
                  <a:cubicBezTo>
                    <a:pt x="283893" y="121781"/>
                    <a:pt x="295390" y="126920"/>
                    <a:pt x="297206" y="140221"/>
                  </a:cubicBezTo>
                  <a:cubicBezTo>
                    <a:pt x="300837" y="168031"/>
                    <a:pt x="258480" y="174077"/>
                    <a:pt x="254849" y="146267"/>
                  </a:cubicBezTo>
                  <a:cubicBezTo>
                    <a:pt x="253034" y="132966"/>
                    <a:pt x="262715" y="124804"/>
                    <a:pt x="273304" y="123293"/>
                  </a:cubicBezTo>
                  <a:close/>
                  <a:moveTo>
                    <a:pt x="221828" y="23565"/>
                  </a:moveTo>
                  <a:cubicBezTo>
                    <a:pt x="211890" y="23565"/>
                    <a:pt x="201952" y="24807"/>
                    <a:pt x="192014" y="24807"/>
                  </a:cubicBezTo>
                  <a:cubicBezTo>
                    <a:pt x="100087" y="38472"/>
                    <a:pt x="9403" y="111763"/>
                    <a:pt x="25552" y="243438"/>
                  </a:cubicBezTo>
                  <a:cubicBezTo>
                    <a:pt x="45428" y="375114"/>
                    <a:pt x="153504" y="419834"/>
                    <a:pt x="245431" y="407412"/>
                  </a:cubicBezTo>
                  <a:cubicBezTo>
                    <a:pt x="337358" y="394989"/>
                    <a:pt x="428042" y="321698"/>
                    <a:pt x="413135" y="190023"/>
                  </a:cubicBezTo>
                  <a:cubicBezTo>
                    <a:pt x="394501" y="73254"/>
                    <a:pt x="306301" y="23565"/>
                    <a:pt x="221828" y="23565"/>
                  </a:cubicBezTo>
                  <a:close/>
                  <a:moveTo>
                    <a:pt x="189530" y="2447"/>
                  </a:moveTo>
                  <a:cubicBezTo>
                    <a:pt x="291394" y="-12459"/>
                    <a:pt x="413135" y="39714"/>
                    <a:pt x="435496" y="186296"/>
                  </a:cubicBezTo>
                  <a:lnTo>
                    <a:pt x="435496" y="187538"/>
                  </a:lnTo>
                  <a:cubicBezTo>
                    <a:pt x="454130" y="334121"/>
                    <a:pt x="351023" y="416107"/>
                    <a:pt x="249158" y="431014"/>
                  </a:cubicBezTo>
                  <a:cubicBezTo>
                    <a:pt x="237978" y="432256"/>
                    <a:pt x="226797" y="433498"/>
                    <a:pt x="214375" y="433498"/>
                  </a:cubicBezTo>
                  <a:cubicBezTo>
                    <a:pt x="121206" y="433498"/>
                    <a:pt x="21826" y="377598"/>
                    <a:pt x="1950" y="247165"/>
                  </a:cubicBezTo>
                  <a:cubicBezTo>
                    <a:pt x="-15442" y="98098"/>
                    <a:pt x="86423" y="17354"/>
                    <a:pt x="189530" y="2447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32" name="Freeform: Shape 431">
              <a:extLst>
                <a:ext uri="{FF2B5EF4-FFF2-40B4-BE49-F238E27FC236}">
                  <a16:creationId xmlns:a16="http://schemas.microsoft.com/office/drawing/2014/main" id="{2DB0CF91-C801-4371-9C3C-24B5FD0BA315}"/>
                </a:ext>
              </a:extLst>
            </p:cNvPr>
            <p:cNvSpPr/>
            <p:nvPr/>
          </p:nvSpPr>
          <p:spPr>
            <a:xfrm>
              <a:off x="14052099" y="6150780"/>
              <a:ext cx="438150" cy="431900"/>
            </a:xfrm>
            <a:custGeom>
              <a:avLst/>
              <a:gdLst>
                <a:gd name="connsiteX0" fmla="*/ 124930 w 438150"/>
                <a:gd name="connsiteY0" fmla="*/ 198937 h 431900"/>
                <a:gd name="connsiteX1" fmla="*/ 134839 w 438150"/>
                <a:gd name="connsiteY1" fmla="*/ 212512 h 431900"/>
                <a:gd name="connsiteX2" fmla="*/ 209160 w 438150"/>
                <a:gd name="connsiteY2" fmla="*/ 306299 h 431900"/>
                <a:gd name="connsiteX3" fmla="*/ 304538 w 438150"/>
                <a:gd name="connsiteY3" fmla="*/ 234724 h 431900"/>
                <a:gd name="connsiteX4" fmla="*/ 316925 w 438150"/>
                <a:gd name="connsiteY4" fmla="*/ 224852 h 431900"/>
                <a:gd name="connsiteX5" fmla="*/ 326834 w 438150"/>
                <a:gd name="connsiteY5" fmla="*/ 237192 h 431900"/>
                <a:gd name="connsiteX6" fmla="*/ 221547 w 438150"/>
                <a:gd name="connsiteY6" fmla="*/ 329745 h 431900"/>
                <a:gd name="connsiteX7" fmla="*/ 205444 w 438150"/>
                <a:gd name="connsiteY7" fmla="*/ 329745 h 431900"/>
                <a:gd name="connsiteX8" fmla="*/ 111305 w 438150"/>
                <a:gd name="connsiteY8" fmla="*/ 210044 h 431900"/>
                <a:gd name="connsiteX9" fmla="*/ 124930 w 438150"/>
                <a:gd name="connsiteY9" fmla="*/ 198937 h 431900"/>
                <a:gd name="connsiteX10" fmla="*/ 296713 w 438150"/>
                <a:gd name="connsiteY10" fmla="*/ 141631 h 431900"/>
                <a:gd name="connsiteX11" fmla="*/ 315622 w 438150"/>
                <a:gd name="connsiteY11" fmla="*/ 164583 h 431900"/>
                <a:gd name="connsiteX12" fmla="*/ 273265 w 438150"/>
                <a:gd name="connsiteY12" fmla="*/ 158543 h 431900"/>
                <a:gd name="connsiteX13" fmla="*/ 296713 w 438150"/>
                <a:gd name="connsiteY13" fmla="*/ 141631 h 431900"/>
                <a:gd name="connsiteX14" fmla="*/ 165279 w 438150"/>
                <a:gd name="connsiteY14" fmla="*/ 124945 h 431900"/>
                <a:gd name="connsiteX15" fmla="*/ 183568 w 438150"/>
                <a:gd name="connsiteY15" fmla="*/ 148373 h 431900"/>
                <a:gd name="connsiteX16" fmla="*/ 142457 w 438150"/>
                <a:gd name="connsiteY16" fmla="*/ 142327 h 431900"/>
                <a:gd name="connsiteX17" fmla="*/ 165279 w 438150"/>
                <a:gd name="connsiteY17" fmla="*/ 124945 h 431900"/>
                <a:gd name="connsiteX18" fmla="*/ 216591 w 438150"/>
                <a:gd name="connsiteY18" fmla="*/ 23212 h 431900"/>
                <a:gd name="connsiteX19" fmla="*/ 25282 w 438150"/>
                <a:gd name="connsiteY19" fmla="*/ 190911 h 431900"/>
                <a:gd name="connsiteX20" fmla="*/ 194230 w 438150"/>
                <a:gd name="connsiteY20" fmla="*/ 408298 h 431900"/>
                <a:gd name="connsiteX21" fmla="*/ 414111 w 438150"/>
                <a:gd name="connsiteY21" fmla="*/ 241842 h 431900"/>
                <a:gd name="connsiteX22" fmla="*/ 243921 w 438150"/>
                <a:gd name="connsiteY22" fmla="*/ 24454 h 431900"/>
                <a:gd name="connsiteX23" fmla="*/ 216591 w 438150"/>
                <a:gd name="connsiteY23" fmla="*/ 23212 h 431900"/>
                <a:gd name="connsiteX24" fmla="*/ 246405 w 438150"/>
                <a:gd name="connsiteY24" fmla="*/ 2094 h 431900"/>
                <a:gd name="connsiteX25" fmla="*/ 436471 w 438150"/>
                <a:gd name="connsiteY25" fmla="*/ 244326 h 431900"/>
                <a:gd name="connsiteX26" fmla="*/ 222802 w 438150"/>
                <a:gd name="connsiteY26" fmla="*/ 431900 h 431900"/>
                <a:gd name="connsiteX27" fmla="*/ 190503 w 438150"/>
                <a:gd name="connsiteY27" fmla="*/ 430658 h 431900"/>
                <a:gd name="connsiteX28" fmla="*/ 1679 w 438150"/>
                <a:gd name="connsiteY28" fmla="*/ 188426 h 431900"/>
                <a:gd name="connsiteX29" fmla="*/ 246405 w 438150"/>
                <a:gd name="connsiteY29" fmla="*/ 2094 h 4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438150" h="431900">
                  <a:moveTo>
                    <a:pt x="124930" y="198937"/>
                  </a:moveTo>
                  <a:cubicBezTo>
                    <a:pt x="131123" y="200171"/>
                    <a:pt x="136078" y="206341"/>
                    <a:pt x="134839" y="212512"/>
                  </a:cubicBezTo>
                  <a:cubicBezTo>
                    <a:pt x="127407" y="269277"/>
                    <a:pt x="168284" y="301362"/>
                    <a:pt x="209160" y="306299"/>
                  </a:cubicBezTo>
                  <a:cubicBezTo>
                    <a:pt x="248798" y="312469"/>
                    <a:pt x="297106" y="291490"/>
                    <a:pt x="304538" y="234724"/>
                  </a:cubicBezTo>
                  <a:cubicBezTo>
                    <a:pt x="305777" y="228554"/>
                    <a:pt x="311970" y="223618"/>
                    <a:pt x="316925" y="224852"/>
                  </a:cubicBezTo>
                  <a:cubicBezTo>
                    <a:pt x="323118" y="224852"/>
                    <a:pt x="328073" y="231022"/>
                    <a:pt x="326834" y="237192"/>
                  </a:cubicBezTo>
                  <a:cubicBezTo>
                    <a:pt x="319402" y="301362"/>
                    <a:pt x="269855" y="329745"/>
                    <a:pt x="221547" y="329745"/>
                  </a:cubicBezTo>
                  <a:cubicBezTo>
                    <a:pt x="216592" y="329745"/>
                    <a:pt x="210399" y="329745"/>
                    <a:pt x="205444" y="329745"/>
                  </a:cubicBezTo>
                  <a:cubicBezTo>
                    <a:pt x="152181" y="322341"/>
                    <a:pt x="102634" y="279150"/>
                    <a:pt x="111305" y="210044"/>
                  </a:cubicBezTo>
                  <a:cubicBezTo>
                    <a:pt x="112543" y="203873"/>
                    <a:pt x="118737" y="198937"/>
                    <a:pt x="124930" y="198937"/>
                  </a:cubicBezTo>
                  <a:close/>
                  <a:moveTo>
                    <a:pt x="296713" y="141631"/>
                  </a:moveTo>
                  <a:cubicBezTo>
                    <a:pt x="307453" y="143141"/>
                    <a:pt x="317438" y="151295"/>
                    <a:pt x="315622" y="164583"/>
                  </a:cubicBezTo>
                  <a:cubicBezTo>
                    <a:pt x="311991" y="191160"/>
                    <a:pt x="269634" y="185120"/>
                    <a:pt x="273265" y="158543"/>
                  </a:cubicBezTo>
                  <a:cubicBezTo>
                    <a:pt x="274475" y="145255"/>
                    <a:pt x="285972" y="140121"/>
                    <a:pt x="296713" y="141631"/>
                  </a:cubicBezTo>
                  <a:close/>
                  <a:moveTo>
                    <a:pt x="165279" y="124945"/>
                  </a:moveTo>
                  <a:cubicBezTo>
                    <a:pt x="175708" y="126306"/>
                    <a:pt x="185382" y="134468"/>
                    <a:pt x="183568" y="148373"/>
                  </a:cubicBezTo>
                  <a:cubicBezTo>
                    <a:pt x="181150" y="174974"/>
                    <a:pt x="138830" y="170137"/>
                    <a:pt x="142457" y="142327"/>
                  </a:cubicBezTo>
                  <a:cubicBezTo>
                    <a:pt x="143666" y="129026"/>
                    <a:pt x="154851" y="123585"/>
                    <a:pt x="165279" y="124945"/>
                  </a:cubicBezTo>
                  <a:close/>
                  <a:moveTo>
                    <a:pt x="216591" y="23212"/>
                  </a:moveTo>
                  <a:cubicBezTo>
                    <a:pt x="130875" y="23212"/>
                    <a:pt x="42674" y="72900"/>
                    <a:pt x="25282" y="190911"/>
                  </a:cubicBezTo>
                  <a:cubicBezTo>
                    <a:pt x="10375" y="322586"/>
                    <a:pt x="102303" y="395876"/>
                    <a:pt x="194230" y="408298"/>
                  </a:cubicBezTo>
                  <a:cubicBezTo>
                    <a:pt x="286158" y="419478"/>
                    <a:pt x="394235" y="372274"/>
                    <a:pt x="414111" y="241842"/>
                  </a:cubicBezTo>
                  <a:cubicBezTo>
                    <a:pt x="427776" y="108924"/>
                    <a:pt x="335848" y="36876"/>
                    <a:pt x="243921" y="24454"/>
                  </a:cubicBezTo>
                  <a:cubicBezTo>
                    <a:pt x="233983" y="23212"/>
                    <a:pt x="225287" y="23212"/>
                    <a:pt x="216591" y="23212"/>
                  </a:cubicBezTo>
                  <a:close/>
                  <a:moveTo>
                    <a:pt x="246405" y="2094"/>
                  </a:moveTo>
                  <a:cubicBezTo>
                    <a:pt x="349513" y="15759"/>
                    <a:pt x="452621" y="96502"/>
                    <a:pt x="436471" y="244326"/>
                  </a:cubicBezTo>
                  <a:cubicBezTo>
                    <a:pt x="416595" y="377243"/>
                    <a:pt x="317214" y="431900"/>
                    <a:pt x="222802" y="431900"/>
                  </a:cubicBezTo>
                  <a:cubicBezTo>
                    <a:pt x="211622" y="431900"/>
                    <a:pt x="201684" y="431900"/>
                    <a:pt x="190503" y="430658"/>
                  </a:cubicBezTo>
                  <a:cubicBezTo>
                    <a:pt x="88638" y="416994"/>
                    <a:pt x="-14470" y="336250"/>
                    <a:pt x="1679" y="188426"/>
                  </a:cubicBezTo>
                  <a:cubicBezTo>
                    <a:pt x="22798" y="40603"/>
                    <a:pt x="144540" y="-11570"/>
                    <a:pt x="246405" y="209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35" name="Freeform: Shape 434">
              <a:extLst>
                <a:ext uri="{FF2B5EF4-FFF2-40B4-BE49-F238E27FC236}">
                  <a16:creationId xmlns:a16="http://schemas.microsoft.com/office/drawing/2014/main" id="{72AE6477-5BB3-4B24-B34F-8A331ED6CAA1}"/>
                </a:ext>
              </a:extLst>
            </p:cNvPr>
            <p:cNvSpPr/>
            <p:nvPr/>
          </p:nvSpPr>
          <p:spPr>
            <a:xfrm>
              <a:off x="14167149" y="7014970"/>
              <a:ext cx="316430" cy="196835"/>
            </a:xfrm>
            <a:custGeom>
              <a:avLst/>
              <a:gdLst>
                <a:gd name="connsiteX0" fmla="*/ 56335 w 316430"/>
                <a:gd name="connsiteY0" fmla="*/ 94680 h 196835"/>
                <a:gd name="connsiteX1" fmla="*/ 62459 w 316430"/>
                <a:gd name="connsiteY1" fmla="*/ 109450 h 196835"/>
                <a:gd name="connsiteX2" fmla="*/ 22044 w 316430"/>
                <a:gd name="connsiteY2" fmla="*/ 126681 h 196835"/>
                <a:gd name="connsiteX3" fmla="*/ 29392 w 316430"/>
                <a:gd name="connsiteY3" fmla="*/ 143912 h 196835"/>
                <a:gd name="connsiteX4" fmla="*/ 64908 w 316430"/>
                <a:gd name="connsiteY4" fmla="*/ 127911 h 196835"/>
                <a:gd name="connsiteX5" fmla="*/ 72256 w 316430"/>
                <a:gd name="connsiteY5" fmla="*/ 143912 h 196835"/>
                <a:gd name="connsiteX6" fmla="*/ 36740 w 316430"/>
                <a:gd name="connsiteY6" fmla="*/ 158681 h 196835"/>
                <a:gd name="connsiteX7" fmla="*/ 42864 w 316430"/>
                <a:gd name="connsiteY7" fmla="*/ 174681 h 196835"/>
                <a:gd name="connsiteX8" fmla="*/ 48987 w 316430"/>
                <a:gd name="connsiteY8" fmla="*/ 189451 h 196835"/>
                <a:gd name="connsiteX9" fmla="*/ 33066 w 316430"/>
                <a:gd name="connsiteY9" fmla="*/ 196835 h 196835"/>
                <a:gd name="connsiteX10" fmla="*/ 0 w 316430"/>
                <a:gd name="connsiteY10" fmla="*/ 118065 h 196835"/>
                <a:gd name="connsiteX11" fmla="*/ 116666 w 316430"/>
                <a:gd name="connsiteY11" fmla="*/ 88244 h 196835"/>
                <a:gd name="connsiteX12" fmla="*/ 105441 w 316430"/>
                <a:gd name="connsiteY12" fmla="*/ 90704 h 196835"/>
                <a:gd name="connsiteX13" fmla="*/ 91908 w 316430"/>
                <a:gd name="connsiteY13" fmla="*/ 96853 h 196835"/>
                <a:gd name="connsiteX14" fmla="*/ 101750 w 316430"/>
                <a:gd name="connsiteY14" fmla="*/ 120219 h 196835"/>
                <a:gd name="connsiteX15" fmla="*/ 115282 w 316430"/>
                <a:gd name="connsiteY15" fmla="*/ 114070 h 196835"/>
                <a:gd name="connsiteX16" fmla="*/ 125124 w 316430"/>
                <a:gd name="connsiteY16" fmla="*/ 96853 h 196835"/>
                <a:gd name="connsiteX17" fmla="*/ 116666 w 316430"/>
                <a:gd name="connsiteY17" fmla="*/ 88244 h 196835"/>
                <a:gd name="connsiteX18" fmla="*/ 128815 w 316430"/>
                <a:gd name="connsiteY18" fmla="*/ 74870 h 196835"/>
                <a:gd name="connsiteX19" fmla="*/ 142347 w 316430"/>
                <a:gd name="connsiteY19" fmla="*/ 89474 h 196835"/>
                <a:gd name="connsiteX20" fmla="*/ 133736 w 316430"/>
                <a:gd name="connsiteY20" fmla="*/ 121449 h 196835"/>
                <a:gd name="connsiteX21" fmla="*/ 134966 w 316430"/>
                <a:gd name="connsiteY21" fmla="*/ 121449 h 196835"/>
                <a:gd name="connsiteX22" fmla="*/ 168182 w 316430"/>
                <a:gd name="connsiteY22" fmla="*/ 141126 h 196835"/>
                <a:gd name="connsiteX23" fmla="*/ 148498 w 316430"/>
                <a:gd name="connsiteY23" fmla="*/ 149735 h 196835"/>
                <a:gd name="connsiteX24" fmla="*/ 116513 w 316430"/>
                <a:gd name="connsiteY24" fmla="*/ 128828 h 196835"/>
                <a:gd name="connsiteX25" fmla="*/ 107901 w 316430"/>
                <a:gd name="connsiteY25" fmla="*/ 132517 h 196835"/>
                <a:gd name="connsiteX26" fmla="*/ 118973 w 316430"/>
                <a:gd name="connsiteY26" fmla="*/ 160803 h 196835"/>
                <a:gd name="connsiteX27" fmla="*/ 101750 w 316430"/>
                <a:gd name="connsiteY27" fmla="*/ 168182 h 196835"/>
                <a:gd name="connsiteX28" fmla="*/ 69764 w 316430"/>
                <a:gd name="connsiteY28" fmla="*/ 90704 h 196835"/>
                <a:gd name="connsiteX29" fmla="*/ 104210 w 316430"/>
                <a:gd name="connsiteY29" fmla="*/ 75946 h 196835"/>
                <a:gd name="connsiteX30" fmla="*/ 128815 w 316430"/>
                <a:gd name="connsiteY30" fmla="*/ 74870 h 196835"/>
                <a:gd name="connsiteX31" fmla="*/ 206047 w 316430"/>
                <a:gd name="connsiteY31" fmla="*/ 31141 h 196835"/>
                <a:gd name="connsiteX32" fmla="*/ 212194 w 316430"/>
                <a:gd name="connsiteY32" fmla="*/ 45911 h 196835"/>
                <a:gd name="connsiteX33" fmla="*/ 171624 w 316430"/>
                <a:gd name="connsiteY33" fmla="*/ 61911 h 196835"/>
                <a:gd name="connsiteX34" fmla="*/ 179000 w 316430"/>
                <a:gd name="connsiteY34" fmla="*/ 80373 h 196835"/>
                <a:gd name="connsiteX35" fmla="*/ 214653 w 316430"/>
                <a:gd name="connsiteY35" fmla="*/ 65603 h 196835"/>
                <a:gd name="connsiteX36" fmla="*/ 220800 w 316430"/>
                <a:gd name="connsiteY36" fmla="*/ 80373 h 196835"/>
                <a:gd name="connsiteX37" fmla="*/ 186377 w 316430"/>
                <a:gd name="connsiteY37" fmla="*/ 95142 h 196835"/>
                <a:gd name="connsiteX38" fmla="*/ 192524 w 316430"/>
                <a:gd name="connsiteY38" fmla="*/ 111142 h 196835"/>
                <a:gd name="connsiteX39" fmla="*/ 236782 w 316430"/>
                <a:gd name="connsiteY39" fmla="*/ 92680 h 196835"/>
                <a:gd name="connsiteX40" fmla="*/ 242929 w 316430"/>
                <a:gd name="connsiteY40" fmla="*/ 107450 h 196835"/>
                <a:gd name="connsiteX41" fmla="*/ 181459 w 316430"/>
                <a:gd name="connsiteY41" fmla="*/ 133296 h 196835"/>
                <a:gd name="connsiteX42" fmla="*/ 149495 w 316430"/>
                <a:gd name="connsiteY42" fmla="*/ 55757 h 196835"/>
                <a:gd name="connsiteX43" fmla="*/ 279548 w 316430"/>
                <a:gd name="connsiteY43" fmla="*/ 0 h 196835"/>
                <a:gd name="connsiteX44" fmla="*/ 285695 w 316430"/>
                <a:gd name="connsiteY44" fmla="*/ 14770 h 196835"/>
                <a:gd name="connsiteX45" fmla="*/ 245125 w 316430"/>
                <a:gd name="connsiteY45" fmla="*/ 30770 h 196835"/>
                <a:gd name="connsiteX46" fmla="*/ 252501 w 316430"/>
                <a:gd name="connsiteY46" fmla="*/ 49232 h 196835"/>
                <a:gd name="connsiteX47" fmla="*/ 288154 w 316430"/>
                <a:gd name="connsiteY47" fmla="*/ 33231 h 196835"/>
                <a:gd name="connsiteX48" fmla="*/ 295530 w 316430"/>
                <a:gd name="connsiteY48" fmla="*/ 49232 h 196835"/>
                <a:gd name="connsiteX49" fmla="*/ 258648 w 316430"/>
                <a:gd name="connsiteY49" fmla="*/ 64001 h 196835"/>
                <a:gd name="connsiteX50" fmla="*/ 266025 w 316430"/>
                <a:gd name="connsiteY50" fmla="*/ 81232 h 196835"/>
                <a:gd name="connsiteX51" fmla="*/ 310283 w 316430"/>
                <a:gd name="connsiteY51" fmla="*/ 61539 h 196835"/>
                <a:gd name="connsiteX52" fmla="*/ 316430 w 316430"/>
                <a:gd name="connsiteY52" fmla="*/ 76309 h 196835"/>
                <a:gd name="connsiteX53" fmla="*/ 256190 w 316430"/>
                <a:gd name="connsiteY53" fmla="*/ 102155 h 196835"/>
                <a:gd name="connsiteX54" fmla="*/ 222996 w 316430"/>
                <a:gd name="connsiteY54" fmla="*/ 24616 h 19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316430" h="196835">
                  <a:moveTo>
                    <a:pt x="56335" y="94680"/>
                  </a:moveTo>
                  <a:lnTo>
                    <a:pt x="62459" y="109450"/>
                  </a:lnTo>
                  <a:lnTo>
                    <a:pt x="22044" y="126681"/>
                  </a:lnTo>
                  <a:lnTo>
                    <a:pt x="29392" y="143912"/>
                  </a:lnTo>
                  <a:lnTo>
                    <a:pt x="64908" y="127911"/>
                  </a:lnTo>
                  <a:lnTo>
                    <a:pt x="72256" y="143912"/>
                  </a:lnTo>
                  <a:lnTo>
                    <a:pt x="36740" y="158681"/>
                  </a:lnTo>
                  <a:lnTo>
                    <a:pt x="42864" y="174681"/>
                  </a:lnTo>
                  <a:lnTo>
                    <a:pt x="48987" y="189451"/>
                  </a:lnTo>
                  <a:lnTo>
                    <a:pt x="33066" y="196835"/>
                  </a:lnTo>
                  <a:lnTo>
                    <a:pt x="0" y="118065"/>
                  </a:lnTo>
                  <a:close/>
                  <a:moveTo>
                    <a:pt x="116666" y="88244"/>
                  </a:moveTo>
                  <a:cubicBezTo>
                    <a:pt x="113130" y="87629"/>
                    <a:pt x="109132" y="88859"/>
                    <a:pt x="105441" y="90704"/>
                  </a:cubicBezTo>
                  <a:lnTo>
                    <a:pt x="91908" y="96853"/>
                  </a:lnTo>
                  <a:lnTo>
                    <a:pt x="101750" y="120219"/>
                  </a:lnTo>
                  <a:lnTo>
                    <a:pt x="115282" y="114070"/>
                  </a:lnTo>
                  <a:cubicBezTo>
                    <a:pt x="123894" y="111611"/>
                    <a:pt x="130045" y="105461"/>
                    <a:pt x="125124" y="96853"/>
                  </a:cubicBezTo>
                  <a:cubicBezTo>
                    <a:pt x="123279" y="91319"/>
                    <a:pt x="120203" y="88859"/>
                    <a:pt x="116666" y="88244"/>
                  </a:cubicBezTo>
                  <a:close/>
                  <a:moveTo>
                    <a:pt x="128815" y="74870"/>
                  </a:moveTo>
                  <a:cubicBezTo>
                    <a:pt x="135273" y="77791"/>
                    <a:pt x="139887" y="83325"/>
                    <a:pt x="142347" y="89474"/>
                  </a:cubicBezTo>
                  <a:cubicBezTo>
                    <a:pt x="146038" y="99312"/>
                    <a:pt x="146038" y="112840"/>
                    <a:pt x="133736" y="121449"/>
                  </a:cubicBezTo>
                  <a:lnTo>
                    <a:pt x="134966" y="121449"/>
                  </a:lnTo>
                  <a:lnTo>
                    <a:pt x="168182" y="141126"/>
                  </a:lnTo>
                  <a:lnTo>
                    <a:pt x="148498" y="149735"/>
                  </a:lnTo>
                  <a:lnTo>
                    <a:pt x="116513" y="128828"/>
                  </a:lnTo>
                  <a:lnTo>
                    <a:pt x="107901" y="132517"/>
                  </a:lnTo>
                  <a:lnTo>
                    <a:pt x="118973" y="160803"/>
                  </a:lnTo>
                  <a:lnTo>
                    <a:pt x="101750" y="168182"/>
                  </a:lnTo>
                  <a:lnTo>
                    <a:pt x="69764" y="90704"/>
                  </a:lnTo>
                  <a:lnTo>
                    <a:pt x="104210" y="75946"/>
                  </a:lnTo>
                  <a:cubicBezTo>
                    <a:pt x="114052" y="71641"/>
                    <a:pt x="122356" y="71949"/>
                    <a:pt x="128815" y="74870"/>
                  </a:cubicBezTo>
                  <a:close/>
                  <a:moveTo>
                    <a:pt x="206047" y="31141"/>
                  </a:moveTo>
                  <a:lnTo>
                    <a:pt x="212194" y="45911"/>
                  </a:lnTo>
                  <a:lnTo>
                    <a:pt x="171624" y="61911"/>
                  </a:lnTo>
                  <a:lnTo>
                    <a:pt x="179000" y="80373"/>
                  </a:lnTo>
                  <a:lnTo>
                    <a:pt x="214653" y="65603"/>
                  </a:lnTo>
                  <a:lnTo>
                    <a:pt x="220800" y="80373"/>
                  </a:lnTo>
                  <a:lnTo>
                    <a:pt x="186377" y="95142"/>
                  </a:lnTo>
                  <a:lnTo>
                    <a:pt x="192524" y="111142"/>
                  </a:lnTo>
                  <a:lnTo>
                    <a:pt x="236782" y="92680"/>
                  </a:lnTo>
                  <a:lnTo>
                    <a:pt x="242929" y="107450"/>
                  </a:lnTo>
                  <a:lnTo>
                    <a:pt x="181459" y="133296"/>
                  </a:lnTo>
                  <a:lnTo>
                    <a:pt x="149495" y="55757"/>
                  </a:lnTo>
                  <a:close/>
                  <a:moveTo>
                    <a:pt x="279548" y="0"/>
                  </a:moveTo>
                  <a:lnTo>
                    <a:pt x="285695" y="14770"/>
                  </a:lnTo>
                  <a:lnTo>
                    <a:pt x="245125" y="30770"/>
                  </a:lnTo>
                  <a:lnTo>
                    <a:pt x="252501" y="49232"/>
                  </a:lnTo>
                  <a:lnTo>
                    <a:pt x="288154" y="33231"/>
                  </a:lnTo>
                  <a:lnTo>
                    <a:pt x="295530" y="49232"/>
                  </a:lnTo>
                  <a:lnTo>
                    <a:pt x="258648" y="64001"/>
                  </a:lnTo>
                  <a:lnTo>
                    <a:pt x="266025" y="81232"/>
                  </a:lnTo>
                  <a:lnTo>
                    <a:pt x="310283" y="61539"/>
                  </a:lnTo>
                  <a:lnTo>
                    <a:pt x="316430" y="76309"/>
                  </a:lnTo>
                  <a:lnTo>
                    <a:pt x="256190" y="102155"/>
                  </a:lnTo>
                  <a:lnTo>
                    <a:pt x="222996" y="24616"/>
                  </a:lnTo>
                  <a:close/>
                </a:path>
              </a:pathLst>
            </a:custGeom>
            <a:solidFill>
              <a:schemeClr val="bg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8C4ACDAA-6CA5-4C31-8B57-4AD8A698DB60}"/>
                </a:ext>
              </a:extLst>
            </p:cNvPr>
            <p:cNvSpPr/>
            <p:nvPr/>
          </p:nvSpPr>
          <p:spPr>
            <a:xfrm>
              <a:off x="11668090" y="6221401"/>
              <a:ext cx="399899" cy="399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2" h="322">
                  <a:moveTo>
                    <a:pt x="322" y="161"/>
                  </a:moveTo>
                  <a:cubicBezTo>
                    <a:pt x="322" y="250"/>
                    <a:pt x="250" y="322"/>
                    <a:pt x="161" y="322"/>
                  </a:cubicBezTo>
                  <a:cubicBezTo>
                    <a:pt x="72" y="322"/>
                    <a:pt x="0" y="250"/>
                    <a:pt x="0" y="161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250" y="0"/>
                    <a:pt x="322" y="72"/>
                    <a:pt x="322" y="161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18550015-CEA7-4E55-9E6A-775123F0F312}"/>
                </a:ext>
              </a:extLst>
            </p:cNvPr>
            <p:cNvSpPr/>
            <p:nvPr/>
          </p:nvSpPr>
          <p:spPr>
            <a:xfrm>
              <a:off x="11668090" y="6887899"/>
              <a:ext cx="399899" cy="399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2" h="322">
                  <a:moveTo>
                    <a:pt x="322" y="161"/>
                  </a:moveTo>
                  <a:cubicBezTo>
                    <a:pt x="322" y="249"/>
                    <a:pt x="250" y="322"/>
                    <a:pt x="161" y="322"/>
                  </a:cubicBezTo>
                  <a:cubicBezTo>
                    <a:pt x="72" y="322"/>
                    <a:pt x="0" y="249"/>
                    <a:pt x="0" y="161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250" y="0"/>
                    <a:pt x="322" y="72"/>
                    <a:pt x="322" y="161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F3768D8B-808E-4329-95B1-46E089C599CE}"/>
                </a:ext>
              </a:extLst>
            </p:cNvPr>
            <p:cNvSpPr/>
            <p:nvPr/>
          </p:nvSpPr>
          <p:spPr>
            <a:xfrm>
              <a:off x="12442973" y="6221401"/>
              <a:ext cx="399899" cy="399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2" h="322">
                  <a:moveTo>
                    <a:pt x="322" y="161"/>
                  </a:moveTo>
                  <a:cubicBezTo>
                    <a:pt x="322" y="250"/>
                    <a:pt x="250" y="322"/>
                    <a:pt x="161" y="322"/>
                  </a:cubicBezTo>
                  <a:cubicBezTo>
                    <a:pt x="72" y="322"/>
                    <a:pt x="0" y="250"/>
                    <a:pt x="0" y="161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250" y="0"/>
                    <a:pt x="322" y="72"/>
                    <a:pt x="322" y="161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B88C0661-0EA8-4C6C-9F0E-42DCA47AB8AB}"/>
                </a:ext>
              </a:extLst>
            </p:cNvPr>
            <p:cNvSpPr/>
            <p:nvPr/>
          </p:nvSpPr>
          <p:spPr>
            <a:xfrm>
              <a:off x="12442973" y="6846788"/>
              <a:ext cx="399899" cy="399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2" h="322">
                  <a:moveTo>
                    <a:pt x="322" y="161"/>
                  </a:moveTo>
                  <a:cubicBezTo>
                    <a:pt x="322" y="250"/>
                    <a:pt x="250" y="322"/>
                    <a:pt x="161" y="322"/>
                  </a:cubicBezTo>
                  <a:cubicBezTo>
                    <a:pt x="72" y="322"/>
                    <a:pt x="0" y="250"/>
                    <a:pt x="0" y="161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250" y="0"/>
                    <a:pt x="322" y="72"/>
                    <a:pt x="322" y="161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2ED5339B-F70B-4A22-956C-529304033D40}"/>
                </a:ext>
              </a:extLst>
            </p:cNvPr>
            <p:cNvSpPr/>
            <p:nvPr/>
          </p:nvSpPr>
          <p:spPr>
            <a:xfrm>
              <a:off x="13306306" y="6221401"/>
              <a:ext cx="398653" cy="399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1" h="322">
                  <a:moveTo>
                    <a:pt x="321" y="161"/>
                  </a:moveTo>
                  <a:cubicBezTo>
                    <a:pt x="321" y="250"/>
                    <a:pt x="250" y="322"/>
                    <a:pt x="160" y="322"/>
                  </a:cubicBezTo>
                  <a:cubicBezTo>
                    <a:pt x="72" y="322"/>
                    <a:pt x="0" y="250"/>
                    <a:pt x="0" y="161"/>
                  </a:cubicBezTo>
                  <a:cubicBezTo>
                    <a:pt x="0" y="72"/>
                    <a:pt x="72" y="0"/>
                    <a:pt x="160" y="0"/>
                  </a:cubicBezTo>
                  <a:cubicBezTo>
                    <a:pt x="250" y="0"/>
                    <a:pt x="321" y="72"/>
                    <a:pt x="321" y="161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C5CA270D-8998-4B04-BAA1-7CC29A4BF8BD}"/>
                </a:ext>
              </a:extLst>
            </p:cNvPr>
            <p:cNvSpPr/>
            <p:nvPr/>
          </p:nvSpPr>
          <p:spPr>
            <a:xfrm>
              <a:off x="13283882" y="6885407"/>
              <a:ext cx="399899" cy="399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2" h="322">
                  <a:moveTo>
                    <a:pt x="322" y="161"/>
                  </a:moveTo>
                  <a:cubicBezTo>
                    <a:pt x="322" y="250"/>
                    <a:pt x="250" y="322"/>
                    <a:pt x="161" y="322"/>
                  </a:cubicBezTo>
                  <a:cubicBezTo>
                    <a:pt x="72" y="322"/>
                    <a:pt x="0" y="250"/>
                    <a:pt x="0" y="161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250" y="0"/>
                    <a:pt x="322" y="72"/>
                    <a:pt x="322" y="161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EBF7ADD4-75E7-449D-A92C-A5D3095DEC4B}"/>
                </a:ext>
              </a:extLst>
            </p:cNvPr>
            <p:cNvSpPr/>
            <p:nvPr/>
          </p:nvSpPr>
          <p:spPr>
            <a:xfrm>
              <a:off x="14140987" y="6221401"/>
              <a:ext cx="399899" cy="399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2" h="322">
                  <a:moveTo>
                    <a:pt x="322" y="161"/>
                  </a:moveTo>
                  <a:cubicBezTo>
                    <a:pt x="322" y="250"/>
                    <a:pt x="249" y="322"/>
                    <a:pt x="161" y="322"/>
                  </a:cubicBezTo>
                  <a:cubicBezTo>
                    <a:pt x="72" y="322"/>
                    <a:pt x="0" y="250"/>
                    <a:pt x="0" y="161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249" y="0"/>
                    <a:pt x="322" y="72"/>
                    <a:pt x="322" y="161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2245769D-793D-45D7-9EBC-72A63D1DBE0E}"/>
                </a:ext>
              </a:extLst>
            </p:cNvPr>
            <p:cNvSpPr/>
            <p:nvPr/>
          </p:nvSpPr>
          <p:spPr>
            <a:xfrm>
              <a:off x="10039840" y="6110525"/>
              <a:ext cx="2673469" cy="18300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47" h="1470">
                  <a:moveTo>
                    <a:pt x="1862" y="898"/>
                  </a:moveTo>
                  <a:lnTo>
                    <a:pt x="1023" y="898"/>
                  </a:lnTo>
                  <a:lnTo>
                    <a:pt x="1023" y="0"/>
                  </a:lnTo>
                  <a:cubicBezTo>
                    <a:pt x="441" y="109"/>
                    <a:pt x="0" y="620"/>
                    <a:pt x="0" y="1234"/>
                  </a:cubicBezTo>
                  <a:cubicBezTo>
                    <a:pt x="0" y="1364"/>
                    <a:pt x="105" y="1470"/>
                    <a:pt x="235" y="1470"/>
                  </a:cubicBezTo>
                  <a:lnTo>
                    <a:pt x="1862" y="1470"/>
                  </a:lnTo>
                  <a:cubicBezTo>
                    <a:pt x="2020" y="1470"/>
                    <a:pt x="2147" y="1342"/>
                    <a:pt x="2147" y="1184"/>
                  </a:cubicBezTo>
                  <a:cubicBezTo>
                    <a:pt x="2147" y="1026"/>
                    <a:pt x="2020" y="898"/>
                    <a:pt x="1862" y="898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D2F11D58-83A5-4684-B60A-E51DC7FEB479}"/>
                </a:ext>
              </a:extLst>
            </p:cNvPr>
            <p:cNvSpPr/>
            <p:nvPr/>
          </p:nvSpPr>
          <p:spPr>
            <a:xfrm>
              <a:off x="10039840" y="6110525"/>
              <a:ext cx="2673469" cy="18300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47" h="1470">
                  <a:moveTo>
                    <a:pt x="1862" y="898"/>
                  </a:moveTo>
                  <a:lnTo>
                    <a:pt x="1023" y="898"/>
                  </a:lnTo>
                  <a:lnTo>
                    <a:pt x="1023" y="0"/>
                  </a:lnTo>
                  <a:cubicBezTo>
                    <a:pt x="441" y="109"/>
                    <a:pt x="0" y="620"/>
                    <a:pt x="0" y="1234"/>
                  </a:cubicBezTo>
                  <a:cubicBezTo>
                    <a:pt x="0" y="1364"/>
                    <a:pt x="105" y="1470"/>
                    <a:pt x="235" y="1470"/>
                  </a:cubicBezTo>
                  <a:lnTo>
                    <a:pt x="1862" y="1470"/>
                  </a:lnTo>
                  <a:cubicBezTo>
                    <a:pt x="2020" y="1470"/>
                    <a:pt x="2147" y="1342"/>
                    <a:pt x="2147" y="1184"/>
                  </a:cubicBezTo>
                  <a:cubicBezTo>
                    <a:pt x="2147" y="1026"/>
                    <a:pt x="2020" y="898"/>
                    <a:pt x="1862" y="898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E0D25883-70DC-4A8A-8476-B89F51B31AE7}"/>
                </a:ext>
              </a:extLst>
            </p:cNvPr>
            <p:cNvSpPr/>
            <p:nvPr/>
          </p:nvSpPr>
          <p:spPr>
            <a:xfrm>
              <a:off x="10023642" y="6094330"/>
              <a:ext cx="2705856" cy="18599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73" h="1494">
                  <a:moveTo>
                    <a:pt x="1024" y="27"/>
                  </a:moveTo>
                  <a:cubicBezTo>
                    <a:pt x="444" y="142"/>
                    <a:pt x="25" y="653"/>
                    <a:pt x="25" y="1246"/>
                  </a:cubicBezTo>
                  <a:cubicBezTo>
                    <a:pt x="25" y="1369"/>
                    <a:pt x="125" y="1469"/>
                    <a:pt x="248" y="1469"/>
                  </a:cubicBezTo>
                  <a:lnTo>
                    <a:pt x="1875" y="1469"/>
                  </a:lnTo>
                  <a:cubicBezTo>
                    <a:pt x="2025" y="1469"/>
                    <a:pt x="2148" y="1347"/>
                    <a:pt x="2148" y="1196"/>
                  </a:cubicBezTo>
                  <a:cubicBezTo>
                    <a:pt x="2148" y="1046"/>
                    <a:pt x="2025" y="923"/>
                    <a:pt x="1875" y="923"/>
                  </a:cubicBezTo>
                  <a:lnTo>
                    <a:pt x="1036" y="923"/>
                  </a:lnTo>
                  <a:cubicBezTo>
                    <a:pt x="1030" y="923"/>
                    <a:pt x="1024" y="917"/>
                    <a:pt x="1024" y="910"/>
                  </a:cubicBezTo>
                  <a:close/>
                  <a:moveTo>
                    <a:pt x="1875" y="1494"/>
                  </a:moveTo>
                  <a:lnTo>
                    <a:pt x="248" y="1494"/>
                  </a:lnTo>
                  <a:cubicBezTo>
                    <a:pt x="111" y="1494"/>
                    <a:pt x="0" y="1383"/>
                    <a:pt x="0" y="1246"/>
                  </a:cubicBezTo>
                  <a:cubicBezTo>
                    <a:pt x="0" y="636"/>
                    <a:pt x="435" y="111"/>
                    <a:pt x="1034" y="0"/>
                  </a:cubicBezTo>
                  <a:cubicBezTo>
                    <a:pt x="1038" y="-1"/>
                    <a:pt x="1042" y="0"/>
                    <a:pt x="1044" y="3"/>
                  </a:cubicBezTo>
                  <a:cubicBezTo>
                    <a:pt x="1047" y="5"/>
                    <a:pt x="1049" y="8"/>
                    <a:pt x="1049" y="12"/>
                  </a:cubicBezTo>
                  <a:lnTo>
                    <a:pt x="1049" y="898"/>
                  </a:lnTo>
                  <a:lnTo>
                    <a:pt x="1875" y="898"/>
                  </a:lnTo>
                  <a:cubicBezTo>
                    <a:pt x="2039" y="898"/>
                    <a:pt x="2173" y="1031"/>
                    <a:pt x="2173" y="1196"/>
                  </a:cubicBezTo>
                  <a:cubicBezTo>
                    <a:pt x="2173" y="1360"/>
                    <a:pt x="2039" y="1494"/>
                    <a:pt x="1875" y="149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08409F92-01E9-4493-B777-8AA87241E64C}"/>
                </a:ext>
              </a:extLst>
            </p:cNvPr>
            <p:cNvSpPr/>
            <p:nvPr/>
          </p:nvSpPr>
          <p:spPr>
            <a:xfrm>
              <a:off x="12000713" y="7333892"/>
              <a:ext cx="585522" cy="5020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1" h="404">
                  <a:moveTo>
                    <a:pt x="282" y="0"/>
                  </a:moveTo>
                  <a:lnTo>
                    <a:pt x="133" y="0"/>
                  </a:lnTo>
                  <a:cubicBezTo>
                    <a:pt x="60" y="0"/>
                    <a:pt x="0" y="63"/>
                    <a:pt x="0" y="141"/>
                  </a:cubicBezTo>
                  <a:lnTo>
                    <a:pt x="0" y="263"/>
                  </a:lnTo>
                  <a:cubicBezTo>
                    <a:pt x="0" y="341"/>
                    <a:pt x="60" y="404"/>
                    <a:pt x="133" y="404"/>
                  </a:cubicBezTo>
                  <a:lnTo>
                    <a:pt x="282" y="404"/>
                  </a:lnTo>
                  <a:cubicBezTo>
                    <a:pt x="386" y="404"/>
                    <a:pt x="471" y="314"/>
                    <a:pt x="471" y="202"/>
                  </a:cubicBezTo>
                  <a:cubicBezTo>
                    <a:pt x="471" y="90"/>
                    <a:pt x="386" y="0"/>
                    <a:pt x="282" y="0"/>
                  </a:cubicBezTo>
                  <a:close/>
                </a:path>
              </a:pathLst>
            </a:custGeom>
            <a:solidFill>
              <a:srgbClr val="FFFFFF">
                <a:alpha val="4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ABFD4B38-D109-45B0-8F0C-A507BF8E611D}"/>
                </a:ext>
              </a:extLst>
            </p:cNvPr>
            <p:cNvSpPr/>
            <p:nvPr/>
          </p:nvSpPr>
          <p:spPr>
            <a:xfrm>
              <a:off x="11989505" y="7321434"/>
              <a:ext cx="609192" cy="5269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0" h="424">
                  <a:moveTo>
                    <a:pt x="142" y="19"/>
                  </a:moveTo>
                  <a:cubicBezTo>
                    <a:pt x="74" y="19"/>
                    <a:pt x="19" y="78"/>
                    <a:pt x="19" y="151"/>
                  </a:cubicBezTo>
                  <a:lnTo>
                    <a:pt x="19" y="273"/>
                  </a:lnTo>
                  <a:cubicBezTo>
                    <a:pt x="19" y="346"/>
                    <a:pt x="74" y="405"/>
                    <a:pt x="142" y="405"/>
                  </a:cubicBezTo>
                  <a:lnTo>
                    <a:pt x="291" y="405"/>
                  </a:lnTo>
                  <a:cubicBezTo>
                    <a:pt x="390" y="405"/>
                    <a:pt x="471" y="319"/>
                    <a:pt x="471" y="212"/>
                  </a:cubicBezTo>
                  <a:cubicBezTo>
                    <a:pt x="471" y="106"/>
                    <a:pt x="390" y="19"/>
                    <a:pt x="291" y="19"/>
                  </a:cubicBezTo>
                  <a:close/>
                  <a:moveTo>
                    <a:pt x="291" y="424"/>
                  </a:moveTo>
                  <a:lnTo>
                    <a:pt x="142" y="424"/>
                  </a:lnTo>
                  <a:cubicBezTo>
                    <a:pt x="64" y="424"/>
                    <a:pt x="0" y="356"/>
                    <a:pt x="0" y="273"/>
                  </a:cubicBezTo>
                  <a:lnTo>
                    <a:pt x="0" y="151"/>
                  </a:lnTo>
                  <a:cubicBezTo>
                    <a:pt x="0" y="68"/>
                    <a:pt x="64" y="0"/>
                    <a:pt x="142" y="0"/>
                  </a:cubicBezTo>
                  <a:lnTo>
                    <a:pt x="291" y="0"/>
                  </a:lnTo>
                  <a:cubicBezTo>
                    <a:pt x="400" y="0"/>
                    <a:pt x="490" y="95"/>
                    <a:pt x="490" y="212"/>
                  </a:cubicBezTo>
                  <a:cubicBezTo>
                    <a:pt x="490" y="329"/>
                    <a:pt x="400" y="424"/>
                    <a:pt x="291" y="42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sp>
        <p:nvSpPr>
          <p:cNvPr id="126" name="Freeform: Shape 125">
            <a:extLst>
              <a:ext uri="{FF2B5EF4-FFF2-40B4-BE49-F238E27FC236}">
                <a16:creationId xmlns:a16="http://schemas.microsoft.com/office/drawing/2014/main" id="{E3C05F1E-D83D-4090-BF0F-CD68493C7AA8}"/>
              </a:ext>
            </a:extLst>
          </p:cNvPr>
          <p:cNvSpPr/>
          <p:nvPr/>
        </p:nvSpPr>
        <p:spPr>
          <a:xfrm>
            <a:off x="16351022" y="4462343"/>
            <a:ext cx="4129796" cy="450602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316" h="3618">
                <a:moveTo>
                  <a:pt x="2780" y="106"/>
                </a:moveTo>
                <a:cubicBezTo>
                  <a:pt x="2460" y="-31"/>
                  <a:pt x="2097" y="-13"/>
                  <a:pt x="1753" y="39"/>
                </a:cubicBezTo>
                <a:cubicBezTo>
                  <a:pt x="1650" y="54"/>
                  <a:pt x="1501" y="88"/>
                  <a:pt x="1333" y="130"/>
                </a:cubicBezTo>
                <a:cubicBezTo>
                  <a:pt x="1058" y="194"/>
                  <a:pt x="481" y="224"/>
                  <a:pt x="276" y="308"/>
                </a:cubicBezTo>
                <a:cubicBezTo>
                  <a:pt x="74" y="392"/>
                  <a:pt x="32" y="661"/>
                  <a:pt x="32" y="661"/>
                </a:cubicBezTo>
                <a:cubicBezTo>
                  <a:pt x="3" y="764"/>
                  <a:pt x="-4" y="875"/>
                  <a:pt x="3" y="986"/>
                </a:cubicBezTo>
                <a:cubicBezTo>
                  <a:pt x="13" y="1132"/>
                  <a:pt x="49" y="1282"/>
                  <a:pt x="101" y="1416"/>
                </a:cubicBezTo>
                <a:cubicBezTo>
                  <a:pt x="237" y="1771"/>
                  <a:pt x="460" y="2102"/>
                  <a:pt x="500" y="2479"/>
                </a:cubicBezTo>
                <a:cubicBezTo>
                  <a:pt x="536" y="2826"/>
                  <a:pt x="434" y="3237"/>
                  <a:pt x="687" y="3477"/>
                </a:cubicBezTo>
                <a:cubicBezTo>
                  <a:pt x="855" y="3636"/>
                  <a:pt x="1117" y="3642"/>
                  <a:pt x="1342" y="3586"/>
                </a:cubicBezTo>
                <a:cubicBezTo>
                  <a:pt x="1566" y="3530"/>
                  <a:pt x="1777" y="3422"/>
                  <a:pt x="2004" y="3384"/>
                </a:cubicBezTo>
                <a:cubicBezTo>
                  <a:pt x="2249" y="3344"/>
                  <a:pt x="2514" y="3382"/>
                  <a:pt x="2734" y="3269"/>
                </a:cubicBezTo>
                <a:cubicBezTo>
                  <a:pt x="3037" y="3111"/>
                  <a:pt x="3137" y="2724"/>
                  <a:pt x="3137" y="2383"/>
                </a:cubicBezTo>
                <a:cubicBezTo>
                  <a:pt x="3136" y="2041"/>
                  <a:pt x="3068" y="1691"/>
                  <a:pt x="3165" y="1363"/>
                </a:cubicBezTo>
                <a:cubicBezTo>
                  <a:pt x="3210" y="1213"/>
                  <a:pt x="3289" y="1073"/>
                  <a:pt x="3311" y="917"/>
                </a:cubicBezTo>
                <a:cubicBezTo>
                  <a:pt x="3358" y="574"/>
                  <a:pt x="3099" y="243"/>
                  <a:pt x="2780" y="106"/>
                </a:cubicBezTo>
                <a:close/>
              </a:path>
            </a:pathLst>
          </a:custGeom>
          <a:solidFill>
            <a:schemeClr val="accent3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grpSp>
        <p:nvGrpSpPr>
          <p:cNvPr id="449" name="Group 448">
            <a:extLst>
              <a:ext uri="{FF2B5EF4-FFF2-40B4-BE49-F238E27FC236}">
                <a16:creationId xmlns:a16="http://schemas.microsoft.com/office/drawing/2014/main" id="{66CC2B97-17BF-401C-BFC2-80C0634E07F8}"/>
              </a:ext>
            </a:extLst>
          </p:cNvPr>
          <p:cNvGrpSpPr/>
          <p:nvPr/>
        </p:nvGrpSpPr>
        <p:grpSpPr>
          <a:xfrm>
            <a:off x="16868022" y="5098942"/>
            <a:ext cx="4755187" cy="3235321"/>
            <a:chOff x="16868022" y="5098942"/>
            <a:chExt cx="4755187" cy="3235321"/>
          </a:xfrm>
        </p:grpSpPr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AF3683DB-B7CD-4474-8B68-191E69834AD5}"/>
                </a:ext>
              </a:extLst>
            </p:cNvPr>
            <p:cNvSpPr/>
            <p:nvPr/>
          </p:nvSpPr>
          <p:spPr>
            <a:xfrm>
              <a:off x="19725871" y="5113892"/>
              <a:ext cx="1800166" cy="12345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46" h="992">
                  <a:moveTo>
                    <a:pt x="723" y="0"/>
                  </a:moveTo>
                  <a:cubicBezTo>
                    <a:pt x="324" y="0"/>
                    <a:pt x="0" y="324"/>
                    <a:pt x="0" y="723"/>
                  </a:cubicBezTo>
                  <a:lnTo>
                    <a:pt x="0" y="871"/>
                  </a:lnTo>
                  <a:cubicBezTo>
                    <a:pt x="0" y="935"/>
                    <a:pt x="49" y="987"/>
                    <a:pt x="111" y="992"/>
                  </a:cubicBezTo>
                  <a:lnTo>
                    <a:pt x="111" y="791"/>
                  </a:lnTo>
                  <a:cubicBezTo>
                    <a:pt x="111" y="454"/>
                    <a:pt x="385" y="180"/>
                    <a:pt x="723" y="180"/>
                  </a:cubicBezTo>
                  <a:cubicBezTo>
                    <a:pt x="1061" y="180"/>
                    <a:pt x="1335" y="454"/>
                    <a:pt x="1335" y="791"/>
                  </a:cubicBezTo>
                  <a:lnTo>
                    <a:pt x="1335" y="992"/>
                  </a:lnTo>
                  <a:cubicBezTo>
                    <a:pt x="1397" y="987"/>
                    <a:pt x="1446" y="935"/>
                    <a:pt x="1446" y="871"/>
                  </a:cubicBezTo>
                  <a:lnTo>
                    <a:pt x="1446" y="723"/>
                  </a:lnTo>
                  <a:cubicBezTo>
                    <a:pt x="1446" y="324"/>
                    <a:pt x="1122" y="0"/>
                    <a:pt x="723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AA1F922D-86C8-40FB-9E30-2783E68E83E5}"/>
                </a:ext>
              </a:extLst>
            </p:cNvPr>
            <p:cNvSpPr/>
            <p:nvPr/>
          </p:nvSpPr>
          <p:spPr>
            <a:xfrm>
              <a:off x="19712168" y="5098942"/>
              <a:ext cx="1828822" cy="12657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69" h="1017">
                  <a:moveTo>
                    <a:pt x="734" y="180"/>
                  </a:moveTo>
                  <a:cubicBezTo>
                    <a:pt x="1078" y="180"/>
                    <a:pt x="1358" y="460"/>
                    <a:pt x="1358" y="803"/>
                  </a:cubicBezTo>
                  <a:lnTo>
                    <a:pt x="1358" y="991"/>
                  </a:lnTo>
                  <a:cubicBezTo>
                    <a:pt x="1408" y="981"/>
                    <a:pt x="1445" y="935"/>
                    <a:pt x="1445" y="883"/>
                  </a:cubicBezTo>
                  <a:lnTo>
                    <a:pt x="1445" y="735"/>
                  </a:lnTo>
                  <a:cubicBezTo>
                    <a:pt x="1445" y="343"/>
                    <a:pt x="1126" y="24"/>
                    <a:pt x="734" y="24"/>
                  </a:cubicBezTo>
                  <a:cubicBezTo>
                    <a:pt x="342" y="24"/>
                    <a:pt x="23" y="343"/>
                    <a:pt x="23" y="735"/>
                  </a:cubicBezTo>
                  <a:lnTo>
                    <a:pt x="23" y="883"/>
                  </a:lnTo>
                  <a:cubicBezTo>
                    <a:pt x="23" y="935"/>
                    <a:pt x="60" y="981"/>
                    <a:pt x="110" y="991"/>
                  </a:cubicBezTo>
                  <a:lnTo>
                    <a:pt x="110" y="803"/>
                  </a:lnTo>
                  <a:cubicBezTo>
                    <a:pt x="110" y="460"/>
                    <a:pt x="390" y="180"/>
                    <a:pt x="734" y="180"/>
                  </a:cubicBezTo>
                  <a:close/>
                  <a:moveTo>
                    <a:pt x="1334" y="1017"/>
                  </a:moveTo>
                  <a:lnTo>
                    <a:pt x="1334" y="803"/>
                  </a:lnTo>
                  <a:cubicBezTo>
                    <a:pt x="1334" y="473"/>
                    <a:pt x="1065" y="203"/>
                    <a:pt x="734" y="203"/>
                  </a:cubicBezTo>
                  <a:cubicBezTo>
                    <a:pt x="403" y="203"/>
                    <a:pt x="134" y="473"/>
                    <a:pt x="134" y="803"/>
                  </a:cubicBezTo>
                  <a:lnTo>
                    <a:pt x="134" y="1017"/>
                  </a:lnTo>
                  <a:lnTo>
                    <a:pt x="121" y="1016"/>
                  </a:lnTo>
                  <a:cubicBezTo>
                    <a:pt x="52" y="1010"/>
                    <a:pt x="0" y="953"/>
                    <a:pt x="0" y="883"/>
                  </a:cubicBezTo>
                  <a:lnTo>
                    <a:pt x="0" y="735"/>
                  </a:lnTo>
                  <a:cubicBezTo>
                    <a:pt x="0" y="330"/>
                    <a:pt x="329" y="0"/>
                    <a:pt x="734" y="0"/>
                  </a:cubicBezTo>
                  <a:cubicBezTo>
                    <a:pt x="1139" y="0"/>
                    <a:pt x="1469" y="330"/>
                    <a:pt x="1469" y="735"/>
                  </a:cubicBezTo>
                  <a:lnTo>
                    <a:pt x="1469" y="883"/>
                  </a:lnTo>
                  <a:cubicBezTo>
                    <a:pt x="1469" y="953"/>
                    <a:pt x="1417" y="1010"/>
                    <a:pt x="1347" y="101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FDFD30D2-1733-418A-85DB-B952A2257338}"/>
                </a:ext>
              </a:extLst>
            </p:cNvPr>
            <p:cNvSpPr/>
            <p:nvPr/>
          </p:nvSpPr>
          <p:spPr>
            <a:xfrm>
              <a:off x="19653616" y="5338134"/>
              <a:ext cx="1945927" cy="24006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63" h="1928">
                  <a:moveTo>
                    <a:pt x="1478" y="813"/>
                  </a:moveTo>
                  <a:lnTo>
                    <a:pt x="1379" y="813"/>
                  </a:lnTo>
                  <a:lnTo>
                    <a:pt x="1379" y="611"/>
                  </a:lnTo>
                  <a:cubicBezTo>
                    <a:pt x="1379" y="274"/>
                    <a:pt x="1105" y="0"/>
                    <a:pt x="768" y="0"/>
                  </a:cubicBezTo>
                  <a:cubicBezTo>
                    <a:pt x="430" y="0"/>
                    <a:pt x="156" y="274"/>
                    <a:pt x="156" y="611"/>
                  </a:cubicBezTo>
                  <a:lnTo>
                    <a:pt x="156" y="813"/>
                  </a:lnTo>
                  <a:lnTo>
                    <a:pt x="84" y="813"/>
                  </a:lnTo>
                  <a:cubicBezTo>
                    <a:pt x="37" y="813"/>
                    <a:pt x="0" y="851"/>
                    <a:pt x="0" y="897"/>
                  </a:cubicBezTo>
                  <a:cubicBezTo>
                    <a:pt x="0" y="944"/>
                    <a:pt x="37" y="982"/>
                    <a:pt x="84" y="982"/>
                  </a:cubicBezTo>
                  <a:lnTo>
                    <a:pt x="156" y="982"/>
                  </a:lnTo>
                  <a:lnTo>
                    <a:pt x="156" y="1316"/>
                  </a:lnTo>
                  <a:cubicBezTo>
                    <a:pt x="156" y="1654"/>
                    <a:pt x="430" y="1928"/>
                    <a:pt x="768" y="1928"/>
                  </a:cubicBezTo>
                  <a:cubicBezTo>
                    <a:pt x="1105" y="1928"/>
                    <a:pt x="1379" y="1654"/>
                    <a:pt x="1379" y="1316"/>
                  </a:cubicBezTo>
                  <a:lnTo>
                    <a:pt x="1379" y="982"/>
                  </a:lnTo>
                  <a:lnTo>
                    <a:pt x="1478" y="982"/>
                  </a:lnTo>
                  <a:cubicBezTo>
                    <a:pt x="1525" y="982"/>
                    <a:pt x="1563" y="944"/>
                    <a:pt x="1563" y="897"/>
                  </a:cubicBezTo>
                  <a:cubicBezTo>
                    <a:pt x="1563" y="851"/>
                    <a:pt x="1525" y="813"/>
                    <a:pt x="1478" y="81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7C08AD3E-CE48-401E-B293-1A36923408A3}"/>
                </a:ext>
              </a:extLst>
            </p:cNvPr>
            <p:cNvSpPr/>
            <p:nvPr/>
          </p:nvSpPr>
          <p:spPr>
            <a:xfrm>
              <a:off x="19653616" y="5338134"/>
              <a:ext cx="1945927" cy="24006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63" h="1928">
                  <a:moveTo>
                    <a:pt x="1478" y="813"/>
                  </a:moveTo>
                  <a:lnTo>
                    <a:pt x="1379" y="813"/>
                  </a:lnTo>
                  <a:lnTo>
                    <a:pt x="1379" y="611"/>
                  </a:lnTo>
                  <a:cubicBezTo>
                    <a:pt x="1379" y="274"/>
                    <a:pt x="1105" y="0"/>
                    <a:pt x="768" y="0"/>
                  </a:cubicBezTo>
                  <a:cubicBezTo>
                    <a:pt x="430" y="0"/>
                    <a:pt x="156" y="274"/>
                    <a:pt x="156" y="611"/>
                  </a:cubicBezTo>
                  <a:lnTo>
                    <a:pt x="156" y="813"/>
                  </a:lnTo>
                  <a:lnTo>
                    <a:pt x="84" y="813"/>
                  </a:lnTo>
                  <a:cubicBezTo>
                    <a:pt x="37" y="813"/>
                    <a:pt x="0" y="851"/>
                    <a:pt x="0" y="897"/>
                  </a:cubicBezTo>
                  <a:cubicBezTo>
                    <a:pt x="0" y="944"/>
                    <a:pt x="37" y="982"/>
                    <a:pt x="84" y="982"/>
                  </a:cubicBezTo>
                  <a:lnTo>
                    <a:pt x="156" y="982"/>
                  </a:lnTo>
                  <a:lnTo>
                    <a:pt x="156" y="1316"/>
                  </a:lnTo>
                  <a:cubicBezTo>
                    <a:pt x="156" y="1654"/>
                    <a:pt x="430" y="1928"/>
                    <a:pt x="768" y="1928"/>
                  </a:cubicBezTo>
                  <a:cubicBezTo>
                    <a:pt x="1105" y="1928"/>
                    <a:pt x="1379" y="1654"/>
                    <a:pt x="1379" y="1316"/>
                  </a:cubicBezTo>
                  <a:lnTo>
                    <a:pt x="1379" y="982"/>
                  </a:lnTo>
                  <a:lnTo>
                    <a:pt x="1478" y="982"/>
                  </a:lnTo>
                  <a:cubicBezTo>
                    <a:pt x="1525" y="982"/>
                    <a:pt x="1563" y="944"/>
                    <a:pt x="1563" y="897"/>
                  </a:cubicBezTo>
                  <a:cubicBezTo>
                    <a:pt x="1563" y="851"/>
                    <a:pt x="1525" y="813"/>
                    <a:pt x="1478" y="813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22394336-6C6F-4C01-BFD6-336E363E5AC5}"/>
                </a:ext>
              </a:extLst>
            </p:cNvPr>
            <p:cNvSpPr/>
            <p:nvPr/>
          </p:nvSpPr>
          <p:spPr>
            <a:xfrm>
              <a:off x="19647383" y="5323181"/>
              <a:ext cx="1975826" cy="24305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87" h="1952">
                  <a:moveTo>
                    <a:pt x="96" y="837"/>
                  </a:moveTo>
                  <a:cubicBezTo>
                    <a:pt x="56" y="837"/>
                    <a:pt x="24" y="869"/>
                    <a:pt x="24" y="909"/>
                  </a:cubicBezTo>
                  <a:cubicBezTo>
                    <a:pt x="24" y="949"/>
                    <a:pt x="56" y="982"/>
                    <a:pt x="96" y="982"/>
                  </a:cubicBezTo>
                  <a:lnTo>
                    <a:pt x="168" y="982"/>
                  </a:lnTo>
                  <a:cubicBezTo>
                    <a:pt x="174" y="982"/>
                    <a:pt x="180" y="987"/>
                    <a:pt x="180" y="994"/>
                  </a:cubicBezTo>
                  <a:lnTo>
                    <a:pt x="180" y="1328"/>
                  </a:lnTo>
                  <a:cubicBezTo>
                    <a:pt x="180" y="1659"/>
                    <a:pt x="449" y="1928"/>
                    <a:pt x="780" y="1928"/>
                  </a:cubicBezTo>
                  <a:cubicBezTo>
                    <a:pt x="1110" y="1928"/>
                    <a:pt x="1379" y="1659"/>
                    <a:pt x="1379" y="1328"/>
                  </a:cubicBezTo>
                  <a:lnTo>
                    <a:pt x="1379" y="994"/>
                  </a:lnTo>
                  <a:cubicBezTo>
                    <a:pt x="1379" y="987"/>
                    <a:pt x="1385" y="982"/>
                    <a:pt x="1392" y="982"/>
                  </a:cubicBezTo>
                  <a:lnTo>
                    <a:pt x="1490" y="982"/>
                  </a:lnTo>
                  <a:cubicBezTo>
                    <a:pt x="1530" y="982"/>
                    <a:pt x="1563" y="949"/>
                    <a:pt x="1563" y="909"/>
                  </a:cubicBezTo>
                  <a:cubicBezTo>
                    <a:pt x="1563" y="869"/>
                    <a:pt x="1530" y="837"/>
                    <a:pt x="1490" y="837"/>
                  </a:cubicBezTo>
                  <a:lnTo>
                    <a:pt x="1392" y="837"/>
                  </a:lnTo>
                  <a:cubicBezTo>
                    <a:pt x="1385" y="837"/>
                    <a:pt x="1379" y="832"/>
                    <a:pt x="1379" y="825"/>
                  </a:cubicBezTo>
                  <a:lnTo>
                    <a:pt x="1379" y="623"/>
                  </a:lnTo>
                  <a:cubicBezTo>
                    <a:pt x="1379" y="293"/>
                    <a:pt x="1110" y="23"/>
                    <a:pt x="780" y="23"/>
                  </a:cubicBezTo>
                  <a:cubicBezTo>
                    <a:pt x="449" y="23"/>
                    <a:pt x="180" y="293"/>
                    <a:pt x="180" y="623"/>
                  </a:cubicBezTo>
                  <a:lnTo>
                    <a:pt x="180" y="825"/>
                  </a:lnTo>
                  <a:cubicBezTo>
                    <a:pt x="180" y="832"/>
                    <a:pt x="174" y="837"/>
                    <a:pt x="168" y="837"/>
                  </a:cubicBezTo>
                  <a:close/>
                  <a:moveTo>
                    <a:pt x="780" y="1952"/>
                  </a:moveTo>
                  <a:cubicBezTo>
                    <a:pt x="436" y="1952"/>
                    <a:pt x="156" y="1672"/>
                    <a:pt x="156" y="1328"/>
                  </a:cubicBezTo>
                  <a:lnTo>
                    <a:pt x="156" y="1006"/>
                  </a:lnTo>
                  <a:lnTo>
                    <a:pt x="96" y="1006"/>
                  </a:lnTo>
                  <a:cubicBezTo>
                    <a:pt x="43" y="1006"/>
                    <a:pt x="0" y="962"/>
                    <a:pt x="0" y="909"/>
                  </a:cubicBezTo>
                  <a:cubicBezTo>
                    <a:pt x="0" y="856"/>
                    <a:pt x="43" y="813"/>
                    <a:pt x="96" y="813"/>
                  </a:cubicBezTo>
                  <a:lnTo>
                    <a:pt x="156" y="813"/>
                  </a:lnTo>
                  <a:lnTo>
                    <a:pt x="156" y="623"/>
                  </a:lnTo>
                  <a:cubicBezTo>
                    <a:pt x="156" y="280"/>
                    <a:pt x="436" y="0"/>
                    <a:pt x="780" y="0"/>
                  </a:cubicBezTo>
                  <a:cubicBezTo>
                    <a:pt x="1124" y="0"/>
                    <a:pt x="1403" y="280"/>
                    <a:pt x="1403" y="623"/>
                  </a:cubicBezTo>
                  <a:lnTo>
                    <a:pt x="1403" y="813"/>
                  </a:lnTo>
                  <a:lnTo>
                    <a:pt x="1490" y="813"/>
                  </a:lnTo>
                  <a:cubicBezTo>
                    <a:pt x="1543" y="813"/>
                    <a:pt x="1587" y="856"/>
                    <a:pt x="1587" y="909"/>
                  </a:cubicBezTo>
                  <a:cubicBezTo>
                    <a:pt x="1587" y="962"/>
                    <a:pt x="1543" y="1006"/>
                    <a:pt x="1490" y="1006"/>
                  </a:cubicBezTo>
                  <a:lnTo>
                    <a:pt x="1403" y="1006"/>
                  </a:lnTo>
                  <a:lnTo>
                    <a:pt x="1403" y="1328"/>
                  </a:lnTo>
                  <a:cubicBezTo>
                    <a:pt x="1403" y="1672"/>
                    <a:pt x="1124" y="1952"/>
                    <a:pt x="780" y="1952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B95BAF0E-3F6C-4299-8777-A316F21EEEB8}"/>
                </a:ext>
              </a:extLst>
            </p:cNvPr>
            <p:cNvSpPr/>
            <p:nvPr/>
          </p:nvSpPr>
          <p:spPr>
            <a:xfrm>
              <a:off x="19647383" y="5323181"/>
              <a:ext cx="1975826" cy="24305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87" h="1952">
                  <a:moveTo>
                    <a:pt x="96" y="837"/>
                  </a:moveTo>
                  <a:cubicBezTo>
                    <a:pt x="56" y="837"/>
                    <a:pt x="24" y="869"/>
                    <a:pt x="24" y="909"/>
                  </a:cubicBezTo>
                  <a:cubicBezTo>
                    <a:pt x="24" y="949"/>
                    <a:pt x="56" y="982"/>
                    <a:pt x="96" y="982"/>
                  </a:cubicBezTo>
                  <a:lnTo>
                    <a:pt x="168" y="982"/>
                  </a:lnTo>
                  <a:cubicBezTo>
                    <a:pt x="174" y="982"/>
                    <a:pt x="180" y="987"/>
                    <a:pt x="180" y="994"/>
                  </a:cubicBezTo>
                  <a:lnTo>
                    <a:pt x="180" y="1328"/>
                  </a:lnTo>
                  <a:cubicBezTo>
                    <a:pt x="180" y="1659"/>
                    <a:pt x="449" y="1928"/>
                    <a:pt x="780" y="1928"/>
                  </a:cubicBezTo>
                  <a:cubicBezTo>
                    <a:pt x="1110" y="1928"/>
                    <a:pt x="1379" y="1659"/>
                    <a:pt x="1379" y="1328"/>
                  </a:cubicBezTo>
                  <a:lnTo>
                    <a:pt x="1379" y="994"/>
                  </a:lnTo>
                  <a:cubicBezTo>
                    <a:pt x="1379" y="987"/>
                    <a:pt x="1385" y="982"/>
                    <a:pt x="1392" y="982"/>
                  </a:cubicBezTo>
                  <a:lnTo>
                    <a:pt x="1490" y="982"/>
                  </a:lnTo>
                  <a:cubicBezTo>
                    <a:pt x="1530" y="982"/>
                    <a:pt x="1563" y="949"/>
                    <a:pt x="1563" y="909"/>
                  </a:cubicBezTo>
                  <a:cubicBezTo>
                    <a:pt x="1563" y="869"/>
                    <a:pt x="1530" y="837"/>
                    <a:pt x="1490" y="837"/>
                  </a:cubicBezTo>
                  <a:lnTo>
                    <a:pt x="1392" y="837"/>
                  </a:lnTo>
                  <a:cubicBezTo>
                    <a:pt x="1385" y="837"/>
                    <a:pt x="1379" y="832"/>
                    <a:pt x="1379" y="825"/>
                  </a:cubicBezTo>
                  <a:lnTo>
                    <a:pt x="1379" y="623"/>
                  </a:lnTo>
                  <a:cubicBezTo>
                    <a:pt x="1379" y="293"/>
                    <a:pt x="1110" y="23"/>
                    <a:pt x="780" y="23"/>
                  </a:cubicBezTo>
                  <a:cubicBezTo>
                    <a:pt x="449" y="23"/>
                    <a:pt x="180" y="293"/>
                    <a:pt x="180" y="623"/>
                  </a:cubicBezTo>
                  <a:lnTo>
                    <a:pt x="180" y="825"/>
                  </a:lnTo>
                  <a:cubicBezTo>
                    <a:pt x="180" y="832"/>
                    <a:pt x="174" y="837"/>
                    <a:pt x="168" y="837"/>
                  </a:cubicBezTo>
                  <a:close/>
                  <a:moveTo>
                    <a:pt x="780" y="1952"/>
                  </a:moveTo>
                  <a:cubicBezTo>
                    <a:pt x="436" y="1952"/>
                    <a:pt x="156" y="1672"/>
                    <a:pt x="156" y="1328"/>
                  </a:cubicBezTo>
                  <a:lnTo>
                    <a:pt x="156" y="1006"/>
                  </a:lnTo>
                  <a:lnTo>
                    <a:pt x="96" y="1006"/>
                  </a:lnTo>
                  <a:cubicBezTo>
                    <a:pt x="43" y="1006"/>
                    <a:pt x="0" y="962"/>
                    <a:pt x="0" y="909"/>
                  </a:cubicBezTo>
                  <a:cubicBezTo>
                    <a:pt x="0" y="856"/>
                    <a:pt x="43" y="813"/>
                    <a:pt x="96" y="813"/>
                  </a:cubicBezTo>
                  <a:lnTo>
                    <a:pt x="156" y="813"/>
                  </a:lnTo>
                  <a:lnTo>
                    <a:pt x="156" y="623"/>
                  </a:lnTo>
                  <a:cubicBezTo>
                    <a:pt x="156" y="280"/>
                    <a:pt x="436" y="0"/>
                    <a:pt x="780" y="0"/>
                  </a:cubicBezTo>
                  <a:cubicBezTo>
                    <a:pt x="1124" y="0"/>
                    <a:pt x="1403" y="280"/>
                    <a:pt x="1403" y="623"/>
                  </a:cubicBezTo>
                  <a:lnTo>
                    <a:pt x="1403" y="813"/>
                  </a:lnTo>
                  <a:lnTo>
                    <a:pt x="1490" y="813"/>
                  </a:lnTo>
                  <a:cubicBezTo>
                    <a:pt x="1543" y="813"/>
                    <a:pt x="1587" y="856"/>
                    <a:pt x="1587" y="909"/>
                  </a:cubicBezTo>
                  <a:cubicBezTo>
                    <a:pt x="1587" y="962"/>
                    <a:pt x="1543" y="1006"/>
                    <a:pt x="1490" y="1006"/>
                  </a:cubicBezTo>
                  <a:lnTo>
                    <a:pt x="1403" y="1006"/>
                  </a:lnTo>
                  <a:lnTo>
                    <a:pt x="1403" y="1328"/>
                  </a:lnTo>
                  <a:cubicBezTo>
                    <a:pt x="1403" y="1672"/>
                    <a:pt x="1124" y="1952"/>
                    <a:pt x="780" y="19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B6E7EEDB-F93A-45AD-8A46-B586B487E27A}"/>
                </a:ext>
              </a:extLst>
            </p:cNvPr>
            <p:cNvSpPr/>
            <p:nvPr/>
          </p:nvSpPr>
          <p:spPr>
            <a:xfrm>
              <a:off x="20570518" y="6395811"/>
              <a:ext cx="112121" cy="3500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1" h="282">
                  <a:moveTo>
                    <a:pt x="47" y="0"/>
                  </a:moveTo>
                  <a:lnTo>
                    <a:pt x="43" y="0"/>
                  </a:lnTo>
                  <a:cubicBezTo>
                    <a:pt x="19" y="0"/>
                    <a:pt x="0" y="19"/>
                    <a:pt x="0" y="42"/>
                  </a:cubicBezTo>
                  <a:lnTo>
                    <a:pt x="0" y="239"/>
                  </a:lnTo>
                  <a:cubicBezTo>
                    <a:pt x="0" y="263"/>
                    <a:pt x="19" y="282"/>
                    <a:pt x="43" y="282"/>
                  </a:cubicBezTo>
                  <a:lnTo>
                    <a:pt x="47" y="282"/>
                  </a:lnTo>
                  <a:cubicBezTo>
                    <a:pt x="71" y="282"/>
                    <a:pt x="91" y="263"/>
                    <a:pt x="91" y="239"/>
                  </a:cubicBezTo>
                  <a:lnTo>
                    <a:pt x="91" y="42"/>
                  </a:lnTo>
                  <a:cubicBezTo>
                    <a:pt x="91" y="19"/>
                    <a:pt x="71" y="0"/>
                    <a:pt x="47" y="0"/>
                  </a:cubicBezTo>
                  <a:close/>
                </a:path>
              </a:pathLst>
            </a:custGeom>
            <a:solidFill>
              <a:schemeClr val="accent4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39C34CC1-68B1-4711-A9D2-62BF2574D6C6}"/>
                </a:ext>
              </a:extLst>
            </p:cNvPr>
            <p:cNvSpPr/>
            <p:nvPr/>
          </p:nvSpPr>
          <p:spPr>
            <a:xfrm>
              <a:off x="20148195" y="5273350"/>
              <a:ext cx="1401516" cy="7125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26" h="573">
                  <a:moveTo>
                    <a:pt x="1060" y="0"/>
                  </a:moveTo>
                  <a:lnTo>
                    <a:pt x="66" y="0"/>
                  </a:lnTo>
                  <a:cubicBezTo>
                    <a:pt x="30" y="0"/>
                    <a:pt x="0" y="30"/>
                    <a:pt x="0" y="66"/>
                  </a:cubicBezTo>
                  <a:lnTo>
                    <a:pt x="0" y="93"/>
                  </a:lnTo>
                  <a:cubicBezTo>
                    <a:pt x="0" y="358"/>
                    <a:pt x="215" y="573"/>
                    <a:pt x="480" y="573"/>
                  </a:cubicBezTo>
                  <a:lnTo>
                    <a:pt x="647" y="573"/>
                  </a:lnTo>
                  <a:cubicBezTo>
                    <a:pt x="911" y="573"/>
                    <a:pt x="1126" y="358"/>
                    <a:pt x="1126" y="93"/>
                  </a:cubicBezTo>
                  <a:lnTo>
                    <a:pt x="1126" y="66"/>
                  </a:lnTo>
                  <a:cubicBezTo>
                    <a:pt x="1126" y="30"/>
                    <a:pt x="1097" y="0"/>
                    <a:pt x="1060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B6115C85-B6F8-41C6-AC1A-387D46C744CC}"/>
                </a:ext>
              </a:extLst>
            </p:cNvPr>
            <p:cNvSpPr/>
            <p:nvPr/>
          </p:nvSpPr>
          <p:spPr>
            <a:xfrm>
              <a:off x="20134491" y="5258404"/>
              <a:ext cx="1430169" cy="7424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49" h="597">
                  <a:moveTo>
                    <a:pt x="634" y="597"/>
                  </a:moveTo>
                  <a:lnTo>
                    <a:pt x="515" y="597"/>
                  </a:lnTo>
                  <a:cubicBezTo>
                    <a:pt x="231" y="597"/>
                    <a:pt x="0" y="366"/>
                    <a:pt x="0" y="82"/>
                  </a:cubicBezTo>
                  <a:cubicBezTo>
                    <a:pt x="0" y="75"/>
                    <a:pt x="5" y="69"/>
                    <a:pt x="11" y="69"/>
                  </a:cubicBezTo>
                  <a:cubicBezTo>
                    <a:pt x="18" y="69"/>
                    <a:pt x="23" y="75"/>
                    <a:pt x="23" y="82"/>
                  </a:cubicBezTo>
                  <a:cubicBezTo>
                    <a:pt x="23" y="352"/>
                    <a:pt x="243" y="573"/>
                    <a:pt x="515" y="573"/>
                  </a:cubicBezTo>
                  <a:lnTo>
                    <a:pt x="634" y="573"/>
                  </a:lnTo>
                  <a:cubicBezTo>
                    <a:pt x="905" y="573"/>
                    <a:pt x="1125" y="352"/>
                    <a:pt x="1125" y="82"/>
                  </a:cubicBezTo>
                  <a:cubicBezTo>
                    <a:pt x="1125" y="50"/>
                    <a:pt x="1100" y="24"/>
                    <a:pt x="1068" y="24"/>
                  </a:cubicBezTo>
                  <a:lnTo>
                    <a:pt x="788" y="24"/>
                  </a:lnTo>
                  <a:cubicBezTo>
                    <a:pt x="782" y="24"/>
                    <a:pt x="776" y="18"/>
                    <a:pt x="776" y="12"/>
                  </a:cubicBezTo>
                  <a:cubicBezTo>
                    <a:pt x="776" y="6"/>
                    <a:pt x="782" y="0"/>
                    <a:pt x="788" y="0"/>
                  </a:cubicBezTo>
                  <a:lnTo>
                    <a:pt x="1068" y="0"/>
                  </a:lnTo>
                  <a:cubicBezTo>
                    <a:pt x="1113" y="0"/>
                    <a:pt x="1149" y="36"/>
                    <a:pt x="1149" y="82"/>
                  </a:cubicBezTo>
                  <a:cubicBezTo>
                    <a:pt x="1149" y="366"/>
                    <a:pt x="918" y="597"/>
                    <a:pt x="634" y="59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9805D089-1FBF-47A6-B3B1-4BF568345108}"/>
                </a:ext>
              </a:extLst>
            </p:cNvPr>
            <p:cNvSpPr/>
            <p:nvPr/>
          </p:nvSpPr>
          <p:spPr>
            <a:xfrm>
              <a:off x="20148195" y="5273350"/>
              <a:ext cx="1182256" cy="7125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50" h="573">
                  <a:moveTo>
                    <a:pt x="665" y="480"/>
                  </a:moveTo>
                  <a:cubicBezTo>
                    <a:pt x="395" y="480"/>
                    <a:pt x="174" y="267"/>
                    <a:pt x="162" y="0"/>
                  </a:cubicBezTo>
                  <a:lnTo>
                    <a:pt x="70" y="0"/>
                  </a:lnTo>
                  <a:cubicBezTo>
                    <a:pt x="31" y="0"/>
                    <a:pt x="0" y="31"/>
                    <a:pt x="0" y="70"/>
                  </a:cubicBezTo>
                  <a:cubicBezTo>
                    <a:pt x="0" y="348"/>
                    <a:pt x="226" y="573"/>
                    <a:pt x="504" y="573"/>
                  </a:cubicBezTo>
                  <a:lnTo>
                    <a:pt x="623" y="573"/>
                  </a:lnTo>
                  <a:cubicBezTo>
                    <a:pt x="747" y="573"/>
                    <a:pt x="862" y="528"/>
                    <a:pt x="950" y="452"/>
                  </a:cubicBezTo>
                  <a:cubicBezTo>
                    <a:pt x="898" y="470"/>
                    <a:pt x="842" y="480"/>
                    <a:pt x="783" y="480"/>
                  </a:cubicBezTo>
                  <a:close/>
                </a:path>
              </a:pathLst>
            </a:custGeom>
            <a:solidFill>
              <a:srgbClr val="111340">
                <a:alpha val="24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FA5349A6-DC18-4185-9755-AB5875C3D279}"/>
                </a:ext>
              </a:extLst>
            </p:cNvPr>
            <p:cNvSpPr/>
            <p:nvPr/>
          </p:nvSpPr>
          <p:spPr>
            <a:xfrm>
              <a:off x="20237888" y="6869212"/>
              <a:ext cx="776128" cy="5630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4" h="453">
                  <a:moveTo>
                    <a:pt x="583" y="0"/>
                  </a:moveTo>
                  <a:lnTo>
                    <a:pt x="41" y="0"/>
                  </a:lnTo>
                  <a:cubicBezTo>
                    <a:pt x="19" y="0"/>
                    <a:pt x="0" y="18"/>
                    <a:pt x="0" y="41"/>
                  </a:cubicBezTo>
                  <a:lnTo>
                    <a:pt x="0" y="141"/>
                  </a:lnTo>
                  <a:cubicBezTo>
                    <a:pt x="0" y="313"/>
                    <a:pt x="140" y="453"/>
                    <a:pt x="312" y="453"/>
                  </a:cubicBezTo>
                  <a:cubicBezTo>
                    <a:pt x="485" y="453"/>
                    <a:pt x="624" y="313"/>
                    <a:pt x="624" y="141"/>
                  </a:cubicBezTo>
                  <a:lnTo>
                    <a:pt x="624" y="41"/>
                  </a:lnTo>
                  <a:cubicBezTo>
                    <a:pt x="624" y="18"/>
                    <a:pt x="606" y="0"/>
                    <a:pt x="583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A740B7F3-5B8C-4ADE-BDB3-1DFCF1E66F28}"/>
                </a:ext>
              </a:extLst>
            </p:cNvPr>
            <p:cNvSpPr/>
            <p:nvPr/>
          </p:nvSpPr>
          <p:spPr>
            <a:xfrm>
              <a:off x="20237888" y="6869212"/>
              <a:ext cx="776128" cy="1158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4" h="94">
                  <a:moveTo>
                    <a:pt x="583" y="0"/>
                  </a:moveTo>
                  <a:lnTo>
                    <a:pt x="41" y="0"/>
                  </a:lnTo>
                  <a:cubicBezTo>
                    <a:pt x="19" y="0"/>
                    <a:pt x="0" y="18"/>
                    <a:pt x="0" y="41"/>
                  </a:cubicBezTo>
                  <a:lnTo>
                    <a:pt x="0" y="94"/>
                  </a:lnTo>
                  <a:lnTo>
                    <a:pt x="624" y="94"/>
                  </a:lnTo>
                  <a:lnTo>
                    <a:pt x="624" y="41"/>
                  </a:lnTo>
                  <a:cubicBezTo>
                    <a:pt x="624" y="18"/>
                    <a:pt x="606" y="0"/>
                    <a:pt x="583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BE8FE226-7BC9-4FD6-82F3-F2B63925B4FF}"/>
                </a:ext>
              </a:extLst>
            </p:cNvPr>
            <p:cNvSpPr/>
            <p:nvPr/>
          </p:nvSpPr>
          <p:spPr>
            <a:xfrm>
              <a:off x="20307656" y="7184397"/>
              <a:ext cx="642829" cy="2479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7" h="200">
                  <a:moveTo>
                    <a:pt x="517" y="58"/>
                  </a:moveTo>
                  <a:cubicBezTo>
                    <a:pt x="460" y="24"/>
                    <a:pt x="369" y="0"/>
                    <a:pt x="265" y="0"/>
                  </a:cubicBezTo>
                  <a:cubicBezTo>
                    <a:pt x="154" y="0"/>
                    <a:pt x="56" y="27"/>
                    <a:pt x="0" y="67"/>
                  </a:cubicBezTo>
                  <a:cubicBezTo>
                    <a:pt x="57" y="147"/>
                    <a:pt x="150" y="200"/>
                    <a:pt x="256" y="200"/>
                  </a:cubicBezTo>
                  <a:cubicBezTo>
                    <a:pt x="366" y="200"/>
                    <a:pt x="462" y="144"/>
                    <a:pt x="517" y="58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CE44501E-440F-4104-847D-D54FC9D4215E}"/>
                </a:ext>
              </a:extLst>
            </p:cNvPr>
            <p:cNvSpPr/>
            <p:nvPr/>
          </p:nvSpPr>
          <p:spPr>
            <a:xfrm>
              <a:off x="20169373" y="6075643"/>
              <a:ext cx="311448" cy="809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1" h="66">
                  <a:moveTo>
                    <a:pt x="220" y="0"/>
                  </a:moveTo>
                  <a:lnTo>
                    <a:pt x="31" y="0"/>
                  </a:lnTo>
                  <a:cubicBezTo>
                    <a:pt x="14" y="0"/>
                    <a:pt x="0" y="14"/>
                    <a:pt x="0" y="32"/>
                  </a:cubicBezTo>
                  <a:lnTo>
                    <a:pt x="0" y="35"/>
                  </a:lnTo>
                  <a:cubicBezTo>
                    <a:pt x="0" y="52"/>
                    <a:pt x="14" y="66"/>
                    <a:pt x="31" y="66"/>
                  </a:cubicBezTo>
                  <a:lnTo>
                    <a:pt x="220" y="66"/>
                  </a:lnTo>
                  <a:cubicBezTo>
                    <a:pt x="237" y="66"/>
                    <a:pt x="251" y="52"/>
                    <a:pt x="251" y="35"/>
                  </a:cubicBezTo>
                  <a:lnTo>
                    <a:pt x="251" y="32"/>
                  </a:lnTo>
                  <a:cubicBezTo>
                    <a:pt x="251" y="14"/>
                    <a:pt x="237" y="0"/>
                    <a:pt x="220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2D130419-8A6F-450B-A532-EA5BED8C0980}"/>
                </a:ext>
              </a:extLst>
            </p:cNvPr>
            <p:cNvSpPr/>
            <p:nvPr/>
          </p:nvSpPr>
          <p:spPr>
            <a:xfrm>
              <a:off x="20771091" y="6075643"/>
              <a:ext cx="311448" cy="809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1" h="66">
                  <a:moveTo>
                    <a:pt x="220" y="0"/>
                  </a:moveTo>
                  <a:lnTo>
                    <a:pt x="32" y="0"/>
                  </a:lnTo>
                  <a:cubicBezTo>
                    <a:pt x="14" y="0"/>
                    <a:pt x="0" y="14"/>
                    <a:pt x="0" y="32"/>
                  </a:cubicBezTo>
                  <a:lnTo>
                    <a:pt x="0" y="35"/>
                  </a:lnTo>
                  <a:cubicBezTo>
                    <a:pt x="0" y="52"/>
                    <a:pt x="14" y="66"/>
                    <a:pt x="32" y="66"/>
                  </a:cubicBezTo>
                  <a:lnTo>
                    <a:pt x="220" y="66"/>
                  </a:lnTo>
                  <a:cubicBezTo>
                    <a:pt x="237" y="66"/>
                    <a:pt x="251" y="52"/>
                    <a:pt x="251" y="35"/>
                  </a:cubicBezTo>
                  <a:lnTo>
                    <a:pt x="251" y="32"/>
                  </a:lnTo>
                  <a:cubicBezTo>
                    <a:pt x="251" y="14"/>
                    <a:pt x="237" y="0"/>
                    <a:pt x="220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6F7A9592-D14D-464B-90FC-4D7651A53C21}"/>
                </a:ext>
              </a:extLst>
            </p:cNvPr>
            <p:cNvSpPr/>
            <p:nvPr/>
          </p:nvSpPr>
          <p:spPr>
            <a:xfrm>
              <a:off x="20300181" y="6418236"/>
              <a:ext cx="99663" cy="99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" h="81">
                  <a:moveTo>
                    <a:pt x="81" y="40"/>
                  </a:moveTo>
                  <a:cubicBezTo>
                    <a:pt x="81" y="63"/>
                    <a:pt x="63" y="81"/>
                    <a:pt x="41" y="81"/>
                  </a:cubicBezTo>
                  <a:cubicBezTo>
                    <a:pt x="18" y="81"/>
                    <a:pt x="0" y="63"/>
                    <a:pt x="0" y="40"/>
                  </a:cubicBezTo>
                  <a:cubicBezTo>
                    <a:pt x="0" y="18"/>
                    <a:pt x="18" y="0"/>
                    <a:pt x="41" y="0"/>
                  </a:cubicBezTo>
                  <a:cubicBezTo>
                    <a:pt x="63" y="0"/>
                    <a:pt x="81" y="18"/>
                    <a:pt x="81" y="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2EF3CECE-1672-4828-9787-2FFAFD2F0DB2}"/>
                </a:ext>
              </a:extLst>
            </p:cNvPr>
            <p:cNvSpPr/>
            <p:nvPr/>
          </p:nvSpPr>
          <p:spPr>
            <a:xfrm>
              <a:off x="20852067" y="6418236"/>
              <a:ext cx="99663" cy="99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" h="81">
                  <a:moveTo>
                    <a:pt x="81" y="40"/>
                  </a:moveTo>
                  <a:cubicBezTo>
                    <a:pt x="81" y="63"/>
                    <a:pt x="63" y="81"/>
                    <a:pt x="40" y="81"/>
                  </a:cubicBezTo>
                  <a:cubicBezTo>
                    <a:pt x="18" y="81"/>
                    <a:pt x="0" y="63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ubicBezTo>
                    <a:pt x="63" y="0"/>
                    <a:pt x="81" y="18"/>
                    <a:pt x="81" y="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BB58E2FE-A03D-4A59-A034-868821FCA3C7}"/>
                </a:ext>
              </a:extLst>
            </p:cNvPr>
            <p:cNvSpPr/>
            <p:nvPr/>
          </p:nvSpPr>
          <p:spPr>
            <a:xfrm>
              <a:off x="17807352" y="6683589"/>
              <a:ext cx="1719193" cy="16344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1" h="1313">
                  <a:moveTo>
                    <a:pt x="1310" y="0"/>
                  </a:moveTo>
                  <a:lnTo>
                    <a:pt x="71" y="0"/>
                  </a:lnTo>
                  <a:cubicBezTo>
                    <a:pt x="32" y="0"/>
                    <a:pt x="0" y="31"/>
                    <a:pt x="0" y="71"/>
                  </a:cubicBezTo>
                  <a:lnTo>
                    <a:pt x="0" y="1243"/>
                  </a:lnTo>
                  <a:cubicBezTo>
                    <a:pt x="0" y="1282"/>
                    <a:pt x="32" y="1313"/>
                    <a:pt x="71" y="1313"/>
                  </a:cubicBezTo>
                  <a:lnTo>
                    <a:pt x="1310" y="1313"/>
                  </a:lnTo>
                  <a:cubicBezTo>
                    <a:pt x="1349" y="1313"/>
                    <a:pt x="1381" y="1282"/>
                    <a:pt x="1381" y="1243"/>
                  </a:cubicBezTo>
                  <a:lnTo>
                    <a:pt x="1381" y="71"/>
                  </a:lnTo>
                  <a:cubicBezTo>
                    <a:pt x="1381" y="31"/>
                    <a:pt x="1349" y="0"/>
                    <a:pt x="1310" y="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ADFB7786-6D50-4CBD-B98A-B197EF9D800C}"/>
                </a:ext>
              </a:extLst>
            </p:cNvPr>
            <p:cNvSpPr/>
            <p:nvPr/>
          </p:nvSpPr>
          <p:spPr>
            <a:xfrm>
              <a:off x="17793648" y="6668640"/>
              <a:ext cx="1746597" cy="16656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03" h="1338">
                  <a:moveTo>
                    <a:pt x="82" y="24"/>
                  </a:moveTo>
                  <a:cubicBezTo>
                    <a:pt x="50" y="24"/>
                    <a:pt x="23" y="50"/>
                    <a:pt x="23" y="83"/>
                  </a:cubicBezTo>
                  <a:lnTo>
                    <a:pt x="23" y="1255"/>
                  </a:lnTo>
                  <a:cubicBezTo>
                    <a:pt x="23" y="1288"/>
                    <a:pt x="50" y="1314"/>
                    <a:pt x="82" y="1314"/>
                  </a:cubicBezTo>
                  <a:lnTo>
                    <a:pt x="1321" y="1314"/>
                  </a:lnTo>
                  <a:cubicBezTo>
                    <a:pt x="1353" y="1314"/>
                    <a:pt x="1380" y="1288"/>
                    <a:pt x="1380" y="1255"/>
                  </a:cubicBezTo>
                  <a:lnTo>
                    <a:pt x="1380" y="83"/>
                  </a:lnTo>
                  <a:cubicBezTo>
                    <a:pt x="1380" y="50"/>
                    <a:pt x="1353" y="24"/>
                    <a:pt x="1321" y="24"/>
                  </a:cubicBezTo>
                  <a:close/>
                  <a:moveTo>
                    <a:pt x="1321" y="1338"/>
                  </a:moveTo>
                  <a:lnTo>
                    <a:pt x="82" y="1338"/>
                  </a:lnTo>
                  <a:cubicBezTo>
                    <a:pt x="37" y="1338"/>
                    <a:pt x="0" y="1300"/>
                    <a:pt x="0" y="1255"/>
                  </a:cubicBezTo>
                  <a:lnTo>
                    <a:pt x="0" y="83"/>
                  </a:lnTo>
                  <a:cubicBezTo>
                    <a:pt x="0" y="37"/>
                    <a:pt x="37" y="0"/>
                    <a:pt x="82" y="0"/>
                  </a:cubicBezTo>
                  <a:lnTo>
                    <a:pt x="1321" y="0"/>
                  </a:lnTo>
                  <a:cubicBezTo>
                    <a:pt x="1366" y="0"/>
                    <a:pt x="1403" y="37"/>
                    <a:pt x="1403" y="83"/>
                  </a:cubicBezTo>
                  <a:lnTo>
                    <a:pt x="1403" y="1255"/>
                  </a:lnTo>
                  <a:cubicBezTo>
                    <a:pt x="1403" y="1300"/>
                    <a:pt x="1366" y="1338"/>
                    <a:pt x="1321" y="133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10631719-B43A-4D6F-A8EF-6702E7CADE6F}"/>
                </a:ext>
              </a:extLst>
            </p:cNvPr>
            <p:cNvSpPr/>
            <p:nvPr/>
          </p:nvSpPr>
          <p:spPr>
            <a:xfrm>
              <a:off x="17758766" y="6683589"/>
              <a:ext cx="1826331" cy="2267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67" h="183">
                  <a:moveTo>
                    <a:pt x="1431" y="0"/>
                  </a:moveTo>
                  <a:lnTo>
                    <a:pt x="37" y="0"/>
                  </a:lnTo>
                  <a:cubicBezTo>
                    <a:pt x="16" y="0"/>
                    <a:pt x="0" y="17"/>
                    <a:pt x="0" y="37"/>
                  </a:cubicBezTo>
                  <a:lnTo>
                    <a:pt x="0" y="146"/>
                  </a:lnTo>
                  <a:cubicBezTo>
                    <a:pt x="0" y="167"/>
                    <a:pt x="16" y="183"/>
                    <a:pt x="37" y="183"/>
                  </a:cubicBezTo>
                  <a:lnTo>
                    <a:pt x="1431" y="183"/>
                  </a:lnTo>
                  <a:cubicBezTo>
                    <a:pt x="1451" y="183"/>
                    <a:pt x="1467" y="167"/>
                    <a:pt x="1467" y="146"/>
                  </a:cubicBezTo>
                  <a:lnTo>
                    <a:pt x="1467" y="37"/>
                  </a:lnTo>
                  <a:cubicBezTo>
                    <a:pt x="1467" y="17"/>
                    <a:pt x="1451" y="0"/>
                    <a:pt x="1431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7D76B092-48AD-4558-BA73-32F047895462}"/>
                </a:ext>
              </a:extLst>
            </p:cNvPr>
            <p:cNvSpPr/>
            <p:nvPr/>
          </p:nvSpPr>
          <p:spPr>
            <a:xfrm>
              <a:off x="17743813" y="6668640"/>
              <a:ext cx="1857476" cy="256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92" h="207">
                  <a:moveTo>
                    <a:pt x="49" y="24"/>
                  </a:moveTo>
                  <a:cubicBezTo>
                    <a:pt x="35" y="24"/>
                    <a:pt x="24" y="36"/>
                    <a:pt x="24" y="49"/>
                  </a:cubicBezTo>
                  <a:lnTo>
                    <a:pt x="24" y="158"/>
                  </a:lnTo>
                  <a:cubicBezTo>
                    <a:pt x="24" y="172"/>
                    <a:pt x="35" y="183"/>
                    <a:pt x="49" y="183"/>
                  </a:cubicBezTo>
                  <a:lnTo>
                    <a:pt x="1443" y="183"/>
                  </a:lnTo>
                  <a:cubicBezTo>
                    <a:pt x="1456" y="183"/>
                    <a:pt x="1468" y="172"/>
                    <a:pt x="1468" y="158"/>
                  </a:cubicBezTo>
                  <a:lnTo>
                    <a:pt x="1468" y="49"/>
                  </a:lnTo>
                  <a:cubicBezTo>
                    <a:pt x="1468" y="36"/>
                    <a:pt x="1456" y="24"/>
                    <a:pt x="1443" y="24"/>
                  </a:cubicBezTo>
                  <a:close/>
                  <a:moveTo>
                    <a:pt x="1443" y="207"/>
                  </a:moveTo>
                  <a:lnTo>
                    <a:pt x="49" y="207"/>
                  </a:lnTo>
                  <a:cubicBezTo>
                    <a:pt x="22" y="207"/>
                    <a:pt x="0" y="185"/>
                    <a:pt x="0" y="158"/>
                  </a:cubicBezTo>
                  <a:lnTo>
                    <a:pt x="0" y="49"/>
                  </a:lnTo>
                  <a:cubicBezTo>
                    <a:pt x="0" y="22"/>
                    <a:pt x="22" y="0"/>
                    <a:pt x="49" y="0"/>
                  </a:cubicBezTo>
                  <a:lnTo>
                    <a:pt x="1443" y="0"/>
                  </a:lnTo>
                  <a:cubicBezTo>
                    <a:pt x="1470" y="0"/>
                    <a:pt x="1492" y="22"/>
                    <a:pt x="1492" y="49"/>
                  </a:cubicBezTo>
                  <a:lnTo>
                    <a:pt x="1492" y="158"/>
                  </a:lnTo>
                  <a:cubicBezTo>
                    <a:pt x="1492" y="185"/>
                    <a:pt x="1470" y="207"/>
                    <a:pt x="1443" y="20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2E2E74A-757E-4C36-8B84-1D84BB3A229A}"/>
                </a:ext>
              </a:extLst>
            </p:cNvPr>
            <p:cNvSpPr/>
            <p:nvPr/>
          </p:nvSpPr>
          <p:spPr>
            <a:xfrm>
              <a:off x="16881729" y="7036148"/>
              <a:ext cx="644074" cy="8695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8" h="699">
                  <a:moveTo>
                    <a:pt x="370" y="133"/>
                  </a:moveTo>
                  <a:cubicBezTo>
                    <a:pt x="354" y="126"/>
                    <a:pt x="346" y="109"/>
                    <a:pt x="353" y="93"/>
                  </a:cubicBezTo>
                  <a:cubicBezTo>
                    <a:pt x="360" y="77"/>
                    <a:pt x="378" y="70"/>
                    <a:pt x="393" y="76"/>
                  </a:cubicBezTo>
                  <a:cubicBezTo>
                    <a:pt x="409" y="82"/>
                    <a:pt x="417" y="101"/>
                    <a:pt x="410" y="116"/>
                  </a:cubicBezTo>
                  <a:cubicBezTo>
                    <a:pt x="403" y="132"/>
                    <a:pt x="386" y="140"/>
                    <a:pt x="370" y="133"/>
                  </a:cubicBezTo>
                  <a:close/>
                  <a:moveTo>
                    <a:pt x="518" y="253"/>
                  </a:moveTo>
                  <a:lnTo>
                    <a:pt x="511" y="92"/>
                  </a:lnTo>
                  <a:cubicBezTo>
                    <a:pt x="510" y="86"/>
                    <a:pt x="506" y="80"/>
                    <a:pt x="500" y="78"/>
                  </a:cubicBezTo>
                  <a:lnTo>
                    <a:pt x="408" y="40"/>
                  </a:lnTo>
                  <a:lnTo>
                    <a:pt x="316" y="2"/>
                  </a:lnTo>
                  <a:cubicBezTo>
                    <a:pt x="310" y="-1"/>
                    <a:pt x="303" y="0"/>
                    <a:pt x="298" y="5"/>
                  </a:cubicBezTo>
                  <a:lnTo>
                    <a:pt x="180" y="115"/>
                  </a:lnTo>
                  <a:cubicBezTo>
                    <a:pt x="175" y="119"/>
                    <a:pt x="172" y="124"/>
                    <a:pt x="170" y="130"/>
                  </a:cubicBezTo>
                  <a:lnTo>
                    <a:pt x="2" y="538"/>
                  </a:lnTo>
                  <a:cubicBezTo>
                    <a:pt x="-5" y="555"/>
                    <a:pt x="5" y="575"/>
                    <a:pt x="23" y="582"/>
                  </a:cubicBezTo>
                  <a:lnTo>
                    <a:pt x="301" y="696"/>
                  </a:lnTo>
                  <a:cubicBezTo>
                    <a:pt x="320" y="704"/>
                    <a:pt x="340" y="696"/>
                    <a:pt x="348" y="679"/>
                  </a:cubicBezTo>
                  <a:lnTo>
                    <a:pt x="515" y="271"/>
                  </a:lnTo>
                  <a:cubicBezTo>
                    <a:pt x="517" y="265"/>
                    <a:pt x="518" y="259"/>
                    <a:pt x="518" y="253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9DCE8132-EC6C-49CE-B2DF-09E5F50F015C}"/>
                </a:ext>
              </a:extLst>
            </p:cNvPr>
            <p:cNvSpPr/>
            <p:nvPr/>
          </p:nvSpPr>
          <p:spPr>
            <a:xfrm>
              <a:off x="16868022" y="7021199"/>
              <a:ext cx="673973" cy="8982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2" h="722">
                  <a:moveTo>
                    <a:pt x="393" y="97"/>
                  </a:moveTo>
                  <a:cubicBezTo>
                    <a:pt x="386" y="97"/>
                    <a:pt x="379" y="101"/>
                    <a:pt x="376" y="108"/>
                  </a:cubicBezTo>
                  <a:cubicBezTo>
                    <a:pt x="372" y="118"/>
                    <a:pt x="376" y="130"/>
                    <a:pt x="386" y="133"/>
                  </a:cubicBezTo>
                  <a:cubicBezTo>
                    <a:pt x="396" y="137"/>
                    <a:pt x="407" y="132"/>
                    <a:pt x="411" y="123"/>
                  </a:cubicBezTo>
                  <a:cubicBezTo>
                    <a:pt x="415" y="113"/>
                    <a:pt x="411" y="102"/>
                    <a:pt x="401" y="98"/>
                  </a:cubicBezTo>
                  <a:cubicBezTo>
                    <a:pt x="398" y="97"/>
                    <a:pt x="396" y="97"/>
                    <a:pt x="393" y="97"/>
                  </a:cubicBezTo>
                  <a:close/>
                  <a:moveTo>
                    <a:pt x="393" y="158"/>
                  </a:moveTo>
                  <a:cubicBezTo>
                    <a:pt x="388" y="158"/>
                    <a:pt x="382" y="157"/>
                    <a:pt x="378" y="155"/>
                  </a:cubicBezTo>
                  <a:cubicBezTo>
                    <a:pt x="355" y="146"/>
                    <a:pt x="345" y="121"/>
                    <a:pt x="354" y="100"/>
                  </a:cubicBezTo>
                  <a:cubicBezTo>
                    <a:pt x="363" y="78"/>
                    <a:pt x="388" y="67"/>
                    <a:pt x="410" y="76"/>
                  </a:cubicBezTo>
                  <a:cubicBezTo>
                    <a:pt x="431" y="85"/>
                    <a:pt x="442" y="110"/>
                    <a:pt x="433" y="132"/>
                  </a:cubicBezTo>
                  <a:cubicBezTo>
                    <a:pt x="426" y="148"/>
                    <a:pt x="411" y="158"/>
                    <a:pt x="393" y="158"/>
                  </a:cubicBezTo>
                  <a:close/>
                  <a:moveTo>
                    <a:pt x="321" y="24"/>
                  </a:moveTo>
                  <a:cubicBezTo>
                    <a:pt x="320" y="24"/>
                    <a:pt x="319" y="24"/>
                    <a:pt x="318" y="24"/>
                  </a:cubicBezTo>
                  <a:lnTo>
                    <a:pt x="200" y="135"/>
                  </a:lnTo>
                  <a:cubicBezTo>
                    <a:pt x="197" y="137"/>
                    <a:pt x="194" y="141"/>
                    <a:pt x="193" y="146"/>
                  </a:cubicBezTo>
                  <a:lnTo>
                    <a:pt x="25" y="553"/>
                  </a:lnTo>
                  <a:cubicBezTo>
                    <a:pt x="23" y="558"/>
                    <a:pt x="23" y="564"/>
                    <a:pt x="26" y="569"/>
                  </a:cubicBezTo>
                  <a:cubicBezTo>
                    <a:pt x="29" y="575"/>
                    <a:pt x="34" y="580"/>
                    <a:pt x="40" y="582"/>
                  </a:cubicBezTo>
                  <a:lnTo>
                    <a:pt x="317" y="696"/>
                  </a:lnTo>
                  <a:cubicBezTo>
                    <a:pt x="324" y="699"/>
                    <a:pt x="330" y="699"/>
                    <a:pt x="337" y="697"/>
                  </a:cubicBezTo>
                  <a:cubicBezTo>
                    <a:pt x="342" y="695"/>
                    <a:pt x="346" y="691"/>
                    <a:pt x="349" y="685"/>
                  </a:cubicBezTo>
                  <a:lnTo>
                    <a:pt x="516" y="278"/>
                  </a:lnTo>
                  <a:cubicBezTo>
                    <a:pt x="517" y="274"/>
                    <a:pt x="518" y="269"/>
                    <a:pt x="518" y="265"/>
                  </a:cubicBezTo>
                  <a:lnTo>
                    <a:pt x="511" y="104"/>
                  </a:lnTo>
                  <a:cubicBezTo>
                    <a:pt x="511" y="102"/>
                    <a:pt x="510" y="100"/>
                    <a:pt x="508" y="100"/>
                  </a:cubicBezTo>
                  <a:lnTo>
                    <a:pt x="324" y="24"/>
                  </a:lnTo>
                  <a:cubicBezTo>
                    <a:pt x="323" y="24"/>
                    <a:pt x="322" y="24"/>
                    <a:pt x="321" y="24"/>
                  </a:cubicBezTo>
                  <a:close/>
                  <a:moveTo>
                    <a:pt x="328" y="722"/>
                  </a:moveTo>
                  <a:cubicBezTo>
                    <a:pt x="321" y="722"/>
                    <a:pt x="315" y="721"/>
                    <a:pt x="309" y="718"/>
                  </a:cubicBezTo>
                  <a:lnTo>
                    <a:pt x="31" y="604"/>
                  </a:lnTo>
                  <a:cubicBezTo>
                    <a:pt x="19" y="599"/>
                    <a:pt x="10" y="591"/>
                    <a:pt x="5" y="580"/>
                  </a:cubicBezTo>
                  <a:cubicBezTo>
                    <a:pt x="-1" y="568"/>
                    <a:pt x="-1" y="555"/>
                    <a:pt x="3" y="544"/>
                  </a:cubicBezTo>
                  <a:lnTo>
                    <a:pt x="171" y="136"/>
                  </a:lnTo>
                  <a:cubicBezTo>
                    <a:pt x="174" y="129"/>
                    <a:pt x="178" y="122"/>
                    <a:pt x="184" y="117"/>
                  </a:cubicBezTo>
                  <a:lnTo>
                    <a:pt x="302" y="7"/>
                  </a:lnTo>
                  <a:cubicBezTo>
                    <a:pt x="310" y="0"/>
                    <a:pt x="322" y="-2"/>
                    <a:pt x="332" y="2"/>
                  </a:cubicBezTo>
                  <a:lnTo>
                    <a:pt x="517" y="78"/>
                  </a:lnTo>
                  <a:cubicBezTo>
                    <a:pt x="527" y="82"/>
                    <a:pt x="534" y="92"/>
                    <a:pt x="535" y="103"/>
                  </a:cubicBezTo>
                  <a:lnTo>
                    <a:pt x="542" y="263"/>
                  </a:lnTo>
                  <a:cubicBezTo>
                    <a:pt x="542" y="271"/>
                    <a:pt x="541" y="279"/>
                    <a:pt x="538" y="287"/>
                  </a:cubicBezTo>
                  <a:lnTo>
                    <a:pt x="371" y="695"/>
                  </a:lnTo>
                  <a:cubicBezTo>
                    <a:pt x="366" y="706"/>
                    <a:pt x="357" y="715"/>
                    <a:pt x="345" y="719"/>
                  </a:cubicBezTo>
                  <a:cubicBezTo>
                    <a:pt x="339" y="721"/>
                    <a:pt x="333" y="722"/>
                    <a:pt x="328" y="72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5E1B4EDA-C18E-45F6-A79C-8D14233C510B}"/>
                </a:ext>
              </a:extLst>
            </p:cNvPr>
            <p:cNvSpPr/>
            <p:nvPr/>
          </p:nvSpPr>
          <p:spPr>
            <a:xfrm>
              <a:off x="17069843" y="7356317"/>
              <a:ext cx="286532" cy="3189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1" h="257">
                  <a:moveTo>
                    <a:pt x="188" y="161"/>
                  </a:moveTo>
                  <a:cubicBezTo>
                    <a:pt x="167" y="153"/>
                    <a:pt x="135" y="216"/>
                    <a:pt x="157" y="227"/>
                  </a:cubicBezTo>
                  <a:cubicBezTo>
                    <a:pt x="178" y="234"/>
                    <a:pt x="210" y="171"/>
                    <a:pt x="188" y="161"/>
                  </a:cubicBezTo>
                  <a:close/>
                  <a:moveTo>
                    <a:pt x="200" y="135"/>
                  </a:moveTo>
                  <a:cubicBezTo>
                    <a:pt x="269" y="160"/>
                    <a:pt x="209" y="283"/>
                    <a:pt x="146" y="252"/>
                  </a:cubicBezTo>
                  <a:cubicBezTo>
                    <a:pt x="76" y="227"/>
                    <a:pt x="136" y="104"/>
                    <a:pt x="200" y="135"/>
                  </a:cubicBezTo>
                  <a:close/>
                  <a:moveTo>
                    <a:pt x="13" y="196"/>
                  </a:moveTo>
                  <a:cubicBezTo>
                    <a:pt x="54" y="162"/>
                    <a:pt x="147" y="84"/>
                    <a:pt x="188" y="50"/>
                  </a:cubicBezTo>
                  <a:cubicBezTo>
                    <a:pt x="199" y="55"/>
                    <a:pt x="205" y="57"/>
                    <a:pt x="217" y="62"/>
                  </a:cubicBezTo>
                  <a:cubicBezTo>
                    <a:pt x="169" y="101"/>
                    <a:pt x="90" y="167"/>
                    <a:pt x="44" y="208"/>
                  </a:cubicBezTo>
                  <a:cubicBezTo>
                    <a:pt x="31" y="202"/>
                    <a:pt x="29" y="202"/>
                    <a:pt x="13" y="196"/>
                  </a:cubicBezTo>
                  <a:close/>
                  <a:moveTo>
                    <a:pt x="73" y="31"/>
                  </a:moveTo>
                  <a:cubicBezTo>
                    <a:pt x="51" y="24"/>
                    <a:pt x="21" y="86"/>
                    <a:pt x="42" y="97"/>
                  </a:cubicBezTo>
                  <a:cubicBezTo>
                    <a:pt x="63" y="104"/>
                    <a:pt x="95" y="43"/>
                    <a:pt x="73" y="31"/>
                  </a:cubicBezTo>
                  <a:close/>
                  <a:moveTo>
                    <a:pt x="85" y="5"/>
                  </a:moveTo>
                  <a:cubicBezTo>
                    <a:pt x="154" y="31"/>
                    <a:pt x="94" y="153"/>
                    <a:pt x="31" y="122"/>
                  </a:cubicBezTo>
                  <a:cubicBezTo>
                    <a:pt x="-39" y="97"/>
                    <a:pt x="22" y="-25"/>
                    <a:pt x="85" y="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E2CA2B7C-4A1A-45B1-A873-7C32249D519C}"/>
                </a:ext>
              </a:extLst>
            </p:cNvPr>
            <p:cNvSpPr/>
            <p:nvPr/>
          </p:nvSpPr>
          <p:spPr>
            <a:xfrm>
              <a:off x="17357621" y="6668640"/>
              <a:ext cx="1326768" cy="4758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6" h="383">
                  <a:moveTo>
                    <a:pt x="12" y="383"/>
                  </a:moveTo>
                  <a:cubicBezTo>
                    <a:pt x="11" y="383"/>
                    <a:pt x="9" y="382"/>
                    <a:pt x="7" y="382"/>
                  </a:cubicBezTo>
                  <a:cubicBezTo>
                    <a:pt x="2" y="379"/>
                    <a:pt x="-2" y="372"/>
                    <a:pt x="2" y="366"/>
                  </a:cubicBezTo>
                  <a:cubicBezTo>
                    <a:pt x="3" y="363"/>
                    <a:pt x="35" y="296"/>
                    <a:pt x="112" y="231"/>
                  </a:cubicBezTo>
                  <a:cubicBezTo>
                    <a:pt x="182" y="171"/>
                    <a:pt x="307" y="101"/>
                    <a:pt x="496" y="112"/>
                  </a:cubicBezTo>
                  <a:cubicBezTo>
                    <a:pt x="845" y="131"/>
                    <a:pt x="1046" y="4"/>
                    <a:pt x="1049" y="2"/>
                  </a:cubicBezTo>
                  <a:cubicBezTo>
                    <a:pt x="1054" y="-1"/>
                    <a:pt x="1061" y="0"/>
                    <a:pt x="1065" y="6"/>
                  </a:cubicBezTo>
                  <a:cubicBezTo>
                    <a:pt x="1068" y="11"/>
                    <a:pt x="1067" y="18"/>
                    <a:pt x="1061" y="22"/>
                  </a:cubicBezTo>
                  <a:cubicBezTo>
                    <a:pt x="1054" y="27"/>
                    <a:pt x="880" y="138"/>
                    <a:pt x="569" y="138"/>
                  </a:cubicBezTo>
                  <a:cubicBezTo>
                    <a:pt x="545" y="138"/>
                    <a:pt x="520" y="137"/>
                    <a:pt x="494" y="135"/>
                  </a:cubicBezTo>
                  <a:cubicBezTo>
                    <a:pt x="313" y="126"/>
                    <a:pt x="195" y="191"/>
                    <a:pt x="128" y="248"/>
                  </a:cubicBezTo>
                  <a:cubicBezTo>
                    <a:pt x="54" y="310"/>
                    <a:pt x="23" y="376"/>
                    <a:pt x="23" y="376"/>
                  </a:cubicBezTo>
                  <a:cubicBezTo>
                    <a:pt x="21" y="381"/>
                    <a:pt x="17" y="383"/>
                    <a:pt x="12" y="38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21B077F0-4178-4EB9-80CC-9060B78F99F1}"/>
                </a:ext>
              </a:extLst>
            </p:cNvPr>
            <p:cNvSpPr/>
            <p:nvPr/>
          </p:nvSpPr>
          <p:spPr>
            <a:xfrm>
              <a:off x="17911999" y="6177798"/>
              <a:ext cx="730034" cy="4846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7" h="390">
                  <a:moveTo>
                    <a:pt x="582" y="382"/>
                  </a:moveTo>
                  <a:cubicBezTo>
                    <a:pt x="582" y="382"/>
                    <a:pt x="-38" y="445"/>
                    <a:pt x="2" y="216"/>
                  </a:cubicBezTo>
                  <a:cubicBezTo>
                    <a:pt x="60" y="-114"/>
                    <a:pt x="211" y="-58"/>
                    <a:pt x="587" y="33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80373D6E-C568-41B0-B3E4-671283EA3917}"/>
                </a:ext>
              </a:extLst>
            </p:cNvPr>
            <p:cNvSpPr/>
            <p:nvPr/>
          </p:nvSpPr>
          <p:spPr>
            <a:xfrm>
              <a:off x="17897049" y="6162848"/>
              <a:ext cx="759933" cy="5132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1" h="413">
                  <a:moveTo>
                    <a:pt x="157" y="24"/>
                  </a:moveTo>
                  <a:cubicBezTo>
                    <a:pt x="147" y="24"/>
                    <a:pt x="139" y="25"/>
                    <a:pt x="131" y="28"/>
                  </a:cubicBezTo>
                  <a:cubicBezTo>
                    <a:pt x="81" y="43"/>
                    <a:pt x="48" y="107"/>
                    <a:pt x="26" y="230"/>
                  </a:cubicBezTo>
                  <a:cubicBezTo>
                    <a:pt x="21" y="261"/>
                    <a:pt x="28" y="286"/>
                    <a:pt x="48" y="308"/>
                  </a:cubicBezTo>
                  <a:cubicBezTo>
                    <a:pt x="147" y="415"/>
                    <a:pt x="519" y="389"/>
                    <a:pt x="583" y="383"/>
                  </a:cubicBezTo>
                  <a:lnTo>
                    <a:pt x="586" y="350"/>
                  </a:lnTo>
                  <a:cubicBezTo>
                    <a:pt x="368" y="123"/>
                    <a:pt x="239" y="24"/>
                    <a:pt x="157" y="24"/>
                  </a:cubicBezTo>
                  <a:close/>
                  <a:moveTo>
                    <a:pt x="417" y="413"/>
                  </a:moveTo>
                  <a:cubicBezTo>
                    <a:pt x="279" y="413"/>
                    <a:pt x="100" y="398"/>
                    <a:pt x="30" y="324"/>
                  </a:cubicBezTo>
                  <a:cubicBezTo>
                    <a:pt x="5" y="297"/>
                    <a:pt x="-4" y="264"/>
                    <a:pt x="2" y="226"/>
                  </a:cubicBezTo>
                  <a:cubicBezTo>
                    <a:pt x="26" y="93"/>
                    <a:pt x="65" y="23"/>
                    <a:pt x="124" y="5"/>
                  </a:cubicBezTo>
                  <a:cubicBezTo>
                    <a:pt x="216" y="-23"/>
                    <a:pt x="351" y="71"/>
                    <a:pt x="607" y="338"/>
                  </a:cubicBezTo>
                  <a:lnTo>
                    <a:pt x="611" y="343"/>
                  </a:lnTo>
                  <a:lnTo>
                    <a:pt x="605" y="405"/>
                  </a:lnTo>
                  <a:lnTo>
                    <a:pt x="595" y="406"/>
                  </a:lnTo>
                  <a:cubicBezTo>
                    <a:pt x="588" y="406"/>
                    <a:pt x="512" y="413"/>
                    <a:pt x="417" y="41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6248ECD1-03B2-4C3C-B7B0-8310968EF4C4}"/>
                </a:ext>
              </a:extLst>
            </p:cNvPr>
            <p:cNvSpPr/>
            <p:nvPr/>
          </p:nvSpPr>
          <p:spPr>
            <a:xfrm>
              <a:off x="17913244" y="6418236"/>
              <a:ext cx="703872" cy="2429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6" h="196">
                  <a:moveTo>
                    <a:pt x="566" y="190"/>
                  </a:moveTo>
                  <a:cubicBezTo>
                    <a:pt x="484" y="153"/>
                    <a:pt x="179" y="18"/>
                    <a:pt x="77" y="2"/>
                  </a:cubicBezTo>
                  <a:cubicBezTo>
                    <a:pt x="39" y="-4"/>
                    <a:pt x="16" y="7"/>
                    <a:pt x="2" y="25"/>
                  </a:cubicBezTo>
                  <a:cubicBezTo>
                    <a:pt x="-31" y="229"/>
                    <a:pt x="470" y="198"/>
                    <a:pt x="566" y="19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CABCB3B0-CBA4-4969-9C77-ABA6961F45E7}"/>
                </a:ext>
              </a:extLst>
            </p:cNvPr>
            <p:cNvSpPr/>
            <p:nvPr/>
          </p:nvSpPr>
          <p:spPr>
            <a:xfrm>
              <a:off x="18735467" y="6177798"/>
              <a:ext cx="728788" cy="4846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6" h="390">
                  <a:moveTo>
                    <a:pt x="5" y="382"/>
                  </a:moveTo>
                  <a:cubicBezTo>
                    <a:pt x="5" y="382"/>
                    <a:pt x="625" y="445"/>
                    <a:pt x="584" y="216"/>
                  </a:cubicBezTo>
                  <a:cubicBezTo>
                    <a:pt x="526" y="-114"/>
                    <a:pt x="375" y="-58"/>
                    <a:pt x="0" y="33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A040D215-3B90-46DB-BCC8-A725B183CDDB}"/>
                </a:ext>
              </a:extLst>
            </p:cNvPr>
            <p:cNvSpPr/>
            <p:nvPr/>
          </p:nvSpPr>
          <p:spPr>
            <a:xfrm>
              <a:off x="18719272" y="6162848"/>
              <a:ext cx="759933" cy="5145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1" h="414">
                  <a:moveTo>
                    <a:pt x="29" y="383"/>
                  </a:moveTo>
                  <a:cubicBezTo>
                    <a:pt x="93" y="389"/>
                    <a:pt x="464" y="415"/>
                    <a:pt x="564" y="308"/>
                  </a:cubicBezTo>
                  <a:cubicBezTo>
                    <a:pt x="584" y="286"/>
                    <a:pt x="591" y="261"/>
                    <a:pt x="586" y="230"/>
                  </a:cubicBezTo>
                  <a:cubicBezTo>
                    <a:pt x="564" y="107"/>
                    <a:pt x="531" y="43"/>
                    <a:pt x="481" y="28"/>
                  </a:cubicBezTo>
                  <a:cubicBezTo>
                    <a:pt x="401" y="3"/>
                    <a:pt x="268" y="97"/>
                    <a:pt x="25" y="350"/>
                  </a:cubicBezTo>
                  <a:close/>
                  <a:moveTo>
                    <a:pt x="194" y="414"/>
                  </a:moveTo>
                  <a:cubicBezTo>
                    <a:pt x="99" y="414"/>
                    <a:pt x="24" y="406"/>
                    <a:pt x="16" y="406"/>
                  </a:cubicBezTo>
                  <a:lnTo>
                    <a:pt x="6" y="405"/>
                  </a:lnTo>
                  <a:lnTo>
                    <a:pt x="0" y="343"/>
                  </a:lnTo>
                  <a:lnTo>
                    <a:pt x="4" y="338"/>
                  </a:lnTo>
                  <a:cubicBezTo>
                    <a:pt x="260" y="71"/>
                    <a:pt x="396" y="-23"/>
                    <a:pt x="487" y="5"/>
                  </a:cubicBezTo>
                  <a:cubicBezTo>
                    <a:pt x="547" y="23"/>
                    <a:pt x="586" y="94"/>
                    <a:pt x="609" y="226"/>
                  </a:cubicBezTo>
                  <a:cubicBezTo>
                    <a:pt x="616" y="264"/>
                    <a:pt x="606" y="297"/>
                    <a:pt x="581" y="324"/>
                  </a:cubicBezTo>
                  <a:cubicBezTo>
                    <a:pt x="512" y="398"/>
                    <a:pt x="333" y="414"/>
                    <a:pt x="194" y="41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35AD1377-D226-4DA6-8343-C2A3B44097B5}"/>
                </a:ext>
              </a:extLst>
            </p:cNvPr>
            <p:cNvSpPr/>
            <p:nvPr/>
          </p:nvSpPr>
          <p:spPr>
            <a:xfrm>
              <a:off x="18761629" y="6418236"/>
              <a:ext cx="702627" cy="2429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5" h="196">
                  <a:moveTo>
                    <a:pt x="0" y="190"/>
                  </a:moveTo>
                  <a:cubicBezTo>
                    <a:pt x="81" y="153"/>
                    <a:pt x="386" y="18"/>
                    <a:pt x="489" y="2"/>
                  </a:cubicBezTo>
                  <a:cubicBezTo>
                    <a:pt x="527" y="-4"/>
                    <a:pt x="550" y="7"/>
                    <a:pt x="563" y="25"/>
                  </a:cubicBezTo>
                  <a:cubicBezTo>
                    <a:pt x="596" y="229"/>
                    <a:pt x="96" y="198"/>
                    <a:pt x="0" y="19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8BEB0908-2054-4E1F-9576-E857B028B8A4}"/>
                </a:ext>
              </a:extLst>
            </p:cNvPr>
            <p:cNvSpPr/>
            <p:nvPr/>
          </p:nvSpPr>
          <p:spPr>
            <a:xfrm>
              <a:off x="18523682" y="6476788"/>
              <a:ext cx="292761" cy="2068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167">
                  <a:moveTo>
                    <a:pt x="156" y="0"/>
                  </a:moveTo>
                  <a:lnTo>
                    <a:pt x="79" y="0"/>
                  </a:lnTo>
                  <a:cubicBezTo>
                    <a:pt x="36" y="0"/>
                    <a:pt x="0" y="36"/>
                    <a:pt x="0" y="80"/>
                  </a:cubicBezTo>
                  <a:lnTo>
                    <a:pt x="0" y="87"/>
                  </a:lnTo>
                  <a:cubicBezTo>
                    <a:pt x="0" y="132"/>
                    <a:pt x="36" y="167"/>
                    <a:pt x="79" y="167"/>
                  </a:cubicBezTo>
                  <a:lnTo>
                    <a:pt x="156" y="167"/>
                  </a:lnTo>
                  <a:cubicBezTo>
                    <a:pt x="200" y="167"/>
                    <a:pt x="236" y="132"/>
                    <a:pt x="236" y="87"/>
                  </a:cubicBezTo>
                  <a:lnTo>
                    <a:pt x="236" y="80"/>
                  </a:lnTo>
                  <a:cubicBezTo>
                    <a:pt x="236" y="36"/>
                    <a:pt x="200" y="0"/>
                    <a:pt x="156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36B839CA-909F-44B2-ACDC-F016AF367BE1}"/>
                </a:ext>
              </a:extLst>
            </p:cNvPr>
            <p:cNvSpPr/>
            <p:nvPr/>
          </p:nvSpPr>
          <p:spPr>
            <a:xfrm>
              <a:off x="18508733" y="6461838"/>
              <a:ext cx="321414" cy="2367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9" h="191">
                  <a:moveTo>
                    <a:pt x="91" y="24"/>
                  </a:moveTo>
                  <a:cubicBezTo>
                    <a:pt x="54" y="24"/>
                    <a:pt x="24" y="54"/>
                    <a:pt x="24" y="92"/>
                  </a:cubicBezTo>
                  <a:lnTo>
                    <a:pt x="24" y="99"/>
                  </a:lnTo>
                  <a:cubicBezTo>
                    <a:pt x="24" y="137"/>
                    <a:pt x="54" y="167"/>
                    <a:pt x="91" y="167"/>
                  </a:cubicBezTo>
                  <a:lnTo>
                    <a:pt x="168" y="167"/>
                  </a:lnTo>
                  <a:cubicBezTo>
                    <a:pt x="205" y="167"/>
                    <a:pt x="236" y="137"/>
                    <a:pt x="236" y="99"/>
                  </a:cubicBezTo>
                  <a:lnTo>
                    <a:pt x="236" y="92"/>
                  </a:lnTo>
                  <a:cubicBezTo>
                    <a:pt x="236" y="54"/>
                    <a:pt x="205" y="24"/>
                    <a:pt x="168" y="24"/>
                  </a:cubicBezTo>
                  <a:close/>
                  <a:moveTo>
                    <a:pt x="168" y="191"/>
                  </a:moveTo>
                  <a:lnTo>
                    <a:pt x="91" y="191"/>
                  </a:lnTo>
                  <a:cubicBezTo>
                    <a:pt x="41" y="191"/>
                    <a:pt x="0" y="150"/>
                    <a:pt x="0" y="99"/>
                  </a:cubicBezTo>
                  <a:lnTo>
                    <a:pt x="0" y="92"/>
                  </a:lnTo>
                  <a:cubicBezTo>
                    <a:pt x="0" y="41"/>
                    <a:pt x="41" y="0"/>
                    <a:pt x="91" y="0"/>
                  </a:cubicBezTo>
                  <a:lnTo>
                    <a:pt x="168" y="0"/>
                  </a:lnTo>
                  <a:cubicBezTo>
                    <a:pt x="218" y="0"/>
                    <a:pt x="259" y="41"/>
                    <a:pt x="259" y="92"/>
                  </a:cubicBezTo>
                  <a:lnTo>
                    <a:pt x="259" y="99"/>
                  </a:lnTo>
                  <a:cubicBezTo>
                    <a:pt x="259" y="150"/>
                    <a:pt x="218" y="191"/>
                    <a:pt x="168" y="19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A4998052-73C4-4306-BCC6-8843DDBBFCD7}"/>
                </a:ext>
              </a:extLst>
            </p:cNvPr>
            <p:cNvSpPr/>
            <p:nvPr/>
          </p:nvSpPr>
          <p:spPr>
            <a:xfrm>
              <a:off x="17807352" y="6683589"/>
              <a:ext cx="1719193" cy="16344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1" h="1313">
                  <a:moveTo>
                    <a:pt x="1381" y="603"/>
                  </a:moveTo>
                  <a:lnTo>
                    <a:pt x="745" y="603"/>
                  </a:lnTo>
                  <a:lnTo>
                    <a:pt x="745" y="0"/>
                  </a:lnTo>
                  <a:lnTo>
                    <a:pt x="636" y="0"/>
                  </a:lnTo>
                  <a:lnTo>
                    <a:pt x="636" y="603"/>
                  </a:lnTo>
                  <a:lnTo>
                    <a:pt x="0" y="603"/>
                  </a:lnTo>
                  <a:lnTo>
                    <a:pt x="0" y="712"/>
                  </a:lnTo>
                  <a:lnTo>
                    <a:pt x="636" y="712"/>
                  </a:lnTo>
                  <a:lnTo>
                    <a:pt x="636" y="1313"/>
                  </a:lnTo>
                  <a:lnTo>
                    <a:pt x="745" y="1313"/>
                  </a:lnTo>
                  <a:lnTo>
                    <a:pt x="745" y="712"/>
                  </a:lnTo>
                  <a:lnTo>
                    <a:pt x="1381" y="712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sp>
        <p:nvSpPr>
          <p:cNvPr id="161" name="Freeform: Shape 160">
            <a:extLst>
              <a:ext uri="{FF2B5EF4-FFF2-40B4-BE49-F238E27FC236}">
                <a16:creationId xmlns:a16="http://schemas.microsoft.com/office/drawing/2014/main" id="{39FE4308-C767-4361-9CCE-742568AF3848}"/>
              </a:ext>
            </a:extLst>
          </p:cNvPr>
          <p:cNvSpPr/>
          <p:nvPr/>
        </p:nvSpPr>
        <p:spPr>
          <a:xfrm>
            <a:off x="3908053" y="4462343"/>
            <a:ext cx="4131042" cy="450602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317" h="3618">
                <a:moveTo>
                  <a:pt x="2781" y="106"/>
                </a:moveTo>
                <a:cubicBezTo>
                  <a:pt x="2462" y="-31"/>
                  <a:pt x="2098" y="-13"/>
                  <a:pt x="1755" y="39"/>
                </a:cubicBezTo>
                <a:cubicBezTo>
                  <a:pt x="1652" y="54"/>
                  <a:pt x="1502" y="88"/>
                  <a:pt x="1334" y="130"/>
                </a:cubicBezTo>
                <a:cubicBezTo>
                  <a:pt x="1060" y="194"/>
                  <a:pt x="482" y="224"/>
                  <a:pt x="278" y="308"/>
                </a:cubicBezTo>
                <a:cubicBezTo>
                  <a:pt x="74" y="392"/>
                  <a:pt x="32" y="661"/>
                  <a:pt x="32" y="661"/>
                </a:cubicBezTo>
                <a:cubicBezTo>
                  <a:pt x="3" y="764"/>
                  <a:pt x="-5" y="875"/>
                  <a:pt x="3" y="986"/>
                </a:cubicBezTo>
                <a:cubicBezTo>
                  <a:pt x="13" y="1132"/>
                  <a:pt x="49" y="1282"/>
                  <a:pt x="101" y="1416"/>
                </a:cubicBezTo>
                <a:cubicBezTo>
                  <a:pt x="238" y="1771"/>
                  <a:pt x="461" y="2102"/>
                  <a:pt x="501" y="2479"/>
                </a:cubicBezTo>
                <a:cubicBezTo>
                  <a:pt x="537" y="2826"/>
                  <a:pt x="436" y="3237"/>
                  <a:pt x="688" y="3477"/>
                </a:cubicBezTo>
                <a:cubicBezTo>
                  <a:pt x="856" y="3636"/>
                  <a:pt x="1119" y="3642"/>
                  <a:pt x="1343" y="3586"/>
                </a:cubicBezTo>
                <a:cubicBezTo>
                  <a:pt x="1567" y="3530"/>
                  <a:pt x="1778" y="3422"/>
                  <a:pt x="2006" y="3384"/>
                </a:cubicBezTo>
                <a:cubicBezTo>
                  <a:pt x="2250" y="3344"/>
                  <a:pt x="2515" y="3382"/>
                  <a:pt x="2735" y="3269"/>
                </a:cubicBezTo>
                <a:cubicBezTo>
                  <a:pt x="3038" y="3111"/>
                  <a:pt x="3139" y="2724"/>
                  <a:pt x="3138" y="2383"/>
                </a:cubicBezTo>
                <a:cubicBezTo>
                  <a:pt x="3138" y="2041"/>
                  <a:pt x="3069" y="1691"/>
                  <a:pt x="3166" y="1363"/>
                </a:cubicBezTo>
                <a:cubicBezTo>
                  <a:pt x="3212" y="1213"/>
                  <a:pt x="3291" y="1073"/>
                  <a:pt x="3312" y="917"/>
                </a:cubicBezTo>
                <a:cubicBezTo>
                  <a:pt x="3359" y="574"/>
                  <a:pt x="3100" y="243"/>
                  <a:pt x="2781" y="106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grpSp>
        <p:nvGrpSpPr>
          <p:cNvPr id="451" name="Group 450">
            <a:extLst>
              <a:ext uri="{FF2B5EF4-FFF2-40B4-BE49-F238E27FC236}">
                <a16:creationId xmlns:a16="http://schemas.microsoft.com/office/drawing/2014/main" id="{D2969DD6-9450-4536-B3EA-9CB5B722A835}"/>
              </a:ext>
            </a:extLst>
          </p:cNvPr>
          <p:cNvGrpSpPr/>
          <p:nvPr/>
        </p:nvGrpSpPr>
        <p:grpSpPr>
          <a:xfrm>
            <a:off x="2743238" y="5311973"/>
            <a:ext cx="4756430" cy="2808014"/>
            <a:chOff x="2743238" y="5311973"/>
            <a:chExt cx="4756430" cy="2808014"/>
          </a:xfrm>
        </p:grpSpPr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98EC8025-399B-4861-8BA8-D7628FCE7A2D}"/>
                </a:ext>
              </a:extLst>
            </p:cNvPr>
            <p:cNvSpPr/>
            <p:nvPr/>
          </p:nvSpPr>
          <p:spPr>
            <a:xfrm>
              <a:off x="2759433" y="5328168"/>
              <a:ext cx="4725288" cy="27768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94" h="2230">
                  <a:moveTo>
                    <a:pt x="3625" y="0"/>
                  </a:moveTo>
                  <a:lnTo>
                    <a:pt x="169" y="0"/>
                  </a:lnTo>
                  <a:cubicBezTo>
                    <a:pt x="75" y="0"/>
                    <a:pt x="0" y="76"/>
                    <a:pt x="0" y="169"/>
                  </a:cubicBezTo>
                  <a:lnTo>
                    <a:pt x="0" y="2061"/>
                  </a:lnTo>
                  <a:cubicBezTo>
                    <a:pt x="0" y="2154"/>
                    <a:pt x="75" y="2230"/>
                    <a:pt x="169" y="2230"/>
                  </a:cubicBezTo>
                  <a:lnTo>
                    <a:pt x="3625" y="2230"/>
                  </a:lnTo>
                  <a:cubicBezTo>
                    <a:pt x="3718" y="2230"/>
                    <a:pt x="3794" y="2154"/>
                    <a:pt x="3794" y="2061"/>
                  </a:cubicBezTo>
                  <a:lnTo>
                    <a:pt x="3794" y="169"/>
                  </a:lnTo>
                  <a:cubicBezTo>
                    <a:pt x="3794" y="76"/>
                    <a:pt x="3718" y="0"/>
                    <a:pt x="3625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A33BD31D-2A77-4C98-84B4-70B6920710A9}"/>
                </a:ext>
              </a:extLst>
            </p:cNvPr>
            <p:cNvSpPr/>
            <p:nvPr/>
          </p:nvSpPr>
          <p:spPr>
            <a:xfrm>
              <a:off x="2743238" y="5311973"/>
              <a:ext cx="4756430" cy="28080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19" h="2255">
                  <a:moveTo>
                    <a:pt x="181" y="26"/>
                  </a:moveTo>
                  <a:cubicBezTo>
                    <a:pt x="95" y="26"/>
                    <a:pt x="25" y="95"/>
                    <a:pt x="25" y="181"/>
                  </a:cubicBezTo>
                  <a:lnTo>
                    <a:pt x="25" y="2075"/>
                  </a:lnTo>
                  <a:cubicBezTo>
                    <a:pt x="25" y="2160"/>
                    <a:pt x="95" y="2230"/>
                    <a:pt x="181" y="2230"/>
                  </a:cubicBezTo>
                  <a:lnTo>
                    <a:pt x="3639" y="2230"/>
                  </a:lnTo>
                  <a:cubicBezTo>
                    <a:pt x="3724" y="2230"/>
                    <a:pt x="3794" y="2160"/>
                    <a:pt x="3794" y="2075"/>
                  </a:cubicBezTo>
                  <a:lnTo>
                    <a:pt x="3794" y="181"/>
                  </a:lnTo>
                  <a:cubicBezTo>
                    <a:pt x="3794" y="95"/>
                    <a:pt x="3724" y="26"/>
                    <a:pt x="3639" y="26"/>
                  </a:cubicBezTo>
                  <a:close/>
                  <a:moveTo>
                    <a:pt x="3639" y="2255"/>
                  </a:moveTo>
                  <a:lnTo>
                    <a:pt x="181" y="2255"/>
                  </a:lnTo>
                  <a:cubicBezTo>
                    <a:pt x="81" y="2255"/>
                    <a:pt x="0" y="2174"/>
                    <a:pt x="0" y="2075"/>
                  </a:cubicBezTo>
                  <a:lnTo>
                    <a:pt x="0" y="181"/>
                  </a:lnTo>
                  <a:cubicBezTo>
                    <a:pt x="0" y="81"/>
                    <a:pt x="81" y="0"/>
                    <a:pt x="181" y="0"/>
                  </a:cubicBezTo>
                  <a:lnTo>
                    <a:pt x="3639" y="0"/>
                  </a:lnTo>
                  <a:cubicBezTo>
                    <a:pt x="3738" y="0"/>
                    <a:pt x="3819" y="81"/>
                    <a:pt x="3819" y="181"/>
                  </a:cubicBezTo>
                  <a:lnTo>
                    <a:pt x="3819" y="2075"/>
                  </a:lnTo>
                  <a:cubicBezTo>
                    <a:pt x="3819" y="2174"/>
                    <a:pt x="3738" y="2255"/>
                    <a:pt x="3639" y="225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9F1EAF6F-29D3-4CDD-BF47-8DBCE34C17EE}"/>
                </a:ext>
              </a:extLst>
            </p:cNvPr>
            <p:cNvSpPr/>
            <p:nvPr/>
          </p:nvSpPr>
          <p:spPr>
            <a:xfrm>
              <a:off x="2759433" y="5328168"/>
              <a:ext cx="2702122" cy="27768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70" h="2230">
                  <a:moveTo>
                    <a:pt x="0" y="182"/>
                  </a:moveTo>
                  <a:lnTo>
                    <a:pt x="0" y="2048"/>
                  </a:lnTo>
                  <a:cubicBezTo>
                    <a:pt x="0" y="2148"/>
                    <a:pt x="81" y="2230"/>
                    <a:pt x="182" y="2230"/>
                  </a:cubicBezTo>
                  <a:lnTo>
                    <a:pt x="1760" y="2230"/>
                  </a:lnTo>
                  <a:cubicBezTo>
                    <a:pt x="2014" y="1952"/>
                    <a:pt x="2170" y="1582"/>
                    <a:pt x="2170" y="1175"/>
                  </a:cubicBezTo>
                  <a:cubicBezTo>
                    <a:pt x="2170" y="707"/>
                    <a:pt x="1963" y="286"/>
                    <a:pt x="1636" y="0"/>
                  </a:cubicBezTo>
                  <a:lnTo>
                    <a:pt x="182" y="0"/>
                  </a:lnTo>
                  <a:cubicBezTo>
                    <a:pt x="81" y="0"/>
                    <a:pt x="0" y="82"/>
                    <a:pt x="0" y="182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4B926F1-2F07-482A-A1DF-DDE69A151148}"/>
                </a:ext>
              </a:extLst>
            </p:cNvPr>
            <p:cNvSpPr/>
            <p:nvPr/>
          </p:nvSpPr>
          <p:spPr>
            <a:xfrm>
              <a:off x="2743238" y="5311973"/>
              <a:ext cx="2733267" cy="28080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95" h="2255">
                  <a:moveTo>
                    <a:pt x="195" y="26"/>
                  </a:moveTo>
                  <a:cubicBezTo>
                    <a:pt x="101" y="26"/>
                    <a:pt x="25" y="102"/>
                    <a:pt x="25" y="195"/>
                  </a:cubicBezTo>
                  <a:lnTo>
                    <a:pt x="25" y="2061"/>
                  </a:lnTo>
                  <a:cubicBezTo>
                    <a:pt x="25" y="2154"/>
                    <a:pt x="101" y="2230"/>
                    <a:pt x="195" y="2230"/>
                  </a:cubicBezTo>
                  <a:lnTo>
                    <a:pt x="1767" y="2230"/>
                  </a:lnTo>
                  <a:cubicBezTo>
                    <a:pt x="2027" y="1945"/>
                    <a:pt x="2170" y="1575"/>
                    <a:pt x="2170" y="1188"/>
                  </a:cubicBezTo>
                  <a:cubicBezTo>
                    <a:pt x="2170" y="743"/>
                    <a:pt x="1979" y="320"/>
                    <a:pt x="1644" y="26"/>
                  </a:cubicBezTo>
                  <a:close/>
                  <a:moveTo>
                    <a:pt x="1773" y="2255"/>
                  </a:moveTo>
                  <a:lnTo>
                    <a:pt x="195" y="2255"/>
                  </a:lnTo>
                  <a:cubicBezTo>
                    <a:pt x="88" y="2255"/>
                    <a:pt x="0" y="2168"/>
                    <a:pt x="0" y="2061"/>
                  </a:cubicBezTo>
                  <a:lnTo>
                    <a:pt x="0" y="195"/>
                  </a:lnTo>
                  <a:cubicBezTo>
                    <a:pt x="0" y="88"/>
                    <a:pt x="88" y="0"/>
                    <a:pt x="195" y="0"/>
                  </a:cubicBezTo>
                  <a:lnTo>
                    <a:pt x="1649" y="0"/>
                  </a:lnTo>
                  <a:cubicBezTo>
                    <a:pt x="1652" y="0"/>
                    <a:pt x="1654" y="2"/>
                    <a:pt x="1657" y="4"/>
                  </a:cubicBezTo>
                  <a:cubicBezTo>
                    <a:pt x="1999" y="303"/>
                    <a:pt x="2195" y="734"/>
                    <a:pt x="2195" y="1188"/>
                  </a:cubicBezTo>
                  <a:cubicBezTo>
                    <a:pt x="2195" y="1583"/>
                    <a:pt x="2048" y="1961"/>
                    <a:pt x="1782" y="2251"/>
                  </a:cubicBezTo>
                  <a:cubicBezTo>
                    <a:pt x="1779" y="2254"/>
                    <a:pt x="1776" y="2255"/>
                    <a:pt x="1773" y="225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43FB717A-ADFE-49B4-86B9-FE25BA054652}"/>
                </a:ext>
              </a:extLst>
            </p:cNvPr>
            <p:cNvSpPr/>
            <p:nvPr/>
          </p:nvSpPr>
          <p:spPr>
            <a:xfrm>
              <a:off x="3224114" y="7619179"/>
              <a:ext cx="242929" cy="2379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2">
                  <a:moveTo>
                    <a:pt x="105" y="4"/>
                  </a:moveTo>
                  <a:lnTo>
                    <a:pt x="129" y="54"/>
                  </a:lnTo>
                  <a:cubicBezTo>
                    <a:pt x="130" y="56"/>
                    <a:pt x="133" y="58"/>
                    <a:pt x="135" y="59"/>
                  </a:cubicBezTo>
                  <a:lnTo>
                    <a:pt x="189" y="67"/>
                  </a:lnTo>
                  <a:cubicBezTo>
                    <a:pt x="195" y="67"/>
                    <a:pt x="198" y="76"/>
                    <a:pt x="193" y="80"/>
                  </a:cubicBezTo>
                  <a:lnTo>
                    <a:pt x="154" y="120"/>
                  </a:lnTo>
                  <a:cubicBezTo>
                    <a:pt x="152" y="122"/>
                    <a:pt x="152" y="124"/>
                    <a:pt x="152" y="127"/>
                  </a:cubicBezTo>
                  <a:lnTo>
                    <a:pt x="161" y="182"/>
                  </a:lnTo>
                  <a:cubicBezTo>
                    <a:pt x="163" y="189"/>
                    <a:pt x="155" y="194"/>
                    <a:pt x="149" y="191"/>
                  </a:cubicBezTo>
                  <a:lnTo>
                    <a:pt x="102" y="165"/>
                  </a:lnTo>
                  <a:cubicBezTo>
                    <a:pt x="100" y="163"/>
                    <a:pt x="96" y="163"/>
                    <a:pt x="94" y="165"/>
                  </a:cubicBezTo>
                  <a:lnTo>
                    <a:pt x="46" y="191"/>
                  </a:lnTo>
                  <a:cubicBezTo>
                    <a:pt x="40" y="194"/>
                    <a:pt x="33" y="189"/>
                    <a:pt x="35" y="182"/>
                  </a:cubicBezTo>
                  <a:lnTo>
                    <a:pt x="44" y="127"/>
                  </a:lnTo>
                  <a:cubicBezTo>
                    <a:pt x="44" y="124"/>
                    <a:pt x="43" y="122"/>
                    <a:pt x="41" y="120"/>
                  </a:cubicBezTo>
                  <a:lnTo>
                    <a:pt x="2" y="80"/>
                  </a:lnTo>
                  <a:cubicBezTo>
                    <a:pt x="-3" y="76"/>
                    <a:pt x="0" y="67"/>
                    <a:pt x="7" y="67"/>
                  </a:cubicBezTo>
                  <a:lnTo>
                    <a:pt x="60" y="59"/>
                  </a:lnTo>
                  <a:cubicBezTo>
                    <a:pt x="63" y="58"/>
                    <a:pt x="65" y="56"/>
                    <a:pt x="66" y="54"/>
                  </a:cubicBezTo>
                  <a:lnTo>
                    <a:pt x="90" y="4"/>
                  </a:lnTo>
                  <a:cubicBezTo>
                    <a:pt x="93" y="-1"/>
                    <a:pt x="102" y="-1"/>
                    <a:pt x="105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54BA9141-6DF4-47DB-B761-8392DC648556}"/>
                </a:ext>
              </a:extLst>
            </p:cNvPr>
            <p:cNvSpPr/>
            <p:nvPr/>
          </p:nvSpPr>
          <p:spPr>
            <a:xfrm>
              <a:off x="3212901" y="7606721"/>
              <a:ext cx="266599" cy="2616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5" h="211">
                  <a:moveTo>
                    <a:pt x="106" y="18"/>
                  </a:moveTo>
                  <a:close/>
                  <a:moveTo>
                    <a:pt x="21" y="85"/>
                  </a:moveTo>
                  <a:lnTo>
                    <a:pt x="58" y="123"/>
                  </a:lnTo>
                  <a:cubicBezTo>
                    <a:pt x="62" y="127"/>
                    <a:pt x="64" y="133"/>
                    <a:pt x="63" y="138"/>
                  </a:cubicBezTo>
                  <a:lnTo>
                    <a:pt x="54" y="191"/>
                  </a:lnTo>
                  <a:lnTo>
                    <a:pt x="100" y="167"/>
                  </a:lnTo>
                  <a:cubicBezTo>
                    <a:pt x="105" y="163"/>
                    <a:pt x="111" y="163"/>
                    <a:pt x="116" y="167"/>
                  </a:cubicBezTo>
                  <a:lnTo>
                    <a:pt x="162" y="191"/>
                  </a:lnTo>
                  <a:lnTo>
                    <a:pt x="153" y="138"/>
                  </a:lnTo>
                  <a:cubicBezTo>
                    <a:pt x="152" y="133"/>
                    <a:pt x="153" y="127"/>
                    <a:pt x="158" y="123"/>
                  </a:cubicBezTo>
                  <a:lnTo>
                    <a:pt x="195" y="85"/>
                  </a:lnTo>
                  <a:lnTo>
                    <a:pt x="144" y="78"/>
                  </a:lnTo>
                  <a:cubicBezTo>
                    <a:pt x="138" y="77"/>
                    <a:pt x="133" y="73"/>
                    <a:pt x="130" y="68"/>
                  </a:cubicBezTo>
                  <a:lnTo>
                    <a:pt x="108" y="20"/>
                  </a:lnTo>
                  <a:lnTo>
                    <a:pt x="85" y="68"/>
                  </a:lnTo>
                  <a:cubicBezTo>
                    <a:pt x="82" y="73"/>
                    <a:pt x="78" y="77"/>
                    <a:pt x="72" y="78"/>
                  </a:cubicBezTo>
                  <a:close/>
                  <a:moveTo>
                    <a:pt x="53" y="211"/>
                  </a:moveTo>
                  <a:cubicBezTo>
                    <a:pt x="49" y="211"/>
                    <a:pt x="45" y="210"/>
                    <a:pt x="42" y="207"/>
                  </a:cubicBezTo>
                  <a:cubicBezTo>
                    <a:pt x="37" y="204"/>
                    <a:pt x="34" y="197"/>
                    <a:pt x="36" y="190"/>
                  </a:cubicBezTo>
                  <a:lnTo>
                    <a:pt x="45" y="136"/>
                  </a:lnTo>
                  <a:lnTo>
                    <a:pt x="6" y="97"/>
                  </a:lnTo>
                  <a:cubicBezTo>
                    <a:pt x="1" y="92"/>
                    <a:pt x="-1" y="85"/>
                    <a:pt x="1" y="79"/>
                  </a:cubicBezTo>
                  <a:cubicBezTo>
                    <a:pt x="4" y="73"/>
                    <a:pt x="8" y="68"/>
                    <a:pt x="15" y="68"/>
                  </a:cubicBezTo>
                  <a:lnTo>
                    <a:pt x="69" y="59"/>
                  </a:lnTo>
                  <a:lnTo>
                    <a:pt x="92" y="10"/>
                  </a:lnTo>
                  <a:cubicBezTo>
                    <a:pt x="95" y="4"/>
                    <a:pt x="101" y="0"/>
                    <a:pt x="108" y="0"/>
                  </a:cubicBezTo>
                  <a:cubicBezTo>
                    <a:pt x="114" y="0"/>
                    <a:pt x="121" y="4"/>
                    <a:pt x="123" y="10"/>
                  </a:cubicBezTo>
                  <a:lnTo>
                    <a:pt x="147" y="59"/>
                  </a:lnTo>
                  <a:lnTo>
                    <a:pt x="200" y="68"/>
                  </a:lnTo>
                  <a:cubicBezTo>
                    <a:pt x="207" y="68"/>
                    <a:pt x="212" y="73"/>
                    <a:pt x="214" y="79"/>
                  </a:cubicBezTo>
                  <a:cubicBezTo>
                    <a:pt x="216" y="85"/>
                    <a:pt x="215" y="92"/>
                    <a:pt x="210" y="97"/>
                  </a:cubicBezTo>
                  <a:lnTo>
                    <a:pt x="171" y="136"/>
                  </a:lnTo>
                  <a:lnTo>
                    <a:pt x="180" y="190"/>
                  </a:lnTo>
                  <a:cubicBezTo>
                    <a:pt x="182" y="197"/>
                    <a:pt x="179" y="204"/>
                    <a:pt x="173" y="207"/>
                  </a:cubicBezTo>
                  <a:cubicBezTo>
                    <a:pt x="168" y="212"/>
                    <a:pt x="161" y="212"/>
                    <a:pt x="155" y="209"/>
                  </a:cubicBezTo>
                  <a:lnTo>
                    <a:pt x="108" y="183"/>
                  </a:lnTo>
                  <a:lnTo>
                    <a:pt x="60" y="209"/>
                  </a:lnTo>
                  <a:cubicBezTo>
                    <a:pt x="58" y="210"/>
                    <a:pt x="55" y="211"/>
                    <a:pt x="53" y="2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33660ECF-CCAF-4A67-AEB2-0C590DFB5484}"/>
                </a:ext>
              </a:extLst>
            </p:cNvPr>
            <p:cNvSpPr/>
            <p:nvPr/>
          </p:nvSpPr>
          <p:spPr>
            <a:xfrm>
              <a:off x="3562969" y="7619179"/>
              <a:ext cx="242929" cy="2379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2">
                  <a:moveTo>
                    <a:pt x="105" y="4"/>
                  </a:moveTo>
                  <a:lnTo>
                    <a:pt x="129" y="54"/>
                  </a:lnTo>
                  <a:cubicBezTo>
                    <a:pt x="130" y="56"/>
                    <a:pt x="132" y="58"/>
                    <a:pt x="135" y="59"/>
                  </a:cubicBezTo>
                  <a:lnTo>
                    <a:pt x="188" y="67"/>
                  </a:lnTo>
                  <a:cubicBezTo>
                    <a:pt x="195" y="67"/>
                    <a:pt x="198" y="76"/>
                    <a:pt x="193" y="80"/>
                  </a:cubicBezTo>
                  <a:lnTo>
                    <a:pt x="154" y="120"/>
                  </a:lnTo>
                  <a:cubicBezTo>
                    <a:pt x="152" y="122"/>
                    <a:pt x="151" y="124"/>
                    <a:pt x="151" y="127"/>
                  </a:cubicBezTo>
                  <a:lnTo>
                    <a:pt x="161" y="182"/>
                  </a:lnTo>
                  <a:cubicBezTo>
                    <a:pt x="162" y="189"/>
                    <a:pt x="155" y="194"/>
                    <a:pt x="149" y="191"/>
                  </a:cubicBezTo>
                  <a:lnTo>
                    <a:pt x="101" y="165"/>
                  </a:lnTo>
                  <a:cubicBezTo>
                    <a:pt x="99" y="163"/>
                    <a:pt x="96" y="163"/>
                    <a:pt x="93" y="165"/>
                  </a:cubicBezTo>
                  <a:lnTo>
                    <a:pt x="46" y="191"/>
                  </a:lnTo>
                  <a:cubicBezTo>
                    <a:pt x="40" y="194"/>
                    <a:pt x="33" y="189"/>
                    <a:pt x="34" y="182"/>
                  </a:cubicBezTo>
                  <a:lnTo>
                    <a:pt x="43" y="127"/>
                  </a:lnTo>
                  <a:cubicBezTo>
                    <a:pt x="44" y="124"/>
                    <a:pt x="43" y="122"/>
                    <a:pt x="41" y="120"/>
                  </a:cubicBezTo>
                  <a:lnTo>
                    <a:pt x="2" y="80"/>
                  </a:lnTo>
                  <a:cubicBezTo>
                    <a:pt x="-3" y="76"/>
                    <a:pt x="0" y="67"/>
                    <a:pt x="7" y="67"/>
                  </a:cubicBezTo>
                  <a:lnTo>
                    <a:pt x="60" y="59"/>
                  </a:lnTo>
                  <a:cubicBezTo>
                    <a:pt x="63" y="58"/>
                    <a:pt x="65" y="56"/>
                    <a:pt x="67" y="54"/>
                  </a:cubicBezTo>
                  <a:lnTo>
                    <a:pt x="91" y="4"/>
                  </a:lnTo>
                  <a:cubicBezTo>
                    <a:pt x="93" y="-1"/>
                    <a:pt x="102" y="-1"/>
                    <a:pt x="105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80D99EB5-6FAA-4C8C-B059-6143641B0ABF}"/>
                </a:ext>
              </a:extLst>
            </p:cNvPr>
            <p:cNvSpPr/>
            <p:nvPr/>
          </p:nvSpPr>
          <p:spPr>
            <a:xfrm>
              <a:off x="3551753" y="7606721"/>
              <a:ext cx="266599" cy="2616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5" h="211">
                  <a:moveTo>
                    <a:pt x="20" y="85"/>
                  </a:moveTo>
                  <a:lnTo>
                    <a:pt x="58" y="123"/>
                  </a:lnTo>
                  <a:cubicBezTo>
                    <a:pt x="62" y="127"/>
                    <a:pt x="64" y="133"/>
                    <a:pt x="63" y="138"/>
                  </a:cubicBezTo>
                  <a:lnTo>
                    <a:pt x="54" y="191"/>
                  </a:lnTo>
                  <a:lnTo>
                    <a:pt x="99" y="167"/>
                  </a:lnTo>
                  <a:cubicBezTo>
                    <a:pt x="105" y="163"/>
                    <a:pt x="111" y="163"/>
                    <a:pt x="116" y="167"/>
                  </a:cubicBezTo>
                  <a:lnTo>
                    <a:pt x="161" y="191"/>
                  </a:lnTo>
                  <a:lnTo>
                    <a:pt x="153" y="138"/>
                  </a:lnTo>
                  <a:cubicBezTo>
                    <a:pt x="152" y="133"/>
                    <a:pt x="154" y="127"/>
                    <a:pt x="157" y="123"/>
                  </a:cubicBezTo>
                  <a:lnTo>
                    <a:pt x="195" y="85"/>
                  </a:lnTo>
                  <a:lnTo>
                    <a:pt x="143" y="78"/>
                  </a:lnTo>
                  <a:cubicBezTo>
                    <a:pt x="138" y="77"/>
                    <a:pt x="133" y="73"/>
                    <a:pt x="130" y="68"/>
                  </a:cubicBezTo>
                  <a:lnTo>
                    <a:pt x="108" y="20"/>
                  </a:lnTo>
                  <a:lnTo>
                    <a:pt x="85" y="68"/>
                  </a:lnTo>
                  <a:cubicBezTo>
                    <a:pt x="82" y="73"/>
                    <a:pt x="77" y="77"/>
                    <a:pt x="72" y="78"/>
                  </a:cubicBezTo>
                  <a:close/>
                  <a:moveTo>
                    <a:pt x="52" y="211"/>
                  </a:moveTo>
                  <a:cubicBezTo>
                    <a:pt x="48" y="211"/>
                    <a:pt x="45" y="210"/>
                    <a:pt x="42" y="207"/>
                  </a:cubicBezTo>
                  <a:cubicBezTo>
                    <a:pt x="37" y="204"/>
                    <a:pt x="34" y="197"/>
                    <a:pt x="35" y="190"/>
                  </a:cubicBezTo>
                  <a:lnTo>
                    <a:pt x="44" y="136"/>
                  </a:lnTo>
                  <a:lnTo>
                    <a:pt x="6" y="97"/>
                  </a:lnTo>
                  <a:cubicBezTo>
                    <a:pt x="1" y="92"/>
                    <a:pt x="-1" y="85"/>
                    <a:pt x="1" y="79"/>
                  </a:cubicBezTo>
                  <a:cubicBezTo>
                    <a:pt x="3" y="73"/>
                    <a:pt x="9" y="68"/>
                    <a:pt x="16" y="68"/>
                  </a:cubicBezTo>
                  <a:lnTo>
                    <a:pt x="68" y="59"/>
                  </a:lnTo>
                  <a:lnTo>
                    <a:pt x="92" y="10"/>
                  </a:lnTo>
                  <a:cubicBezTo>
                    <a:pt x="95" y="4"/>
                    <a:pt x="101" y="0"/>
                    <a:pt x="108" y="0"/>
                  </a:cubicBezTo>
                  <a:cubicBezTo>
                    <a:pt x="114" y="0"/>
                    <a:pt x="121" y="4"/>
                    <a:pt x="123" y="10"/>
                  </a:cubicBezTo>
                  <a:lnTo>
                    <a:pt x="147" y="59"/>
                  </a:lnTo>
                  <a:lnTo>
                    <a:pt x="200" y="68"/>
                  </a:lnTo>
                  <a:cubicBezTo>
                    <a:pt x="206" y="68"/>
                    <a:pt x="212" y="73"/>
                    <a:pt x="214" y="79"/>
                  </a:cubicBezTo>
                  <a:cubicBezTo>
                    <a:pt x="216" y="85"/>
                    <a:pt x="214" y="92"/>
                    <a:pt x="210" y="97"/>
                  </a:cubicBezTo>
                  <a:lnTo>
                    <a:pt x="171" y="136"/>
                  </a:lnTo>
                  <a:lnTo>
                    <a:pt x="180" y="190"/>
                  </a:lnTo>
                  <a:cubicBezTo>
                    <a:pt x="181" y="197"/>
                    <a:pt x="179" y="204"/>
                    <a:pt x="173" y="207"/>
                  </a:cubicBezTo>
                  <a:cubicBezTo>
                    <a:pt x="168" y="212"/>
                    <a:pt x="160" y="212"/>
                    <a:pt x="155" y="209"/>
                  </a:cubicBezTo>
                  <a:lnTo>
                    <a:pt x="108" y="183"/>
                  </a:lnTo>
                  <a:lnTo>
                    <a:pt x="61" y="209"/>
                  </a:lnTo>
                  <a:cubicBezTo>
                    <a:pt x="58" y="210"/>
                    <a:pt x="55" y="211"/>
                    <a:pt x="52" y="2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FFC0B144-A1EC-4804-AA51-29BEC252BF3E}"/>
                </a:ext>
              </a:extLst>
            </p:cNvPr>
            <p:cNvSpPr/>
            <p:nvPr/>
          </p:nvSpPr>
          <p:spPr>
            <a:xfrm>
              <a:off x="3901824" y="7619179"/>
              <a:ext cx="242929" cy="2379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2">
                  <a:moveTo>
                    <a:pt x="106" y="4"/>
                  </a:moveTo>
                  <a:lnTo>
                    <a:pt x="130" y="54"/>
                  </a:lnTo>
                  <a:cubicBezTo>
                    <a:pt x="131" y="56"/>
                    <a:pt x="133" y="58"/>
                    <a:pt x="136" y="59"/>
                  </a:cubicBezTo>
                  <a:lnTo>
                    <a:pt x="189" y="67"/>
                  </a:lnTo>
                  <a:cubicBezTo>
                    <a:pt x="196" y="67"/>
                    <a:pt x="199" y="76"/>
                    <a:pt x="194" y="80"/>
                  </a:cubicBezTo>
                  <a:lnTo>
                    <a:pt x="155" y="120"/>
                  </a:lnTo>
                  <a:cubicBezTo>
                    <a:pt x="153" y="122"/>
                    <a:pt x="152" y="124"/>
                    <a:pt x="153" y="127"/>
                  </a:cubicBezTo>
                  <a:lnTo>
                    <a:pt x="162" y="182"/>
                  </a:lnTo>
                  <a:cubicBezTo>
                    <a:pt x="163" y="189"/>
                    <a:pt x="156" y="194"/>
                    <a:pt x="150" y="191"/>
                  </a:cubicBezTo>
                  <a:lnTo>
                    <a:pt x="103" y="165"/>
                  </a:lnTo>
                  <a:cubicBezTo>
                    <a:pt x="100" y="163"/>
                    <a:pt x="97" y="163"/>
                    <a:pt x="95" y="165"/>
                  </a:cubicBezTo>
                  <a:lnTo>
                    <a:pt x="47" y="191"/>
                  </a:lnTo>
                  <a:cubicBezTo>
                    <a:pt x="41" y="194"/>
                    <a:pt x="34" y="189"/>
                    <a:pt x="35" y="182"/>
                  </a:cubicBezTo>
                  <a:lnTo>
                    <a:pt x="45" y="127"/>
                  </a:lnTo>
                  <a:cubicBezTo>
                    <a:pt x="45" y="124"/>
                    <a:pt x="44" y="122"/>
                    <a:pt x="42" y="120"/>
                  </a:cubicBezTo>
                  <a:lnTo>
                    <a:pt x="3" y="80"/>
                  </a:lnTo>
                  <a:cubicBezTo>
                    <a:pt x="-2" y="76"/>
                    <a:pt x="1" y="67"/>
                    <a:pt x="7" y="67"/>
                  </a:cubicBezTo>
                  <a:lnTo>
                    <a:pt x="61" y="59"/>
                  </a:lnTo>
                  <a:cubicBezTo>
                    <a:pt x="64" y="58"/>
                    <a:pt x="66" y="56"/>
                    <a:pt x="67" y="54"/>
                  </a:cubicBezTo>
                  <a:lnTo>
                    <a:pt x="91" y="4"/>
                  </a:lnTo>
                  <a:cubicBezTo>
                    <a:pt x="94" y="-1"/>
                    <a:pt x="103" y="-1"/>
                    <a:pt x="106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02598FA9-573C-4E56-BEBD-55ED66D98490}"/>
                </a:ext>
              </a:extLst>
            </p:cNvPr>
            <p:cNvSpPr/>
            <p:nvPr/>
          </p:nvSpPr>
          <p:spPr>
            <a:xfrm>
              <a:off x="3890609" y="7606721"/>
              <a:ext cx="266599" cy="2616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5" h="211">
                  <a:moveTo>
                    <a:pt x="20" y="85"/>
                  </a:moveTo>
                  <a:lnTo>
                    <a:pt x="58" y="123"/>
                  </a:lnTo>
                  <a:cubicBezTo>
                    <a:pt x="61" y="127"/>
                    <a:pt x="63" y="133"/>
                    <a:pt x="63" y="138"/>
                  </a:cubicBezTo>
                  <a:lnTo>
                    <a:pt x="54" y="191"/>
                  </a:lnTo>
                  <a:lnTo>
                    <a:pt x="99" y="167"/>
                  </a:lnTo>
                  <a:cubicBezTo>
                    <a:pt x="104" y="163"/>
                    <a:pt x="111" y="163"/>
                    <a:pt x="116" y="167"/>
                  </a:cubicBezTo>
                  <a:lnTo>
                    <a:pt x="161" y="191"/>
                  </a:lnTo>
                  <a:lnTo>
                    <a:pt x="153" y="138"/>
                  </a:lnTo>
                  <a:cubicBezTo>
                    <a:pt x="151" y="133"/>
                    <a:pt x="153" y="127"/>
                    <a:pt x="157" y="123"/>
                  </a:cubicBezTo>
                  <a:lnTo>
                    <a:pt x="195" y="85"/>
                  </a:lnTo>
                  <a:lnTo>
                    <a:pt x="143" y="78"/>
                  </a:lnTo>
                  <a:cubicBezTo>
                    <a:pt x="138" y="77"/>
                    <a:pt x="132" y="73"/>
                    <a:pt x="130" y="68"/>
                  </a:cubicBezTo>
                  <a:lnTo>
                    <a:pt x="107" y="20"/>
                  </a:lnTo>
                  <a:lnTo>
                    <a:pt x="85" y="68"/>
                  </a:lnTo>
                  <a:cubicBezTo>
                    <a:pt x="82" y="73"/>
                    <a:pt x="77" y="77"/>
                    <a:pt x="71" y="78"/>
                  </a:cubicBezTo>
                  <a:close/>
                  <a:moveTo>
                    <a:pt x="52" y="211"/>
                  </a:moveTo>
                  <a:cubicBezTo>
                    <a:pt x="49" y="211"/>
                    <a:pt x="45" y="210"/>
                    <a:pt x="42" y="207"/>
                  </a:cubicBezTo>
                  <a:cubicBezTo>
                    <a:pt x="36" y="204"/>
                    <a:pt x="34" y="197"/>
                    <a:pt x="35" y="190"/>
                  </a:cubicBezTo>
                  <a:lnTo>
                    <a:pt x="44" y="136"/>
                  </a:lnTo>
                  <a:lnTo>
                    <a:pt x="5" y="97"/>
                  </a:lnTo>
                  <a:cubicBezTo>
                    <a:pt x="1" y="92"/>
                    <a:pt x="-1" y="85"/>
                    <a:pt x="1" y="79"/>
                  </a:cubicBezTo>
                  <a:cubicBezTo>
                    <a:pt x="3" y="73"/>
                    <a:pt x="8" y="68"/>
                    <a:pt x="15" y="68"/>
                  </a:cubicBezTo>
                  <a:lnTo>
                    <a:pt x="68" y="59"/>
                  </a:lnTo>
                  <a:lnTo>
                    <a:pt x="91" y="10"/>
                  </a:lnTo>
                  <a:cubicBezTo>
                    <a:pt x="94" y="4"/>
                    <a:pt x="101" y="0"/>
                    <a:pt x="107" y="0"/>
                  </a:cubicBezTo>
                  <a:cubicBezTo>
                    <a:pt x="114" y="0"/>
                    <a:pt x="120" y="4"/>
                    <a:pt x="123" y="10"/>
                  </a:cubicBezTo>
                  <a:lnTo>
                    <a:pt x="146" y="59"/>
                  </a:lnTo>
                  <a:lnTo>
                    <a:pt x="200" y="68"/>
                  </a:lnTo>
                  <a:cubicBezTo>
                    <a:pt x="206" y="68"/>
                    <a:pt x="212" y="73"/>
                    <a:pt x="214" y="79"/>
                  </a:cubicBezTo>
                  <a:cubicBezTo>
                    <a:pt x="216" y="85"/>
                    <a:pt x="214" y="92"/>
                    <a:pt x="209" y="97"/>
                  </a:cubicBezTo>
                  <a:lnTo>
                    <a:pt x="171" y="136"/>
                  </a:lnTo>
                  <a:lnTo>
                    <a:pt x="180" y="190"/>
                  </a:lnTo>
                  <a:cubicBezTo>
                    <a:pt x="181" y="197"/>
                    <a:pt x="178" y="204"/>
                    <a:pt x="173" y="207"/>
                  </a:cubicBezTo>
                  <a:cubicBezTo>
                    <a:pt x="167" y="212"/>
                    <a:pt x="160" y="212"/>
                    <a:pt x="154" y="209"/>
                  </a:cubicBezTo>
                  <a:lnTo>
                    <a:pt x="107" y="183"/>
                  </a:lnTo>
                  <a:lnTo>
                    <a:pt x="60" y="209"/>
                  </a:lnTo>
                  <a:cubicBezTo>
                    <a:pt x="58" y="210"/>
                    <a:pt x="55" y="211"/>
                    <a:pt x="52" y="2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F7E1949E-BE5F-4A7A-A650-D6864C15514D}"/>
                </a:ext>
              </a:extLst>
            </p:cNvPr>
            <p:cNvSpPr/>
            <p:nvPr/>
          </p:nvSpPr>
          <p:spPr>
            <a:xfrm>
              <a:off x="4240680" y="7619179"/>
              <a:ext cx="242929" cy="2379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2">
                  <a:moveTo>
                    <a:pt x="106" y="4"/>
                  </a:moveTo>
                  <a:lnTo>
                    <a:pt x="130" y="54"/>
                  </a:lnTo>
                  <a:cubicBezTo>
                    <a:pt x="131" y="56"/>
                    <a:pt x="133" y="58"/>
                    <a:pt x="136" y="59"/>
                  </a:cubicBezTo>
                  <a:lnTo>
                    <a:pt x="189" y="67"/>
                  </a:lnTo>
                  <a:cubicBezTo>
                    <a:pt x="196" y="67"/>
                    <a:pt x="199" y="76"/>
                    <a:pt x="194" y="80"/>
                  </a:cubicBezTo>
                  <a:lnTo>
                    <a:pt x="155" y="120"/>
                  </a:lnTo>
                  <a:cubicBezTo>
                    <a:pt x="153" y="122"/>
                    <a:pt x="152" y="124"/>
                    <a:pt x="152" y="127"/>
                  </a:cubicBezTo>
                  <a:lnTo>
                    <a:pt x="161" y="182"/>
                  </a:lnTo>
                  <a:cubicBezTo>
                    <a:pt x="163" y="189"/>
                    <a:pt x="156" y="194"/>
                    <a:pt x="150" y="191"/>
                  </a:cubicBezTo>
                  <a:lnTo>
                    <a:pt x="102" y="165"/>
                  </a:lnTo>
                  <a:cubicBezTo>
                    <a:pt x="100" y="163"/>
                    <a:pt x="96" y="163"/>
                    <a:pt x="94" y="165"/>
                  </a:cubicBezTo>
                  <a:lnTo>
                    <a:pt x="47" y="191"/>
                  </a:lnTo>
                  <a:cubicBezTo>
                    <a:pt x="41" y="194"/>
                    <a:pt x="33" y="189"/>
                    <a:pt x="35" y="182"/>
                  </a:cubicBezTo>
                  <a:lnTo>
                    <a:pt x="44" y="127"/>
                  </a:lnTo>
                  <a:cubicBezTo>
                    <a:pt x="45" y="124"/>
                    <a:pt x="44" y="122"/>
                    <a:pt x="42" y="120"/>
                  </a:cubicBezTo>
                  <a:lnTo>
                    <a:pt x="3" y="80"/>
                  </a:lnTo>
                  <a:cubicBezTo>
                    <a:pt x="-2" y="76"/>
                    <a:pt x="1" y="67"/>
                    <a:pt x="7" y="67"/>
                  </a:cubicBezTo>
                  <a:lnTo>
                    <a:pt x="61" y="59"/>
                  </a:lnTo>
                  <a:cubicBezTo>
                    <a:pt x="64" y="58"/>
                    <a:pt x="66" y="56"/>
                    <a:pt x="67" y="54"/>
                  </a:cubicBezTo>
                  <a:lnTo>
                    <a:pt x="91" y="4"/>
                  </a:lnTo>
                  <a:cubicBezTo>
                    <a:pt x="94" y="-1"/>
                    <a:pt x="103" y="-1"/>
                    <a:pt x="106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E5B77F97-8C10-4B17-A03F-0C352253BC78}"/>
                </a:ext>
              </a:extLst>
            </p:cNvPr>
            <p:cNvSpPr/>
            <p:nvPr/>
          </p:nvSpPr>
          <p:spPr>
            <a:xfrm>
              <a:off x="4229468" y="7606721"/>
              <a:ext cx="266599" cy="2616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5" h="211">
                  <a:moveTo>
                    <a:pt x="20" y="85"/>
                  </a:moveTo>
                  <a:lnTo>
                    <a:pt x="57" y="123"/>
                  </a:lnTo>
                  <a:cubicBezTo>
                    <a:pt x="62" y="127"/>
                    <a:pt x="63" y="133"/>
                    <a:pt x="62" y="138"/>
                  </a:cubicBezTo>
                  <a:lnTo>
                    <a:pt x="54" y="191"/>
                  </a:lnTo>
                  <a:lnTo>
                    <a:pt x="99" y="167"/>
                  </a:lnTo>
                  <a:cubicBezTo>
                    <a:pt x="104" y="163"/>
                    <a:pt x="110" y="163"/>
                    <a:pt x="115" y="167"/>
                  </a:cubicBezTo>
                  <a:lnTo>
                    <a:pt x="161" y="191"/>
                  </a:lnTo>
                  <a:lnTo>
                    <a:pt x="152" y="138"/>
                  </a:lnTo>
                  <a:cubicBezTo>
                    <a:pt x="151" y="133"/>
                    <a:pt x="153" y="127"/>
                    <a:pt x="157" y="123"/>
                  </a:cubicBezTo>
                  <a:lnTo>
                    <a:pt x="194" y="85"/>
                  </a:lnTo>
                  <a:lnTo>
                    <a:pt x="143" y="78"/>
                  </a:lnTo>
                  <a:cubicBezTo>
                    <a:pt x="138" y="77"/>
                    <a:pt x="133" y="73"/>
                    <a:pt x="130" y="68"/>
                  </a:cubicBezTo>
                  <a:lnTo>
                    <a:pt x="108" y="20"/>
                  </a:lnTo>
                  <a:lnTo>
                    <a:pt x="85" y="68"/>
                  </a:lnTo>
                  <a:cubicBezTo>
                    <a:pt x="82" y="73"/>
                    <a:pt x="77" y="77"/>
                    <a:pt x="71" y="78"/>
                  </a:cubicBezTo>
                  <a:close/>
                  <a:moveTo>
                    <a:pt x="52" y="211"/>
                  </a:moveTo>
                  <a:cubicBezTo>
                    <a:pt x="48" y="211"/>
                    <a:pt x="45" y="210"/>
                    <a:pt x="42" y="207"/>
                  </a:cubicBezTo>
                  <a:cubicBezTo>
                    <a:pt x="36" y="204"/>
                    <a:pt x="34" y="197"/>
                    <a:pt x="35" y="190"/>
                  </a:cubicBezTo>
                  <a:lnTo>
                    <a:pt x="44" y="136"/>
                  </a:lnTo>
                  <a:lnTo>
                    <a:pt x="5" y="97"/>
                  </a:lnTo>
                  <a:cubicBezTo>
                    <a:pt x="0" y="92"/>
                    <a:pt x="-1" y="85"/>
                    <a:pt x="1" y="79"/>
                  </a:cubicBezTo>
                  <a:cubicBezTo>
                    <a:pt x="3" y="73"/>
                    <a:pt x="8" y="68"/>
                    <a:pt x="15" y="68"/>
                  </a:cubicBezTo>
                  <a:lnTo>
                    <a:pt x="68" y="59"/>
                  </a:lnTo>
                  <a:lnTo>
                    <a:pt x="92" y="10"/>
                  </a:lnTo>
                  <a:cubicBezTo>
                    <a:pt x="95" y="4"/>
                    <a:pt x="101" y="0"/>
                    <a:pt x="108" y="0"/>
                  </a:cubicBezTo>
                  <a:cubicBezTo>
                    <a:pt x="114" y="0"/>
                    <a:pt x="120" y="4"/>
                    <a:pt x="123" y="10"/>
                  </a:cubicBezTo>
                  <a:lnTo>
                    <a:pt x="147" y="59"/>
                  </a:lnTo>
                  <a:lnTo>
                    <a:pt x="200" y="68"/>
                  </a:lnTo>
                  <a:cubicBezTo>
                    <a:pt x="206" y="68"/>
                    <a:pt x="212" y="73"/>
                    <a:pt x="214" y="79"/>
                  </a:cubicBezTo>
                  <a:cubicBezTo>
                    <a:pt x="216" y="85"/>
                    <a:pt x="214" y="92"/>
                    <a:pt x="210" y="97"/>
                  </a:cubicBezTo>
                  <a:lnTo>
                    <a:pt x="170" y="136"/>
                  </a:lnTo>
                  <a:lnTo>
                    <a:pt x="180" y="190"/>
                  </a:lnTo>
                  <a:cubicBezTo>
                    <a:pt x="181" y="197"/>
                    <a:pt x="178" y="204"/>
                    <a:pt x="173" y="207"/>
                  </a:cubicBezTo>
                  <a:cubicBezTo>
                    <a:pt x="167" y="212"/>
                    <a:pt x="160" y="212"/>
                    <a:pt x="155" y="209"/>
                  </a:cubicBezTo>
                  <a:lnTo>
                    <a:pt x="108" y="183"/>
                  </a:lnTo>
                  <a:lnTo>
                    <a:pt x="60" y="209"/>
                  </a:lnTo>
                  <a:cubicBezTo>
                    <a:pt x="58" y="210"/>
                    <a:pt x="55" y="211"/>
                    <a:pt x="52" y="2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BCE83A41-E6F5-4522-89DC-783EA7E74C94}"/>
                </a:ext>
              </a:extLst>
            </p:cNvPr>
            <p:cNvSpPr/>
            <p:nvPr/>
          </p:nvSpPr>
          <p:spPr>
            <a:xfrm>
              <a:off x="4579532" y="7619179"/>
              <a:ext cx="242929" cy="2379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2">
                  <a:moveTo>
                    <a:pt x="105" y="4"/>
                  </a:moveTo>
                  <a:lnTo>
                    <a:pt x="129" y="54"/>
                  </a:lnTo>
                  <a:cubicBezTo>
                    <a:pt x="130" y="56"/>
                    <a:pt x="133" y="58"/>
                    <a:pt x="135" y="59"/>
                  </a:cubicBezTo>
                  <a:lnTo>
                    <a:pt x="189" y="67"/>
                  </a:lnTo>
                  <a:cubicBezTo>
                    <a:pt x="196" y="67"/>
                    <a:pt x="198" y="76"/>
                    <a:pt x="193" y="80"/>
                  </a:cubicBezTo>
                  <a:lnTo>
                    <a:pt x="154" y="120"/>
                  </a:lnTo>
                  <a:cubicBezTo>
                    <a:pt x="152" y="122"/>
                    <a:pt x="152" y="124"/>
                    <a:pt x="152" y="127"/>
                  </a:cubicBezTo>
                  <a:lnTo>
                    <a:pt x="162" y="182"/>
                  </a:lnTo>
                  <a:cubicBezTo>
                    <a:pt x="163" y="189"/>
                    <a:pt x="156" y="194"/>
                    <a:pt x="149" y="191"/>
                  </a:cubicBezTo>
                  <a:lnTo>
                    <a:pt x="102" y="165"/>
                  </a:lnTo>
                  <a:cubicBezTo>
                    <a:pt x="100" y="163"/>
                    <a:pt x="97" y="163"/>
                    <a:pt x="94" y="165"/>
                  </a:cubicBezTo>
                  <a:lnTo>
                    <a:pt x="47" y="191"/>
                  </a:lnTo>
                  <a:cubicBezTo>
                    <a:pt x="41" y="194"/>
                    <a:pt x="34" y="189"/>
                    <a:pt x="35" y="182"/>
                  </a:cubicBezTo>
                  <a:lnTo>
                    <a:pt x="44" y="127"/>
                  </a:lnTo>
                  <a:cubicBezTo>
                    <a:pt x="44" y="124"/>
                    <a:pt x="43" y="122"/>
                    <a:pt x="42" y="120"/>
                  </a:cubicBezTo>
                  <a:lnTo>
                    <a:pt x="2" y="80"/>
                  </a:lnTo>
                  <a:cubicBezTo>
                    <a:pt x="-2" y="76"/>
                    <a:pt x="1" y="67"/>
                    <a:pt x="7" y="67"/>
                  </a:cubicBezTo>
                  <a:lnTo>
                    <a:pt x="61" y="59"/>
                  </a:lnTo>
                  <a:cubicBezTo>
                    <a:pt x="64" y="58"/>
                    <a:pt x="65" y="56"/>
                    <a:pt x="67" y="54"/>
                  </a:cubicBezTo>
                  <a:lnTo>
                    <a:pt x="91" y="4"/>
                  </a:lnTo>
                  <a:cubicBezTo>
                    <a:pt x="94" y="-1"/>
                    <a:pt x="102" y="-1"/>
                    <a:pt x="105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8FCC63A3-2F04-49E2-8A7F-3C25883A60CA}"/>
                </a:ext>
              </a:extLst>
            </p:cNvPr>
            <p:cNvSpPr/>
            <p:nvPr/>
          </p:nvSpPr>
          <p:spPr>
            <a:xfrm>
              <a:off x="4567074" y="7606721"/>
              <a:ext cx="265354" cy="2616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4" h="211">
                  <a:moveTo>
                    <a:pt x="20" y="85"/>
                  </a:moveTo>
                  <a:lnTo>
                    <a:pt x="57" y="123"/>
                  </a:lnTo>
                  <a:cubicBezTo>
                    <a:pt x="61" y="127"/>
                    <a:pt x="63" y="133"/>
                    <a:pt x="62" y="138"/>
                  </a:cubicBezTo>
                  <a:lnTo>
                    <a:pt x="53" y="191"/>
                  </a:lnTo>
                  <a:lnTo>
                    <a:pt x="99" y="167"/>
                  </a:lnTo>
                  <a:cubicBezTo>
                    <a:pt x="104" y="163"/>
                    <a:pt x="110" y="163"/>
                    <a:pt x="115" y="167"/>
                  </a:cubicBezTo>
                  <a:lnTo>
                    <a:pt x="161" y="191"/>
                  </a:lnTo>
                  <a:lnTo>
                    <a:pt x="152" y="138"/>
                  </a:lnTo>
                  <a:cubicBezTo>
                    <a:pt x="151" y="133"/>
                    <a:pt x="153" y="127"/>
                    <a:pt x="157" y="123"/>
                  </a:cubicBezTo>
                  <a:lnTo>
                    <a:pt x="194" y="85"/>
                  </a:lnTo>
                  <a:lnTo>
                    <a:pt x="143" y="78"/>
                  </a:lnTo>
                  <a:cubicBezTo>
                    <a:pt x="137" y="77"/>
                    <a:pt x="132" y="73"/>
                    <a:pt x="130" y="68"/>
                  </a:cubicBezTo>
                  <a:lnTo>
                    <a:pt x="107" y="20"/>
                  </a:lnTo>
                  <a:lnTo>
                    <a:pt x="84" y="68"/>
                  </a:lnTo>
                  <a:cubicBezTo>
                    <a:pt x="82" y="73"/>
                    <a:pt x="77" y="77"/>
                    <a:pt x="71" y="78"/>
                  </a:cubicBezTo>
                  <a:close/>
                  <a:moveTo>
                    <a:pt x="52" y="211"/>
                  </a:moveTo>
                  <a:cubicBezTo>
                    <a:pt x="48" y="211"/>
                    <a:pt x="45" y="210"/>
                    <a:pt x="42" y="207"/>
                  </a:cubicBezTo>
                  <a:cubicBezTo>
                    <a:pt x="36" y="204"/>
                    <a:pt x="34" y="197"/>
                    <a:pt x="35" y="190"/>
                  </a:cubicBezTo>
                  <a:lnTo>
                    <a:pt x="43" y="136"/>
                  </a:lnTo>
                  <a:lnTo>
                    <a:pt x="5" y="97"/>
                  </a:lnTo>
                  <a:cubicBezTo>
                    <a:pt x="0" y="92"/>
                    <a:pt x="-1" y="85"/>
                    <a:pt x="0" y="79"/>
                  </a:cubicBezTo>
                  <a:cubicBezTo>
                    <a:pt x="3" y="73"/>
                    <a:pt x="8" y="68"/>
                    <a:pt x="15" y="68"/>
                  </a:cubicBezTo>
                  <a:lnTo>
                    <a:pt x="68" y="59"/>
                  </a:lnTo>
                  <a:lnTo>
                    <a:pt x="91" y="10"/>
                  </a:lnTo>
                  <a:cubicBezTo>
                    <a:pt x="94" y="4"/>
                    <a:pt x="100" y="0"/>
                    <a:pt x="107" y="0"/>
                  </a:cubicBezTo>
                  <a:cubicBezTo>
                    <a:pt x="114" y="0"/>
                    <a:pt x="120" y="4"/>
                    <a:pt x="123" y="10"/>
                  </a:cubicBezTo>
                  <a:lnTo>
                    <a:pt x="146" y="59"/>
                  </a:lnTo>
                  <a:lnTo>
                    <a:pt x="199" y="68"/>
                  </a:lnTo>
                  <a:cubicBezTo>
                    <a:pt x="206" y="68"/>
                    <a:pt x="212" y="73"/>
                    <a:pt x="213" y="79"/>
                  </a:cubicBezTo>
                  <a:cubicBezTo>
                    <a:pt x="215" y="85"/>
                    <a:pt x="214" y="92"/>
                    <a:pt x="209" y="97"/>
                  </a:cubicBezTo>
                  <a:lnTo>
                    <a:pt x="171" y="136"/>
                  </a:lnTo>
                  <a:lnTo>
                    <a:pt x="180" y="190"/>
                  </a:lnTo>
                  <a:cubicBezTo>
                    <a:pt x="181" y="197"/>
                    <a:pt x="178" y="204"/>
                    <a:pt x="172" y="207"/>
                  </a:cubicBezTo>
                  <a:cubicBezTo>
                    <a:pt x="167" y="212"/>
                    <a:pt x="160" y="212"/>
                    <a:pt x="154" y="209"/>
                  </a:cubicBezTo>
                  <a:lnTo>
                    <a:pt x="107" y="183"/>
                  </a:lnTo>
                  <a:lnTo>
                    <a:pt x="60" y="209"/>
                  </a:lnTo>
                  <a:cubicBezTo>
                    <a:pt x="57" y="210"/>
                    <a:pt x="55" y="211"/>
                    <a:pt x="52" y="2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839ECC17-8783-4EA3-982A-64A5EC61E901}"/>
                </a:ext>
              </a:extLst>
            </p:cNvPr>
            <p:cNvSpPr/>
            <p:nvPr/>
          </p:nvSpPr>
          <p:spPr>
            <a:xfrm>
              <a:off x="3258996" y="6146653"/>
              <a:ext cx="1489967" cy="12545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97" h="1008">
                  <a:moveTo>
                    <a:pt x="42" y="0"/>
                  </a:moveTo>
                  <a:lnTo>
                    <a:pt x="1165" y="122"/>
                  </a:lnTo>
                  <a:cubicBezTo>
                    <a:pt x="1187" y="125"/>
                    <a:pt x="1202" y="145"/>
                    <a:pt x="1197" y="167"/>
                  </a:cubicBezTo>
                  <a:lnTo>
                    <a:pt x="1013" y="979"/>
                  </a:lnTo>
                  <a:cubicBezTo>
                    <a:pt x="1009" y="996"/>
                    <a:pt x="994" y="1008"/>
                    <a:pt x="977" y="1008"/>
                  </a:cubicBezTo>
                  <a:lnTo>
                    <a:pt x="226" y="1008"/>
                  </a:lnTo>
                  <a:cubicBezTo>
                    <a:pt x="208" y="1008"/>
                    <a:pt x="193" y="995"/>
                    <a:pt x="190" y="978"/>
                  </a:cubicBezTo>
                  <a:lnTo>
                    <a:pt x="1" y="44"/>
                  </a:lnTo>
                  <a:cubicBezTo>
                    <a:pt x="-3" y="19"/>
                    <a:pt x="17" y="-3"/>
                    <a:pt x="42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7AB85BF9-E3A2-4201-8921-87784D913A57}"/>
                </a:ext>
              </a:extLst>
            </p:cNvPr>
            <p:cNvSpPr/>
            <p:nvPr/>
          </p:nvSpPr>
          <p:spPr>
            <a:xfrm>
              <a:off x="3244046" y="6130458"/>
              <a:ext cx="1522358" cy="12856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23" h="1033">
                  <a:moveTo>
                    <a:pt x="50" y="25"/>
                  </a:moveTo>
                  <a:cubicBezTo>
                    <a:pt x="43" y="25"/>
                    <a:pt x="37" y="28"/>
                    <a:pt x="32" y="33"/>
                  </a:cubicBezTo>
                  <a:cubicBezTo>
                    <a:pt x="26" y="39"/>
                    <a:pt x="24" y="47"/>
                    <a:pt x="26" y="54"/>
                  </a:cubicBezTo>
                  <a:lnTo>
                    <a:pt x="214" y="989"/>
                  </a:lnTo>
                  <a:cubicBezTo>
                    <a:pt x="217" y="1000"/>
                    <a:pt x="226" y="1008"/>
                    <a:pt x="238" y="1008"/>
                  </a:cubicBezTo>
                  <a:lnTo>
                    <a:pt x="990" y="1008"/>
                  </a:lnTo>
                  <a:cubicBezTo>
                    <a:pt x="1001" y="1008"/>
                    <a:pt x="1011" y="1001"/>
                    <a:pt x="1014" y="990"/>
                  </a:cubicBezTo>
                  <a:lnTo>
                    <a:pt x="1198" y="177"/>
                  </a:lnTo>
                  <a:cubicBezTo>
                    <a:pt x="1199" y="171"/>
                    <a:pt x="1198" y="163"/>
                    <a:pt x="1194" y="158"/>
                  </a:cubicBezTo>
                  <a:cubicBezTo>
                    <a:pt x="1190" y="152"/>
                    <a:pt x="1183" y="149"/>
                    <a:pt x="1177" y="147"/>
                  </a:cubicBezTo>
                  <a:lnTo>
                    <a:pt x="53" y="25"/>
                  </a:lnTo>
                  <a:cubicBezTo>
                    <a:pt x="51" y="25"/>
                    <a:pt x="51" y="25"/>
                    <a:pt x="50" y="25"/>
                  </a:cubicBezTo>
                  <a:close/>
                  <a:moveTo>
                    <a:pt x="990" y="1033"/>
                  </a:moveTo>
                  <a:lnTo>
                    <a:pt x="238" y="1033"/>
                  </a:lnTo>
                  <a:cubicBezTo>
                    <a:pt x="215" y="1033"/>
                    <a:pt x="194" y="1017"/>
                    <a:pt x="190" y="994"/>
                  </a:cubicBezTo>
                  <a:lnTo>
                    <a:pt x="1" y="59"/>
                  </a:lnTo>
                  <a:cubicBezTo>
                    <a:pt x="-2" y="43"/>
                    <a:pt x="3" y="28"/>
                    <a:pt x="13" y="16"/>
                  </a:cubicBezTo>
                  <a:cubicBezTo>
                    <a:pt x="24" y="4"/>
                    <a:pt x="39" y="-1"/>
                    <a:pt x="55" y="0"/>
                  </a:cubicBezTo>
                  <a:lnTo>
                    <a:pt x="1179" y="123"/>
                  </a:lnTo>
                  <a:cubicBezTo>
                    <a:pt x="1193" y="124"/>
                    <a:pt x="1206" y="132"/>
                    <a:pt x="1214" y="143"/>
                  </a:cubicBezTo>
                  <a:cubicBezTo>
                    <a:pt x="1223" y="155"/>
                    <a:pt x="1225" y="169"/>
                    <a:pt x="1222" y="183"/>
                  </a:cubicBezTo>
                  <a:lnTo>
                    <a:pt x="1038" y="995"/>
                  </a:lnTo>
                  <a:cubicBezTo>
                    <a:pt x="1033" y="1018"/>
                    <a:pt x="1013" y="1033"/>
                    <a:pt x="990" y="103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8FECF214-04D4-4484-B618-1D1F4E69D510}"/>
                </a:ext>
              </a:extLst>
            </p:cNvPr>
            <p:cNvSpPr/>
            <p:nvPr/>
          </p:nvSpPr>
          <p:spPr>
            <a:xfrm>
              <a:off x="3200444" y="6104296"/>
              <a:ext cx="1635725" cy="3612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14" h="291">
                  <a:moveTo>
                    <a:pt x="55" y="0"/>
                  </a:moveTo>
                  <a:lnTo>
                    <a:pt x="1275" y="137"/>
                  </a:lnTo>
                  <a:cubicBezTo>
                    <a:pt x="1300" y="139"/>
                    <a:pt x="1317" y="162"/>
                    <a:pt x="1313" y="186"/>
                  </a:cubicBezTo>
                  <a:lnTo>
                    <a:pt x="1300" y="256"/>
                  </a:lnTo>
                  <a:cubicBezTo>
                    <a:pt x="1296" y="277"/>
                    <a:pt x="1276" y="293"/>
                    <a:pt x="1254" y="290"/>
                  </a:cubicBezTo>
                  <a:lnTo>
                    <a:pt x="38" y="167"/>
                  </a:lnTo>
                  <a:cubicBezTo>
                    <a:pt x="15" y="165"/>
                    <a:pt x="-2" y="144"/>
                    <a:pt x="0" y="121"/>
                  </a:cubicBezTo>
                  <a:lnTo>
                    <a:pt x="7" y="38"/>
                  </a:lnTo>
                  <a:cubicBezTo>
                    <a:pt x="9" y="14"/>
                    <a:pt x="31" y="-3"/>
                    <a:pt x="55" y="0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A976336F-CAD6-4523-8694-FD2DBF6ABF5B}"/>
                </a:ext>
              </a:extLst>
            </p:cNvPr>
            <p:cNvSpPr/>
            <p:nvPr/>
          </p:nvSpPr>
          <p:spPr>
            <a:xfrm>
              <a:off x="3184248" y="6088101"/>
              <a:ext cx="1666869" cy="3924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39" h="316">
                  <a:moveTo>
                    <a:pt x="63" y="25"/>
                  </a:moveTo>
                  <a:cubicBezTo>
                    <a:pt x="55" y="25"/>
                    <a:pt x="49" y="27"/>
                    <a:pt x="44" y="31"/>
                  </a:cubicBezTo>
                  <a:cubicBezTo>
                    <a:pt x="37" y="36"/>
                    <a:pt x="33" y="44"/>
                    <a:pt x="33" y="52"/>
                  </a:cubicBezTo>
                  <a:lnTo>
                    <a:pt x="25" y="135"/>
                  </a:lnTo>
                  <a:cubicBezTo>
                    <a:pt x="24" y="151"/>
                    <a:pt x="36" y="166"/>
                    <a:pt x="52" y="167"/>
                  </a:cubicBezTo>
                  <a:lnTo>
                    <a:pt x="1268" y="291"/>
                  </a:lnTo>
                  <a:cubicBezTo>
                    <a:pt x="1283" y="293"/>
                    <a:pt x="1298" y="282"/>
                    <a:pt x="1300" y="266"/>
                  </a:cubicBezTo>
                  <a:lnTo>
                    <a:pt x="1313" y="197"/>
                  </a:lnTo>
                  <a:cubicBezTo>
                    <a:pt x="1315" y="189"/>
                    <a:pt x="1313" y="180"/>
                    <a:pt x="1308" y="173"/>
                  </a:cubicBezTo>
                  <a:cubicBezTo>
                    <a:pt x="1303" y="167"/>
                    <a:pt x="1295" y="162"/>
                    <a:pt x="1287" y="162"/>
                  </a:cubicBezTo>
                  <a:lnTo>
                    <a:pt x="66" y="25"/>
                  </a:lnTo>
                  <a:cubicBezTo>
                    <a:pt x="65" y="25"/>
                    <a:pt x="64" y="25"/>
                    <a:pt x="63" y="25"/>
                  </a:cubicBezTo>
                  <a:close/>
                  <a:moveTo>
                    <a:pt x="1271" y="316"/>
                  </a:moveTo>
                  <a:cubicBezTo>
                    <a:pt x="1269" y="316"/>
                    <a:pt x="1268" y="316"/>
                    <a:pt x="1266" y="316"/>
                  </a:cubicBezTo>
                  <a:lnTo>
                    <a:pt x="49" y="192"/>
                  </a:lnTo>
                  <a:cubicBezTo>
                    <a:pt x="20" y="189"/>
                    <a:pt x="-2" y="162"/>
                    <a:pt x="0" y="133"/>
                  </a:cubicBezTo>
                  <a:lnTo>
                    <a:pt x="8" y="50"/>
                  </a:lnTo>
                  <a:cubicBezTo>
                    <a:pt x="9" y="35"/>
                    <a:pt x="16" y="21"/>
                    <a:pt x="28" y="12"/>
                  </a:cubicBezTo>
                  <a:cubicBezTo>
                    <a:pt x="40" y="3"/>
                    <a:pt x="54" y="-1"/>
                    <a:pt x="69" y="0"/>
                  </a:cubicBezTo>
                  <a:lnTo>
                    <a:pt x="1289" y="137"/>
                  </a:lnTo>
                  <a:cubicBezTo>
                    <a:pt x="1305" y="139"/>
                    <a:pt x="1319" y="146"/>
                    <a:pt x="1327" y="159"/>
                  </a:cubicBezTo>
                  <a:cubicBezTo>
                    <a:pt x="1337" y="171"/>
                    <a:pt x="1340" y="186"/>
                    <a:pt x="1338" y="202"/>
                  </a:cubicBezTo>
                  <a:lnTo>
                    <a:pt x="1325" y="271"/>
                  </a:lnTo>
                  <a:cubicBezTo>
                    <a:pt x="1321" y="297"/>
                    <a:pt x="1298" y="316"/>
                    <a:pt x="1271" y="31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C0C14753-BD53-458D-8AE9-101D3B60FBB4}"/>
                </a:ext>
              </a:extLst>
            </p:cNvPr>
            <p:cNvSpPr/>
            <p:nvPr/>
          </p:nvSpPr>
          <p:spPr>
            <a:xfrm>
              <a:off x="3384821" y="5624666"/>
              <a:ext cx="624142" cy="4808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2" h="387">
                  <a:moveTo>
                    <a:pt x="492" y="387"/>
                  </a:moveTo>
                  <a:cubicBezTo>
                    <a:pt x="492" y="387"/>
                    <a:pt x="-58" y="367"/>
                    <a:pt x="5" y="172"/>
                  </a:cubicBezTo>
                  <a:cubicBezTo>
                    <a:pt x="96" y="-109"/>
                    <a:pt x="221" y="-42"/>
                    <a:pt x="502" y="347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D96CFC91-5B0B-42F4-8D53-C9098C1E0AC5}"/>
                </a:ext>
              </a:extLst>
            </p:cNvPr>
            <p:cNvSpPr/>
            <p:nvPr/>
          </p:nvSpPr>
          <p:spPr>
            <a:xfrm>
              <a:off x="3369871" y="5608471"/>
              <a:ext cx="655286" cy="5120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7" h="412">
                  <a:moveTo>
                    <a:pt x="155" y="24"/>
                  </a:moveTo>
                  <a:cubicBezTo>
                    <a:pt x="151" y="24"/>
                    <a:pt x="147" y="24"/>
                    <a:pt x="144" y="25"/>
                  </a:cubicBezTo>
                  <a:cubicBezTo>
                    <a:pt x="100" y="32"/>
                    <a:pt x="62" y="86"/>
                    <a:pt x="29" y="188"/>
                  </a:cubicBezTo>
                  <a:cubicBezTo>
                    <a:pt x="21" y="214"/>
                    <a:pt x="24" y="236"/>
                    <a:pt x="38" y="257"/>
                  </a:cubicBezTo>
                  <a:cubicBezTo>
                    <a:pt x="111" y="361"/>
                    <a:pt x="433" y="384"/>
                    <a:pt x="494" y="387"/>
                  </a:cubicBezTo>
                  <a:lnTo>
                    <a:pt x="500" y="362"/>
                  </a:lnTo>
                  <a:cubicBezTo>
                    <a:pt x="331" y="127"/>
                    <a:pt x="226" y="24"/>
                    <a:pt x="155" y="24"/>
                  </a:cubicBezTo>
                  <a:close/>
                  <a:moveTo>
                    <a:pt x="514" y="412"/>
                  </a:moveTo>
                  <a:lnTo>
                    <a:pt x="503" y="412"/>
                  </a:lnTo>
                  <a:cubicBezTo>
                    <a:pt x="487" y="412"/>
                    <a:pt x="106" y="396"/>
                    <a:pt x="18" y="271"/>
                  </a:cubicBezTo>
                  <a:cubicBezTo>
                    <a:pt x="-1" y="243"/>
                    <a:pt x="-5" y="214"/>
                    <a:pt x="6" y="180"/>
                  </a:cubicBezTo>
                  <a:cubicBezTo>
                    <a:pt x="42" y="66"/>
                    <a:pt x="85" y="9"/>
                    <a:pt x="140" y="1"/>
                  </a:cubicBezTo>
                  <a:cubicBezTo>
                    <a:pt x="225" y="-13"/>
                    <a:pt x="332" y="86"/>
                    <a:pt x="524" y="352"/>
                  </a:cubicBezTo>
                  <a:lnTo>
                    <a:pt x="527" y="356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E454EF03-E0D5-4804-A238-80452FC22EC3}"/>
                </a:ext>
              </a:extLst>
            </p:cNvPr>
            <p:cNvSpPr/>
            <p:nvPr/>
          </p:nvSpPr>
          <p:spPr>
            <a:xfrm>
              <a:off x="3384821" y="5821498"/>
              <a:ext cx="594243" cy="2840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8" h="229">
                  <a:moveTo>
                    <a:pt x="478" y="229"/>
                  </a:moveTo>
                  <a:cubicBezTo>
                    <a:pt x="410" y="187"/>
                    <a:pt x="161" y="31"/>
                    <a:pt x="72" y="5"/>
                  </a:cubicBezTo>
                  <a:cubicBezTo>
                    <a:pt x="40" y="-5"/>
                    <a:pt x="19" y="2"/>
                    <a:pt x="5" y="16"/>
                  </a:cubicBezTo>
                  <a:cubicBezTo>
                    <a:pt x="-49" y="191"/>
                    <a:pt x="393" y="224"/>
                    <a:pt x="478" y="22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51CB2A3E-7458-43D2-A6E0-9FC4D79E0F36}"/>
                </a:ext>
              </a:extLst>
            </p:cNvPr>
            <p:cNvSpPr/>
            <p:nvPr/>
          </p:nvSpPr>
          <p:spPr>
            <a:xfrm>
              <a:off x="4078727" y="5674498"/>
              <a:ext cx="632862" cy="4559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9" h="367">
                  <a:moveTo>
                    <a:pt x="7" y="367"/>
                  </a:moveTo>
                  <a:cubicBezTo>
                    <a:pt x="7" y="367"/>
                    <a:pt x="557" y="379"/>
                    <a:pt x="506" y="180"/>
                  </a:cubicBezTo>
                  <a:cubicBezTo>
                    <a:pt x="432" y="-106"/>
                    <a:pt x="303" y="-46"/>
                    <a:pt x="0" y="325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46A06B9D-B387-4717-8063-1EA36B843FC4}"/>
                </a:ext>
              </a:extLst>
            </p:cNvPr>
            <p:cNvSpPr/>
            <p:nvPr/>
          </p:nvSpPr>
          <p:spPr>
            <a:xfrm>
              <a:off x="4061286" y="5658303"/>
              <a:ext cx="665253" cy="4858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5" h="391">
                  <a:moveTo>
                    <a:pt x="32" y="366"/>
                  </a:moveTo>
                  <a:cubicBezTo>
                    <a:pt x="93" y="367"/>
                    <a:pt x="415" y="363"/>
                    <a:pt x="494" y="264"/>
                  </a:cubicBezTo>
                  <a:cubicBezTo>
                    <a:pt x="510" y="244"/>
                    <a:pt x="515" y="221"/>
                    <a:pt x="508" y="196"/>
                  </a:cubicBezTo>
                  <a:cubicBezTo>
                    <a:pt x="481" y="91"/>
                    <a:pt x="447" y="36"/>
                    <a:pt x="403" y="26"/>
                  </a:cubicBezTo>
                  <a:cubicBezTo>
                    <a:pt x="332" y="11"/>
                    <a:pt x="220" y="105"/>
                    <a:pt x="27" y="340"/>
                  </a:cubicBezTo>
                  <a:close/>
                  <a:moveTo>
                    <a:pt x="43" y="391"/>
                  </a:moveTo>
                  <a:cubicBezTo>
                    <a:pt x="31" y="391"/>
                    <a:pt x="23" y="391"/>
                    <a:pt x="21" y="391"/>
                  </a:cubicBezTo>
                  <a:lnTo>
                    <a:pt x="11" y="391"/>
                  </a:lnTo>
                  <a:lnTo>
                    <a:pt x="0" y="334"/>
                  </a:lnTo>
                  <a:lnTo>
                    <a:pt x="4" y="329"/>
                  </a:lnTo>
                  <a:cubicBezTo>
                    <a:pt x="211" y="75"/>
                    <a:pt x="325" y="-17"/>
                    <a:pt x="408" y="2"/>
                  </a:cubicBezTo>
                  <a:cubicBezTo>
                    <a:pt x="463" y="14"/>
                    <a:pt x="502" y="73"/>
                    <a:pt x="532" y="190"/>
                  </a:cubicBezTo>
                  <a:cubicBezTo>
                    <a:pt x="540" y="223"/>
                    <a:pt x="534" y="253"/>
                    <a:pt x="514" y="279"/>
                  </a:cubicBezTo>
                  <a:cubicBezTo>
                    <a:pt x="431" y="384"/>
                    <a:pt x="128" y="391"/>
                    <a:pt x="43" y="39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1FC6D3BF-AEE7-4D7C-A4EF-77AEE0DBDFFC}"/>
                </a:ext>
              </a:extLst>
            </p:cNvPr>
            <p:cNvSpPr/>
            <p:nvPr/>
          </p:nvSpPr>
          <p:spPr>
            <a:xfrm>
              <a:off x="4104888" y="5878808"/>
              <a:ext cx="606701" cy="2516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8" h="203">
                  <a:moveTo>
                    <a:pt x="0" y="203"/>
                  </a:moveTo>
                  <a:cubicBezTo>
                    <a:pt x="70" y="164"/>
                    <a:pt x="329" y="24"/>
                    <a:pt x="418" y="3"/>
                  </a:cubicBezTo>
                  <a:cubicBezTo>
                    <a:pt x="451" y="-4"/>
                    <a:pt x="472" y="4"/>
                    <a:pt x="485" y="18"/>
                  </a:cubicBezTo>
                  <a:cubicBezTo>
                    <a:pt x="529" y="196"/>
                    <a:pt x="85" y="203"/>
                    <a:pt x="0" y="20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5FEE37AB-7CE9-405F-9C0F-95A642CB4B73}"/>
                </a:ext>
              </a:extLst>
            </p:cNvPr>
            <p:cNvSpPr/>
            <p:nvPr/>
          </p:nvSpPr>
          <p:spPr>
            <a:xfrm>
              <a:off x="3896838" y="5995909"/>
              <a:ext cx="261616" cy="1968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1" h="159">
                  <a:moveTo>
                    <a:pt x="139" y="158"/>
                  </a:moveTo>
                  <a:lnTo>
                    <a:pt x="51" y="146"/>
                  </a:lnTo>
                  <a:cubicBezTo>
                    <a:pt x="19" y="142"/>
                    <a:pt x="-4" y="112"/>
                    <a:pt x="0" y="79"/>
                  </a:cubicBezTo>
                  <a:lnTo>
                    <a:pt x="4" y="51"/>
                  </a:lnTo>
                  <a:cubicBezTo>
                    <a:pt x="9" y="19"/>
                    <a:pt x="39" y="-4"/>
                    <a:pt x="71" y="0"/>
                  </a:cubicBezTo>
                  <a:lnTo>
                    <a:pt x="159" y="13"/>
                  </a:lnTo>
                  <a:cubicBezTo>
                    <a:pt x="192" y="17"/>
                    <a:pt x="215" y="47"/>
                    <a:pt x="210" y="80"/>
                  </a:cubicBezTo>
                  <a:lnTo>
                    <a:pt x="207" y="108"/>
                  </a:lnTo>
                  <a:cubicBezTo>
                    <a:pt x="202" y="140"/>
                    <a:pt x="172" y="163"/>
                    <a:pt x="139" y="158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395294E7-E6F4-4EF8-B20A-30EAE258DDC2}"/>
                </a:ext>
              </a:extLst>
            </p:cNvPr>
            <p:cNvSpPr/>
            <p:nvPr/>
          </p:nvSpPr>
          <p:spPr>
            <a:xfrm>
              <a:off x="3881888" y="5980963"/>
              <a:ext cx="292761" cy="2292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185">
                  <a:moveTo>
                    <a:pt x="155" y="159"/>
                  </a:moveTo>
                  <a:cubicBezTo>
                    <a:pt x="167" y="161"/>
                    <a:pt x="179" y="158"/>
                    <a:pt x="189" y="150"/>
                  </a:cubicBezTo>
                  <a:cubicBezTo>
                    <a:pt x="199" y="142"/>
                    <a:pt x="205" y="131"/>
                    <a:pt x="207" y="119"/>
                  </a:cubicBezTo>
                  <a:lnTo>
                    <a:pt x="211" y="90"/>
                  </a:lnTo>
                  <a:cubicBezTo>
                    <a:pt x="213" y="78"/>
                    <a:pt x="210" y="66"/>
                    <a:pt x="202" y="56"/>
                  </a:cubicBezTo>
                  <a:cubicBezTo>
                    <a:pt x="194" y="46"/>
                    <a:pt x="183" y="40"/>
                    <a:pt x="171" y="38"/>
                  </a:cubicBezTo>
                  <a:lnTo>
                    <a:pt x="83" y="26"/>
                  </a:lnTo>
                  <a:cubicBezTo>
                    <a:pt x="57" y="22"/>
                    <a:pt x="33" y="40"/>
                    <a:pt x="30" y="65"/>
                  </a:cubicBezTo>
                  <a:lnTo>
                    <a:pt x="26" y="94"/>
                  </a:lnTo>
                  <a:cubicBezTo>
                    <a:pt x="24" y="106"/>
                    <a:pt x="27" y="118"/>
                    <a:pt x="35" y="128"/>
                  </a:cubicBezTo>
                  <a:cubicBezTo>
                    <a:pt x="42" y="139"/>
                    <a:pt x="53" y="145"/>
                    <a:pt x="65" y="147"/>
                  </a:cubicBezTo>
                  <a:close/>
                  <a:moveTo>
                    <a:pt x="161" y="185"/>
                  </a:moveTo>
                  <a:cubicBezTo>
                    <a:pt x="158" y="185"/>
                    <a:pt x="155" y="184"/>
                    <a:pt x="151" y="184"/>
                  </a:cubicBezTo>
                  <a:lnTo>
                    <a:pt x="62" y="171"/>
                  </a:lnTo>
                  <a:cubicBezTo>
                    <a:pt x="43" y="169"/>
                    <a:pt x="26" y="159"/>
                    <a:pt x="15" y="144"/>
                  </a:cubicBezTo>
                  <a:cubicBezTo>
                    <a:pt x="3" y="128"/>
                    <a:pt x="-2" y="109"/>
                    <a:pt x="1" y="90"/>
                  </a:cubicBezTo>
                  <a:lnTo>
                    <a:pt x="5" y="62"/>
                  </a:lnTo>
                  <a:cubicBezTo>
                    <a:pt x="10" y="23"/>
                    <a:pt x="46" y="-4"/>
                    <a:pt x="85" y="1"/>
                  </a:cubicBezTo>
                  <a:lnTo>
                    <a:pt x="175" y="13"/>
                  </a:lnTo>
                  <a:cubicBezTo>
                    <a:pt x="214" y="19"/>
                    <a:pt x="241" y="55"/>
                    <a:pt x="236" y="94"/>
                  </a:cubicBezTo>
                  <a:lnTo>
                    <a:pt x="232" y="123"/>
                  </a:lnTo>
                  <a:cubicBezTo>
                    <a:pt x="229" y="142"/>
                    <a:pt x="220" y="158"/>
                    <a:pt x="204" y="170"/>
                  </a:cubicBezTo>
                  <a:cubicBezTo>
                    <a:pt x="191" y="180"/>
                    <a:pt x="177" y="185"/>
                    <a:pt x="161" y="18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A087652E-0DD9-4552-AB97-ED2F5236CCA6}"/>
                </a:ext>
              </a:extLst>
            </p:cNvPr>
            <p:cNvSpPr/>
            <p:nvPr/>
          </p:nvSpPr>
          <p:spPr>
            <a:xfrm>
              <a:off x="3391050" y="6177798"/>
              <a:ext cx="1247034" cy="12246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2" h="984">
                  <a:moveTo>
                    <a:pt x="1002" y="538"/>
                  </a:moveTo>
                  <a:lnTo>
                    <a:pt x="552" y="538"/>
                  </a:lnTo>
                  <a:lnTo>
                    <a:pt x="552" y="15"/>
                  </a:lnTo>
                  <a:lnTo>
                    <a:pt x="461" y="0"/>
                  </a:lnTo>
                  <a:lnTo>
                    <a:pt x="461" y="538"/>
                  </a:lnTo>
                  <a:lnTo>
                    <a:pt x="0" y="538"/>
                  </a:lnTo>
                  <a:lnTo>
                    <a:pt x="19" y="629"/>
                  </a:lnTo>
                  <a:lnTo>
                    <a:pt x="461" y="629"/>
                  </a:lnTo>
                  <a:lnTo>
                    <a:pt x="461" y="984"/>
                  </a:lnTo>
                  <a:lnTo>
                    <a:pt x="552" y="984"/>
                  </a:lnTo>
                  <a:lnTo>
                    <a:pt x="552" y="629"/>
                  </a:lnTo>
                  <a:lnTo>
                    <a:pt x="982" y="629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9BDFF67E-8FEC-46A2-85BF-7F9C9678D56C}"/>
                </a:ext>
              </a:extLst>
            </p:cNvPr>
            <p:cNvSpPr/>
            <p:nvPr/>
          </p:nvSpPr>
          <p:spPr>
            <a:xfrm>
              <a:off x="3372363" y="6160357"/>
              <a:ext cx="1285657" cy="12570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33" h="1010">
                  <a:moveTo>
                    <a:pt x="488" y="985"/>
                  </a:moveTo>
                  <a:lnTo>
                    <a:pt x="555" y="985"/>
                  </a:lnTo>
                  <a:lnTo>
                    <a:pt x="555" y="631"/>
                  </a:lnTo>
                  <a:lnTo>
                    <a:pt x="987" y="631"/>
                  </a:lnTo>
                  <a:lnTo>
                    <a:pt x="1002" y="564"/>
                  </a:lnTo>
                  <a:lnTo>
                    <a:pt x="555" y="564"/>
                  </a:lnTo>
                  <a:lnTo>
                    <a:pt x="555" y="39"/>
                  </a:lnTo>
                  <a:lnTo>
                    <a:pt x="488" y="29"/>
                  </a:lnTo>
                  <a:lnTo>
                    <a:pt x="488" y="564"/>
                  </a:lnTo>
                  <a:lnTo>
                    <a:pt x="30" y="564"/>
                  </a:lnTo>
                  <a:lnTo>
                    <a:pt x="44" y="631"/>
                  </a:lnTo>
                  <a:lnTo>
                    <a:pt x="488" y="631"/>
                  </a:lnTo>
                  <a:close/>
                  <a:moveTo>
                    <a:pt x="579" y="1010"/>
                  </a:moveTo>
                  <a:lnTo>
                    <a:pt x="463" y="1010"/>
                  </a:lnTo>
                  <a:lnTo>
                    <a:pt x="463" y="655"/>
                  </a:lnTo>
                  <a:lnTo>
                    <a:pt x="23" y="655"/>
                  </a:lnTo>
                  <a:lnTo>
                    <a:pt x="0" y="539"/>
                  </a:lnTo>
                  <a:lnTo>
                    <a:pt x="463" y="539"/>
                  </a:lnTo>
                  <a:lnTo>
                    <a:pt x="463" y="0"/>
                  </a:lnTo>
                  <a:lnTo>
                    <a:pt x="579" y="17"/>
                  </a:lnTo>
                  <a:lnTo>
                    <a:pt x="579" y="539"/>
                  </a:lnTo>
                  <a:lnTo>
                    <a:pt x="1033" y="539"/>
                  </a:lnTo>
                  <a:lnTo>
                    <a:pt x="1007" y="655"/>
                  </a:lnTo>
                  <a:lnTo>
                    <a:pt x="579" y="655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C14CBCF2-9C19-4212-B634-54E12FF4AD7B}"/>
                </a:ext>
              </a:extLst>
            </p:cNvPr>
            <p:cNvSpPr/>
            <p:nvPr/>
          </p:nvSpPr>
          <p:spPr>
            <a:xfrm>
              <a:off x="5745593" y="6094330"/>
              <a:ext cx="1421448" cy="11087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42" h="891">
                  <a:moveTo>
                    <a:pt x="914" y="454"/>
                  </a:moveTo>
                  <a:cubicBezTo>
                    <a:pt x="818" y="458"/>
                    <a:pt x="794" y="764"/>
                    <a:pt x="900" y="770"/>
                  </a:cubicBezTo>
                  <a:cubicBezTo>
                    <a:pt x="996" y="762"/>
                    <a:pt x="1018" y="459"/>
                    <a:pt x="914" y="454"/>
                  </a:cubicBezTo>
                  <a:close/>
                  <a:moveTo>
                    <a:pt x="919" y="332"/>
                  </a:moveTo>
                  <a:cubicBezTo>
                    <a:pt x="1237" y="317"/>
                    <a:pt x="1200" y="912"/>
                    <a:pt x="894" y="890"/>
                  </a:cubicBezTo>
                  <a:cubicBezTo>
                    <a:pt x="574" y="904"/>
                    <a:pt x="616" y="313"/>
                    <a:pt x="919" y="332"/>
                  </a:cubicBezTo>
                  <a:close/>
                  <a:moveTo>
                    <a:pt x="270" y="880"/>
                  </a:moveTo>
                  <a:cubicBezTo>
                    <a:pt x="380" y="681"/>
                    <a:pt x="625" y="215"/>
                    <a:pt x="730" y="10"/>
                  </a:cubicBezTo>
                  <a:cubicBezTo>
                    <a:pt x="787" y="12"/>
                    <a:pt x="811" y="12"/>
                    <a:pt x="870" y="10"/>
                  </a:cubicBezTo>
                  <a:cubicBezTo>
                    <a:pt x="742" y="246"/>
                    <a:pt x="532" y="638"/>
                    <a:pt x="415" y="880"/>
                  </a:cubicBezTo>
                  <a:cubicBezTo>
                    <a:pt x="350" y="877"/>
                    <a:pt x="347" y="878"/>
                    <a:pt x="270" y="880"/>
                  </a:cubicBezTo>
                  <a:close/>
                  <a:moveTo>
                    <a:pt x="242" y="121"/>
                  </a:moveTo>
                  <a:cubicBezTo>
                    <a:pt x="143" y="131"/>
                    <a:pt x="122" y="429"/>
                    <a:pt x="225" y="439"/>
                  </a:cubicBezTo>
                  <a:cubicBezTo>
                    <a:pt x="322" y="430"/>
                    <a:pt x="347" y="135"/>
                    <a:pt x="242" y="121"/>
                  </a:cubicBezTo>
                  <a:close/>
                  <a:moveTo>
                    <a:pt x="248" y="0"/>
                  </a:moveTo>
                  <a:cubicBezTo>
                    <a:pt x="564" y="-8"/>
                    <a:pt x="526" y="578"/>
                    <a:pt x="222" y="558"/>
                  </a:cubicBezTo>
                  <a:cubicBezTo>
                    <a:pt x="-100" y="569"/>
                    <a:pt x="-56" y="-19"/>
                    <a:pt x="248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27" name="Freeform: Shape 426">
              <a:extLst>
                <a:ext uri="{FF2B5EF4-FFF2-40B4-BE49-F238E27FC236}">
                  <a16:creationId xmlns:a16="http://schemas.microsoft.com/office/drawing/2014/main" id="{082D1DBF-15E1-4DF5-AE5C-69A915CA5045}"/>
                </a:ext>
              </a:extLst>
            </p:cNvPr>
            <p:cNvSpPr/>
            <p:nvPr/>
          </p:nvSpPr>
          <p:spPr>
            <a:xfrm>
              <a:off x="6568230" y="6490766"/>
              <a:ext cx="614804" cy="727267"/>
            </a:xfrm>
            <a:custGeom>
              <a:avLst/>
              <a:gdLst>
                <a:gd name="connsiteX0" fmla="*/ 322496 w 614804"/>
                <a:gd name="connsiteY0" fmla="*/ 31630 h 727267"/>
                <a:gd name="connsiteX1" fmla="*/ 92223 w 614804"/>
                <a:gd name="connsiteY1" fmla="*/ 158562 h 727267"/>
                <a:gd name="connsiteX2" fmla="*/ 78531 w 614804"/>
                <a:gd name="connsiteY2" fmla="*/ 582913 h 727267"/>
                <a:gd name="connsiteX3" fmla="*/ 212260 w 614804"/>
                <a:gd name="connsiteY3" fmla="*/ 687037 h 727267"/>
                <a:gd name="connsiteX4" fmla="*/ 289821 w 614804"/>
                <a:gd name="connsiteY4" fmla="*/ 694881 h 727267"/>
                <a:gd name="connsiteX5" fmla="*/ 290133 w 614804"/>
                <a:gd name="connsiteY5" fmla="*/ 694912 h 727267"/>
                <a:gd name="connsiteX6" fmla="*/ 291378 w 614804"/>
                <a:gd name="connsiteY6" fmla="*/ 694912 h 727267"/>
                <a:gd name="connsiteX7" fmla="*/ 292623 w 614804"/>
                <a:gd name="connsiteY7" fmla="*/ 694912 h 727267"/>
                <a:gd name="connsiteX8" fmla="*/ 521652 w 614804"/>
                <a:gd name="connsiteY8" fmla="*/ 571713 h 727267"/>
                <a:gd name="connsiteX9" fmla="*/ 536589 w 614804"/>
                <a:gd name="connsiteY9" fmla="*/ 146118 h 727267"/>
                <a:gd name="connsiteX10" fmla="*/ 323741 w 614804"/>
                <a:gd name="connsiteY10" fmla="*/ 31630 h 727267"/>
                <a:gd name="connsiteX11" fmla="*/ 322496 w 614804"/>
                <a:gd name="connsiteY11" fmla="*/ 31630 h 727267"/>
                <a:gd name="connsiteX12" fmla="*/ 322496 w 614804"/>
                <a:gd name="connsiteY12" fmla="*/ 519 h 727267"/>
                <a:gd name="connsiteX13" fmla="*/ 562728 w 614804"/>
                <a:gd name="connsiteY13" fmla="*/ 129940 h 727267"/>
                <a:gd name="connsiteX14" fmla="*/ 547791 w 614804"/>
                <a:gd name="connsiteY14" fmla="*/ 589135 h 727267"/>
                <a:gd name="connsiteX15" fmla="*/ 311294 w 614804"/>
                <a:gd name="connsiteY15" fmla="*/ 727267 h 727267"/>
                <a:gd name="connsiteX16" fmla="*/ 291378 w 614804"/>
                <a:gd name="connsiteY16" fmla="*/ 726023 h 727267"/>
                <a:gd name="connsiteX17" fmla="*/ 217434 w 614804"/>
                <a:gd name="connsiteY17" fmla="*/ 719840 h 727267"/>
                <a:gd name="connsiteX18" fmla="*/ 159654 w 614804"/>
                <a:gd name="connsiteY18" fmla="*/ 699036 h 727267"/>
                <a:gd name="connsiteX19" fmla="*/ 151658 w 614804"/>
                <a:gd name="connsiteY19" fmla="*/ 696157 h 727267"/>
                <a:gd name="connsiteX20" fmla="*/ 145862 w 614804"/>
                <a:gd name="connsiteY20" fmla="*/ 691965 h 727267"/>
                <a:gd name="connsiteX21" fmla="*/ 95684 w 614804"/>
                <a:gd name="connsiteY21" fmla="*/ 655674 h 727267"/>
                <a:gd name="connsiteX22" fmla="*/ 51147 w 614804"/>
                <a:gd name="connsiteY22" fmla="*/ 599091 h 727267"/>
                <a:gd name="connsiteX23" fmla="*/ 66083 w 614804"/>
                <a:gd name="connsiteY23" fmla="*/ 142385 h 727267"/>
                <a:gd name="connsiteX24" fmla="*/ 322496 w 614804"/>
                <a:gd name="connsiteY24" fmla="*/ 519 h 727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614804" h="727267">
                  <a:moveTo>
                    <a:pt x="322496" y="31630"/>
                  </a:moveTo>
                  <a:cubicBezTo>
                    <a:pt x="227897" y="26652"/>
                    <a:pt x="145746" y="71452"/>
                    <a:pt x="92223" y="158562"/>
                  </a:cubicBezTo>
                  <a:cubicBezTo>
                    <a:pt x="15050" y="284250"/>
                    <a:pt x="10071" y="465937"/>
                    <a:pt x="78531" y="582913"/>
                  </a:cubicBezTo>
                  <a:cubicBezTo>
                    <a:pt x="102803" y="623046"/>
                    <a:pt x="143879" y="668779"/>
                    <a:pt x="212260" y="687037"/>
                  </a:cubicBezTo>
                  <a:lnTo>
                    <a:pt x="289821" y="694881"/>
                  </a:lnTo>
                  <a:lnTo>
                    <a:pt x="290133" y="694912"/>
                  </a:lnTo>
                  <a:cubicBezTo>
                    <a:pt x="291378" y="694912"/>
                    <a:pt x="291378" y="694912"/>
                    <a:pt x="291378" y="694912"/>
                  </a:cubicBezTo>
                  <a:lnTo>
                    <a:pt x="292623" y="694912"/>
                  </a:lnTo>
                  <a:cubicBezTo>
                    <a:pt x="413361" y="704867"/>
                    <a:pt x="483066" y="632690"/>
                    <a:pt x="521652" y="571713"/>
                  </a:cubicBezTo>
                  <a:cubicBezTo>
                    <a:pt x="598825" y="448515"/>
                    <a:pt x="605048" y="264339"/>
                    <a:pt x="536589" y="146118"/>
                  </a:cubicBezTo>
                  <a:cubicBezTo>
                    <a:pt x="504226" y="91363"/>
                    <a:pt x="440745" y="26652"/>
                    <a:pt x="323741" y="31630"/>
                  </a:cubicBezTo>
                  <a:cubicBezTo>
                    <a:pt x="322496" y="31630"/>
                    <a:pt x="322496" y="31630"/>
                    <a:pt x="322496" y="31630"/>
                  </a:cubicBezTo>
                  <a:close/>
                  <a:moveTo>
                    <a:pt x="322496" y="519"/>
                  </a:moveTo>
                  <a:cubicBezTo>
                    <a:pt x="427053" y="-3214"/>
                    <a:pt x="510449" y="41586"/>
                    <a:pt x="562728" y="129940"/>
                  </a:cubicBezTo>
                  <a:cubicBezTo>
                    <a:pt x="637411" y="258117"/>
                    <a:pt x="631188" y="454737"/>
                    <a:pt x="547791" y="589135"/>
                  </a:cubicBezTo>
                  <a:cubicBezTo>
                    <a:pt x="491779" y="678734"/>
                    <a:pt x="408382" y="727267"/>
                    <a:pt x="311294" y="727267"/>
                  </a:cubicBezTo>
                  <a:cubicBezTo>
                    <a:pt x="305070" y="727267"/>
                    <a:pt x="297602" y="726023"/>
                    <a:pt x="291378" y="726023"/>
                  </a:cubicBezTo>
                  <a:cubicBezTo>
                    <a:pt x="265550" y="726956"/>
                    <a:pt x="240811" y="724856"/>
                    <a:pt x="217434" y="719840"/>
                  </a:cubicBezTo>
                  <a:lnTo>
                    <a:pt x="159654" y="699036"/>
                  </a:lnTo>
                  <a:lnTo>
                    <a:pt x="151658" y="696157"/>
                  </a:lnTo>
                  <a:lnTo>
                    <a:pt x="145862" y="691965"/>
                  </a:lnTo>
                  <a:lnTo>
                    <a:pt x="95684" y="655674"/>
                  </a:lnTo>
                  <a:cubicBezTo>
                    <a:pt x="78842" y="639458"/>
                    <a:pt x="63905" y="620558"/>
                    <a:pt x="51147" y="599091"/>
                  </a:cubicBezTo>
                  <a:cubicBezTo>
                    <a:pt x="-22292" y="473403"/>
                    <a:pt x="-16068" y="276783"/>
                    <a:pt x="66083" y="142385"/>
                  </a:cubicBezTo>
                  <a:cubicBezTo>
                    <a:pt x="127075" y="44074"/>
                    <a:pt x="216695" y="-5703"/>
                    <a:pt x="322496" y="51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18" name="Freeform: Shape 417">
              <a:extLst>
                <a:ext uri="{FF2B5EF4-FFF2-40B4-BE49-F238E27FC236}">
                  <a16:creationId xmlns:a16="http://schemas.microsoft.com/office/drawing/2014/main" id="{9533643A-4B95-4B3A-BCB6-54141ED0542B}"/>
                </a:ext>
              </a:extLst>
            </p:cNvPr>
            <p:cNvSpPr/>
            <p:nvPr/>
          </p:nvSpPr>
          <p:spPr>
            <a:xfrm>
              <a:off x="5731585" y="6077795"/>
              <a:ext cx="613706" cy="727087"/>
            </a:xfrm>
            <a:custGeom>
              <a:avLst/>
              <a:gdLst>
                <a:gd name="connsiteX0" fmla="*/ 323932 w 613706"/>
                <a:gd name="connsiteY0" fmla="*/ 339 h 727087"/>
                <a:gd name="connsiteX1" fmla="*/ 564164 w 613706"/>
                <a:gd name="connsiteY1" fmla="*/ 134738 h 727087"/>
                <a:gd name="connsiteX2" fmla="*/ 546738 w 613706"/>
                <a:gd name="connsiteY2" fmla="*/ 588955 h 727087"/>
                <a:gd name="connsiteX3" fmla="*/ 310240 w 613706"/>
                <a:gd name="connsiteY3" fmla="*/ 727087 h 727087"/>
                <a:gd name="connsiteX4" fmla="*/ 291569 w 613706"/>
                <a:gd name="connsiteY4" fmla="*/ 725843 h 727087"/>
                <a:gd name="connsiteX5" fmla="*/ 50093 w 613706"/>
                <a:gd name="connsiteY5" fmla="*/ 593933 h 727087"/>
                <a:gd name="connsiteX6" fmla="*/ 66275 w 613706"/>
                <a:gd name="connsiteY6" fmla="*/ 143449 h 727087"/>
                <a:gd name="connsiteX7" fmla="*/ 323932 w 613706"/>
                <a:gd name="connsiteY7" fmla="*/ 339 h 727087"/>
                <a:gd name="connsiteX8" fmla="*/ 323932 w 613706"/>
                <a:gd name="connsiteY8" fmla="*/ 32694 h 727087"/>
                <a:gd name="connsiteX9" fmla="*/ 92414 w 613706"/>
                <a:gd name="connsiteY9" fmla="*/ 159626 h 727087"/>
                <a:gd name="connsiteX10" fmla="*/ 77477 w 613706"/>
                <a:gd name="connsiteY10" fmla="*/ 577755 h 727087"/>
                <a:gd name="connsiteX11" fmla="*/ 291569 w 613706"/>
                <a:gd name="connsiteY11" fmla="*/ 694732 h 727087"/>
                <a:gd name="connsiteX12" fmla="*/ 292814 w 613706"/>
                <a:gd name="connsiteY12" fmla="*/ 694732 h 727087"/>
                <a:gd name="connsiteX13" fmla="*/ 520598 w 613706"/>
                <a:gd name="connsiteY13" fmla="*/ 571533 h 727087"/>
                <a:gd name="connsiteX14" fmla="*/ 536780 w 613706"/>
                <a:gd name="connsiteY14" fmla="*/ 150915 h 727087"/>
                <a:gd name="connsiteX15" fmla="*/ 323932 w 613706"/>
                <a:gd name="connsiteY15" fmla="*/ 32694 h 727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13706" h="727087">
                  <a:moveTo>
                    <a:pt x="323932" y="339"/>
                  </a:moveTo>
                  <a:cubicBezTo>
                    <a:pt x="428489" y="-2150"/>
                    <a:pt x="513130" y="46383"/>
                    <a:pt x="564164" y="134738"/>
                  </a:cubicBezTo>
                  <a:cubicBezTo>
                    <a:pt x="636358" y="262914"/>
                    <a:pt x="628889" y="457045"/>
                    <a:pt x="546738" y="588955"/>
                  </a:cubicBezTo>
                  <a:cubicBezTo>
                    <a:pt x="490725" y="678554"/>
                    <a:pt x="407329" y="727087"/>
                    <a:pt x="310240" y="727087"/>
                  </a:cubicBezTo>
                  <a:cubicBezTo>
                    <a:pt x="304017" y="727087"/>
                    <a:pt x="297793" y="727087"/>
                    <a:pt x="291569" y="725843"/>
                  </a:cubicBezTo>
                  <a:cubicBezTo>
                    <a:pt x="187013" y="729576"/>
                    <a:pt x="101127" y="682288"/>
                    <a:pt x="50093" y="593933"/>
                  </a:cubicBezTo>
                  <a:cubicBezTo>
                    <a:pt x="-22101" y="469490"/>
                    <a:pt x="-15877" y="275359"/>
                    <a:pt x="66275" y="143449"/>
                  </a:cubicBezTo>
                  <a:cubicBezTo>
                    <a:pt x="126021" y="45139"/>
                    <a:pt x="218131" y="-4638"/>
                    <a:pt x="323932" y="339"/>
                  </a:cubicBezTo>
                  <a:close/>
                  <a:moveTo>
                    <a:pt x="323932" y="32694"/>
                  </a:moveTo>
                  <a:cubicBezTo>
                    <a:pt x="228089" y="26472"/>
                    <a:pt x="147182" y="71272"/>
                    <a:pt x="92414" y="159626"/>
                  </a:cubicBezTo>
                  <a:cubicBezTo>
                    <a:pt x="16486" y="282825"/>
                    <a:pt x="9017" y="463268"/>
                    <a:pt x="77477" y="577755"/>
                  </a:cubicBezTo>
                  <a:cubicBezTo>
                    <a:pt x="108595" y="633755"/>
                    <a:pt x="172076" y="699710"/>
                    <a:pt x="291569" y="694732"/>
                  </a:cubicBezTo>
                  <a:cubicBezTo>
                    <a:pt x="292814" y="694732"/>
                    <a:pt x="292814" y="694732"/>
                    <a:pt x="292814" y="694732"/>
                  </a:cubicBezTo>
                  <a:cubicBezTo>
                    <a:pt x="412308" y="703443"/>
                    <a:pt x="483257" y="632510"/>
                    <a:pt x="520598" y="571533"/>
                  </a:cubicBezTo>
                  <a:cubicBezTo>
                    <a:pt x="596527" y="449579"/>
                    <a:pt x="603995" y="269136"/>
                    <a:pt x="536780" y="150915"/>
                  </a:cubicBezTo>
                  <a:cubicBezTo>
                    <a:pt x="504417" y="94916"/>
                    <a:pt x="442181" y="28961"/>
                    <a:pt x="323932" y="3269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28" name="Freeform: Shape 427">
              <a:extLst>
                <a:ext uri="{FF2B5EF4-FFF2-40B4-BE49-F238E27FC236}">
                  <a16:creationId xmlns:a16="http://schemas.microsoft.com/office/drawing/2014/main" id="{3EF581F7-37CF-4FFF-A075-4C12D004B4E5}"/>
                </a:ext>
              </a:extLst>
            </p:cNvPr>
            <p:cNvSpPr/>
            <p:nvPr/>
          </p:nvSpPr>
          <p:spPr>
            <a:xfrm>
              <a:off x="6068391" y="6091584"/>
              <a:ext cx="776770" cy="1112760"/>
            </a:xfrm>
            <a:custGeom>
              <a:avLst/>
              <a:gdLst>
                <a:gd name="connsiteX0" fmla="*/ 597040 w 776770"/>
                <a:gd name="connsiteY0" fmla="*/ 31350 h 1112760"/>
                <a:gd name="connsiteX1" fmla="*/ 41894 w 776770"/>
                <a:gd name="connsiteY1" fmla="*/ 1080405 h 1112760"/>
                <a:gd name="connsiteX2" fmla="*/ 115333 w 776770"/>
                <a:gd name="connsiteY2" fmla="*/ 1080405 h 1112760"/>
                <a:gd name="connsiteX3" fmla="*/ 185037 w 776770"/>
                <a:gd name="connsiteY3" fmla="*/ 1081650 h 1112760"/>
                <a:gd name="connsiteX4" fmla="*/ 733960 w 776770"/>
                <a:gd name="connsiteY4" fmla="*/ 32594 h 1112760"/>
                <a:gd name="connsiteX5" fmla="*/ 597040 w 776770"/>
                <a:gd name="connsiteY5" fmla="*/ 31350 h 1112760"/>
                <a:gd name="connsiteX6" fmla="*/ 588327 w 776770"/>
                <a:gd name="connsiteY6" fmla="*/ 239 h 1112760"/>
                <a:gd name="connsiteX7" fmla="*/ 760099 w 776770"/>
                <a:gd name="connsiteY7" fmla="*/ 239 h 1112760"/>
                <a:gd name="connsiteX8" fmla="*/ 773791 w 776770"/>
                <a:gd name="connsiteY8" fmla="*/ 6461 h 1112760"/>
                <a:gd name="connsiteX9" fmla="*/ 775036 w 776770"/>
                <a:gd name="connsiteY9" fmla="*/ 22639 h 1112760"/>
                <a:gd name="connsiteX10" fmla="*/ 274988 w 776770"/>
                <a:gd name="connsiteY10" fmla="*/ 970506 h 1112760"/>
                <a:gd name="connsiteX11" fmla="*/ 219380 w 776770"/>
                <a:gd name="connsiteY11" fmla="*/ 1082513 h 1112760"/>
                <a:gd name="connsiteX12" fmla="*/ 208687 w 776770"/>
                <a:gd name="connsiteY12" fmla="*/ 1104049 h 1112760"/>
                <a:gd name="connsiteX13" fmla="*/ 194995 w 776770"/>
                <a:gd name="connsiteY13" fmla="*/ 1112760 h 1112760"/>
                <a:gd name="connsiteX14" fmla="*/ 41894 w 776770"/>
                <a:gd name="connsiteY14" fmla="*/ 1111516 h 1112760"/>
                <a:gd name="connsiteX15" fmla="*/ 15755 w 776770"/>
                <a:gd name="connsiteY15" fmla="*/ 1112760 h 1112760"/>
                <a:gd name="connsiteX16" fmla="*/ 2063 w 776770"/>
                <a:gd name="connsiteY16" fmla="*/ 1105294 h 1112760"/>
                <a:gd name="connsiteX17" fmla="*/ 818 w 776770"/>
                <a:gd name="connsiteY17" fmla="*/ 1090361 h 1112760"/>
                <a:gd name="connsiteX18" fmla="*/ 573391 w 776770"/>
                <a:gd name="connsiteY18" fmla="*/ 8950 h 1112760"/>
                <a:gd name="connsiteX19" fmla="*/ 588327 w 776770"/>
                <a:gd name="connsiteY19" fmla="*/ 239 h 111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776770" h="1112760">
                  <a:moveTo>
                    <a:pt x="597040" y="31350"/>
                  </a:moveTo>
                  <a:cubicBezTo>
                    <a:pt x="476302" y="262814"/>
                    <a:pt x="185037" y="821564"/>
                    <a:pt x="41894" y="1080405"/>
                  </a:cubicBezTo>
                  <a:cubicBezTo>
                    <a:pt x="75502" y="1080405"/>
                    <a:pt x="95417" y="1080405"/>
                    <a:pt x="115333" y="1080405"/>
                  </a:cubicBezTo>
                  <a:cubicBezTo>
                    <a:pt x="134004" y="1080405"/>
                    <a:pt x="153919" y="1080405"/>
                    <a:pt x="185037" y="1081650"/>
                  </a:cubicBezTo>
                  <a:cubicBezTo>
                    <a:pt x="340628" y="763075"/>
                    <a:pt x="624424" y="235436"/>
                    <a:pt x="733960" y="32594"/>
                  </a:cubicBezTo>
                  <a:cubicBezTo>
                    <a:pt x="682926" y="32594"/>
                    <a:pt x="651808" y="32594"/>
                    <a:pt x="597040" y="31350"/>
                  </a:cubicBezTo>
                  <a:close/>
                  <a:moveTo>
                    <a:pt x="588327" y="239"/>
                  </a:moveTo>
                  <a:cubicBezTo>
                    <a:pt x="658032" y="2728"/>
                    <a:pt x="689150" y="2728"/>
                    <a:pt x="760099" y="239"/>
                  </a:cubicBezTo>
                  <a:cubicBezTo>
                    <a:pt x="766323" y="239"/>
                    <a:pt x="771302" y="2728"/>
                    <a:pt x="773791" y="6461"/>
                  </a:cubicBezTo>
                  <a:cubicBezTo>
                    <a:pt x="777525" y="12683"/>
                    <a:pt x="777525" y="17661"/>
                    <a:pt x="775036" y="22639"/>
                  </a:cubicBezTo>
                  <a:cubicBezTo>
                    <a:pt x="686816" y="184882"/>
                    <a:pt x="442306" y="638671"/>
                    <a:pt x="274988" y="970506"/>
                  </a:cubicBezTo>
                  <a:lnTo>
                    <a:pt x="219380" y="1082513"/>
                  </a:lnTo>
                  <a:lnTo>
                    <a:pt x="208687" y="1104049"/>
                  </a:lnTo>
                  <a:cubicBezTo>
                    <a:pt x="207442" y="1109027"/>
                    <a:pt x="201219" y="1112760"/>
                    <a:pt x="194995" y="1112760"/>
                  </a:cubicBezTo>
                  <a:cubicBezTo>
                    <a:pt x="122801" y="1110272"/>
                    <a:pt x="112843" y="1110272"/>
                    <a:pt x="41894" y="1111516"/>
                  </a:cubicBezTo>
                  <a:lnTo>
                    <a:pt x="15755" y="1112760"/>
                  </a:lnTo>
                  <a:cubicBezTo>
                    <a:pt x="9531" y="1112760"/>
                    <a:pt x="5797" y="1110272"/>
                    <a:pt x="2063" y="1105294"/>
                  </a:cubicBezTo>
                  <a:cubicBezTo>
                    <a:pt x="-427" y="1100316"/>
                    <a:pt x="-427" y="1094094"/>
                    <a:pt x="818" y="1090361"/>
                  </a:cubicBezTo>
                  <a:cubicBezTo>
                    <a:pt x="140227" y="838986"/>
                    <a:pt x="452653" y="241659"/>
                    <a:pt x="573391" y="8950"/>
                  </a:cubicBezTo>
                  <a:cubicBezTo>
                    <a:pt x="577125" y="2728"/>
                    <a:pt x="582104" y="-1005"/>
                    <a:pt x="588327" y="23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16" name="Freeform: Shape 415">
              <a:extLst>
                <a:ext uri="{FF2B5EF4-FFF2-40B4-BE49-F238E27FC236}">
                  <a16:creationId xmlns:a16="http://schemas.microsoft.com/office/drawing/2014/main" id="{238590CF-371E-429E-9B87-7928F9CF9F69}"/>
                </a:ext>
              </a:extLst>
            </p:cNvPr>
            <p:cNvSpPr/>
            <p:nvPr/>
          </p:nvSpPr>
          <p:spPr>
            <a:xfrm>
              <a:off x="5926066" y="6229955"/>
              <a:ext cx="222851" cy="425595"/>
            </a:xfrm>
            <a:custGeom>
              <a:avLst/>
              <a:gdLst>
                <a:gd name="connsiteX0" fmla="*/ 119493 w 222851"/>
                <a:gd name="connsiteY0" fmla="*/ 0 h 425595"/>
                <a:gd name="connsiteX1" fmla="*/ 123228 w 222851"/>
                <a:gd name="connsiteY1" fmla="*/ 0 h 425595"/>
                <a:gd name="connsiteX2" fmla="*/ 222805 w 222851"/>
                <a:gd name="connsiteY2" fmla="*/ 196620 h 425595"/>
                <a:gd name="connsiteX3" fmla="*/ 102067 w 222851"/>
                <a:gd name="connsiteY3" fmla="*/ 425595 h 425595"/>
                <a:gd name="connsiteX4" fmla="*/ 100823 w 222851"/>
                <a:gd name="connsiteY4" fmla="*/ 425595 h 425595"/>
                <a:gd name="connsiteX5" fmla="*/ 99578 w 222851"/>
                <a:gd name="connsiteY5" fmla="*/ 425595 h 425595"/>
                <a:gd name="connsiteX6" fmla="*/ 0 w 222851"/>
                <a:gd name="connsiteY6" fmla="*/ 242664 h 425595"/>
                <a:gd name="connsiteX7" fmla="*/ 119493 w 222851"/>
                <a:gd name="connsiteY7" fmla="*/ 0 h 425595"/>
                <a:gd name="connsiteX8" fmla="*/ 121983 w 222851"/>
                <a:gd name="connsiteY8" fmla="*/ 31111 h 425595"/>
                <a:gd name="connsiteX9" fmla="*/ 32363 w 222851"/>
                <a:gd name="connsiteY9" fmla="*/ 242664 h 425595"/>
                <a:gd name="connsiteX10" fmla="*/ 100823 w 222851"/>
                <a:gd name="connsiteY10" fmla="*/ 394485 h 425595"/>
                <a:gd name="connsiteX11" fmla="*/ 191687 w 222851"/>
                <a:gd name="connsiteY11" fmla="*/ 196620 h 425595"/>
                <a:gd name="connsiteX12" fmla="*/ 121983 w 222851"/>
                <a:gd name="connsiteY12" fmla="*/ 31111 h 425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2851" h="425595">
                  <a:moveTo>
                    <a:pt x="119493" y="0"/>
                  </a:moveTo>
                  <a:cubicBezTo>
                    <a:pt x="121983" y="0"/>
                    <a:pt x="123228" y="0"/>
                    <a:pt x="123228" y="0"/>
                  </a:cubicBezTo>
                  <a:cubicBezTo>
                    <a:pt x="200400" y="9955"/>
                    <a:pt x="224050" y="108265"/>
                    <a:pt x="222805" y="196620"/>
                  </a:cubicBezTo>
                  <a:cubicBezTo>
                    <a:pt x="220316" y="306130"/>
                    <a:pt x="177995" y="419373"/>
                    <a:pt x="102067" y="425595"/>
                  </a:cubicBezTo>
                  <a:lnTo>
                    <a:pt x="100823" y="425595"/>
                  </a:lnTo>
                  <a:lnTo>
                    <a:pt x="99578" y="425595"/>
                  </a:lnTo>
                  <a:cubicBezTo>
                    <a:pt x="39831" y="420618"/>
                    <a:pt x="1245" y="350929"/>
                    <a:pt x="0" y="242664"/>
                  </a:cubicBezTo>
                  <a:cubicBezTo>
                    <a:pt x="0" y="130665"/>
                    <a:pt x="41076" y="7466"/>
                    <a:pt x="119493" y="0"/>
                  </a:cubicBezTo>
                  <a:close/>
                  <a:moveTo>
                    <a:pt x="121983" y="31111"/>
                  </a:moveTo>
                  <a:cubicBezTo>
                    <a:pt x="64726" y="38577"/>
                    <a:pt x="31118" y="145598"/>
                    <a:pt x="32363" y="242664"/>
                  </a:cubicBezTo>
                  <a:cubicBezTo>
                    <a:pt x="32363" y="308619"/>
                    <a:pt x="51034" y="389507"/>
                    <a:pt x="100823" y="394485"/>
                  </a:cubicBezTo>
                  <a:cubicBezTo>
                    <a:pt x="154346" y="388262"/>
                    <a:pt x="189198" y="287463"/>
                    <a:pt x="191687" y="196620"/>
                  </a:cubicBezTo>
                  <a:cubicBezTo>
                    <a:pt x="192932" y="119465"/>
                    <a:pt x="171772" y="38577"/>
                    <a:pt x="121983" y="311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14" name="Freeform: Shape 413">
              <a:extLst>
                <a:ext uri="{FF2B5EF4-FFF2-40B4-BE49-F238E27FC236}">
                  <a16:creationId xmlns:a16="http://schemas.microsoft.com/office/drawing/2014/main" id="{D3A18A6F-7639-42D6-B1B6-44E8ED0E7250}"/>
                </a:ext>
              </a:extLst>
            </p:cNvPr>
            <p:cNvSpPr/>
            <p:nvPr/>
          </p:nvSpPr>
          <p:spPr>
            <a:xfrm>
              <a:off x="6765009" y="6643106"/>
              <a:ext cx="220417" cy="425595"/>
            </a:xfrm>
            <a:custGeom>
              <a:avLst/>
              <a:gdLst>
                <a:gd name="connsiteX0" fmla="*/ 119494 w 220417"/>
                <a:gd name="connsiteY0" fmla="*/ 0 h 425595"/>
                <a:gd name="connsiteX1" fmla="*/ 120738 w 220417"/>
                <a:gd name="connsiteY1" fmla="*/ 0 h 425595"/>
                <a:gd name="connsiteX2" fmla="*/ 220316 w 220417"/>
                <a:gd name="connsiteY2" fmla="*/ 176709 h 425595"/>
                <a:gd name="connsiteX3" fmla="*/ 103312 w 220417"/>
                <a:gd name="connsiteY3" fmla="*/ 425595 h 425595"/>
                <a:gd name="connsiteX4" fmla="*/ 102068 w 220417"/>
                <a:gd name="connsiteY4" fmla="*/ 425595 h 425595"/>
                <a:gd name="connsiteX5" fmla="*/ 100823 w 220417"/>
                <a:gd name="connsiteY5" fmla="*/ 425595 h 425595"/>
                <a:gd name="connsiteX6" fmla="*/ 0 w 220417"/>
                <a:gd name="connsiteY6" fmla="*/ 236442 h 425595"/>
                <a:gd name="connsiteX7" fmla="*/ 119494 w 220417"/>
                <a:gd name="connsiteY7" fmla="*/ 0 h 425595"/>
                <a:gd name="connsiteX8" fmla="*/ 119494 w 220417"/>
                <a:gd name="connsiteY8" fmla="*/ 31111 h 425595"/>
                <a:gd name="connsiteX9" fmla="*/ 31118 w 220417"/>
                <a:gd name="connsiteY9" fmla="*/ 236442 h 425595"/>
                <a:gd name="connsiteX10" fmla="*/ 102068 w 220417"/>
                <a:gd name="connsiteY10" fmla="*/ 394485 h 425595"/>
                <a:gd name="connsiteX11" fmla="*/ 189198 w 220417"/>
                <a:gd name="connsiteY11" fmla="*/ 177954 h 425595"/>
                <a:gd name="connsiteX12" fmla="*/ 119494 w 220417"/>
                <a:gd name="connsiteY12" fmla="*/ 31111 h 425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0417" h="425595">
                  <a:moveTo>
                    <a:pt x="119494" y="0"/>
                  </a:moveTo>
                  <a:lnTo>
                    <a:pt x="120738" y="0"/>
                  </a:lnTo>
                  <a:cubicBezTo>
                    <a:pt x="180485" y="3733"/>
                    <a:pt x="217827" y="70933"/>
                    <a:pt x="220316" y="176709"/>
                  </a:cubicBezTo>
                  <a:cubicBezTo>
                    <a:pt x="222806" y="293686"/>
                    <a:pt x="179240" y="419373"/>
                    <a:pt x="103312" y="425595"/>
                  </a:cubicBezTo>
                  <a:cubicBezTo>
                    <a:pt x="102068" y="425595"/>
                    <a:pt x="102068" y="425595"/>
                    <a:pt x="102068" y="425595"/>
                  </a:cubicBezTo>
                  <a:lnTo>
                    <a:pt x="100823" y="425595"/>
                  </a:lnTo>
                  <a:cubicBezTo>
                    <a:pt x="38587" y="421862"/>
                    <a:pt x="0" y="349685"/>
                    <a:pt x="0" y="236442"/>
                  </a:cubicBezTo>
                  <a:cubicBezTo>
                    <a:pt x="1245" y="124443"/>
                    <a:pt x="43566" y="3733"/>
                    <a:pt x="119494" y="0"/>
                  </a:cubicBezTo>
                  <a:close/>
                  <a:moveTo>
                    <a:pt x="119494" y="31111"/>
                  </a:moveTo>
                  <a:cubicBezTo>
                    <a:pt x="67215" y="34844"/>
                    <a:pt x="31118" y="140621"/>
                    <a:pt x="31118" y="236442"/>
                  </a:cubicBezTo>
                  <a:cubicBezTo>
                    <a:pt x="31118" y="312352"/>
                    <a:pt x="52279" y="389507"/>
                    <a:pt x="102068" y="394485"/>
                  </a:cubicBezTo>
                  <a:cubicBezTo>
                    <a:pt x="156835" y="388263"/>
                    <a:pt x="191688" y="277508"/>
                    <a:pt x="189198" y="177954"/>
                  </a:cubicBezTo>
                  <a:cubicBezTo>
                    <a:pt x="187953" y="111999"/>
                    <a:pt x="169283" y="34844"/>
                    <a:pt x="119494" y="311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11" name="Freeform: Shape 410">
              <a:extLst>
                <a:ext uri="{FF2B5EF4-FFF2-40B4-BE49-F238E27FC236}">
                  <a16:creationId xmlns:a16="http://schemas.microsoft.com/office/drawing/2014/main" id="{275C3531-FDA9-4F6F-BF4C-D7363200D76D}"/>
                </a:ext>
              </a:extLst>
            </p:cNvPr>
            <p:cNvSpPr/>
            <p:nvPr/>
          </p:nvSpPr>
          <p:spPr>
            <a:xfrm>
              <a:off x="6488088" y="7534465"/>
              <a:ext cx="543166" cy="313939"/>
            </a:xfrm>
            <a:custGeom>
              <a:avLst/>
              <a:gdLst>
                <a:gd name="connsiteX0" fmla="*/ 488967 w 543166"/>
                <a:gd name="connsiteY0" fmla="*/ 203064 h 313939"/>
                <a:gd name="connsiteX1" fmla="*/ 543166 w 543166"/>
                <a:gd name="connsiteY1" fmla="*/ 258502 h 313939"/>
                <a:gd name="connsiteX2" fmla="*/ 488967 w 543166"/>
                <a:gd name="connsiteY2" fmla="*/ 313939 h 313939"/>
                <a:gd name="connsiteX3" fmla="*/ 433536 w 543166"/>
                <a:gd name="connsiteY3" fmla="*/ 258502 h 313939"/>
                <a:gd name="connsiteX4" fmla="*/ 488967 w 543166"/>
                <a:gd name="connsiteY4" fmla="*/ 203064 h 313939"/>
                <a:gd name="connsiteX5" fmla="*/ 272199 w 543166"/>
                <a:gd name="connsiteY5" fmla="*/ 203064 h 313939"/>
                <a:gd name="connsiteX6" fmla="*/ 326398 w 543166"/>
                <a:gd name="connsiteY6" fmla="*/ 258502 h 313939"/>
                <a:gd name="connsiteX7" fmla="*/ 272199 w 543166"/>
                <a:gd name="connsiteY7" fmla="*/ 313939 h 313939"/>
                <a:gd name="connsiteX8" fmla="*/ 216768 w 543166"/>
                <a:gd name="connsiteY8" fmla="*/ 258502 h 313939"/>
                <a:gd name="connsiteX9" fmla="*/ 272199 w 543166"/>
                <a:gd name="connsiteY9" fmla="*/ 203064 h 313939"/>
                <a:gd name="connsiteX10" fmla="*/ 54199 w 543166"/>
                <a:gd name="connsiteY10" fmla="*/ 203064 h 313939"/>
                <a:gd name="connsiteX11" fmla="*/ 109630 w 543166"/>
                <a:gd name="connsiteY11" fmla="*/ 258502 h 313939"/>
                <a:gd name="connsiteX12" fmla="*/ 54199 w 543166"/>
                <a:gd name="connsiteY12" fmla="*/ 313939 h 313939"/>
                <a:gd name="connsiteX13" fmla="*/ 0 w 543166"/>
                <a:gd name="connsiteY13" fmla="*/ 258502 h 313939"/>
                <a:gd name="connsiteX14" fmla="*/ 54199 w 543166"/>
                <a:gd name="connsiteY14" fmla="*/ 203064 h 313939"/>
                <a:gd name="connsiteX15" fmla="*/ 488967 w 543166"/>
                <a:gd name="connsiteY15" fmla="*/ 0 h 313939"/>
                <a:gd name="connsiteX16" fmla="*/ 543166 w 543166"/>
                <a:gd name="connsiteY16" fmla="*/ 54199 h 313939"/>
                <a:gd name="connsiteX17" fmla="*/ 488967 w 543166"/>
                <a:gd name="connsiteY17" fmla="*/ 109630 h 313939"/>
                <a:gd name="connsiteX18" fmla="*/ 433536 w 543166"/>
                <a:gd name="connsiteY18" fmla="*/ 54199 h 313939"/>
                <a:gd name="connsiteX19" fmla="*/ 488967 w 543166"/>
                <a:gd name="connsiteY19" fmla="*/ 0 h 313939"/>
                <a:gd name="connsiteX20" fmla="*/ 272199 w 543166"/>
                <a:gd name="connsiteY20" fmla="*/ 0 h 313939"/>
                <a:gd name="connsiteX21" fmla="*/ 326398 w 543166"/>
                <a:gd name="connsiteY21" fmla="*/ 54199 h 313939"/>
                <a:gd name="connsiteX22" fmla="*/ 272199 w 543166"/>
                <a:gd name="connsiteY22" fmla="*/ 109630 h 313939"/>
                <a:gd name="connsiteX23" fmla="*/ 216768 w 543166"/>
                <a:gd name="connsiteY23" fmla="*/ 54199 h 313939"/>
                <a:gd name="connsiteX24" fmla="*/ 272199 w 543166"/>
                <a:gd name="connsiteY24" fmla="*/ 0 h 313939"/>
                <a:gd name="connsiteX25" fmla="*/ 54199 w 543166"/>
                <a:gd name="connsiteY25" fmla="*/ 0 h 313939"/>
                <a:gd name="connsiteX26" fmla="*/ 109630 w 543166"/>
                <a:gd name="connsiteY26" fmla="*/ 54199 h 313939"/>
                <a:gd name="connsiteX27" fmla="*/ 54199 w 543166"/>
                <a:gd name="connsiteY27" fmla="*/ 109630 h 313939"/>
                <a:gd name="connsiteX28" fmla="*/ 0 w 543166"/>
                <a:gd name="connsiteY28" fmla="*/ 54199 h 313939"/>
                <a:gd name="connsiteX29" fmla="*/ 54199 w 543166"/>
                <a:gd name="connsiteY29" fmla="*/ 0 h 313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43166" h="313939">
                  <a:moveTo>
                    <a:pt x="488967" y="203064"/>
                  </a:moveTo>
                  <a:cubicBezTo>
                    <a:pt x="519762" y="203064"/>
                    <a:pt x="543166" y="228935"/>
                    <a:pt x="543166" y="258502"/>
                  </a:cubicBezTo>
                  <a:cubicBezTo>
                    <a:pt x="543166" y="288068"/>
                    <a:pt x="519762" y="313939"/>
                    <a:pt x="488967" y="313939"/>
                  </a:cubicBezTo>
                  <a:cubicBezTo>
                    <a:pt x="458172" y="313939"/>
                    <a:pt x="433536" y="288068"/>
                    <a:pt x="433536" y="258502"/>
                  </a:cubicBezTo>
                  <a:cubicBezTo>
                    <a:pt x="433536" y="228935"/>
                    <a:pt x="458172" y="203064"/>
                    <a:pt x="488967" y="203064"/>
                  </a:cubicBezTo>
                  <a:close/>
                  <a:moveTo>
                    <a:pt x="272199" y="203064"/>
                  </a:moveTo>
                  <a:cubicBezTo>
                    <a:pt x="301762" y="203064"/>
                    <a:pt x="326398" y="228935"/>
                    <a:pt x="326398" y="258502"/>
                  </a:cubicBezTo>
                  <a:cubicBezTo>
                    <a:pt x="326398" y="288068"/>
                    <a:pt x="301762" y="313939"/>
                    <a:pt x="272199" y="313939"/>
                  </a:cubicBezTo>
                  <a:cubicBezTo>
                    <a:pt x="241404" y="313939"/>
                    <a:pt x="216768" y="288068"/>
                    <a:pt x="216768" y="258502"/>
                  </a:cubicBezTo>
                  <a:cubicBezTo>
                    <a:pt x="216768" y="228935"/>
                    <a:pt x="241404" y="203064"/>
                    <a:pt x="272199" y="203064"/>
                  </a:cubicBezTo>
                  <a:close/>
                  <a:moveTo>
                    <a:pt x="54199" y="203064"/>
                  </a:moveTo>
                  <a:cubicBezTo>
                    <a:pt x="84994" y="203064"/>
                    <a:pt x="109630" y="228935"/>
                    <a:pt x="109630" y="258502"/>
                  </a:cubicBezTo>
                  <a:cubicBezTo>
                    <a:pt x="109630" y="288068"/>
                    <a:pt x="84994" y="313939"/>
                    <a:pt x="54199" y="313939"/>
                  </a:cubicBezTo>
                  <a:cubicBezTo>
                    <a:pt x="24636" y="313939"/>
                    <a:pt x="0" y="288068"/>
                    <a:pt x="0" y="258502"/>
                  </a:cubicBezTo>
                  <a:cubicBezTo>
                    <a:pt x="0" y="228935"/>
                    <a:pt x="24636" y="203064"/>
                    <a:pt x="54199" y="203064"/>
                  </a:cubicBezTo>
                  <a:close/>
                  <a:moveTo>
                    <a:pt x="488967" y="0"/>
                  </a:moveTo>
                  <a:cubicBezTo>
                    <a:pt x="519762" y="0"/>
                    <a:pt x="543166" y="24636"/>
                    <a:pt x="543166" y="54199"/>
                  </a:cubicBezTo>
                  <a:cubicBezTo>
                    <a:pt x="543166" y="84994"/>
                    <a:pt x="519762" y="109630"/>
                    <a:pt x="488967" y="109630"/>
                  </a:cubicBezTo>
                  <a:cubicBezTo>
                    <a:pt x="458172" y="109630"/>
                    <a:pt x="433536" y="84994"/>
                    <a:pt x="433536" y="54199"/>
                  </a:cubicBezTo>
                  <a:cubicBezTo>
                    <a:pt x="433536" y="24636"/>
                    <a:pt x="458172" y="0"/>
                    <a:pt x="488967" y="0"/>
                  </a:cubicBezTo>
                  <a:close/>
                  <a:moveTo>
                    <a:pt x="272199" y="0"/>
                  </a:moveTo>
                  <a:cubicBezTo>
                    <a:pt x="301762" y="0"/>
                    <a:pt x="326398" y="24636"/>
                    <a:pt x="326398" y="54199"/>
                  </a:cubicBezTo>
                  <a:cubicBezTo>
                    <a:pt x="326398" y="84994"/>
                    <a:pt x="301762" y="109630"/>
                    <a:pt x="272199" y="109630"/>
                  </a:cubicBezTo>
                  <a:cubicBezTo>
                    <a:pt x="241404" y="109630"/>
                    <a:pt x="216768" y="84994"/>
                    <a:pt x="216768" y="54199"/>
                  </a:cubicBezTo>
                  <a:cubicBezTo>
                    <a:pt x="216768" y="24636"/>
                    <a:pt x="241404" y="0"/>
                    <a:pt x="272199" y="0"/>
                  </a:cubicBezTo>
                  <a:close/>
                  <a:moveTo>
                    <a:pt x="54199" y="0"/>
                  </a:moveTo>
                  <a:cubicBezTo>
                    <a:pt x="84994" y="0"/>
                    <a:pt x="109630" y="24636"/>
                    <a:pt x="109630" y="54199"/>
                  </a:cubicBezTo>
                  <a:cubicBezTo>
                    <a:pt x="109630" y="84994"/>
                    <a:pt x="84994" y="109630"/>
                    <a:pt x="54199" y="109630"/>
                  </a:cubicBezTo>
                  <a:cubicBezTo>
                    <a:pt x="24636" y="109630"/>
                    <a:pt x="0" y="84994"/>
                    <a:pt x="0" y="54199"/>
                  </a:cubicBezTo>
                  <a:cubicBezTo>
                    <a:pt x="0" y="24636"/>
                    <a:pt x="24636" y="0"/>
                    <a:pt x="54199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sp>
        <p:nvSpPr>
          <p:cNvPr id="452" name="TextBox 451">
            <a:extLst>
              <a:ext uri="{FF2B5EF4-FFF2-40B4-BE49-F238E27FC236}">
                <a16:creationId xmlns:a16="http://schemas.microsoft.com/office/drawing/2014/main" id="{E5BCB91B-A41E-448E-AE05-58674E35B2FE}"/>
              </a:ext>
            </a:extLst>
          </p:cNvPr>
          <p:cNvSpPr txBox="1"/>
          <p:nvPr/>
        </p:nvSpPr>
        <p:spPr>
          <a:xfrm>
            <a:off x="2512838" y="10132841"/>
            <a:ext cx="598170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453" name="TextBox 452">
            <a:extLst>
              <a:ext uri="{FF2B5EF4-FFF2-40B4-BE49-F238E27FC236}">
                <a16:creationId xmlns:a16="http://schemas.microsoft.com/office/drawing/2014/main" id="{6C6232F2-5DAE-4CB5-AF00-7805D889B216}"/>
              </a:ext>
            </a:extLst>
          </p:cNvPr>
          <p:cNvSpPr txBox="1"/>
          <p:nvPr/>
        </p:nvSpPr>
        <p:spPr>
          <a:xfrm>
            <a:off x="2512838" y="10798217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54" name="TextBox 453">
            <a:extLst>
              <a:ext uri="{FF2B5EF4-FFF2-40B4-BE49-F238E27FC236}">
                <a16:creationId xmlns:a16="http://schemas.microsoft.com/office/drawing/2014/main" id="{B9FB2175-C86B-4565-BF18-FB2E209150AB}"/>
              </a:ext>
            </a:extLst>
          </p:cNvPr>
          <p:cNvSpPr txBox="1"/>
          <p:nvPr/>
        </p:nvSpPr>
        <p:spPr>
          <a:xfrm>
            <a:off x="1520825" y="69920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400" dirty="0">
                <a:latin typeface="Poppins" panose="00000500000000000000" pitchFamily="2" charset="0"/>
                <a:cs typeface="Poppins" panose="00000500000000000000" pitchFamily="2" charset="0"/>
              </a:rPr>
              <a:t>LOYALTY PROGRAM SLIDE</a:t>
            </a:r>
          </a:p>
        </p:txBody>
      </p:sp>
      <p:sp>
        <p:nvSpPr>
          <p:cNvPr id="455" name="TextBox 454">
            <a:extLst>
              <a:ext uri="{FF2B5EF4-FFF2-40B4-BE49-F238E27FC236}">
                <a16:creationId xmlns:a16="http://schemas.microsoft.com/office/drawing/2014/main" id="{7A81A7B6-7F1C-45B1-8266-782D8459FE56}"/>
              </a:ext>
            </a:extLst>
          </p:cNvPr>
          <p:cNvSpPr txBox="1"/>
          <p:nvPr/>
        </p:nvSpPr>
        <p:spPr>
          <a:xfrm>
            <a:off x="1520826" y="1837469"/>
            <a:ext cx="21336000" cy="6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1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456" name="TextBox 455">
            <a:extLst>
              <a:ext uri="{FF2B5EF4-FFF2-40B4-BE49-F238E27FC236}">
                <a16:creationId xmlns:a16="http://schemas.microsoft.com/office/drawing/2014/main" id="{43B041CC-2BC0-44DB-A463-A4B68C53B148}"/>
              </a:ext>
            </a:extLst>
          </p:cNvPr>
          <p:cNvSpPr txBox="1"/>
          <p:nvPr/>
        </p:nvSpPr>
        <p:spPr>
          <a:xfrm>
            <a:off x="9311148" y="10143001"/>
            <a:ext cx="598170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457" name="TextBox 456">
            <a:extLst>
              <a:ext uri="{FF2B5EF4-FFF2-40B4-BE49-F238E27FC236}">
                <a16:creationId xmlns:a16="http://schemas.microsoft.com/office/drawing/2014/main" id="{5B5606A9-4CB8-4E71-AD70-8DA381F65EE8}"/>
              </a:ext>
            </a:extLst>
          </p:cNvPr>
          <p:cNvSpPr txBox="1"/>
          <p:nvPr/>
        </p:nvSpPr>
        <p:spPr>
          <a:xfrm>
            <a:off x="9308608" y="10813457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58" name="TextBox 457">
            <a:extLst>
              <a:ext uri="{FF2B5EF4-FFF2-40B4-BE49-F238E27FC236}">
                <a16:creationId xmlns:a16="http://schemas.microsoft.com/office/drawing/2014/main" id="{307F89BE-754A-4D82-A266-8F041F61C043}"/>
              </a:ext>
            </a:extLst>
          </p:cNvPr>
          <p:cNvSpPr txBox="1"/>
          <p:nvPr/>
        </p:nvSpPr>
        <p:spPr>
          <a:xfrm>
            <a:off x="16106918" y="10143001"/>
            <a:ext cx="598170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459" name="TextBox 458">
            <a:extLst>
              <a:ext uri="{FF2B5EF4-FFF2-40B4-BE49-F238E27FC236}">
                <a16:creationId xmlns:a16="http://schemas.microsoft.com/office/drawing/2014/main" id="{88A3B69B-D927-451B-B767-3D712732F1B7}"/>
              </a:ext>
            </a:extLst>
          </p:cNvPr>
          <p:cNvSpPr txBox="1"/>
          <p:nvPr/>
        </p:nvSpPr>
        <p:spPr>
          <a:xfrm>
            <a:off x="16104378" y="10813457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2051787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Freeform: Shape 231">
            <a:extLst>
              <a:ext uri="{FF2B5EF4-FFF2-40B4-BE49-F238E27FC236}">
                <a16:creationId xmlns:a16="http://schemas.microsoft.com/office/drawing/2014/main" id="{ADFDD546-D62E-41F1-9598-7210DC0E0C88}"/>
              </a:ext>
            </a:extLst>
          </p:cNvPr>
          <p:cNvSpPr/>
          <p:nvPr/>
        </p:nvSpPr>
        <p:spPr>
          <a:xfrm>
            <a:off x="16678996" y="7089799"/>
            <a:ext cx="2387776" cy="206749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917" h="1660">
                <a:moveTo>
                  <a:pt x="1438" y="0"/>
                </a:moveTo>
                <a:lnTo>
                  <a:pt x="479" y="0"/>
                </a:lnTo>
                <a:lnTo>
                  <a:pt x="0" y="830"/>
                </a:lnTo>
                <a:lnTo>
                  <a:pt x="479" y="1660"/>
                </a:lnTo>
                <a:lnTo>
                  <a:pt x="1438" y="1660"/>
                </a:lnTo>
                <a:lnTo>
                  <a:pt x="1917" y="830"/>
                </a:lnTo>
                <a:close/>
              </a:path>
            </a:pathLst>
          </a:custGeom>
          <a:solidFill>
            <a:srgbClr val="C4C8CE">
              <a:alpha val="2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233" name="Freeform: Shape 232">
            <a:extLst>
              <a:ext uri="{FF2B5EF4-FFF2-40B4-BE49-F238E27FC236}">
                <a16:creationId xmlns:a16="http://schemas.microsoft.com/office/drawing/2014/main" id="{86BEC5E4-3B87-47A4-B919-CE837B4A7CC8}"/>
              </a:ext>
            </a:extLst>
          </p:cNvPr>
          <p:cNvSpPr/>
          <p:nvPr/>
        </p:nvSpPr>
        <p:spPr>
          <a:xfrm>
            <a:off x="16766232" y="7164572"/>
            <a:ext cx="2213304" cy="191794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777" h="1540">
                <a:moveTo>
                  <a:pt x="1333" y="0"/>
                </a:moveTo>
                <a:lnTo>
                  <a:pt x="444" y="0"/>
                </a:lnTo>
                <a:lnTo>
                  <a:pt x="0" y="770"/>
                </a:lnTo>
                <a:lnTo>
                  <a:pt x="444" y="1540"/>
                </a:lnTo>
                <a:lnTo>
                  <a:pt x="1333" y="1540"/>
                </a:lnTo>
                <a:lnTo>
                  <a:pt x="1777" y="770"/>
                </a:ln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494" name="Freeform: Shape 493">
            <a:extLst>
              <a:ext uri="{FF2B5EF4-FFF2-40B4-BE49-F238E27FC236}">
                <a16:creationId xmlns:a16="http://schemas.microsoft.com/office/drawing/2014/main" id="{F306C6B6-0DA5-4BCB-B080-615E7316402B}"/>
              </a:ext>
            </a:extLst>
          </p:cNvPr>
          <p:cNvSpPr/>
          <p:nvPr/>
        </p:nvSpPr>
        <p:spPr>
          <a:xfrm>
            <a:off x="17199919" y="7528471"/>
            <a:ext cx="1228782" cy="1190149"/>
          </a:xfrm>
          <a:custGeom>
            <a:avLst/>
            <a:gdLst>
              <a:gd name="connsiteX0" fmla="*/ 952400 w 1228782"/>
              <a:gd name="connsiteY0" fmla="*/ 1081869 h 1190149"/>
              <a:gd name="connsiteX1" fmla="*/ 922520 w 1228782"/>
              <a:gd name="connsiteY1" fmla="*/ 1111739 h 1190149"/>
              <a:gd name="connsiteX2" fmla="*/ 952400 w 1228782"/>
              <a:gd name="connsiteY2" fmla="*/ 1140365 h 1190149"/>
              <a:gd name="connsiteX3" fmla="*/ 982278 w 1228782"/>
              <a:gd name="connsiteY3" fmla="*/ 1111739 h 1190149"/>
              <a:gd name="connsiteX4" fmla="*/ 952400 w 1228782"/>
              <a:gd name="connsiteY4" fmla="*/ 1081869 h 1190149"/>
              <a:gd name="connsiteX5" fmla="*/ 524130 w 1228782"/>
              <a:gd name="connsiteY5" fmla="*/ 1081869 h 1190149"/>
              <a:gd name="connsiteX6" fmla="*/ 494252 w 1228782"/>
              <a:gd name="connsiteY6" fmla="*/ 1111739 h 1190149"/>
              <a:gd name="connsiteX7" fmla="*/ 524130 w 1228782"/>
              <a:gd name="connsiteY7" fmla="*/ 1140365 h 1190149"/>
              <a:gd name="connsiteX8" fmla="*/ 554010 w 1228782"/>
              <a:gd name="connsiteY8" fmla="*/ 1111739 h 1190149"/>
              <a:gd name="connsiteX9" fmla="*/ 524130 w 1228782"/>
              <a:gd name="connsiteY9" fmla="*/ 1081869 h 1190149"/>
              <a:gd name="connsiteX10" fmla="*/ 229074 w 1228782"/>
              <a:gd name="connsiteY10" fmla="*/ 399829 h 1190149"/>
              <a:gd name="connsiteX11" fmla="*/ 245258 w 1228782"/>
              <a:gd name="connsiteY11" fmla="*/ 420988 h 1190149"/>
              <a:gd name="connsiteX12" fmla="*/ 271402 w 1228782"/>
              <a:gd name="connsiteY12" fmla="*/ 476994 h 1190149"/>
              <a:gd name="connsiteX13" fmla="*/ 285098 w 1228782"/>
              <a:gd name="connsiteY13" fmla="*/ 535491 h 1190149"/>
              <a:gd name="connsiteX14" fmla="*/ 285098 w 1228782"/>
              <a:gd name="connsiteY14" fmla="*/ 784410 h 1190149"/>
              <a:gd name="connsiteX15" fmla="*/ 285098 w 1228782"/>
              <a:gd name="connsiteY15" fmla="*/ 854108 h 1190149"/>
              <a:gd name="connsiteX16" fmla="*/ 302526 w 1228782"/>
              <a:gd name="connsiteY16" fmla="*/ 870287 h 1190149"/>
              <a:gd name="connsiteX17" fmla="*/ 1048262 w 1228782"/>
              <a:gd name="connsiteY17" fmla="*/ 870287 h 1190149"/>
              <a:gd name="connsiteX18" fmla="*/ 1078140 w 1228782"/>
              <a:gd name="connsiteY18" fmla="*/ 846640 h 1190149"/>
              <a:gd name="connsiteX19" fmla="*/ 1195168 w 1228782"/>
              <a:gd name="connsiteY19" fmla="*/ 476994 h 1190149"/>
              <a:gd name="connsiteX20" fmla="*/ 1178984 w 1228782"/>
              <a:gd name="connsiteY20" fmla="*/ 463304 h 1190149"/>
              <a:gd name="connsiteX21" fmla="*/ 469352 w 1228782"/>
              <a:gd name="connsiteY21" fmla="*/ 463304 h 1190149"/>
              <a:gd name="connsiteX22" fmla="*/ 389674 w 1228782"/>
              <a:gd name="connsiteY22" fmla="*/ 413520 h 1190149"/>
              <a:gd name="connsiteX23" fmla="*/ 382204 w 1228782"/>
              <a:gd name="connsiteY23" fmla="*/ 399829 h 1190149"/>
              <a:gd name="connsiteX24" fmla="*/ 79678 w 1228782"/>
              <a:gd name="connsiteY24" fmla="*/ 274125 h 1190149"/>
              <a:gd name="connsiteX25" fmla="*/ 34860 w 1228782"/>
              <a:gd name="connsiteY25" fmla="*/ 320175 h 1190149"/>
              <a:gd name="connsiteX26" fmla="*/ 79678 w 1228782"/>
              <a:gd name="connsiteY26" fmla="*/ 366225 h 1190149"/>
              <a:gd name="connsiteX27" fmla="*/ 133212 w 1228782"/>
              <a:gd name="connsiteY27" fmla="*/ 366225 h 1190149"/>
              <a:gd name="connsiteX28" fmla="*/ 153130 w 1228782"/>
              <a:gd name="connsiteY28" fmla="*/ 366225 h 1190149"/>
              <a:gd name="connsiteX29" fmla="*/ 366020 w 1228782"/>
              <a:gd name="connsiteY29" fmla="*/ 366225 h 1190149"/>
              <a:gd name="connsiteX30" fmla="*/ 338630 w 1228782"/>
              <a:gd name="connsiteY30" fmla="*/ 311463 h 1190149"/>
              <a:gd name="connsiteX31" fmla="*/ 277628 w 1228782"/>
              <a:gd name="connsiteY31" fmla="*/ 274125 h 1190149"/>
              <a:gd name="connsiteX32" fmla="*/ 1010424 w 1228782"/>
              <a:gd name="connsiteY32" fmla="*/ 254231 h 1190149"/>
              <a:gd name="connsiteX33" fmla="*/ 1113142 w 1228782"/>
              <a:gd name="connsiteY33" fmla="*/ 254231 h 1190149"/>
              <a:gd name="connsiteX34" fmla="*/ 1150270 w 1228782"/>
              <a:gd name="connsiteY34" fmla="*/ 291296 h 1190149"/>
              <a:gd name="connsiteX35" fmla="*/ 1150270 w 1228782"/>
              <a:gd name="connsiteY35" fmla="*/ 381486 h 1190149"/>
              <a:gd name="connsiteX36" fmla="*/ 1134182 w 1228782"/>
              <a:gd name="connsiteY36" fmla="*/ 397547 h 1190149"/>
              <a:gd name="connsiteX37" fmla="*/ 1116856 w 1228782"/>
              <a:gd name="connsiteY37" fmla="*/ 381486 h 1190149"/>
              <a:gd name="connsiteX38" fmla="*/ 1116856 w 1228782"/>
              <a:gd name="connsiteY38" fmla="*/ 291296 h 1190149"/>
              <a:gd name="connsiteX39" fmla="*/ 1113142 w 1228782"/>
              <a:gd name="connsiteY39" fmla="*/ 287589 h 1190149"/>
              <a:gd name="connsiteX40" fmla="*/ 1010424 w 1228782"/>
              <a:gd name="connsiteY40" fmla="*/ 287589 h 1190149"/>
              <a:gd name="connsiteX41" fmla="*/ 1006712 w 1228782"/>
              <a:gd name="connsiteY41" fmla="*/ 291296 h 1190149"/>
              <a:gd name="connsiteX42" fmla="*/ 1006712 w 1228782"/>
              <a:gd name="connsiteY42" fmla="*/ 381486 h 1190149"/>
              <a:gd name="connsiteX43" fmla="*/ 989386 w 1228782"/>
              <a:gd name="connsiteY43" fmla="*/ 397547 h 1190149"/>
              <a:gd name="connsiteX44" fmla="*/ 972060 w 1228782"/>
              <a:gd name="connsiteY44" fmla="*/ 381486 h 1190149"/>
              <a:gd name="connsiteX45" fmla="*/ 972060 w 1228782"/>
              <a:gd name="connsiteY45" fmla="*/ 291296 h 1190149"/>
              <a:gd name="connsiteX46" fmla="*/ 1010424 w 1228782"/>
              <a:gd name="connsiteY46" fmla="*/ 254231 h 1190149"/>
              <a:gd name="connsiteX47" fmla="*/ 79678 w 1228782"/>
              <a:gd name="connsiteY47" fmla="*/ 239276 h 1190149"/>
              <a:gd name="connsiteX48" fmla="*/ 277628 w 1228782"/>
              <a:gd name="connsiteY48" fmla="*/ 239276 h 1190149"/>
              <a:gd name="connsiteX49" fmla="*/ 368510 w 1228782"/>
              <a:gd name="connsiteY49" fmla="*/ 295283 h 1190149"/>
              <a:gd name="connsiteX50" fmla="*/ 420798 w 1228782"/>
              <a:gd name="connsiteY50" fmla="*/ 398585 h 1190149"/>
              <a:gd name="connsiteX51" fmla="*/ 469352 w 1228782"/>
              <a:gd name="connsiteY51" fmla="*/ 428455 h 1190149"/>
              <a:gd name="connsiteX52" fmla="*/ 1178984 w 1228782"/>
              <a:gd name="connsiteY52" fmla="*/ 428455 h 1190149"/>
              <a:gd name="connsiteX53" fmla="*/ 1228782 w 1228782"/>
              <a:gd name="connsiteY53" fmla="*/ 479484 h 1190149"/>
              <a:gd name="connsiteX54" fmla="*/ 1228782 w 1228782"/>
              <a:gd name="connsiteY54" fmla="*/ 481973 h 1190149"/>
              <a:gd name="connsiteX55" fmla="*/ 1228782 w 1228782"/>
              <a:gd name="connsiteY55" fmla="*/ 484462 h 1190149"/>
              <a:gd name="connsiteX56" fmla="*/ 1110510 w 1228782"/>
              <a:gd name="connsiteY56" fmla="*/ 860331 h 1190149"/>
              <a:gd name="connsiteX57" fmla="*/ 1109266 w 1228782"/>
              <a:gd name="connsiteY57" fmla="*/ 862820 h 1190149"/>
              <a:gd name="connsiteX58" fmla="*/ 1048262 w 1228782"/>
              <a:gd name="connsiteY58" fmla="*/ 905136 h 1190149"/>
              <a:gd name="connsiteX59" fmla="*/ 302526 w 1228782"/>
              <a:gd name="connsiteY59" fmla="*/ 905136 h 1190149"/>
              <a:gd name="connsiteX60" fmla="*/ 285098 w 1228782"/>
              <a:gd name="connsiteY60" fmla="*/ 901402 h 1190149"/>
              <a:gd name="connsiteX61" fmla="*/ 285098 w 1228782"/>
              <a:gd name="connsiteY61" fmla="*/ 971100 h 1190149"/>
              <a:gd name="connsiteX62" fmla="*/ 328672 w 1228782"/>
              <a:gd name="connsiteY62" fmla="*/ 1014661 h 1190149"/>
              <a:gd name="connsiteX63" fmla="*/ 932480 w 1228782"/>
              <a:gd name="connsiteY63" fmla="*/ 1014661 h 1190149"/>
              <a:gd name="connsiteX64" fmla="*/ 964850 w 1228782"/>
              <a:gd name="connsiteY64" fmla="*/ 1034574 h 1190149"/>
              <a:gd name="connsiteX65" fmla="*/ 1030832 w 1228782"/>
              <a:gd name="connsiteY65" fmla="*/ 1111739 h 1190149"/>
              <a:gd name="connsiteX66" fmla="*/ 952400 w 1228782"/>
              <a:gd name="connsiteY66" fmla="*/ 1190149 h 1190149"/>
              <a:gd name="connsiteX67" fmla="*/ 873966 w 1228782"/>
              <a:gd name="connsiteY67" fmla="*/ 1111739 h 1190149"/>
              <a:gd name="connsiteX68" fmla="*/ 906336 w 1228782"/>
              <a:gd name="connsiteY68" fmla="*/ 1048265 h 1190149"/>
              <a:gd name="connsiteX69" fmla="*/ 570194 w 1228782"/>
              <a:gd name="connsiteY69" fmla="*/ 1048265 h 1190149"/>
              <a:gd name="connsiteX70" fmla="*/ 602564 w 1228782"/>
              <a:gd name="connsiteY70" fmla="*/ 1111739 h 1190149"/>
              <a:gd name="connsiteX71" fmla="*/ 524130 w 1228782"/>
              <a:gd name="connsiteY71" fmla="*/ 1190149 h 1190149"/>
              <a:gd name="connsiteX72" fmla="*/ 445698 w 1228782"/>
              <a:gd name="connsiteY72" fmla="*/ 1111739 h 1190149"/>
              <a:gd name="connsiteX73" fmla="*/ 478068 w 1228782"/>
              <a:gd name="connsiteY73" fmla="*/ 1048265 h 1190149"/>
              <a:gd name="connsiteX74" fmla="*/ 328672 w 1228782"/>
              <a:gd name="connsiteY74" fmla="*/ 1048265 h 1190149"/>
              <a:gd name="connsiteX75" fmla="*/ 251484 w 1228782"/>
              <a:gd name="connsiteY75" fmla="*/ 971100 h 1190149"/>
              <a:gd name="connsiteX76" fmla="*/ 251484 w 1228782"/>
              <a:gd name="connsiteY76" fmla="*/ 854108 h 1190149"/>
              <a:gd name="connsiteX77" fmla="*/ 251484 w 1228782"/>
              <a:gd name="connsiteY77" fmla="*/ 784410 h 1190149"/>
              <a:gd name="connsiteX78" fmla="*/ 251484 w 1228782"/>
              <a:gd name="connsiteY78" fmla="*/ 535491 h 1190149"/>
              <a:gd name="connsiteX79" fmla="*/ 241524 w 1228782"/>
              <a:gd name="connsiteY79" fmla="*/ 491930 h 1190149"/>
              <a:gd name="connsiteX80" fmla="*/ 214134 w 1228782"/>
              <a:gd name="connsiteY80" fmla="*/ 437167 h 1190149"/>
              <a:gd name="connsiteX81" fmla="*/ 153130 w 1228782"/>
              <a:gd name="connsiteY81" fmla="*/ 399829 h 1190149"/>
              <a:gd name="connsiteX82" fmla="*/ 133212 w 1228782"/>
              <a:gd name="connsiteY82" fmla="*/ 399829 h 1190149"/>
              <a:gd name="connsiteX83" fmla="*/ 79678 w 1228782"/>
              <a:gd name="connsiteY83" fmla="*/ 399829 h 1190149"/>
              <a:gd name="connsiteX84" fmla="*/ 0 w 1228782"/>
              <a:gd name="connsiteY84" fmla="*/ 320175 h 1190149"/>
              <a:gd name="connsiteX85" fmla="*/ 79678 w 1228782"/>
              <a:gd name="connsiteY85" fmla="*/ 239276 h 1190149"/>
              <a:gd name="connsiteX86" fmla="*/ 508202 w 1228782"/>
              <a:gd name="connsiteY86" fmla="*/ 144563 h 1190149"/>
              <a:gd name="connsiteX87" fmla="*/ 612158 w 1228782"/>
              <a:gd name="connsiteY87" fmla="*/ 144563 h 1190149"/>
              <a:gd name="connsiteX88" fmla="*/ 649286 w 1228782"/>
              <a:gd name="connsiteY88" fmla="*/ 181766 h 1190149"/>
              <a:gd name="connsiteX89" fmla="*/ 649286 w 1228782"/>
              <a:gd name="connsiteY89" fmla="*/ 381427 h 1190149"/>
              <a:gd name="connsiteX90" fmla="*/ 631960 w 1228782"/>
              <a:gd name="connsiteY90" fmla="*/ 397548 h 1190149"/>
              <a:gd name="connsiteX91" fmla="*/ 615872 w 1228782"/>
              <a:gd name="connsiteY91" fmla="*/ 381427 h 1190149"/>
              <a:gd name="connsiteX92" fmla="*/ 615872 w 1228782"/>
              <a:gd name="connsiteY92" fmla="*/ 181766 h 1190149"/>
              <a:gd name="connsiteX93" fmla="*/ 612158 w 1228782"/>
              <a:gd name="connsiteY93" fmla="*/ 179286 h 1190149"/>
              <a:gd name="connsiteX94" fmla="*/ 508202 w 1228782"/>
              <a:gd name="connsiteY94" fmla="*/ 179286 h 1190149"/>
              <a:gd name="connsiteX95" fmla="*/ 505728 w 1228782"/>
              <a:gd name="connsiteY95" fmla="*/ 181766 h 1190149"/>
              <a:gd name="connsiteX96" fmla="*/ 505728 w 1228782"/>
              <a:gd name="connsiteY96" fmla="*/ 381427 h 1190149"/>
              <a:gd name="connsiteX97" fmla="*/ 488402 w 1228782"/>
              <a:gd name="connsiteY97" fmla="*/ 397548 h 1190149"/>
              <a:gd name="connsiteX98" fmla="*/ 471076 w 1228782"/>
              <a:gd name="connsiteY98" fmla="*/ 381427 h 1190149"/>
              <a:gd name="connsiteX99" fmla="*/ 471076 w 1228782"/>
              <a:gd name="connsiteY99" fmla="*/ 181766 h 1190149"/>
              <a:gd name="connsiteX100" fmla="*/ 508202 w 1228782"/>
              <a:gd name="connsiteY100" fmla="*/ 144563 h 1190149"/>
              <a:gd name="connsiteX101" fmla="*/ 762434 w 1228782"/>
              <a:gd name="connsiteY101" fmla="*/ 0 h 1190149"/>
              <a:gd name="connsiteX102" fmla="*/ 866390 w 1228782"/>
              <a:gd name="connsiteY102" fmla="*/ 0 h 1190149"/>
              <a:gd name="connsiteX103" fmla="*/ 903516 w 1228782"/>
              <a:gd name="connsiteY103" fmla="*/ 37270 h 1190149"/>
              <a:gd name="connsiteX104" fmla="*/ 903516 w 1228782"/>
              <a:gd name="connsiteY104" fmla="*/ 381397 h 1190149"/>
              <a:gd name="connsiteX105" fmla="*/ 886190 w 1228782"/>
              <a:gd name="connsiteY105" fmla="*/ 397547 h 1190149"/>
              <a:gd name="connsiteX106" fmla="*/ 868864 w 1228782"/>
              <a:gd name="connsiteY106" fmla="*/ 381397 h 1190149"/>
              <a:gd name="connsiteX107" fmla="*/ 868864 w 1228782"/>
              <a:gd name="connsiteY107" fmla="*/ 37270 h 1190149"/>
              <a:gd name="connsiteX108" fmla="*/ 866390 w 1228782"/>
              <a:gd name="connsiteY108" fmla="*/ 34785 h 1190149"/>
              <a:gd name="connsiteX109" fmla="*/ 762434 w 1228782"/>
              <a:gd name="connsiteY109" fmla="*/ 34785 h 1190149"/>
              <a:gd name="connsiteX110" fmla="*/ 758720 w 1228782"/>
              <a:gd name="connsiteY110" fmla="*/ 37270 h 1190149"/>
              <a:gd name="connsiteX111" fmla="*/ 758720 w 1228782"/>
              <a:gd name="connsiteY111" fmla="*/ 381397 h 1190149"/>
              <a:gd name="connsiteX112" fmla="*/ 742632 w 1228782"/>
              <a:gd name="connsiteY112" fmla="*/ 397547 h 1190149"/>
              <a:gd name="connsiteX113" fmla="*/ 725306 w 1228782"/>
              <a:gd name="connsiteY113" fmla="*/ 381397 h 1190149"/>
              <a:gd name="connsiteX114" fmla="*/ 725306 w 1228782"/>
              <a:gd name="connsiteY114" fmla="*/ 37270 h 1190149"/>
              <a:gd name="connsiteX115" fmla="*/ 762434 w 1228782"/>
              <a:gd name="connsiteY115" fmla="*/ 0 h 1190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</a:cxnLst>
            <a:rect l="l" t="t" r="r" b="b"/>
            <a:pathLst>
              <a:path w="1228782" h="1190149">
                <a:moveTo>
                  <a:pt x="952400" y="1081869"/>
                </a:moveTo>
                <a:cubicBezTo>
                  <a:pt x="936214" y="1081869"/>
                  <a:pt x="922520" y="1095560"/>
                  <a:pt x="922520" y="1111739"/>
                </a:cubicBezTo>
                <a:cubicBezTo>
                  <a:pt x="922520" y="1127919"/>
                  <a:pt x="936214" y="1140365"/>
                  <a:pt x="952400" y="1140365"/>
                </a:cubicBezTo>
                <a:cubicBezTo>
                  <a:pt x="968584" y="1140365"/>
                  <a:pt x="982278" y="1127919"/>
                  <a:pt x="982278" y="1111739"/>
                </a:cubicBezTo>
                <a:cubicBezTo>
                  <a:pt x="982278" y="1095560"/>
                  <a:pt x="968584" y="1081869"/>
                  <a:pt x="952400" y="1081869"/>
                </a:cubicBezTo>
                <a:close/>
                <a:moveTo>
                  <a:pt x="524130" y="1081869"/>
                </a:moveTo>
                <a:cubicBezTo>
                  <a:pt x="507946" y="1081869"/>
                  <a:pt x="494252" y="1095560"/>
                  <a:pt x="494252" y="1111739"/>
                </a:cubicBezTo>
                <a:cubicBezTo>
                  <a:pt x="494252" y="1127919"/>
                  <a:pt x="507946" y="1140365"/>
                  <a:pt x="524130" y="1140365"/>
                </a:cubicBezTo>
                <a:cubicBezTo>
                  <a:pt x="540316" y="1140365"/>
                  <a:pt x="554010" y="1127919"/>
                  <a:pt x="554010" y="1111739"/>
                </a:cubicBezTo>
                <a:cubicBezTo>
                  <a:pt x="554010" y="1095560"/>
                  <a:pt x="540316" y="1081869"/>
                  <a:pt x="524130" y="1081869"/>
                </a:cubicBezTo>
                <a:close/>
                <a:moveTo>
                  <a:pt x="229074" y="399829"/>
                </a:moveTo>
                <a:cubicBezTo>
                  <a:pt x="235298" y="406052"/>
                  <a:pt x="240278" y="413520"/>
                  <a:pt x="245258" y="420988"/>
                </a:cubicBezTo>
                <a:lnTo>
                  <a:pt x="271402" y="476994"/>
                </a:lnTo>
                <a:cubicBezTo>
                  <a:pt x="281362" y="494419"/>
                  <a:pt x="285098" y="515577"/>
                  <a:pt x="285098" y="535491"/>
                </a:cubicBezTo>
                <a:lnTo>
                  <a:pt x="285098" y="784410"/>
                </a:lnTo>
                <a:lnTo>
                  <a:pt x="285098" y="854108"/>
                </a:lnTo>
                <a:cubicBezTo>
                  <a:pt x="285098" y="864064"/>
                  <a:pt x="293812" y="870287"/>
                  <a:pt x="302526" y="870287"/>
                </a:cubicBezTo>
                <a:lnTo>
                  <a:pt x="1048262" y="870287"/>
                </a:lnTo>
                <a:cubicBezTo>
                  <a:pt x="1058222" y="870287"/>
                  <a:pt x="1069426" y="862820"/>
                  <a:pt x="1078140" y="846640"/>
                </a:cubicBezTo>
                <a:lnTo>
                  <a:pt x="1195168" y="476994"/>
                </a:lnTo>
                <a:cubicBezTo>
                  <a:pt x="1193922" y="468282"/>
                  <a:pt x="1187698" y="463304"/>
                  <a:pt x="1178984" y="463304"/>
                </a:cubicBezTo>
                <a:lnTo>
                  <a:pt x="469352" y="463304"/>
                </a:lnTo>
                <a:cubicBezTo>
                  <a:pt x="435738" y="463304"/>
                  <a:pt x="404614" y="443390"/>
                  <a:pt x="389674" y="413520"/>
                </a:cubicBezTo>
                <a:lnTo>
                  <a:pt x="382204" y="399829"/>
                </a:lnTo>
                <a:close/>
                <a:moveTo>
                  <a:pt x="79678" y="274125"/>
                </a:moveTo>
                <a:cubicBezTo>
                  <a:pt x="54778" y="274125"/>
                  <a:pt x="34860" y="294039"/>
                  <a:pt x="34860" y="320175"/>
                </a:cubicBezTo>
                <a:cubicBezTo>
                  <a:pt x="34860" y="345067"/>
                  <a:pt x="54778" y="366225"/>
                  <a:pt x="79678" y="366225"/>
                </a:cubicBezTo>
                <a:lnTo>
                  <a:pt x="133212" y="366225"/>
                </a:lnTo>
                <a:lnTo>
                  <a:pt x="153130" y="366225"/>
                </a:lnTo>
                <a:lnTo>
                  <a:pt x="366020" y="366225"/>
                </a:lnTo>
                <a:lnTo>
                  <a:pt x="338630" y="311463"/>
                </a:lnTo>
                <a:cubicBezTo>
                  <a:pt x="326182" y="287816"/>
                  <a:pt x="303772" y="274125"/>
                  <a:pt x="277628" y="274125"/>
                </a:cubicBezTo>
                <a:close/>
                <a:moveTo>
                  <a:pt x="1010424" y="254231"/>
                </a:moveTo>
                <a:lnTo>
                  <a:pt x="1113142" y="254231"/>
                </a:lnTo>
                <a:cubicBezTo>
                  <a:pt x="1134182" y="254231"/>
                  <a:pt x="1150270" y="270293"/>
                  <a:pt x="1150270" y="291296"/>
                </a:cubicBezTo>
                <a:lnTo>
                  <a:pt x="1150270" y="381486"/>
                </a:lnTo>
                <a:cubicBezTo>
                  <a:pt x="1150270" y="390134"/>
                  <a:pt x="1142844" y="397547"/>
                  <a:pt x="1134182" y="397547"/>
                </a:cubicBezTo>
                <a:cubicBezTo>
                  <a:pt x="1124280" y="397547"/>
                  <a:pt x="1116856" y="390134"/>
                  <a:pt x="1116856" y="381486"/>
                </a:cubicBezTo>
                <a:lnTo>
                  <a:pt x="1116856" y="291296"/>
                </a:lnTo>
                <a:cubicBezTo>
                  <a:pt x="1116856" y="288825"/>
                  <a:pt x="1114380" y="287589"/>
                  <a:pt x="1113142" y="287589"/>
                </a:cubicBezTo>
                <a:lnTo>
                  <a:pt x="1010424" y="287589"/>
                </a:lnTo>
                <a:cubicBezTo>
                  <a:pt x="1007948" y="287589"/>
                  <a:pt x="1006712" y="288825"/>
                  <a:pt x="1006712" y="291296"/>
                </a:cubicBezTo>
                <a:lnTo>
                  <a:pt x="1006712" y="381486"/>
                </a:lnTo>
                <a:cubicBezTo>
                  <a:pt x="1006712" y="390134"/>
                  <a:pt x="999286" y="397547"/>
                  <a:pt x="989386" y="397547"/>
                </a:cubicBezTo>
                <a:cubicBezTo>
                  <a:pt x="980722" y="397547"/>
                  <a:pt x="972060" y="390134"/>
                  <a:pt x="972060" y="381486"/>
                </a:cubicBezTo>
                <a:lnTo>
                  <a:pt x="972060" y="291296"/>
                </a:lnTo>
                <a:cubicBezTo>
                  <a:pt x="972060" y="270293"/>
                  <a:pt x="989386" y="254231"/>
                  <a:pt x="1010424" y="254231"/>
                </a:cubicBezTo>
                <a:close/>
                <a:moveTo>
                  <a:pt x="79678" y="239276"/>
                </a:moveTo>
                <a:lnTo>
                  <a:pt x="277628" y="239276"/>
                </a:lnTo>
                <a:cubicBezTo>
                  <a:pt x="316222" y="239276"/>
                  <a:pt x="351080" y="261679"/>
                  <a:pt x="368510" y="295283"/>
                </a:cubicBezTo>
                <a:lnTo>
                  <a:pt x="420798" y="398585"/>
                </a:lnTo>
                <a:cubicBezTo>
                  <a:pt x="429514" y="417254"/>
                  <a:pt x="448188" y="428455"/>
                  <a:pt x="469352" y="428455"/>
                </a:cubicBezTo>
                <a:lnTo>
                  <a:pt x="1178984" y="428455"/>
                </a:lnTo>
                <a:cubicBezTo>
                  <a:pt x="1206372" y="428455"/>
                  <a:pt x="1228782" y="450858"/>
                  <a:pt x="1228782" y="479484"/>
                </a:cubicBezTo>
                <a:lnTo>
                  <a:pt x="1228782" y="481973"/>
                </a:lnTo>
                <a:lnTo>
                  <a:pt x="1228782" y="484462"/>
                </a:lnTo>
                <a:lnTo>
                  <a:pt x="1110510" y="860331"/>
                </a:lnTo>
                <a:lnTo>
                  <a:pt x="1109266" y="862820"/>
                </a:lnTo>
                <a:cubicBezTo>
                  <a:pt x="1093080" y="888956"/>
                  <a:pt x="1071916" y="905136"/>
                  <a:pt x="1048262" y="905136"/>
                </a:cubicBezTo>
                <a:lnTo>
                  <a:pt x="302526" y="905136"/>
                </a:lnTo>
                <a:cubicBezTo>
                  <a:pt x="296302" y="905136"/>
                  <a:pt x="291322" y="902647"/>
                  <a:pt x="285098" y="901402"/>
                </a:cubicBezTo>
                <a:lnTo>
                  <a:pt x="285098" y="971100"/>
                </a:lnTo>
                <a:cubicBezTo>
                  <a:pt x="285098" y="994747"/>
                  <a:pt x="305016" y="1014661"/>
                  <a:pt x="328672" y="1014661"/>
                </a:cubicBezTo>
                <a:lnTo>
                  <a:pt x="932480" y="1014661"/>
                </a:lnTo>
                <a:cubicBezTo>
                  <a:pt x="946174" y="1014661"/>
                  <a:pt x="958624" y="1022128"/>
                  <a:pt x="964850" y="1034574"/>
                </a:cubicBezTo>
                <a:cubicBezTo>
                  <a:pt x="1002198" y="1040797"/>
                  <a:pt x="1030832" y="1071912"/>
                  <a:pt x="1030832" y="1111739"/>
                </a:cubicBezTo>
                <a:cubicBezTo>
                  <a:pt x="1030832" y="1155300"/>
                  <a:pt x="995974" y="1190149"/>
                  <a:pt x="952400" y="1190149"/>
                </a:cubicBezTo>
                <a:cubicBezTo>
                  <a:pt x="908826" y="1190149"/>
                  <a:pt x="873966" y="1155300"/>
                  <a:pt x="873966" y="1111739"/>
                </a:cubicBezTo>
                <a:cubicBezTo>
                  <a:pt x="873966" y="1085603"/>
                  <a:pt x="886416" y="1061955"/>
                  <a:pt x="906336" y="1048265"/>
                </a:cubicBezTo>
                <a:lnTo>
                  <a:pt x="570194" y="1048265"/>
                </a:lnTo>
                <a:cubicBezTo>
                  <a:pt x="590114" y="1061955"/>
                  <a:pt x="602564" y="1085603"/>
                  <a:pt x="602564" y="1111739"/>
                </a:cubicBezTo>
                <a:cubicBezTo>
                  <a:pt x="602564" y="1155300"/>
                  <a:pt x="567704" y="1190149"/>
                  <a:pt x="524130" y="1190149"/>
                </a:cubicBezTo>
                <a:cubicBezTo>
                  <a:pt x="480558" y="1190149"/>
                  <a:pt x="445698" y="1155300"/>
                  <a:pt x="445698" y="1111739"/>
                </a:cubicBezTo>
                <a:cubicBezTo>
                  <a:pt x="445698" y="1085603"/>
                  <a:pt x="458148" y="1061955"/>
                  <a:pt x="478068" y="1048265"/>
                </a:cubicBezTo>
                <a:lnTo>
                  <a:pt x="328672" y="1048265"/>
                </a:lnTo>
                <a:cubicBezTo>
                  <a:pt x="286342" y="1048265"/>
                  <a:pt x="251484" y="1013416"/>
                  <a:pt x="251484" y="971100"/>
                </a:cubicBezTo>
                <a:lnTo>
                  <a:pt x="251484" y="854108"/>
                </a:lnTo>
                <a:lnTo>
                  <a:pt x="251484" y="784410"/>
                </a:lnTo>
                <a:lnTo>
                  <a:pt x="251484" y="535491"/>
                </a:lnTo>
                <a:cubicBezTo>
                  <a:pt x="251484" y="520555"/>
                  <a:pt x="247748" y="505620"/>
                  <a:pt x="241524" y="491930"/>
                </a:cubicBezTo>
                <a:lnTo>
                  <a:pt x="214134" y="437167"/>
                </a:lnTo>
                <a:cubicBezTo>
                  <a:pt x="202930" y="413520"/>
                  <a:pt x="179276" y="399829"/>
                  <a:pt x="153130" y="399829"/>
                </a:cubicBezTo>
                <a:lnTo>
                  <a:pt x="133212" y="399829"/>
                </a:lnTo>
                <a:lnTo>
                  <a:pt x="79678" y="399829"/>
                </a:lnTo>
                <a:cubicBezTo>
                  <a:pt x="36104" y="399829"/>
                  <a:pt x="0" y="363736"/>
                  <a:pt x="0" y="320175"/>
                </a:cubicBezTo>
                <a:cubicBezTo>
                  <a:pt x="0" y="275370"/>
                  <a:pt x="36104" y="239276"/>
                  <a:pt x="79678" y="239276"/>
                </a:cubicBezTo>
                <a:close/>
                <a:moveTo>
                  <a:pt x="508202" y="144563"/>
                </a:moveTo>
                <a:lnTo>
                  <a:pt x="612158" y="144563"/>
                </a:lnTo>
                <a:cubicBezTo>
                  <a:pt x="631960" y="144563"/>
                  <a:pt x="649286" y="161924"/>
                  <a:pt x="649286" y="181766"/>
                </a:cubicBezTo>
                <a:lnTo>
                  <a:pt x="649286" y="381427"/>
                </a:lnTo>
                <a:cubicBezTo>
                  <a:pt x="649286" y="390108"/>
                  <a:pt x="641860" y="397548"/>
                  <a:pt x="631960" y="397548"/>
                </a:cubicBezTo>
                <a:cubicBezTo>
                  <a:pt x="623296" y="397548"/>
                  <a:pt x="615872" y="390108"/>
                  <a:pt x="615872" y="381427"/>
                </a:cubicBezTo>
                <a:lnTo>
                  <a:pt x="615872" y="181766"/>
                </a:lnTo>
                <a:cubicBezTo>
                  <a:pt x="615872" y="180526"/>
                  <a:pt x="614634" y="179286"/>
                  <a:pt x="612158" y="179286"/>
                </a:cubicBezTo>
                <a:lnTo>
                  <a:pt x="508202" y="179286"/>
                </a:lnTo>
                <a:cubicBezTo>
                  <a:pt x="506964" y="179286"/>
                  <a:pt x="505728" y="180526"/>
                  <a:pt x="505728" y="181766"/>
                </a:cubicBezTo>
                <a:lnTo>
                  <a:pt x="505728" y="381427"/>
                </a:lnTo>
                <a:cubicBezTo>
                  <a:pt x="505728" y="390108"/>
                  <a:pt x="498302" y="397548"/>
                  <a:pt x="488402" y="397548"/>
                </a:cubicBezTo>
                <a:cubicBezTo>
                  <a:pt x="478500" y="397548"/>
                  <a:pt x="471076" y="390108"/>
                  <a:pt x="471076" y="381427"/>
                </a:cubicBezTo>
                <a:lnTo>
                  <a:pt x="471076" y="181766"/>
                </a:lnTo>
                <a:cubicBezTo>
                  <a:pt x="471076" y="161924"/>
                  <a:pt x="488402" y="144563"/>
                  <a:pt x="508202" y="144563"/>
                </a:cubicBezTo>
                <a:close/>
                <a:moveTo>
                  <a:pt x="762434" y="0"/>
                </a:moveTo>
                <a:lnTo>
                  <a:pt x="866390" y="0"/>
                </a:lnTo>
                <a:cubicBezTo>
                  <a:pt x="886190" y="0"/>
                  <a:pt x="903516" y="17392"/>
                  <a:pt x="903516" y="37270"/>
                </a:cubicBezTo>
                <a:lnTo>
                  <a:pt x="903516" y="381397"/>
                </a:lnTo>
                <a:cubicBezTo>
                  <a:pt x="903516" y="390093"/>
                  <a:pt x="894854" y="397547"/>
                  <a:pt x="886190" y="397547"/>
                </a:cubicBezTo>
                <a:cubicBezTo>
                  <a:pt x="876290" y="397547"/>
                  <a:pt x="868864" y="390093"/>
                  <a:pt x="868864" y="381397"/>
                </a:cubicBezTo>
                <a:lnTo>
                  <a:pt x="868864" y="37270"/>
                </a:lnTo>
                <a:cubicBezTo>
                  <a:pt x="868864" y="34785"/>
                  <a:pt x="867628" y="34785"/>
                  <a:pt x="866390" y="34785"/>
                </a:cubicBezTo>
                <a:lnTo>
                  <a:pt x="762434" y="34785"/>
                </a:lnTo>
                <a:cubicBezTo>
                  <a:pt x="761196" y="34785"/>
                  <a:pt x="758720" y="34785"/>
                  <a:pt x="758720" y="37270"/>
                </a:cubicBezTo>
                <a:lnTo>
                  <a:pt x="758720" y="381397"/>
                </a:lnTo>
                <a:cubicBezTo>
                  <a:pt x="758720" y="390093"/>
                  <a:pt x="751296" y="397547"/>
                  <a:pt x="742632" y="397547"/>
                </a:cubicBezTo>
                <a:cubicBezTo>
                  <a:pt x="732732" y="397547"/>
                  <a:pt x="725306" y="390093"/>
                  <a:pt x="725306" y="381397"/>
                </a:cubicBezTo>
                <a:lnTo>
                  <a:pt x="725306" y="37270"/>
                </a:lnTo>
                <a:cubicBezTo>
                  <a:pt x="725306" y="17392"/>
                  <a:pt x="741394" y="0"/>
                  <a:pt x="762434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294" name="Freeform: Shape 293">
            <a:extLst>
              <a:ext uri="{FF2B5EF4-FFF2-40B4-BE49-F238E27FC236}">
                <a16:creationId xmlns:a16="http://schemas.microsoft.com/office/drawing/2014/main" id="{020DC606-4F7D-4224-856E-52D0EF47E5A6}"/>
              </a:ext>
            </a:extLst>
          </p:cNvPr>
          <p:cNvSpPr/>
          <p:nvPr/>
        </p:nvSpPr>
        <p:spPr>
          <a:xfrm>
            <a:off x="16678996" y="10632829"/>
            <a:ext cx="2387776" cy="206874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917" h="1661">
                <a:moveTo>
                  <a:pt x="1438" y="0"/>
                </a:moveTo>
                <a:lnTo>
                  <a:pt x="479" y="0"/>
                </a:lnTo>
                <a:lnTo>
                  <a:pt x="0" y="831"/>
                </a:lnTo>
                <a:lnTo>
                  <a:pt x="479" y="1661"/>
                </a:lnTo>
                <a:lnTo>
                  <a:pt x="1438" y="1661"/>
                </a:lnTo>
                <a:lnTo>
                  <a:pt x="1917" y="831"/>
                </a:lnTo>
                <a:close/>
              </a:path>
            </a:pathLst>
          </a:custGeom>
          <a:solidFill>
            <a:srgbClr val="C4C8CE">
              <a:alpha val="2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295" name="Freeform: Shape 294">
            <a:extLst>
              <a:ext uri="{FF2B5EF4-FFF2-40B4-BE49-F238E27FC236}">
                <a16:creationId xmlns:a16="http://schemas.microsoft.com/office/drawing/2014/main" id="{C9618D5C-279A-4EDD-9CE3-1412F7E316AA}"/>
              </a:ext>
            </a:extLst>
          </p:cNvPr>
          <p:cNvSpPr/>
          <p:nvPr/>
        </p:nvSpPr>
        <p:spPr>
          <a:xfrm>
            <a:off x="16766232" y="10708849"/>
            <a:ext cx="2213304" cy="191670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777" h="1539">
                <a:moveTo>
                  <a:pt x="1333" y="0"/>
                </a:moveTo>
                <a:lnTo>
                  <a:pt x="444" y="0"/>
                </a:lnTo>
                <a:lnTo>
                  <a:pt x="0" y="770"/>
                </a:lnTo>
                <a:lnTo>
                  <a:pt x="444" y="1539"/>
                </a:lnTo>
                <a:lnTo>
                  <a:pt x="1333" y="1539"/>
                </a:lnTo>
                <a:lnTo>
                  <a:pt x="1777" y="770"/>
                </a:ln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495" name="Freeform: Shape 494">
            <a:extLst>
              <a:ext uri="{FF2B5EF4-FFF2-40B4-BE49-F238E27FC236}">
                <a16:creationId xmlns:a16="http://schemas.microsoft.com/office/drawing/2014/main" id="{DD0BFF4A-DDD3-47A1-AD73-B881928B8254}"/>
              </a:ext>
            </a:extLst>
          </p:cNvPr>
          <p:cNvSpPr/>
          <p:nvPr/>
        </p:nvSpPr>
        <p:spPr>
          <a:xfrm>
            <a:off x="17282481" y="11024144"/>
            <a:ext cx="1217210" cy="1215074"/>
          </a:xfrm>
          <a:custGeom>
            <a:avLst/>
            <a:gdLst>
              <a:gd name="connsiteX0" fmla="*/ 179344 w 1217210"/>
              <a:gd name="connsiteY0" fmla="*/ 954305 h 1215074"/>
              <a:gd name="connsiteX1" fmla="*/ 192964 w 1217210"/>
              <a:gd name="connsiteY1" fmla="*/ 960733 h 1215074"/>
              <a:gd name="connsiteX2" fmla="*/ 192964 w 1217210"/>
              <a:gd name="connsiteY2" fmla="*/ 988893 h 1215074"/>
              <a:gd name="connsiteX3" fmla="*/ 163580 w 1217210"/>
              <a:gd name="connsiteY3" fmla="*/ 1018278 h 1215074"/>
              <a:gd name="connsiteX4" fmla="*/ 135418 w 1217210"/>
              <a:gd name="connsiteY4" fmla="*/ 1018278 h 1215074"/>
              <a:gd name="connsiteX5" fmla="*/ 135418 w 1217210"/>
              <a:gd name="connsiteY5" fmla="*/ 990118 h 1215074"/>
              <a:gd name="connsiteX6" fmla="*/ 164804 w 1217210"/>
              <a:gd name="connsiteY6" fmla="*/ 960733 h 1215074"/>
              <a:gd name="connsiteX7" fmla="*/ 179344 w 1217210"/>
              <a:gd name="connsiteY7" fmla="*/ 954305 h 1215074"/>
              <a:gd name="connsiteX8" fmla="*/ 119698 w 1217210"/>
              <a:gd name="connsiteY8" fmla="*/ 896345 h 1215074"/>
              <a:gd name="connsiteX9" fmla="*/ 134392 w 1217210"/>
              <a:gd name="connsiteY9" fmla="*/ 900936 h 1215074"/>
              <a:gd name="connsiteX10" fmla="*/ 134392 w 1217210"/>
              <a:gd name="connsiteY10" fmla="*/ 930321 h 1215074"/>
              <a:gd name="connsiteX11" fmla="*/ 105006 w 1217210"/>
              <a:gd name="connsiteY11" fmla="*/ 959706 h 1215074"/>
              <a:gd name="connsiteX12" fmla="*/ 75622 w 1217210"/>
              <a:gd name="connsiteY12" fmla="*/ 959706 h 1215074"/>
              <a:gd name="connsiteX13" fmla="*/ 75622 w 1217210"/>
              <a:gd name="connsiteY13" fmla="*/ 930321 h 1215074"/>
              <a:gd name="connsiteX14" fmla="*/ 105006 w 1217210"/>
              <a:gd name="connsiteY14" fmla="*/ 900936 h 1215074"/>
              <a:gd name="connsiteX15" fmla="*/ 119698 w 1217210"/>
              <a:gd name="connsiteY15" fmla="*/ 896345 h 1215074"/>
              <a:gd name="connsiteX16" fmla="*/ 112980 w 1217210"/>
              <a:gd name="connsiteY16" fmla="*/ 857150 h 1215074"/>
              <a:gd name="connsiteX17" fmla="*/ 88080 w 1217210"/>
              <a:gd name="connsiteY17" fmla="*/ 866487 h 1215074"/>
              <a:gd name="connsiteX18" fmla="*/ 44508 w 1217210"/>
              <a:gd name="connsiteY18" fmla="*/ 912550 h 1215074"/>
              <a:gd name="connsiteX19" fmla="*/ 44508 w 1217210"/>
              <a:gd name="connsiteY19" fmla="*/ 961104 h 1215074"/>
              <a:gd name="connsiteX20" fmla="*/ 253660 w 1217210"/>
              <a:gd name="connsiteY20" fmla="*/ 1170256 h 1215074"/>
              <a:gd name="connsiteX21" fmla="*/ 302214 w 1217210"/>
              <a:gd name="connsiteY21" fmla="*/ 1170256 h 1215074"/>
              <a:gd name="connsiteX22" fmla="*/ 347032 w 1217210"/>
              <a:gd name="connsiteY22" fmla="*/ 1125437 h 1215074"/>
              <a:gd name="connsiteX23" fmla="*/ 358236 w 1217210"/>
              <a:gd name="connsiteY23" fmla="*/ 1100538 h 1215074"/>
              <a:gd name="connsiteX24" fmla="*/ 347032 w 1217210"/>
              <a:gd name="connsiteY24" fmla="*/ 1076884 h 1215074"/>
              <a:gd name="connsiteX25" fmla="*/ 137878 w 1217210"/>
              <a:gd name="connsiteY25" fmla="*/ 866487 h 1215074"/>
              <a:gd name="connsiteX26" fmla="*/ 112980 w 1217210"/>
              <a:gd name="connsiteY26" fmla="*/ 857150 h 1215074"/>
              <a:gd name="connsiteX27" fmla="*/ 1102272 w 1217210"/>
              <a:gd name="connsiteY27" fmla="*/ 658736 h 1215074"/>
              <a:gd name="connsiteX28" fmla="*/ 1018062 w 1217210"/>
              <a:gd name="connsiteY28" fmla="*/ 713358 h 1215074"/>
              <a:gd name="connsiteX29" fmla="*/ 879872 w 1217210"/>
              <a:gd name="connsiteY29" fmla="*/ 861507 h 1215074"/>
              <a:gd name="connsiteX30" fmla="*/ 879872 w 1217210"/>
              <a:gd name="connsiteY30" fmla="*/ 872712 h 1215074"/>
              <a:gd name="connsiteX31" fmla="*/ 797706 w 1217210"/>
              <a:gd name="connsiteY31" fmla="*/ 984758 h 1215074"/>
              <a:gd name="connsiteX32" fmla="*/ 506386 w 1217210"/>
              <a:gd name="connsiteY32" fmla="*/ 984758 h 1215074"/>
              <a:gd name="connsiteX33" fmla="*/ 488956 w 1217210"/>
              <a:gd name="connsiteY33" fmla="*/ 968573 h 1215074"/>
              <a:gd name="connsiteX34" fmla="*/ 506386 w 1217210"/>
              <a:gd name="connsiteY34" fmla="*/ 951144 h 1215074"/>
              <a:gd name="connsiteX35" fmla="*/ 797706 w 1217210"/>
              <a:gd name="connsiteY35" fmla="*/ 951144 h 1215074"/>
              <a:gd name="connsiteX36" fmla="*/ 846258 w 1217210"/>
              <a:gd name="connsiteY36" fmla="*/ 872712 h 1215074"/>
              <a:gd name="connsiteX37" fmla="*/ 797706 w 1217210"/>
              <a:gd name="connsiteY37" fmla="*/ 794280 h 1215074"/>
              <a:gd name="connsiteX38" fmla="*/ 520080 w 1217210"/>
              <a:gd name="connsiteY38" fmla="*/ 794280 h 1215074"/>
              <a:gd name="connsiteX39" fmla="*/ 506386 w 1217210"/>
              <a:gd name="connsiteY39" fmla="*/ 786810 h 1215074"/>
              <a:gd name="connsiteX40" fmla="*/ 503896 w 1217210"/>
              <a:gd name="connsiteY40" fmla="*/ 785565 h 1215074"/>
              <a:gd name="connsiteX41" fmla="*/ 414260 w 1217210"/>
              <a:gd name="connsiteY41" fmla="*/ 755686 h 1215074"/>
              <a:gd name="connsiteX42" fmla="*/ 324622 w 1217210"/>
              <a:gd name="connsiteY42" fmla="*/ 755686 h 1215074"/>
              <a:gd name="connsiteX43" fmla="*/ 192658 w 1217210"/>
              <a:gd name="connsiteY43" fmla="*/ 872712 h 1215074"/>
              <a:gd name="connsiteX44" fmla="*/ 371930 w 1217210"/>
              <a:gd name="connsiteY44" fmla="*/ 1053230 h 1215074"/>
              <a:gd name="connsiteX45" fmla="*/ 898546 w 1217210"/>
              <a:gd name="connsiteY45" fmla="*/ 1053230 h 1215074"/>
              <a:gd name="connsiteX46" fmla="*/ 1171192 w 1217210"/>
              <a:gd name="connsiteY46" fmla="*/ 798015 h 1215074"/>
              <a:gd name="connsiteX47" fmla="*/ 1141312 w 1217210"/>
              <a:gd name="connsiteY47" fmla="*/ 671030 h 1215074"/>
              <a:gd name="connsiteX48" fmla="*/ 1102272 w 1217210"/>
              <a:gd name="connsiteY48" fmla="*/ 658736 h 1215074"/>
              <a:gd name="connsiteX49" fmla="*/ 184750 w 1217210"/>
              <a:gd name="connsiteY49" fmla="*/ 493506 h 1215074"/>
              <a:gd name="connsiteX50" fmla="*/ 200838 w 1217210"/>
              <a:gd name="connsiteY50" fmla="*/ 510831 h 1215074"/>
              <a:gd name="connsiteX51" fmla="*/ 200838 w 1217210"/>
              <a:gd name="connsiteY51" fmla="*/ 565282 h 1215074"/>
              <a:gd name="connsiteX52" fmla="*/ 255288 w 1217210"/>
              <a:gd name="connsiteY52" fmla="*/ 565282 h 1215074"/>
              <a:gd name="connsiteX53" fmla="*/ 272614 w 1217210"/>
              <a:gd name="connsiteY53" fmla="*/ 582607 h 1215074"/>
              <a:gd name="connsiteX54" fmla="*/ 255288 w 1217210"/>
              <a:gd name="connsiteY54" fmla="*/ 598695 h 1215074"/>
              <a:gd name="connsiteX55" fmla="*/ 200838 w 1217210"/>
              <a:gd name="connsiteY55" fmla="*/ 598695 h 1215074"/>
              <a:gd name="connsiteX56" fmla="*/ 200838 w 1217210"/>
              <a:gd name="connsiteY56" fmla="*/ 653146 h 1215074"/>
              <a:gd name="connsiteX57" fmla="*/ 184750 w 1217210"/>
              <a:gd name="connsiteY57" fmla="*/ 670471 h 1215074"/>
              <a:gd name="connsiteX58" fmla="*/ 167426 w 1217210"/>
              <a:gd name="connsiteY58" fmla="*/ 653146 h 1215074"/>
              <a:gd name="connsiteX59" fmla="*/ 167426 w 1217210"/>
              <a:gd name="connsiteY59" fmla="*/ 598695 h 1215074"/>
              <a:gd name="connsiteX60" fmla="*/ 112974 w 1217210"/>
              <a:gd name="connsiteY60" fmla="*/ 598695 h 1215074"/>
              <a:gd name="connsiteX61" fmla="*/ 95650 w 1217210"/>
              <a:gd name="connsiteY61" fmla="*/ 582607 h 1215074"/>
              <a:gd name="connsiteX62" fmla="*/ 112974 w 1217210"/>
              <a:gd name="connsiteY62" fmla="*/ 565282 h 1215074"/>
              <a:gd name="connsiteX63" fmla="*/ 167426 w 1217210"/>
              <a:gd name="connsiteY63" fmla="*/ 565282 h 1215074"/>
              <a:gd name="connsiteX64" fmla="*/ 167426 w 1217210"/>
              <a:gd name="connsiteY64" fmla="*/ 510831 h 1215074"/>
              <a:gd name="connsiteX65" fmla="*/ 184750 w 1217210"/>
              <a:gd name="connsiteY65" fmla="*/ 493506 h 1215074"/>
              <a:gd name="connsiteX66" fmla="*/ 441648 w 1217210"/>
              <a:gd name="connsiteY66" fmla="*/ 290074 h 1215074"/>
              <a:gd name="connsiteX67" fmla="*/ 405544 w 1217210"/>
              <a:gd name="connsiteY67" fmla="*/ 323688 h 1215074"/>
              <a:gd name="connsiteX68" fmla="*/ 383136 w 1217210"/>
              <a:gd name="connsiteY68" fmla="*/ 722073 h 1215074"/>
              <a:gd name="connsiteX69" fmla="*/ 414260 w 1217210"/>
              <a:gd name="connsiteY69" fmla="*/ 722073 h 1215074"/>
              <a:gd name="connsiteX70" fmla="*/ 526306 w 1217210"/>
              <a:gd name="connsiteY70" fmla="*/ 761911 h 1215074"/>
              <a:gd name="connsiteX71" fmla="*/ 797706 w 1217210"/>
              <a:gd name="connsiteY71" fmla="*/ 761911 h 1215074"/>
              <a:gd name="connsiteX72" fmla="*/ 872402 w 1217210"/>
              <a:gd name="connsiteY72" fmla="*/ 825404 h 1215074"/>
              <a:gd name="connsiteX73" fmla="*/ 953324 w 1217210"/>
              <a:gd name="connsiteY73" fmla="*/ 739502 h 1215074"/>
              <a:gd name="connsiteX74" fmla="*/ 930916 w 1217210"/>
              <a:gd name="connsiteY74" fmla="*/ 323688 h 1215074"/>
              <a:gd name="connsiteX75" fmla="*/ 894812 w 1217210"/>
              <a:gd name="connsiteY75" fmla="*/ 290074 h 1215074"/>
              <a:gd name="connsiteX76" fmla="*/ 833808 w 1217210"/>
              <a:gd name="connsiteY76" fmla="*/ 290074 h 1215074"/>
              <a:gd name="connsiteX77" fmla="*/ 833808 w 1217210"/>
              <a:gd name="connsiteY77" fmla="*/ 337382 h 1215074"/>
              <a:gd name="connsiteX78" fmla="*/ 843768 w 1217210"/>
              <a:gd name="connsiteY78" fmla="*/ 357301 h 1215074"/>
              <a:gd name="connsiteX79" fmla="*/ 817624 w 1217210"/>
              <a:gd name="connsiteY79" fmla="*/ 384690 h 1215074"/>
              <a:gd name="connsiteX80" fmla="*/ 790236 w 1217210"/>
              <a:gd name="connsiteY80" fmla="*/ 357301 h 1215074"/>
              <a:gd name="connsiteX81" fmla="*/ 800196 w 1217210"/>
              <a:gd name="connsiteY81" fmla="*/ 337382 h 1215074"/>
              <a:gd name="connsiteX82" fmla="*/ 800196 w 1217210"/>
              <a:gd name="connsiteY82" fmla="*/ 290074 h 1215074"/>
              <a:gd name="connsiteX83" fmla="*/ 536264 w 1217210"/>
              <a:gd name="connsiteY83" fmla="*/ 290074 h 1215074"/>
              <a:gd name="connsiteX84" fmla="*/ 536264 w 1217210"/>
              <a:gd name="connsiteY84" fmla="*/ 337382 h 1215074"/>
              <a:gd name="connsiteX85" fmla="*/ 544980 w 1217210"/>
              <a:gd name="connsiteY85" fmla="*/ 357301 h 1215074"/>
              <a:gd name="connsiteX86" fmla="*/ 518836 w 1217210"/>
              <a:gd name="connsiteY86" fmla="*/ 384690 h 1215074"/>
              <a:gd name="connsiteX87" fmla="*/ 492692 w 1217210"/>
              <a:gd name="connsiteY87" fmla="*/ 357301 h 1215074"/>
              <a:gd name="connsiteX88" fmla="*/ 502650 w 1217210"/>
              <a:gd name="connsiteY88" fmla="*/ 337382 h 1215074"/>
              <a:gd name="connsiteX89" fmla="*/ 502650 w 1217210"/>
              <a:gd name="connsiteY89" fmla="*/ 290074 h 1215074"/>
              <a:gd name="connsiteX90" fmla="*/ 956560 w 1217210"/>
              <a:gd name="connsiteY90" fmla="*/ 157332 h 1215074"/>
              <a:gd name="connsiteX91" fmla="*/ 968856 w 1217210"/>
              <a:gd name="connsiteY91" fmla="*/ 161943 h 1215074"/>
              <a:gd name="connsiteX92" fmla="*/ 986072 w 1217210"/>
              <a:gd name="connsiteY92" fmla="*/ 179158 h 1215074"/>
              <a:gd name="connsiteX93" fmla="*/ 1004516 w 1217210"/>
              <a:gd name="connsiteY93" fmla="*/ 161943 h 1215074"/>
              <a:gd name="connsiteX94" fmla="*/ 1027878 w 1217210"/>
              <a:gd name="connsiteY94" fmla="*/ 161943 h 1215074"/>
              <a:gd name="connsiteX95" fmla="*/ 1027878 w 1217210"/>
              <a:gd name="connsiteY95" fmla="*/ 184076 h 1215074"/>
              <a:gd name="connsiteX96" fmla="*/ 1010664 w 1217210"/>
              <a:gd name="connsiteY96" fmla="*/ 202521 h 1215074"/>
              <a:gd name="connsiteX97" fmla="*/ 1027878 w 1217210"/>
              <a:gd name="connsiteY97" fmla="*/ 220965 h 1215074"/>
              <a:gd name="connsiteX98" fmla="*/ 1027878 w 1217210"/>
              <a:gd name="connsiteY98" fmla="*/ 244328 h 1215074"/>
              <a:gd name="connsiteX99" fmla="*/ 1015582 w 1217210"/>
              <a:gd name="connsiteY99" fmla="*/ 249246 h 1215074"/>
              <a:gd name="connsiteX100" fmla="*/ 1004516 w 1217210"/>
              <a:gd name="connsiteY100" fmla="*/ 244328 h 1215074"/>
              <a:gd name="connsiteX101" fmla="*/ 986072 w 1217210"/>
              <a:gd name="connsiteY101" fmla="*/ 227113 h 1215074"/>
              <a:gd name="connsiteX102" fmla="*/ 968856 w 1217210"/>
              <a:gd name="connsiteY102" fmla="*/ 244328 h 1215074"/>
              <a:gd name="connsiteX103" fmla="*/ 956560 w 1217210"/>
              <a:gd name="connsiteY103" fmla="*/ 249246 h 1215074"/>
              <a:gd name="connsiteX104" fmla="*/ 944264 w 1217210"/>
              <a:gd name="connsiteY104" fmla="*/ 244328 h 1215074"/>
              <a:gd name="connsiteX105" fmla="*/ 944264 w 1217210"/>
              <a:gd name="connsiteY105" fmla="*/ 220965 h 1215074"/>
              <a:gd name="connsiteX106" fmla="*/ 962708 w 1217210"/>
              <a:gd name="connsiteY106" fmla="*/ 202521 h 1215074"/>
              <a:gd name="connsiteX107" fmla="*/ 944264 w 1217210"/>
              <a:gd name="connsiteY107" fmla="*/ 184076 h 1215074"/>
              <a:gd name="connsiteX108" fmla="*/ 944264 w 1217210"/>
              <a:gd name="connsiteY108" fmla="*/ 161943 h 1215074"/>
              <a:gd name="connsiteX109" fmla="*/ 956560 w 1217210"/>
              <a:gd name="connsiteY109" fmla="*/ 157332 h 1215074"/>
              <a:gd name="connsiteX110" fmla="*/ 668230 w 1217210"/>
              <a:gd name="connsiteY110" fmla="*/ 33614 h 1215074"/>
              <a:gd name="connsiteX111" fmla="*/ 536264 w 1217210"/>
              <a:gd name="connsiteY111" fmla="*/ 166824 h 1215074"/>
              <a:gd name="connsiteX112" fmla="*/ 536264 w 1217210"/>
              <a:gd name="connsiteY112" fmla="*/ 255215 h 1215074"/>
              <a:gd name="connsiteX113" fmla="*/ 800196 w 1217210"/>
              <a:gd name="connsiteY113" fmla="*/ 255215 h 1215074"/>
              <a:gd name="connsiteX114" fmla="*/ 800196 w 1217210"/>
              <a:gd name="connsiteY114" fmla="*/ 166824 h 1215074"/>
              <a:gd name="connsiteX115" fmla="*/ 668230 w 1217210"/>
              <a:gd name="connsiteY115" fmla="*/ 33614 h 1215074"/>
              <a:gd name="connsiteX116" fmla="*/ 668230 w 1217210"/>
              <a:gd name="connsiteY116" fmla="*/ 0 h 1215074"/>
              <a:gd name="connsiteX117" fmla="*/ 833808 w 1217210"/>
              <a:gd name="connsiteY117" fmla="*/ 166824 h 1215074"/>
              <a:gd name="connsiteX118" fmla="*/ 833808 w 1217210"/>
              <a:gd name="connsiteY118" fmla="*/ 255215 h 1215074"/>
              <a:gd name="connsiteX119" fmla="*/ 894812 w 1217210"/>
              <a:gd name="connsiteY119" fmla="*/ 255215 h 1215074"/>
              <a:gd name="connsiteX120" fmla="*/ 964530 w 1217210"/>
              <a:gd name="connsiteY120" fmla="*/ 321198 h 1215074"/>
              <a:gd name="connsiteX121" fmla="*/ 985694 w 1217210"/>
              <a:gd name="connsiteY121" fmla="*/ 700908 h 1215074"/>
              <a:gd name="connsiteX122" fmla="*/ 990674 w 1217210"/>
              <a:gd name="connsiteY122" fmla="*/ 693439 h 1215074"/>
              <a:gd name="connsiteX123" fmla="*/ 1158742 w 1217210"/>
              <a:gd name="connsiteY123" fmla="*/ 643641 h 1215074"/>
              <a:gd name="connsiteX124" fmla="*/ 1201070 w 1217210"/>
              <a:gd name="connsiteY124" fmla="*/ 815444 h 1215074"/>
              <a:gd name="connsiteX125" fmla="*/ 1198580 w 1217210"/>
              <a:gd name="connsiteY125" fmla="*/ 817934 h 1215074"/>
              <a:gd name="connsiteX126" fmla="*/ 898546 w 1217210"/>
              <a:gd name="connsiteY126" fmla="*/ 1086844 h 1215074"/>
              <a:gd name="connsiteX127" fmla="*/ 390604 w 1217210"/>
              <a:gd name="connsiteY127" fmla="*/ 1086844 h 1215074"/>
              <a:gd name="connsiteX128" fmla="*/ 371930 w 1217210"/>
              <a:gd name="connsiteY128" fmla="*/ 1149091 h 1215074"/>
              <a:gd name="connsiteX129" fmla="*/ 325868 w 1217210"/>
              <a:gd name="connsiteY129" fmla="*/ 1193910 h 1215074"/>
              <a:gd name="connsiteX130" fmla="*/ 277314 w 1217210"/>
              <a:gd name="connsiteY130" fmla="*/ 1215074 h 1215074"/>
              <a:gd name="connsiteX131" fmla="*/ 230006 w 1217210"/>
              <a:gd name="connsiteY131" fmla="*/ 1193910 h 1215074"/>
              <a:gd name="connsiteX132" fmla="*/ 19608 w 1217210"/>
              <a:gd name="connsiteY132" fmla="*/ 984758 h 1215074"/>
              <a:gd name="connsiteX133" fmla="*/ 19608 w 1217210"/>
              <a:gd name="connsiteY133" fmla="*/ 887651 h 1215074"/>
              <a:gd name="connsiteX134" fmla="*/ 65672 w 1217210"/>
              <a:gd name="connsiteY134" fmla="*/ 842833 h 1215074"/>
              <a:gd name="connsiteX135" fmla="*/ 161534 w 1217210"/>
              <a:gd name="connsiteY135" fmla="*/ 842833 h 1215074"/>
              <a:gd name="connsiteX136" fmla="*/ 164024 w 1217210"/>
              <a:gd name="connsiteY136" fmla="*/ 845323 h 1215074"/>
              <a:gd name="connsiteX137" fmla="*/ 324622 w 1217210"/>
              <a:gd name="connsiteY137" fmla="*/ 722073 h 1215074"/>
              <a:gd name="connsiteX138" fmla="*/ 349522 w 1217210"/>
              <a:gd name="connsiteY138" fmla="*/ 722073 h 1215074"/>
              <a:gd name="connsiteX139" fmla="*/ 371930 w 1217210"/>
              <a:gd name="connsiteY139" fmla="*/ 321198 h 1215074"/>
              <a:gd name="connsiteX140" fmla="*/ 441648 w 1217210"/>
              <a:gd name="connsiteY140" fmla="*/ 255215 h 1215074"/>
              <a:gd name="connsiteX141" fmla="*/ 502650 w 1217210"/>
              <a:gd name="connsiteY141" fmla="*/ 255215 h 1215074"/>
              <a:gd name="connsiteX142" fmla="*/ 502650 w 1217210"/>
              <a:gd name="connsiteY142" fmla="*/ 166824 h 1215074"/>
              <a:gd name="connsiteX143" fmla="*/ 668230 w 1217210"/>
              <a:gd name="connsiteY143" fmla="*/ 0 h 1215074"/>
              <a:gd name="connsiteX144" fmla="*/ 392874 w 1217210"/>
              <a:gd name="connsiteY144" fmla="*/ 0 h 1215074"/>
              <a:gd name="connsiteX145" fmla="*/ 410140 w 1217210"/>
              <a:gd name="connsiteY145" fmla="*/ 17265 h 1215074"/>
              <a:gd name="connsiteX146" fmla="*/ 410140 w 1217210"/>
              <a:gd name="connsiteY146" fmla="*/ 43164 h 1215074"/>
              <a:gd name="connsiteX147" fmla="*/ 434806 w 1217210"/>
              <a:gd name="connsiteY147" fmla="*/ 43164 h 1215074"/>
              <a:gd name="connsiteX148" fmla="*/ 452070 w 1217210"/>
              <a:gd name="connsiteY148" fmla="*/ 59196 h 1215074"/>
              <a:gd name="connsiteX149" fmla="*/ 434806 w 1217210"/>
              <a:gd name="connsiteY149" fmla="*/ 76461 h 1215074"/>
              <a:gd name="connsiteX150" fmla="*/ 410140 w 1217210"/>
              <a:gd name="connsiteY150" fmla="*/ 76461 h 1215074"/>
              <a:gd name="connsiteX151" fmla="*/ 410140 w 1217210"/>
              <a:gd name="connsiteY151" fmla="*/ 101127 h 1215074"/>
              <a:gd name="connsiteX152" fmla="*/ 392874 w 1217210"/>
              <a:gd name="connsiteY152" fmla="*/ 118392 h 1215074"/>
              <a:gd name="connsiteX153" fmla="*/ 375610 w 1217210"/>
              <a:gd name="connsiteY153" fmla="*/ 101127 h 1215074"/>
              <a:gd name="connsiteX154" fmla="*/ 375610 w 1217210"/>
              <a:gd name="connsiteY154" fmla="*/ 76461 h 1215074"/>
              <a:gd name="connsiteX155" fmla="*/ 350944 w 1217210"/>
              <a:gd name="connsiteY155" fmla="*/ 76461 h 1215074"/>
              <a:gd name="connsiteX156" fmla="*/ 333678 w 1217210"/>
              <a:gd name="connsiteY156" fmla="*/ 59196 h 1215074"/>
              <a:gd name="connsiteX157" fmla="*/ 350944 w 1217210"/>
              <a:gd name="connsiteY157" fmla="*/ 43164 h 1215074"/>
              <a:gd name="connsiteX158" fmla="*/ 375610 w 1217210"/>
              <a:gd name="connsiteY158" fmla="*/ 43164 h 1215074"/>
              <a:gd name="connsiteX159" fmla="*/ 375610 w 1217210"/>
              <a:gd name="connsiteY159" fmla="*/ 17265 h 1215074"/>
              <a:gd name="connsiteX160" fmla="*/ 392874 w 1217210"/>
              <a:gd name="connsiteY160" fmla="*/ 0 h 1215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</a:cxnLst>
            <a:rect l="l" t="t" r="r" b="b"/>
            <a:pathLst>
              <a:path w="1217210" h="1215074">
                <a:moveTo>
                  <a:pt x="179344" y="954305"/>
                </a:moveTo>
                <a:cubicBezTo>
                  <a:pt x="184394" y="954305"/>
                  <a:pt x="189292" y="956448"/>
                  <a:pt x="192964" y="960733"/>
                </a:cubicBezTo>
                <a:cubicBezTo>
                  <a:pt x="201534" y="968079"/>
                  <a:pt x="201534" y="981547"/>
                  <a:pt x="192964" y="988893"/>
                </a:cubicBezTo>
                <a:lnTo>
                  <a:pt x="163580" y="1018278"/>
                </a:lnTo>
                <a:cubicBezTo>
                  <a:pt x="156234" y="1026849"/>
                  <a:pt x="142766" y="1026849"/>
                  <a:pt x="135418" y="1018278"/>
                </a:cubicBezTo>
                <a:cubicBezTo>
                  <a:pt x="126848" y="1010932"/>
                  <a:pt x="126848" y="998688"/>
                  <a:pt x="135418" y="990118"/>
                </a:cubicBezTo>
                <a:lnTo>
                  <a:pt x="164804" y="960733"/>
                </a:lnTo>
                <a:cubicBezTo>
                  <a:pt x="169090" y="956448"/>
                  <a:pt x="174292" y="954305"/>
                  <a:pt x="179344" y="954305"/>
                </a:cubicBezTo>
                <a:close/>
                <a:moveTo>
                  <a:pt x="119698" y="896345"/>
                </a:moveTo>
                <a:cubicBezTo>
                  <a:pt x="124902" y="896345"/>
                  <a:pt x="130106" y="897876"/>
                  <a:pt x="134392" y="900936"/>
                </a:cubicBezTo>
                <a:cubicBezTo>
                  <a:pt x="141738" y="909507"/>
                  <a:pt x="141738" y="921751"/>
                  <a:pt x="134392" y="930321"/>
                </a:cubicBezTo>
                <a:lnTo>
                  <a:pt x="105006" y="959706"/>
                </a:lnTo>
                <a:cubicBezTo>
                  <a:pt x="97660" y="967052"/>
                  <a:pt x="84192" y="967052"/>
                  <a:pt x="75622" y="959706"/>
                </a:cubicBezTo>
                <a:cubicBezTo>
                  <a:pt x="69500" y="951136"/>
                  <a:pt x="69500" y="938892"/>
                  <a:pt x="75622" y="930321"/>
                </a:cubicBezTo>
                <a:lnTo>
                  <a:pt x="105006" y="900936"/>
                </a:lnTo>
                <a:cubicBezTo>
                  <a:pt x="109292" y="897876"/>
                  <a:pt x="114494" y="896345"/>
                  <a:pt x="119698" y="896345"/>
                </a:cubicBezTo>
                <a:close/>
                <a:moveTo>
                  <a:pt x="112980" y="857150"/>
                </a:moveTo>
                <a:cubicBezTo>
                  <a:pt x="103954" y="857150"/>
                  <a:pt x="94928" y="860263"/>
                  <a:pt x="88080" y="866487"/>
                </a:cubicBezTo>
                <a:lnTo>
                  <a:pt x="44508" y="912550"/>
                </a:lnTo>
                <a:cubicBezTo>
                  <a:pt x="29568" y="926245"/>
                  <a:pt x="29568" y="947409"/>
                  <a:pt x="44508" y="961104"/>
                </a:cubicBezTo>
                <a:lnTo>
                  <a:pt x="253660" y="1170256"/>
                </a:lnTo>
                <a:cubicBezTo>
                  <a:pt x="266110" y="1183950"/>
                  <a:pt x="288518" y="1183950"/>
                  <a:pt x="302214" y="1170256"/>
                </a:cubicBezTo>
                <a:lnTo>
                  <a:pt x="347032" y="1125437"/>
                </a:lnTo>
                <a:cubicBezTo>
                  <a:pt x="353256" y="1119213"/>
                  <a:pt x="358236" y="1109253"/>
                  <a:pt x="358236" y="1100538"/>
                </a:cubicBezTo>
                <a:cubicBezTo>
                  <a:pt x="358236" y="1091824"/>
                  <a:pt x="353256" y="1083109"/>
                  <a:pt x="347032" y="1076884"/>
                </a:cubicBezTo>
                <a:lnTo>
                  <a:pt x="137878" y="866487"/>
                </a:lnTo>
                <a:cubicBezTo>
                  <a:pt x="131032" y="860263"/>
                  <a:pt x="122006" y="857150"/>
                  <a:pt x="112980" y="857150"/>
                </a:cubicBezTo>
                <a:close/>
                <a:moveTo>
                  <a:pt x="1102272" y="658736"/>
                </a:moveTo>
                <a:cubicBezTo>
                  <a:pt x="1065448" y="658736"/>
                  <a:pt x="1035802" y="690949"/>
                  <a:pt x="1018062" y="713358"/>
                </a:cubicBezTo>
                <a:cubicBezTo>
                  <a:pt x="1008102" y="727053"/>
                  <a:pt x="927180" y="830384"/>
                  <a:pt x="879872" y="861507"/>
                </a:cubicBezTo>
                <a:cubicBezTo>
                  <a:pt x="879872" y="865242"/>
                  <a:pt x="879872" y="868977"/>
                  <a:pt x="879872" y="872712"/>
                </a:cubicBezTo>
                <a:cubicBezTo>
                  <a:pt x="879872" y="936205"/>
                  <a:pt x="843768" y="984758"/>
                  <a:pt x="797706" y="984758"/>
                </a:cubicBezTo>
                <a:lnTo>
                  <a:pt x="506386" y="984758"/>
                </a:lnTo>
                <a:cubicBezTo>
                  <a:pt x="496426" y="984758"/>
                  <a:pt x="488956" y="977288"/>
                  <a:pt x="488956" y="968573"/>
                </a:cubicBezTo>
                <a:cubicBezTo>
                  <a:pt x="488956" y="958614"/>
                  <a:pt x="496426" y="951144"/>
                  <a:pt x="506386" y="951144"/>
                </a:cubicBezTo>
                <a:lnTo>
                  <a:pt x="797706" y="951144"/>
                </a:lnTo>
                <a:cubicBezTo>
                  <a:pt x="823850" y="951144"/>
                  <a:pt x="846258" y="915040"/>
                  <a:pt x="846258" y="872712"/>
                </a:cubicBezTo>
                <a:cubicBezTo>
                  <a:pt x="846258" y="830384"/>
                  <a:pt x="823850" y="794280"/>
                  <a:pt x="797706" y="794280"/>
                </a:cubicBezTo>
                <a:lnTo>
                  <a:pt x="520080" y="794280"/>
                </a:lnTo>
                <a:cubicBezTo>
                  <a:pt x="513856" y="794280"/>
                  <a:pt x="508876" y="791790"/>
                  <a:pt x="506386" y="786810"/>
                </a:cubicBezTo>
                <a:cubicBezTo>
                  <a:pt x="505140" y="786810"/>
                  <a:pt x="503896" y="786810"/>
                  <a:pt x="503896" y="785565"/>
                </a:cubicBezTo>
                <a:cubicBezTo>
                  <a:pt x="481486" y="765646"/>
                  <a:pt x="451608" y="755686"/>
                  <a:pt x="414260" y="755686"/>
                </a:cubicBezTo>
                <a:lnTo>
                  <a:pt x="324622" y="755686"/>
                </a:lnTo>
                <a:cubicBezTo>
                  <a:pt x="233740" y="755686"/>
                  <a:pt x="202616" y="819179"/>
                  <a:pt x="192658" y="872712"/>
                </a:cubicBezTo>
                <a:lnTo>
                  <a:pt x="371930" y="1053230"/>
                </a:lnTo>
                <a:lnTo>
                  <a:pt x="898546" y="1053230"/>
                </a:lnTo>
                <a:cubicBezTo>
                  <a:pt x="960794" y="1053230"/>
                  <a:pt x="1097740" y="897611"/>
                  <a:pt x="1171192" y="798015"/>
                </a:cubicBezTo>
                <a:cubicBezTo>
                  <a:pt x="1194846" y="753197"/>
                  <a:pt x="1182396" y="698419"/>
                  <a:pt x="1141312" y="671030"/>
                </a:cubicBezTo>
                <a:cubicBezTo>
                  <a:pt x="1127618" y="662315"/>
                  <a:pt x="1114546" y="658736"/>
                  <a:pt x="1102272" y="658736"/>
                </a:cubicBezTo>
                <a:close/>
                <a:moveTo>
                  <a:pt x="184750" y="493506"/>
                </a:moveTo>
                <a:cubicBezTo>
                  <a:pt x="193412" y="493506"/>
                  <a:pt x="200838" y="500931"/>
                  <a:pt x="200838" y="510831"/>
                </a:cubicBezTo>
                <a:lnTo>
                  <a:pt x="200838" y="565282"/>
                </a:lnTo>
                <a:lnTo>
                  <a:pt x="255288" y="565282"/>
                </a:lnTo>
                <a:cubicBezTo>
                  <a:pt x="265188" y="565282"/>
                  <a:pt x="272614" y="572707"/>
                  <a:pt x="272614" y="582607"/>
                </a:cubicBezTo>
                <a:cubicBezTo>
                  <a:pt x="272614" y="591270"/>
                  <a:pt x="265188" y="598695"/>
                  <a:pt x="255288" y="598695"/>
                </a:cubicBezTo>
                <a:lnTo>
                  <a:pt x="200838" y="598695"/>
                </a:lnTo>
                <a:lnTo>
                  <a:pt x="200838" y="653146"/>
                </a:lnTo>
                <a:cubicBezTo>
                  <a:pt x="200838" y="663046"/>
                  <a:pt x="193412" y="670471"/>
                  <a:pt x="184750" y="670471"/>
                </a:cubicBezTo>
                <a:cubicBezTo>
                  <a:pt x="174850" y="670471"/>
                  <a:pt x="167426" y="663046"/>
                  <a:pt x="167426" y="653146"/>
                </a:cubicBezTo>
                <a:lnTo>
                  <a:pt x="167426" y="598695"/>
                </a:lnTo>
                <a:lnTo>
                  <a:pt x="112974" y="598695"/>
                </a:lnTo>
                <a:cubicBezTo>
                  <a:pt x="103074" y="598695"/>
                  <a:pt x="95650" y="591270"/>
                  <a:pt x="95650" y="582607"/>
                </a:cubicBezTo>
                <a:cubicBezTo>
                  <a:pt x="95650" y="572707"/>
                  <a:pt x="103074" y="565282"/>
                  <a:pt x="112974" y="565282"/>
                </a:cubicBezTo>
                <a:lnTo>
                  <a:pt x="167426" y="565282"/>
                </a:lnTo>
                <a:lnTo>
                  <a:pt x="167426" y="510831"/>
                </a:lnTo>
                <a:cubicBezTo>
                  <a:pt x="167426" y="500931"/>
                  <a:pt x="174850" y="493506"/>
                  <a:pt x="184750" y="493506"/>
                </a:cubicBezTo>
                <a:close/>
                <a:moveTo>
                  <a:pt x="441648" y="290074"/>
                </a:moveTo>
                <a:cubicBezTo>
                  <a:pt x="422974" y="290074"/>
                  <a:pt x="406790" y="305013"/>
                  <a:pt x="405544" y="323688"/>
                </a:cubicBezTo>
                <a:lnTo>
                  <a:pt x="383136" y="722073"/>
                </a:lnTo>
                <a:lnTo>
                  <a:pt x="414260" y="722073"/>
                </a:lnTo>
                <a:cubicBezTo>
                  <a:pt x="459078" y="722073"/>
                  <a:pt x="497670" y="735767"/>
                  <a:pt x="526306" y="761911"/>
                </a:cubicBezTo>
                <a:lnTo>
                  <a:pt x="797706" y="761911"/>
                </a:lnTo>
                <a:cubicBezTo>
                  <a:pt x="831318" y="761911"/>
                  <a:pt x="858708" y="786810"/>
                  <a:pt x="872402" y="825404"/>
                </a:cubicBezTo>
                <a:cubicBezTo>
                  <a:pt x="896056" y="806729"/>
                  <a:pt x="928426" y="770626"/>
                  <a:pt x="953324" y="739502"/>
                </a:cubicBezTo>
                <a:lnTo>
                  <a:pt x="930916" y="323688"/>
                </a:lnTo>
                <a:cubicBezTo>
                  <a:pt x="929670" y="305013"/>
                  <a:pt x="914730" y="290074"/>
                  <a:pt x="894812" y="290074"/>
                </a:cubicBezTo>
                <a:lnTo>
                  <a:pt x="833808" y="290074"/>
                </a:lnTo>
                <a:lnTo>
                  <a:pt x="833808" y="337382"/>
                </a:lnTo>
                <a:cubicBezTo>
                  <a:pt x="840034" y="342362"/>
                  <a:pt x="843768" y="349832"/>
                  <a:pt x="843768" y="357301"/>
                </a:cubicBezTo>
                <a:cubicBezTo>
                  <a:pt x="843768" y="372241"/>
                  <a:pt x="831318" y="384690"/>
                  <a:pt x="817624" y="384690"/>
                </a:cubicBezTo>
                <a:cubicBezTo>
                  <a:pt x="802686" y="384690"/>
                  <a:pt x="790236" y="372241"/>
                  <a:pt x="790236" y="357301"/>
                </a:cubicBezTo>
                <a:cubicBezTo>
                  <a:pt x="790236" y="349832"/>
                  <a:pt x="795216" y="342362"/>
                  <a:pt x="800196" y="337382"/>
                </a:cubicBezTo>
                <a:lnTo>
                  <a:pt x="800196" y="290074"/>
                </a:lnTo>
                <a:lnTo>
                  <a:pt x="536264" y="290074"/>
                </a:lnTo>
                <a:lnTo>
                  <a:pt x="536264" y="337382"/>
                </a:lnTo>
                <a:cubicBezTo>
                  <a:pt x="541244" y="342362"/>
                  <a:pt x="544980" y="349832"/>
                  <a:pt x="544980" y="357301"/>
                </a:cubicBezTo>
                <a:cubicBezTo>
                  <a:pt x="544980" y="372241"/>
                  <a:pt x="533774" y="384690"/>
                  <a:pt x="518836" y="384690"/>
                </a:cubicBezTo>
                <a:cubicBezTo>
                  <a:pt x="503896" y="384690"/>
                  <a:pt x="492692" y="372241"/>
                  <a:pt x="492692" y="357301"/>
                </a:cubicBezTo>
                <a:cubicBezTo>
                  <a:pt x="492692" y="349832"/>
                  <a:pt x="496426" y="342362"/>
                  <a:pt x="502650" y="337382"/>
                </a:cubicBezTo>
                <a:lnTo>
                  <a:pt x="502650" y="290074"/>
                </a:lnTo>
                <a:close/>
                <a:moveTo>
                  <a:pt x="956560" y="157332"/>
                </a:moveTo>
                <a:cubicBezTo>
                  <a:pt x="960864" y="157332"/>
                  <a:pt x="965168" y="158869"/>
                  <a:pt x="968856" y="161943"/>
                </a:cubicBezTo>
                <a:lnTo>
                  <a:pt x="986072" y="179158"/>
                </a:lnTo>
                <a:lnTo>
                  <a:pt x="1004516" y="161943"/>
                </a:lnTo>
                <a:cubicBezTo>
                  <a:pt x="1010664" y="155795"/>
                  <a:pt x="1021730" y="155795"/>
                  <a:pt x="1027878" y="161943"/>
                </a:cubicBezTo>
                <a:cubicBezTo>
                  <a:pt x="1034026" y="168092"/>
                  <a:pt x="1034026" y="177928"/>
                  <a:pt x="1027878" y="184076"/>
                </a:cubicBezTo>
                <a:lnTo>
                  <a:pt x="1010664" y="202521"/>
                </a:lnTo>
                <a:lnTo>
                  <a:pt x="1027878" y="220965"/>
                </a:lnTo>
                <a:cubicBezTo>
                  <a:pt x="1034026" y="227113"/>
                  <a:pt x="1034026" y="238179"/>
                  <a:pt x="1027878" y="244328"/>
                </a:cubicBezTo>
                <a:cubicBezTo>
                  <a:pt x="1024190" y="248016"/>
                  <a:pt x="1020500" y="249246"/>
                  <a:pt x="1015582" y="249246"/>
                </a:cubicBezTo>
                <a:cubicBezTo>
                  <a:pt x="1011894" y="249246"/>
                  <a:pt x="1008204" y="248016"/>
                  <a:pt x="1004516" y="244328"/>
                </a:cubicBezTo>
                <a:lnTo>
                  <a:pt x="986072" y="227113"/>
                </a:lnTo>
                <a:lnTo>
                  <a:pt x="968856" y="244328"/>
                </a:lnTo>
                <a:cubicBezTo>
                  <a:pt x="965168" y="248016"/>
                  <a:pt x="961480" y="249246"/>
                  <a:pt x="956560" y="249246"/>
                </a:cubicBezTo>
                <a:cubicBezTo>
                  <a:pt x="952872" y="249246"/>
                  <a:pt x="947954" y="248016"/>
                  <a:pt x="944264" y="244328"/>
                </a:cubicBezTo>
                <a:cubicBezTo>
                  <a:pt x="938116" y="238179"/>
                  <a:pt x="938116" y="227113"/>
                  <a:pt x="944264" y="220965"/>
                </a:cubicBezTo>
                <a:lnTo>
                  <a:pt x="962708" y="202521"/>
                </a:lnTo>
                <a:lnTo>
                  <a:pt x="944264" y="184076"/>
                </a:lnTo>
                <a:cubicBezTo>
                  <a:pt x="938116" y="177928"/>
                  <a:pt x="938116" y="168092"/>
                  <a:pt x="944264" y="161943"/>
                </a:cubicBezTo>
                <a:cubicBezTo>
                  <a:pt x="947952" y="158869"/>
                  <a:pt x="952256" y="157332"/>
                  <a:pt x="956560" y="157332"/>
                </a:cubicBezTo>
                <a:close/>
                <a:moveTo>
                  <a:pt x="668230" y="33614"/>
                </a:moveTo>
                <a:cubicBezTo>
                  <a:pt x="594778" y="33614"/>
                  <a:pt x="536264" y="93371"/>
                  <a:pt x="536264" y="166824"/>
                </a:cubicBezTo>
                <a:lnTo>
                  <a:pt x="536264" y="255215"/>
                </a:lnTo>
                <a:lnTo>
                  <a:pt x="800196" y="255215"/>
                </a:lnTo>
                <a:lnTo>
                  <a:pt x="800196" y="166824"/>
                </a:lnTo>
                <a:cubicBezTo>
                  <a:pt x="800196" y="93371"/>
                  <a:pt x="741682" y="33614"/>
                  <a:pt x="668230" y="33614"/>
                </a:cubicBezTo>
                <a:close/>
                <a:moveTo>
                  <a:pt x="668230" y="0"/>
                </a:moveTo>
                <a:cubicBezTo>
                  <a:pt x="759112" y="0"/>
                  <a:pt x="833808" y="74697"/>
                  <a:pt x="833808" y="166824"/>
                </a:cubicBezTo>
                <a:lnTo>
                  <a:pt x="833808" y="255215"/>
                </a:lnTo>
                <a:lnTo>
                  <a:pt x="894812" y="255215"/>
                </a:lnTo>
                <a:cubicBezTo>
                  <a:pt x="932160" y="255215"/>
                  <a:pt x="963284" y="285094"/>
                  <a:pt x="964530" y="321198"/>
                </a:cubicBezTo>
                <a:lnTo>
                  <a:pt x="985694" y="700908"/>
                </a:lnTo>
                <a:cubicBezTo>
                  <a:pt x="988184" y="698419"/>
                  <a:pt x="989428" y="695929"/>
                  <a:pt x="990674" y="693439"/>
                </a:cubicBezTo>
                <a:cubicBezTo>
                  <a:pt x="1040472" y="626211"/>
                  <a:pt x="1103964" y="607537"/>
                  <a:pt x="1158742" y="643641"/>
                </a:cubicBezTo>
                <a:cubicBezTo>
                  <a:pt x="1216010" y="678499"/>
                  <a:pt x="1233440" y="755686"/>
                  <a:pt x="1201070" y="815444"/>
                </a:cubicBezTo>
                <a:lnTo>
                  <a:pt x="1198580" y="817934"/>
                </a:lnTo>
                <a:cubicBezTo>
                  <a:pt x="1178662" y="845323"/>
                  <a:pt x="998142" y="1086844"/>
                  <a:pt x="898546" y="1086844"/>
                </a:cubicBezTo>
                <a:lnTo>
                  <a:pt x="390604" y="1086844"/>
                </a:lnTo>
                <a:cubicBezTo>
                  <a:pt x="394340" y="1109253"/>
                  <a:pt x="388114" y="1132907"/>
                  <a:pt x="371930" y="1149091"/>
                </a:cubicBezTo>
                <a:lnTo>
                  <a:pt x="325868" y="1193910"/>
                </a:lnTo>
                <a:cubicBezTo>
                  <a:pt x="312172" y="1207604"/>
                  <a:pt x="294744" y="1215074"/>
                  <a:pt x="277314" y="1215074"/>
                </a:cubicBezTo>
                <a:cubicBezTo>
                  <a:pt x="259884" y="1215074"/>
                  <a:pt x="242456" y="1207604"/>
                  <a:pt x="230006" y="1193910"/>
                </a:cubicBezTo>
                <a:lnTo>
                  <a:pt x="19608" y="984758"/>
                </a:lnTo>
                <a:cubicBezTo>
                  <a:pt x="-6536" y="958614"/>
                  <a:pt x="-6536" y="915040"/>
                  <a:pt x="19608" y="887651"/>
                </a:cubicBezTo>
                <a:lnTo>
                  <a:pt x="65672" y="842833"/>
                </a:lnTo>
                <a:cubicBezTo>
                  <a:pt x="91816" y="815444"/>
                  <a:pt x="135390" y="815444"/>
                  <a:pt x="161534" y="842833"/>
                </a:cubicBezTo>
                <a:lnTo>
                  <a:pt x="164024" y="845323"/>
                </a:lnTo>
                <a:cubicBezTo>
                  <a:pt x="178962" y="795525"/>
                  <a:pt x="217556" y="722073"/>
                  <a:pt x="324622" y="722073"/>
                </a:cubicBezTo>
                <a:lnTo>
                  <a:pt x="349522" y="722073"/>
                </a:lnTo>
                <a:lnTo>
                  <a:pt x="371930" y="321198"/>
                </a:lnTo>
                <a:cubicBezTo>
                  <a:pt x="373176" y="285094"/>
                  <a:pt x="404300" y="255215"/>
                  <a:pt x="441648" y="255215"/>
                </a:cubicBezTo>
                <a:lnTo>
                  <a:pt x="502650" y="255215"/>
                </a:lnTo>
                <a:lnTo>
                  <a:pt x="502650" y="166824"/>
                </a:lnTo>
                <a:cubicBezTo>
                  <a:pt x="502650" y="74697"/>
                  <a:pt x="577348" y="0"/>
                  <a:pt x="668230" y="0"/>
                </a:cubicBezTo>
                <a:close/>
                <a:moveTo>
                  <a:pt x="392874" y="0"/>
                </a:moveTo>
                <a:cubicBezTo>
                  <a:pt x="402742" y="0"/>
                  <a:pt x="410140" y="7399"/>
                  <a:pt x="410140" y="17265"/>
                </a:cubicBezTo>
                <a:lnTo>
                  <a:pt x="410140" y="43164"/>
                </a:lnTo>
                <a:lnTo>
                  <a:pt x="434806" y="43164"/>
                </a:lnTo>
                <a:cubicBezTo>
                  <a:pt x="444672" y="43164"/>
                  <a:pt x="452070" y="50563"/>
                  <a:pt x="452070" y="59196"/>
                </a:cubicBezTo>
                <a:cubicBezTo>
                  <a:pt x="452070" y="69062"/>
                  <a:pt x="444672" y="76461"/>
                  <a:pt x="434806" y="76461"/>
                </a:cubicBezTo>
                <a:lnTo>
                  <a:pt x="410140" y="76461"/>
                </a:lnTo>
                <a:lnTo>
                  <a:pt x="410140" y="101127"/>
                </a:lnTo>
                <a:cubicBezTo>
                  <a:pt x="410140" y="110993"/>
                  <a:pt x="402742" y="118392"/>
                  <a:pt x="392874" y="118392"/>
                </a:cubicBezTo>
                <a:cubicBezTo>
                  <a:pt x="384242" y="118392"/>
                  <a:pt x="375610" y="110993"/>
                  <a:pt x="375610" y="101127"/>
                </a:cubicBezTo>
                <a:lnTo>
                  <a:pt x="375610" y="76461"/>
                </a:lnTo>
                <a:lnTo>
                  <a:pt x="350944" y="76461"/>
                </a:lnTo>
                <a:cubicBezTo>
                  <a:pt x="341078" y="76461"/>
                  <a:pt x="333678" y="69062"/>
                  <a:pt x="333678" y="59196"/>
                </a:cubicBezTo>
                <a:cubicBezTo>
                  <a:pt x="333678" y="50563"/>
                  <a:pt x="341078" y="43164"/>
                  <a:pt x="350944" y="43164"/>
                </a:cubicBezTo>
                <a:lnTo>
                  <a:pt x="375610" y="43164"/>
                </a:lnTo>
                <a:lnTo>
                  <a:pt x="375610" y="17265"/>
                </a:lnTo>
                <a:cubicBezTo>
                  <a:pt x="375610" y="7399"/>
                  <a:pt x="384242" y="0"/>
                  <a:pt x="392874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358" name="Freeform: Shape 357">
            <a:extLst>
              <a:ext uri="{FF2B5EF4-FFF2-40B4-BE49-F238E27FC236}">
                <a16:creationId xmlns:a16="http://schemas.microsoft.com/office/drawing/2014/main" id="{BA671088-2D48-4EB9-862D-530A22672245}"/>
              </a:ext>
            </a:extLst>
          </p:cNvPr>
          <p:cNvSpPr/>
          <p:nvPr/>
        </p:nvSpPr>
        <p:spPr>
          <a:xfrm>
            <a:off x="16678996" y="3548015"/>
            <a:ext cx="2387776" cy="206749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917" h="1660">
                <a:moveTo>
                  <a:pt x="1438" y="0"/>
                </a:moveTo>
                <a:lnTo>
                  <a:pt x="479" y="0"/>
                </a:lnTo>
                <a:lnTo>
                  <a:pt x="0" y="830"/>
                </a:lnTo>
                <a:lnTo>
                  <a:pt x="479" y="1660"/>
                </a:lnTo>
                <a:lnTo>
                  <a:pt x="1438" y="1660"/>
                </a:lnTo>
                <a:lnTo>
                  <a:pt x="1917" y="830"/>
                </a:lnTo>
                <a:close/>
              </a:path>
            </a:pathLst>
          </a:custGeom>
          <a:solidFill>
            <a:srgbClr val="C4C8CE">
              <a:alpha val="2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359" name="Freeform: Shape 358">
            <a:extLst>
              <a:ext uri="{FF2B5EF4-FFF2-40B4-BE49-F238E27FC236}">
                <a16:creationId xmlns:a16="http://schemas.microsoft.com/office/drawing/2014/main" id="{F68E37D5-C201-4600-BBE6-1C55298E81DB}"/>
              </a:ext>
            </a:extLst>
          </p:cNvPr>
          <p:cNvSpPr/>
          <p:nvPr/>
        </p:nvSpPr>
        <p:spPr>
          <a:xfrm>
            <a:off x="16766232" y="3622789"/>
            <a:ext cx="2213304" cy="191794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777" h="1540">
                <a:moveTo>
                  <a:pt x="1333" y="0"/>
                </a:moveTo>
                <a:lnTo>
                  <a:pt x="444" y="0"/>
                </a:lnTo>
                <a:lnTo>
                  <a:pt x="0" y="770"/>
                </a:lnTo>
                <a:lnTo>
                  <a:pt x="444" y="1540"/>
                </a:lnTo>
                <a:lnTo>
                  <a:pt x="1333" y="1540"/>
                </a:lnTo>
                <a:lnTo>
                  <a:pt x="1777" y="770"/>
                </a:ln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493" name="Freeform: Shape 492">
            <a:extLst>
              <a:ext uri="{FF2B5EF4-FFF2-40B4-BE49-F238E27FC236}">
                <a16:creationId xmlns:a16="http://schemas.microsoft.com/office/drawing/2014/main" id="{FBBE548A-87B9-4329-B53B-440B32018988}"/>
              </a:ext>
            </a:extLst>
          </p:cNvPr>
          <p:cNvSpPr/>
          <p:nvPr/>
        </p:nvSpPr>
        <p:spPr>
          <a:xfrm>
            <a:off x="17427847" y="3858326"/>
            <a:ext cx="1189974" cy="1228782"/>
          </a:xfrm>
          <a:custGeom>
            <a:avLst/>
            <a:gdLst>
              <a:gd name="connsiteX0" fmla="*/ 704129 w 1189974"/>
              <a:gd name="connsiteY0" fmla="*/ 638069 h 1228782"/>
              <a:gd name="connsiteX1" fmla="*/ 735161 w 1189974"/>
              <a:gd name="connsiteY1" fmla="*/ 667868 h 1228782"/>
              <a:gd name="connsiteX2" fmla="*/ 721507 w 1189974"/>
              <a:gd name="connsiteY2" fmla="*/ 693941 h 1228782"/>
              <a:gd name="connsiteX3" fmla="*/ 721507 w 1189974"/>
              <a:gd name="connsiteY3" fmla="*/ 829275 h 1228782"/>
              <a:gd name="connsiteX4" fmla="*/ 829499 w 1189974"/>
              <a:gd name="connsiteY4" fmla="*/ 938535 h 1228782"/>
              <a:gd name="connsiteX5" fmla="*/ 937491 w 1189974"/>
              <a:gd name="connsiteY5" fmla="*/ 829275 h 1228782"/>
              <a:gd name="connsiteX6" fmla="*/ 937491 w 1189974"/>
              <a:gd name="connsiteY6" fmla="*/ 693941 h 1228782"/>
              <a:gd name="connsiteX7" fmla="*/ 923837 w 1189974"/>
              <a:gd name="connsiteY7" fmla="*/ 667868 h 1228782"/>
              <a:gd name="connsiteX8" fmla="*/ 954869 w 1189974"/>
              <a:gd name="connsiteY8" fmla="*/ 638069 h 1228782"/>
              <a:gd name="connsiteX9" fmla="*/ 985901 w 1189974"/>
              <a:gd name="connsiteY9" fmla="*/ 667868 h 1228782"/>
              <a:gd name="connsiteX10" fmla="*/ 971005 w 1189974"/>
              <a:gd name="connsiteY10" fmla="*/ 693941 h 1228782"/>
              <a:gd name="connsiteX11" fmla="*/ 971005 w 1189974"/>
              <a:gd name="connsiteY11" fmla="*/ 829275 h 1228782"/>
              <a:gd name="connsiteX12" fmla="*/ 829499 w 1189974"/>
              <a:gd name="connsiteY12" fmla="*/ 972058 h 1228782"/>
              <a:gd name="connsiteX13" fmla="*/ 686751 w 1189974"/>
              <a:gd name="connsiteY13" fmla="*/ 829275 h 1228782"/>
              <a:gd name="connsiteX14" fmla="*/ 686751 w 1189974"/>
              <a:gd name="connsiteY14" fmla="*/ 693941 h 1228782"/>
              <a:gd name="connsiteX15" fmla="*/ 673097 w 1189974"/>
              <a:gd name="connsiteY15" fmla="*/ 667868 h 1228782"/>
              <a:gd name="connsiteX16" fmla="*/ 704129 w 1189974"/>
              <a:gd name="connsiteY16" fmla="*/ 638069 h 1228782"/>
              <a:gd name="connsiteX17" fmla="*/ 637489 w 1189974"/>
              <a:gd name="connsiteY17" fmla="*/ 581400 h 1228782"/>
              <a:gd name="connsiteX18" fmla="*/ 610103 w 1189974"/>
              <a:gd name="connsiteY18" fmla="*/ 607544 h 1228782"/>
              <a:gd name="connsiteX19" fmla="*/ 578981 w 1189974"/>
              <a:gd name="connsiteY19" fmla="*/ 1166534 h 1228782"/>
              <a:gd name="connsiteX20" fmla="*/ 586451 w 1189974"/>
              <a:gd name="connsiteY20" fmla="*/ 1186453 h 1228782"/>
              <a:gd name="connsiteX21" fmla="*/ 606367 w 1189974"/>
              <a:gd name="connsiteY21" fmla="*/ 1195168 h 1228782"/>
              <a:gd name="connsiteX22" fmla="*/ 1052019 w 1189974"/>
              <a:gd name="connsiteY22" fmla="*/ 1195168 h 1228782"/>
              <a:gd name="connsiteX23" fmla="*/ 1071937 w 1189974"/>
              <a:gd name="connsiteY23" fmla="*/ 1186453 h 1228782"/>
              <a:gd name="connsiteX24" fmla="*/ 1079405 w 1189974"/>
              <a:gd name="connsiteY24" fmla="*/ 1166534 h 1228782"/>
              <a:gd name="connsiteX25" fmla="*/ 1048285 w 1189974"/>
              <a:gd name="connsiteY25" fmla="*/ 607544 h 1228782"/>
              <a:gd name="connsiteX26" fmla="*/ 1020899 w 1189974"/>
              <a:gd name="connsiteY26" fmla="*/ 581400 h 1228782"/>
              <a:gd name="connsiteX27" fmla="*/ 1103007 w 1189974"/>
              <a:gd name="connsiteY27" fmla="*/ 437734 h 1228782"/>
              <a:gd name="connsiteX28" fmla="*/ 1115167 w 1189974"/>
              <a:gd name="connsiteY28" fmla="*/ 442352 h 1228782"/>
              <a:gd name="connsiteX29" fmla="*/ 1138563 w 1189974"/>
              <a:gd name="connsiteY29" fmla="*/ 464517 h 1228782"/>
              <a:gd name="connsiteX30" fmla="*/ 1160729 w 1189974"/>
              <a:gd name="connsiteY30" fmla="*/ 442352 h 1228782"/>
              <a:gd name="connsiteX31" fmla="*/ 1185357 w 1189974"/>
              <a:gd name="connsiteY31" fmla="*/ 442352 h 1228782"/>
              <a:gd name="connsiteX32" fmla="*/ 1185357 w 1189974"/>
              <a:gd name="connsiteY32" fmla="*/ 465748 h 1228782"/>
              <a:gd name="connsiteX33" fmla="*/ 1161959 w 1189974"/>
              <a:gd name="connsiteY33" fmla="*/ 489145 h 1228782"/>
              <a:gd name="connsiteX34" fmla="*/ 1185357 w 1189974"/>
              <a:gd name="connsiteY34" fmla="*/ 511310 h 1228782"/>
              <a:gd name="connsiteX35" fmla="*/ 1185357 w 1189974"/>
              <a:gd name="connsiteY35" fmla="*/ 534706 h 1228782"/>
              <a:gd name="connsiteX36" fmla="*/ 1173043 w 1189974"/>
              <a:gd name="connsiteY36" fmla="*/ 540863 h 1228782"/>
              <a:gd name="connsiteX37" fmla="*/ 1160729 w 1189974"/>
              <a:gd name="connsiteY37" fmla="*/ 534706 h 1228782"/>
              <a:gd name="connsiteX38" fmla="*/ 1138563 w 1189974"/>
              <a:gd name="connsiteY38" fmla="*/ 512541 h 1228782"/>
              <a:gd name="connsiteX39" fmla="*/ 1115167 w 1189974"/>
              <a:gd name="connsiteY39" fmla="*/ 534706 h 1228782"/>
              <a:gd name="connsiteX40" fmla="*/ 1102853 w 1189974"/>
              <a:gd name="connsiteY40" fmla="*/ 540863 h 1228782"/>
              <a:gd name="connsiteX41" fmla="*/ 1091771 w 1189974"/>
              <a:gd name="connsiteY41" fmla="*/ 534706 h 1228782"/>
              <a:gd name="connsiteX42" fmla="*/ 1091771 w 1189974"/>
              <a:gd name="connsiteY42" fmla="*/ 511310 h 1228782"/>
              <a:gd name="connsiteX43" fmla="*/ 1113935 w 1189974"/>
              <a:gd name="connsiteY43" fmla="*/ 489145 h 1228782"/>
              <a:gd name="connsiteX44" fmla="*/ 1091771 w 1189974"/>
              <a:gd name="connsiteY44" fmla="*/ 465748 h 1228782"/>
              <a:gd name="connsiteX45" fmla="*/ 1091771 w 1189974"/>
              <a:gd name="connsiteY45" fmla="*/ 442352 h 1228782"/>
              <a:gd name="connsiteX46" fmla="*/ 1103007 w 1189974"/>
              <a:gd name="connsiteY46" fmla="*/ 437734 h 1228782"/>
              <a:gd name="connsiteX47" fmla="*/ 120883 w 1189974"/>
              <a:gd name="connsiteY47" fmla="*/ 332406 h 1228782"/>
              <a:gd name="connsiteX48" fmla="*/ 77313 w 1189974"/>
              <a:gd name="connsiteY48" fmla="*/ 374735 h 1228782"/>
              <a:gd name="connsiteX49" fmla="*/ 34989 w 1189974"/>
              <a:gd name="connsiteY49" fmla="*/ 1149104 h 1228782"/>
              <a:gd name="connsiteX50" fmla="*/ 46191 w 1189974"/>
              <a:gd name="connsiteY50" fmla="*/ 1181473 h 1228782"/>
              <a:gd name="connsiteX51" fmla="*/ 78557 w 1189974"/>
              <a:gd name="connsiteY51" fmla="*/ 1195168 h 1228782"/>
              <a:gd name="connsiteX52" fmla="*/ 551595 w 1189974"/>
              <a:gd name="connsiteY52" fmla="*/ 1195168 h 1228782"/>
              <a:gd name="connsiteX53" fmla="*/ 545371 w 1189974"/>
              <a:gd name="connsiteY53" fmla="*/ 1164044 h 1228782"/>
              <a:gd name="connsiteX54" fmla="*/ 576491 w 1189974"/>
              <a:gd name="connsiteY54" fmla="*/ 606299 h 1228782"/>
              <a:gd name="connsiteX55" fmla="*/ 637489 w 1189974"/>
              <a:gd name="connsiteY55" fmla="*/ 547786 h 1228782"/>
              <a:gd name="connsiteX56" fmla="*/ 707199 w 1189974"/>
              <a:gd name="connsiteY56" fmla="*/ 547786 h 1228782"/>
              <a:gd name="connsiteX57" fmla="*/ 697241 w 1189974"/>
              <a:gd name="connsiteY57" fmla="*/ 374735 h 1228782"/>
              <a:gd name="connsiteX58" fmla="*/ 652427 w 1189974"/>
              <a:gd name="connsiteY58" fmla="*/ 332406 h 1228782"/>
              <a:gd name="connsiteX59" fmla="*/ 577737 w 1189974"/>
              <a:gd name="connsiteY59" fmla="*/ 332406 h 1228782"/>
              <a:gd name="connsiteX60" fmla="*/ 577737 w 1189974"/>
              <a:gd name="connsiteY60" fmla="*/ 389675 h 1228782"/>
              <a:gd name="connsiteX61" fmla="*/ 592675 w 1189974"/>
              <a:gd name="connsiteY61" fmla="*/ 415819 h 1228782"/>
              <a:gd name="connsiteX62" fmla="*/ 561553 w 1189974"/>
              <a:gd name="connsiteY62" fmla="*/ 446943 h 1228782"/>
              <a:gd name="connsiteX63" fmla="*/ 530433 w 1189974"/>
              <a:gd name="connsiteY63" fmla="*/ 415819 h 1228782"/>
              <a:gd name="connsiteX64" fmla="*/ 544127 w 1189974"/>
              <a:gd name="connsiteY64" fmla="*/ 389675 h 1228782"/>
              <a:gd name="connsiteX65" fmla="*/ 544127 w 1189974"/>
              <a:gd name="connsiteY65" fmla="*/ 332406 h 1228782"/>
              <a:gd name="connsiteX66" fmla="*/ 229183 w 1189974"/>
              <a:gd name="connsiteY66" fmla="*/ 332406 h 1228782"/>
              <a:gd name="connsiteX67" fmla="*/ 229183 w 1189974"/>
              <a:gd name="connsiteY67" fmla="*/ 389675 h 1228782"/>
              <a:gd name="connsiteX68" fmla="*/ 244121 w 1189974"/>
              <a:gd name="connsiteY68" fmla="*/ 415819 h 1228782"/>
              <a:gd name="connsiteX69" fmla="*/ 212999 w 1189974"/>
              <a:gd name="connsiteY69" fmla="*/ 446943 h 1228782"/>
              <a:gd name="connsiteX70" fmla="*/ 181879 w 1189974"/>
              <a:gd name="connsiteY70" fmla="*/ 415819 h 1228782"/>
              <a:gd name="connsiteX71" fmla="*/ 195573 w 1189974"/>
              <a:gd name="connsiteY71" fmla="*/ 389675 h 1228782"/>
              <a:gd name="connsiteX72" fmla="*/ 195573 w 1189974"/>
              <a:gd name="connsiteY72" fmla="*/ 332406 h 1228782"/>
              <a:gd name="connsiteX73" fmla="*/ 66801 w 1189974"/>
              <a:gd name="connsiteY73" fmla="*/ 99695 h 1228782"/>
              <a:gd name="connsiteX74" fmla="*/ 82849 w 1189974"/>
              <a:gd name="connsiteY74" fmla="*/ 115745 h 1228782"/>
              <a:gd name="connsiteX75" fmla="*/ 82849 w 1189974"/>
              <a:gd name="connsiteY75" fmla="*/ 149078 h 1228782"/>
              <a:gd name="connsiteX76" fmla="*/ 116183 w 1189974"/>
              <a:gd name="connsiteY76" fmla="*/ 149078 h 1228782"/>
              <a:gd name="connsiteX77" fmla="*/ 132233 w 1189974"/>
              <a:gd name="connsiteY77" fmla="*/ 166362 h 1228782"/>
              <a:gd name="connsiteX78" fmla="*/ 116183 w 1189974"/>
              <a:gd name="connsiteY78" fmla="*/ 182412 h 1228782"/>
              <a:gd name="connsiteX79" fmla="*/ 82849 w 1189974"/>
              <a:gd name="connsiteY79" fmla="*/ 182412 h 1228782"/>
              <a:gd name="connsiteX80" fmla="*/ 82849 w 1189974"/>
              <a:gd name="connsiteY80" fmla="*/ 214511 h 1228782"/>
              <a:gd name="connsiteX81" fmla="*/ 66801 w 1189974"/>
              <a:gd name="connsiteY81" fmla="*/ 231795 h 1228782"/>
              <a:gd name="connsiteX82" fmla="*/ 49517 w 1189974"/>
              <a:gd name="connsiteY82" fmla="*/ 214511 h 1228782"/>
              <a:gd name="connsiteX83" fmla="*/ 49517 w 1189974"/>
              <a:gd name="connsiteY83" fmla="*/ 182412 h 1228782"/>
              <a:gd name="connsiteX84" fmla="*/ 17417 w 1189974"/>
              <a:gd name="connsiteY84" fmla="*/ 182412 h 1228782"/>
              <a:gd name="connsiteX85" fmla="*/ 133 w 1189974"/>
              <a:gd name="connsiteY85" fmla="*/ 166362 h 1228782"/>
              <a:gd name="connsiteX86" fmla="*/ 17417 w 1189974"/>
              <a:gd name="connsiteY86" fmla="*/ 149078 h 1228782"/>
              <a:gd name="connsiteX87" fmla="*/ 49517 w 1189974"/>
              <a:gd name="connsiteY87" fmla="*/ 149078 h 1228782"/>
              <a:gd name="connsiteX88" fmla="*/ 49517 w 1189974"/>
              <a:gd name="connsiteY88" fmla="*/ 115745 h 1228782"/>
              <a:gd name="connsiteX89" fmla="*/ 66801 w 1189974"/>
              <a:gd name="connsiteY89" fmla="*/ 99695 h 1228782"/>
              <a:gd name="connsiteX90" fmla="*/ 387277 w 1189974"/>
              <a:gd name="connsiteY90" fmla="*/ 33614 h 1228782"/>
              <a:gd name="connsiteX91" fmla="*/ 229183 w 1189974"/>
              <a:gd name="connsiteY91" fmla="*/ 191725 h 1228782"/>
              <a:gd name="connsiteX92" fmla="*/ 229183 w 1189974"/>
              <a:gd name="connsiteY92" fmla="*/ 298792 h 1228782"/>
              <a:gd name="connsiteX93" fmla="*/ 544127 w 1189974"/>
              <a:gd name="connsiteY93" fmla="*/ 298792 h 1228782"/>
              <a:gd name="connsiteX94" fmla="*/ 544127 w 1189974"/>
              <a:gd name="connsiteY94" fmla="*/ 191725 h 1228782"/>
              <a:gd name="connsiteX95" fmla="*/ 387277 w 1189974"/>
              <a:gd name="connsiteY95" fmla="*/ 33614 h 1228782"/>
              <a:gd name="connsiteX96" fmla="*/ 387277 w 1189974"/>
              <a:gd name="connsiteY96" fmla="*/ 0 h 1228782"/>
              <a:gd name="connsiteX97" fmla="*/ 577737 w 1189974"/>
              <a:gd name="connsiteY97" fmla="*/ 191725 h 1228782"/>
              <a:gd name="connsiteX98" fmla="*/ 577737 w 1189974"/>
              <a:gd name="connsiteY98" fmla="*/ 298792 h 1228782"/>
              <a:gd name="connsiteX99" fmla="*/ 652427 w 1189974"/>
              <a:gd name="connsiteY99" fmla="*/ 298792 h 1228782"/>
              <a:gd name="connsiteX100" fmla="*/ 730851 w 1189974"/>
              <a:gd name="connsiteY100" fmla="*/ 372245 h 1228782"/>
              <a:gd name="connsiteX101" fmla="*/ 740811 w 1189974"/>
              <a:gd name="connsiteY101" fmla="*/ 547786 h 1228782"/>
              <a:gd name="connsiteX102" fmla="*/ 1020899 w 1189974"/>
              <a:gd name="connsiteY102" fmla="*/ 547786 h 1228782"/>
              <a:gd name="connsiteX103" fmla="*/ 1081895 w 1189974"/>
              <a:gd name="connsiteY103" fmla="*/ 606299 h 1228782"/>
              <a:gd name="connsiteX104" fmla="*/ 1113017 w 1189974"/>
              <a:gd name="connsiteY104" fmla="*/ 1164044 h 1228782"/>
              <a:gd name="connsiteX105" fmla="*/ 1096833 w 1189974"/>
              <a:gd name="connsiteY105" fmla="*/ 1208863 h 1228782"/>
              <a:gd name="connsiteX106" fmla="*/ 1052019 w 1189974"/>
              <a:gd name="connsiteY106" fmla="*/ 1228782 h 1228782"/>
              <a:gd name="connsiteX107" fmla="*/ 606367 w 1189974"/>
              <a:gd name="connsiteY107" fmla="*/ 1228782 h 1228782"/>
              <a:gd name="connsiteX108" fmla="*/ 78557 w 1189974"/>
              <a:gd name="connsiteY108" fmla="*/ 1228782 h 1228782"/>
              <a:gd name="connsiteX109" fmla="*/ 21295 w 1189974"/>
              <a:gd name="connsiteY109" fmla="*/ 1203883 h 1228782"/>
              <a:gd name="connsiteX110" fmla="*/ 133 w 1189974"/>
              <a:gd name="connsiteY110" fmla="*/ 1146614 h 1228782"/>
              <a:gd name="connsiteX111" fmla="*/ 42457 w 1189974"/>
              <a:gd name="connsiteY111" fmla="*/ 372245 h 1228782"/>
              <a:gd name="connsiteX112" fmla="*/ 120883 w 1189974"/>
              <a:gd name="connsiteY112" fmla="*/ 298792 h 1228782"/>
              <a:gd name="connsiteX113" fmla="*/ 195573 w 1189974"/>
              <a:gd name="connsiteY113" fmla="*/ 298792 h 1228782"/>
              <a:gd name="connsiteX114" fmla="*/ 195573 w 1189974"/>
              <a:gd name="connsiteY114" fmla="*/ 191725 h 1228782"/>
              <a:gd name="connsiteX115" fmla="*/ 387277 w 1189974"/>
              <a:gd name="connsiteY115" fmla="*/ 0 h 1228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</a:cxnLst>
            <a:rect l="l" t="t" r="r" b="b"/>
            <a:pathLst>
              <a:path w="1189974" h="1228782">
                <a:moveTo>
                  <a:pt x="704129" y="638069"/>
                </a:moveTo>
                <a:cubicBezTo>
                  <a:pt x="721507" y="638069"/>
                  <a:pt x="735161" y="650485"/>
                  <a:pt x="735161" y="667868"/>
                </a:cubicBezTo>
                <a:cubicBezTo>
                  <a:pt x="735161" y="679042"/>
                  <a:pt x="728955" y="688975"/>
                  <a:pt x="721507" y="693941"/>
                </a:cubicBezTo>
                <a:lnTo>
                  <a:pt x="721507" y="829275"/>
                </a:lnTo>
                <a:cubicBezTo>
                  <a:pt x="721507" y="890113"/>
                  <a:pt x="769917" y="938535"/>
                  <a:pt x="829499" y="938535"/>
                </a:cubicBezTo>
                <a:cubicBezTo>
                  <a:pt x="889081" y="938535"/>
                  <a:pt x="937491" y="890113"/>
                  <a:pt x="937491" y="829275"/>
                </a:cubicBezTo>
                <a:lnTo>
                  <a:pt x="937491" y="693941"/>
                </a:lnTo>
                <a:cubicBezTo>
                  <a:pt x="930043" y="688975"/>
                  <a:pt x="923837" y="679042"/>
                  <a:pt x="923837" y="667868"/>
                </a:cubicBezTo>
                <a:cubicBezTo>
                  <a:pt x="923837" y="650485"/>
                  <a:pt x="937491" y="638069"/>
                  <a:pt x="954869" y="638069"/>
                </a:cubicBezTo>
                <a:cubicBezTo>
                  <a:pt x="972247" y="638069"/>
                  <a:pt x="985901" y="650485"/>
                  <a:pt x="985901" y="667868"/>
                </a:cubicBezTo>
                <a:cubicBezTo>
                  <a:pt x="985901" y="679042"/>
                  <a:pt x="980935" y="688975"/>
                  <a:pt x="971005" y="693941"/>
                </a:cubicBezTo>
                <a:lnTo>
                  <a:pt x="971005" y="829275"/>
                </a:lnTo>
                <a:cubicBezTo>
                  <a:pt x="971005" y="907495"/>
                  <a:pt x="907701" y="972058"/>
                  <a:pt x="829499" y="972058"/>
                </a:cubicBezTo>
                <a:cubicBezTo>
                  <a:pt x="750057" y="972058"/>
                  <a:pt x="686751" y="907495"/>
                  <a:pt x="686751" y="829275"/>
                </a:cubicBezTo>
                <a:lnTo>
                  <a:pt x="686751" y="693941"/>
                </a:lnTo>
                <a:cubicBezTo>
                  <a:pt x="678063" y="688975"/>
                  <a:pt x="673097" y="679042"/>
                  <a:pt x="673097" y="667868"/>
                </a:cubicBezTo>
                <a:cubicBezTo>
                  <a:pt x="673097" y="650485"/>
                  <a:pt x="686751" y="638069"/>
                  <a:pt x="704129" y="638069"/>
                </a:cubicBezTo>
                <a:close/>
                <a:moveTo>
                  <a:pt x="637489" y="581400"/>
                </a:moveTo>
                <a:cubicBezTo>
                  <a:pt x="622551" y="581400"/>
                  <a:pt x="611347" y="592604"/>
                  <a:pt x="610103" y="607544"/>
                </a:cubicBezTo>
                <a:lnTo>
                  <a:pt x="578981" y="1166534"/>
                </a:lnTo>
                <a:cubicBezTo>
                  <a:pt x="578981" y="1174004"/>
                  <a:pt x="581471" y="1181473"/>
                  <a:pt x="586451" y="1186453"/>
                </a:cubicBezTo>
                <a:cubicBezTo>
                  <a:pt x="591429" y="1191433"/>
                  <a:pt x="598899" y="1195168"/>
                  <a:pt x="606367" y="1195168"/>
                </a:cubicBezTo>
                <a:lnTo>
                  <a:pt x="1052019" y="1195168"/>
                </a:lnTo>
                <a:cubicBezTo>
                  <a:pt x="1059489" y="1195168"/>
                  <a:pt x="1066957" y="1191433"/>
                  <a:pt x="1071937" y="1186453"/>
                </a:cubicBezTo>
                <a:cubicBezTo>
                  <a:pt x="1076915" y="1181473"/>
                  <a:pt x="1079405" y="1174004"/>
                  <a:pt x="1079405" y="1166534"/>
                </a:cubicBezTo>
                <a:lnTo>
                  <a:pt x="1048285" y="607544"/>
                </a:lnTo>
                <a:cubicBezTo>
                  <a:pt x="1048285" y="592604"/>
                  <a:pt x="1035837" y="581400"/>
                  <a:pt x="1020899" y="581400"/>
                </a:cubicBezTo>
                <a:close/>
                <a:moveTo>
                  <a:pt x="1103007" y="437734"/>
                </a:moveTo>
                <a:cubicBezTo>
                  <a:pt x="1107163" y="437734"/>
                  <a:pt x="1111473" y="439273"/>
                  <a:pt x="1115167" y="442352"/>
                </a:cubicBezTo>
                <a:lnTo>
                  <a:pt x="1138563" y="464517"/>
                </a:lnTo>
                <a:lnTo>
                  <a:pt x="1160729" y="442352"/>
                </a:lnTo>
                <a:cubicBezTo>
                  <a:pt x="1168117" y="436195"/>
                  <a:pt x="1177969" y="436195"/>
                  <a:pt x="1185357" y="442352"/>
                </a:cubicBezTo>
                <a:cubicBezTo>
                  <a:pt x="1191513" y="448509"/>
                  <a:pt x="1191513" y="459591"/>
                  <a:pt x="1185357" y="465748"/>
                </a:cubicBezTo>
                <a:lnTo>
                  <a:pt x="1161959" y="489145"/>
                </a:lnTo>
                <a:lnTo>
                  <a:pt x="1185357" y="511310"/>
                </a:lnTo>
                <a:cubicBezTo>
                  <a:pt x="1191513" y="517467"/>
                  <a:pt x="1191513" y="528549"/>
                  <a:pt x="1185357" y="534706"/>
                </a:cubicBezTo>
                <a:cubicBezTo>
                  <a:pt x="1181663" y="538400"/>
                  <a:pt x="1177969" y="540863"/>
                  <a:pt x="1173043" y="540863"/>
                </a:cubicBezTo>
                <a:cubicBezTo>
                  <a:pt x="1168117" y="540863"/>
                  <a:pt x="1164423" y="538400"/>
                  <a:pt x="1160729" y="534706"/>
                </a:cubicBezTo>
                <a:lnTo>
                  <a:pt x="1138563" y="512541"/>
                </a:lnTo>
                <a:lnTo>
                  <a:pt x="1115167" y="534706"/>
                </a:lnTo>
                <a:cubicBezTo>
                  <a:pt x="1111473" y="538400"/>
                  <a:pt x="1107779" y="540863"/>
                  <a:pt x="1102853" y="540863"/>
                </a:cubicBezTo>
                <a:cubicBezTo>
                  <a:pt x="1099159" y="540863"/>
                  <a:pt x="1094233" y="538400"/>
                  <a:pt x="1091771" y="534706"/>
                </a:cubicBezTo>
                <a:cubicBezTo>
                  <a:pt x="1085613" y="528549"/>
                  <a:pt x="1085613" y="517467"/>
                  <a:pt x="1091771" y="511310"/>
                </a:cubicBezTo>
                <a:lnTo>
                  <a:pt x="1113935" y="489145"/>
                </a:lnTo>
                <a:lnTo>
                  <a:pt x="1091771" y="465748"/>
                </a:lnTo>
                <a:cubicBezTo>
                  <a:pt x="1085613" y="459591"/>
                  <a:pt x="1085613" y="448509"/>
                  <a:pt x="1091771" y="442352"/>
                </a:cubicBezTo>
                <a:cubicBezTo>
                  <a:pt x="1094849" y="439273"/>
                  <a:pt x="1098851" y="437734"/>
                  <a:pt x="1103007" y="437734"/>
                </a:cubicBezTo>
                <a:close/>
                <a:moveTo>
                  <a:pt x="120883" y="332406"/>
                </a:moveTo>
                <a:cubicBezTo>
                  <a:pt x="97231" y="332406"/>
                  <a:pt x="78557" y="351081"/>
                  <a:pt x="77313" y="374735"/>
                </a:cubicBezTo>
                <a:lnTo>
                  <a:pt x="34989" y="1149104"/>
                </a:lnTo>
                <a:cubicBezTo>
                  <a:pt x="33743" y="1160309"/>
                  <a:pt x="37479" y="1171514"/>
                  <a:pt x="46191" y="1181473"/>
                </a:cubicBezTo>
                <a:cubicBezTo>
                  <a:pt x="54905" y="1190188"/>
                  <a:pt x="66109" y="1195168"/>
                  <a:pt x="78557" y="1195168"/>
                </a:cubicBezTo>
                <a:lnTo>
                  <a:pt x="551595" y="1195168"/>
                </a:lnTo>
                <a:cubicBezTo>
                  <a:pt x="546615" y="1185208"/>
                  <a:pt x="544127" y="1175249"/>
                  <a:pt x="545371" y="1164044"/>
                </a:cubicBezTo>
                <a:lnTo>
                  <a:pt x="576491" y="606299"/>
                </a:lnTo>
                <a:cubicBezTo>
                  <a:pt x="577737" y="572685"/>
                  <a:pt x="605123" y="547786"/>
                  <a:pt x="637489" y="547786"/>
                </a:cubicBezTo>
                <a:lnTo>
                  <a:pt x="707199" y="547786"/>
                </a:lnTo>
                <a:lnTo>
                  <a:pt x="697241" y="374735"/>
                </a:lnTo>
                <a:cubicBezTo>
                  <a:pt x="694751" y="351081"/>
                  <a:pt x="676079" y="332406"/>
                  <a:pt x="652427" y="332406"/>
                </a:cubicBezTo>
                <a:lnTo>
                  <a:pt x="577737" y="332406"/>
                </a:lnTo>
                <a:lnTo>
                  <a:pt x="577737" y="389675"/>
                </a:lnTo>
                <a:cubicBezTo>
                  <a:pt x="586451" y="394655"/>
                  <a:pt x="592675" y="404614"/>
                  <a:pt x="592675" y="415819"/>
                </a:cubicBezTo>
                <a:cubicBezTo>
                  <a:pt x="592675" y="432004"/>
                  <a:pt x="578981" y="446943"/>
                  <a:pt x="561553" y="446943"/>
                </a:cubicBezTo>
                <a:cubicBezTo>
                  <a:pt x="544127" y="446943"/>
                  <a:pt x="530433" y="432004"/>
                  <a:pt x="530433" y="415819"/>
                </a:cubicBezTo>
                <a:cubicBezTo>
                  <a:pt x="530433" y="404614"/>
                  <a:pt x="535413" y="394655"/>
                  <a:pt x="544127" y="389675"/>
                </a:cubicBezTo>
                <a:lnTo>
                  <a:pt x="544127" y="332406"/>
                </a:lnTo>
                <a:lnTo>
                  <a:pt x="229183" y="332406"/>
                </a:lnTo>
                <a:lnTo>
                  <a:pt x="229183" y="389675"/>
                </a:lnTo>
                <a:cubicBezTo>
                  <a:pt x="239141" y="394655"/>
                  <a:pt x="244121" y="404614"/>
                  <a:pt x="244121" y="415819"/>
                </a:cubicBezTo>
                <a:cubicBezTo>
                  <a:pt x="244121" y="432004"/>
                  <a:pt x="230427" y="446943"/>
                  <a:pt x="212999" y="446943"/>
                </a:cubicBezTo>
                <a:cubicBezTo>
                  <a:pt x="195573" y="446943"/>
                  <a:pt x="181879" y="432004"/>
                  <a:pt x="181879" y="415819"/>
                </a:cubicBezTo>
                <a:cubicBezTo>
                  <a:pt x="181879" y="404614"/>
                  <a:pt x="186859" y="394655"/>
                  <a:pt x="195573" y="389675"/>
                </a:cubicBezTo>
                <a:lnTo>
                  <a:pt x="195573" y="332406"/>
                </a:lnTo>
                <a:close/>
                <a:moveTo>
                  <a:pt x="66801" y="99695"/>
                </a:moveTo>
                <a:cubicBezTo>
                  <a:pt x="75443" y="99695"/>
                  <a:pt x="82849" y="107103"/>
                  <a:pt x="82849" y="115745"/>
                </a:cubicBezTo>
                <a:lnTo>
                  <a:pt x="82849" y="149078"/>
                </a:lnTo>
                <a:lnTo>
                  <a:pt x="116183" y="149078"/>
                </a:lnTo>
                <a:cubicBezTo>
                  <a:pt x="124825" y="149078"/>
                  <a:pt x="132233" y="156486"/>
                  <a:pt x="132233" y="166362"/>
                </a:cubicBezTo>
                <a:cubicBezTo>
                  <a:pt x="132233" y="175004"/>
                  <a:pt x="124825" y="182412"/>
                  <a:pt x="116183" y="182412"/>
                </a:cubicBezTo>
                <a:lnTo>
                  <a:pt x="82849" y="182412"/>
                </a:lnTo>
                <a:lnTo>
                  <a:pt x="82849" y="214511"/>
                </a:lnTo>
                <a:cubicBezTo>
                  <a:pt x="82849" y="224388"/>
                  <a:pt x="75443" y="231795"/>
                  <a:pt x="66801" y="231795"/>
                </a:cubicBezTo>
                <a:cubicBezTo>
                  <a:pt x="56923" y="231795"/>
                  <a:pt x="49517" y="224388"/>
                  <a:pt x="49517" y="214511"/>
                </a:cubicBezTo>
                <a:lnTo>
                  <a:pt x="49517" y="182412"/>
                </a:lnTo>
                <a:lnTo>
                  <a:pt x="17417" y="182412"/>
                </a:lnTo>
                <a:cubicBezTo>
                  <a:pt x="7541" y="182412"/>
                  <a:pt x="133" y="175004"/>
                  <a:pt x="133" y="166362"/>
                </a:cubicBezTo>
                <a:cubicBezTo>
                  <a:pt x="133" y="156486"/>
                  <a:pt x="7541" y="149078"/>
                  <a:pt x="17417" y="149078"/>
                </a:cubicBezTo>
                <a:lnTo>
                  <a:pt x="49517" y="149078"/>
                </a:lnTo>
                <a:lnTo>
                  <a:pt x="49517" y="115745"/>
                </a:lnTo>
                <a:cubicBezTo>
                  <a:pt x="49517" y="107103"/>
                  <a:pt x="56923" y="99695"/>
                  <a:pt x="66801" y="99695"/>
                </a:cubicBezTo>
                <a:close/>
                <a:moveTo>
                  <a:pt x="387277" y="33614"/>
                </a:moveTo>
                <a:cubicBezTo>
                  <a:pt x="300139" y="33614"/>
                  <a:pt x="229183" y="104577"/>
                  <a:pt x="229183" y="191725"/>
                </a:cubicBezTo>
                <a:lnTo>
                  <a:pt x="229183" y="298792"/>
                </a:lnTo>
                <a:lnTo>
                  <a:pt x="544127" y="298792"/>
                </a:lnTo>
                <a:lnTo>
                  <a:pt x="544127" y="191725"/>
                </a:lnTo>
                <a:cubicBezTo>
                  <a:pt x="544127" y="104577"/>
                  <a:pt x="473171" y="33614"/>
                  <a:pt x="387277" y="33614"/>
                </a:cubicBezTo>
                <a:close/>
                <a:moveTo>
                  <a:pt x="387277" y="0"/>
                </a:moveTo>
                <a:cubicBezTo>
                  <a:pt x="493087" y="0"/>
                  <a:pt x="577737" y="85903"/>
                  <a:pt x="577737" y="191725"/>
                </a:cubicBezTo>
                <a:lnTo>
                  <a:pt x="577737" y="298792"/>
                </a:lnTo>
                <a:lnTo>
                  <a:pt x="652427" y="298792"/>
                </a:lnTo>
                <a:cubicBezTo>
                  <a:pt x="694751" y="298792"/>
                  <a:pt x="728361" y="331161"/>
                  <a:pt x="730851" y="372245"/>
                </a:cubicBezTo>
                <a:lnTo>
                  <a:pt x="740811" y="547786"/>
                </a:lnTo>
                <a:lnTo>
                  <a:pt x="1020899" y="547786"/>
                </a:lnTo>
                <a:cubicBezTo>
                  <a:pt x="1054509" y="547786"/>
                  <a:pt x="1080651" y="572685"/>
                  <a:pt x="1081895" y="606299"/>
                </a:cubicBezTo>
                <a:lnTo>
                  <a:pt x="1113017" y="1164044"/>
                </a:lnTo>
                <a:cubicBezTo>
                  <a:pt x="1114261" y="1181473"/>
                  <a:pt x="1108037" y="1197658"/>
                  <a:pt x="1096833" y="1208863"/>
                </a:cubicBezTo>
                <a:cubicBezTo>
                  <a:pt x="1084385" y="1221312"/>
                  <a:pt x="1069447" y="1228782"/>
                  <a:pt x="1052019" y="1228782"/>
                </a:cubicBezTo>
                <a:lnTo>
                  <a:pt x="606367" y="1228782"/>
                </a:lnTo>
                <a:lnTo>
                  <a:pt x="78557" y="1228782"/>
                </a:lnTo>
                <a:cubicBezTo>
                  <a:pt x="56151" y="1228782"/>
                  <a:pt x="36233" y="1220067"/>
                  <a:pt x="21295" y="1203883"/>
                </a:cubicBezTo>
                <a:cubicBezTo>
                  <a:pt x="6357" y="1188943"/>
                  <a:pt x="-1111" y="1169024"/>
                  <a:pt x="133" y="1146614"/>
                </a:cubicBezTo>
                <a:lnTo>
                  <a:pt x="42457" y="372245"/>
                </a:lnTo>
                <a:cubicBezTo>
                  <a:pt x="44947" y="331161"/>
                  <a:pt x="79803" y="298792"/>
                  <a:pt x="120883" y="298792"/>
                </a:cubicBezTo>
                <a:lnTo>
                  <a:pt x="195573" y="298792"/>
                </a:lnTo>
                <a:lnTo>
                  <a:pt x="195573" y="191725"/>
                </a:lnTo>
                <a:cubicBezTo>
                  <a:pt x="195573" y="85903"/>
                  <a:pt x="281465" y="0"/>
                  <a:pt x="387277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420" name="Freeform: Shape 419">
            <a:extLst>
              <a:ext uri="{FF2B5EF4-FFF2-40B4-BE49-F238E27FC236}">
                <a16:creationId xmlns:a16="http://schemas.microsoft.com/office/drawing/2014/main" id="{FAE2FB83-F91A-4405-B146-41C122B1A50C}"/>
              </a:ext>
            </a:extLst>
          </p:cNvPr>
          <p:cNvSpPr/>
          <p:nvPr/>
        </p:nvSpPr>
        <p:spPr>
          <a:xfrm>
            <a:off x="9811025" y="8860691"/>
            <a:ext cx="2387776" cy="206874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917" h="1661">
                <a:moveTo>
                  <a:pt x="1438" y="0"/>
                </a:moveTo>
                <a:lnTo>
                  <a:pt x="479" y="0"/>
                </a:lnTo>
                <a:lnTo>
                  <a:pt x="0" y="831"/>
                </a:lnTo>
                <a:lnTo>
                  <a:pt x="479" y="1661"/>
                </a:lnTo>
                <a:lnTo>
                  <a:pt x="1438" y="1661"/>
                </a:lnTo>
                <a:lnTo>
                  <a:pt x="1917" y="831"/>
                </a:lnTo>
                <a:close/>
              </a:path>
            </a:pathLst>
          </a:custGeom>
          <a:solidFill>
            <a:srgbClr val="C4C8CE">
              <a:alpha val="2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421" name="Freeform: Shape 420">
            <a:extLst>
              <a:ext uri="{FF2B5EF4-FFF2-40B4-BE49-F238E27FC236}">
                <a16:creationId xmlns:a16="http://schemas.microsoft.com/office/drawing/2014/main" id="{A3FE738E-9138-492A-9BA0-8E982993192C}"/>
              </a:ext>
            </a:extLst>
          </p:cNvPr>
          <p:cNvSpPr/>
          <p:nvPr/>
        </p:nvSpPr>
        <p:spPr>
          <a:xfrm>
            <a:off x="9898258" y="8936707"/>
            <a:ext cx="2213304" cy="191794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777" h="1540">
                <a:moveTo>
                  <a:pt x="1333" y="0"/>
                </a:moveTo>
                <a:lnTo>
                  <a:pt x="444" y="0"/>
                </a:lnTo>
                <a:lnTo>
                  <a:pt x="0" y="770"/>
                </a:lnTo>
                <a:lnTo>
                  <a:pt x="444" y="1540"/>
                </a:lnTo>
                <a:lnTo>
                  <a:pt x="1333" y="1540"/>
                </a:lnTo>
                <a:lnTo>
                  <a:pt x="1777" y="770"/>
                </a:ln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492" name="Freeform: Shape 491">
            <a:extLst>
              <a:ext uri="{FF2B5EF4-FFF2-40B4-BE49-F238E27FC236}">
                <a16:creationId xmlns:a16="http://schemas.microsoft.com/office/drawing/2014/main" id="{EF03B134-6CB5-4269-8D4D-6B076552D7C6}"/>
              </a:ext>
            </a:extLst>
          </p:cNvPr>
          <p:cNvSpPr/>
          <p:nvPr/>
        </p:nvSpPr>
        <p:spPr>
          <a:xfrm>
            <a:off x="10354381" y="9391584"/>
            <a:ext cx="1301064" cy="982029"/>
          </a:xfrm>
          <a:custGeom>
            <a:avLst/>
            <a:gdLst>
              <a:gd name="connsiteX0" fmla="*/ 186706 w 1301064"/>
              <a:gd name="connsiteY0" fmla="*/ 649707 h 982029"/>
              <a:gd name="connsiteX1" fmla="*/ 251431 w 1301064"/>
              <a:gd name="connsiteY1" fmla="*/ 934732 h 982029"/>
              <a:gd name="connsiteX2" fmla="*/ 268857 w 1301064"/>
              <a:gd name="connsiteY2" fmla="*/ 949668 h 982029"/>
              <a:gd name="connsiteX3" fmla="*/ 382125 w 1301064"/>
              <a:gd name="connsiteY3" fmla="*/ 949668 h 982029"/>
              <a:gd name="connsiteX4" fmla="*/ 397062 w 1301064"/>
              <a:gd name="connsiteY4" fmla="*/ 942200 h 982029"/>
              <a:gd name="connsiteX5" fmla="*/ 400796 w 1301064"/>
              <a:gd name="connsiteY5" fmla="*/ 926020 h 982029"/>
              <a:gd name="connsiteX6" fmla="*/ 360965 w 1301064"/>
              <a:gd name="connsiteY6" fmla="*/ 745545 h 982029"/>
              <a:gd name="connsiteX7" fmla="*/ 339805 w 1301064"/>
              <a:gd name="connsiteY7" fmla="*/ 649707 h 982029"/>
              <a:gd name="connsiteX8" fmla="*/ 373412 w 1301064"/>
              <a:gd name="connsiteY8" fmla="*/ 647218 h 982029"/>
              <a:gd name="connsiteX9" fmla="*/ 390838 w 1301064"/>
              <a:gd name="connsiteY9" fmla="*/ 723142 h 982029"/>
              <a:gd name="connsiteX10" fmla="*/ 446850 w 1301064"/>
              <a:gd name="connsiteY10" fmla="*/ 655931 h 982029"/>
              <a:gd name="connsiteX11" fmla="*/ 446850 w 1301064"/>
              <a:gd name="connsiteY11" fmla="*/ 647218 h 982029"/>
              <a:gd name="connsiteX12" fmla="*/ 1174760 w 1301064"/>
              <a:gd name="connsiteY12" fmla="*/ 581048 h 982029"/>
              <a:gd name="connsiteX13" fmla="*/ 1187420 w 1301064"/>
              <a:gd name="connsiteY13" fmla="*/ 583203 h 982029"/>
              <a:gd name="connsiteX14" fmla="*/ 1292403 w 1301064"/>
              <a:gd name="connsiteY14" fmla="*/ 654634 h 982029"/>
              <a:gd name="connsiteX15" fmla="*/ 1297344 w 1301064"/>
              <a:gd name="connsiteY15" fmla="*/ 678034 h 982029"/>
              <a:gd name="connsiteX16" fmla="*/ 1283758 w 1301064"/>
              <a:gd name="connsiteY16" fmla="*/ 685423 h 982029"/>
              <a:gd name="connsiteX17" fmla="*/ 1273877 w 1301064"/>
              <a:gd name="connsiteY17" fmla="*/ 682960 h 982029"/>
              <a:gd name="connsiteX18" fmla="*/ 1168894 w 1301064"/>
              <a:gd name="connsiteY18" fmla="*/ 611529 h 982029"/>
              <a:gd name="connsiteX19" fmla="*/ 1163953 w 1301064"/>
              <a:gd name="connsiteY19" fmla="*/ 588129 h 982029"/>
              <a:gd name="connsiteX20" fmla="*/ 1174760 w 1301064"/>
              <a:gd name="connsiteY20" fmla="*/ 581048 h 982029"/>
              <a:gd name="connsiteX21" fmla="*/ 1064975 w 1301064"/>
              <a:gd name="connsiteY21" fmla="*/ 504415 h 982029"/>
              <a:gd name="connsiteX22" fmla="*/ 1077540 w 1301064"/>
              <a:gd name="connsiteY22" fmla="*/ 507163 h 982029"/>
              <a:gd name="connsiteX23" fmla="*/ 1117991 w 1301064"/>
              <a:gd name="connsiteY23" fmla="*/ 535252 h 982029"/>
              <a:gd name="connsiteX24" fmla="*/ 1122894 w 1301064"/>
              <a:gd name="connsiteY24" fmla="*/ 558457 h 982029"/>
              <a:gd name="connsiteX25" fmla="*/ 1108185 w 1301064"/>
              <a:gd name="connsiteY25" fmla="*/ 565785 h 982029"/>
              <a:gd name="connsiteX26" fmla="*/ 1099604 w 1301064"/>
              <a:gd name="connsiteY26" fmla="*/ 562121 h 982029"/>
              <a:gd name="connsiteX27" fmla="*/ 1057927 w 1301064"/>
              <a:gd name="connsiteY27" fmla="*/ 534031 h 982029"/>
              <a:gd name="connsiteX28" fmla="*/ 1054249 w 1301064"/>
              <a:gd name="connsiteY28" fmla="*/ 510826 h 982029"/>
              <a:gd name="connsiteX29" fmla="*/ 1064975 w 1301064"/>
              <a:gd name="connsiteY29" fmla="*/ 504415 h 982029"/>
              <a:gd name="connsiteX30" fmla="*/ 1212378 w 1301064"/>
              <a:gd name="connsiteY30" fmla="*/ 363896 h 982029"/>
              <a:gd name="connsiteX31" fmla="*/ 1285051 w 1301064"/>
              <a:gd name="connsiteY31" fmla="*/ 363896 h 982029"/>
              <a:gd name="connsiteX32" fmla="*/ 1301064 w 1301064"/>
              <a:gd name="connsiteY32" fmla="*/ 379497 h 982029"/>
              <a:gd name="connsiteX33" fmla="*/ 1285051 w 1301064"/>
              <a:gd name="connsiteY33" fmla="*/ 396298 h 982029"/>
              <a:gd name="connsiteX34" fmla="*/ 1212378 w 1301064"/>
              <a:gd name="connsiteY34" fmla="*/ 396298 h 982029"/>
              <a:gd name="connsiteX35" fmla="*/ 1195134 w 1301064"/>
              <a:gd name="connsiteY35" fmla="*/ 379497 h 982029"/>
              <a:gd name="connsiteX36" fmla="*/ 1212378 w 1301064"/>
              <a:gd name="connsiteY36" fmla="*/ 363896 h 982029"/>
              <a:gd name="connsiteX37" fmla="*/ 1067816 w 1301064"/>
              <a:gd name="connsiteY37" fmla="*/ 363896 h 982029"/>
              <a:gd name="connsiteX38" fmla="*/ 1139258 w 1301064"/>
              <a:gd name="connsiteY38" fmla="*/ 363896 h 982029"/>
              <a:gd name="connsiteX39" fmla="*/ 1156502 w 1301064"/>
              <a:gd name="connsiteY39" fmla="*/ 379497 h 982029"/>
              <a:gd name="connsiteX40" fmla="*/ 1139258 w 1301064"/>
              <a:gd name="connsiteY40" fmla="*/ 396298 h 982029"/>
              <a:gd name="connsiteX41" fmla="*/ 1067816 w 1301064"/>
              <a:gd name="connsiteY41" fmla="*/ 396298 h 982029"/>
              <a:gd name="connsiteX42" fmla="*/ 1050572 w 1301064"/>
              <a:gd name="connsiteY42" fmla="*/ 379497 h 982029"/>
              <a:gd name="connsiteX43" fmla="*/ 1067816 w 1301064"/>
              <a:gd name="connsiteY43" fmla="*/ 363896 h 982029"/>
              <a:gd name="connsiteX44" fmla="*/ 928552 w 1301064"/>
              <a:gd name="connsiteY44" fmla="*/ 291248 h 982029"/>
              <a:gd name="connsiteX45" fmla="*/ 928552 w 1301064"/>
              <a:gd name="connsiteY45" fmla="*/ 521508 h 982029"/>
              <a:gd name="connsiteX46" fmla="*/ 984564 w 1301064"/>
              <a:gd name="connsiteY46" fmla="*/ 405756 h 982029"/>
              <a:gd name="connsiteX47" fmla="*/ 928552 w 1301064"/>
              <a:gd name="connsiteY47" fmla="*/ 291248 h 982029"/>
              <a:gd name="connsiteX48" fmla="*/ 221558 w 1301064"/>
              <a:gd name="connsiteY48" fmla="*/ 199144 h 982029"/>
              <a:gd name="connsiteX49" fmla="*/ 33607 w 1301064"/>
              <a:gd name="connsiteY49" fmla="*/ 387086 h 982029"/>
              <a:gd name="connsiteX50" fmla="*/ 33607 w 1301064"/>
              <a:gd name="connsiteY50" fmla="*/ 424426 h 982029"/>
              <a:gd name="connsiteX51" fmla="*/ 221558 w 1301064"/>
              <a:gd name="connsiteY51" fmla="*/ 612368 h 982029"/>
              <a:gd name="connsiteX52" fmla="*/ 484191 w 1301064"/>
              <a:gd name="connsiteY52" fmla="*/ 612368 h 982029"/>
              <a:gd name="connsiteX53" fmla="*/ 484191 w 1301064"/>
              <a:gd name="connsiteY53" fmla="*/ 199144 h 982029"/>
              <a:gd name="connsiteX54" fmla="*/ 1112169 w 1301064"/>
              <a:gd name="connsiteY54" fmla="*/ 193624 h 982029"/>
              <a:gd name="connsiteX55" fmla="*/ 1122894 w 1301064"/>
              <a:gd name="connsiteY55" fmla="*/ 200497 h 982029"/>
              <a:gd name="connsiteX56" fmla="*/ 1117991 w 1301064"/>
              <a:gd name="connsiteY56" fmla="*/ 223711 h 982029"/>
              <a:gd name="connsiteX57" fmla="*/ 1077540 w 1301064"/>
              <a:gd name="connsiteY57" fmla="*/ 253033 h 982029"/>
              <a:gd name="connsiteX58" fmla="*/ 1067733 w 1301064"/>
              <a:gd name="connsiteY58" fmla="*/ 255477 h 982029"/>
              <a:gd name="connsiteX59" fmla="*/ 1054249 w 1301064"/>
              <a:gd name="connsiteY59" fmla="*/ 248146 h 982029"/>
              <a:gd name="connsiteX60" fmla="*/ 1057927 w 1301064"/>
              <a:gd name="connsiteY60" fmla="*/ 224932 h 982029"/>
              <a:gd name="connsiteX61" fmla="*/ 1099604 w 1301064"/>
              <a:gd name="connsiteY61" fmla="*/ 196831 h 982029"/>
              <a:gd name="connsiteX62" fmla="*/ 1112169 w 1301064"/>
              <a:gd name="connsiteY62" fmla="*/ 193624 h 982029"/>
              <a:gd name="connsiteX63" fmla="*/ 796613 w 1301064"/>
              <a:gd name="connsiteY63" fmla="*/ 115752 h 982029"/>
              <a:gd name="connsiteX64" fmla="*/ 769230 w 1301064"/>
              <a:gd name="connsiteY64" fmla="*/ 131933 h 982029"/>
              <a:gd name="connsiteX65" fmla="*/ 583768 w 1301064"/>
              <a:gd name="connsiteY65" fmla="*/ 190431 h 982029"/>
              <a:gd name="connsiteX66" fmla="*/ 519043 w 1301064"/>
              <a:gd name="connsiteY66" fmla="*/ 196655 h 982029"/>
              <a:gd name="connsiteX67" fmla="*/ 519043 w 1301064"/>
              <a:gd name="connsiteY67" fmla="*/ 614857 h 982029"/>
              <a:gd name="connsiteX68" fmla="*/ 583768 w 1301064"/>
              <a:gd name="connsiteY68" fmla="*/ 621080 h 982029"/>
              <a:gd name="connsiteX69" fmla="*/ 769230 w 1301064"/>
              <a:gd name="connsiteY69" fmla="*/ 680824 h 982029"/>
              <a:gd name="connsiteX70" fmla="*/ 796613 w 1301064"/>
              <a:gd name="connsiteY70" fmla="*/ 695759 h 982029"/>
              <a:gd name="connsiteX71" fmla="*/ 1286074 w 1301064"/>
              <a:gd name="connsiteY71" fmla="*/ 73832 h 982029"/>
              <a:gd name="connsiteX72" fmla="*/ 1297344 w 1301064"/>
              <a:gd name="connsiteY72" fmla="*/ 80913 h 982029"/>
              <a:gd name="connsiteX73" fmla="*/ 1292403 w 1301064"/>
              <a:gd name="connsiteY73" fmla="*/ 104313 h 982029"/>
              <a:gd name="connsiteX74" fmla="*/ 1187420 w 1301064"/>
              <a:gd name="connsiteY74" fmla="*/ 175744 h 982029"/>
              <a:gd name="connsiteX75" fmla="*/ 1177539 w 1301064"/>
              <a:gd name="connsiteY75" fmla="*/ 178207 h 982029"/>
              <a:gd name="connsiteX76" fmla="*/ 1163953 w 1301064"/>
              <a:gd name="connsiteY76" fmla="*/ 170818 h 982029"/>
              <a:gd name="connsiteX77" fmla="*/ 1168894 w 1301064"/>
              <a:gd name="connsiteY77" fmla="*/ 147418 h 982029"/>
              <a:gd name="connsiteX78" fmla="*/ 1273877 w 1301064"/>
              <a:gd name="connsiteY78" fmla="*/ 75987 h 982029"/>
              <a:gd name="connsiteX79" fmla="*/ 1286074 w 1301064"/>
              <a:gd name="connsiteY79" fmla="*/ 73832 h 982029"/>
              <a:gd name="connsiteX80" fmla="*/ 862583 w 1301064"/>
              <a:gd name="connsiteY80" fmla="*/ 34850 h 982029"/>
              <a:gd name="connsiteX81" fmla="*/ 830220 w 1301064"/>
              <a:gd name="connsiteY81" fmla="*/ 64722 h 982029"/>
              <a:gd name="connsiteX82" fmla="*/ 830220 w 1301064"/>
              <a:gd name="connsiteY82" fmla="*/ 753013 h 982029"/>
              <a:gd name="connsiteX83" fmla="*/ 830220 w 1301064"/>
              <a:gd name="connsiteY83" fmla="*/ 767949 h 982029"/>
              <a:gd name="connsiteX84" fmla="*/ 862583 w 1301064"/>
              <a:gd name="connsiteY84" fmla="*/ 797821 h 982029"/>
              <a:gd name="connsiteX85" fmla="*/ 896190 w 1301064"/>
              <a:gd name="connsiteY85" fmla="*/ 767949 h 982029"/>
              <a:gd name="connsiteX86" fmla="*/ 896190 w 1301064"/>
              <a:gd name="connsiteY86" fmla="*/ 64722 h 982029"/>
              <a:gd name="connsiteX87" fmla="*/ 862583 w 1301064"/>
              <a:gd name="connsiteY87" fmla="*/ 34850 h 982029"/>
              <a:gd name="connsiteX88" fmla="*/ 862583 w 1301064"/>
              <a:gd name="connsiteY88" fmla="*/ 0 h 982029"/>
              <a:gd name="connsiteX89" fmla="*/ 928552 w 1301064"/>
              <a:gd name="connsiteY89" fmla="*/ 64722 h 982029"/>
              <a:gd name="connsiteX90" fmla="*/ 928552 w 1301064"/>
              <a:gd name="connsiteY90" fmla="*/ 250175 h 982029"/>
              <a:gd name="connsiteX91" fmla="*/ 1019416 w 1301064"/>
              <a:gd name="connsiteY91" fmla="*/ 405756 h 982029"/>
              <a:gd name="connsiteX92" fmla="*/ 928552 w 1301064"/>
              <a:gd name="connsiteY92" fmla="*/ 561337 h 982029"/>
              <a:gd name="connsiteX93" fmla="*/ 928552 w 1301064"/>
              <a:gd name="connsiteY93" fmla="*/ 767949 h 982029"/>
              <a:gd name="connsiteX94" fmla="*/ 862583 w 1301064"/>
              <a:gd name="connsiteY94" fmla="*/ 831426 h 982029"/>
              <a:gd name="connsiteX95" fmla="*/ 796613 w 1301064"/>
              <a:gd name="connsiteY95" fmla="*/ 767949 h 982029"/>
              <a:gd name="connsiteX96" fmla="*/ 796613 w 1301064"/>
              <a:gd name="connsiteY96" fmla="*/ 734344 h 982029"/>
              <a:gd name="connsiteX97" fmla="*/ 751804 w 1301064"/>
              <a:gd name="connsiteY97" fmla="*/ 709451 h 982029"/>
              <a:gd name="connsiteX98" fmla="*/ 581279 w 1301064"/>
              <a:gd name="connsiteY98" fmla="*/ 654686 h 982029"/>
              <a:gd name="connsiteX99" fmla="*/ 500373 w 1301064"/>
              <a:gd name="connsiteY99" fmla="*/ 647218 h 982029"/>
              <a:gd name="connsiteX100" fmla="*/ 481702 w 1301064"/>
              <a:gd name="connsiteY100" fmla="*/ 647218 h 982029"/>
              <a:gd name="connsiteX101" fmla="*/ 481702 w 1301064"/>
              <a:gd name="connsiteY101" fmla="*/ 655931 h 982029"/>
              <a:gd name="connsiteX102" fmla="*/ 398307 w 1301064"/>
              <a:gd name="connsiteY102" fmla="*/ 756747 h 982029"/>
              <a:gd name="connsiteX103" fmla="*/ 433158 w 1301064"/>
              <a:gd name="connsiteY103" fmla="*/ 918552 h 982029"/>
              <a:gd name="connsiteX104" fmla="*/ 424445 w 1301064"/>
              <a:gd name="connsiteY104" fmla="*/ 963359 h 982029"/>
              <a:gd name="connsiteX105" fmla="*/ 382125 w 1301064"/>
              <a:gd name="connsiteY105" fmla="*/ 982029 h 982029"/>
              <a:gd name="connsiteX106" fmla="*/ 268857 w 1301064"/>
              <a:gd name="connsiteY106" fmla="*/ 982029 h 982029"/>
              <a:gd name="connsiteX107" fmla="*/ 217824 w 1301064"/>
              <a:gd name="connsiteY107" fmla="*/ 940956 h 982029"/>
              <a:gd name="connsiteX108" fmla="*/ 149365 w 1301064"/>
              <a:gd name="connsiteY108" fmla="*/ 633527 h 982029"/>
              <a:gd name="connsiteX109" fmla="*/ 0 w 1301064"/>
              <a:gd name="connsiteY109" fmla="*/ 424426 h 982029"/>
              <a:gd name="connsiteX110" fmla="*/ 0 w 1301064"/>
              <a:gd name="connsiteY110" fmla="*/ 387086 h 982029"/>
              <a:gd name="connsiteX111" fmla="*/ 221558 w 1301064"/>
              <a:gd name="connsiteY111" fmla="*/ 164294 h 982029"/>
              <a:gd name="connsiteX112" fmla="*/ 500373 w 1301064"/>
              <a:gd name="connsiteY112" fmla="*/ 164294 h 982029"/>
              <a:gd name="connsiteX113" fmla="*/ 581279 w 1301064"/>
              <a:gd name="connsiteY113" fmla="*/ 156826 h 982029"/>
              <a:gd name="connsiteX114" fmla="*/ 751804 w 1301064"/>
              <a:gd name="connsiteY114" fmla="*/ 102061 h 982029"/>
              <a:gd name="connsiteX115" fmla="*/ 796613 w 1301064"/>
              <a:gd name="connsiteY115" fmla="*/ 77168 h 982029"/>
              <a:gd name="connsiteX116" fmla="*/ 796613 w 1301064"/>
              <a:gd name="connsiteY116" fmla="*/ 64722 h 982029"/>
              <a:gd name="connsiteX117" fmla="*/ 862583 w 1301064"/>
              <a:gd name="connsiteY117" fmla="*/ 0 h 982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1301064" h="982029">
                <a:moveTo>
                  <a:pt x="186706" y="649707"/>
                </a:moveTo>
                <a:lnTo>
                  <a:pt x="251431" y="934732"/>
                </a:lnTo>
                <a:cubicBezTo>
                  <a:pt x="252676" y="943445"/>
                  <a:pt x="260144" y="949668"/>
                  <a:pt x="268857" y="949668"/>
                </a:cubicBezTo>
                <a:lnTo>
                  <a:pt x="382125" y="949668"/>
                </a:lnTo>
                <a:cubicBezTo>
                  <a:pt x="388349" y="949668"/>
                  <a:pt x="393328" y="945934"/>
                  <a:pt x="397062" y="942200"/>
                </a:cubicBezTo>
                <a:cubicBezTo>
                  <a:pt x="400796" y="937222"/>
                  <a:pt x="402041" y="930998"/>
                  <a:pt x="400796" y="926020"/>
                </a:cubicBezTo>
                <a:lnTo>
                  <a:pt x="360965" y="745545"/>
                </a:lnTo>
                <a:lnTo>
                  <a:pt x="339805" y="649707"/>
                </a:lnTo>
                <a:close/>
                <a:moveTo>
                  <a:pt x="373412" y="647218"/>
                </a:moveTo>
                <a:lnTo>
                  <a:pt x="390838" y="723142"/>
                </a:lnTo>
                <a:cubicBezTo>
                  <a:pt x="423201" y="718163"/>
                  <a:pt x="446850" y="690781"/>
                  <a:pt x="446850" y="655931"/>
                </a:cubicBezTo>
                <a:lnTo>
                  <a:pt x="446850" y="647218"/>
                </a:lnTo>
                <a:close/>
                <a:moveTo>
                  <a:pt x="1174760" y="581048"/>
                </a:moveTo>
                <a:cubicBezTo>
                  <a:pt x="1179083" y="580124"/>
                  <a:pt x="1183714" y="580740"/>
                  <a:pt x="1187420" y="583203"/>
                </a:cubicBezTo>
                <a:lnTo>
                  <a:pt x="1292403" y="654634"/>
                </a:lnTo>
                <a:cubicBezTo>
                  <a:pt x="1299814" y="660792"/>
                  <a:pt x="1302284" y="670644"/>
                  <a:pt x="1297344" y="678034"/>
                </a:cubicBezTo>
                <a:cubicBezTo>
                  <a:pt x="1293639" y="684191"/>
                  <a:pt x="1288698" y="685423"/>
                  <a:pt x="1283758" y="685423"/>
                </a:cubicBezTo>
                <a:cubicBezTo>
                  <a:pt x="1280052" y="685423"/>
                  <a:pt x="1276347" y="685423"/>
                  <a:pt x="1273877" y="682960"/>
                </a:cubicBezTo>
                <a:lnTo>
                  <a:pt x="1168894" y="611529"/>
                </a:lnTo>
                <a:cubicBezTo>
                  <a:pt x="1161483" y="606603"/>
                  <a:pt x="1159013" y="595519"/>
                  <a:pt x="1163953" y="588129"/>
                </a:cubicBezTo>
                <a:cubicBezTo>
                  <a:pt x="1166423" y="584434"/>
                  <a:pt x="1170437" y="581971"/>
                  <a:pt x="1174760" y="581048"/>
                </a:cubicBezTo>
                <a:close/>
                <a:moveTo>
                  <a:pt x="1064975" y="504415"/>
                </a:moveTo>
                <a:cubicBezTo>
                  <a:pt x="1069266" y="503804"/>
                  <a:pt x="1073863" y="504720"/>
                  <a:pt x="1077540" y="507163"/>
                </a:cubicBezTo>
                <a:lnTo>
                  <a:pt x="1117991" y="535252"/>
                </a:lnTo>
                <a:cubicBezTo>
                  <a:pt x="1125346" y="541359"/>
                  <a:pt x="1127798" y="549908"/>
                  <a:pt x="1122894" y="558457"/>
                </a:cubicBezTo>
                <a:cubicBezTo>
                  <a:pt x="1119217" y="563342"/>
                  <a:pt x="1114314" y="565785"/>
                  <a:pt x="1108185" y="565785"/>
                </a:cubicBezTo>
                <a:cubicBezTo>
                  <a:pt x="1105733" y="565785"/>
                  <a:pt x="1102056" y="564564"/>
                  <a:pt x="1099604" y="562121"/>
                </a:cubicBezTo>
                <a:lnTo>
                  <a:pt x="1057927" y="534031"/>
                </a:lnTo>
                <a:cubicBezTo>
                  <a:pt x="1050572" y="529146"/>
                  <a:pt x="1048120" y="519376"/>
                  <a:pt x="1054249" y="510826"/>
                </a:cubicBezTo>
                <a:cubicBezTo>
                  <a:pt x="1056701" y="507162"/>
                  <a:pt x="1060685" y="505025"/>
                  <a:pt x="1064975" y="504415"/>
                </a:cubicBezTo>
                <a:close/>
                <a:moveTo>
                  <a:pt x="1212378" y="363896"/>
                </a:moveTo>
                <a:lnTo>
                  <a:pt x="1285051" y="363896"/>
                </a:lnTo>
                <a:cubicBezTo>
                  <a:pt x="1293674" y="363896"/>
                  <a:pt x="1301064" y="371096"/>
                  <a:pt x="1301064" y="379497"/>
                </a:cubicBezTo>
                <a:cubicBezTo>
                  <a:pt x="1301064" y="389098"/>
                  <a:pt x="1293674" y="396298"/>
                  <a:pt x="1285051" y="396298"/>
                </a:cubicBezTo>
                <a:lnTo>
                  <a:pt x="1212378" y="396298"/>
                </a:lnTo>
                <a:cubicBezTo>
                  <a:pt x="1203756" y="396298"/>
                  <a:pt x="1195134" y="389098"/>
                  <a:pt x="1195134" y="379497"/>
                </a:cubicBezTo>
                <a:cubicBezTo>
                  <a:pt x="1195134" y="371096"/>
                  <a:pt x="1203756" y="363896"/>
                  <a:pt x="1212378" y="363896"/>
                </a:cubicBezTo>
                <a:close/>
                <a:moveTo>
                  <a:pt x="1067816" y="363896"/>
                </a:moveTo>
                <a:lnTo>
                  <a:pt x="1139258" y="363896"/>
                </a:lnTo>
                <a:cubicBezTo>
                  <a:pt x="1149112" y="363896"/>
                  <a:pt x="1156502" y="371096"/>
                  <a:pt x="1156502" y="379497"/>
                </a:cubicBezTo>
                <a:cubicBezTo>
                  <a:pt x="1156502" y="389098"/>
                  <a:pt x="1149112" y="396298"/>
                  <a:pt x="1139258" y="396298"/>
                </a:cubicBezTo>
                <a:lnTo>
                  <a:pt x="1067816" y="396298"/>
                </a:lnTo>
                <a:cubicBezTo>
                  <a:pt x="1057962" y="396298"/>
                  <a:pt x="1050572" y="389098"/>
                  <a:pt x="1050572" y="379497"/>
                </a:cubicBezTo>
                <a:cubicBezTo>
                  <a:pt x="1050572" y="371096"/>
                  <a:pt x="1057962" y="363896"/>
                  <a:pt x="1067816" y="363896"/>
                </a:cubicBezTo>
                <a:close/>
                <a:moveTo>
                  <a:pt x="928552" y="291248"/>
                </a:moveTo>
                <a:lnTo>
                  <a:pt x="928552" y="521508"/>
                </a:lnTo>
                <a:cubicBezTo>
                  <a:pt x="964649" y="494126"/>
                  <a:pt x="984564" y="451808"/>
                  <a:pt x="984564" y="405756"/>
                </a:cubicBezTo>
                <a:cubicBezTo>
                  <a:pt x="984564" y="360949"/>
                  <a:pt x="964649" y="318630"/>
                  <a:pt x="928552" y="291248"/>
                </a:cubicBezTo>
                <a:close/>
                <a:moveTo>
                  <a:pt x="221558" y="199144"/>
                </a:moveTo>
                <a:cubicBezTo>
                  <a:pt x="118247" y="199144"/>
                  <a:pt x="33607" y="283780"/>
                  <a:pt x="33607" y="387086"/>
                </a:cubicBezTo>
                <a:lnTo>
                  <a:pt x="33607" y="424426"/>
                </a:lnTo>
                <a:cubicBezTo>
                  <a:pt x="33607" y="527732"/>
                  <a:pt x="118247" y="612368"/>
                  <a:pt x="221558" y="612368"/>
                </a:cubicBezTo>
                <a:lnTo>
                  <a:pt x="484191" y="612368"/>
                </a:lnTo>
                <a:lnTo>
                  <a:pt x="484191" y="199144"/>
                </a:lnTo>
                <a:close/>
                <a:moveTo>
                  <a:pt x="1112169" y="193624"/>
                </a:moveTo>
                <a:cubicBezTo>
                  <a:pt x="1116459" y="194388"/>
                  <a:pt x="1120443" y="196832"/>
                  <a:pt x="1122894" y="200497"/>
                </a:cubicBezTo>
                <a:cubicBezTo>
                  <a:pt x="1127798" y="207827"/>
                  <a:pt x="1125346" y="218823"/>
                  <a:pt x="1117991" y="223711"/>
                </a:cubicBezTo>
                <a:lnTo>
                  <a:pt x="1077540" y="253033"/>
                </a:lnTo>
                <a:cubicBezTo>
                  <a:pt x="1073862" y="254255"/>
                  <a:pt x="1071411" y="255477"/>
                  <a:pt x="1067733" y="255477"/>
                </a:cubicBezTo>
                <a:cubicBezTo>
                  <a:pt x="1061604" y="255477"/>
                  <a:pt x="1056701" y="253033"/>
                  <a:pt x="1054249" y="248146"/>
                </a:cubicBezTo>
                <a:cubicBezTo>
                  <a:pt x="1048120" y="240816"/>
                  <a:pt x="1050572" y="229820"/>
                  <a:pt x="1057927" y="224932"/>
                </a:cubicBezTo>
                <a:lnTo>
                  <a:pt x="1099604" y="196831"/>
                </a:lnTo>
                <a:cubicBezTo>
                  <a:pt x="1103281" y="193777"/>
                  <a:pt x="1107878" y="192860"/>
                  <a:pt x="1112169" y="193624"/>
                </a:cubicBezTo>
                <a:close/>
                <a:moveTo>
                  <a:pt x="796613" y="115752"/>
                </a:moveTo>
                <a:lnTo>
                  <a:pt x="769230" y="131933"/>
                </a:lnTo>
                <a:cubicBezTo>
                  <a:pt x="710728" y="163049"/>
                  <a:pt x="648493" y="182964"/>
                  <a:pt x="583768" y="190431"/>
                </a:cubicBezTo>
                <a:lnTo>
                  <a:pt x="519043" y="196655"/>
                </a:lnTo>
                <a:lnTo>
                  <a:pt x="519043" y="614857"/>
                </a:lnTo>
                <a:lnTo>
                  <a:pt x="583768" y="621080"/>
                </a:lnTo>
                <a:cubicBezTo>
                  <a:pt x="648493" y="628548"/>
                  <a:pt x="710728" y="648463"/>
                  <a:pt x="769230" y="680824"/>
                </a:cubicBezTo>
                <a:lnTo>
                  <a:pt x="796613" y="695759"/>
                </a:lnTo>
                <a:close/>
                <a:moveTo>
                  <a:pt x="1286074" y="73832"/>
                </a:moveTo>
                <a:cubicBezTo>
                  <a:pt x="1290242" y="74756"/>
                  <a:pt x="1294256" y="77219"/>
                  <a:pt x="1297344" y="80913"/>
                </a:cubicBezTo>
                <a:cubicBezTo>
                  <a:pt x="1302284" y="88303"/>
                  <a:pt x="1299814" y="98155"/>
                  <a:pt x="1292403" y="104313"/>
                </a:cubicBezTo>
                <a:lnTo>
                  <a:pt x="1187420" y="175744"/>
                </a:lnTo>
                <a:cubicBezTo>
                  <a:pt x="1184950" y="176975"/>
                  <a:pt x="1181245" y="178207"/>
                  <a:pt x="1177539" y="178207"/>
                </a:cubicBezTo>
                <a:cubicBezTo>
                  <a:pt x="1172599" y="178207"/>
                  <a:pt x="1167658" y="175744"/>
                  <a:pt x="1163953" y="170818"/>
                </a:cubicBezTo>
                <a:cubicBezTo>
                  <a:pt x="1159013" y="163428"/>
                  <a:pt x="1161483" y="153576"/>
                  <a:pt x="1168894" y="147418"/>
                </a:cubicBezTo>
                <a:lnTo>
                  <a:pt x="1273877" y="75987"/>
                </a:lnTo>
                <a:cubicBezTo>
                  <a:pt x="1277583" y="73524"/>
                  <a:pt x="1281905" y="72908"/>
                  <a:pt x="1286074" y="73832"/>
                </a:cubicBezTo>
                <a:close/>
                <a:moveTo>
                  <a:pt x="862583" y="34850"/>
                </a:moveTo>
                <a:cubicBezTo>
                  <a:pt x="845157" y="34850"/>
                  <a:pt x="830220" y="47297"/>
                  <a:pt x="830220" y="64722"/>
                </a:cubicBezTo>
                <a:lnTo>
                  <a:pt x="830220" y="753013"/>
                </a:lnTo>
                <a:lnTo>
                  <a:pt x="830220" y="767949"/>
                </a:lnTo>
                <a:cubicBezTo>
                  <a:pt x="830220" y="784130"/>
                  <a:pt x="845157" y="797821"/>
                  <a:pt x="862583" y="797821"/>
                </a:cubicBezTo>
                <a:cubicBezTo>
                  <a:pt x="880009" y="797821"/>
                  <a:pt x="896190" y="784130"/>
                  <a:pt x="896190" y="767949"/>
                </a:cubicBezTo>
                <a:lnTo>
                  <a:pt x="896190" y="64722"/>
                </a:lnTo>
                <a:cubicBezTo>
                  <a:pt x="896190" y="47297"/>
                  <a:pt x="880009" y="34850"/>
                  <a:pt x="862583" y="34850"/>
                </a:cubicBezTo>
                <a:close/>
                <a:moveTo>
                  <a:pt x="862583" y="0"/>
                </a:moveTo>
                <a:cubicBezTo>
                  <a:pt x="899924" y="0"/>
                  <a:pt x="928552" y="29872"/>
                  <a:pt x="928552" y="64722"/>
                </a:cubicBezTo>
                <a:lnTo>
                  <a:pt x="928552" y="250175"/>
                </a:lnTo>
                <a:cubicBezTo>
                  <a:pt x="984564" y="282536"/>
                  <a:pt x="1019416" y="341034"/>
                  <a:pt x="1019416" y="405756"/>
                </a:cubicBezTo>
                <a:cubicBezTo>
                  <a:pt x="1019416" y="470478"/>
                  <a:pt x="984564" y="528976"/>
                  <a:pt x="928552" y="561337"/>
                </a:cubicBezTo>
                <a:lnTo>
                  <a:pt x="928552" y="767949"/>
                </a:lnTo>
                <a:cubicBezTo>
                  <a:pt x="928552" y="802799"/>
                  <a:pt x="899924" y="831426"/>
                  <a:pt x="862583" y="831426"/>
                </a:cubicBezTo>
                <a:cubicBezTo>
                  <a:pt x="825241" y="831426"/>
                  <a:pt x="796613" y="802799"/>
                  <a:pt x="796613" y="767949"/>
                </a:cubicBezTo>
                <a:lnTo>
                  <a:pt x="796613" y="734344"/>
                </a:lnTo>
                <a:lnTo>
                  <a:pt x="751804" y="709451"/>
                </a:lnTo>
                <a:cubicBezTo>
                  <a:pt x="698281" y="680824"/>
                  <a:pt x="639780" y="662154"/>
                  <a:pt x="581279" y="654686"/>
                </a:cubicBezTo>
                <a:lnTo>
                  <a:pt x="500373" y="647218"/>
                </a:lnTo>
                <a:lnTo>
                  <a:pt x="481702" y="647218"/>
                </a:lnTo>
                <a:lnTo>
                  <a:pt x="481702" y="655931"/>
                </a:lnTo>
                <a:cubicBezTo>
                  <a:pt x="481702" y="705717"/>
                  <a:pt x="445606" y="748035"/>
                  <a:pt x="398307" y="756747"/>
                </a:cubicBezTo>
                <a:lnTo>
                  <a:pt x="433158" y="918552"/>
                </a:lnTo>
                <a:cubicBezTo>
                  <a:pt x="438137" y="934732"/>
                  <a:pt x="433158" y="950913"/>
                  <a:pt x="424445" y="963359"/>
                </a:cubicBezTo>
                <a:cubicBezTo>
                  <a:pt x="413243" y="975806"/>
                  <a:pt x="398307" y="982029"/>
                  <a:pt x="382125" y="982029"/>
                </a:cubicBezTo>
                <a:lnTo>
                  <a:pt x="268857" y="982029"/>
                </a:lnTo>
                <a:cubicBezTo>
                  <a:pt x="243963" y="982029"/>
                  <a:pt x="222803" y="965849"/>
                  <a:pt x="217824" y="940956"/>
                </a:cubicBezTo>
                <a:lnTo>
                  <a:pt x="149365" y="633527"/>
                </a:lnTo>
                <a:cubicBezTo>
                  <a:pt x="62235" y="603655"/>
                  <a:pt x="0" y="521508"/>
                  <a:pt x="0" y="424426"/>
                </a:cubicBezTo>
                <a:lnTo>
                  <a:pt x="0" y="387086"/>
                </a:lnTo>
                <a:cubicBezTo>
                  <a:pt x="0" y="265110"/>
                  <a:pt x="99577" y="164294"/>
                  <a:pt x="221558" y="164294"/>
                </a:cubicBezTo>
                <a:lnTo>
                  <a:pt x="500373" y="164294"/>
                </a:lnTo>
                <a:lnTo>
                  <a:pt x="581279" y="156826"/>
                </a:lnTo>
                <a:cubicBezTo>
                  <a:pt x="639780" y="149358"/>
                  <a:pt x="698281" y="131933"/>
                  <a:pt x="751804" y="102061"/>
                </a:cubicBezTo>
                <a:lnTo>
                  <a:pt x="796613" y="77168"/>
                </a:lnTo>
                <a:lnTo>
                  <a:pt x="796613" y="64722"/>
                </a:lnTo>
                <a:cubicBezTo>
                  <a:pt x="796613" y="29872"/>
                  <a:pt x="825241" y="0"/>
                  <a:pt x="862583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485" name="Freeform: Shape 484">
            <a:extLst>
              <a:ext uri="{FF2B5EF4-FFF2-40B4-BE49-F238E27FC236}">
                <a16:creationId xmlns:a16="http://schemas.microsoft.com/office/drawing/2014/main" id="{14BB2B85-4F33-459C-815F-61281978EC9E}"/>
              </a:ext>
            </a:extLst>
          </p:cNvPr>
          <p:cNvSpPr/>
          <p:nvPr/>
        </p:nvSpPr>
        <p:spPr>
          <a:xfrm>
            <a:off x="9811025" y="5318907"/>
            <a:ext cx="2387776" cy="206874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917" h="1661">
                <a:moveTo>
                  <a:pt x="1438" y="0"/>
                </a:moveTo>
                <a:lnTo>
                  <a:pt x="479" y="0"/>
                </a:lnTo>
                <a:lnTo>
                  <a:pt x="0" y="831"/>
                </a:lnTo>
                <a:lnTo>
                  <a:pt x="479" y="1661"/>
                </a:lnTo>
                <a:lnTo>
                  <a:pt x="1438" y="1661"/>
                </a:lnTo>
                <a:lnTo>
                  <a:pt x="1917" y="831"/>
                </a:lnTo>
                <a:close/>
              </a:path>
            </a:pathLst>
          </a:custGeom>
          <a:solidFill>
            <a:srgbClr val="C4C8CE">
              <a:alpha val="2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486" name="Freeform: Shape 485">
            <a:extLst>
              <a:ext uri="{FF2B5EF4-FFF2-40B4-BE49-F238E27FC236}">
                <a16:creationId xmlns:a16="http://schemas.microsoft.com/office/drawing/2014/main" id="{45C06018-3154-4E09-A990-130226288059}"/>
              </a:ext>
            </a:extLst>
          </p:cNvPr>
          <p:cNvSpPr/>
          <p:nvPr/>
        </p:nvSpPr>
        <p:spPr>
          <a:xfrm>
            <a:off x="9898258" y="5394927"/>
            <a:ext cx="2213304" cy="191794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777" h="1540">
                <a:moveTo>
                  <a:pt x="1333" y="0"/>
                </a:moveTo>
                <a:lnTo>
                  <a:pt x="444" y="0"/>
                </a:lnTo>
                <a:lnTo>
                  <a:pt x="0" y="770"/>
                </a:lnTo>
                <a:lnTo>
                  <a:pt x="444" y="1540"/>
                </a:lnTo>
                <a:lnTo>
                  <a:pt x="1333" y="1540"/>
                </a:lnTo>
                <a:lnTo>
                  <a:pt x="1777" y="770"/>
                </a:ln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491" name="Freeform: Shape 490">
            <a:extLst>
              <a:ext uri="{FF2B5EF4-FFF2-40B4-BE49-F238E27FC236}">
                <a16:creationId xmlns:a16="http://schemas.microsoft.com/office/drawing/2014/main" id="{BCD544ED-33C8-46F4-A9F9-262E576BD4BA}"/>
              </a:ext>
            </a:extLst>
          </p:cNvPr>
          <p:cNvSpPr/>
          <p:nvPr/>
        </p:nvSpPr>
        <p:spPr>
          <a:xfrm>
            <a:off x="10389272" y="5735147"/>
            <a:ext cx="1230029" cy="1176440"/>
          </a:xfrm>
          <a:custGeom>
            <a:avLst/>
            <a:gdLst>
              <a:gd name="connsiteX0" fmla="*/ 664126 w 1230029"/>
              <a:gd name="connsiteY0" fmla="*/ 1070511 h 1176440"/>
              <a:gd name="connsiteX1" fmla="*/ 812656 w 1230029"/>
              <a:gd name="connsiteY1" fmla="*/ 1070511 h 1176440"/>
              <a:gd name="connsiteX2" fmla="*/ 828747 w 1230029"/>
              <a:gd name="connsiteY2" fmla="*/ 1086112 h 1176440"/>
              <a:gd name="connsiteX3" fmla="*/ 812656 w 1230029"/>
              <a:gd name="connsiteY3" fmla="*/ 1102913 h 1176440"/>
              <a:gd name="connsiteX4" fmla="*/ 664126 w 1230029"/>
              <a:gd name="connsiteY4" fmla="*/ 1102913 h 1176440"/>
              <a:gd name="connsiteX5" fmla="*/ 646797 w 1230029"/>
              <a:gd name="connsiteY5" fmla="*/ 1086112 h 1176440"/>
              <a:gd name="connsiteX6" fmla="*/ 664126 w 1230029"/>
              <a:gd name="connsiteY6" fmla="*/ 1070511 h 1176440"/>
              <a:gd name="connsiteX7" fmla="*/ 432004 w 1230029"/>
              <a:gd name="connsiteY7" fmla="*/ 1028296 h 1176440"/>
              <a:gd name="connsiteX8" fmla="*/ 432004 w 1230029"/>
              <a:gd name="connsiteY8" fmla="*/ 1085562 h 1176440"/>
              <a:gd name="connsiteX9" fmla="*/ 489273 w 1230029"/>
              <a:gd name="connsiteY9" fmla="*/ 1142828 h 1176440"/>
              <a:gd name="connsiteX10" fmla="*/ 986015 w 1230029"/>
              <a:gd name="connsiteY10" fmla="*/ 1142828 h 1176440"/>
              <a:gd name="connsiteX11" fmla="*/ 1044529 w 1230029"/>
              <a:gd name="connsiteY11" fmla="*/ 1085562 h 1176440"/>
              <a:gd name="connsiteX12" fmla="*/ 1044529 w 1230029"/>
              <a:gd name="connsiteY12" fmla="*/ 1028296 h 1176440"/>
              <a:gd name="connsiteX13" fmla="*/ 1035814 w 1230029"/>
              <a:gd name="connsiteY13" fmla="*/ 785538 h 1176440"/>
              <a:gd name="connsiteX14" fmla="*/ 999710 w 1230029"/>
              <a:gd name="connsiteY14" fmla="*/ 800477 h 1176440"/>
              <a:gd name="connsiteX15" fmla="*/ 995975 w 1230029"/>
              <a:gd name="connsiteY15" fmla="*/ 802967 h 1176440"/>
              <a:gd name="connsiteX16" fmla="*/ 992240 w 1230029"/>
              <a:gd name="connsiteY16" fmla="*/ 807947 h 1176440"/>
              <a:gd name="connsiteX17" fmla="*/ 988505 w 1230029"/>
              <a:gd name="connsiteY17" fmla="*/ 811682 h 1176440"/>
              <a:gd name="connsiteX18" fmla="*/ 984770 w 1230029"/>
              <a:gd name="connsiteY18" fmla="*/ 817906 h 1176440"/>
              <a:gd name="connsiteX19" fmla="*/ 983525 w 1230029"/>
              <a:gd name="connsiteY19" fmla="*/ 821641 h 1176440"/>
              <a:gd name="connsiteX20" fmla="*/ 981035 w 1230029"/>
              <a:gd name="connsiteY20" fmla="*/ 827865 h 1176440"/>
              <a:gd name="connsiteX21" fmla="*/ 979790 w 1230029"/>
              <a:gd name="connsiteY21" fmla="*/ 832845 h 1176440"/>
              <a:gd name="connsiteX22" fmla="*/ 978545 w 1230029"/>
              <a:gd name="connsiteY22" fmla="*/ 839070 h 1176440"/>
              <a:gd name="connsiteX23" fmla="*/ 978545 w 1230029"/>
              <a:gd name="connsiteY23" fmla="*/ 844049 h 1176440"/>
              <a:gd name="connsiteX24" fmla="*/ 979790 w 1230029"/>
              <a:gd name="connsiteY24" fmla="*/ 849029 h 1176440"/>
              <a:gd name="connsiteX25" fmla="*/ 981035 w 1230029"/>
              <a:gd name="connsiteY25" fmla="*/ 856498 h 1176440"/>
              <a:gd name="connsiteX26" fmla="*/ 1039549 w 1230029"/>
              <a:gd name="connsiteY26" fmla="*/ 901315 h 1176440"/>
              <a:gd name="connsiteX27" fmla="*/ 1078143 w 1230029"/>
              <a:gd name="connsiteY27" fmla="*/ 901315 h 1176440"/>
              <a:gd name="connsiteX28" fmla="*/ 1078143 w 1230029"/>
              <a:gd name="connsiteY28" fmla="*/ 969785 h 1176440"/>
              <a:gd name="connsiteX29" fmla="*/ 1169026 w 1230029"/>
              <a:gd name="connsiteY29" fmla="*/ 902560 h 1176440"/>
              <a:gd name="connsiteX30" fmla="*/ 1171516 w 1230029"/>
              <a:gd name="connsiteY30" fmla="*/ 897580 h 1176440"/>
              <a:gd name="connsiteX31" fmla="*/ 1176495 w 1230029"/>
              <a:gd name="connsiteY31" fmla="*/ 895091 h 1176440"/>
              <a:gd name="connsiteX32" fmla="*/ 1196415 w 1230029"/>
              <a:gd name="connsiteY32" fmla="*/ 856498 h 1176440"/>
              <a:gd name="connsiteX33" fmla="*/ 1196415 w 1230029"/>
              <a:gd name="connsiteY33" fmla="*/ 830355 h 1176440"/>
              <a:gd name="connsiteX34" fmla="*/ 1152841 w 1230029"/>
              <a:gd name="connsiteY34" fmla="*/ 785538 h 1176440"/>
              <a:gd name="connsiteX35" fmla="*/ 989750 w 1230029"/>
              <a:gd name="connsiteY35" fmla="*/ 637394 h 1176440"/>
              <a:gd name="connsiteX36" fmla="*/ 952401 w 1230029"/>
              <a:gd name="connsiteY36" fmla="*/ 651088 h 1176440"/>
              <a:gd name="connsiteX37" fmla="*/ 948666 w 1230029"/>
              <a:gd name="connsiteY37" fmla="*/ 653578 h 1176440"/>
              <a:gd name="connsiteX38" fmla="*/ 944931 w 1230029"/>
              <a:gd name="connsiteY38" fmla="*/ 658558 h 1176440"/>
              <a:gd name="connsiteX39" fmla="*/ 941196 w 1230029"/>
              <a:gd name="connsiteY39" fmla="*/ 662292 h 1176440"/>
              <a:gd name="connsiteX40" fmla="*/ 938706 w 1230029"/>
              <a:gd name="connsiteY40" fmla="*/ 668517 h 1176440"/>
              <a:gd name="connsiteX41" fmla="*/ 936216 w 1230029"/>
              <a:gd name="connsiteY41" fmla="*/ 673497 h 1176440"/>
              <a:gd name="connsiteX42" fmla="*/ 934971 w 1230029"/>
              <a:gd name="connsiteY42" fmla="*/ 678476 h 1176440"/>
              <a:gd name="connsiteX43" fmla="*/ 933726 w 1230029"/>
              <a:gd name="connsiteY43" fmla="*/ 683456 h 1176440"/>
              <a:gd name="connsiteX44" fmla="*/ 932482 w 1230029"/>
              <a:gd name="connsiteY44" fmla="*/ 689680 h 1176440"/>
              <a:gd name="connsiteX45" fmla="*/ 932482 w 1230029"/>
              <a:gd name="connsiteY45" fmla="*/ 694660 h 1176440"/>
              <a:gd name="connsiteX46" fmla="*/ 932482 w 1230029"/>
              <a:gd name="connsiteY46" fmla="*/ 700885 h 1176440"/>
              <a:gd name="connsiteX47" fmla="*/ 933726 w 1230029"/>
              <a:gd name="connsiteY47" fmla="*/ 707109 h 1176440"/>
              <a:gd name="connsiteX48" fmla="*/ 933726 w 1230029"/>
              <a:gd name="connsiteY48" fmla="*/ 708354 h 1176440"/>
              <a:gd name="connsiteX49" fmla="*/ 992240 w 1230029"/>
              <a:gd name="connsiteY49" fmla="*/ 751926 h 1176440"/>
              <a:gd name="connsiteX50" fmla="*/ 1035814 w 1230029"/>
              <a:gd name="connsiteY50" fmla="*/ 751926 h 1176440"/>
              <a:gd name="connsiteX51" fmla="*/ 1152841 w 1230029"/>
              <a:gd name="connsiteY51" fmla="*/ 751926 h 1176440"/>
              <a:gd name="connsiteX52" fmla="*/ 1196415 w 1230029"/>
              <a:gd name="connsiteY52" fmla="*/ 708354 h 1176440"/>
              <a:gd name="connsiteX53" fmla="*/ 1196415 w 1230029"/>
              <a:gd name="connsiteY53" fmla="*/ 680966 h 1176440"/>
              <a:gd name="connsiteX54" fmla="*/ 1152841 w 1230029"/>
              <a:gd name="connsiteY54" fmla="*/ 637394 h 1176440"/>
              <a:gd name="connsiteX55" fmla="*/ 958626 w 1230029"/>
              <a:gd name="connsiteY55" fmla="*/ 488005 h 1176440"/>
              <a:gd name="connsiteX56" fmla="*/ 921277 w 1230029"/>
              <a:gd name="connsiteY56" fmla="*/ 501699 h 1176440"/>
              <a:gd name="connsiteX57" fmla="*/ 918787 w 1230029"/>
              <a:gd name="connsiteY57" fmla="*/ 504189 h 1176440"/>
              <a:gd name="connsiteX58" fmla="*/ 913807 w 1230029"/>
              <a:gd name="connsiteY58" fmla="*/ 509168 h 1176440"/>
              <a:gd name="connsiteX59" fmla="*/ 910072 w 1230029"/>
              <a:gd name="connsiteY59" fmla="*/ 514148 h 1176440"/>
              <a:gd name="connsiteX60" fmla="*/ 907582 w 1230029"/>
              <a:gd name="connsiteY60" fmla="*/ 519128 h 1176440"/>
              <a:gd name="connsiteX61" fmla="*/ 905092 w 1230029"/>
              <a:gd name="connsiteY61" fmla="*/ 524107 h 1176440"/>
              <a:gd name="connsiteX62" fmla="*/ 903847 w 1230029"/>
              <a:gd name="connsiteY62" fmla="*/ 530332 h 1176440"/>
              <a:gd name="connsiteX63" fmla="*/ 902602 w 1230029"/>
              <a:gd name="connsiteY63" fmla="*/ 534067 h 1176440"/>
              <a:gd name="connsiteX64" fmla="*/ 901357 w 1230029"/>
              <a:gd name="connsiteY64" fmla="*/ 540291 h 1176440"/>
              <a:gd name="connsiteX65" fmla="*/ 901357 w 1230029"/>
              <a:gd name="connsiteY65" fmla="*/ 546516 h 1176440"/>
              <a:gd name="connsiteX66" fmla="*/ 901357 w 1230029"/>
              <a:gd name="connsiteY66" fmla="*/ 551495 h 1176440"/>
              <a:gd name="connsiteX67" fmla="*/ 902602 w 1230029"/>
              <a:gd name="connsiteY67" fmla="*/ 557720 h 1176440"/>
              <a:gd name="connsiteX68" fmla="*/ 902602 w 1230029"/>
              <a:gd name="connsiteY68" fmla="*/ 560210 h 1176440"/>
              <a:gd name="connsiteX69" fmla="*/ 961116 w 1230029"/>
              <a:gd name="connsiteY69" fmla="*/ 602537 h 1176440"/>
              <a:gd name="connsiteX70" fmla="*/ 989750 w 1230029"/>
              <a:gd name="connsiteY70" fmla="*/ 602537 h 1176440"/>
              <a:gd name="connsiteX71" fmla="*/ 1152841 w 1230029"/>
              <a:gd name="connsiteY71" fmla="*/ 602537 h 1176440"/>
              <a:gd name="connsiteX72" fmla="*/ 1196415 w 1230029"/>
              <a:gd name="connsiteY72" fmla="*/ 558965 h 1176440"/>
              <a:gd name="connsiteX73" fmla="*/ 1196415 w 1230029"/>
              <a:gd name="connsiteY73" fmla="*/ 532822 h 1176440"/>
              <a:gd name="connsiteX74" fmla="*/ 1152841 w 1230029"/>
              <a:gd name="connsiteY74" fmla="*/ 488005 h 1176440"/>
              <a:gd name="connsiteX75" fmla="*/ 1020874 w 1230029"/>
              <a:gd name="connsiteY75" fmla="*/ 488005 h 1176440"/>
              <a:gd name="connsiteX76" fmla="*/ 1024609 w 1230029"/>
              <a:gd name="connsiteY76" fmla="*/ 338616 h 1176440"/>
              <a:gd name="connsiteX77" fmla="*/ 964851 w 1230029"/>
              <a:gd name="connsiteY77" fmla="*/ 382188 h 1176440"/>
              <a:gd name="connsiteX78" fmla="*/ 964851 w 1230029"/>
              <a:gd name="connsiteY78" fmla="*/ 383433 h 1176440"/>
              <a:gd name="connsiteX79" fmla="*/ 963606 w 1230029"/>
              <a:gd name="connsiteY79" fmla="*/ 389657 h 1176440"/>
              <a:gd name="connsiteX80" fmla="*/ 963606 w 1230029"/>
              <a:gd name="connsiteY80" fmla="*/ 395882 h 1176440"/>
              <a:gd name="connsiteX81" fmla="*/ 963606 w 1230029"/>
              <a:gd name="connsiteY81" fmla="*/ 400861 h 1176440"/>
              <a:gd name="connsiteX82" fmla="*/ 964851 w 1230029"/>
              <a:gd name="connsiteY82" fmla="*/ 405841 h 1176440"/>
              <a:gd name="connsiteX83" fmla="*/ 966096 w 1230029"/>
              <a:gd name="connsiteY83" fmla="*/ 412065 h 1176440"/>
              <a:gd name="connsiteX84" fmla="*/ 967341 w 1230029"/>
              <a:gd name="connsiteY84" fmla="*/ 418290 h 1176440"/>
              <a:gd name="connsiteX85" fmla="*/ 969831 w 1230029"/>
              <a:gd name="connsiteY85" fmla="*/ 422025 h 1176440"/>
              <a:gd name="connsiteX86" fmla="*/ 972320 w 1230029"/>
              <a:gd name="connsiteY86" fmla="*/ 428249 h 1176440"/>
              <a:gd name="connsiteX87" fmla="*/ 976055 w 1230029"/>
              <a:gd name="connsiteY87" fmla="*/ 431984 h 1176440"/>
              <a:gd name="connsiteX88" fmla="*/ 979790 w 1230029"/>
              <a:gd name="connsiteY88" fmla="*/ 436964 h 1176440"/>
              <a:gd name="connsiteX89" fmla="*/ 983525 w 1230029"/>
              <a:gd name="connsiteY89" fmla="*/ 439453 h 1176440"/>
              <a:gd name="connsiteX90" fmla="*/ 1020874 w 1230029"/>
              <a:gd name="connsiteY90" fmla="*/ 454392 h 1176440"/>
              <a:gd name="connsiteX91" fmla="*/ 1152841 w 1230029"/>
              <a:gd name="connsiteY91" fmla="*/ 454392 h 1176440"/>
              <a:gd name="connsiteX92" fmla="*/ 1196415 w 1230029"/>
              <a:gd name="connsiteY92" fmla="*/ 409576 h 1176440"/>
              <a:gd name="connsiteX93" fmla="*/ 1196415 w 1230029"/>
              <a:gd name="connsiteY93" fmla="*/ 383433 h 1176440"/>
              <a:gd name="connsiteX94" fmla="*/ 1152841 w 1230029"/>
              <a:gd name="connsiteY94" fmla="*/ 338616 h 1176440"/>
              <a:gd name="connsiteX95" fmla="*/ 1078143 w 1230029"/>
              <a:gd name="connsiteY95" fmla="*/ 338616 h 1176440"/>
              <a:gd name="connsiteX96" fmla="*/ 493008 w 1230029"/>
              <a:gd name="connsiteY96" fmla="*/ 189227 h 1176440"/>
              <a:gd name="connsiteX97" fmla="*/ 446944 w 1230029"/>
              <a:gd name="connsiteY97" fmla="*/ 200431 h 1176440"/>
              <a:gd name="connsiteX98" fmla="*/ 444454 w 1230029"/>
              <a:gd name="connsiteY98" fmla="*/ 200431 h 1176440"/>
              <a:gd name="connsiteX99" fmla="*/ 439474 w 1230029"/>
              <a:gd name="connsiteY99" fmla="*/ 204165 h 1176440"/>
              <a:gd name="connsiteX100" fmla="*/ 434494 w 1230029"/>
              <a:gd name="connsiteY100" fmla="*/ 207900 h 1176440"/>
              <a:gd name="connsiteX101" fmla="*/ 433249 w 1230029"/>
              <a:gd name="connsiteY101" fmla="*/ 209145 h 1176440"/>
              <a:gd name="connsiteX102" fmla="*/ 427024 w 1230029"/>
              <a:gd name="connsiteY102" fmla="*/ 214125 h 1176440"/>
              <a:gd name="connsiteX103" fmla="*/ 422044 w 1230029"/>
              <a:gd name="connsiteY103" fmla="*/ 217860 h 1176440"/>
              <a:gd name="connsiteX104" fmla="*/ 266423 w 1230029"/>
              <a:gd name="connsiteY104" fmla="*/ 378453 h 1176440"/>
              <a:gd name="connsiteX105" fmla="*/ 239034 w 1230029"/>
              <a:gd name="connsiteY105" fmla="*/ 425759 h 1176440"/>
              <a:gd name="connsiteX106" fmla="*/ 235299 w 1230029"/>
              <a:gd name="connsiteY106" fmla="*/ 438209 h 1176440"/>
              <a:gd name="connsiteX107" fmla="*/ 69718 w 1230029"/>
              <a:gd name="connsiteY107" fmla="*/ 438209 h 1176440"/>
              <a:gd name="connsiteX108" fmla="*/ 33614 w 1230029"/>
              <a:gd name="connsiteY108" fmla="*/ 474311 h 1176440"/>
              <a:gd name="connsiteX109" fmla="*/ 33614 w 1230029"/>
              <a:gd name="connsiteY109" fmla="*/ 834090 h 1176440"/>
              <a:gd name="connsiteX110" fmla="*/ 69718 w 1230029"/>
              <a:gd name="connsiteY110" fmla="*/ 870192 h 1176440"/>
              <a:gd name="connsiteX111" fmla="*/ 235299 w 1230029"/>
              <a:gd name="connsiteY111" fmla="*/ 870192 h 1176440"/>
              <a:gd name="connsiteX112" fmla="*/ 239034 w 1230029"/>
              <a:gd name="connsiteY112" fmla="*/ 882641 h 1176440"/>
              <a:gd name="connsiteX113" fmla="*/ 358551 w 1230029"/>
              <a:gd name="connsiteY113" fmla="*/ 969785 h 1176440"/>
              <a:gd name="connsiteX114" fmla="*/ 398390 w 1230029"/>
              <a:gd name="connsiteY114" fmla="*/ 969785 h 1176440"/>
              <a:gd name="connsiteX115" fmla="*/ 398390 w 1230029"/>
              <a:gd name="connsiteY115" fmla="*/ 565189 h 1176440"/>
              <a:gd name="connsiteX116" fmla="*/ 393410 w 1230029"/>
              <a:gd name="connsiteY116" fmla="*/ 566434 h 1176440"/>
              <a:gd name="connsiteX117" fmla="*/ 382205 w 1230029"/>
              <a:gd name="connsiteY117" fmla="*/ 561455 h 1176440"/>
              <a:gd name="connsiteX118" fmla="*/ 380960 w 1230029"/>
              <a:gd name="connsiteY118" fmla="*/ 537801 h 1176440"/>
              <a:gd name="connsiteX119" fmla="*/ 495498 w 1230029"/>
              <a:gd name="connsiteY119" fmla="*/ 418290 h 1176440"/>
              <a:gd name="connsiteX120" fmla="*/ 496742 w 1230029"/>
              <a:gd name="connsiteY120" fmla="*/ 417045 h 1176440"/>
              <a:gd name="connsiteX121" fmla="*/ 516662 w 1230029"/>
              <a:gd name="connsiteY121" fmla="*/ 397127 h 1176440"/>
              <a:gd name="connsiteX122" fmla="*/ 554011 w 1230029"/>
              <a:gd name="connsiteY122" fmla="*/ 380943 h 1176440"/>
              <a:gd name="connsiteX123" fmla="*/ 677263 w 1230029"/>
              <a:gd name="connsiteY123" fmla="*/ 382188 h 1176440"/>
              <a:gd name="connsiteX124" fmla="*/ 678508 w 1230029"/>
              <a:gd name="connsiteY124" fmla="*/ 382188 h 1176440"/>
              <a:gd name="connsiteX125" fmla="*/ 705897 w 1230029"/>
              <a:gd name="connsiteY125" fmla="*/ 378453 h 1176440"/>
              <a:gd name="connsiteX126" fmla="*/ 778105 w 1230029"/>
              <a:gd name="connsiteY126" fmla="*/ 292554 h 1176440"/>
              <a:gd name="connsiteX127" fmla="*/ 778105 w 1230029"/>
              <a:gd name="connsiteY127" fmla="*/ 282595 h 1176440"/>
              <a:gd name="connsiteX128" fmla="*/ 769391 w 1230029"/>
              <a:gd name="connsiteY128" fmla="*/ 246492 h 1176440"/>
              <a:gd name="connsiteX129" fmla="*/ 753206 w 1230029"/>
              <a:gd name="connsiteY129" fmla="*/ 220349 h 1176440"/>
              <a:gd name="connsiteX130" fmla="*/ 683488 w 1230029"/>
              <a:gd name="connsiteY130" fmla="*/ 190471 h 1176440"/>
              <a:gd name="connsiteX131" fmla="*/ 760676 w 1230029"/>
              <a:gd name="connsiteY131" fmla="*/ 183002 h 1176440"/>
              <a:gd name="connsiteX132" fmla="*/ 776860 w 1230029"/>
              <a:gd name="connsiteY132" fmla="*/ 197941 h 1176440"/>
              <a:gd name="connsiteX133" fmla="*/ 811720 w 1230029"/>
              <a:gd name="connsiteY133" fmla="*/ 296289 h 1176440"/>
              <a:gd name="connsiteX134" fmla="*/ 807985 w 1230029"/>
              <a:gd name="connsiteY134" fmla="*/ 319942 h 1176440"/>
              <a:gd name="connsiteX135" fmla="*/ 678508 w 1230029"/>
              <a:gd name="connsiteY135" fmla="*/ 417045 h 1176440"/>
              <a:gd name="connsiteX136" fmla="*/ 677263 w 1230029"/>
              <a:gd name="connsiteY136" fmla="*/ 417045 h 1176440"/>
              <a:gd name="connsiteX137" fmla="*/ 554011 w 1230029"/>
              <a:gd name="connsiteY137" fmla="*/ 415800 h 1176440"/>
              <a:gd name="connsiteX138" fmla="*/ 541561 w 1230029"/>
              <a:gd name="connsiteY138" fmla="*/ 420780 h 1176440"/>
              <a:gd name="connsiteX139" fmla="*/ 432004 w 1230029"/>
              <a:gd name="connsiteY139" fmla="*/ 534067 h 1176440"/>
              <a:gd name="connsiteX140" fmla="*/ 432004 w 1230029"/>
              <a:gd name="connsiteY140" fmla="*/ 994683 h 1176440"/>
              <a:gd name="connsiteX141" fmla="*/ 1044529 w 1230029"/>
              <a:gd name="connsiteY141" fmla="*/ 994683 h 1176440"/>
              <a:gd name="connsiteX142" fmla="*/ 1044529 w 1230029"/>
              <a:gd name="connsiteY142" fmla="*/ 934928 h 1176440"/>
              <a:gd name="connsiteX143" fmla="*/ 1039549 w 1230029"/>
              <a:gd name="connsiteY143" fmla="*/ 934928 h 1176440"/>
              <a:gd name="connsiteX144" fmla="*/ 1035814 w 1230029"/>
              <a:gd name="connsiteY144" fmla="*/ 934928 h 1176440"/>
              <a:gd name="connsiteX145" fmla="*/ 946176 w 1230029"/>
              <a:gd name="connsiteY145" fmla="*/ 856498 h 1176440"/>
              <a:gd name="connsiteX146" fmla="*/ 946176 w 1230029"/>
              <a:gd name="connsiteY146" fmla="*/ 854009 h 1176440"/>
              <a:gd name="connsiteX147" fmla="*/ 946176 w 1230029"/>
              <a:gd name="connsiteY147" fmla="*/ 849029 h 1176440"/>
              <a:gd name="connsiteX148" fmla="*/ 944931 w 1230029"/>
              <a:gd name="connsiteY148" fmla="*/ 846539 h 1176440"/>
              <a:gd name="connsiteX149" fmla="*/ 944931 w 1230029"/>
              <a:gd name="connsiteY149" fmla="*/ 845294 h 1176440"/>
              <a:gd name="connsiteX150" fmla="*/ 944931 w 1230029"/>
              <a:gd name="connsiteY150" fmla="*/ 844049 h 1176440"/>
              <a:gd name="connsiteX151" fmla="*/ 944931 w 1230029"/>
              <a:gd name="connsiteY151" fmla="*/ 841559 h 1176440"/>
              <a:gd name="connsiteX152" fmla="*/ 946176 w 1230029"/>
              <a:gd name="connsiteY152" fmla="*/ 835335 h 1176440"/>
              <a:gd name="connsiteX153" fmla="*/ 946176 w 1230029"/>
              <a:gd name="connsiteY153" fmla="*/ 832845 h 1176440"/>
              <a:gd name="connsiteX154" fmla="*/ 946176 w 1230029"/>
              <a:gd name="connsiteY154" fmla="*/ 826620 h 1176440"/>
              <a:gd name="connsiteX155" fmla="*/ 947421 w 1230029"/>
              <a:gd name="connsiteY155" fmla="*/ 824131 h 1176440"/>
              <a:gd name="connsiteX156" fmla="*/ 948666 w 1230029"/>
              <a:gd name="connsiteY156" fmla="*/ 817906 h 1176440"/>
              <a:gd name="connsiteX157" fmla="*/ 949911 w 1230029"/>
              <a:gd name="connsiteY157" fmla="*/ 815416 h 1176440"/>
              <a:gd name="connsiteX158" fmla="*/ 951156 w 1230029"/>
              <a:gd name="connsiteY158" fmla="*/ 809192 h 1176440"/>
              <a:gd name="connsiteX159" fmla="*/ 952401 w 1230029"/>
              <a:gd name="connsiteY159" fmla="*/ 806702 h 1176440"/>
              <a:gd name="connsiteX160" fmla="*/ 956136 w 1230029"/>
              <a:gd name="connsiteY160" fmla="*/ 800477 h 1176440"/>
              <a:gd name="connsiteX161" fmla="*/ 956136 w 1230029"/>
              <a:gd name="connsiteY161" fmla="*/ 799232 h 1176440"/>
              <a:gd name="connsiteX162" fmla="*/ 959871 w 1230029"/>
              <a:gd name="connsiteY162" fmla="*/ 793008 h 1176440"/>
              <a:gd name="connsiteX163" fmla="*/ 961116 w 1230029"/>
              <a:gd name="connsiteY163" fmla="*/ 791763 h 1176440"/>
              <a:gd name="connsiteX164" fmla="*/ 964851 w 1230029"/>
              <a:gd name="connsiteY164" fmla="*/ 786783 h 1176440"/>
              <a:gd name="connsiteX165" fmla="*/ 966096 w 1230029"/>
              <a:gd name="connsiteY165" fmla="*/ 784294 h 1176440"/>
              <a:gd name="connsiteX166" fmla="*/ 967341 w 1230029"/>
              <a:gd name="connsiteY166" fmla="*/ 783049 h 1176440"/>
              <a:gd name="connsiteX167" fmla="*/ 900112 w 1230029"/>
              <a:gd name="connsiteY167" fmla="*/ 708354 h 1176440"/>
              <a:gd name="connsiteX168" fmla="*/ 898867 w 1230029"/>
              <a:gd name="connsiteY168" fmla="*/ 704619 h 1176440"/>
              <a:gd name="connsiteX169" fmla="*/ 898867 w 1230029"/>
              <a:gd name="connsiteY169" fmla="*/ 702129 h 1176440"/>
              <a:gd name="connsiteX170" fmla="*/ 898867 w 1230029"/>
              <a:gd name="connsiteY170" fmla="*/ 697150 h 1176440"/>
              <a:gd name="connsiteX171" fmla="*/ 898867 w 1230029"/>
              <a:gd name="connsiteY171" fmla="*/ 695905 h 1176440"/>
              <a:gd name="connsiteX172" fmla="*/ 898867 w 1230029"/>
              <a:gd name="connsiteY172" fmla="*/ 694660 h 1176440"/>
              <a:gd name="connsiteX173" fmla="*/ 898867 w 1230029"/>
              <a:gd name="connsiteY173" fmla="*/ 690925 h 1176440"/>
              <a:gd name="connsiteX174" fmla="*/ 898867 w 1230029"/>
              <a:gd name="connsiteY174" fmla="*/ 687191 h 1176440"/>
              <a:gd name="connsiteX175" fmla="*/ 898867 w 1230029"/>
              <a:gd name="connsiteY175" fmla="*/ 682211 h 1176440"/>
              <a:gd name="connsiteX176" fmla="*/ 900112 w 1230029"/>
              <a:gd name="connsiteY176" fmla="*/ 677231 h 1176440"/>
              <a:gd name="connsiteX177" fmla="*/ 900112 w 1230029"/>
              <a:gd name="connsiteY177" fmla="*/ 673497 h 1176440"/>
              <a:gd name="connsiteX178" fmla="*/ 902602 w 1230029"/>
              <a:gd name="connsiteY178" fmla="*/ 667272 h 1176440"/>
              <a:gd name="connsiteX179" fmla="*/ 902602 w 1230029"/>
              <a:gd name="connsiteY179" fmla="*/ 664782 h 1176440"/>
              <a:gd name="connsiteX180" fmla="*/ 905092 w 1230029"/>
              <a:gd name="connsiteY180" fmla="*/ 659803 h 1176440"/>
              <a:gd name="connsiteX181" fmla="*/ 906337 w 1230029"/>
              <a:gd name="connsiteY181" fmla="*/ 657313 h 1176440"/>
              <a:gd name="connsiteX182" fmla="*/ 908827 w 1230029"/>
              <a:gd name="connsiteY182" fmla="*/ 651088 h 1176440"/>
              <a:gd name="connsiteX183" fmla="*/ 910072 w 1230029"/>
              <a:gd name="connsiteY183" fmla="*/ 649843 h 1176440"/>
              <a:gd name="connsiteX184" fmla="*/ 913807 w 1230029"/>
              <a:gd name="connsiteY184" fmla="*/ 643619 h 1176440"/>
              <a:gd name="connsiteX185" fmla="*/ 913807 w 1230029"/>
              <a:gd name="connsiteY185" fmla="*/ 642374 h 1176440"/>
              <a:gd name="connsiteX186" fmla="*/ 918787 w 1230029"/>
              <a:gd name="connsiteY186" fmla="*/ 636149 h 1176440"/>
              <a:gd name="connsiteX187" fmla="*/ 920032 w 1230029"/>
              <a:gd name="connsiteY187" fmla="*/ 634904 h 1176440"/>
              <a:gd name="connsiteX188" fmla="*/ 923767 w 1230029"/>
              <a:gd name="connsiteY188" fmla="*/ 629925 h 1176440"/>
              <a:gd name="connsiteX189" fmla="*/ 925012 w 1230029"/>
              <a:gd name="connsiteY189" fmla="*/ 629925 h 1176440"/>
              <a:gd name="connsiteX190" fmla="*/ 868988 w 1230029"/>
              <a:gd name="connsiteY190" fmla="*/ 561455 h 1176440"/>
              <a:gd name="connsiteX191" fmla="*/ 867743 w 1230029"/>
              <a:gd name="connsiteY191" fmla="*/ 549006 h 1176440"/>
              <a:gd name="connsiteX192" fmla="*/ 867743 w 1230029"/>
              <a:gd name="connsiteY192" fmla="*/ 547761 h 1176440"/>
              <a:gd name="connsiteX193" fmla="*/ 867743 w 1230029"/>
              <a:gd name="connsiteY193" fmla="*/ 546516 h 1176440"/>
              <a:gd name="connsiteX194" fmla="*/ 867743 w 1230029"/>
              <a:gd name="connsiteY194" fmla="*/ 545271 h 1176440"/>
              <a:gd name="connsiteX195" fmla="*/ 867743 w 1230029"/>
              <a:gd name="connsiteY195" fmla="*/ 541536 h 1176440"/>
              <a:gd name="connsiteX196" fmla="*/ 867743 w 1230029"/>
              <a:gd name="connsiteY196" fmla="*/ 537801 h 1176440"/>
              <a:gd name="connsiteX197" fmla="*/ 867743 w 1230029"/>
              <a:gd name="connsiteY197" fmla="*/ 532822 h 1176440"/>
              <a:gd name="connsiteX198" fmla="*/ 868988 w 1230029"/>
              <a:gd name="connsiteY198" fmla="*/ 527842 h 1176440"/>
              <a:gd name="connsiteX199" fmla="*/ 868988 w 1230029"/>
              <a:gd name="connsiteY199" fmla="*/ 524107 h 1176440"/>
              <a:gd name="connsiteX200" fmla="*/ 871478 w 1230029"/>
              <a:gd name="connsiteY200" fmla="*/ 519128 h 1176440"/>
              <a:gd name="connsiteX201" fmla="*/ 871478 w 1230029"/>
              <a:gd name="connsiteY201" fmla="*/ 516638 h 1176440"/>
              <a:gd name="connsiteX202" fmla="*/ 873968 w 1230029"/>
              <a:gd name="connsiteY202" fmla="*/ 510413 h 1176440"/>
              <a:gd name="connsiteX203" fmla="*/ 875213 w 1230029"/>
              <a:gd name="connsiteY203" fmla="*/ 509168 h 1176440"/>
              <a:gd name="connsiteX204" fmla="*/ 877703 w 1230029"/>
              <a:gd name="connsiteY204" fmla="*/ 501699 h 1176440"/>
              <a:gd name="connsiteX205" fmla="*/ 878948 w 1230029"/>
              <a:gd name="connsiteY205" fmla="*/ 500454 h 1176440"/>
              <a:gd name="connsiteX206" fmla="*/ 882683 w 1230029"/>
              <a:gd name="connsiteY206" fmla="*/ 494230 h 1176440"/>
              <a:gd name="connsiteX207" fmla="*/ 883928 w 1230029"/>
              <a:gd name="connsiteY207" fmla="*/ 492985 h 1176440"/>
              <a:gd name="connsiteX208" fmla="*/ 887663 w 1230029"/>
              <a:gd name="connsiteY208" fmla="*/ 486760 h 1176440"/>
              <a:gd name="connsiteX209" fmla="*/ 888908 w 1230029"/>
              <a:gd name="connsiteY209" fmla="*/ 485515 h 1176440"/>
              <a:gd name="connsiteX210" fmla="*/ 892642 w 1230029"/>
              <a:gd name="connsiteY210" fmla="*/ 481780 h 1176440"/>
              <a:gd name="connsiteX211" fmla="*/ 893888 w 1230029"/>
              <a:gd name="connsiteY211" fmla="*/ 480536 h 1176440"/>
              <a:gd name="connsiteX212" fmla="*/ 900112 w 1230029"/>
              <a:gd name="connsiteY212" fmla="*/ 475556 h 1176440"/>
              <a:gd name="connsiteX213" fmla="*/ 900112 w 1230029"/>
              <a:gd name="connsiteY213" fmla="*/ 474311 h 1176440"/>
              <a:gd name="connsiteX214" fmla="*/ 907582 w 1230029"/>
              <a:gd name="connsiteY214" fmla="*/ 469331 h 1176440"/>
              <a:gd name="connsiteX215" fmla="*/ 915052 w 1230029"/>
              <a:gd name="connsiteY215" fmla="*/ 465597 h 1176440"/>
              <a:gd name="connsiteX216" fmla="*/ 916297 w 1230029"/>
              <a:gd name="connsiteY216" fmla="*/ 464352 h 1176440"/>
              <a:gd name="connsiteX217" fmla="*/ 922522 w 1230029"/>
              <a:gd name="connsiteY217" fmla="*/ 461862 h 1176440"/>
              <a:gd name="connsiteX218" fmla="*/ 923767 w 1230029"/>
              <a:gd name="connsiteY218" fmla="*/ 460617 h 1176440"/>
              <a:gd name="connsiteX219" fmla="*/ 931236 w 1230029"/>
              <a:gd name="connsiteY219" fmla="*/ 458127 h 1176440"/>
              <a:gd name="connsiteX220" fmla="*/ 932482 w 1230029"/>
              <a:gd name="connsiteY220" fmla="*/ 456882 h 1176440"/>
              <a:gd name="connsiteX221" fmla="*/ 939951 w 1230029"/>
              <a:gd name="connsiteY221" fmla="*/ 455637 h 1176440"/>
              <a:gd name="connsiteX222" fmla="*/ 941196 w 1230029"/>
              <a:gd name="connsiteY222" fmla="*/ 455637 h 1176440"/>
              <a:gd name="connsiteX223" fmla="*/ 947421 w 1230029"/>
              <a:gd name="connsiteY223" fmla="*/ 454392 h 1176440"/>
              <a:gd name="connsiteX224" fmla="*/ 949911 w 1230029"/>
              <a:gd name="connsiteY224" fmla="*/ 454392 h 1176440"/>
              <a:gd name="connsiteX225" fmla="*/ 933726 w 1230029"/>
              <a:gd name="connsiteY225" fmla="*/ 424515 h 1176440"/>
              <a:gd name="connsiteX226" fmla="*/ 933726 w 1230029"/>
              <a:gd name="connsiteY226" fmla="*/ 422025 h 1176440"/>
              <a:gd name="connsiteX227" fmla="*/ 932482 w 1230029"/>
              <a:gd name="connsiteY227" fmla="*/ 415800 h 1176440"/>
              <a:gd name="connsiteX228" fmla="*/ 931236 w 1230029"/>
              <a:gd name="connsiteY228" fmla="*/ 413310 h 1176440"/>
              <a:gd name="connsiteX229" fmla="*/ 929992 w 1230029"/>
              <a:gd name="connsiteY229" fmla="*/ 407086 h 1176440"/>
              <a:gd name="connsiteX230" fmla="*/ 929992 w 1230029"/>
              <a:gd name="connsiteY230" fmla="*/ 404596 h 1176440"/>
              <a:gd name="connsiteX231" fmla="*/ 929992 w 1230029"/>
              <a:gd name="connsiteY231" fmla="*/ 398371 h 1176440"/>
              <a:gd name="connsiteX232" fmla="*/ 929992 w 1230029"/>
              <a:gd name="connsiteY232" fmla="*/ 395882 h 1176440"/>
              <a:gd name="connsiteX233" fmla="*/ 929992 w 1230029"/>
              <a:gd name="connsiteY233" fmla="*/ 393392 h 1176440"/>
              <a:gd name="connsiteX234" fmla="*/ 929992 w 1230029"/>
              <a:gd name="connsiteY234" fmla="*/ 389657 h 1176440"/>
              <a:gd name="connsiteX235" fmla="*/ 929992 w 1230029"/>
              <a:gd name="connsiteY235" fmla="*/ 384677 h 1176440"/>
              <a:gd name="connsiteX236" fmla="*/ 929992 w 1230029"/>
              <a:gd name="connsiteY236" fmla="*/ 382188 h 1176440"/>
              <a:gd name="connsiteX237" fmla="*/ 1020874 w 1230029"/>
              <a:gd name="connsiteY237" fmla="*/ 305003 h 1176440"/>
              <a:gd name="connsiteX238" fmla="*/ 1024609 w 1230029"/>
              <a:gd name="connsiteY238" fmla="*/ 305003 h 1176440"/>
              <a:gd name="connsiteX239" fmla="*/ 1044529 w 1230029"/>
              <a:gd name="connsiteY239" fmla="*/ 305003 h 1176440"/>
              <a:gd name="connsiteX240" fmla="*/ 1044529 w 1230029"/>
              <a:gd name="connsiteY240" fmla="*/ 183002 h 1176440"/>
              <a:gd name="connsiteX241" fmla="*/ 788271 w 1230029"/>
              <a:gd name="connsiteY241" fmla="*/ 77263 h 1176440"/>
              <a:gd name="connsiteX242" fmla="*/ 802576 w 1230029"/>
              <a:gd name="connsiteY242" fmla="*/ 90376 h 1176440"/>
              <a:gd name="connsiteX243" fmla="*/ 788271 w 1230029"/>
              <a:gd name="connsiteY243" fmla="*/ 104680 h 1176440"/>
              <a:gd name="connsiteX244" fmla="*/ 775159 w 1230029"/>
              <a:gd name="connsiteY244" fmla="*/ 90376 h 1176440"/>
              <a:gd name="connsiteX245" fmla="*/ 788271 w 1230029"/>
              <a:gd name="connsiteY245" fmla="*/ 77263 h 1176440"/>
              <a:gd name="connsiteX246" fmla="*/ 689772 w 1230029"/>
              <a:gd name="connsiteY246" fmla="*/ 71035 h 1176440"/>
              <a:gd name="connsiteX247" fmla="*/ 707862 w 1230029"/>
              <a:gd name="connsiteY247" fmla="*/ 90352 h 1176440"/>
              <a:gd name="connsiteX248" fmla="*/ 689772 w 1230029"/>
              <a:gd name="connsiteY248" fmla="*/ 109668 h 1176440"/>
              <a:gd name="connsiteX249" fmla="*/ 670475 w 1230029"/>
              <a:gd name="connsiteY249" fmla="*/ 90352 h 1176440"/>
              <a:gd name="connsiteX250" fmla="*/ 689772 w 1230029"/>
              <a:gd name="connsiteY250" fmla="*/ 71035 h 1176440"/>
              <a:gd name="connsiteX251" fmla="*/ 489273 w 1230029"/>
              <a:gd name="connsiteY251" fmla="*/ 33613 h 1176440"/>
              <a:gd name="connsiteX252" fmla="*/ 432004 w 1230029"/>
              <a:gd name="connsiteY252" fmla="*/ 90879 h 1176440"/>
              <a:gd name="connsiteX253" fmla="*/ 432004 w 1230029"/>
              <a:gd name="connsiteY253" fmla="*/ 149389 h 1176440"/>
              <a:gd name="connsiteX254" fmla="*/ 1044529 w 1230029"/>
              <a:gd name="connsiteY254" fmla="*/ 149389 h 1176440"/>
              <a:gd name="connsiteX255" fmla="*/ 1044529 w 1230029"/>
              <a:gd name="connsiteY255" fmla="*/ 90879 h 1176440"/>
              <a:gd name="connsiteX256" fmla="*/ 986015 w 1230029"/>
              <a:gd name="connsiteY256" fmla="*/ 33613 h 1176440"/>
              <a:gd name="connsiteX257" fmla="*/ 489273 w 1230029"/>
              <a:gd name="connsiteY257" fmla="*/ 0 h 1176440"/>
              <a:gd name="connsiteX258" fmla="*/ 986015 w 1230029"/>
              <a:gd name="connsiteY258" fmla="*/ 0 h 1176440"/>
              <a:gd name="connsiteX259" fmla="*/ 1078143 w 1230029"/>
              <a:gd name="connsiteY259" fmla="*/ 90879 h 1176440"/>
              <a:gd name="connsiteX260" fmla="*/ 1078143 w 1230029"/>
              <a:gd name="connsiteY260" fmla="*/ 305003 h 1176440"/>
              <a:gd name="connsiteX261" fmla="*/ 1152841 w 1230029"/>
              <a:gd name="connsiteY261" fmla="*/ 305003 h 1176440"/>
              <a:gd name="connsiteX262" fmla="*/ 1230029 w 1230029"/>
              <a:gd name="connsiteY262" fmla="*/ 383433 h 1176440"/>
              <a:gd name="connsiteX263" fmla="*/ 1230029 w 1230029"/>
              <a:gd name="connsiteY263" fmla="*/ 409576 h 1176440"/>
              <a:gd name="connsiteX264" fmla="*/ 1200150 w 1230029"/>
              <a:gd name="connsiteY264" fmla="*/ 470576 h 1176440"/>
              <a:gd name="connsiteX265" fmla="*/ 1230029 w 1230029"/>
              <a:gd name="connsiteY265" fmla="*/ 532822 h 1176440"/>
              <a:gd name="connsiteX266" fmla="*/ 1230029 w 1230029"/>
              <a:gd name="connsiteY266" fmla="*/ 558965 h 1176440"/>
              <a:gd name="connsiteX267" fmla="*/ 1200150 w 1230029"/>
              <a:gd name="connsiteY267" fmla="*/ 619965 h 1176440"/>
              <a:gd name="connsiteX268" fmla="*/ 1230029 w 1230029"/>
              <a:gd name="connsiteY268" fmla="*/ 680966 h 1176440"/>
              <a:gd name="connsiteX269" fmla="*/ 1230029 w 1230029"/>
              <a:gd name="connsiteY269" fmla="*/ 708354 h 1176440"/>
              <a:gd name="connsiteX270" fmla="*/ 1200150 w 1230029"/>
              <a:gd name="connsiteY270" fmla="*/ 769355 h 1176440"/>
              <a:gd name="connsiteX271" fmla="*/ 1230029 w 1230029"/>
              <a:gd name="connsiteY271" fmla="*/ 830355 h 1176440"/>
              <a:gd name="connsiteX272" fmla="*/ 1230029 w 1230029"/>
              <a:gd name="connsiteY272" fmla="*/ 856498 h 1176440"/>
              <a:gd name="connsiteX273" fmla="*/ 1198905 w 1230029"/>
              <a:gd name="connsiteY273" fmla="*/ 919989 h 1176440"/>
              <a:gd name="connsiteX274" fmla="*/ 1078143 w 1230029"/>
              <a:gd name="connsiteY274" fmla="*/ 1003398 h 1176440"/>
              <a:gd name="connsiteX275" fmla="*/ 1078143 w 1230029"/>
              <a:gd name="connsiteY275" fmla="*/ 1085562 h 1176440"/>
              <a:gd name="connsiteX276" fmla="*/ 986015 w 1230029"/>
              <a:gd name="connsiteY276" fmla="*/ 1176440 h 1176440"/>
              <a:gd name="connsiteX277" fmla="*/ 489273 w 1230029"/>
              <a:gd name="connsiteY277" fmla="*/ 1176440 h 1176440"/>
              <a:gd name="connsiteX278" fmla="*/ 398390 w 1230029"/>
              <a:gd name="connsiteY278" fmla="*/ 1085562 h 1176440"/>
              <a:gd name="connsiteX279" fmla="*/ 398390 w 1230029"/>
              <a:gd name="connsiteY279" fmla="*/ 1003398 h 1176440"/>
              <a:gd name="connsiteX280" fmla="*/ 358551 w 1230029"/>
              <a:gd name="connsiteY280" fmla="*/ 1003398 h 1176440"/>
              <a:gd name="connsiteX281" fmla="*/ 211645 w 1230029"/>
              <a:gd name="connsiteY281" fmla="*/ 905050 h 1176440"/>
              <a:gd name="connsiteX282" fmla="*/ 69718 w 1230029"/>
              <a:gd name="connsiteY282" fmla="*/ 905050 h 1176440"/>
              <a:gd name="connsiteX283" fmla="*/ 0 w 1230029"/>
              <a:gd name="connsiteY283" fmla="*/ 834090 h 1176440"/>
              <a:gd name="connsiteX284" fmla="*/ 0 w 1230029"/>
              <a:gd name="connsiteY284" fmla="*/ 474311 h 1176440"/>
              <a:gd name="connsiteX285" fmla="*/ 69718 w 1230029"/>
              <a:gd name="connsiteY285" fmla="*/ 404596 h 1176440"/>
              <a:gd name="connsiteX286" fmla="*/ 211645 w 1230029"/>
              <a:gd name="connsiteY286" fmla="*/ 404596 h 1176440"/>
              <a:gd name="connsiteX287" fmla="*/ 241524 w 1230029"/>
              <a:gd name="connsiteY287" fmla="*/ 356045 h 1176440"/>
              <a:gd name="connsiteX288" fmla="*/ 398390 w 1230029"/>
              <a:gd name="connsiteY288" fmla="*/ 195451 h 1176440"/>
              <a:gd name="connsiteX289" fmla="*/ 398390 w 1230029"/>
              <a:gd name="connsiteY289" fmla="*/ 90879 h 1176440"/>
              <a:gd name="connsiteX290" fmla="*/ 489273 w 1230029"/>
              <a:gd name="connsiteY290" fmla="*/ 0 h 1176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</a:cxnLst>
            <a:rect l="l" t="t" r="r" b="b"/>
            <a:pathLst>
              <a:path w="1230029" h="1176440">
                <a:moveTo>
                  <a:pt x="664126" y="1070511"/>
                </a:moveTo>
                <a:lnTo>
                  <a:pt x="812656" y="1070511"/>
                </a:lnTo>
                <a:cubicBezTo>
                  <a:pt x="821320" y="1070511"/>
                  <a:pt x="828747" y="1077712"/>
                  <a:pt x="828747" y="1086112"/>
                </a:cubicBezTo>
                <a:cubicBezTo>
                  <a:pt x="828747" y="1095713"/>
                  <a:pt x="821320" y="1102913"/>
                  <a:pt x="812656" y="1102913"/>
                </a:cubicBezTo>
                <a:lnTo>
                  <a:pt x="664126" y="1102913"/>
                </a:lnTo>
                <a:cubicBezTo>
                  <a:pt x="654224" y="1102913"/>
                  <a:pt x="646797" y="1095713"/>
                  <a:pt x="646797" y="1086112"/>
                </a:cubicBezTo>
                <a:cubicBezTo>
                  <a:pt x="646797" y="1077712"/>
                  <a:pt x="654224" y="1070511"/>
                  <a:pt x="664126" y="1070511"/>
                </a:cubicBezTo>
                <a:close/>
                <a:moveTo>
                  <a:pt x="432004" y="1028296"/>
                </a:moveTo>
                <a:lnTo>
                  <a:pt x="432004" y="1085562"/>
                </a:lnTo>
                <a:cubicBezTo>
                  <a:pt x="432004" y="1117929"/>
                  <a:pt x="456904" y="1142828"/>
                  <a:pt x="489273" y="1142828"/>
                </a:cubicBezTo>
                <a:lnTo>
                  <a:pt x="986015" y="1142828"/>
                </a:lnTo>
                <a:cubicBezTo>
                  <a:pt x="1018384" y="1142828"/>
                  <a:pt x="1044529" y="1117929"/>
                  <a:pt x="1044529" y="1085562"/>
                </a:cubicBezTo>
                <a:lnTo>
                  <a:pt x="1044529" y="1028296"/>
                </a:lnTo>
                <a:close/>
                <a:moveTo>
                  <a:pt x="1035814" y="785538"/>
                </a:moveTo>
                <a:cubicBezTo>
                  <a:pt x="1022119" y="785538"/>
                  <a:pt x="1009670" y="790518"/>
                  <a:pt x="999710" y="800477"/>
                </a:cubicBezTo>
                <a:cubicBezTo>
                  <a:pt x="998465" y="800477"/>
                  <a:pt x="997220" y="801722"/>
                  <a:pt x="995975" y="802967"/>
                </a:cubicBezTo>
                <a:cubicBezTo>
                  <a:pt x="994730" y="804212"/>
                  <a:pt x="992240" y="806702"/>
                  <a:pt x="992240" y="807947"/>
                </a:cubicBezTo>
                <a:cubicBezTo>
                  <a:pt x="990995" y="809192"/>
                  <a:pt x="989750" y="810437"/>
                  <a:pt x="988505" y="811682"/>
                </a:cubicBezTo>
                <a:cubicBezTo>
                  <a:pt x="987260" y="814171"/>
                  <a:pt x="986015" y="815416"/>
                  <a:pt x="984770" y="817906"/>
                </a:cubicBezTo>
                <a:cubicBezTo>
                  <a:pt x="984770" y="819151"/>
                  <a:pt x="983525" y="820396"/>
                  <a:pt x="983525" y="821641"/>
                </a:cubicBezTo>
                <a:cubicBezTo>
                  <a:pt x="982280" y="824131"/>
                  <a:pt x="982280" y="826620"/>
                  <a:pt x="981035" y="827865"/>
                </a:cubicBezTo>
                <a:cubicBezTo>
                  <a:pt x="981035" y="830355"/>
                  <a:pt x="981035" y="831600"/>
                  <a:pt x="979790" y="832845"/>
                </a:cubicBezTo>
                <a:cubicBezTo>
                  <a:pt x="979790" y="835335"/>
                  <a:pt x="979790" y="836580"/>
                  <a:pt x="978545" y="839070"/>
                </a:cubicBezTo>
                <a:cubicBezTo>
                  <a:pt x="978545" y="840315"/>
                  <a:pt x="978545" y="842804"/>
                  <a:pt x="978545" y="844049"/>
                </a:cubicBezTo>
                <a:cubicBezTo>
                  <a:pt x="978545" y="846539"/>
                  <a:pt x="978545" y="847784"/>
                  <a:pt x="979790" y="849029"/>
                </a:cubicBezTo>
                <a:cubicBezTo>
                  <a:pt x="979790" y="851519"/>
                  <a:pt x="979790" y="854009"/>
                  <a:pt x="981035" y="856498"/>
                </a:cubicBezTo>
                <a:cubicBezTo>
                  <a:pt x="987260" y="882641"/>
                  <a:pt x="1012160" y="901315"/>
                  <a:pt x="1039549" y="901315"/>
                </a:cubicBezTo>
                <a:lnTo>
                  <a:pt x="1078143" y="901315"/>
                </a:lnTo>
                <a:lnTo>
                  <a:pt x="1078143" y="969785"/>
                </a:lnTo>
                <a:cubicBezTo>
                  <a:pt x="1119227" y="969785"/>
                  <a:pt x="1155331" y="942397"/>
                  <a:pt x="1169026" y="902560"/>
                </a:cubicBezTo>
                <a:lnTo>
                  <a:pt x="1171516" y="897580"/>
                </a:lnTo>
                <a:lnTo>
                  <a:pt x="1176495" y="895091"/>
                </a:lnTo>
                <a:cubicBezTo>
                  <a:pt x="1188945" y="886376"/>
                  <a:pt x="1196415" y="872682"/>
                  <a:pt x="1196415" y="856498"/>
                </a:cubicBezTo>
                <a:lnTo>
                  <a:pt x="1196415" y="830355"/>
                </a:lnTo>
                <a:cubicBezTo>
                  <a:pt x="1196415" y="806702"/>
                  <a:pt x="1176495" y="785538"/>
                  <a:pt x="1152841" y="785538"/>
                </a:cubicBezTo>
                <a:close/>
                <a:moveTo>
                  <a:pt x="989750" y="637394"/>
                </a:moveTo>
                <a:cubicBezTo>
                  <a:pt x="976055" y="637394"/>
                  <a:pt x="962361" y="642374"/>
                  <a:pt x="952401" y="651088"/>
                </a:cubicBezTo>
                <a:cubicBezTo>
                  <a:pt x="951156" y="652333"/>
                  <a:pt x="949911" y="652333"/>
                  <a:pt x="948666" y="653578"/>
                </a:cubicBezTo>
                <a:cubicBezTo>
                  <a:pt x="947421" y="656068"/>
                  <a:pt x="946176" y="657313"/>
                  <a:pt x="944931" y="658558"/>
                </a:cubicBezTo>
                <a:cubicBezTo>
                  <a:pt x="943686" y="659803"/>
                  <a:pt x="942441" y="661047"/>
                  <a:pt x="941196" y="662292"/>
                </a:cubicBezTo>
                <a:cubicBezTo>
                  <a:pt x="941196" y="664782"/>
                  <a:pt x="939951" y="667272"/>
                  <a:pt x="938706" y="668517"/>
                </a:cubicBezTo>
                <a:cubicBezTo>
                  <a:pt x="937461" y="669762"/>
                  <a:pt x="937461" y="671007"/>
                  <a:pt x="936216" y="673497"/>
                </a:cubicBezTo>
                <a:cubicBezTo>
                  <a:pt x="936216" y="674741"/>
                  <a:pt x="934971" y="677231"/>
                  <a:pt x="934971" y="678476"/>
                </a:cubicBezTo>
                <a:cubicBezTo>
                  <a:pt x="933726" y="680966"/>
                  <a:pt x="933726" y="682211"/>
                  <a:pt x="933726" y="683456"/>
                </a:cubicBezTo>
                <a:cubicBezTo>
                  <a:pt x="932482" y="685946"/>
                  <a:pt x="932482" y="687191"/>
                  <a:pt x="932482" y="689680"/>
                </a:cubicBezTo>
                <a:cubicBezTo>
                  <a:pt x="932482" y="692170"/>
                  <a:pt x="932482" y="693415"/>
                  <a:pt x="932482" y="694660"/>
                </a:cubicBezTo>
                <a:cubicBezTo>
                  <a:pt x="932482" y="697150"/>
                  <a:pt x="932482" y="698395"/>
                  <a:pt x="932482" y="700885"/>
                </a:cubicBezTo>
                <a:cubicBezTo>
                  <a:pt x="933726" y="703374"/>
                  <a:pt x="933726" y="704619"/>
                  <a:pt x="933726" y="707109"/>
                </a:cubicBezTo>
                <a:lnTo>
                  <a:pt x="933726" y="708354"/>
                </a:lnTo>
                <a:cubicBezTo>
                  <a:pt x="941196" y="733252"/>
                  <a:pt x="964851" y="751926"/>
                  <a:pt x="992240" y="751926"/>
                </a:cubicBezTo>
                <a:lnTo>
                  <a:pt x="1035814" y="751926"/>
                </a:lnTo>
                <a:lnTo>
                  <a:pt x="1152841" y="751926"/>
                </a:lnTo>
                <a:cubicBezTo>
                  <a:pt x="1176495" y="751926"/>
                  <a:pt x="1196415" y="732007"/>
                  <a:pt x="1196415" y="708354"/>
                </a:cubicBezTo>
                <a:lnTo>
                  <a:pt x="1196415" y="680966"/>
                </a:lnTo>
                <a:cubicBezTo>
                  <a:pt x="1196415" y="657313"/>
                  <a:pt x="1176495" y="637394"/>
                  <a:pt x="1152841" y="637394"/>
                </a:cubicBezTo>
                <a:close/>
                <a:moveTo>
                  <a:pt x="958626" y="488005"/>
                </a:moveTo>
                <a:cubicBezTo>
                  <a:pt x="944931" y="488005"/>
                  <a:pt x="932482" y="492985"/>
                  <a:pt x="921277" y="501699"/>
                </a:cubicBezTo>
                <a:cubicBezTo>
                  <a:pt x="920032" y="502944"/>
                  <a:pt x="918787" y="504189"/>
                  <a:pt x="918787" y="504189"/>
                </a:cubicBezTo>
                <a:cubicBezTo>
                  <a:pt x="916297" y="506679"/>
                  <a:pt x="915052" y="507924"/>
                  <a:pt x="913807" y="509168"/>
                </a:cubicBezTo>
                <a:cubicBezTo>
                  <a:pt x="912562" y="510413"/>
                  <a:pt x="912562" y="512903"/>
                  <a:pt x="910072" y="514148"/>
                </a:cubicBezTo>
                <a:cubicBezTo>
                  <a:pt x="910072" y="515393"/>
                  <a:pt x="907582" y="517883"/>
                  <a:pt x="907582" y="519128"/>
                </a:cubicBezTo>
                <a:cubicBezTo>
                  <a:pt x="906337" y="520373"/>
                  <a:pt x="906337" y="521618"/>
                  <a:pt x="905092" y="524107"/>
                </a:cubicBezTo>
                <a:cubicBezTo>
                  <a:pt x="905092" y="525352"/>
                  <a:pt x="905092" y="527842"/>
                  <a:pt x="903847" y="530332"/>
                </a:cubicBezTo>
                <a:cubicBezTo>
                  <a:pt x="902602" y="531577"/>
                  <a:pt x="902602" y="532822"/>
                  <a:pt x="902602" y="534067"/>
                </a:cubicBezTo>
                <a:cubicBezTo>
                  <a:pt x="902602" y="536556"/>
                  <a:pt x="902602" y="537801"/>
                  <a:pt x="901357" y="540291"/>
                </a:cubicBezTo>
                <a:cubicBezTo>
                  <a:pt x="901357" y="541536"/>
                  <a:pt x="901357" y="544026"/>
                  <a:pt x="901357" y="546516"/>
                </a:cubicBezTo>
                <a:cubicBezTo>
                  <a:pt x="901357" y="547761"/>
                  <a:pt x="901357" y="549006"/>
                  <a:pt x="901357" y="551495"/>
                </a:cubicBezTo>
                <a:cubicBezTo>
                  <a:pt x="902602" y="553985"/>
                  <a:pt x="902602" y="555230"/>
                  <a:pt x="902602" y="557720"/>
                </a:cubicBezTo>
                <a:cubicBezTo>
                  <a:pt x="902602" y="558965"/>
                  <a:pt x="902602" y="558965"/>
                  <a:pt x="902602" y="560210"/>
                </a:cubicBezTo>
                <a:cubicBezTo>
                  <a:pt x="910072" y="583863"/>
                  <a:pt x="933726" y="602537"/>
                  <a:pt x="961116" y="602537"/>
                </a:cubicBezTo>
                <a:lnTo>
                  <a:pt x="989750" y="602537"/>
                </a:lnTo>
                <a:lnTo>
                  <a:pt x="1152841" y="602537"/>
                </a:lnTo>
                <a:cubicBezTo>
                  <a:pt x="1176495" y="602537"/>
                  <a:pt x="1196415" y="582618"/>
                  <a:pt x="1196415" y="558965"/>
                </a:cubicBezTo>
                <a:lnTo>
                  <a:pt x="1196415" y="532822"/>
                </a:lnTo>
                <a:cubicBezTo>
                  <a:pt x="1196415" y="507924"/>
                  <a:pt x="1176495" y="488005"/>
                  <a:pt x="1152841" y="488005"/>
                </a:cubicBezTo>
                <a:lnTo>
                  <a:pt x="1020874" y="488005"/>
                </a:lnTo>
                <a:close/>
                <a:moveTo>
                  <a:pt x="1024609" y="338616"/>
                </a:moveTo>
                <a:cubicBezTo>
                  <a:pt x="995975" y="338616"/>
                  <a:pt x="972320" y="357289"/>
                  <a:pt x="964851" y="382188"/>
                </a:cubicBezTo>
                <a:lnTo>
                  <a:pt x="964851" y="383433"/>
                </a:lnTo>
                <a:cubicBezTo>
                  <a:pt x="964851" y="384677"/>
                  <a:pt x="963606" y="387167"/>
                  <a:pt x="963606" y="389657"/>
                </a:cubicBezTo>
                <a:cubicBezTo>
                  <a:pt x="963606" y="392147"/>
                  <a:pt x="963606" y="393392"/>
                  <a:pt x="963606" y="395882"/>
                </a:cubicBezTo>
                <a:cubicBezTo>
                  <a:pt x="963606" y="397127"/>
                  <a:pt x="963606" y="398371"/>
                  <a:pt x="963606" y="400861"/>
                </a:cubicBezTo>
                <a:cubicBezTo>
                  <a:pt x="963606" y="403351"/>
                  <a:pt x="963606" y="404596"/>
                  <a:pt x="964851" y="405841"/>
                </a:cubicBezTo>
                <a:cubicBezTo>
                  <a:pt x="964851" y="408331"/>
                  <a:pt x="964851" y="410821"/>
                  <a:pt x="966096" y="412065"/>
                </a:cubicBezTo>
                <a:cubicBezTo>
                  <a:pt x="966096" y="414555"/>
                  <a:pt x="967341" y="415800"/>
                  <a:pt x="967341" y="418290"/>
                </a:cubicBezTo>
                <a:cubicBezTo>
                  <a:pt x="968586" y="419535"/>
                  <a:pt x="969831" y="419535"/>
                  <a:pt x="969831" y="422025"/>
                </a:cubicBezTo>
                <a:cubicBezTo>
                  <a:pt x="971076" y="424515"/>
                  <a:pt x="971076" y="425759"/>
                  <a:pt x="972320" y="428249"/>
                </a:cubicBezTo>
                <a:cubicBezTo>
                  <a:pt x="973565" y="429494"/>
                  <a:pt x="976055" y="430739"/>
                  <a:pt x="976055" y="431984"/>
                </a:cubicBezTo>
                <a:cubicBezTo>
                  <a:pt x="977300" y="433229"/>
                  <a:pt x="978545" y="435719"/>
                  <a:pt x="979790" y="436964"/>
                </a:cubicBezTo>
                <a:cubicBezTo>
                  <a:pt x="981035" y="438209"/>
                  <a:pt x="982280" y="438209"/>
                  <a:pt x="983525" y="439453"/>
                </a:cubicBezTo>
                <a:cubicBezTo>
                  <a:pt x="993485" y="448168"/>
                  <a:pt x="1005935" y="454392"/>
                  <a:pt x="1020874" y="454392"/>
                </a:cubicBezTo>
                <a:lnTo>
                  <a:pt x="1152841" y="454392"/>
                </a:lnTo>
                <a:cubicBezTo>
                  <a:pt x="1176495" y="454392"/>
                  <a:pt x="1196415" y="434474"/>
                  <a:pt x="1196415" y="409576"/>
                </a:cubicBezTo>
                <a:lnTo>
                  <a:pt x="1196415" y="383433"/>
                </a:lnTo>
                <a:cubicBezTo>
                  <a:pt x="1196415" y="358534"/>
                  <a:pt x="1176495" y="338616"/>
                  <a:pt x="1152841" y="338616"/>
                </a:cubicBezTo>
                <a:lnTo>
                  <a:pt x="1078143" y="338616"/>
                </a:lnTo>
                <a:close/>
                <a:moveTo>
                  <a:pt x="493008" y="189227"/>
                </a:moveTo>
                <a:cubicBezTo>
                  <a:pt x="476823" y="189227"/>
                  <a:pt x="460638" y="192961"/>
                  <a:pt x="446944" y="200431"/>
                </a:cubicBezTo>
                <a:cubicBezTo>
                  <a:pt x="445699" y="200431"/>
                  <a:pt x="445699" y="200431"/>
                  <a:pt x="444454" y="200431"/>
                </a:cubicBezTo>
                <a:cubicBezTo>
                  <a:pt x="443209" y="202921"/>
                  <a:pt x="441964" y="202921"/>
                  <a:pt x="439474" y="204165"/>
                </a:cubicBezTo>
                <a:cubicBezTo>
                  <a:pt x="438229" y="205410"/>
                  <a:pt x="435739" y="206655"/>
                  <a:pt x="434494" y="207900"/>
                </a:cubicBezTo>
                <a:cubicBezTo>
                  <a:pt x="434494" y="209145"/>
                  <a:pt x="433249" y="209145"/>
                  <a:pt x="433249" y="209145"/>
                </a:cubicBezTo>
                <a:cubicBezTo>
                  <a:pt x="430759" y="210390"/>
                  <a:pt x="428269" y="212880"/>
                  <a:pt x="427024" y="214125"/>
                </a:cubicBezTo>
                <a:lnTo>
                  <a:pt x="422044" y="217860"/>
                </a:lnTo>
                <a:lnTo>
                  <a:pt x="266423" y="378453"/>
                </a:lnTo>
                <a:cubicBezTo>
                  <a:pt x="253974" y="392147"/>
                  <a:pt x="244014" y="408331"/>
                  <a:pt x="239034" y="425759"/>
                </a:cubicBezTo>
                <a:lnTo>
                  <a:pt x="235299" y="438209"/>
                </a:lnTo>
                <a:lnTo>
                  <a:pt x="69718" y="438209"/>
                </a:lnTo>
                <a:cubicBezTo>
                  <a:pt x="49799" y="438209"/>
                  <a:pt x="33614" y="454392"/>
                  <a:pt x="33614" y="474311"/>
                </a:cubicBezTo>
                <a:lnTo>
                  <a:pt x="33614" y="834090"/>
                </a:lnTo>
                <a:cubicBezTo>
                  <a:pt x="33614" y="854009"/>
                  <a:pt x="49799" y="870192"/>
                  <a:pt x="69718" y="870192"/>
                </a:cubicBezTo>
                <a:lnTo>
                  <a:pt x="235299" y="870192"/>
                </a:lnTo>
                <a:lnTo>
                  <a:pt x="239034" y="882641"/>
                </a:lnTo>
                <a:cubicBezTo>
                  <a:pt x="255219" y="933683"/>
                  <a:pt x="302527" y="969785"/>
                  <a:pt x="358551" y="969785"/>
                </a:cubicBezTo>
                <a:lnTo>
                  <a:pt x="398390" y="969785"/>
                </a:lnTo>
                <a:lnTo>
                  <a:pt x="398390" y="565189"/>
                </a:lnTo>
                <a:cubicBezTo>
                  <a:pt x="397145" y="565189"/>
                  <a:pt x="394655" y="566434"/>
                  <a:pt x="393410" y="566434"/>
                </a:cubicBezTo>
                <a:cubicBezTo>
                  <a:pt x="389675" y="566434"/>
                  <a:pt x="384695" y="563944"/>
                  <a:pt x="382205" y="561455"/>
                </a:cubicBezTo>
                <a:cubicBezTo>
                  <a:pt x="375981" y="555230"/>
                  <a:pt x="375981" y="544026"/>
                  <a:pt x="380960" y="537801"/>
                </a:cubicBezTo>
                <a:lnTo>
                  <a:pt x="495498" y="418290"/>
                </a:lnTo>
                <a:cubicBezTo>
                  <a:pt x="496742" y="418290"/>
                  <a:pt x="496742" y="418290"/>
                  <a:pt x="496742" y="417045"/>
                </a:cubicBezTo>
                <a:lnTo>
                  <a:pt x="516662" y="397127"/>
                </a:lnTo>
                <a:cubicBezTo>
                  <a:pt x="526622" y="387167"/>
                  <a:pt x="540316" y="380943"/>
                  <a:pt x="554011" y="380943"/>
                </a:cubicBezTo>
                <a:lnTo>
                  <a:pt x="677263" y="382188"/>
                </a:lnTo>
                <a:cubicBezTo>
                  <a:pt x="677263" y="382188"/>
                  <a:pt x="677263" y="382188"/>
                  <a:pt x="678508" y="382188"/>
                </a:cubicBezTo>
                <a:cubicBezTo>
                  <a:pt x="688468" y="382188"/>
                  <a:pt x="697182" y="380943"/>
                  <a:pt x="705897" y="378453"/>
                </a:cubicBezTo>
                <a:cubicBezTo>
                  <a:pt x="745736" y="367249"/>
                  <a:pt x="775615" y="333636"/>
                  <a:pt x="778105" y="292554"/>
                </a:cubicBezTo>
                <a:cubicBezTo>
                  <a:pt x="778105" y="290064"/>
                  <a:pt x="778105" y="287574"/>
                  <a:pt x="778105" y="282595"/>
                </a:cubicBezTo>
                <a:cubicBezTo>
                  <a:pt x="778105" y="270146"/>
                  <a:pt x="775615" y="257697"/>
                  <a:pt x="769391" y="246492"/>
                </a:cubicBezTo>
                <a:cubicBezTo>
                  <a:pt x="764411" y="236533"/>
                  <a:pt x="759431" y="227819"/>
                  <a:pt x="753206" y="220349"/>
                </a:cubicBezTo>
                <a:cubicBezTo>
                  <a:pt x="734532" y="200431"/>
                  <a:pt x="709632" y="190471"/>
                  <a:pt x="683488" y="190471"/>
                </a:cubicBezTo>
                <a:close/>
                <a:moveTo>
                  <a:pt x="760676" y="183002"/>
                </a:moveTo>
                <a:cubicBezTo>
                  <a:pt x="766901" y="187982"/>
                  <a:pt x="773126" y="192961"/>
                  <a:pt x="776860" y="197941"/>
                </a:cubicBezTo>
                <a:cubicBezTo>
                  <a:pt x="803005" y="224084"/>
                  <a:pt x="814210" y="260186"/>
                  <a:pt x="811720" y="296289"/>
                </a:cubicBezTo>
                <a:cubicBezTo>
                  <a:pt x="810475" y="305003"/>
                  <a:pt x="810475" y="312473"/>
                  <a:pt x="807985" y="319942"/>
                </a:cubicBezTo>
                <a:cubicBezTo>
                  <a:pt x="791800" y="375963"/>
                  <a:pt x="739511" y="417045"/>
                  <a:pt x="678508" y="417045"/>
                </a:cubicBezTo>
                <a:lnTo>
                  <a:pt x="677263" y="417045"/>
                </a:lnTo>
                <a:lnTo>
                  <a:pt x="554011" y="415800"/>
                </a:lnTo>
                <a:cubicBezTo>
                  <a:pt x="549031" y="415800"/>
                  <a:pt x="544051" y="417045"/>
                  <a:pt x="541561" y="420780"/>
                </a:cubicBezTo>
                <a:lnTo>
                  <a:pt x="432004" y="534067"/>
                </a:lnTo>
                <a:lnTo>
                  <a:pt x="432004" y="994683"/>
                </a:lnTo>
                <a:lnTo>
                  <a:pt x="1044529" y="994683"/>
                </a:lnTo>
                <a:lnTo>
                  <a:pt x="1044529" y="934928"/>
                </a:lnTo>
                <a:lnTo>
                  <a:pt x="1039549" y="934928"/>
                </a:lnTo>
                <a:lnTo>
                  <a:pt x="1035814" y="934928"/>
                </a:lnTo>
                <a:cubicBezTo>
                  <a:pt x="990995" y="934928"/>
                  <a:pt x="952401" y="901315"/>
                  <a:pt x="946176" y="856498"/>
                </a:cubicBezTo>
                <a:cubicBezTo>
                  <a:pt x="946176" y="856498"/>
                  <a:pt x="946176" y="855253"/>
                  <a:pt x="946176" y="854009"/>
                </a:cubicBezTo>
                <a:cubicBezTo>
                  <a:pt x="946176" y="852764"/>
                  <a:pt x="946176" y="851519"/>
                  <a:pt x="946176" y="849029"/>
                </a:cubicBezTo>
                <a:cubicBezTo>
                  <a:pt x="944931" y="847784"/>
                  <a:pt x="944931" y="847784"/>
                  <a:pt x="944931" y="846539"/>
                </a:cubicBezTo>
                <a:cubicBezTo>
                  <a:pt x="944931" y="846539"/>
                  <a:pt x="944931" y="846539"/>
                  <a:pt x="944931" y="845294"/>
                </a:cubicBezTo>
                <a:lnTo>
                  <a:pt x="944931" y="844049"/>
                </a:lnTo>
                <a:cubicBezTo>
                  <a:pt x="944931" y="842804"/>
                  <a:pt x="944931" y="841559"/>
                  <a:pt x="944931" y="841559"/>
                </a:cubicBezTo>
                <a:cubicBezTo>
                  <a:pt x="944931" y="839070"/>
                  <a:pt x="944931" y="837825"/>
                  <a:pt x="946176" y="835335"/>
                </a:cubicBezTo>
                <a:cubicBezTo>
                  <a:pt x="946176" y="834090"/>
                  <a:pt x="946176" y="834090"/>
                  <a:pt x="946176" y="832845"/>
                </a:cubicBezTo>
                <a:cubicBezTo>
                  <a:pt x="946176" y="830355"/>
                  <a:pt x="946176" y="827865"/>
                  <a:pt x="946176" y="826620"/>
                </a:cubicBezTo>
                <a:cubicBezTo>
                  <a:pt x="947421" y="825376"/>
                  <a:pt x="947421" y="824131"/>
                  <a:pt x="947421" y="824131"/>
                </a:cubicBezTo>
                <a:cubicBezTo>
                  <a:pt x="947421" y="821641"/>
                  <a:pt x="947421" y="820396"/>
                  <a:pt x="948666" y="817906"/>
                </a:cubicBezTo>
                <a:cubicBezTo>
                  <a:pt x="948666" y="816661"/>
                  <a:pt x="949911" y="816661"/>
                  <a:pt x="949911" y="815416"/>
                </a:cubicBezTo>
                <a:cubicBezTo>
                  <a:pt x="949911" y="812926"/>
                  <a:pt x="951156" y="810437"/>
                  <a:pt x="951156" y="809192"/>
                </a:cubicBezTo>
                <a:lnTo>
                  <a:pt x="952401" y="806702"/>
                </a:lnTo>
                <a:cubicBezTo>
                  <a:pt x="953646" y="805457"/>
                  <a:pt x="954891" y="802967"/>
                  <a:pt x="956136" y="800477"/>
                </a:cubicBezTo>
                <a:cubicBezTo>
                  <a:pt x="956136" y="800477"/>
                  <a:pt x="956136" y="800477"/>
                  <a:pt x="956136" y="799232"/>
                </a:cubicBezTo>
                <a:cubicBezTo>
                  <a:pt x="957381" y="796743"/>
                  <a:pt x="958626" y="795498"/>
                  <a:pt x="959871" y="793008"/>
                </a:cubicBezTo>
                <a:cubicBezTo>
                  <a:pt x="959871" y="793008"/>
                  <a:pt x="961116" y="793008"/>
                  <a:pt x="961116" y="791763"/>
                </a:cubicBezTo>
                <a:cubicBezTo>
                  <a:pt x="962361" y="790518"/>
                  <a:pt x="963606" y="788028"/>
                  <a:pt x="964851" y="786783"/>
                </a:cubicBezTo>
                <a:cubicBezTo>
                  <a:pt x="964851" y="785538"/>
                  <a:pt x="966096" y="785538"/>
                  <a:pt x="966096" y="784294"/>
                </a:cubicBezTo>
                <a:cubicBezTo>
                  <a:pt x="967341" y="784294"/>
                  <a:pt x="967341" y="783049"/>
                  <a:pt x="967341" y="783049"/>
                </a:cubicBezTo>
                <a:cubicBezTo>
                  <a:pt x="932482" y="774334"/>
                  <a:pt x="905092" y="745701"/>
                  <a:pt x="900112" y="708354"/>
                </a:cubicBezTo>
                <a:cubicBezTo>
                  <a:pt x="898867" y="707109"/>
                  <a:pt x="898867" y="705864"/>
                  <a:pt x="898867" y="704619"/>
                </a:cubicBezTo>
                <a:cubicBezTo>
                  <a:pt x="898867" y="703374"/>
                  <a:pt x="898867" y="703374"/>
                  <a:pt x="898867" y="702129"/>
                </a:cubicBezTo>
                <a:cubicBezTo>
                  <a:pt x="898867" y="700885"/>
                  <a:pt x="898867" y="698395"/>
                  <a:pt x="898867" y="697150"/>
                </a:cubicBezTo>
                <a:cubicBezTo>
                  <a:pt x="898867" y="697150"/>
                  <a:pt x="898867" y="697150"/>
                  <a:pt x="898867" y="695905"/>
                </a:cubicBezTo>
                <a:lnTo>
                  <a:pt x="898867" y="694660"/>
                </a:lnTo>
                <a:cubicBezTo>
                  <a:pt x="898867" y="693415"/>
                  <a:pt x="898867" y="692170"/>
                  <a:pt x="898867" y="690925"/>
                </a:cubicBezTo>
                <a:cubicBezTo>
                  <a:pt x="898867" y="689680"/>
                  <a:pt x="898867" y="688435"/>
                  <a:pt x="898867" y="687191"/>
                </a:cubicBezTo>
                <a:cubicBezTo>
                  <a:pt x="898867" y="684701"/>
                  <a:pt x="898867" y="683456"/>
                  <a:pt x="898867" y="682211"/>
                </a:cubicBezTo>
                <a:cubicBezTo>
                  <a:pt x="898867" y="680966"/>
                  <a:pt x="900112" y="678476"/>
                  <a:pt x="900112" y="677231"/>
                </a:cubicBezTo>
                <a:cubicBezTo>
                  <a:pt x="900112" y="675986"/>
                  <a:pt x="900112" y="675986"/>
                  <a:pt x="900112" y="673497"/>
                </a:cubicBezTo>
                <a:cubicBezTo>
                  <a:pt x="901357" y="672252"/>
                  <a:pt x="901357" y="669762"/>
                  <a:pt x="902602" y="667272"/>
                </a:cubicBezTo>
                <a:cubicBezTo>
                  <a:pt x="902602" y="667272"/>
                  <a:pt x="902602" y="666027"/>
                  <a:pt x="902602" y="664782"/>
                </a:cubicBezTo>
                <a:cubicBezTo>
                  <a:pt x="903847" y="663537"/>
                  <a:pt x="905092" y="661047"/>
                  <a:pt x="905092" y="659803"/>
                </a:cubicBezTo>
                <a:cubicBezTo>
                  <a:pt x="905092" y="658558"/>
                  <a:pt x="906337" y="658558"/>
                  <a:pt x="906337" y="657313"/>
                </a:cubicBezTo>
                <a:cubicBezTo>
                  <a:pt x="906337" y="656068"/>
                  <a:pt x="907582" y="653578"/>
                  <a:pt x="908827" y="651088"/>
                </a:cubicBezTo>
                <a:cubicBezTo>
                  <a:pt x="910072" y="651088"/>
                  <a:pt x="910072" y="649843"/>
                  <a:pt x="910072" y="649843"/>
                </a:cubicBezTo>
                <a:cubicBezTo>
                  <a:pt x="911317" y="647353"/>
                  <a:pt x="912562" y="646109"/>
                  <a:pt x="913807" y="643619"/>
                </a:cubicBezTo>
                <a:lnTo>
                  <a:pt x="913807" y="642374"/>
                </a:lnTo>
                <a:cubicBezTo>
                  <a:pt x="916297" y="639884"/>
                  <a:pt x="917542" y="638639"/>
                  <a:pt x="918787" y="636149"/>
                </a:cubicBezTo>
                <a:cubicBezTo>
                  <a:pt x="920032" y="636149"/>
                  <a:pt x="920032" y="636149"/>
                  <a:pt x="920032" y="634904"/>
                </a:cubicBezTo>
                <a:cubicBezTo>
                  <a:pt x="921277" y="633659"/>
                  <a:pt x="922522" y="632415"/>
                  <a:pt x="923767" y="629925"/>
                </a:cubicBezTo>
                <a:cubicBezTo>
                  <a:pt x="923767" y="629925"/>
                  <a:pt x="923767" y="629925"/>
                  <a:pt x="925012" y="629925"/>
                </a:cubicBezTo>
                <a:cubicBezTo>
                  <a:pt x="896377" y="618721"/>
                  <a:pt x="875213" y="592577"/>
                  <a:pt x="868988" y="561455"/>
                </a:cubicBezTo>
                <a:cubicBezTo>
                  <a:pt x="867743" y="557720"/>
                  <a:pt x="867743" y="553985"/>
                  <a:pt x="867743" y="549006"/>
                </a:cubicBezTo>
                <a:cubicBezTo>
                  <a:pt x="867743" y="549006"/>
                  <a:pt x="867743" y="549006"/>
                  <a:pt x="867743" y="547761"/>
                </a:cubicBezTo>
                <a:cubicBezTo>
                  <a:pt x="867743" y="547761"/>
                  <a:pt x="867743" y="547761"/>
                  <a:pt x="867743" y="546516"/>
                </a:cubicBezTo>
                <a:cubicBezTo>
                  <a:pt x="867743" y="546516"/>
                  <a:pt x="867743" y="546516"/>
                  <a:pt x="867743" y="545271"/>
                </a:cubicBezTo>
                <a:cubicBezTo>
                  <a:pt x="867743" y="544026"/>
                  <a:pt x="867743" y="544026"/>
                  <a:pt x="867743" y="541536"/>
                </a:cubicBezTo>
                <a:cubicBezTo>
                  <a:pt x="867743" y="540291"/>
                  <a:pt x="867743" y="539046"/>
                  <a:pt x="867743" y="537801"/>
                </a:cubicBezTo>
                <a:cubicBezTo>
                  <a:pt x="867743" y="535312"/>
                  <a:pt x="867743" y="534067"/>
                  <a:pt x="867743" y="532822"/>
                </a:cubicBezTo>
                <a:cubicBezTo>
                  <a:pt x="868988" y="531577"/>
                  <a:pt x="868988" y="530332"/>
                  <a:pt x="868988" y="527842"/>
                </a:cubicBezTo>
                <a:cubicBezTo>
                  <a:pt x="868988" y="526597"/>
                  <a:pt x="868988" y="526597"/>
                  <a:pt x="868988" y="524107"/>
                </a:cubicBezTo>
                <a:cubicBezTo>
                  <a:pt x="870233" y="522862"/>
                  <a:pt x="871478" y="520373"/>
                  <a:pt x="871478" y="519128"/>
                </a:cubicBezTo>
                <a:cubicBezTo>
                  <a:pt x="871478" y="517883"/>
                  <a:pt x="871478" y="516638"/>
                  <a:pt x="871478" y="516638"/>
                </a:cubicBezTo>
                <a:cubicBezTo>
                  <a:pt x="872723" y="514148"/>
                  <a:pt x="872723" y="512903"/>
                  <a:pt x="873968" y="510413"/>
                </a:cubicBezTo>
                <a:lnTo>
                  <a:pt x="875213" y="509168"/>
                </a:lnTo>
                <a:cubicBezTo>
                  <a:pt x="876458" y="506679"/>
                  <a:pt x="877703" y="504189"/>
                  <a:pt x="877703" y="501699"/>
                </a:cubicBezTo>
                <a:cubicBezTo>
                  <a:pt x="878948" y="501699"/>
                  <a:pt x="878948" y="500454"/>
                  <a:pt x="878948" y="500454"/>
                </a:cubicBezTo>
                <a:cubicBezTo>
                  <a:pt x="880193" y="497964"/>
                  <a:pt x="881438" y="496719"/>
                  <a:pt x="882683" y="494230"/>
                </a:cubicBezTo>
                <a:cubicBezTo>
                  <a:pt x="882683" y="494230"/>
                  <a:pt x="882683" y="492985"/>
                  <a:pt x="883928" y="492985"/>
                </a:cubicBezTo>
                <a:cubicBezTo>
                  <a:pt x="885173" y="490495"/>
                  <a:pt x="886418" y="489250"/>
                  <a:pt x="887663" y="486760"/>
                </a:cubicBezTo>
                <a:cubicBezTo>
                  <a:pt x="888908" y="486760"/>
                  <a:pt x="888908" y="486760"/>
                  <a:pt x="888908" y="485515"/>
                </a:cubicBezTo>
                <a:cubicBezTo>
                  <a:pt x="891398" y="484270"/>
                  <a:pt x="891398" y="483025"/>
                  <a:pt x="892642" y="481780"/>
                </a:cubicBezTo>
                <a:cubicBezTo>
                  <a:pt x="892642" y="481780"/>
                  <a:pt x="893888" y="481780"/>
                  <a:pt x="893888" y="480536"/>
                </a:cubicBezTo>
                <a:cubicBezTo>
                  <a:pt x="896377" y="478046"/>
                  <a:pt x="898867" y="476801"/>
                  <a:pt x="900112" y="475556"/>
                </a:cubicBezTo>
                <a:lnTo>
                  <a:pt x="900112" y="474311"/>
                </a:lnTo>
                <a:cubicBezTo>
                  <a:pt x="902602" y="473066"/>
                  <a:pt x="905092" y="470576"/>
                  <a:pt x="907582" y="469331"/>
                </a:cubicBezTo>
                <a:cubicBezTo>
                  <a:pt x="910072" y="468086"/>
                  <a:pt x="912562" y="465597"/>
                  <a:pt x="915052" y="465597"/>
                </a:cubicBezTo>
                <a:cubicBezTo>
                  <a:pt x="915052" y="465597"/>
                  <a:pt x="915052" y="464352"/>
                  <a:pt x="916297" y="464352"/>
                </a:cubicBezTo>
                <a:cubicBezTo>
                  <a:pt x="918787" y="463107"/>
                  <a:pt x="920032" y="461862"/>
                  <a:pt x="922522" y="461862"/>
                </a:cubicBezTo>
                <a:lnTo>
                  <a:pt x="923767" y="460617"/>
                </a:lnTo>
                <a:cubicBezTo>
                  <a:pt x="926257" y="460617"/>
                  <a:pt x="927502" y="459372"/>
                  <a:pt x="931236" y="458127"/>
                </a:cubicBezTo>
                <a:lnTo>
                  <a:pt x="932482" y="456882"/>
                </a:lnTo>
                <a:cubicBezTo>
                  <a:pt x="933726" y="456882"/>
                  <a:pt x="936216" y="456882"/>
                  <a:pt x="939951" y="455637"/>
                </a:cubicBezTo>
                <a:cubicBezTo>
                  <a:pt x="939951" y="455637"/>
                  <a:pt x="939951" y="455637"/>
                  <a:pt x="941196" y="455637"/>
                </a:cubicBezTo>
                <a:cubicBezTo>
                  <a:pt x="943686" y="455637"/>
                  <a:pt x="946176" y="454392"/>
                  <a:pt x="947421" y="454392"/>
                </a:cubicBezTo>
                <a:cubicBezTo>
                  <a:pt x="948666" y="454392"/>
                  <a:pt x="949911" y="454392"/>
                  <a:pt x="949911" y="454392"/>
                </a:cubicBezTo>
                <a:cubicBezTo>
                  <a:pt x="942441" y="445678"/>
                  <a:pt x="937461" y="434474"/>
                  <a:pt x="933726" y="424515"/>
                </a:cubicBezTo>
                <a:cubicBezTo>
                  <a:pt x="933726" y="423270"/>
                  <a:pt x="933726" y="422025"/>
                  <a:pt x="933726" y="422025"/>
                </a:cubicBezTo>
                <a:cubicBezTo>
                  <a:pt x="932482" y="419535"/>
                  <a:pt x="932482" y="418290"/>
                  <a:pt x="932482" y="415800"/>
                </a:cubicBezTo>
                <a:cubicBezTo>
                  <a:pt x="931236" y="414555"/>
                  <a:pt x="931236" y="414555"/>
                  <a:pt x="931236" y="413310"/>
                </a:cubicBezTo>
                <a:cubicBezTo>
                  <a:pt x="929992" y="410821"/>
                  <a:pt x="929992" y="408331"/>
                  <a:pt x="929992" y="407086"/>
                </a:cubicBezTo>
                <a:cubicBezTo>
                  <a:pt x="929992" y="405841"/>
                  <a:pt x="929992" y="404596"/>
                  <a:pt x="929992" y="404596"/>
                </a:cubicBezTo>
                <a:cubicBezTo>
                  <a:pt x="929992" y="402106"/>
                  <a:pt x="929992" y="400861"/>
                  <a:pt x="929992" y="398371"/>
                </a:cubicBezTo>
                <a:cubicBezTo>
                  <a:pt x="929992" y="397127"/>
                  <a:pt x="929992" y="397127"/>
                  <a:pt x="929992" y="395882"/>
                </a:cubicBezTo>
                <a:cubicBezTo>
                  <a:pt x="929992" y="394637"/>
                  <a:pt x="929992" y="393392"/>
                  <a:pt x="929992" y="393392"/>
                </a:cubicBezTo>
                <a:cubicBezTo>
                  <a:pt x="929992" y="392147"/>
                  <a:pt x="929992" y="390902"/>
                  <a:pt x="929992" y="389657"/>
                </a:cubicBezTo>
                <a:cubicBezTo>
                  <a:pt x="929992" y="388412"/>
                  <a:pt x="929992" y="387167"/>
                  <a:pt x="929992" y="384677"/>
                </a:cubicBezTo>
                <a:cubicBezTo>
                  <a:pt x="929992" y="384677"/>
                  <a:pt x="929992" y="383433"/>
                  <a:pt x="929992" y="382188"/>
                </a:cubicBezTo>
                <a:cubicBezTo>
                  <a:pt x="937461" y="338616"/>
                  <a:pt x="976055" y="305003"/>
                  <a:pt x="1020874" y="305003"/>
                </a:cubicBezTo>
                <a:lnTo>
                  <a:pt x="1024609" y="305003"/>
                </a:lnTo>
                <a:lnTo>
                  <a:pt x="1044529" y="305003"/>
                </a:lnTo>
                <a:lnTo>
                  <a:pt x="1044529" y="183002"/>
                </a:lnTo>
                <a:close/>
                <a:moveTo>
                  <a:pt x="788271" y="77263"/>
                </a:moveTo>
                <a:cubicBezTo>
                  <a:pt x="796616" y="77263"/>
                  <a:pt x="802576" y="83223"/>
                  <a:pt x="802576" y="90376"/>
                </a:cubicBezTo>
                <a:cubicBezTo>
                  <a:pt x="802576" y="97528"/>
                  <a:pt x="796616" y="104680"/>
                  <a:pt x="788271" y="104680"/>
                </a:cubicBezTo>
                <a:cubicBezTo>
                  <a:pt x="781119" y="104680"/>
                  <a:pt x="775159" y="97528"/>
                  <a:pt x="775159" y="90376"/>
                </a:cubicBezTo>
                <a:cubicBezTo>
                  <a:pt x="775159" y="83223"/>
                  <a:pt x="781119" y="77263"/>
                  <a:pt x="788271" y="77263"/>
                </a:cubicBezTo>
                <a:close/>
                <a:moveTo>
                  <a:pt x="689772" y="71035"/>
                </a:moveTo>
                <a:cubicBezTo>
                  <a:pt x="699420" y="71035"/>
                  <a:pt x="707862" y="79486"/>
                  <a:pt x="707862" y="90352"/>
                </a:cubicBezTo>
                <a:cubicBezTo>
                  <a:pt x="707862" y="101217"/>
                  <a:pt x="699420" y="109668"/>
                  <a:pt x="689772" y="109668"/>
                </a:cubicBezTo>
                <a:cubicBezTo>
                  <a:pt x="677711" y="109668"/>
                  <a:pt x="670475" y="101217"/>
                  <a:pt x="670475" y="90352"/>
                </a:cubicBezTo>
                <a:cubicBezTo>
                  <a:pt x="670475" y="79486"/>
                  <a:pt x="677711" y="71035"/>
                  <a:pt x="689772" y="71035"/>
                </a:cubicBezTo>
                <a:close/>
                <a:moveTo>
                  <a:pt x="489273" y="33613"/>
                </a:moveTo>
                <a:cubicBezTo>
                  <a:pt x="456904" y="33613"/>
                  <a:pt x="432004" y="59756"/>
                  <a:pt x="432004" y="90879"/>
                </a:cubicBezTo>
                <a:lnTo>
                  <a:pt x="432004" y="149389"/>
                </a:lnTo>
                <a:lnTo>
                  <a:pt x="1044529" y="149389"/>
                </a:lnTo>
                <a:lnTo>
                  <a:pt x="1044529" y="90879"/>
                </a:lnTo>
                <a:cubicBezTo>
                  <a:pt x="1044529" y="59756"/>
                  <a:pt x="1018384" y="33613"/>
                  <a:pt x="986015" y="33613"/>
                </a:cubicBezTo>
                <a:close/>
                <a:moveTo>
                  <a:pt x="489273" y="0"/>
                </a:moveTo>
                <a:lnTo>
                  <a:pt x="986015" y="0"/>
                </a:lnTo>
                <a:cubicBezTo>
                  <a:pt x="1037059" y="0"/>
                  <a:pt x="1078143" y="41082"/>
                  <a:pt x="1078143" y="90879"/>
                </a:cubicBezTo>
                <a:lnTo>
                  <a:pt x="1078143" y="305003"/>
                </a:lnTo>
                <a:lnTo>
                  <a:pt x="1152841" y="305003"/>
                </a:lnTo>
                <a:cubicBezTo>
                  <a:pt x="1195170" y="305003"/>
                  <a:pt x="1230029" y="339861"/>
                  <a:pt x="1230029" y="383433"/>
                </a:cubicBezTo>
                <a:lnTo>
                  <a:pt x="1230029" y="409576"/>
                </a:lnTo>
                <a:cubicBezTo>
                  <a:pt x="1230029" y="434474"/>
                  <a:pt x="1218824" y="455637"/>
                  <a:pt x="1200150" y="470576"/>
                </a:cubicBezTo>
                <a:cubicBezTo>
                  <a:pt x="1218824" y="484270"/>
                  <a:pt x="1230029" y="506679"/>
                  <a:pt x="1230029" y="532822"/>
                </a:cubicBezTo>
                <a:lnTo>
                  <a:pt x="1230029" y="558965"/>
                </a:lnTo>
                <a:cubicBezTo>
                  <a:pt x="1230029" y="582618"/>
                  <a:pt x="1218824" y="605027"/>
                  <a:pt x="1200150" y="619965"/>
                </a:cubicBezTo>
                <a:cubicBezTo>
                  <a:pt x="1218824" y="633659"/>
                  <a:pt x="1230029" y="656068"/>
                  <a:pt x="1230029" y="680966"/>
                </a:cubicBezTo>
                <a:lnTo>
                  <a:pt x="1230029" y="708354"/>
                </a:lnTo>
                <a:cubicBezTo>
                  <a:pt x="1230029" y="732007"/>
                  <a:pt x="1218824" y="754416"/>
                  <a:pt x="1200150" y="769355"/>
                </a:cubicBezTo>
                <a:cubicBezTo>
                  <a:pt x="1218824" y="783049"/>
                  <a:pt x="1230029" y="805457"/>
                  <a:pt x="1230029" y="830355"/>
                </a:cubicBezTo>
                <a:lnTo>
                  <a:pt x="1230029" y="856498"/>
                </a:lnTo>
                <a:cubicBezTo>
                  <a:pt x="1230029" y="881397"/>
                  <a:pt x="1218824" y="905050"/>
                  <a:pt x="1198905" y="919989"/>
                </a:cubicBezTo>
                <a:cubicBezTo>
                  <a:pt x="1180230" y="969785"/>
                  <a:pt x="1131676" y="1002153"/>
                  <a:pt x="1078143" y="1003398"/>
                </a:cubicBezTo>
                <a:lnTo>
                  <a:pt x="1078143" y="1085562"/>
                </a:lnTo>
                <a:cubicBezTo>
                  <a:pt x="1078143" y="1135358"/>
                  <a:pt x="1037059" y="1176440"/>
                  <a:pt x="986015" y="1176440"/>
                </a:cubicBezTo>
                <a:lnTo>
                  <a:pt x="489273" y="1176440"/>
                </a:lnTo>
                <a:cubicBezTo>
                  <a:pt x="439474" y="1176440"/>
                  <a:pt x="398390" y="1135358"/>
                  <a:pt x="398390" y="1085562"/>
                </a:cubicBezTo>
                <a:lnTo>
                  <a:pt x="398390" y="1003398"/>
                </a:lnTo>
                <a:lnTo>
                  <a:pt x="358551" y="1003398"/>
                </a:lnTo>
                <a:cubicBezTo>
                  <a:pt x="292568" y="1003398"/>
                  <a:pt x="235299" y="963561"/>
                  <a:pt x="211645" y="905050"/>
                </a:cubicBezTo>
                <a:lnTo>
                  <a:pt x="69718" y="905050"/>
                </a:lnTo>
                <a:cubicBezTo>
                  <a:pt x="32369" y="905050"/>
                  <a:pt x="0" y="872682"/>
                  <a:pt x="0" y="834090"/>
                </a:cubicBezTo>
                <a:lnTo>
                  <a:pt x="0" y="474311"/>
                </a:lnTo>
                <a:cubicBezTo>
                  <a:pt x="0" y="435719"/>
                  <a:pt x="32369" y="404596"/>
                  <a:pt x="69718" y="404596"/>
                </a:cubicBezTo>
                <a:lnTo>
                  <a:pt x="211645" y="404596"/>
                </a:lnTo>
                <a:cubicBezTo>
                  <a:pt x="217870" y="385922"/>
                  <a:pt x="227829" y="369739"/>
                  <a:pt x="241524" y="356045"/>
                </a:cubicBezTo>
                <a:lnTo>
                  <a:pt x="398390" y="195451"/>
                </a:lnTo>
                <a:lnTo>
                  <a:pt x="398390" y="90879"/>
                </a:lnTo>
                <a:cubicBezTo>
                  <a:pt x="398390" y="41082"/>
                  <a:pt x="439474" y="0"/>
                  <a:pt x="489273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grpSp>
        <p:nvGrpSpPr>
          <p:cNvPr id="543" name="Group 542">
            <a:extLst>
              <a:ext uri="{FF2B5EF4-FFF2-40B4-BE49-F238E27FC236}">
                <a16:creationId xmlns:a16="http://schemas.microsoft.com/office/drawing/2014/main" id="{E9CAE872-57F8-4FED-8B8B-ED36EE8835BF}"/>
              </a:ext>
            </a:extLst>
          </p:cNvPr>
          <p:cNvGrpSpPr/>
          <p:nvPr/>
        </p:nvGrpSpPr>
        <p:grpSpPr>
          <a:xfrm>
            <a:off x="1633264" y="4427532"/>
            <a:ext cx="7115972" cy="7122838"/>
            <a:chOff x="7918003" y="3869542"/>
            <a:chExt cx="3874527" cy="3878266"/>
          </a:xfrm>
        </p:grpSpPr>
        <p:sp>
          <p:nvSpPr>
            <p:cNvPr id="544" name="Freeform: Shape 543">
              <a:extLst>
                <a:ext uri="{FF2B5EF4-FFF2-40B4-BE49-F238E27FC236}">
                  <a16:creationId xmlns:a16="http://schemas.microsoft.com/office/drawing/2014/main" id="{A1016F50-7365-4A65-A812-B86F5BAC95C6}"/>
                </a:ext>
              </a:extLst>
            </p:cNvPr>
            <p:cNvSpPr/>
            <p:nvPr/>
          </p:nvSpPr>
          <p:spPr>
            <a:xfrm>
              <a:off x="7930465" y="7074840"/>
              <a:ext cx="3849603" cy="660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90" h="531">
                  <a:moveTo>
                    <a:pt x="3090" y="266"/>
                  </a:moveTo>
                  <a:cubicBezTo>
                    <a:pt x="3090" y="412"/>
                    <a:pt x="2398" y="531"/>
                    <a:pt x="1545" y="531"/>
                  </a:cubicBezTo>
                  <a:cubicBezTo>
                    <a:pt x="692" y="531"/>
                    <a:pt x="0" y="412"/>
                    <a:pt x="0" y="266"/>
                  </a:cubicBezTo>
                  <a:cubicBezTo>
                    <a:pt x="0" y="119"/>
                    <a:pt x="692" y="0"/>
                    <a:pt x="1545" y="0"/>
                  </a:cubicBezTo>
                  <a:cubicBezTo>
                    <a:pt x="2398" y="0"/>
                    <a:pt x="3090" y="119"/>
                    <a:pt x="3090" y="26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5" name="Freeform: Shape 544">
              <a:extLst>
                <a:ext uri="{FF2B5EF4-FFF2-40B4-BE49-F238E27FC236}">
                  <a16:creationId xmlns:a16="http://schemas.microsoft.com/office/drawing/2014/main" id="{B7D35363-1D7A-4CED-A92B-BA7BB22A1230}"/>
                </a:ext>
              </a:extLst>
            </p:cNvPr>
            <p:cNvSpPr/>
            <p:nvPr/>
          </p:nvSpPr>
          <p:spPr>
            <a:xfrm>
              <a:off x="7918003" y="7063628"/>
              <a:ext cx="3874527" cy="684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10" h="550">
                  <a:moveTo>
                    <a:pt x="1555" y="20"/>
                  </a:moveTo>
                  <a:cubicBezTo>
                    <a:pt x="637" y="20"/>
                    <a:pt x="20" y="151"/>
                    <a:pt x="20" y="275"/>
                  </a:cubicBezTo>
                  <a:cubicBezTo>
                    <a:pt x="20" y="398"/>
                    <a:pt x="637" y="529"/>
                    <a:pt x="1555" y="529"/>
                  </a:cubicBezTo>
                  <a:cubicBezTo>
                    <a:pt x="2473" y="529"/>
                    <a:pt x="3090" y="398"/>
                    <a:pt x="3090" y="275"/>
                  </a:cubicBezTo>
                  <a:cubicBezTo>
                    <a:pt x="3090" y="151"/>
                    <a:pt x="2473" y="20"/>
                    <a:pt x="1555" y="20"/>
                  </a:cubicBezTo>
                  <a:close/>
                  <a:moveTo>
                    <a:pt x="1555" y="550"/>
                  </a:moveTo>
                  <a:cubicBezTo>
                    <a:pt x="790" y="550"/>
                    <a:pt x="0" y="447"/>
                    <a:pt x="0" y="275"/>
                  </a:cubicBezTo>
                  <a:cubicBezTo>
                    <a:pt x="0" y="102"/>
                    <a:pt x="790" y="0"/>
                    <a:pt x="1555" y="0"/>
                  </a:cubicBezTo>
                  <a:cubicBezTo>
                    <a:pt x="2319" y="0"/>
                    <a:pt x="3110" y="102"/>
                    <a:pt x="3110" y="275"/>
                  </a:cubicBezTo>
                  <a:cubicBezTo>
                    <a:pt x="3110" y="447"/>
                    <a:pt x="2319" y="550"/>
                    <a:pt x="1555" y="55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6" name="Freeform: Shape 545">
              <a:extLst>
                <a:ext uri="{FF2B5EF4-FFF2-40B4-BE49-F238E27FC236}">
                  <a16:creationId xmlns:a16="http://schemas.microsoft.com/office/drawing/2014/main" id="{B4D3FA70-C26D-42B6-8A0D-4533D084187E}"/>
                </a:ext>
              </a:extLst>
            </p:cNvPr>
            <p:cNvSpPr/>
            <p:nvPr/>
          </p:nvSpPr>
          <p:spPr>
            <a:xfrm>
              <a:off x="8342967" y="6796935"/>
              <a:ext cx="2997178" cy="8274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6" h="665">
                  <a:moveTo>
                    <a:pt x="0" y="0"/>
                  </a:moveTo>
                  <a:lnTo>
                    <a:pt x="0" y="462"/>
                  </a:lnTo>
                  <a:cubicBezTo>
                    <a:pt x="0" y="574"/>
                    <a:pt x="539" y="665"/>
                    <a:pt x="1203" y="665"/>
                  </a:cubicBezTo>
                  <a:cubicBezTo>
                    <a:pt x="1867" y="665"/>
                    <a:pt x="2406" y="574"/>
                    <a:pt x="2406" y="462"/>
                  </a:cubicBezTo>
                  <a:lnTo>
                    <a:pt x="2406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7" name="Freeform: Shape 546">
              <a:extLst>
                <a:ext uri="{FF2B5EF4-FFF2-40B4-BE49-F238E27FC236}">
                  <a16:creationId xmlns:a16="http://schemas.microsoft.com/office/drawing/2014/main" id="{7FD98587-2667-4998-823E-30889D85AC6A}"/>
                </a:ext>
              </a:extLst>
            </p:cNvPr>
            <p:cNvSpPr/>
            <p:nvPr/>
          </p:nvSpPr>
          <p:spPr>
            <a:xfrm>
              <a:off x="8330505" y="6784472"/>
              <a:ext cx="3022103" cy="8524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26" h="685">
                  <a:moveTo>
                    <a:pt x="20" y="20"/>
                  </a:moveTo>
                  <a:lnTo>
                    <a:pt x="20" y="472"/>
                  </a:lnTo>
                  <a:cubicBezTo>
                    <a:pt x="20" y="519"/>
                    <a:pt x="149" y="569"/>
                    <a:pt x="364" y="605"/>
                  </a:cubicBezTo>
                  <a:cubicBezTo>
                    <a:pt x="591" y="644"/>
                    <a:pt x="892" y="665"/>
                    <a:pt x="1213" y="665"/>
                  </a:cubicBezTo>
                  <a:cubicBezTo>
                    <a:pt x="1533" y="665"/>
                    <a:pt x="1835" y="644"/>
                    <a:pt x="2062" y="605"/>
                  </a:cubicBezTo>
                  <a:cubicBezTo>
                    <a:pt x="2277" y="569"/>
                    <a:pt x="2405" y="519"/>
                    <a:pt x="2405" y="472"/>
                  </a:cubicBezTo>
                  <a:lnTo>
                    <a:pt x="2405" y="20"/>
                  </a:lnTo>
                  <a:close/>
                  <a:moveTo>
                    <a:pt x="1213" y="685"/>
                  </a:moveTo>
                  <a:cubicBezTo>
                    <a:pt x="891" y="685"/>
                    <a:pt x="588" y="664"/>
                    <a:pt x="361" y="626"/>
                  </a:cubicBezTo>
                  <a:cubicBezTo>
                    <a:pt x="197" y="598"/>
                    <a:pt x="0" y="548"/>
                    <a:pt x="0" y="472"/>
                  </a:cubicBezTo>
                  <a:lnTo>
                    <a:pt x="0" y="10"/>
                  </a:lnTo>
                  <a:cubicBezTo>
                    <a:pt x="0" y="5"/>
                    <a:pt x="4" y="0"/>
                    <a:pt x="10" y="0"/>
                  </a:cubicBezTo>
                  <a:lnTo>
                    <a:pt x="2416" y="0"/>
                  </a:lnTo>
                  <a:cubicBezTo>
                    <a:pt x="2421" y="0"/>
                    <a:pt x="2426" y="5"/>
                    <a:pt x="2426" y="10"/>
                  </a:cubicBezTo>
                  <a:lnTo>
                    <a:pt x="2426" y="472"/>
                  </a:lnTo>
                  <a:cubicBezTo>
                    <a:pt x="2426" y="548"/>
                    <a:pt x="2230" y="598"/>
                    <a:pt x="2065" y="626"/>
                  </a:cubicBezTo>
                  <a:cubicBezTo>
                    <a:pt x="1837" y="664"/>
                    <a:pt x="1535" y="685"/>
                    <a:pt x="1213" y="68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8" name="Freeform: Shape 547">
              <a:extLst>
                <a:ext uri="{FF2B5EF4-FFF2-40B4-BE49-F238E27FC236}">
                  <a16:creationId xmlns:a16="http://schemas.microsoft.com/office/drawing/2014/main" id="{C227114B-32D0-4372-BF28-B964CC77BBAD}"/>
                </a:ext>
              </a:extLst>
            </p:cNvPr>
            <p:cNvSpPr/>
            <p:nvPr/>
          </p:nvSpPr>
          <p:spPr>
            <a:xfrm>
              <a:off x="8342967" y="6542704"/>
              <a:ext cx="2997178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6" h="608">
                  <a:moveTo>
                    <a:pt x="1203" y="0"/>
                  </a:moveTo>
                  <a:cubicBezTo>
                    <a:pt x="539" y="0"/>
                    <a:pt x="0" y="91"/>
                    <a:pt x="0" y="204"/>
                  </a:cubicBezTo>
                  <a:lnTo>
                    <a:pt x="0" y="370"/>
                  </a:lnTo>
                  <a:cubicBezTo>
                    <a:pt x="68" y="416"/>
                    <a:pt x="128" y="389"/>
                    <a:pt x="199" y="428"/>
                  </a:cubicBezTo>
                  <a:cubicBezTo>
                    <a:pt x="258" y="459"/>
                    <a:pt x="292" y="532"/>
                    <a:pt x="356" y="555"/>
                  </a:cubicBezTo>
                  <a:cubicBezTo>
                    <a:pt x="438" y="584"/>
                    <a:pt x="521" y="513"/>
                    <a:pt x="607" y="493"/>
                  </a:cubicBezTo>
                  <a:cubicBezTo>
                    <a:pt x="661" y="481"/>
                    <a:pt x="720" y="489"/>
                    <a:pt x="769" y="517"/>
                  </a:cubicBezTo>
                  <a:cubicBezTo>
                    <a:pt x="803" y="537"/>
                    <a:pt x="832" y="566"/>
                    <a:pt x="867" y="584"/>
                  </a:cubicBezTo>
                  <a:cubicBezTo>
                    <a:pt x="956" y="630"/>
                    <a:pt x="1062" y="602"/>
                    <a:pt x="1155" y="565"/>
                  </a:cubicBezTo>
                  <a:cubicBezTo>
                    <a:pt x="1248" y="528"/>
                    <a:pt x="1343" y="482"/>
                    <a:pt x="1441" y="497"/>
                  </a:cubicBezTo>
                  <a:cubicBezTo>
                    <a:pt x="1542" y="512"/>
                    <a:pt x="1632" y="589"/>
                    <a:pt x="1732" y="577"/>
                  </a:cubicBezTo>
                  <a:cubicBezTo>
                    <a:pt x="1842" y="563"/>
                    <a:pt x="1929" y="445"/>
                    <a:pt x="2039" y="457"/>
                  </a:cubicBezTo>
                  <a:cubicBezTo>
                    <a:pt x="2091" y="463"/>
                    <a:pt x="2139" y="499"/>
                    <a:pt x="2192" y="502"/>
                  </a:cubicBezTo>
                  <a:cubicBezTo>
                    <a:pt x="2241" y="505"/>
                    <a:pt x="2289" y="478"/>
                    <a:pt x="2324" y="441"/>
                  </a:cubicBezTo>
                  <a:cubicBezTo>
                    <a:pt x="2358" y="403"/>
                    <a:pt x="2382" y="357"/>
                    <a:pt x="2406" y="311"/>
                  </a:cubicBezTo>
                  <a:lnTo>
                    <a:pt x="2406" y="204"/>
                  </a:lnTo>
                  <a:cubicBezTo>
                    <a:pt x="2406" y="91"/>
                    <a:pt x="1867" y="0"/>
                    <a:pt x="1203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9" name="Freeform: Shape 548">
              <a:extLst>
                <a:ext uri="{FF2B5EF4-FFF2-40B4-BE49-F238E27FC236}">
                  <a16:creationId xmlns:a16="http://schemas.microsoft.com/office/drawing/2014/main" id="{28084C57-B59A-4037-9C1D-913513562C32}"/>
                </a:ext>
              </a:extLst>
            </p:cNvPr>
            <p:cNvSpPr/>
            <p:nvPr/>
          </p:nvSpPr>
          <p:spPr>
            <a:xfrm>
              <a:off x="8342967" y="6542704"/>
              <a:ext cx="2997178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6" h="608">
                  <a:moveTo>
                    <a:pt x="1203" y="0"/>
                  </a:moveTo>
                  <a:cubicBezTo>
                    <a:pt x="539" y="0"/>
                    <a:pt x="0" y="91"/>
                    <a:pt x="0" y="204"/>
                  </a:cubicBezTo>
                  <a:lnTo>
                    <a:pt x="0" y="370"/>
                  </a:lnTo>
                  <a:cubicBezTo>
                    <a:pt x="68" y="416"/>
                    <a:pt x="128" y="389"/>
                    <a:pt x="199" y="428"/>
                  </a:cubicBezTo>
                  <a:cubicBezTo>
                    <a:pt x="258" y="459"/>
                    <a:pt x="292" y="532"/>
                    <a:pt x="356" y="555"/>
                  </a:cubicBezTo>
                  <a:cubicBezTo>
                    <a:pt x="438" y="584"/>
                    <a:pt x="521" y="513"/>
                    <a:pt x="607" y="493"/>
                  </a:cubicBezTo>
                  <a:cubicBezTo>
                    <a:pt x="661" y="481"/>
                    <a:pt x="720" y="489"/>
                    <a:pt x="769" y="517"/>
                  </a:cubicBezTo>
                  <a:cubicBezTo>
                    <a:pt x="803" y="537"/>
                    <a:pt x="832" y="566"/>
                    <a:pt x="867" y="584"/>
                  </a:cubicBezTo>
                  <a:cubicBezTo>
                    <a:pt x="956" y="630"/>
                    <a:pt x="1062" y="602"/>
                    <a:pt x="1155" y="565"/>
                  </a:cubicBezTo>
                  <a:cubicBezTo>
                    <a:pt x="1248" y="528"/>
                    <a:pt x="1343" y="482"/>
                    <a:pt x="1441" y="497"/>
                  </a:cubicBezTo>
                  <a:cubicBezTo>
                    <a:pt x="1542" y="512"/>
                    <a:pt x="1632" y="589"/>
                    <a:pt x="1732" y="577"/>
                  </a:cubicBezTo>
                  <a:cubicBezTo>
                    <a:pt x="1842" y="563"/>
                    <a:pt x="1929" y="445"/>
                    <a:pt x="2039" y="457"/>
                  </a:cubicBezTo>
                  <a:cubicBezTo>
                    <a:pt x="2091" y="463"/>
                    <a:pt x="2139" y="499"/>
                    <a:pt x="2192" y="502"/>
                  </a:cubicBezTo>
                  <a:cubicBezTo>
                    <a:pt x="2241" y="505"/>
                    <a:pt x="2289" y="478"/>
                    <a:pt x="2324" y="441"/>
                  </a:cubicBezTo>
                  <a:cubicBezTo>
                    <a:pt x="2358" y="403"/>
                    <a:pt x="2382" y="357"/>
                    <a:pt x="2406" y="311"/>
                  </a:cubicBezTo>
                  <a:lnTo>
                    <a:pt x="2406" y="204"/>
                  </a:lnTo>
                  <a:cubicBezTo>
                    <a:pt x="2406" y="91"/>
                    <a:pt x="1867" y="0"/>
                    <a:pt x="1203" y="0"/>
                  </a:cubicBezTo>
                  <a:close/>
                </a:path>
              </a:pathLst>
            </a:custGeom>
            <a:solidFill>
              <a:schemeClr val="accent3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0" name="Freeform: Shape 549">
              <a:extLst>
                <a:ext uri="{FF2B5EF4-FFF2-40B4-BE49-F238E27FC236}">
                  <a16:creationId xmlns:a16="http://schemas.microsoft.com/office/drawing/2014/main" id="{CFADE644-04DE-49FE-AB54-CC9203B05EC9}"/>
                </a:ext>
              </a:extLst>
            </p:cNvPr>
            <p:cNvSpPr/>
            <p:nvPr/>
          </p:nvSpPr>
          <p:spPr>
            <a:xfrm>
              <a:off x="8330505" y="6531484"/>
              <a:ext cx="3022103" cy="7801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26" h="627">
                  <a:moveTo>
                    <a:pt x="2416" y="320"/>
                  </a:moveTo>
                  <a:close/>
                  <a:moveTo>
                    <a:pt x="667" y="487"/>
                  </a:moveTo>
                  <a:cubicBezTo>
                    <a:pt x="707" y="487"/>
                    <a:pt x="749" y="497"/>
                    <a:pt x="784" y="518"/>
                  </a:cubicBezTo>
                  <a:cubicBezTo>
                    <a:pt x="801" y="527"/>
                    <a:pt x="816" y="539"/>
                    <a:pt x="831" y="549"/>
                  </a:cubicBezTo>
                  <a:cubicBezTo>
                    <a:pt x="848" y="563"/>
                    <a:pt x="864" y="574"/>
                    <a:pt x="882" y="584"/>
                  </a:cubicBezTo>
                  <a:cubicBezTo>
                    <a:pt x="971" y="630"/>
                    <a:pt x="1078" y="598"/>
                    <a:pt x="1162" y="565"/>
                  </a:cubicBezTo>
                  <a:cubicBezTo>
                    <a:pt x="1171" y="560"/>
                    <a:pt x="1181" y="557"/>
                    <a:pt x="1191" y="552"/>
                  </a:cubicBezTo>
                  <a:cubicBezTo>
                    <a:pt x="1275" y="518"/>
                    <a:pt x="1363" y="483"/>
                    <a:pt x="1453" y="496"/>
                  </a:cubicBezTo>
                  <a:cubicBezTo>
                    <a:pt x="1495" y="502"/>
                    <a:pt x="1536" y="520"/>
                    <a:pt x="1576" y="536"/>
                  </a:cubicBezTo>
                  <a:cubicBezTo>
                    <a:pt x="1632" y="560"/>
                    <a:pt x="1685" y="583"/>
                    <a:pt x="1741" y="576"/>
                  </a:cubicBezTo>
                  <a:cubicBezTo>
                    <a:pt x="1789" y="570"/>
                    <a:pt x="1833" y="542"/>
                    <a:pt x="1876" y="516"/>
                  </a:cubicBezTo>
                  <a:cubicBezTo>
                    <a:pt x="1930" y="483"/>
                    <a:pt x="1986" y="449"/>
                    <a:pt x="2050" y="456"/>
                  </a:cubicBezTo>
                  <a:cubicBezTo>
                    <a:pt x="2077" y="459"/>
                    <a:pt x="2101" y="469"/>
                    <a:pt x="2126" y="479"/>
                  </a:cubicBezTo>
                  <a:cubicBezTo>
                    <a:pt x="2151" y="489"/>
                    <a:pt x="2176" y="499"/>
                    <a:pt x="2202" y="501"/>
                  </a:cubicBezTo>
                  <a:cubicBezTo>
                    <a:pt x="2244" y="503"/>
                    <a:pt x="2289" y="482"/>
                    <a:pt x="2327" y="443"/>
                  </a:cubicBezTo>
                  <a:cubicBezTo>
                    <a:pt x="2360" y="407"/>
                    <a:pt x="2383" y="362"/>
                    <a:pt x="2405" y="318"/>
                  </a:cubicBezTo>
                  <a:lnTo>
                    <a:pt x="2405" y="213"/>
                  </a:lnTo>
                  <a:cubicBezTo>
                    <a:pt x="2405" y="166"/>
                    <a:pt x="2277" y="116"/>
                    <a:pt x="2062" y="79"/>
                  </a:cubicBezTo>
                  <a:cubicBezTo>
                    <a:pt x="1835" y="41"/>
                    <a:pt x="1533" y="20"/>
                    <a:pt x="1213" y="20"/>
                  </a:cubicBezTo>
                  <a:cubicBezTo>
                    <a:pt x="892" y="20"/>
                    <a:pt x="591" y="41"/>
                    <a:pt x="364" y="79"/>
                  </a:cubicBezTo>
                  <a:cubicBezTo>
                    <a:pt x="149" y="116"/>
                    <a:pt x="20" y="166"/>
                    <a:pt x="20" y="213"/>
                  </a:cubicBezTo>
                  <a:lnTo>
                    <a:pt x="20" y="374"/>
                  </a:lnTo>
                  <a:cubicBezTo>
                    <a:pt x="52" y="393"/>
                    <a:pt x="82" y="397"/>
                    <a:pt x="114" y="401"/>
                  </a:cubicBezTo>
                  <a:cubicBezTo>
                    <a:pt x="146" y="404"/>
                    <a:pt x="178" y="408"/>
                    <a:pt x="214" y="428"/>
                  </a:cubicBezTo>
                  <a:cubicBezTo>
                    <a:pt x="242" y="443"/>
                    <a:pt x="264" y="467"/>
                    <a:pt x="286" y="489"/>
                  </a:cubicBezTo>
                  <a:cubicBezTo>
                    <a:pt x="312" y="517"/>
                    <a:pt x="336" y="542"/>
                    <a:pt x="369" y="554"/>
                  </a:cubicBezTo>
                  <a:cubicBezTo>
                    <a:pt x="420" y="572"/>
                    <a:pt x="472" y="549"/>
                    <a:pt x="526" y="525"/>
                  </a:cubicBezTo>
                  <a:cubicBezTo>
                    <a:pt x="555" y="513"/>
                    <a:pt x="584" y="500"/>
                    <a:pt x="614" y="492"/>
                  </a:cubicBezTo>
                  <a:cubicBezTo>
                    <a:pt x="631" y="489"/>
                    <a:pt x="649" y="487"/>
                    <a:pt x="667" y="487"/>
                  </a:cubicBezTo>
                  <a:close/>
                  <a:moveTo>
                    <a:pt x="982" y="627"/>
                  </a:moveTo>
                  <a:cubicBezTo>
                    <a:pt x="944" y="627"/>
                    <a:pt x="908" y="620"/>
                    <a:pt x="873" y="602"/>
                  </a:cubicBezTo>
                  <a:cubicBezTo>
                    <a:pt x="853" y="592"/>
                    <a:pt x="836" y="579"/>
                    <a:pt x="818" y="566"/>
                  </a:cubicBezTo>
                  <a:cubicBezTo>
                    <a:pt x="804" y="555"/>
                    <a:pt x="789" y="544"/>
                    <a:pt x="774" y="535"/>
                  </a:cubicBezTo>
                  <a:cubicBezTo>
                    <a:pt x="727" y="508"/>
                    <a:pt x="671" y="500"/>
                    <a:pt x="619" y="513"/>
                  </a:cubicBezTo>
                  <a:cubicBezTo>
                    <a:pt x="591" y="519"/>
                    <a:pt x="562" y="531"/>
                    <a:pt x="534" y="544"/>
                  </a:cubicBezTo>
                  <a:cubicBezTo>
                    <a:pt x="478" y="568"/>
                    <a:pt x="421" y="594"/>
                    <a:pt x="362" y="573"/>
                  </a:cubicBezTo>
                  <a:cubicBezTo>
                    <a:pt x="325" y="560"/>
                    <a:pt x="298" y="531"/>
                    <a:pt x="272" y="503"/>
                  </a:cubicBezTo>
                  <a:cubicBezTo>
                    <a:pt x="251" y="482"/>
                    <a:pt x="229" y="459"/>
                    <a:pt x="204" y="445"/>
                  </a:cubicBezTo>
                  <a:cubicBezTo>
                    <a:pt x="172" y="428"/>
                    <a:pt x="142" y="425"/>
                    <a:pt x="111" y="421"/>
                  </a:cubicBezTo>
                  <a:cubicBezTo>
                    <a:pt x="78" y="416"/>
                    <a:pt x="42" y="413"/>
                    <a:pt x="5" y="388"/>
                  </a:cubicBezTo>
                  <a:cubicBezTo>
                    <a:pt x="2" y="387"/>
                    <a:pt x="0" y="383"/>
                    <a:pt x="0" y="379"/>
                  </a:cubicBezTo>
                  <a:lnTo>
                    <a:pt x="0" y="213"/>
                  </a:lnTo>
                  <a:cubicBezTo>
                    <a:pt x="0" y="136"/>
                    <a:pt x="197" y="87"/>
                    <a:pt x="361" y="59"/>
                  </a:cubicBezTo>
                  <a:cubicBezTo>
                    <a:pt x="588" y="21"/>
                    <a:pt x="891" y="0"/>
                    <a:pt x="1213" y="0"/>
                  </a:cubicBezTo>
                  <a:cubicBezTo>
                    <a:pt x="1535" y="0"/>
                    <a:pt x="1837" y="21"/>
                    <a:pt x="2065" y="59"/>
                  </a:cubicBezTo>
                  <a:cubicBezTo>
                    <a:pt x="2230" y="87"/>
                    <a:pt x="2426" y="136"/>
                    <a:pt x="2426" y="213"/>
                  </a:cubicBezTo>
                  <a:lnTo>
                    <a:pt x="2426" y="320"/>
                  </a:lnTo>
                  <a:cubicBezTo>
                    <a:pt x="2426" y="321"/>
                    <a:pt x="2426" y="323"/>
                    <a:pt x="2425" y="324"/>
                  </a:cubicBezTo>
                  <a:cubicBezTo>
                    <a:pt x="2401" y="370"/>
                    <a:pt x="2377" y="418"/>
                    <a:pt x="2341" y="456"/>
                  </a:cubicBezTo>
                  <a:cubicBezTo>
                    <a:pt x="2300" y="500"/>
                    <a:pt x="2249" y="524"/>
                    <a:pt x="2201" y="521"/>
                  </a:cubicBezTo>
                  <a:cubicBezTo>
                    <a:pt x="2172" y="519"/>
                    <a:pt x="2144" y="508"/>
                    <a:pt x="2118" y="498"/>
                  </a:cubicBezTo>
                  <a:cubicBezTo>
                    <a:pt x="2094" y="488"/>
                    <a:pt x="2071" y="479"/>
                    <a:pt x="2048" y="476"/>
                  </a:cubicBezTo>
                  <a:cubicBezTo>
                    <a:pt x="1991" y="470"/>
                    <a:pt x="1940" y="501"/>
                    <a:pt x="1887" y="533"/>
                  </a:cubicBezTo>
                  <a:cubicBezTo>
                    <a:pt x="1841" y="561"/>
                    <a:pt x="1796" y="589"/>
                    <a:pt x="1744" y="596"/>
                  </a:cubicBezTo>
                  <a:cubicBezTo>
                    <a:pt x="1683" y="604"/>
                    <a:pt x="1624" y="579"/>
                    <a:pt x="1568" y="555"/>
                  </a:cubicBezTo>
                  <a:cubicBezTo>
                    <a:pt x="1530" y="539"/>
                    <a:pt x="1490" y="522"/>
                    <a:pt x="1450" y="516"/>
                  </a:cubicBezTo>
                  <a:cubicBezTo>
                    <a:pt x="1365" y="503"/>
                    <a:pt x="1281" y="538"/>
                    <a:pt x="1199" y="571"/>
                  </a:cubicBezTo>
                  <a:cubicBezTo>
                    <a:pt x="1188" y="575"/>
                    <a:pt x="1179" y="579"/>
                    <a:pt x="1169" y="583"/>
                  </a:cubicBezTo>
                  <a:cubicBezTo>
                    <a:pt x="1113" y="605"/>
                    <a:pt x="1047" y="627"/>
                    <a:pt x="982" y="62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1" name="Freeform: Shape 550">
              <a:extLst>
                <a:ext uri="{FF2B5EF4-FFF2-40B4-BE49-F238E27FC236}">
                  <a16:creationId xmlns:a16="http://schemas.microsoft.com/office/drawing/2014/main" id="{E9EB94D8-E78B-4147-BDB9-94CBDB906E92}"/>
                </a:ext>
              </a:extLst>
            </p:cNvPr>
            <p:cNvSpPr/>
            <p:nvPr/>
          </p:nvSpPr>
          <p:spPr>
            <a:xfrm>
              <a:off x="8342967" y="6798181"/>
              <a:ext cx="2997178" cy="276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6" h="223">
                  <a:moveTo>
                    <a:pt x="0" y="50"/>
                  </a:moveTo>
                  <a:cubicBezTo>
                    <a:pt x="58" y="103"/>
                    <a:pt x="210" y="139"/>
                    <a:pt x="342" y="162"/>
                  </a:cubicBezTo>
                  <a:cubicBezTo>
                    <a:pt x="572" y="202"/>
                    <a:pt x="878" y="223"/>
                    <a:pt x="1203" y="223"/>
                  </a:cubicBezTo>
                  <a:cubicBezTo>
                    <a:pt x="1528" y="223"/>
                    <a:pt x="1833" y="202"/>
                    <a:pt x="2064" y="162"/>
                  </a:cubicBezTo>
                  <a:cubicBezTo>
                    <a:pt x="2196" y="139"/>
                    <a:pt x="2348" y="103"/>
                    <a:pt x="2406" y="50"/>
                  </a:cubicBezTo>
                  <a:lnTo>
                    <a:pt x="2406" y="0"/>
                  </a:lnTo>
                  <a:cubicBezTo>
                    <a:pt x="2405" y="1"/>
                    <a:pt x="2405" y="2"/>
                    <a:pt x="2405" y="3"/>
                  </a:cubicBezTo>
                  <a:cubicBezTo>
                    <a:pt x="2405" y="21"/>
                    <a:pt x="2380" y="83"/>
                    <a:pt x="2060" y="138"/>
                  </a:cubicBezTo>
                  <a:cubicBezTo>
                    <a:pt x="1831" y="178"/>
                    <a:pt x="1526" y="199"/>
                    <a:pt x="1203" y="199"/>
                  </a:cubicBezTo>
                  <a:cubicBezTo>
                    <a:pt x="879" y="199"/>
                    <a:pt x="575" y="178"/>
                    <a:pt x="346" y="138"/>
                  </a:cubicBezTo>
                  <a:cubicBezTo>
                    <a:pt x="26" y="83"/>
                    <a:pt x="0" y="21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2" name="Freeform: Shape 551">
              <a:extLst>
                <a:ext uri="{FF2B5EF4-FFF2-40B4-BE49-F238E27FC236}">
                  <a16:creationId xmlns:a16="http://schemas.microsoft.com/office/drawing/2014/main" id="{08259138-EE80-4F4E-A346-1E32D6196EE9}"/>
                </a:ext>
              </a:extLst>
            </p:cNvPr>
            <p:cNvSpPr/>
            <p:nvPr/>
          </p:nvSpPr>
          <p:spPr>
            <a:xfrm>
              <a:off x="8719328" y="6312152"/>
              <a:ext cx="2244459" cy="6193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2" h="498">
                  <a:moveTo>
                    <a:pt x="0" y="0"/>
                  </a:moveTo>
                  <a:lnTo>
                    <a:pt x="0" y="345"/>
                  </a:lnTo>
                  <a:cubicBezTo>
                    <a:pt x="0" y="430"/>
                    <a:pt x="403" y="498"/>
                    <a:pt x="901" y="498"/>
                  </a:cubicBezTo>
                  <a:cubicBezTo>
                    <a:pt x="1399" y="498"/>
                    <a:pt x="1802" y="430"/>
                    <a:pt x="1802" y="345"/>
                  </a:cubicBezTo>
                  <a:lnTo>
                    <a:pt x="1802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3" name="Freeform: Shape 552">
              <a:extLst>
                <a:ext uri="{FF2B5EF4-FFF2-40B4-BE49-F238E27FC236}">
                  <a16:creationId xmlns:a16="http://schemas.microsoft.com/office/drawing/2014/main" id="{DDC305C6-C277-4E3F-810A-B4E2A18E6B57}"/>
                </a:ext>
              </a:extLst>
            </p:cNvPr>
            <p:cNvSpPr/>
            <p:nvPr/>
          </p:nvSpPr>
          <p:spPr>
            <a:xfrm>
              <a:off x="8706866" y="6298443"/>
              <a:ext cx="2269384" cy="6455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22" h="519">
                  <a:moveTo>
                    <a:pt x="20" y="21"/>
                  </a:moveTo>
                  <a:lnTo>
                    <a:pt x="20" y="356"/>
                  </a:lnTo>
                  <a:cubicBezTo>
                    <a:pt x="20" y="383"/>
                    <a:pt x="87" y="423"/>
                    <a:pt x="275" y="454"/>
                  </a:cubicBezTo>
                  <a:cubicBezTo>
                    <a:pt x="445" y="483"/>
                    <a:pt x="671" y="499"/>
                    <a:pt x="911" y="499"/>
                  </a:cubicBezTo>
                  <a:cubicBezTo>
                    <a:pt x="1151" y="499"/>
                    <a:pt x="1377" y="483"/>
                    <a:pt x="1546" y="454"/>
                  </a:cubicBezTo>
                  <a:cubicBezTo>
                    <a:pt x="1735" y="423"/>
                    <a:pt x="1802" y="383"/>
                    <a:pt x="1802" y="356"/>
                  </a:cubicBezTo>
                  <a:lnTo>
                    <a:pt x="1802" y="21"/>
                  </a:lnTo>
                  <a:close/>
                  <a:moveTo>
                    <a:pt x="911" y="519"/>
                  </a:moveTo>
                  <a:cubicBezTo>
                    <a:pt x="469" y="519"/>
                    <a:pt x="0" y="462"/>
                    <a:pt x="0" y="356"/>
                  </a:cubicBezTo>
                  <a:lnTo>
                    <a:pt x="0" y="11"/>
                  </a:lnTo>
                  <a:cubicBezTo>
                    <a:pt x="0" y="5"/>
                    <a:pt x="5" y="0"/>
                    <a:pt x="10" y="0"/>
                  </a:cubicBezTo>
                  <a:lnTo>
                    <a:pt x="1812" y="0"/>
                  </a:lnTo>
                  <a:cubicBezTo>
                    <a:pt x="1817" y="0"/>
                    <a:pt x="1822" y="5"/>
                    <a:pt x="1822" y="11"/>
                  </a:cubicBezTo>
                  <a:lnTo>
                    <a:pt x="1822" y="356"/>
                  </a:lnTo>
                  <a:cubicBezTo>
                    <a:pt x="1822" y="462"/>
                    <a:pt x="1353" y="519"/>
                    <a:pt x="911" y="51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4" name="Freeform: Shape 553">
              <a:extLst>
                <a:ext uri="{FF2B5EF4-FFF2-40B4-BE49-F238E27FC236}">
                  <a16:creationId xmlns:a16="http://schemas.microsoft.com/office/drawing/2014/main" id="{AA9C425B-FA76-4F47-8E86-3CCCB0BA9DF3}"/>
                </a:ext>
              </a:extLst>
            </p:cNvPr>
            <p:cNvSpPr/>
            <p:nvPr/>
          </p:nvSpPr>
          <p:spPr>
            <a:xfrm>
              <a:off x="8719328" y="6122725"/>
              <a:ext cx="2244459" cy="5645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2" h="454">
                  <a:moveTo>
                    <a:pt x="901" y="0"/>
                  </a:moveTo>
                  <a:cubicBezTo>
                    <a:pt x="403" y="0"/>
                    <a:pt x="0" y="67"/>
                    <a:pt x="0" y="152"/>
                  </a:cubicBezTo>
                  <a:lnTo>
                    <a:pt x="0" y="277"/>
                  </a:lnTo>
                  <a:cubicBezTo>
                    <a:pt x="51" y="310"/>
                    <a:pt x="95" y="290"/>
                    <a:pt x="149" y="319"/>
                  </a:cubicBezTo>
                  <a:cubicBezTo>
                    <a:pt x="193" y="343"/>
                    <a:pt x="219" y="398"/>
                    <a:pt x="266" y="414"/>
                  </a:cubicBezTo>
                  <a:cubicBezTo>
                    <a:pt x="328" y="436"/>
                    <a:pt x="390" y="384"/>
                    <a:pt x="454" y="369"/>
                  </a:cubicBezTo>
                  <a:cubicBezTo>
                    <a:pt x="495" y="359"/>
                    <a:pt x="540" y="366"/>
                    <a:pt x="576" y="387"/>
                  </a:cubicBezTo>
                  <a:cubicBezTo>
                    <a:pt x="602" y="401"/>
                    <a:pt x="623" y="423"/>
                    <a:pt x="650" y="436"/>
                  </a:cubicBezTo>
                  <a:cubicBezTo>
                    <a:pt x="716" y="471"/>
                    <a:pt x="796" y="450"/>
                    <a:pt x="865" y="422"/>
                  </a:cubicBezTo>
                  <a:cubicBezTo>
                    <a:pt x="935" y="395"/>
                    <a:pt x="1006" y="360"/>
                    <a:pt x="1080" y="371"/>
                  </a:cubicBezTo>
                  <a:cubicBezTo>
                    <a:pt x="1155" y="382"/>
                    <a:pt x="1223" y="440"/>
                    <a:pt x="1298" y="431"/>
                  </a:cubicBezTo>
                  <a:cubicBezTo>
                    <a:pt x="1380" y="421"/>
                    <a:pt x="1445" y="332"/>
                    <a:pt x="1527" y="342"/>
                  </a:cubicBezTo>
                  <a:cubicBezTo>
                    <a:pt x="1567" y="346"/>
                    <a:pt x="1602" y="373"/>
                    <a:pt x="1642" y="375"/>
                  </a:cubicBezTo>
                  <a:cubicBezTo>
                    <a:pt x="1679" y="377"/>
                    <a:pt x="1714" y="357"/>
                    <a:pt x="1741" y="329"/>
                  </a:cubicBezTo>
                  <a:cubicBezTo>
                    <a:pt x="1766" y="301"/>
                    <a:pt x="1785" y="266"/>
                    <a:pt x="1802" y="232"/>
                  </a:cubicBezTo>
                  <a:lnTo>
                    <a:pt x="1802" y="152"/>
                  </a:lnTo>
                  <a:cubicBezTo>
                    <a:pt x="1802" y="67"/>
                    <a:pt x="1399" y="0"/>
                    <a:pt x="901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5" name="Freeform: Shape 554">
              <a:extLst>
                <a:ext uri="{FF2B5EF4-FFF2-40B4-BE49-F238E27FC236}">
                  <a16:creationId xmlns:a16="http://schemas.microsoft.com/office/drawing/2014/main" id="{E4DFF76D-3C2C-4ECA-B901-46631A290826}"/>
                </a:ext>
              </a:extLst>
            </p:cNvPr>
            <p:cNvSpPr/>
            <p:nvPr/>
          </p:nvSpPr>
          <p:spPr>
            <a:xfrm>
              <a:off x="8719328" y="6122725"/>
              <a:ext cx="2244459" cy="5645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2" h="454">
                  <a:moveTo>
                    <a:pt x="901" y="0"/>
                  </a:moveTo>
                  <a:cubicBezTo>
                    <a:pt x="403" y="0"/>
                    <a:pt x="0" y="67"/>
                    <a:pt x="0" y="152"/>
                  </a:cubicBezTo>
                  <a:lnTo>
                    <a:pt x="0" y="277"/>
                  </a:lnTo>
                  <a:cubicBezTo>
                    <a:pt x="51" y="310"/>
                    <a:pt x="95" y="290"/>
                    <a:pt x="149" y="319"/>
                  </a:cubicBezTo>
                  <a:cubicBezTo>
                    <a:pt x="193" y="343"/>
                    <a:pt x="219" y="398"/>
                    <a:pt x="266" y="414"/>
                  </a:cubicBezTo>
                  <a:cubicBezTo>
                    <a:pt x="328" y="436"/>
                    <a:pt x="390" y="384"/>
                    <a:pt x="454" y="369"/>
                  </a:cubicBezTo>
                  <a:cubicBezTo>
                    <a:pt x="495" y="359"/>
                    <a:pt x="540" y="366"/>
                    <a:pt x="576" y="387"/>
                  </a:cubicBezTo>
                  <a:cubicBezTo>
                    <a:pt x="602" y="401"/>
                    <a:pt x="623" y="423"/>
                    <a:pt x="650" y="436"/>
                  </a:cubicBezTo>
                  <a:cubicBezTo>
                    <a:pt x="716" y="471"/>
                    <a:pt x="796" y="450"/>
                    <a:pt x="865" y="422"/>
                  </a:cubicBezTo>
                  <a:cubicBezTo>
                    <a:pt x="935" y="395"/>
                    <a:pt x="1006" y="360"/>
                    <a:pt x="1080" y="371"/>
                  </a:cubicBezTo>
                  <a:cubicBezTo>
                    <a:pt x="1155" y="382"/>
                    <a:pt x="1223" y="440"/>
                    <a:pt x="1298" y="431"/>
                  </a:cubicBezTo>
                  <a:cubicBezTo>
                    <a:pt x="1380" y="421"/>
                    <a:pt x="1445" y="332"/>
                    <a:pt x="1527" y="342"/>
                  </a:cubicBezTo>
                  <a:cubicBezTo>
                    <a:pt x="1567" y="346"/>
                    <a:pt x="1602" y="373"/>
                    <a:pt x="1642" y="375"/>
                  </a:cubicBezTo>
                  <a:cubicBezTo>
                    <a:pt x="1679" y="377"/>
                    <a:pt x="1714" y="357"/>
                    <a:pt x="1741" y="329"/>
                  </a:cubicBezTo>
                  <a:cubicBezTo>
                    <a:pt x="1766" y="301"/>
                    <a:pt x="1785" y="266"/>
                    <a:pt x="1802" y="232"/>
                  </a:cubicBezTo>
                  <a:lnTo>
                    <a:pt x="1802" y="152"/>
                  </a:lnTo>
                  <a:cubicBezTo>
                    <a:pt x="1802" y="67"/>
                    <a:pt x="1399" y="0"/>
                    <a:pt x="901" y="0"/>
                  </a:cubicBezTo>
                  <a:close/>
                </a:path>
              </a:pathLst>
            </a:custGeom>
            <a:solidFill>
              <a:schemeClr val="accent3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6" name="Freeform: Shape 555">
              <a:extLst>
                <a:ext uri="{FF2B5EF4-FFF2-40B4-BE49-F238E27FC236}">
                  <a16:creationId xmlns:a16="http://schemas.microsoft.com/office/drawing/2014/main" id="{2B5AF5F9-21A0-4A41-89A0-7D0E51AAB046}"/>
                </a:ext>
              </a:extLst>
            </p:cNvPr>
            <p:cNvSpPr/>
            <p:nvPr/>
          </p:nvSpPr>
          <p:spPr>
            <a:xfrm>
              <a:off x="8706866" y="6109016"/>
              <a:ext cx="2269384" cy="5907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22" h="475">
                  <a:moveTo>
                    <a:pt x="1812" y="243"/>
                  </a:moveTo>
                  <a:close/>
                  <a:moveTo>
                    <a:pt x="502" y="365"/>
                  </a:moveTo>
                  <a:cubicBezTo>
                    <a:pt x="533" y="365"/>
                    <a:pt x="564" y="373"/>
                    <a:pt x="591" y="389"/>
                  </a:cubicBezTo>
                  <a:cubicBezTo>
                    <a:pt x="603" y="396"/>
                    <a:pt x="615" y="404"/>
                    <a:pt x="626" y="413"/>
                  </a:cubicBezTo>
                  <a:cubicBezTo>
                    <a:pt x="639" y="423"/>
                    <a:pt x="651" y="432"/>
                    <a:pt x="664" y="439"/>
                  </a:cubicBezTo>
                  <a:cubicBezTo>
                    <a:pt x="730" y="472"/>
                    <a:pt x="809" y="449"/>
                    <a:pt x="871" y="424"/>
                  </a:cubicBezTo>
                  <a:cubicBezTo>
                    <a:pt x="878" y="421"/>
                    <a:pt x="886" y="418"/>
                    <a:pt x="894" y="415"/>
                  </a:cubicBezTo>
                  <a:cubicBezTo>
                    <a:pt x="957" y="389"/>
                    <a:pt x="1023" y="362"/>
                    <a:pt x="1091" y="372"/>
                  </a:cubicBezTo>
                  <a:cubicBezTo>
                    <a:pt x="1123" y="377"/>
                    <a:pt x="1154" y="391"/>
                    <a:pt x="1183" y="403"/>
                  </a:cubicBezTo>
                  <a:cubicBezTo>
                    <a:pt x="1226" y="420"/>
                    <a:pt x="1265" y="437"/>
                    <a:pt x="1307" y="432"/>
                  </a:cubicBezTo>
                  <a:cubicBezTo>
                    <a:pt x="1342" y="428"/>
                    <a:pt x="1374" y="408"/>
                    <a:pt x="1406" y="388"/>
                  </a:cubicBezTo>
                  <a:cubicBezTo>
                    <a:pt x="1447" y="363"/>
                    <a:pt x="1489" y="337"/>
                    <a:pt x="1538" y="342"/>
                  </a:cubicBezTo>
                  <a:cubicBezTo>
                    <a:pt x="1559" y="345"/>
                    <a:pt x="1578" y="353"/>
                    <a:pt x="1596" y="360"/>
                  </a:cubicBezTo>
                  <a:cubicBezTo>
                    <a:pt x="1615" y="368"/>
                    <a:pt x="1633" y="375"/>
                    <a:pt x="1652" y="376"/>
                  </a:cubicBezTo>
                  <a:cubicBezTo>
                    <a:pt x="1683" y="378"/>
                    <a:pt x="1716" y="362"/>
                    <a:pt x="1743" y="333"/>
                  </a:cubicBezTo>
                  <a:cubicBezTo>
                    <a:pt x="1768" y="307"/>
                    <a:pt x="1785" y="273"/>
                    <a:pt x="1802" y="241"/>
                  </a:cubicBezTo>
                  <a:lnTo>
                    <a:pt x="1802" y="163"/>
                  </a:lnTo>
                  <a:cubicBezTo>
                    <a:pt x="1802" y="137"/>
                    <a:pt x="1735" y="97"/>
                    <a:pt x="1546" y="65"/>
                  </a:cubicBezTo>
                  <a:cubicBezTo>
                    <a:pt x="1377" y="36"/>
                    <a:pt x="1151" y="20"/>
                    <a:pt x="911" y="20"/>
                  </a:cubicBezTo>
                  <a:cubicBezTo>
                    <a:pt x="671" y="20"/>
                    <a:pt x="445" y="36"/>
                    <a:pt x="275" y="65"/>
                  </a:cubicBezTo>
                  <a:cubicBezTo>
                    <a:pt x="87" y="97"/>
                    <a:pt x="20" y="137"/>
                    <a:pt x="20" y="163"/>
                  </a:cubicBezTo>
                  <a:lnTo>
                    <a:pt x="20" y="282"/>
                  </a:lnTo>
                  <a:cubicBezTo>
                    <a:pt x="43" y="296"/>
                    <a:pt x="65" y="298"/>
                    <a:pt x="88" y="301"/>
                  </a:cubicBezTo>
                  <a:cubicBezTo>
                    <a:pt x="112" y="304"/>
                    <a:pt x="137" y="307"/>
                    <a:pt x="164" y="321"/>
                  </a:cubicBezTo>
                  <a:cubicBezTo>
                    <a:pt x="185" y="333"/>
                    <a:pt x="202" y="351"/>
                    <a:pt x="218" y="369"/>
                  </a:cubicBezTo>
                  <a:cubicBezTo>
                    <a:pt x="237" y="388"/>
                    <a:pt x="256" y="408"/>
                    <a:pt x="280" y="416"/>
                  </a:cubicBezTo>
                  <a:cubicBezTo>
                    <a:pt x="317" y="429"/>
                    <a:pt x="355" y="412"/>
                    <a:pt x="395" y="395"/>
                  </a:cubicBezTo>
                  <a:cubicBezTo>
                    <a:pt x="417" y="385"/>
                    <a:pt x="439" y="375"/>
                    <a:pt x="462" y="370"/>
                  </a:cubicBezTo>
                  <a:cubicBezTo>
                    <a:pt x="475" y="367"/>
                    <a:pt x="488" y="365"/>
                    <a:pt x="502" y="365"/>
                  </a:cubicBezTo>
                  <a:close/>
                  <a:moveTo>
                    <a:pt x="738" y="475"/>
                  </a:moveTo>
                  <a:cubicBezTo>
                    <a:pt x="710" y="475"/>
                    <a:pt x="682" y="471"/>
                    <a:pt x="655" y="456"/>
                  </a:cubicBezTo>
                  <a:cubicBezTo>
                    <a:pt x="640" y="449"/>
                    <a:pt x="626" y="439"/>
                    <a:pt x="614" y="429"/>
                  </a:cubicBezTo>
                  <a:cubicBezTo>
                    <a:pt x="603" y="421"/>
                    <a:pt x="592" y="413"/>
                    <a:pt x="581" y="406"/>
                  </a:cubicBezTo>
                  <a:cubicBezTo>
                    <a:pt x="546" y="387"/>
                    <a:pt x="505" y="381"/>
                    <a:pt x="467" y="390"/>
                  </a:cubicBezTo>
                  <a:cubicBezTo>
                    <a:pt x="446" y="395"/>
                    <a:pt x="424" y="404"/>
                    <a:pt x="403" y="413"/>
                  </a:cubicBezTo>
                  <a:cubicBezTo>
                    <a:pt x="361" y="432"/>
                    <a:pt x="318" y="451"/>
                    <a:pt x="273" y="435"/>
                  </a:cubicBezTo>
                  <a:cubicBezTo>
                    <a:pt x="245" y="425"/>
                    <a:pt x="224" y="403"/>
                    <a:pt x="204" y="382"/>
                  </a:cubicBezTo>
                  <a:cubicBezTo>
                    <a:pt x="188" y="365"/>
                    <a:pt x="173" y="349"/>
                    <a:pt x="154" y="339"/>
                  </a:cubicBezTo>
                  <a:cubicBezTo>
                    <a:pt x="131" y="326"/>
                    <a:pt x="108" y="324"/>
                    <a:pt x="86" y="321"/>
                  </a:cubicBezTo>
                  <a:cubicBezTo>
                    <a:pt x="60" y="318"/>
                    <a:pt x="33" y="315"/>
                    <a:pt x="5" y="296"/>
                  </a:cubicBezTo>
                  <a:cubicBezTo>
                    <a:pt x="2" y="294"/>
                    <a:pt x="0" y="291"/>
                    <a:pt x="0" y="288"/>
                  </a:cubicBezTo>
                  <a:lnTo>
                    <a:pt x="0" y="163"/>
                  </a:lnTo>
                  <a:cubicBezTo>
                    <a:pt x="0" y="57"/>
                    <a:pt x="469" y="0"/>
                    <a:pt x="911" y="0"/>
                  </a:cubicBezTo>
                  <a:cubicBezTo>
                    <a:pt x="1353" y="0"/>
                    <a:pt x="1822" y="57"/>
                    <a:pt x="1822" y="163"/>
                  </a:cubicBezTo>
                  <a:lnTo>
                    <a:pt x="1822" y="243"/>
                  </a:lnTo>
                  <a:cubicBezTo>
                    <a:pt x="1822" y="244"/>
                    <a:pt x="1821" y="246"/>
                    <a:pt x="1821" y="247"/>
                  </a:cubicBezTo>
                  <a:cubicBezTo>
                    <a:pt x="1803" y="282"/>
                    <a:pt x="1785" y="318"/>
                    <a:pt x="1758" y="347"/>
                  </a:cubicBezTo>
                  <a:cubicBezTo>
                    <a:pt x="1727" y="381"/>
                    <a:pt x="1688" y="398"/>
                    <a:pt x="1651" y="397"/>
                  </a:cubicBezTo>
                  <a:cubicBezTo>
                    <a:pt x="1629" y="395"/>
                    <a:pt x="1608" y="387"/>
                    <a:pt x="1588" y="378"/>
                  </a:cubicBezTo>
                  <a:cubicBezTo>
                    <a:pt x="1570" y="371"/>
                    <a:pt x="1554" y="364"/>
                    <a:pt x="1536" y="362"/>
                  </a:cubicBezTo>
                  <a:cubicBezTo>
                    <a:pt x="1494" y="358"/>
                    <a:pt x="1456" y="381"/>
                    <a:pt x="1417" y="405"/>
                  </a:cubicBezTo>
                  <a:cubicBezTo>
                    <a:pt x="1383" y="426"/>
                    <a:pt x="1348" y="447"/>
                    <a:pt x="1309" y="452"/>
                  </a:cubicBezTo>
                  <a:cubicBezTo>
                    <a:pt x="1262" y="458"/>
                    <a:pt x="1218" y="439"/>
                    <a:pt x="1176" y="422"/>
                  </a:cubicBezTo>
                  <a:cubicBezTo>
                    <a:pt x="1148" y="409"/>
                    <a:pt x="1118" y="397"/>
                    <a:pt x="1088" y="392"/>
                  </a:cubicBezTo>
                  <a:cubicBezTo>
                    <a:pt x="1025" y="383"/>
                    <a:pt x="962" y="409"/>
                    <a:pt x="901" y="433"/>
                  </a:cubicBezTo>
                  <a:cubicBezTo>
                    <a:pt x="894" y="436"/>
                    <a:pt x="886" y="439"/>
                    <a:pt x="879" y="443"/>
                  </a:cubicBezTo>
                  <a:cubicBezTo>
                    <a:pt x="837" y="460"/>
                    <a:pt x="787" y="475"/>
                    <a:pt x="738" y="47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7" name="Freeform: Shape 556">
              <a:extLst>
                <a:ext uri="{FF2B5EF4-FFF2-40B4-BE49-F238E27FC236}">
                  <a16:creationId xmlns:a16="http://schemas.microsoft.com/office/drawing/2014/main" id="{395805FA-5B88-416E-BE53-5B7392A212BF}"/>
                </a:ext>
              </a:extLst>
            </p:cNvPr>
            <p:cNvSpPr/>
            <p:nvPr/>
          </p:nvSpPr>
          <p:spPr>
            <a:xfrm>
              <a:off x="8719328" y="6312152"/>
              <a:ext cx="2244459" cy="208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2" h="168">
                  <a:moveTo>
                    <a:pt x="0" y="38"/>
                  </a:moveTo>
                  <a:cubicBezTo>
                    <a:pt x="43" y="78"/>
                    <a:pt x="157" y="105"/>
                    <a:pt x="256" y="122"/>
                  </a:cubicBezTo>
                  <a:cubicBezTo>
                    <a:pt x="428" y="152"/>
                    <a:pt x="657" y="168"/>
                    <a:pt x="901" y="168"/>
                  </a:cubicBezTo>
                  <a:cubicBezTo>
                    <a:pt x="1144" y="168"/>
                    <a:pt x="1374" y="152"/>
                    <a:pt x="1545" y="122"/>
                  </a:cubicBezTo>
                  <a:cubicBezTo>
                    <a:pt x="1644" y="105"/>
                    <a:pt x="1759" y="78"/>
                    <a:pt x="1802" y="38"/>
                  </a:cubicBezTo>
                  <a:lnTo>
                    <a:pt x="1802" y="0"/>
                  </a:lnTo>
                  <a:cubicBezTo>
                    <a:pt x="1802" y="2"/>
                    <a:pt x="1802" y="2"/>
                    <a:pt x="1802" y="3"/>
                  </a:cubicBezTo>
                  <a:cubicBezTo>
                    <a:pt x="1802" y="17"/>
                    <a:pt x="1783" y="63"/>
                    <a:pt x="1542" y="104"/>
                  </a:cubicBezTo>
                  <a:cubicBezTo>
                    <a:pt x="1371" y="134"/>
                    <a:pt x="1144" y="150"/>
                    <a:pt x="901" y="150"/>
                  </a:cubicBezTo>
                  <a:cubicBezTo>
                    <a:pt x="659" y="150"/>
                    <a:pt x="431" y="134"/>
                    <a:pt x="259" y="104"/>
                  </a:cubicBezTo>
                  <a:cubicBezTo>
                    <a:pt x="19" y="63"/>
                    <a:pt x="0" y="17"/>
                    <a:pt x="0" y="3"/>
                  </a:cubicBezTo>
                  <a:cubicBezTo>
                    <a:pt x="0" y="2"/>
                    <a:pt x="0" y="2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8" name="Freeform: Shape 557">
              <a:extLst>
                <a:ext uri="{FF2B5EF4-FFF2-40B4-BE49-F238E27FC236}">
                  <a16:creationId xmlns:a16="http://schemas.microsoft.com/office/drawing/2014/main" id="{DE4EC5E3-FF49-4A0E-A27D-7B7BB070ADE5}"/>
                </a:ext>
              </a:extLst>
            </p:cNvPr>
            <p:cNvSpPr/>
            <p:nvPr/>
          </p:nvSpPr>
          <p:spPr>
            <a:xfrm>
              <a:off x="8713097" y="6307163"/>
              <a:ext cx="2256921" cy="2193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12" h="177">
                  <a:moveTo>
                    <a:pt x="10" y="39"/>
                  </a:moveTo>
                  <a:cubicBezTo>
                    <a:pt x="45" y="71"/>
                    <a:pt x="132" y="99"/>
                    <a:pt x="262" y="121"/>
                  </a:cubicBezTo>
                  <a:cubicBezTo>
                    <a:pt x="434" y="151"/>
                    <a:pt x="662" y="166"/>
                    <a:pt x="906" y="166"/>
                  </a:cubicBezTo>
                  <a:cubicBezTo>
                    <a:pt x="1149" y="166"/>
                    <a:pt x="1378" y="151"/>
                    <a:pt x="1550" y="121"/>
                  </a:cubicBezTo>
                  <a:cubicBezTo>
                    <a:pt x="1679" y="99"/>
                    <a:pt x="1766" y="71"/>
                    <a:pt x="1802" y="39"/>
                  </a:cubicBezTo>
                  <a:lnTo>
                    <a:pt x="1802" y="28"/>
                  </a:lnTo>
                  <a:cubicBezTo>
                    <a:pt x="1781" y="51"/>
                    <a:pt x="1721" y="84"/>
                    <a:pt x="1549" y="113"/>
                  </a:cubicBezTo>
                  <a:cubicBezTo>
                    <a:pt x="1377" y="143"/>
                    <a:pt x="1149" y="159"/>
                    <a:pt x="906" y="159"/>
                  </a:cubicBezTo>
                  <a:cubicBezTo>
                    <a:pt x="663" y="159"/>
                    <a:pt x="435" y="143"/>
                    <a:pt x="263" y="113"/>
                  </a:cubicBezTo>
                  <a:cubicBezTo>
                    <a:pt x="91" y="84"/>
                    <a:pt x="31" y="51"/>
                    <a:pt x="10" y="28"/>
                  </a:cubicBezTo>
                  <a:close/>
                  <a:moveTo>
                    <a:pt x="906" y="177"/>
                  </a:moveTo>
                  <a:cubicBezTo>
                    <a:pt x="662" y="177"/>
                    <a:pt x="432" y="160"/>
                    <a:pt x="260" y="131"/>
                  </a:cubicBezTo>
                  <a:cubicBezTo>
                    <a:pt x="125" y="108"/>
                    <a:pt x="38" y="79"/>
                    <a:pt x="1" y="45"/>
                  </a:cubicBezTo>
                  <a:cubicBezTo>
                    <a:pt x="1" y="44"/>
                    <a:pt x="0" y="43"/>
                    <a:pt x="0" y="42"/>
                  </a:cubicBezTo>
                  <a:lnTo>
                    <a:pt x="0" y="4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7" y="0"/>
                    <a:pt x="9" y="1"/>
                    <a:pt x="10" y="3"/>
                  </a:cubicBezTo>
                  <a:cubicBezTo>
                    <a:pt x="11" y="4"/>
                    <a:pt x="11" y="6"/>
                    <a:pt x="11" y="7"/>
                  </a:cubicBezTo>
                  <a:cubicBezTo>
                    <a:pt x="11" y="16"/>
                    <a:pt x="23" y="62"/>
                    <a:pt x="265" y="103"/>
                  </a:cubicBezTo>
                  <a:cubicBezTo>
                    <a:pt x="436" y="132"/>
                    <a:pt x="664" y="149"/>
                    <a:pt x="906" y="149"/>
                  </a:cubicBezTo>
                  <a:cubicBezTo>
                    <a:pt x="1148" y="149"/>
                    <a:pt x="1376" y="132"/>
                    <a:pt x="1547" y="103"/>
                  </a:cubicBezTo>
                  <a:cubicBezTo>
                    <a:pt x="1789" y="62"/>
                    <a:pt x="1801" y="16"/>
                    <a:pt x="1801" y="7"/>
                  </a:cubicBezTo>
                  <a:cubicBezTo>
                    <a:pt x="1801" y="6"/>
                    <a:pt x="1802" y="4"/>
                    <a:pt x="1802" y="3"/>
                  </a:cubicBezTo>
                  <a:cubicBezTo>
                    <a:pt x="1802" y="1"/>
                    <a:pt x="1805" y="0"/>
                    <a:pt x="1807" y="0"/>
                  </a:cubicBezTo>
                  <a:cubicBezTo>
                    <a:pt x="1810" y="0"/>
                    <a:pt x="1812" y="2"/>
                    <a:pt x="1812" y="4"/>
                  </a:cubicBezTo>
                  <a:lnTo>
                    <a:pt x="1812" y="42"/>
                  </a:lnTo>
                  <a:cubicBezTo>
                    <a:pt x="1812" y="43"/>
                    <a:pt x="1812" y="44"/>
                    <a:pt x="1810" y="45"/>
                  </a:cubicBezTo>
                  <a:cubicBezTo>
                    <a:pt x="1774" y="79"/>
                    <a:pt x="1687" y="108"/>
                    <a:pt x="1552" y="131"/>
                  </a:cubicBezTo>
                  <a:cubicBezTo>
                    <a:pt x="1379" y="160"/>
                    <a:pt x="1150" y="177"/>
                    <a:pt x="906" y="17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9" name="Freeform: Shape 558">
              <a:extLst>
                <a:ext uri="{FF2B5EF4-FFF2-40B4-BE49-F238E27FC236}">
                  <a16:creationId xmlns:a16="http://schemas.microsoft.com/office/drawing/2014/main" id="{70D43039-C288-497C-A29E-77FB6D642EC0}"/>
                </a:ext>
              </a:extLst>
            </p:cNvPr>
            <p:cNvSpPr/>
            <p:nvPr/>
          </p:nvSpPr>
          <p:spPr>
            <a:xfrm>
              <a:off x="8789117" y="6491608"/>
              <a:ext cx="2349143" cy="732782"/>
            </a:xfrm>
            <a:custGeom>
              <a:avLst/>
              <a:gdLst>
                <a:gd name="connsiteX0" fmla="*/ 798200 w 2349143"/>
                <a:gd name="connsiteY0" fmla="*/ 655516 h 732782"/>
                <a:gd name="connsiteX1" fmla="*/ 836220 w 2349143"/>
                <a:gd name="connsiteY1" fmla="*/ 693536 h 732782"/>
                <a:gd name="connsiteX2" fmla="*/ 798200 w 2349143"/>
                <a:gd name="connsiteY2" fmla="*/ 732782 h 732782"/>
                <a:gd name="connsiteX3" fmla="*/ 758954 w 2349143"/>
                <a:gd name="connsiteY3" fmla="*/ 693536 h 732782"/>
                <a:gd name="connsiteX4" fmla="*/ 798200 w 2349143"/>
                <a:gd name="connsiteY4" fmla="*/ 655516 h 732782"/>
                <a:gd name="connsiteX5" fmla="*/ 1686762 w 2349143"/>
                <a:gd name="connsiteY5" fmla="*/ 646793 h 732782"/>
                <a:gd name="connsiteX6" fmla="*/ 1724782 w 2349143"/>
                <a:gd name="connsiteY6" fmla="*/ 684813 h 732782"/>
                <a:gd name="connsiteX7" fmla="*/ 1686762 w 2349143"/>
                <a:gd name="connsiteY7" fmla="*/ 724059 h 732782"/>
                <a:gd name="connsiteX8" fmla="*/ 1647516 w 2349143"/>
                <a:gd name="connsiteY8" fmla="*/ 684813 h 732782"/>
                <a:gd name="connsiteX9" fmla="*/ 1686762 w 2349143"/>
                <a:gd name="connsiteY9" fmla="*/ 646793 h 732782"/>
                <a:gd name="connsiteX10" fmla="*/ 38020 w 2349143"/>
                <a:gd name="connsiteY10" fmla="*/ 596943 h 732782"/>
                <a:gd name="connsiteX11" fmla="*/ 77266 w 2349143"/>
                <a:gd name="connsiteY11" fmla="*/ 634963 h 732782"/>
                <a:gd name="connsiteX12" fmla="*/ 38020 w 2349143"/>
                <a:gd name="connsiteY12" fmla="*/ 674209 h 732782"/>
                <a:gd name="connsiteX13" fmla="*/ 0 w 2349143"/>
                <a:gd name="connsiteY13" fmla="*/ 634963 h 732782"/>
                <a:gd name="connsiteX14" fmla="*/ 38020 w 2349143"/>
                <a:gd name="connsiteY14" fmla="*/ 596943 h 732782"/>
                <a:gd name="connsiteX15" fmla="*/ 2309897 w 2349143"/>
                <a:gd name="connsiteY15" fmla="*/ 544602 h 732782"/>
                <a:gd name="connsiteX16" fmla="*/ 2349143 w 2349143"/>
                <a:gd name="connsiteY16" fmla="*/ 582622 h 732782"/>
                <a:gd name="connsiteX17" fmla="*/ 2309897 w 2349143"/>
                <a:gd name="connsiteY17" fmla="*/ 621868 h 732782"/>
                <a:gd name="connsiteX18" fmla="*/ 2271877 w 2349143"/>
                <a:gd name="connsiteY18" fmla="*/ 582622 h 732782"/>
                <a:gd name="connsiteX19" fmla="*/ 2309897 w 2349143"/>
                <a:gd name="connsiteY19" fmla="*/ 544602 h 732782"/>
                <a:gd name="connsiteX20" fmla="*/ 861755 w 2349143"/>
                <a:gd name="connsiteY20" fmla="*/ 83493 h 732782"/>
                <a:gd name="connsiteX21" fmla="*/ 889809 w 2349143"/>
                <a:gd name="connsiteY21" fmla="*/ 112767 h 732782"/>
                <a:gd name="connsiteX22" fmla="*/ 861755 w 2349143"/>
                <a:gd name="connsiteY22" fmla="*/ 140820 h 732782"/>
                <a:gd name="connsiteX23" fmla="*/ 832482 w 2349143"/>
                <a:gd name="connsiteY23" fmla="*/ 112767 h 732782"/>
                <a:gd name="connsiteX24" fmla="*/ 861755 w 2349143"/>
                <a:gd name="connsiteY24" fmla="*/ 83493 h 732782"/>
                <a:gd name="connsiteX25" fmla="*/ 1527268 w 2349143"/>
                <a:gd name="connsiteY25" fmla="*/ 77262 h 732782"/>
                <a:gd name="connsiteX26" fmla="*/ 1556541 w 2349143"/>
                <a:gd name="connsiteY26" fmla="*/ 105316 h 732782"/>
                <a:gd name="connsiteX27" fmla="*/ 1527268 w 2349143"/>
                <a:gd name="connsiteY27" fmla="*/ 134589 h 732782"/>
                <a:gd name="connsiteX28" fmla="*/ 1499214 w 2349143"/>
                <a:gd name="connsiteY28" fmla="*/ 105316 h 732782"/>
                <a:gd name="connsiteX29" fmla="*/ 1527268 w 2349143"/>
                <a:gd name="connsiteY29" fmla="*/ 77262 h 732782"/>
                <a:gd name="connsiteX30" fmla="*/ 293474 w 2349143"/>
                <a:gd name="connsiteY30" fmla="*/ 39875 h 732782"/>
                <a:gd name="connsiteX31" fmla="*/ 321528 w 2349143"/>
                <a:gd name="connsiteY31" fmla="*/ 69149 h 732782"/>
                <a:gd name="connsiteX32" fmla="*/ 293474 w 2349143"/>
                <a:gd name="connsiteY32" fmla="*/ 97202 h 732782"/>
                <a:gd name="connsiteX33" fmla="*/ 264201 w 2349143"/>
                <a:gd name="connsiteY33" fmla="*/ 69149 h 732782"/>
                <a:gd name="connsiteX34" fmla="*/ 293474 w 2349143"/>
                <a:gd name="connsiteY34" fmla="*/ 39875 h 732782"/>
                <a:gd name="connsiteX35" fmla="*/ 1994587 w 2349143"/>
                <a:gd name="connsiteY35" fmla="*/ 0 h 732782"/>
                <a:gd name="connsiteX36" fmla="*/ 2023874 w 2349143"/>
                <a:gd name="connsiteY36" fmla="*/ 29274 h 732782"/>
                <a:gd name="connsiteX37" fmla="*/ 1994587 w 2349143"/>
                <a:gd name="connsiteY37" fmla="*/ 57327 h 732782"/>
                <a:gd name="connsiteX38" fmla="*/ 1965301 w 2349143"/>
                <a:gd name="connsiteY38" fmla="*/ 29274 h 732782"/>
                <a:gd name="connsiteX39" fmla="*/ 1994587 w 2349143"/>
                <a:gd name="connsiteY39" fmla="*/ 0 h 732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2349143" h="732782">
                  <a:moveTo>
                    <a:pt x="798200" y="655516"/>
                  </a:moveTo>
                  <a:cubicBezTo>
                    <a:pt x="819050" y="655516"/>
                    <a:pt x="836220" y="672686"/>
                    <a:pt x="836220" y="693536"/>
                  </a:cubicBezTo>
                  <a:cubicBezTo>
                    <a:pt x="836220" y="715612"/>
                    <a:pt x="819050" y="732782"/>
                    <a:pt x="798200" y="732782"/>
                  </a:cubicBezTo>
                  <a:cubicBezTo>
                    <a:pt x="776124" y="732782"/>
                    <a:pt x="758954" y="715612"/>
                    <a:pt x="758954" y="693536"/>
                  </a:cubicBezTo>
                  <a:cubicBezTo>
                    <a:pt x="758954" y="672686"/>
                    <a:pt x="776124" y="655516"/>
                    <a:pt x="798200" y="655516"/>
                  </a:cubicBezTo>
                  <a:close/>
                  <a:moveTo>
                    <a:pt x="1686762" y="646793"/>
                  </a:moveTo>
                  <a:cubicBezTo>
                    <a:pt x="1707612" y="646793"/>
                    <a:pt x="1724782" y="663963"/>
                    <a:pt x="1724782" y="684813"/>
                  </a:cubicBezTo>
                  <a:cubicBezTo>
                    <a:pt x="1724782" y="706889"/>
                    <a:pt x="1707612" y="724059"/>
                    <a:pt x="1686762" y="724059"/>
                  </a:cubicBezTo>
                  <a:cubicBezTo>
                    <a:pt x="1664686" y="724059"/>
                    <a:pt x="1647516" y="706889"/>
                    <a:pt x="1647516" y="684813"/>
                  </a:cubicBezTo>
                  <a:cubicBezTo>
                    <a:pt x="1647516" y="663963"/>
                    <a:pt x="1664686" y="646793"/>
                    <a:pt x="1686762" y="646793"/>
                  </a:cubicBezTo>
                  <a:close/>
                  <a:moveTo>
                    <a:pt x="38020" y="596943"/>
                  </a:moveTo>
                  <a:cubicBezTo>
                    <a:pt x="60096" y="596943"/>
                    <a:pt x="77266" y="614113"/>
                    <a:pt x="77266" y="634963"/>
                  </a:cubicBezTo>
                  <a:cubicBezTo>
                    <a:pt x="77266" y="657039"/>
                    <a:pt x="60096" y="674209"/>
                    <a:pt x="38020" y="674209"/>
                  </a:cubicBezTo>
                  <a:cubicBezTo>
                    <a:pt x="17170" y="674209"/>
                    <a:pt x="0" y="657039"/>
                    <a:pt x="0" y="634963"/>
                  </a:cubicBezTo>
                  <a:cubicBezTo>
                    <a:pt x="0" y="614113"/>
                    <a:pt x="17170" y="596943"/>
                    <a:pt x="38020" y="596943"/>
                  </a:cubicBezTo>
                  <a:close/>
                  <a:moveTo>
                    <a:pt x="2309897" y="544602"/>
                  </a:moveTo>
                  <a:cubicBezTo>
                    <a:pt x="2331973" y="544602"/>
                    <a:pt x="2349143" y="561772"/>
                    <a:pt x="2349143" y="582622"/>
                  </a:cubicBezTo>
                  <a:cubicBezTo>
                    <a:pt x="2349143" y="604698"/>
                    <a:pt x="2331973" y="621868"/>
                    <a:pt x="2309897" y="621868"/>
                  </a:cubicBezTo>
                  <a:cubicBezTo>
                    <a:pt x="2289047" y="621868"/>
                    <a:pt x="2271877" y="604698"/>
                    <a:pt x="2271877" y="582622"/>
                  </a:cubicBezTo>
                  <a:cubicBezTo>
                    <a:pt x="2271877" y="561772"/>
                    <a:pt x="2289047" y="544602"/>
                    <a:pt x="2309897" y="544602"/>
                  </a:cubicBezTo>
                  <a:close/>
                  <a:moveTo>
                    <a:pt x="861755" y="83493"/>
                  </a:moveTo>
                  <a:cubicBezTo>
                    <a:pt x="877612" y="83493"/>
                    <a:pt x="889809" y="96910"/>
                    <a:pt x="889809" y="112767"/>
                  </a:cubicBezTo>
                  <a:cubicBezTo>
                    <a:pt x="889809" y="128623"/>
                    <a:pt x="877612" y="140820"/>
                    <a:pt x="861755" y="140820"/>
                  </a:cubicBezTo>
                  <a:cubicBezTo>
                    <a:pt x="845899" y="140820"/>
                    <a:pt x="832482" y="128623"/>
                    <a:pt x="832482" y="112767"/>
                  </a:cubicBezTo>
                  <a:cubicBezTo>
                    <a:pt x="832482" y="96910"/>
                    <a:pt x="845899" y="83493"/>
                    <a:pt x="861755" y="83493"/>
                  </a:cubicBezTo>
                  <a:close/>
                  <a:moveTo>
                    <a:pt x="1527268" y="77262"/>
                  </a:moveTo>
                  <a:cubicBezTo>
                    <a:pt x="1543124" y="77262"/>
                    <a:pt x="1556541" y="90679"/>
                    <a:pt x="1556541" y="105316"/>
                  </a:cubicBezTo>
                  <a:cubicBezTo>
                    <a:pt x="1556541" y="122392"/>
                    <a:pt x="1543124" y="134589"/>
                    <a:pt x="1527268" y="134589"/>
                  </a:cubicBezTo>
                  <a:cubicBezTo>
                    <a:pt x="1511411" y="134589"/>
                    <a:pt x="1499214" y="122392"/>
                    <a:pt x="1499214" y="105316"/>
                  </a:cubicBezTo>
                  <a:cubicBezTo>
                    <a:pt x="1499214" y="90679"/>
                    <a:pt x="1511411" y="77262"/>
                    <a:pt x="1527268" y="77262"/>
                  </a:cubicBezTo>
                  <a:close/>
                  <a:moveTo>
                    <a:pt x="293474" y="39875"/>
                  </a:moveTo>
                  <a:cubicBezTo>
                    <a:pt x="309331" y="39875"/>
                    <a:pt x="321528" y="53292"/>
                    <a:pt x="321528" y="69149"/>
                  </a:cubicBezTo>
                  <a:cubicBezTo>
                    <a:pt x="321528" y="85005"/>
                    <a:pt x="309331" y="97202"/>
                    <a:pt x="293474" y="97202"/>
                  </a:cubicBezTo>
                  <a:cubicBezTo>
                    <a:pt x="276398" y="97202"/>
                    <a:pt x="264201" y="85005"/>
                    <a:pt x="264201" y="69149"/>
                  </a:cubicBezTo>
                  <a:cubicBezTo>
                    <a:pt x="264201" y="53292"/>
                    <a:pt x="276398" y="39875"/>
                    <a:pt x="293474" y="39875"/>
                  </a:cubicBezTo>
                  <a:close/>
                  <a:moveTo>
                    <a:pt x="1994587" y="0"/>
                  </a:moveTo>
                  <a:cubicBezTo>
                    <a:pt x="2010451" y="0"/>
                    <a:pt x="2023874" y="13417"/>
                    <a:pt x="2023874" y="29274"/>
                  </a:cubicBezTo>
                  <a:cubicBezTo>
                    <a:pt x="2023874" y="45130"/>
                    <a:pt x="2010451" y="57327"/>
                    <a:pt x="1994587" y="57327"/>
                  </a:cubicBezTo>
                  <a:cubicBezTo>
                    <a:pt x="1978724" y="57327"/>
                    <a:pt x="1965301" y="45130"/>
                    <a:pt x="1965301" y="29274"/>
                  </a:cubicBezTo>
                  <a:cubicBezTo>
                    <a:pt x="1965301" y="13417"/>
                    <a:pt x="1978724" y="0"/>
                    <a:pt x="1994587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0" name="Freeform: Shape 559">
              <a:extLst>
                <a:ext uri="{FF2B5EF4-FFF2-40B4-BE49-F238E27FC236}">
                  <a16:creationId xmlns:a16="http://schemas.microsoft.com/office/drawing/2014/main" id="{24D9BCC6-4EC2-465E-8F88-FC479D7809E9}"/>
                </a:ext>
              </a:extLst>
            </p:cNvPr>
            <p:cNvSpPr/>
            <p:nvPr/>
          </p:nvSpPr>
          <p:spPr>
            <a:xfrm>
              <a:off x="9055807" y="5932048"/>
              <a:ext cx="1570249" cy="4336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1" h="349">
                  <a:moveTo>
                    <a:pt x="0" y="0"/>
                  </a:moveTo>
                  <a:lnTo>
                    <a:pt x="0" y="242"/>
                  </a:lnTo>
                  <a:cubicBezTo>
                    <a:pt x="0" y="301"/>
                    <a:pt x="283" y="349"/>
                    <a:pt x="631" y="349"/>
                  </a:cubicBezTo>
                  <a:cubicBezTo>
                    <a:pt x="979" y="349"/>
                    <a:pt x="1261" y="301"/>
                    <a:pt x="1261" y="242"/>
                  </a:cubicBezTo>
                  <a:lnTo>
                    <a:pt x="1261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1" name="Freeform: Shape 560">
              <a:extLst>
                <a:ext uri="{FF2B5EF4-FFF2-40B4-BE49-F238E27FC236}">
                  <a16:creationId xmlns:a16="http://schemas.microsoft.com/office/drawing/2014/main" id="{A3B39BD4-0D15-450E-8478-2EBD254E8286}"/>
                </a:ext>
              </a:extLst>
            </p:cNvPr>
            <p:cNvSpPr/>
            <p:nvPr/>
          </p:nvSpPr>
          <p:spPr>
            <a:xfrm>
              <a:off x="9043345" y="5919589"/>
              <a:ext cx="1595174" cy="4586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81" h="369">
                  <a:moveTo>
                    <a:pt x="21" y="21"/>
                  </a:moveTo>
                  <a:lnTo>
                    <a:pt x="21" y="252"/>
                  </a:lnTo>
                  <a:cubicBezTo>
                    <a:pt x="21" y="269"/>
                    <a:pt x="67" y="296"/>
                    <a:pt x="197" y="318"/>
                  </a:cubicBezTo>
                  <a:cubicBezTo>
                    <a:pt x="315" y="338"/>
                    <a:pt x="473" y="349"/>
                    <a:pt x="641" y="349"/>
                  </a:cubicBezTo>
                  <a:cubicBezTo>
                    <a:pt x="808" y="349"/>
                    <a:pt x="966" y="338"/>
                    <a:pt x="1085" y="318"/>
                  </a:cubicBezTo>
                  <a:cubicBezTo>
                    <a:pt x="1215" y="296"/>
                    <a:pt x="1261" y="269"/>
                    <a:pt x="1261" y="252"/>
                  </a:cubicBezTo>
                  <a:lnTo>
                    <a:pt x="1261" y="21"/>
                  </a:lnTo>
                  <a:close/>
                  <a:moveTo>
                    <a:pt x="641" y="369"/>
                  </a:moveTo>
                  <a:cubicBezTo>
                    <a:pt x="472" y="369"/>
                    <a:pt x="313" y="358"/>
                    <a:pt x="194" y="338"/>
                  </a:cubicBezTo>
                  <a:cubicBezTo>
                    <a:pt x="65" y="316"/>
                    <a:pt x="0" y="287"/>
                    <a:pt x="0" y="252"/>
                  </a:cubicBezTo>
                  <a:lnTo>
                    <a:pt x="0" y="10"/>
                  </a:lnTo>
                  <a:cubicBezTo>
                    <a:pt x="0" y="5"/>
                    <a:pt x="5" y="0"/>
                    <a:pt x="10" y="0"/>
                  </a:cubicBezTo>
                  <a:lnTo>
                    <a:pt x="1271" y="0"/>
                  </a:lnTo>
                  <a:cubicBezTo>
                    <a:pt x="1277" y="0"/>
                    <a:pt x="1281" y="5"/>
                    <a:pt x="1281" y="10"/>
                  </a:cubicBezTo>
                  <a:lnTo>
                    <a:pt x="1281" y="252"/>
                  </a:lnTo>
                  <a:cubicBezTo>
                    <a:pt x="1281" y="287"/>
                    <a:pt x="1216" y="316"/>
                    <a:pt x="1089" y="338"/>
                  </a:cubicBezTo>
                  <a:cubicBezTo>
                    <a:pt x="969" y="358"/>
                    <a:pt x="810" y="369"/>
                    <a:pt x="641" y="36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2" name="Freeform: Shape 561">
              <a:extLst>
                <a:ext uri="{FF2B5EF4-FFF2-40B4-BE49-F238E27FC236}">
                  <a16:creationId xmlns:a16="http://schemas.microsoft.com/office/drawing/2014/main" id="{A36CDD12-D762-417F-8871-707FC584DB7A}"/>
                </a:ext>
              </a:extLst>
            </p:cNvPr>
            <p:cNvSpPr/>
            <p:nvPr/>
          </p:nvSpPr>
          <p:spPr>
            <a:xfrm>
              <a:off x="9055807" y="5799948"/>
              <a:ext cx="1570249" cy="3950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1" h="318">
                  <a:moveTo>
                    <a:pt x="631" y="0"/>
                  </a:moveTo>
                  <a:cubicBezTo>
                    <a:pt x="283" y="0"/>
                    <a:pt x="0" y="48"/>
                    <a:pt x="0" y="106"/>
                  </a:cubicBezTo>
                  <a:lnTo>
                    <a:pt x="0" y="194"/>
                  </a:lnTo>
                  <a:lnTo>
                    <a:pt x="1" y="194"/>
                  </a:lnTo>
                  <a:cubicBezTo>
                    <a:pt x="36" y="217"/>
                    <a:pt x="68" y="203"/>
                    <a:pt x="105" y="224"/>
                  </a:cubicBezTo>
                  <a:cubicBezTo>
                    <a:pt x="135" y="240"/>
                    <a:pt x="154" y="279"/>
                    <a:pt x="187" y="290"/>
                  </a:cubicBezTo>
                  <a:cubicBezTo>
                    <a:pt x="230" y="306"/>
                    <a:pt x="274" y="268"/>
                    <a:pt x="318" y="258"/>
                  </a:cubicBezTo>
                  <a:cubicBezTo>
                    <a:pt x="347" y="251"/>
                    <a:pt x="378" y="256"/>
                    <a:pt x="403" y="271"/>
                  </a:cubicBezTo>
                  <a:cubicBezTo>
                    <a:pt x="422" y="281"/>
                    <a:pt x="437" y="296"/>
                    <a:pt x="455" y="306"/>
                  </a:cubicBezTo>
                  <a:cubicBezTo>
                    <a:pt x="501" y="330"/>
                    <a:pt x="557" y="315"/>
                    <a:pt x="606" y="295"/>
                  </a:cubicBezTo>
                  <a:cubicBezTo>
                    <a:pt x="654" y="276"/>
                    <a:pt x="704" y="253"/>
                    <a:pt x="756" y="260"/>
                  </a:cubicBezTo>
                  <a:cubicBezTo>
                    <a:pt x="808" y="268"/>
                    <a:pt x="856" y="308"/>
                    <a:pt x="908" y="302"/>
                  </a:cubicBezTo>
                  <a:cubicBezTo>
                    <a:pt x="966" y="295"/>
                    <a:pt x="1011" y="233"/>
                    <a:pt x="1069" y="239"/>
                  </a:cubicBezTo>
                  <a:cubicBezTo>
                    <a:pt x="1097" y="242"/>
                    <a:pt x="1121" y="261"/>
                    <a:pt x="1149" y="263"/>
                  </a:cubicBezTo>
                  <a:cubicBezTo>
                    <a:pt x="1175" y="264"/>
                    <a:pt x="1200" y="250"/>
                    <a:pt x="1218" y="231"/>
                  </a:cubicBezTo>
                  <a:cubicBezTo>
                    <a:pt x="1236" y="211"/>
                    <a:pt x="1249" y="187"/>
                    <a:pt x="1261" y="163"/>
                  </a:cubicBezTo>
                  <a:lnTo>
                    <a:pt x="1261" y="106"/>
                  </a:lnTo>
                  <a:cubicBezTo>
                    <a:pt x="1261" y="48"/>
                    <a:pt x="979" y="0"/>
                    <a:pt x="631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3" name="Freeform: Shape 562">
              <a:extLst>
                <a:ext uri="{FF2B5EF4-FFF2-40B4-BE49-F238E27FC236}">
                  <a16:creationId xmlns:a16="http://schemas.microsoft.com/office/drawing/2014/main" id="{F8DF438E-1FE7-4967-AE9F-3881F91B4BD0}"/>
                </a:ext>
              </a:extLst>
            </p:cNvPr>
            <p:cNvSpPr/>
            <p:nvPr/>
          </p:nvSpPr>
          <p:spPr>
            <a:xfrm>
              <a:off x="9055807" y="5799948"/>
              <a:ext cx="1570249" cy="3950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1" h="318">
                  <a:moveTo>
                    <a:pt x="631" y="0"/>
                  </a:moveTo>
                  <a:cubicBezTo>
                    <a:pt x="283" y="0"/>
                    <a:pt x="0" y="48"/>
                    <a:pt x="0" y="106"/>
                  </a:cubicBezTo>
                  <a:lnTo>
                    <a:pt x="0" y="194"/>
                  </a:lnTo>
                  <a:lnTo>
                    <a:pt x="1" y="194"/>
                  </a:lnTo>
                  <a:cubicBezTo>
                    <a:pt x="36" y="217"/>
                    <a:pt x="68" y="203"/>
                    <a:pt x="105" y="224"/>
                  </a:cubicBezTo>
                  <a:cubicBezTo>
                    <a:pt x="135" y="240"/>
                    <a:pt x="154" y="279"/>
                    <a:pt x="187" y="290"/>
                  </a:cubicBezTo>
                  <a:cubicBezTo>
                    <a:pt x="230" y="306"/>
                    <a:pt x="274" y="268"/>
                    <a:pt x="318" y="258"/>
                  </a:cubicBezTo>
                  <a:cubicBezTo>
                    <a:pt x="347" y="251"/>
                    <a:pt x="378" y="256"/>
                    <a:pt x="403" y="271"/>
                  </a:cubicBezTo>
                  <a:cubicBezTo>
                    <a:pt x="422" y="281"/>
                    <a:pt x="437" y="296"/>
                    <a:pt x="455" y="306"/>
                  </a:cubicBezTo>
                  <a:cubicBezTo>
                    <a:pt x="501" y="330"/>
                    <a:pt x="557" y="315"/>
                    <a:pt x="606" y="295"/>
                  </a:cubicBezTo>
                  <a:cubicBezTo>
                    <a:pt x="654" y="276"/>
                    <a:pt x="704" y="253"/>
                    <a:pt x="756" y="260"/>
                  </a:cubicBezTo>
                  <a:cubicBezTo>
                    <a:pt x="808" y="268"/>
                    <a:pt x="856" y="308"/>
                    <a:pt x="908" y="302"/>
                  </a:cubicBezTo>
                  <a:cubicBezTo>
                    <a:pt x="966" y="295"/>
                    <a:pt x="1011" y="233"/>
                    <a:pt x="1069" y="239"/>
                  </a:cubicBezTo>
                  <a:cubicBezTo>
                    <a:pt x="1097" y="242"/>
                    <a:pt x="1121" y="261"/>
                    <a:pt x="1149" y="263"/>
                  </a:cubicBezTo>
                  <a:cubicBezTo>
                    <a:pt x="1175" y="264"/>
                    <a:pt x="1200" y="250"/>
                    <a:pt x="1218" y="231"/>
                  </a:cubicBezTo>
                  <a:cubicBezTo>
                    <a:pt x="1236" y="211"/>
                    <a:pt x="1249" y="187"/>
                    <a:pt x="1261" y="163"/>
                  </a:cubicBezTo>
                  <a:lnTo>
                    <a:pt x="1261" y="106"/>
                  </a:lnTo>
                  <a:cubicBezTo>
                    <a:pt x="1261" y="48"/>
                    <a:pt x="979" y="0"/>
                    <a:pt x="631" y="0"/>
                  </a:cubicBezTo>
                  <a:close/>
                </a:path>
              </a:pathLst>
            </a:custGeom>
            <a:solidFill>
              <a:schemeClr val="accent3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4" name="Freeform: Shape 563">
              <a:extLst>
                <a:ext uri="{FF2B5EF4-FFF2-40B4-BE49-F238E27FC236}">
                  <a16:creationId xmlns:a16="http://schemas.microsoft.com/office/drawing/2014/main" id="{2EB51B97-C7D2-4166-844A-F5A063C73CE6}"/>
                </a:ext>
              </a:extLst>
            </p:cNvPr>
            <p:cNvSpPr/>
            <p:nvPr/>
          </p:nvSpPr>
          <p:spPr>
            <a:xfrm>
              <a:off x="9043345" y="5787489"/>
              <a:ext cx="1595174" cy="4199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81" h="338">
                  <a:moveTo>
                    <a:pt x="1271" y="173"/>
                  </a:moveTo>
                  <a:close/>
                  <a:moveTo>
                    <a:pt x="355" y="255"/>
                  </a:moveTo>
                  <a:cubicBezTo>
                    <a:pt x="377" y="255"/>
                    <a:pt x="399" y="261"/>
                    <a:pt x="419" y="272"/>
                  </a:cubicBezTo>
                  <a:cubicBezTo>
                    <a:pt x="427" y="277"/>
                    <a:pt x="435" y="283"/>
                    <a:pt x="443" y="289"/>
                  </a:cubicBezTo>
                  <a:cubicBezTo>
                    <a:pt x="453" y="295"/>
                    <a:pt x="460" y="302"/>
                    <a:pt x="470" y="307"/>
                  </a:cubicBezTo>
                  <a:cubicBezTo>
                    <a:pt x="514" y="330"/>
                    <a:pt x="569" y="313"/>
                    <a:pt x="612" y="296"/>
                  </a:cubicBezTo>
                  <a:cubicBezTo>
                    <a:pt x="617" y="294"/>
                    <a:pt x="623" y="292"/>
                    <a:pt x="627" y="290"/>
                  </a:cubicBezTo>
                  <a:cubicBezTo>
                    <a:pt x="673" y="272"/>
                    <a:pt x="718" y="253"/>
                    <a:pt x="768" y="260"/>
                  </a:cubicBezTo>
                  <a:cubicBezTo>
                    <a:pt x="790" y="264"/>
                    <a:pt x="812" y="273"/>
                    <a:pt x="833" y="282"/>
                  </a:cubicBezTo>
                  <a:cubicBezTo>
                    <a:pt x="862" y="294"/>
                    <a:pt x="889" y="305"/>
                    <a:pt x="917" y="302"/>
                  </a:cubicBezTo>
                  <a:cubicBezTo>
                    <a:pt x="941" y="299"/>
                    <a:pt x="963" y="286"/>
                    <a:pt x="986" y="271"/>
                  </a:cubicBezTo>
                  <a:cubicBezTo>
                    <a:pt x="1015" y="253"/>
                    <a:pt x="1045" y="235"/>
                    <a:pt x="1080" y="239"/>
                  </a:cubicBezTo>
                  <a:cubicBezTo>
                    <a:pt x="1095" y="241"/>
                    <a:pt x="1108" y="246"/>
                    <a:pt x="1121" y="252"/>
                  </a:cubicBezTo>
                  <a:cubicBezTo>
                    <a:pt x="1135" y="257"/>
                    <a:pt x="1147" y="262"/>
                    <a:pt x="1159" y="263"/>
                  </a:cubicBezTo>
                  <a:cubicBezTo>
                    <a:pt x="1180" y="264"/>
                    <a:pt x="1202" y="253"/>
                    <a:pt x="1221" y="234"/>
                  </a:cubicBezTo>
                  <a:cubicBezTo>
                    <a:pt x="1238" y="215"/>
                    <a:pt x="1250" y="193"/>
                    <a:pt x="1261" y="170"/>
                  </a:cubicBezTo>
                  <a:lnTo>
                    <a:pt x="1261" y="116"/>
                  </a:lnTo>
                  <a:cubicBezTo>
                    <a:pt x="1261" y="100"/>
                    <a:pt x="1215" y="73"/>
                    <a:pt x="1085" y="51"/>
                  </a:cubicBezTo>
                  <a:cubicBezTo>
                    <a:pt x="966" y="31"/>
                    <a:pt x="808" y="20"/>
                    <a:pt x="641" y="20"/>
                  </a:cubicBezTo>
                  <a:cubicBezTo>
                    <a:pt x="473" y="20"/>
                    <a:pt x="315" y="31"/>
                    <a:pt x="197" y="51"/>
                  </a:cubicBezTo>
                  <a:cubicBezTo>
                    <a:pt x="67" y="73"/>
                    <a:pt x="21" y="100"/>
                    <a:pt x="21" y="116"/>
                  </a:cubicBezTo>
                  <a:lnTo>
                    <a:pt x="21" y="198"/>
                  </a:lnTo>
                  <a:cubicBezTo>
                    <a:pt x="36" y="207"/>
                    <a:pt x="50" y="208"/>
                    <a:pt x="65" y="210"/>
                  </a:cubicBezTo>
                  <a:cubicBezTo>
                    <a:pt x="82" y="212"/>
                    <a:pt x="100" y="214"/>
                    <a:pt x="120" y="225"/>
                  </a:cubicBezTo>
                  <a:cubicBezTo>
                    <a:pt x="135" y="233"/>
                    <a:pt x="147" y="246"/>
                    <a:pt x="159" y="258"/>
                  </a:cubicBezTo>
                  <a:cubicBezTo>
                    <a:pt x="172" y="272"/>
                    <a:pt x="184" y="285"/>
                    <a:pt x="200" y="291"/>
                  </a:cubicBezTo>
                  <a:cubicBezTo>
                    <a:pt x="225" y="300"/>
                    <a:pt x="251" y="288"/>
                    <a:pt x="279" y="276"/>
                  </a:cubicBezTo>
                  <a:cubicBezTo>
                    <a:pt x="294" y="269"/>
                    <a:pt x="310" y="262"/>
                    <a:pt x="326" y="258"/>
                  </a:cubicBezTo>
                  <a:cubicBezTo>
                    <a:pt x="336" y="256"/>
                    <a:pt x="345" y="255"/>
                    <a:pt x="355" y="255"/>
                  </a:cubicBezTo>
                  <a:close/>
                  <a:moveTo>
                    <a:pt x="520" y="338"/>
                  </a:moveTo>
                  <a:cubicBezTo>
                    <a:pt x="500" y="338"/>
                    <a:pt x="479" y="335"/>
                    <a:pt x="460" y="325"/>
                  </a:cubicBezTo>
                  <a:cubicBezTo>
                    <a:pt x="450" y="319"/>
                    <a:pt x="440" y="312"/>
                    <a:pt x="431" y="305"/>
                  </a:cubicBezTo>
                  <a:cubicBezTo>
                    <a:pt x="424" y="300"/>
                    <a:pt x="417" y="294"/>
                    <a:pt x="408" y="289"/>
                  </a:cubicBezTo>
                  <a:cubicBezTo>
                    <a:pt x="385" y="276"/>
                    <a:pt x="356" y="272"/>
                    <a:pt x="331" y="278"/>
                  </a:cubicBezTo>
                  <a:cubicBezTo>
                    <a:pt x="316" y="282"/>
                    <a:pt x="302" y="288"/>
                    <a:pt x="287" y="294"/>
                  </a:cubicBezTo>
                  <a:cubicBezTo>
                    <a:pt x="257" y="308"/>
                    <a:pt x="226" y="321"/>
                    <a:pt x="193" y="310"/>
                  </a:cubicBezTo>
                  <a:cubicBezTo>
                    <a:pt x="173" y="303"/>
                    <a:pt x="158" y="287"/>
                    <a:pt x="144" y="272"/>
                  </a:cubicBezTo>
                  <a:cubicBezTo>
                    <a:pt x="133" y="261"/>
                    <a:pt x="122" y="250"/>
                    <a:pt x="110" y="242"/>
                  </a:cubicBezTo>
                  <a:cubicBezTo>
                    <a:pt x="93" y="234"/>
                    <a:pt x="79" y="232"/>
                    <a:pt x="63" y="230"/>
                  </a:cubicBezTo>
                  <a:cubicBezTo>
                    <a:pt x="45" y="228"/>
                    <a:pt x="26" y="226"/>
                    <a:pt x="5" y="213"/>
                  </a:cubicBezTo>
                  <a:cubicBezTo>
                    <a:pt x="2" y="210"/>
                    <a:pt x="0" y="208"/>
                    <a:pt x="0" y="204"/>
                  </a:cubicBezTo>
                  <a:lnTo>
                    <a:pt x="0" y="116"/>
                  </a:lnTo>
                  <a:cubicBezTo>
                    <a:pt x="0" y="82"/>
                    <a:pt x="65" y="53"/>
                    <a:pt x="194" y="31"/>
                  </a:cubicBezTo>
                  <a:cubicBezTo>
                    <a:pt x="313" y="11"/>
                    <a:pt x="472" y="0"/>
                    <a:pt x="641" y="0"/>
                  </a:cubicBezTo>
                  <a:cubicBezTo>
                    <a:pt x="810" y="0"/>
                    <a:pt x="969" y="11"/>
                    <a:pt x="1089" y="31"/>
                  </a:cubicBezTo>
                  <a:cubicBezTo>
                    <a:pt x="1216" y="53"/>
                    <a:pt x="1281" y="82"/>
                    <a:pt x="1281" y="116"/>
                  </a:cubicBezTo>
                  <a:lnTo>
                    <a:pt x="1281" y="173"/>
                  </a:lnTo>
                  <a:cubicBezTo>
                    <a:pt x="1281" y="174"/>
                    <a:pt x="1281" y="176"/>
                    <a:pt x="1280" y="177"/>
                  </a:cubicBezTo>
                  <a:cubicBezTo>
                    <a:pt x="1268" y="201"/>
                    <a:pt x="1255" y="226"/>
                    <a:pt x="1236" y="247"/>
                  </a:cubicBezTo>
                  <a:cubicBezTo>
                    <a:pt x="1213" y="272"/>
                    <a:pt x="1185" y="284"/>
                    <a:pt x="1158" y="283"/>
                  </a:cubicBezTo>
                  <a:cubicBezTo>
                    <a:pt x="1142" y="282"/>
                    <a:pt x="1128" y="276"/>
                    <a:pt x="1114" y="271"/>
                  </a:cubicBezTo>
                  <a:cubicBezTo>
                    <a:pt x="1101" y="265"/>
                    <a:pt x="1090" y="261"/>
                    <a:pt x="1078" y="260"/>
                  </a:cubicBezTo>
                  <a:cubicBezTo>
                    <a:pt x="1050" y="256"/>
                    <a:pt x="1024" y="272"/>
                    <a:pt x="996" y="289"/>
                  </a:cubicBezTo>
                  <a:cubicBezTo>
                    <a:pt x="972" y="304"/>
                    <a:pt x="948" y="318"/>
                    <a:pt x="920" y="322"/>
                  </a:cubicBezTo>
                  <a:cubicBezTo>
                    <a:pt x="886" y="326"/>
                    <a:pt x="855" y="313"/>
                    <a:pt x="825" y="300"/>
                  </a:cubicBezTo>
                  <a:cubicBezTo>
                    <a:pt x="805" y="292"/>
                    <a:pt x="785" y="283"/>
                    <a:pt x="764" y="280"/>
                  </a:cubicBezTo>
                  <a:cubicBezTo>
                    <a:pt x="721" y="273"/>
                    <a:pt x="677" y="291"/>
                    <a:pt x="635" y="308"/>
                  </a:cubicBezTo>
                  <a:cubicBezTo>
                    <a:pt x="630" y="311"/>
                    <a:pt x="625" y="313"/>
                    <a:pt x="619" y="315"/>
                  </a:cubicBezTo>
                  <a:cubicBezTo>
                    <a:pt x="590" y="327"/>
                    <a:pt x="555" y="338"/>
                    <a:pt x="520" y="33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5" name="Freeform: Shape 564">
              <a:extLst>
                <a:ext uri="{FF2B5EF4-FFF2-40B4-BE49-F238E27FC236}">
                  <a16:creationId xmlns:a16="http://schemas.microsoft.com/office/drawing/2014/main" id="{C9D7818D-4289-4C36-B857-974BE89EAA46}"/>
                </a:ext>
              </a:extLst>
            </p:cNvPr>
            <p:cNvSpPr/>
            <p:nvPr/>
          </p:nvSpPr>
          <p:spPr>
            <a:xfrm>
              <a:off x="9055807" y="5933294"/>
              <a:ext cx="1570249" cy="1445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1" h="117">
                  <a:moveTo>
                    <a:pt x="0" y="26"/>
                  </a:moveTo>
                  <a:cubicBezTo>
                    <a:pt x="31" y="54"/>
                    <a:pt x="110" y="73"/>
                    <a:pt x="179" y="85"/>
                  </a:cubicBezTo>
                  <a:cubicBezTo>
                    <a:pt x="301" y="106"/>
                    <a:pt x="461" y="117"/>
                    <a:pt x="631" y="117"/>
                  </a:cubicBezTo>
                  <a:cubicBezTo>
                    <a:pt x="801" y="117"/>
                    <a:pt x="962" y="106"/>
                    <a:pt x="1082" y="85"/>
                  </a:cubicBezTo>
                  <a:cubicBezTo>
                    <a:pt x="1151" y="73"/>
                    <a:pt x="1231" y="54"/>
                    <a:pt x="1261" y="26"/>
                  </a:cubicBezTo>
                  <a:lnTo>
                    <a:pt x="1261" y="0"/>
                  </a:lnTo>
                  <a:cubicBezTo>
                    <a:pt x="1261" y="0"/>
                    <a:pt x="1261" y="1"/>
                    <a:pt x="1261" y="2"/>
                  </a:cubicBezTo>
                  <a:cubicBezTo>
                    <a:pt x="1261" y="11"/>
                    <a:pt x="1248" y="44"/>
                    <a:pt x="1080" y="73"/>
                  </a:cubicBezTo>
                  <a:cubicBezTo>
                    <a:pt x="960" y="93"/>
                    <a:pt x="800" y="104"/>
                    <a:pt x="631" y="104"/>
                  </a:cubicBezTo>
                  <a:cubicBezTo>
                    <a:pt x="461" y="104"/>
                    <a:pt x="302" y="93"/>
                    <a:pt x="182" y="73"/>
                  </a:cubicBezTo>
                  <a:cubicBezTo>
                    <a:pt x="14" y="44"/>
                    <a:pt x="1" y="11"/>
                    <a:pt x="1" y="2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6" name="Freeform: Shape 565">
              <a:extLst>
                <a:ext uri="{FF2B5EF4-FFF2-40B4-BE49-F238E27FC236}">
                  <a16:creationId xmlns:a16="http://schemas.microsoft.com/office/drawing/2014/main" id="{BC66854E-A32A-465C-B32C-28886CE21536}"/>
                </a:ext>
              </a:extLst>
            </p:cNvPr>
            <p:cNvSpPr/>
            <p:nvPr/>
          </p:nvSpPr>
          <p:spPr>
            <a:xfrm>
              <a:off x="9049579" y="5925820"/>
              <a:ext cx="1582711" cy="1570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71" h="127">
                  <a:moveTo>
                    <a:pt x="11" y="29"/>
                  </a:moveTo>
                  <a:cubicBezTo>
                    <a:pt x="35" y="50"/>
                    <a:pt x="96" y="70"/>
                    <a:pt x="186" y="85"/>
                  </a:cubicBezTo>
                  <a:cubicBezTo>
                    <a:pt x="306" y="106"/>
                    <a:pt x="466" y="117"/>
                    <a:pt x="636" y="117"/>
                  </a:cubicBezTo>
                  <a:cubicBezTo>
                    <a:pt x="806" y="117"/>
                    <a:pt x="966" y="106"/>
                    <a:pt x="1086" y="85"/>
                  </a:cubicBezTo>
                  <a:cubicBezTo>
                    <a:pt x="1176" y="70"/>
                    <a:pt x="1236" y="50"/>
                    <a:pt x="1261" y="29"/>
                  </a:cubicBezTo>
                  <a:lnTo>
                    <a:pt x="1261" y="25"/>
                  </a:lnTo>
                  <a:cubicBezTo>
                    <a:pt x="1244" y="42"/>
                    <a:pt x="1198" y="63"/>
                    <a:pt x="1086" y="83"/>
                  </a:cubicBezTo>
                  <a:cubicBezTo>
                    <a:pt x="965" y="103"/>
                    <a:pt x="806" y="114"/>
                    <a:pt x="636" y="114"/>
                  </a:cubicBezTo>
                  <a:cubicBezTo>
                    <a:pt x="466" y="114"/>
                    <a:pt x="306" y="103"/>
                    <a:pt x="186" y="83"/>
                  </a:cubicBezTo>
                  <a:cubicBezTo>
                    <a:pt x="74" y="63"/>
                    <a:pt x="28" y="42"/>
                    <a:pt x="11" y="26"/>
                  </a:cubicBezTo>
                  <a:close/>
                  <a:moveTo>
                    <a:pt x="636" y="127"/>
                  </a:moveTo>
                  <a:cubicBezTo>
                    <a:pt x="465" y="127"/>
                    <a:pt x="305" y="116"/>
                    <a:pt x="184" y="95"/>
                  </a:cubicBezTo>
                  <a:cubicBezTo>
                    <a:pt x="89" y="79"/>
                    <a:pt x="28" y="59"/>
                    <a:pt x="2" y="35"/>
                  </a:cubicBezTo>
                  <a:cubicBezTo>
                    <a:pt x="1" y="34"/>
                    <a:pt x="0" y="33"/>
                    <a:pt x="0" y="31"/>
                  </a:cubicBezTo>
                  <a:lnTo>
                    <a:pt x="0" y="5"/>
                  </a:lnTo>
                  <a:cubicBezTo>
                    <a:pt x="0" y="3"/>
                    <a:pt x="2" y="1"/>
                    <a:pt x="5" y="0"/>
                  </a:cubicBezTo>
                  <a:cubicBezTo>
                    <a:pt x="7" y="-1"/>
                    <a:pt x="10" y="1"/>
                    <a:pt x="10" y="4"/>
                  </a:cubicBezTo>
                  <a:cubicBezTo>
                    <a:pt x="11" y="5"/>
                    <a:pt x="11" y="5"/>
                    <a:pt x="11" y="7"/>
                  </a:cubicBezTo>
                  <a:cubicBezTo>
                    <a:pt x="11" y="10"/>
                    <a:pt x="16" y="43"/>
                    <a:pt x="188" y="73"/>
                  </a:cubicBezTo>
                  <a:cubicBezTo>
                    <a:pt x="307" y="93"/>
                    <a:pt x="466" y="104"/>
                    <a:pt x="636" y="104"/>
                  </a:cubicBezTo>
                  <a:cubicBezTo>
                    <a:pt x="805" y="104"/>
                    <a:pt x="964" y="93"/>
                    <a:pt x="1084" y="73"/>
                  </a:cubicBezTo>
                  <a:cubicBezTo>
                    <a:pt x="1256" y="43"/>
                    <a:pt x="1261" y="10"/>
                    <a:pt x="1261" y="7"/>
                  </a:cubicBezTo>
                  <a:cubicBezTo>
                    <a:pt x="1261" y="5"/>
                    <a:pt x="1261" y="5"/>
                    <a:pt x="1262" y="4"/>
                  </a:cubicBezTo>
                  <a:cubicBezTo>
                    <a:pt x="1262" y="1"/>
                    <a:pt x="1264" y="0"/>
                    <a:pt x="1267" y="0"/>
                  </a:cubicBezTo>
                  <a:cubicBezTo>
                    <a:pt x="1269" y="1"/>
                    <a:pt x="1271" y="3"/>
                    <a:pt x="1271" y="5"/>
                  </a:cubicBezTo>
                  <a:lnTo>
                    <a:pt x="1271" y="31"/>
                  </a:lnTo>
                  <a:cubicBezTo>
                    <a:pt x="1271" y="33"/>
                    <a:pt x="1271" y="34"/>
                    <a:pt x="1269" y="35"/>
                  </a:cubicBezTo>
                  <a:cubicBezTo>
                    <a:pt x="1245" y="59"/>
                    <a:pt x="1183" y="79"/>
                    <a:pt x="1088" y="95"/>
                  </a:cubicBezTo>
                  <a:cubicBezTo>
                    <a:pt x="967" y="116"/>
                    <a:pt x="806" y="127"/>
                    <a:pt x="636" y="12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7" name="Freeform: Shape 566">
              <a:extLst>
                <a:ext uri="{FF2B5EF4-FFF2-40B4-BE49-F238E27FC236}">
                  <a16:creationId xmlns:a16="http://schemas.microsoft.com/office/drawing/2014/main" id="{E8E207D4-F021-4BDD-8C30-821A28F21CCB}"/>
                </a:ext>
              </a:extLst>
            </p:cNvPr>
            <p:cNvSpPr/>
            <p:nvPr/>
          </p:nvSpPr>
          <p:spPr>
            <a:xfrm>
              <a:off x="9357398" y="5428575"/>
              <a:ext cx="24925" cy="5159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415">
                  <a:moveTo>
                    <a:pt x="10" y="415"/>
                  </a:moveTo>
                  <a:cubicBezTo>
                    <a:pt x="5" y="415"/>
                    <a:pt x="0" y="410"/>
                    <a:pt x="0" y="404"/>
                  </a:cubicBezTo>
                  <a:lnTo>
                    <a:pt x="0" y="11"/>
                  </a:lnTo>
                  <a:cubicBezTo>
                    <a:pt x="0" y="4"/>
                    <a:pt x="5" y="0"/>
                    <a:pt x="10" y="0"/>
                  </a:cubicBezTo>
                  <a:cubicBezTo>
                    <a:pt x="16" y="0"/>
                    <a:pt x="21" y="4"/>
                    <a:pt x="21" y="11"/>
                  </a:cubicBezTo>
                  <a:lnTo>
                    <a:pt x="21" y="404"/>
                  </a:lnTo>
                  <a:cubicBezTo>
                    <a:pt x="21" y="410"/>
                    <a:pt x="16" y="415"/>
                    <a:pt x="10" y="41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8" name="Freeform: Shape 567">
              <a:extLst>
                <a:ext uri="{FF2B5EF4-FFF2-40B4-BE49-F238E27FC236}">
                  <a16:creationId xmlns:a16="http://schemas.microsoft.com/office/drawing/2014/main" id="{C3EE6A91-CF36-4D9E-9B45-DA5FBBBC8599}"/>
                </a:ext>
              </a:extLst>
            </p:cNvPr>
            <p:cNvSpPr/>
            <p:nvPr/>
          </p:nvSpPr>
          <p:spPr>
            <a:xfrm>
              <a:off x="9154263" y="5126987"/>
              <a:ext cx="431195" cy="4311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7" h="347">
                  <a:moveTo>
                    <a:pt x="347" y="174"/>
                  </a:moveTo>
                  <a:cubicBezTo>
                    <a:pt x="347" y="270"/>
                    <a:pt x="269" y="347"/>
                    <a:pt x="173" y="347"/>
                  </a:cubicBezTo>
                  <a:cubicBezTo>
                    <a:pt x="77" y="347"/>
                    <a:pt x="0" y="270"/>
                    <a:pt x="0" y="174"/>
                  </a:cubicBezTo>
                  <a:cubicBezTo>
                    <a:pt x="0" y="78"/>
                    <a:pt x="77" y="0"/>
                    <a:pt x="173" y="0"/>
                  </a:cubicBezTo>
                  <a:cubicBezTo>
                    <a:pt x="269" y="0"/>
                    <a:pt x="347" y="78"/>
                    <a:pt x="347" y="174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9" name="Freeform: Shape 568">
              <a:extLst>
                <a:ext uri="{FF2B5EF4-FFF2-40B4-BE49-F238E27FC236}">
                  <a16:creationId xmlns:a16="http://schemas.microsoft.com/office/drawing/2014/main" id="{BDA8B136-DFC9-4AA1-BC44-753F81324EB5}"/>
                </a:ext>
              </a:extLst>
            </p:cNvPr>
            <p:cNvSpPr/>
            <p:nvPr/>
          </p:nvSpPr>
          <p:spPr>
            <a:xfrm>
              <a:off x="9141800" y="5114525"/>
              <a:ext cx="456120" cy="456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7" h="367">
                  <a:moveTo>
                    <a:pt x="183" y="20"/>
                  </a:moveTo>
                  <a:cubicBezTo>
                    <a:pt x="93" y="20"/>
                    <a:pt x="20" y="93"/>
                    <a:pt x="20" y="184"/>
                  </a:cubicBezTo>
                  <a:cubicBezTo>
                    <a:pt x="20" y="273"/>
                    <a:pt x="93" y="347"/>
                    <a:pt x="183" y="347"/>
                  </a:cubicBezTo>
                  <a:cubicBezTo>
                    <a:pt x="274" y="347"/>
                    <a:pt x="347" y="273"/>
                    <a:pt x="347" y="184"/>
                  </a:cubicBezTo>
                  <a:cubicBezTo>
                    <a:pt x="347" y="93"/>
                    <a:pt x="274" y="20"/>
                    <a:pt x="183" y="20"/>
                  </a:cubicBezTo>
                  <a:close/>
                  <a:moveTo>
                    <a:pt x="183" y="367"/>
                  </a:moveTo>
                  <a:cubicBezTo>
                    <a:pt x="82" y="367"/>
                    <a:pt x="0" y="285"/>
                    <a:pt x="0" y="184"/>
                  </a:cubicBezTo>
                  <a:cubicBezTo>
                    <a:pt x="0" y="82"/>
                    <a:pt x="82" y="0"/>
                    <a:pt x="183" y="0"/>
                  </a:cubicBezTo>
                  <a:cubicBezTo>
                    <a:pt x="285" y="0"/>
                    <a:pt x="367" y="82"/>
                    <a:pt x="367" y="184"/>
                  </a:cubicBezTo>
                  <a:cubicBezTo>
                    <a:pt x="367" y="285"/>
                    <a:pt x="285" y="367"/>
                    <a:pt x="183" y="36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0" name="Freeform: Shape 569">
              <a:extLst>
                <a:ext uri="{FF2B5EF4-FFF2-40B4-BE49-F238E27FC236}">
                  <a16:creationId xmlns:a16="http://schemas.microsoft.com/office/drawing/2014/main" id="{38ABA745-8D06-4D0E-9CBE-9696A29056CF}"/>
                </a:ext>
              </a:extLst>
            </p:cNvPr>
            <p:cNvSpPr/>
            <p:nvPr/>
          </p:nvSpPr>
          <p:spPr>
            <a:xfrm>
              <a:off x="9247730" y="5251610"/>
              <a:ext cx="243015" cy="1881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52">
                  <a:moveTo>
                    <a:pt x="158" y="77"/>
                  </a:moveTo>
                  <a:cubicBezTo>
                    <a:pt x="141" y="78"/>
                    <a:pt x="137" y="131"/>
                    <a:pt x="155" y="132"/>
                  </a:cubicBezTo>
                  <a:cubicBezTo>
                    <a:pt x="172" y="131"/>
                    <a:pt x="175" y="78"/>
                    <a:pt x="158" y="77"/>
                  </a:cubicBezTo>
                  <a:close/>
                  <a:moveTo>
                    <a:pt x="158" y="57"/>
                  </a:moveTo>
                  <a:cubicBezTo>
                    <a:pt x="213" y="54"/>
                    <a:pt x="207" y="156"/>
                    <a:pt x="154" y="152"/>
                  </a:cubicBezTo>
                  <a:cubicBezTo>
                    <a:pt x="99" y="155"/>
                    <a:pt x="106" y="53"/>
                    <a:pt x="158" y="57"/>
                  </a:cubicBezTo>
                  <a:close/>
                  <a:moveTo>
                    <a:pt x="47" y="151"/>
                  </a:moveTo>
                  <a:cubicBezTo>
                    <a:pt x="66" y="116"/>
                    <a:pt x="107" y="36"/>
                    <a:pt x="126" y="1"/>
                  </a:cubicBezTo>
                  <a:cubicBezTo>
                    <a:pt x="135" y="1"/>
                    <a:pt x="140" y="1"/>
                    <a:pt x="150" y="1"/>
                  </a:cubicBezTo>
                  <a:cubicBezTo>
                    <a:pt x="128" y="42"/>
                    <a:pt x="92" y="109"/>
                    <a:pt x="72" y="151"/>
                  </a:cubicBezTo>
                  <a:cubicBezTo>
                    <a:pt x="61" y="150"/>
                    <a:pt x="60" y="150"/>
                    <a:pt x="47" y="151"/>
                  </a:cubicBezTo>
                  <a:close/>
                  <a:moveTo>
                    <a:pt x="42" y="20"/>
                  </a:moveTo>
                  <a:cubicBezTo>
                    <a:pt x="25" y="22"/>
                    <a:pt x="21" y="73"/>
                    <a:pt x="39" y="75"/>
                  </a:cubicBezTo>
                  <a:cubicBezTo>
                    <a:pt x="56" y="74"/>
                    <a:pt x="60" y="23"/>
                    <a:pt x="42" y="20"/>
                  </a:cubicBezTo>
                  <a:close/>
                  <a:moveTo>
                    <a:pt x="43" y="0"/>
                  </a:moveTo>
                  <a:cubicBezTo>
                    <a:pt x="98" y="-2"/>
                    <a:pt x="91" y="99"/>
                    <a:pt x="39" y="95"/>
                  </a:cubicBezTo>
                  <a:cubicBezTo>
                    <a:pt x="-17" y="97"/>
                    <a:pt x="-9" y="-4"/>
                    <a:pt x="43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1" name="Freeform: Shape 570">
              <a:extLst>
                <a:ext uri="{FF2B5EF4-FFF2-40B4-BE49-F238E27FC236}">
                  <a16:creationId xmlns:a16="http://schemas.microsoft.com/office/drawing/2014/main" id="{90BFB550-AFB3-4A64-8E62-FA41DB8CD405}"/>
                </a:ext>
              </a:extLst>
            </p:cNvPr>
            <p:cNvSpPr/>
            <p:nvPr/>
          </p:nvSpPr>
          <p:spPr>
            <a:xfrm>
              <a:off x="10331949" y="5452253"/>
              <a:ext cx="23678" cy="514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414">
                  <a:moveTo>
                    <a:pt x="10" y="414"/>
                  </a:moveTo>
                  <a:cubicBezTo>
                    <a:pt x="4" y="414"/>
                    <a:pt x="0" y="409"/>
                    <a:pt x="0" y="404"/>
                  </a:cubicBezTo>
                  <a:lnTo>
                    <a:pt x="0" y="9"/>
                  </a:lnTo>
                  <a:cubicBezTo>
                    <a:pt x="0" y="4"/>
                    <a:pt x="4" y="0"/>
                    <a:pt x="10" y="0"/>
                  </a:cubicBezTo>
                  <a:cubicBezTo>
                    <a:pt x="15" y="0"/>
                    <a:pt x="20" y="4"/>
                    <a:pt x="20" y="9"/>
                  </a:cubicBezTo>
                  <a:lnTo>
                    <a:pt x="20" y="404"/>
                  </a:lnTo>
                  <a:cubicBezTo>
                    <a:pt x="20" y="409"/>
                    <a:pt x="15" y="414"/>
                    <a:pt x="10" y="41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2" name="Freeform: Shape 571">
              <a:extLst>
                <a:ext uri="{FF2B5EF4-FFF2-40B4-BE49-F238E27FC236}">
                  <a16:creationId xmlns:a16="http://schemas.microsoft.com/office/drawing/2014/main" id="{9AB9F820-05B2-4753-9C8A-FB634FF74D4B}"/>
                </a:ext>
              </a:extLst>
            </p:cNvPr>
            <p:cNvSpPr/>
            <p:nvPr/>
          </p:nvSpPr>
          <p:spPr>
            <a:xfrm>
              <a:off x="10127564" y="5149420"/>
              <a:ext cx="431195" cy="4324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7" h="348">
                  <a:moveTo>
                    <a:pt x="347" y="173"/>
                  </a:moveTo>
                  <a:cubicBezTo>
                    <a:pt x="347" y="269"/>
                    <a:pt x="270" y="348"/>
                    <a:pt x="174" y="348"/>
                  </a:cubicBezTo>
                  <a:cubicBezTo>
                    <a:pt x="78" y="348"/>
                    <a:pt x="0" y="269"/>
                    <a:pt x="0" y="173"/>
                  </a:cubicBezTo>
                  <a:cubicBezTo>
                    <a:pt x="0" y="78"/>
                    <a:pt x="78" y="0"/>
                    <a:pt x="174" y="0"/>
                  </a:cubicBezTo>
                  <a:cubicBezTo>
                    <a:pt x="270" y="0"/>
                    <a:pt x="347" y="78"/>
                    <a:pt x="347" y="173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3" name="Freeform: Shape 572">
              <a:extLst>
                <a:ext uri="{FF2B5EF4-FFF2-40B4-BE49-F238E27FC236}">
                  <a16:creationId xmlns:a16="http://schemas.microsoft.com/office/drawing/2014/main" id="{C34D7813-DBFC-43FD-99A6-35DFC604B563}"/>
                </a:ext>
              </a:extLst>
            </p:cNvPr>
            <p:cNvSpPr/>
            <p:nvPr/>
          </p:nvSpPr>
          <p:spPr>
            <a:xfrm>
              <a:off x="10115102" y="5136957"/>
              <a:ext cx="457366" cy="4573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8" h="368">
                  <a:moveTo>
                    <a:pt x="184" y="20"/>
                  </a:moveTo>
                  <a:cubicBezTo>
                    <a:pt x="94" y="20"/>
                    <a:pt x="21" y="93"/>
                    <a:pt x="21" y="183"/>
                  </a:cubicBezTo>
                  <a:cubicBezTo>
                    <a:pt x="21" y="274"/>
                    <a:pt x="94" y="347"/>
                    <a:pt x="184" y="347"/>
                  </a:cubicBezTo>
                  <a:cubicBezTo>
                    <a:pt x="275" y="347"/>
                    <a:pt x="348" y="274"/>
                    <a:pt x="348" y="183"/>
                  </a:cubicBezTo>
                  <a:cubicBezTo>
                    <a:pt x="348" y="93"/>
                    <a:pt x="275" y="20"/>
                    <a:pt x="184" y="20"/>
                  </a:cubicBezTo>
                  <a:close/>
                  <a:moveTo>
                    <a:pt x="184" y="368"/>
                  </a:moveTo>
                  <a:cubicBezTo>
                    <a:pt x="82" y="368"/>
                    <a:pt x="0" y="285"/>
                    <a:pt x="0" y="183"/>
                  </a:cubicBezTo>
                  <a:cubicBezTo>
                    <a:pt x="0" y="82"/>
                    <a:pt x="82" y="0"/>
                    <a:pt x="184" y="0"/>
                  </a:cubicBezTo>
                  <a:cubicBezTo>
                    <a:pt x="285" y="0"/>
                    <a:pt x="368" y="82"/>
                    <a:pt x="368" y="183"/>
                  </a:cubicBezTo>
                  <a:cubicBezTo>
                    <a:pt x="368" y="285"/>
                    <a:pt x="285" y="368"/>
                    <a:pt x="184" y="36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4" name="Freeform: Shape 573">
              <a:extLst>
                <a:ext uri="{FF2B5EF4-FFF2-40B4-BE49-F238E27FC236}">
                  <a16:creationId xmlns:a16="http://schemas.microsoft.com/office/drawing/2014/main" id="{524109FA-FAC0-4D74-AF6C-72B4075AAE0F}"/>
                </a:ext>
              </a:extLst>
            </p:cNvPr>
            <p:cNvSpPr/>
            <p:nvPr/>
          </p:nvSpPr>
          <p:spPr>
            <a:xfrm>
              <a:off x="10222278" y="5272793"/>
              <a:ext cx="241769" cy="1894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5" h="153">
                  <a:moveTo>
                    <a:pt x="157" y="79"/>
                  </a:moveTo>
                  <a:cubicBezTo>
                    <a:pt x="141" y="79"/>
                    <a:pt x="137" y="132"/>
                    <a:pt x="155" y="133"/>
                  </a:cubicBezTo>
                  <a:cubicBezTo>
                    <a:pt x="171" y="131"/>
                    <a:pt x="175" y="79"/>
                    <a:pt x="157" y="79"/>
                  </a:cubicBezTo>
                  <a:close/>
                  <a:moveTo>
                    <a:pt x="158" y="58"/>
                  </a:moveTo>
                  <a:cubicBezTo>
                    <a:pt x="212" y="55"/>
                    <a:pt x="206" y="157"/>
                    <a:pt x="154" y="153"/>
                  </a:cubicBezTo>
                  <a:cubicBezTo>
                    <a:pt x="98" y="156"/>
                    <a:pt x="106" y="54"/>
                    <a:pt x="158" y="58"/>
                  </a:cubicBezTo>
                  <a:close/>
                  <a:moveTo>
                    <a:pt x="47" y="151"/>
                  </a:moveTo>
                  <a:cubicBezTo>
                    <a:pt x="65" y="118"/>
                    <a:pt x="107" y="38"/>
                    <a:pt x="126" y="2"/>
                  </a:cubicBezTo>
                  <a:cubicBezTo>
                    <a:pt x="135" y="3"/>
                    <a:pt x="139" y="3"/>
                    <a:pt x="149" y="2"/>
                  </a:cubicBezTo>
                  <a:cubicBezTo>
                    <a:pt x="127" y="43"/>
                    <a:pt x="92" y="110"/>
                    <a:pt x="71" y="151"/>
                  </a:cubicBezTo>
                  <a:cubicBezTo>
                    <a:pt x="61" y="151"/>
                    <a:pt x="59" y="151"/>
                    <a:pt x="47" y="151"/>
                  </a:cubicBezTo>
                  <a:close/>
                  <a:moveTo>
                    <a:pt x="42" y="21"/>
                  </a:moveTo>
                  <a:cubicBezTo>
                    <a:pt x="24" y="23"/>
                    <a:pt x="21" y="74"/>
                    <a:pt x="39" y="76"/>
                  </a:cubicBezTo>
                  <a:cubicBezTo>
                    <a:pt x="56" y="74"/>
                    <a:pt x="60" y="24"/>
                    <a:pt x="42" y="21"/>
                  </a:cubicBezTo>
                  <a:close/>
                  <a:moveTo>
                    <a:pt x="43" y="0"/>
                  </a:moveTo>
                  <a:cubicBezTo>
                    <a:pt x="97" y="-1"/>
                    <a:pt x="91" y="100"/>
                    <a:pt x="39" y="97"/>
                  </a:cubicBezTo>
                  <a:cubicBezTo>
                    <a:pt x="-17" y="98"/>
                    <a:pt x="-9" y="-3"/>
                    <a:pt x="43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5" name="Freeform: Shape 574">
              <a:extLst>
                <a:ext uri="{FF2B5EF4-FFF2-40B4-BE49-F238E27FC236}">
                  <a16:creationId xmlns:a16="http://schemas.microsoft.com/office/drawing/2014/main" id="{7233FAAE-BAEB-4420-B4D5-C0F24A0EB408}"/>
                </a:ext>
              </a:extLst>
            </p:cNvPr>
            <p:cNvSpPr/>
            <p:nvPr/>
          </p:nvSpPr>
          <p:spPr>
            <a:xfrm>
              <a:off x="9830965" y="5036013"/>
              <a:ext cx="24925" cy="8162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656">
                  <a:moveTo>
                    <a:pt x="10" y="656"/>
                  </a:moveTo>
                  <a:cubicBezTo>
                    <a:pt x="5" y="656"/>
                    <a:pt x="0" y="652"/>
                    <a:pt x="0" y="647"/>
                  </a:cubicBezTo>
                  <a:lnTo>
                    <a:pt x="0" y="10"/>
                  </a:lnTo>
                  <a:cubicBezTo>
                    <a:pt x="0" y="5"/>
                    <a:pt x="5" y="0"/>
                    <a:pt x="10" y="0"/>
                  </a:cubicBezTo>
                  <a:cubicBezTo>
                    <a:pt x="16" y="0"/>
                    <a:pt x="21" y="5"/>
                    <a:pt x="21" y="10"/>
                  </a:cubicBezTo>
                  <a:lnTo>
                    <a:pt x="21" y="647"/>
                  </a:lnTo>
                  <a:cubicBezTo>
                    <a:pt x="21" y="652"/>
                    <a:pt x="16" y="656"/>
                    <a:pt x="10" y="65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6" name="Freeform: Shape 575">
              <a:extLst>
                <a:ext uri="{FF2B5EF4-FFF2-40B4-BE49-F238E27FC236}">
                  <a16:creationId xmlns:a16="http://schemas.microsoft.com/office/drawing/2014/main" id="{A375D5F8-2939-4024-B1F4-1334576E612D}"/>
                </a:ext>
              </a:extLst>
            </p:cNvPr>
            <p:cNvSpPr/>
            <p:nvPr/>
          </p:nvSpPr>
          <p:spPr>
            <a:xfrm>
              <a:off x="9493237" y="4540013"/>
              <a:ext cx="699135" cy="6978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2" h="561">
                  <a:moveTo>
                    <a:pt x="562" y="281"/>
                  </a:moveTo>
                  <a:cubicBezTo>
                    <a:pt x="562" y="435"/>
                    <a:pt x="436" y="561"/>
                    <a:pt x="281" y="561"/>
                  </a:cubicBezTo>
                  <a:cubicBezTo>
                    <a:pt x="126" y="561"/>
                    <a:pt x="0" y="435"/>
                    <a:pt x="0" y="281"/>
                  </a:cubicBezTo>
                  <a:cubicBezTo>
                    <a:pt x="0" y="125"/>
                    <a:pt x="126" y="0"/>
                    <a:pt x="281" y="0"/>
                  </a:cubicBezTo>
                  <a:cubicBezTo>
                    <a:pt x="436" y="0"/>
                    <a:pt x="562" y="125"/>
                    <a:pt x="562" y="281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7" name="Freeform: Shape 576">
              <a:extLst>
                <a:ext uri="{FF2B5EF4-FFF2-40B4-BE49-F238E27FC236}">
                  <a16:creationId xmlns:a16="http://schemas.microsoft.com/office/drawing/2014/main" id="{218CD56C-7B3E-4AED-9D06-FFEF9F283AD4}"/>
                </a:ext>
              </a:extLst>
            </p:cNvPr>
            <p:cNvSpPr/>
            <p:nvPr/>
          </p:nvSpPr>
          <p:spPr>
            <a:xfrm>
              <a:off x="9480775" y="4527551"/>
              <a:ext cx="724059" cy="7228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2" h="581">
                  <a:moveTo>
                    <a:pt x="291" y="20"/>
                  </a:moveTo>
                  <a:cubicBezTo>
                    <a:pt x="142" y="20"/>
                    <a:pt x="21" y="142"/>
                    <a:pt x="21" y="291"/>
                  </a:cubicBezTo>
                  <a:cubicBezTo>
                    <a:pt x="21" y="440"/>
                    <a:pt x="142" y="561"/>
                    <a:pt x="291" y="561"/>
                  </a:cubicBezTo>
                  <a:cubicBezTo>
                    <a:pt x="440" y="561"/>
                    <a:pt x="561" y="440"/>
                    <a:pt x="561" y="291"/>
                  </a:cubicBezTo>
                  <a:cubicBezTo>
                    <a:pt x="561" y="142"/>
                    <a:pt x="440" y="20"/>
                    <a:pt x="291" y="20"/>
                  </a:cubicBezTo>
                  <a:close/>
                  <a:moveTo>
                    <a:pt x="291" y="581"/>
                  </a:moveTo>
                  <a:cubicBezTo>
                    <a:pt x="131" y="581"/>
                    <a:pt x="0" y="451"/>
                    <a:pt x="0" y="291"/>
                  </a:cubicBezTo>
                  <a:cubicBezTo>
                    <a:pt x="0" y="131"/>
                    <a:pt x="131" y="0"/>
                    <a:pt x="291" y="0"/>
                  </a:cubicBezTo>
                  <a:cubicBezTo>
                    <a:pt x="451" y="0"/>
                    <a:pt x="582" y="131"/>
                    <a:pt x="582" y="291"/>
                  </a:cubicBezTo>
                  <a:cubicBezTo>
                    <a:pt x="582" y="451"/>
                    <a:pt x="451" y="581"/>
                    <a:pt x="291" y="58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8" name="Freeform: Shape 577">
              <a:extLst>
                <a:ext uri="{FF2B5EF4-FFF2-40B4-BE49-F238E27FC236}">
                  <a16:creationId xmlns:a16="http://schemas.microsoft.com/office/drawing/2014/main" id="{1AFAD389-6E13-46F6-83F8-9F1AE986B5FD}"/>
                </a:ext>
              </a:extLst>
            </p:cNvPr>
            <p:cNvSpPr/>
            <p:nvPr/>
          </p:nvSpPr>
          <p:spPr>
            <a:xfrm>
              <a:off x="9673939" y="4674603"/>
              <a:ext cx="340220" cy="449990"/>
            </a:xfrm>
            <a:custGeom>
              <a:avLst/>
              <a:gdLst>
                <a:gd name="connsiteX0" fmla="*/ 229547 w 340220"/>
                <a:gd name="connsiteY0" fmla="*/ 374481 h 449990"/>
                <a:gd name="connsiteX1" fmla="*/ 227071 w 340220"/>
                <a:gd name="connsiteY1" fmla="*/ 428876 h 449990"/>
                <a:gd name="connsiteX2" fmla="*/ 229547 w 340220"/>
                <a:gd name="connsiteY2" fmla="*/ 374481 h 449990"/>
                <a:gd name="connsiteX3" fmla="*/ 230786 w 340220"/>
                <a:gd name="connsiteY3" fmla="*/ 353464 h 449990"/>
                <a:gd name="connsiteX4" fmla="*/ 225832 w 340220"/>
                <a:gd name="connsiteY4" fmla="*/ 449892 h 449990"/>
                <a:gd name="connsiteX5" fmla="*/ 230786 w 340220"/>
                <a:gd name="connsiteY5" fmla="*/ 353464 h 449990"/>
                <a:gd name="connsiteX6" fmla="*/ 111896 w 340220"/>
                <a:gd name="connsiteY6" fmla="*/ 316377 h 449990"/>
                <a:gd name="connsiteX7" fmla="*/ 109419 w 340220"/>
                <a:gd name="connsiteY7" fmla="*/ 372008 h 449990"/>
                <a:gd name="connsiteX8" fmla="*/ 111896 w 340220"/>
                <a:gd name="connsiteY8" fmla="*/ 316377 h 449990"/>
                <a:gd name="connsiteX9" fmla="*/ 197348 w 340220"/>
                <a:gd name="connsiteY9" fmla="*/ 296597 h 449990"/>
                <a:gd name="connsiteX10" fmla="*/ 220878 w 340220"/>
                <a:gd name="connsiteY10" fmla="*/ 296597 h 449990"/>
                <a:gd name="connsiteX11" fmla="*/ 142857 w 340220"/>
                <a:gd name="connsiteY11" fmla="*/ 447420 h 449990"/>
                <a:gd name="connsiteX12" fmla="*/ 116850 w 340220"/>
                <a:gd name="connsiteY12" fmla="*/ 447420 h 449990"/>
                <a:gd name="connsiteX13" fmla="*/ 197348 w 340220"/>
                <a:gd name="connsiteY13" fmla="*/ 296597 h 449990"/>
                <a:gd name="connsiteX14" fmla="*/ 113134 w 340220"/>
                <a:gd name="connsiteY14" fmla="*/ 295360 h 449990"/>
                <a:gd name="connsiteX15" fmla="*/ 108181 w 340220"/>
                <a:gd name="connsiteY15" fmla="*/ 391788 h 449990"/>
                <a:gd name="connsiteX16" fmla="*/ 113134 w 340220"/>
                <a:gd name="connsiteY16" fmla="*/ 295360 h 449990"/>
                <a:gd name="connsiteX17" fmla="*/ 261080 w 340220"/>
                <a:gd name="connsiteY17" fmla="*/ 37192 h 449990"/>
                <a:gd name="connsiteX18" fmla="*/ 227693 w 340220"/>
                <a:gd name="connsiteY18" fmla="*/ 119015 h 449990"/>
                <a:gd name="connsiteX19" fmla="*/ 261080 w 340220"/>
                <a:gd name="connsiteY19" fmla="*/ 202078 h 449990"/>
                <a:gd name="connsiteX20" fmla="*/ 293230 w 340220"/>
                <a:gd name="connsiteY20" fmla="*/ 119015 h 449990"/>
                <a:gd name="connsiteX21" fmla="*/ 261080 w 340220"/>
                <a:gd name="connsiteY21" fmla="*/ 37192 h 449990"/>
                <a:gd name="connsiteX22" fmla="*/ 6183 w 340220"/>
                <a:gd name="connsiteY22" fmla="*/ 3738 h 449990"/>
                <a:gd name="connsiteX23" fmla="*/ 149624 w 340220"/>
                <a:gd name="connsiteY23" fmla="*/ 3738 h 449990"/>
                <a:gd name="connsiteX24" fmla="*/ 149624 w 340220"/>
                <a:gd name="connsiteY24" fmla="*/ 42167 h 449990"/>
                <a:gd name="connsiteX25" fmla="*/ 49463 w 340220"/>
                <a:gd name="connsiteY25" fmla="*/ 42167 h 449990"/>
                <a:gd name="connsiteX26" fmla="*/ 49463 w 340220"/>
                <a:gd name="connsiteY26" fmla="*/ 92992 h 449990"/>
                <a:gd name="connsiteX27" fmla="*/ 89033 w 340220"/>
                <a:gd name="connsiteY27" fmla="*/ 80596 h 449990"/>
                <a:gd name="connsiteX28" fmla="*/ 159517 w 340220"/>
                <a:gd name="connsiteY28" fmla="*/ 154974 h 449990"/>
                <a:gd name="connsiteX29" fmla="*/ 74194 w 340220"/>
                <a:gd name="connsiteY29" fmla="*/ 238029 h 449990"/>
                <a:gd name="connsiteX30" fmla="*/ 0 w 340220"/>
                <a:gd name="connsiteY30" fmla="*/ 169849 h 449990"/>
                <a:gd name="connsiteX31" fmla="*/ 44516 w 340220"/>
                <a:gd name="connsiteY31" fmla="*/ 169849 h 449990"/>
                <a:gd name="connsiteX32" fmla="*/ 77904 w 340220"/>
                <a:gd name="connsiteY32" fmla="*/ 202080 h 449990"/>
                <a:gd name="connsiteX33" fmla="*/ 111291 w 340220"/>
                <a:gd name="connsiteY33" fmla="*/ 158693 h 449990"/>
                <a:gd name="connsiteX34" fmla="*/ 77904 w 340220"/>
                <a:gd name="connsiteY34" fmla="*/ 117785 h 449990"/>
                <a:gd name="connsiteX35" fmla="*/ 46990 w 340220"/>
                <a:gd name="connsiteY35" fmla="*/ 133900 h 449990"/>
                <a:gd name="connsiteX36" fmla="*/ 6183 w 340220"/>
                <a:gd name="connsiteY36" fmla="*/ 131421 h 449990"/>
                <a:gd name="connsiteX37" fmla="*/ 261080 w 340220"/>
                <a:gd name="connsiteY37" fmla="*/ 0 h 449990"/>
                <a:gd name="connsiteX38" fmla="*/ 340220 w 340220"/>
                <a:gd name="connsiteY38" fmla="*/ 119015 h 449990"/>
                <a:gd name="connsiteX39" fmla="*/ 261080 w 340220"/>
                <a:gd name="connsiteY39" fmla="*/ 238030 h 449990"/>
                <a:gd name="connsiteX40" fmla="*/ 180703 w 340220"/>
                <a:gd name="connsiteY40" fmla="*/ 119015 h 449990"/>
                <a:gd name="connsiteX41" fmla="*/ 261080 w 340220"/>
                <a:gd name="connsiteY41" fmla="*/ 0 h 44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340220" h="449990">
                  <a:moveTo>
                    <a:pt x="229547" y="374481"/>
                  </a:moveTo>
                  <a:cubicBezTo>
                    <a:pt x="212209" y="374481"/>
                    <a:pt x="208494" y="427640"/>
                    <a:pt x="227071" y="428876"/>
                  </a:cubicBezTo>
                  <a:cubicBezTo>
                    <a:pt x="243170" y="427640"/>
                    <a:pt x="246886" y="374481"/>
                    <a:pt x="229547" y="374481"/>
                  </a:cubicBezTo>
                  <a:close/>
                  <a:moveTo>
                    <a:pt x="230786" y="353464"/>
                  </a:moveTo>
                  <a:cubicBezTo>
                    <a:pt x="285277" y="350992"/>
                    <a:pt x="279085" y="453601"/>
                    <a:pt x="225832" y="449892"/>
                  </a:cubicBezTo>
                  <a:cubicBezTo>
                    <a:pt x="170102" y="452365"/>
                    <a:pt x="177533" y="349756"/>
                    <a:pt x="230786" y="353464"/>
                  </a:cubicBezTo>
                  <a:close/>
                  <a:moveTo>
                    <a:pt x="111896" y="316377"/>
                  </a:moveTo>
                  <a:cubicBezTo>
                    <a:pt x="94558" y="317613"/>
                    <a:pt x="90842" y="369536"/>
                    <a:pt x="109419" y="372008"/>
                  </a:cubicBezTo>
                  <a:cubicBezTo>
                    <a:pt x="125519" y="369536"/>
                    <a:pt x="130472" y="318849"/>
                    <a:pt x="111896" y="316377"/>
                  </a:cubicBezTo>
                  <a:close/>
                  <a:moveTo>
                    <a:pt x="197348" y="296597"/>
                  </a:moveTo>
                  <a:cubicBezTo>
                    <a:pt x="207256" y="297833"/>
                    <a:pt x="210971" y="297833"/>
                    <a:pt x="220878" y="296597"/>
                  </a:cubicBezTo>
                  <a:cubicBezTo>
                    <a:pt x="198586" y="337393"/>
                    <a:pt x="162672" y="405387"/>
                    <a:pt x="142857" y="447420"/>
                  </a:cubicBezTo>
                  <a:cubicBezTo>
                    <a:pt x="131711" y="447420"/>
                    <a:pt x="130472" y="447420"/>
                    <a:pt x="116850" y="447420"/>
                  </a:cubicBezTo>
                  <a:cubicBezTo>
                    <a:pt x="136665" y="414041"/>
                    <a:pt x="178772" y="332448"/>
                    <a:pt x="197348" y="296597"/>
                  </a:cubicBezTo>
                  <a:close/>
                  <a:moveTo>
                    <a:pt x="113134" y="295360"/>
                  </a:moveTo>
                  <a:cubicBezTo>
                    <a:pt x="168864" y="294124"/>
                    <a:pt x="161433" y="395497"/>
                    <a:pt x="108181" y="391788"/>
                  </a:cubicBezTo>
                  <a:cubicBezTo>
                    <a:pt x="52451" y="394261"/>
                    <a:pt x="61120" y="291651"/>
                    <a:pt x="113134" y="295360"/>
                  </a:cubicBezTo>
                  <a:close/>
                  <a:moveTo>
                    <a:pt x="261080" y="37192"/>
                  </a:moveTo>
                  <a:cubicBezTo>
                    <a:pt x="233875" y="37192"/>
                    <a:pt x="227693" y="59508"/>
                    <a:pt x="227693" y="119015"/>
                  </a:cubicBezTo>
                  <a:cubicBezTo>
                    <a:pt x="227693" y="179762"/>
                    <a:pt x="233875" y="202078"/>
                    <a:pt x="261080" y="202078"/>
                  </a:cubicBezTo>
                  <a:cubicBezTo>
                    <a:pt x="285811" y="202078"/>
                    <a:pt x="293230" y="179762"/>
                    <a:pt x="293230" y="119015"/>
                  </a:cubicBezTo>
                  <a:cubicBezTo>
                    <a:pt x="293230" y="59508"/>
                    <a:pt x="285811" y="37192"/>
                    <a:pt x="261080" y="37192"/>
                  </a:cubicBezTo>
                  <a:close/>
                  <a:moveTo>
                    <a:pt x="6183" y="3738"/>
                  </a:moveTo>
                  <a:lnTo>
                    <a:pt x="149624" y="3738"/>
                  </a:lnTo>
                  <a:lnTo>
                    <a:pt x="149624" y="42167"/>
                  </a:lnTo>
                  <a:lnTo>
                    <a:pt x="49463" y="42167"/>
                  </a:lnTo>
                  <a:lnTo>
                    <a:pt x="49463" y="92992"/>
                  </a:lnTo>
                  <a:cubicBezTo>
                    <a:pt x="55645" y="86794"/>
                    <a:pt x="66775" y="80596"/>
                    <a:pt x="89033" y="80596"/>
                  </a:cubicBezTo>
                  <a:cubicBezTo>
                    <a:pt x="119947" y="80596"/>
                    <a:pt x="159517" y="101669"/>
                    <a:pt x="159517" y="154974"/>
                  </a:cubicBezTo>
                  <a:cubicBezTo>
                    <a:pt x="159517" y="187204"/>
                    <a:pt x="142205" y="238029"/>
                    <a:pt x="74194" y="238029"/>
                  </a:cubicBezTo>
                  <a:cubicBezTo>
                    <a:pt x="38334" y="238029"/>
                    <a:pt x="2473" y="216955"/>
                    <a:pt x="0" y="169849"/>
                  </a:cubicBezTo>
                  <a:lnTo>
                    <a:pt x="44516" y="169849"/>
                  </a:lnTo>
                  <a:cubicBezTo>
                    <a:pt x="46990" y="189683"/>
                    <a:pt x="55645" y="202080"/>
                    <a:pt x="77904" y="202080"/>
                  </a:cubicBezTo>
                  <a:cubicBezTo>
                    <a:pt x="98925" y="202080"/>
                    <a:pt x="111291" y="183485"/>
                    <a:pt x="111291" y="158693"/>
                  </a:cubicBezTo>
                  <a:cubicBezTo>
                    <a:pt x="111291" y="138858"/>
                    <a:pt x="101398" y="117785"/>
                    <a:pt x="77904" y="117785"/>
                  </a:cubicBezTo>
                  <a:cubicBezTo>
                    <a:pt x="71721" y="117785"/>
                    <a:pt x="55645" y="117785"/>
                    <a:pt x="46990" y="133900"/>
                  </a:cubicBezTo>
                  <a:lnTo>
                    <a:pt x="6183" y="131421"/>
                  </a:lnTo>
                  <a:close/>
                  <a:moveTo>
                    <a:pt x="261080" y="0"/>
                  </a:moveTo>
                  <a:cubicBezTo>
                    <a:pt x="314252" y="0"/>
                    <a:pt x="340220" y="38432"/>
                    <a:pt x="340220" y="119015"/>
                  </a:cubicBezTo>
                  <a:cubicBezTo>
                    <a:pt x="340220" y="200838"/>
                    <a:pt x="314252" y="238030"/>
                    <a:pt x="261080" y="238030"/>
                  </a:cubicBezTo>
                  <a:cubicBezTo>
                    <a:pt x="205434" y="238030"/>
                    <a:pt x="180703" y="200838"/>
                    <a:pt x="180703" y="119015"/>
                  </a:cubicBezTo>
                  <a:cubicBezTo>
                    <a:pt x="180703" y="38432"/>
                    <a:pt x="205434" y="0"/>
                    <a:pt x="261080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9" name="Freeform: Shape 578">
              <a:extLst>
                <a:ext uri="{FF2B5EF4-FFF2-40B4-BE49-F238E27FC236}">
                  <a16:creationId xmlns:a16="http://schemas.microsoft.com/office/drawing/2014/main" id="{CBF8275F-52BB-4ABA-9628-763ED3DA94F7}"/>
                </a:ext>
              </a:extLst>
            </p:cNvPr>
            <p:cNvSpPr/>
            <p:nvPr/>
          </p:nvSpPr>
          <p:spPr>
            <a:xfrm>
              <a:off x="8461359" y="3880758"/>
              <a:ext cx="419979" cy="412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8" h="332">
                  <a:moveTo>
                    <a:pt x="182" y="8"/>
                  </a:moveTo>
                  <a:lnTo>
                    <a:pt x="223" y="94"/>
                  </a:lnTo>
                  <a:cubicBezTo>
                    <a:pt x="225" y="98"/>
                    <a:pt x="229" y="101"/>
                    <a:pt x="233" y="102"/>
                  </a:cubicBezTo>
                  <a:lnTo>
                    <a:pt x="326" y="116"/>
                  </a:lnTo>
                  <a:cubicBezTo>
                    <a:pt x="338" y="118"/>
                    <a:pt x="342" y="132"/>
                    <a:pt x="334" y="140"/>
                  </a:cubicBezTo>
                  <a:lnTo>
                    <a:pt x="266" y="208"/>
                  </a:lnTo>
                  <a:cubicBezTo>
                    <a:pt x="263" y="211"/>
                    <a:pt x="262" y="215"/>
                    <a:pt x="263" y="220"/>
                  </a:cubicBezTo>
                  <a:lnTo>
                    <a:pt x="278" y="316"/>
                  </a:lnTo>
                  <a:cubicBezTo>
                    <a:pt x="280" y="327"/>
                    <a:pt x="268" y="336"/>
                    <a:pt x="258" y="330"/>
                  </a:cubicBezTo>
                  <a:lnTo>
                    <a:pt x="176" y="286"/>
                  </a:lnTo>
                  <a:cubicBezTo>
                    <a:pt x="172" y="283"/>
                    <a:pt x="167" y="283"/>
                    <a:pt x="162" y="286"/>
                  </a:cubicBezTo>
                  <a:lnTo>
                    <a:pt x="81" y="330"/>
                  </a:lnTo>
                  <a:cubicBezTo>
                    <a:pt x="70" y="336"/>
                    <a:pt x="58" y="327"/>
                    <a:pt x="60" y="316"/>
                  </a:cubicBezTo>
                  <a:lnTo>
                    <a:pt x="76" y="220"/>
                  </a:lnTo>
                  <a:cubicBezTo>
                    <a:pt x="77" y="215"/>
                    <a:pt x="75" y="211"/>
                    <a:pt x="72" y="208"/>
                  </a:cubicBezTo>
                  <a:lnTo>
                    <a:pt x="4" y="140"/>
                  </a:lnTo>
                  <a:cubicBezTo>
                    <a:pt x="-4" y="132"/>
                    <a:pt x="1" y="118"/>
                    <a:pt x="12" y="116"/>
                  </a:cubicBezTo>
                  <a:lnTo>
                    <a:pt x="105" y="102"/>
                  </a:lnTo>
                  <a:cubicBezTo>
                    <a:pt x="109" y="101"/>
                    <a:pt x="113" y="98"/>
                    <a:pt x="115" y="94"/>
                  </a:cubicBezTo>
                  <a:lnTo>
                    <a:pt x="156" y="8"/>
                  </a:lnTo>
                  <a:cubicBezTo>
                    <a:pt x="162" y="-3"/>
                    <a:pt x="176" y="-3"/>
                    <a:pt x="182" y="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0" name="Freeform: Shape 579">
              <a:extLst>
                <a:ext uri="{FF2B5EF4-FFF2-40B4-BE49-F238E27FC236}">
                  <a16:creationId xmlns:a16="http://schemas.microsoft.com/office/drawing/2014/main" id="{DDDF7FCB-428A-4CF1-9C16-A0F280ADC285}"/>
                </a:ext>
              </a:extLst>
            </p:cNvPr>
            <p:cNvSpPr/>
            <p:nvPr/>
          </p:nvSpPr>
          <p:spPr>
            <a:xfrm>
              <a:off x="8447650" y="3869542"/>
              <a:ext cx="446150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9" h="352">
                  <a:moveTo>
                    <a:pt x="179" y="20"/>
                  </a:moveTo>
                  <a:cubicBezTo>
                    <a:pt x="178" y="20"/>
                    <a:pt x="177" y="21"/>
                    <a:pt x="175" y="23"/>
                  </a:cubicBezTo>
                  <a:lnTo>
                    <a:pt x="134" y="109"/>
                  </a:lnTo>
                  <a:cubicBezTo>
                    <a:pt x="131" y="116"/>
                    <a:pt x="124" y="121"/>
                    <a:pt x="116" y="122"/>
                  </a:cubicBezTo>
                  <a:lnTo>
                    <a:pt x="24" y="136"/>
                  </a:lnTo>
                  <a:cubicBezTo>
                    <a:pt x="21" y="136"/>
                    <a:pt x="21" y="138"/>
                    <a:pt x="21" y="139"/>
                  </a:cubicBezTo>
                  <a:cubicBezTo>
                    <a:pt x="20" y="139"/>
                    <a:pt x="20" y="141"/>
                    <a:pt x="21" y="143"/>
                  </a:cubicBezTo>
                  <a:lnTo>
                    <a:pt x="89" y="211"/>
                  </a:lnTo>
                  <a:cubicBezTo>
                    <a:pt x="95" y="216"/>
                    <a:pt x="97" y="224"/>
                    <a:pt x="96" y="232"/>
                  </a:cubicBezTo>
                  <a:lnTo>
                    <a:pt x="80" y="327"/>
                  </a:lnTo>
                  <a:cubicBezTo>
                    <a:pt x="79" y="329"/>
                    <a:pt x="81" y="331"/>
                    <a:pt x="81" y="331"/>
                  </a:cubicBezTo>
                  <a:cubicBezTo>
                    <a:pt x="82" y="331"/>
                    <a:pt x="84" y="332"/>
                    <a:pt x="86" y="331"/>
                  </a:cubicBezTo>
                  <a:lnTo>
                    <a:pt x="167" y="287"/>
                  </a:lnTo>
                  <a:cubicBezTo>
                    <a:pt x="175" y="283"/>
                    <a:pt x="183" y="283"/>
                    <a:pt x="191" y="287"/>
                  </a:cubicBezTo>
                  <a:lnTo>
                    <a:pt x="273" y="331"/>
                  </a:lnTo>
                  <a:cubicBezTo>
                    <a:pt x="275" y="332"/>
                    <a:pt x="276" y="331"/>
                    <a:pt x="277" y="331"/>
                  </a:cubicBezTo>
                  <a:cubicBezTo>
                    <a:pt x="277" y="331"/>
                    <a:pt x="279" y="329"/>
                    <a:pt x="278" y="327"/>
                  </a:cubicBezTo>
                  <a:lnTo>
                    <a:pt x="262" y="232"/>
                  </a:lnTo>
                  <a:cubicBezTo>
                    <a:pt x="261" y="224"/>
                    <a:pt x="264" y="216"/>
                    <a:pt x="269" y="211"/>
                  </a:cubicBezTo>
                  <a:lnTo>
                    <a:pt x="337" y="143"/>
                  </a:lnTo>
                  <a:cubicBezTo>
                    <a:pt x="338" y="141"/>
                    <a:pt x="338" y="139"/>
                    <a:pt x="338" y="139"/>
                  </a:cubicBezTo>
                  <a:cubicBezTo>
                    <a:pt x="338" y="138"/>
                    <a:pt x="337" y="136"/>
                    <a:pt x="335" y="136"/>
                  </a:cubicBezTo>
                  <a:lnTo>
                    <a:pt x="242" y="122"/>
                  </a:lnTo>
                  <a:cubicBezTo>
                    <a:pt x="234" y="121"/>
                    <a:pt x="228" y="116"/>
                    <a:pt x="224" y="109"/>
                  </a:cubicBezTo>
                  <a:lnTo>
                    <a:pt x="183" y="23"/>
                  </a:lnTo>
                  <a:cubicBezTo>
                    <a:pt x="182" y="21"/>
                    <a:pt x="180" y="20"/>
                    <a:pt x="179" y="20"/>
                  </a:cubicBezTo>
                  <a:close/>
                  <a:moveTo>
                    <a:pt x="84" y="352"/>
                  </a:moveTo>
                  <a:cubicBezTo>
                    <a:pt x="79" y="352"/>
                    <a:pt x="74" y="350"/>
                    <a:pt x="70" y="347"/>
                  </a:cubicBezTo>
                  <a:cubicBezTo>
                    <a:pt x="62" y="342"/>
                    <a:pt x="59" y="333"/>
                    <a:pt x="60" y="324"/>
                  </a:cubicBezTo>
                  <a:lnTo>
                    <a:pt x="76" y="228"/>
                  </a:lnTo>
                  <a:cubicBezTo>
                    <a:pt x="76" y="227"/>
                    <a:pt x="76" y="225"/>
                    <a:pt x="75" y="225"/>
                  </a:cubicBezTo>
                  <a:lnTo>
                    <a:pt x="7" y="157"/>
                  </a:lnTo>
                  <a:cubicBezTo>
                    <a:pt x="0" y="150"/>
                    <a:pt x="-2" y="141"/>
                    <a:pt x="1" y="132"/>
                  </a:cubicBezTo>
                  <a:cubicBezTo>
                    <a:pt x="4" y="123"/>
                    <a:pt x="12" y="117"/>
                    <a:pt x="21" y="116"/>
                  </a:cubicBezTo>
                  <a:lnTo>
                    <a:pt x="113" y="102"/>
                  </a:lnTo>
                  <a:cubicBezTo>
                    <a:pt x="114" y="102"/>
                    <a:pt x="115" y="101"/>
                    <a:pt x="116" y="99"/>
                  </a:cubicBezTo>
                  <a:lnTo>
                    <a:pt x="157" y="14"/>
                  </a:lnTo>
                  <a:cubicBezTo>
                    <a:pt x="161" y="5"/>
                    <a:pt x="170" y="0"/>
                    <a:pt x="179" y="0"/>
                  </a:cubicBezTo>
                  <a:cubicBezTo>
                    <a:pt x="188" y="0"/>
                    <a:pt x="197" y="5"/>
                    <a:pt x="201" y="14"/>
                  </a:cubicBezTo>
                  <a:lnTo>
                    <a:pt x="242" y="99"/>
                  </a:lnTo>
                  <a:cubicBezTo>
                    <a:pt x="243" y="101"/>
                    <a:pt x="244" y="102"/>
                    <a:pt x="245" y="102"/>
                  </a:cubicBezTo>
                  <a:lnTo>
                    <a:pt x="338" y="116"/>
                  </a:lnTo>
                  <a:cubicBezTo>
                    <a:pt x="347" y="117"/>
                    <a:pt x="354" y="123"/>
                    <a:pt x="357" y="132"/>
                  </a:cubicBezTo>
                  <a:cubicBezTo>
                    <a:pt x="360" y="141"/>
                    <a:pt x="358" y="150"/>
                    <a:pt x="351" y="157"/>
                  </a:cubicBezTo>
                  <a:lnTo>
                    <a:pt x="284" y="225"/>
                  </a:lnTo>
                  <a:cubicBezTo>
                    <a:pt x="283" y="225"/>
                    <a:pt x="282" y="227"/>
                    <a:pt x="282" y="228"/>
                  </a:cubicBezTo>
                  <a:lnTo>
                    <a:pt x="298" y="324"/>
                  </a:lnTo>
                  <a:cubicBezTo>
                    <a:pt x="300" y="333"/>
                    <a:pt x="297" y="342"/>
                    <a:pt x="288" y="347"/>
                  </a:cubicBezTo>
                  <a:cubicBezTo>
                    <a:pt x="281" y="353"/>
                    <a:pt x="271" y="353"/>
                    <a:pt x="263" y="349"/>
                  </a:cubicBezTo>
                  <a:lnTo>
                    <a:pt x="181" y="305"/>
                  </a:lnTo>
                  <a:cubicBezTo>
                    <a:pt x="180" y="304"/>
                    <a:pt x="178" y="304"/>
                    <a:pt x="177" y="305"/>
                  </a:cubicBezTo>
                  <a:lnTo>
                    <a:pt x="95" y="349"/>
                  </a:lnTo>
                  <a:cubicBezTo>
                    <a:pt x="92" y="351"/>
                    <a:pt x="87" y="352"/>
                    <a:pt x="84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1" name="Freeform: Shape 580">
              <a:extLst>
                <a:ext uri="{FF2B5EF4-FFF2-40B4-BE49-F238E27FC236}">
                  <a16:creationId xmlns:a16="http://schemas.microsoft.com/office/drawing/2014/main" id="{61512DFA-B9C8-4351-B0A0-2A8F3E94BC60}"/>
                </a:ext>
              </a:extLst>
            </p:cNvPr>
            <p:cNvSpPr/>
            <p:nvPr/>
          </p:nvSpPr>
          <p:spPr>
            <a:xfrm>
              <a:off x="9045841" y="3880758"/>
              <a:ext cx="419979" cy="412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8" h="332">
                  <a:moveTo>
                    <a:pt x="181" y="8"/>
                  </a:moveTo>
                  <a:lnTo>
                    <a:pt x="223" y="94"/>
                  </a:lnTo>
                  <a:cubicBezTo>
                    <a:pt x="225" y="98"/>
                    <a:pt x="228" y="101"/>
                    <a:pt x="233" y="102"/>
                  </a:cubicBezTo>
                  <a:lnTo>
                    <a:pt x="325" y="116"/>
                  </a:lnTo>
                  <a:cubicBezTo>
                    <a:pt x="337" y="118"/>
                    <a:pt x="342" y="132"/>
                    <a:pt x="333" y="140"/>
                  </a:cubicBezTo>
                  <a:lnTo>
                    <a:pt x="266" y="208"/>
                  </a:lnTo>
                  <a:cubicBezTo>
                    <a:pt x="262" y="211"/>
                    <a:pt x="261" y="215"/>
                    <a:pt x="262" y="220"/>
                  </a:cubicBezTo>
                  <a:lnTo>
                    <a:pt x="278" y="316"/>
                  </a:lnTo>
                  <a:cubicBezTo>
                    <a:pt x="279" y="327"/>
                    <a:pt x="268" y="336"/>
                    <a:pt x="257" y="330"/>
                  </a:cubicBezTo>
                  <a:lnTo>
                    <a:pt x="175" y="286"/>
                  </a:lnTo>
                  <a:cubicBezTo>
                    <a:pt x="171" y="283"/>
                    <a:pt x="166" y="283"/>
                    <a:pt x="162" y="286"/>
                  </a:cubicBezTo>
                  <a:lnTo>
                    <a:pt x="79" y="330"/>
                  </a:lnTo>
                  <a:cubicBezTo>
                    <a:pt x="70" y="336"/>
                    <a:pt x="58" y="327"/>
                    <a:pt x="59" y="316"/>
                  </a:cubicBezTo>
                  <a:lnTo>
                    <a:pt x="75" y="220"/>
                  </a:lnTo>
                  <a:cubicBezTo>
                    <a:pt x="76" y="215"/>
                    <a:pt x="75" y="211"/>
                    <a:pt x="71" y="208"/>
                  </a:cubicBezTo>
                  <a:lnTo>
                    <a:pt x="4" y="140"/>
                  </a:lnTo>
                  <a:cubicBezTo>
                    <a:pt x="-4" y="132"/>
                    <a:pt x="0" y="118"/>
                    <a:pt x="12" y="116"/>
                  </a:cubicBezTo>
                  <a:lnTo>
                    <a:pt x="104" y="102"/>
                  </a:lnTo>
                  <a:cubicBezTo>
                    <a:pt x="109" y="101"/>
                    <a:pt x="112" y="98"/>
                    <a:pt x="115" y="94"/>
                  </a:cubicBezTo>
                  <a:lnTo>
                    <a:pt x="156" y="8"/>
                  </a:lnTo>
                  <a:cubicBezTo>
                    <a:pt x="161" y="-3"/>
                    <a:pt x="176" y="-3"/>
                    <a:pt x="181" y="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2" name="Freeform: Shape 581">
              <a:extLst>
                <a:ext uri="{FF2B5EF4-FFF2-40B4-BE49-F238E27FC236}">
                  <a16:creationId xmlns:a16="http://schemas.microsoft.com/office/drawing/2014/main" id="{7C050B29-24A9-4E6C-B444-41ED7C02D6A3}"/>
                </a:ext>
              </a:extLst>
            </p:cNvPr>
            <p:cNvSpPr/>
            <p:nvPr/>
          </p:nvSpPr>
          <p:spPr>
            <a:xfrm>
              <a:off x="9033378" y="3869542"/>
              <a:ext cx="444904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8" h="352">
                  <a:moveTo>
                    <a:pt x="179" y="20"/>
                  </a:moveTo>
                  <a:cubicBezTo>
                    <a:pt x="178" y="20"/>
                    <a:pt x="176" y="21"/>
                    <a:pt x="175" y="23"/>
                  </a:cubicBezTo>
                  <a:lnTo>
                    <a:pt x="134" y="109"/>
                  </a:lnTo>
                  <a:cubicBezTo>
                    <a:pt x="131" y="116"/>
                    <a:pt x="124" y="121"/>
                    <a:pt x="116" y="122"/>
                  </a:cubicBezTo>
                  <a:lnTo>
                    <a:pt x="23" y="136"/>
                  </a:lnTo>
                  <a:cubicBezTo>
                    <a:pt x="21" y="136"/>
                    <a:pt x="20" y="138"/>
                    <a:pt x="20" y="139"/>
                  </a:cubicBezTo>
                  <a:cubicBezTo>
                    <a:pt x="20" y="139"/>
                    <a:pt x="19" y="141"/>
                    <a:pt x="21" y="143"/>
                  </a:cubicBezTo>
                  <a:lnTo>
                    <a:pt x="88" y="211"/>
                  </a:lnTo>
                  <a:cubicBezTo>
                    <a:pt x="94" y="216"/>
                    <a:pt x="96" y="224"/>
                    <a:pt x="95" y="232"/>
                  </a:cubicBezTo>
                  <a:lnTo>
                    <a:pt x="79" y="327"/>
                  </a:lnTo>
                  <a:cubicBezTo>
                    <a:pt x="79" y="329"/>
                    <a:pt x="80" y="331"/>
                    <a:pt x="81" y="331"/>
                  </a:cubicBezTo>
                  <a:cubicBezTo>
                    <a:pt x="81" y="331"/>
                    <a:pt x="83" y="332"/>
                    <a:pt x="85" y="331"/>
                  </a:cubicBezTo>
                  <a:lnTo>
                    <a:pt x="167" y="287"/>
                  </a:lnTo>
                  <a:cubicBezTo>
                    <a:pt x="174" y="283"/>
                    <a:pt x="183" y="283"/>
                    <a:pt x="190" y="287"/>
                  </a:cubicBezTo>
                  <a:lnTo>
                    <a:pt x="272" y="331"/>
                  </a:lnTo>
                  <a:cubicBezTo>
                    <a:pt x="274" y="332"/>
                    <a:pt x="275" y="331"/>
                    <a:pt x="276" y="331"/>
                  </a:cubicBezTo>
                  <a:cubicBezTo>
                    <a:pt x="277" y="331"/>
                    <a:pt x="278" y="329"/>
                    <a:pt x="278" y="327"/>
                  </a:cubicBezTo>
                  <a:lnTo>
                    <a:pt x="262" y="232"/>
                  </a:lnTo>
                  <a:cubicBezTo>
                    <a:pt x="261" y="224"/>
                    <a:pt x="263" y="216"/>
                    <a:pt x="269" y="211"/>
                  </a:cubicBezTo>
                  <a:lnTo>
                    <a:pt x="337" y="143"/>
                  </a:lnTo>
                  <a:cubicBezTo>
                    <a:pt x="338" y="141"/>
                    <a:pt x="338" y="139"/>
                    <a:pt x="337" y="139"/>
                  </a:cubicBezTo>
                  <a:cubicBezTo>
                    <a:pt x="337" y="138"/>
                    <a:pt x="336" y="136"/>
                    <a:pt x="334" y="136"/>
                  </a:cubicBezTo>
                  <a:lnTo>
                    <a:pt x="241" y="122"/>
                  </a:lnTo>
                  <a:cubicBezTo>
                    <a:pt x="233" y="121"/>
                    <a:pt x="226" y="116"/>
                    <a:pt x="224" y="109"/>
                  </a:cubicBezTo>
                  <a:lnTo>
                    <a:pt x="182" y="23"/>
                  </a:lnTo>
                  <a:cubicBezTo>
                    <a:pt x="181" y="21"/>
                    <a:pt x="179" y="20"/>
                    <a:pt x="179" y="20"/>
                  </a:cubicBezTo>
                  <a:close/>
                  <a:moveTo>
                    <a:pt x="83" y="352"/>
                  </a:moveTo>
                  <a:cubicBezTo>
                    <a:pt x="78" y="352"/>
                    <a:pt x="73" y="350"/>
                    <a:pt x="69" y="347"/>
                  </a:cubicBezTo>
                  <a:cubicBezTo>
                    <a:pt x="61" y="342"/>
                    <a:pt x="58" y="333"/>
                    <a:pt x="59" y="324"/>
                  </a:cubicBezTo>
                  <a:lnTo>
                    <a:pt x="75" y="228"/>
                  </a:lnTo>
                  <a:cubicBezTo>
                    <a:pt x="75" y="227"/>
                    <a:pt x="75" y="225"/>
                    <a:pt x="74" y="225"/>
                  </a:cubicBezTo>
                  <a:lnTo>
                    <a:pt x="6" y="157"/>
                  </a:lnTo>
                  <a:cubicBezTo>
                    <a:pt x="0" y="150"/>
                    <a:pt x="-2" y="141"/>
                    <a:pt x="1" y="132"/>
                  </a:cubicBezTo>
                  <a:cubicBezTo>
                    <a:pt x="3" y="123"/>
                    <a:pt x="11" y="117"/>
                    <a:pt x="20" y="116"/>
                  </a:cubicBezTo>
                  <a:lnTo>
                    <a:pt x="113" y="102"/>
                  </a:lnTo>
                  <a:cubicBezTo>
                    <a:pt x="114" y="102"/>
                    <a:pt x="115" y="101"/>
                    <a:pt x="116" y="99"/>
                  </a:cubicBezTo>
                  <a:lnTo>
                    <a:pt x="157" y="14"/>
                  </a:lnTo>
                  <a:cubicBezTo>
                    <a:pt x="161" y="5"/>
                    <a:pt x="169" y="0"/>
                    <a:pt x="179" y="0"/>
                  </a:cubicBezTo>
                  <a:cubicBezTo>
                    <a:pt x="188" y="0"/>
                    <a:pt x="196" y="5"/>
                    <a:pt x="200" y="14"/>
                  </a:cubicBezTo>
                  <a:lnTo>
                    <a:pt x="242" y="99"/>
                  </a:lnTo>
                  <a:cubicBezTo>
                    <a:pt x="242" y="101"/>
                    <a:pt x="243" y="102"/>
                    <a:pt x="244" y="102"/>
                  </a:cubicBezTo>
                  <a:lnTo>
                    <a:pt x="337" y="116"/>
                  </a:lnTo>
                  <a:cubicBezTo>
                    <a:pt x="346" y="117"/>
                    <a:pt x="354" y="123"/>
                    <a:pt x="357" y="132"/>
                  </a:cubicBezTo>
                  <a:cubicBezTo>
                    <a:pt x="359" y="141"/>
                    <a:pt x="357" y="150"/>
                    <a:pt x="351" y="157"/>
                  </a:cubicBezTo>
                  <a:lnTo>
                    <a:pt x="283" y="225"/>
                  </a:lnTo>
                  <a:cubicBezTo>
                    <a:pt x="282" y="225"/>
                    <a:pt x="282" y="227"/>
                    <a:pt x="282" y="228"/>
                  </a:cubicBezTo>
                  <a:lnTo>
                    <a:pt x="298" y="324"/>
                  </a:lnTo>
                  <a:cubicBezTo>
                    <a:pt x="299" y="333"/>
                    <a:pt x="296" y="342"/>
                    <a:pt x="288" y="347"/>
                  </a:cubicBezTo>
                  <a:cubicBezTo>
                    <a:pt x="280" y="353"/>
                    <a:pt x="271" y="353"/>
                    <a:pt x="263" y="349"/>
                  </a:cubicBezTo>
                  <a:lnTo>
                    <a:pt x="181" y="305"/>
                  </a:lnTo>
                  <a:cubicBezTo>
                    <a:pt x="179" y="304"/>
                    <a:pt x="178" y="304"/>
                    <a:pt x="177" y="305"/>
                  </a:cubicBezTo>
                  <a:lnTo>
                    <a:pt x="94" y="349"/>
                  </a:lnTo>
                  <a:cubicBezTo>
                    <a:pt x="91" y="351"/>
                    <a:pt x="87" y="352"/>
                    <a:pt x="83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3" name="Freeform: Shape 582">
              <a:extLst>
                <a:ext uri="{FF2B5EF4-FFF2-40B4-BE49-F238E27FC236}">
                  <a16:creationId xmlns:a16="http://schemas.microsoft.com/office/drawing/2014/main" id="{947099BE-C805-4C2D-AA06-A417AEAEE683}"/>
                </a:ext>
              </a:extLst>
            </p:cNvPr>
            <p:cNvSpPr/>
            <p:nvPr/>
          </p:nvSpPr>
          <p:spPr>
            <a:xfrm>
              <a:off x="9631565" y="3880758"/>
              <a:ext cx="419979" cy="412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8" h="332">
                  <a:moveTo>
                    <a:pt x="182" y="8"/>
                  </a:moveTo>
                  <a:lnTo>
                    <a:pt x="223" y="94"/>
                  </a:lnTo>
                  <a:cubicBezTo>
                    <a:pt x="224" y="98"/>
                    <a:pt x="229" y="101"/>
                    <a:pt x="233" y="102"/>
                  </a:cubicBezTo>
                  <a:lnTo>
                    <a:pt x="326" y="116"/>
                  </a:lnTo>
                  <a:cubicBezTo>
                    <a:pt x="338" y="118"/>
                    <a:pt x="342" y="132"/>
                    <a:pt x="334" y="140"/>
                  </a:cubicBezTo>
                  <a:lnTo>
                    <a:pt x="266" y="208"/>
                  </a:lnTo>
                  <a:cubicBezTo>
                    <a:pt x="263" y="211"/>
                    <a:pt x="262" y="215"/>
                    <a:pt x="262" y="220"/>
                  </a:cubicBezTo>
                  <a:lnTo>
                    <a:pt x="278" y="316"/>
                  </a:lnTo>
                  <a:cubicBezTo>
                    <a:pt x="280" y="327"/>
                    <a:pt x="268" y="336"/>
                    <a:pt x="257" y="330"/>
                  </a:cubicBezTo>
                  <a:lnTo>
                    <a:pt x="176" y="286"/>
                  </a:lnTo>
                  <a:cubicBezTo>
                    <a:pt x="171" y="283"/>
                    <a:pt x="166" y="283"/>
                    <a:pt x="162" y="286"/>
                  </a:cubicBezTo>
                  <a:lnTo>
                    <a:pt x="80" y="330"/>
                  </a:lnTo>
                  <a:cubicBezTo>
                    <a:pt x="70" y="336"/>
                    <a:pt x="57" y="327"/>
                    <a:pt x="60" y="316"/>
                  </a:cubicBezTo>
                  <a:lnTo>
                    <a:pt x="75" y="220"/>
                  </a:lnTo>
                  <a:cubicBezTo>
                    <a:pt x="77" y="215"/>
                    <a:pt x="75" y="211"/>
                    <a:pt x="72" y="208"/>
                  </a:cubicBezTo>
                  <a:lnTo>
                    <a:pt x="4" y="140"/>
                  </a:lnTo>
                  <a:cubicBezTo>
                    <a:pt x="-4" y="132"/>
                    <a:pt x="1" y="118"/>
                    <a:pt x="12" y="116"/>
                  </a:cubicBezTo>
                  <a:lnTo>
                    <a:pt x="105" y="102"/>
                  </a:lnTo>
                  <a:cubicBezTo>
                    <a:pt x="109" y="101"/>
                    <a:pt x="113" y="98"/>
                    <a:pt x="115" y="94"/>
                  </a:cubicBezTo>
                  <a:lnTo>
                    <a:pt x="156" y="8"/>
                  </a:lnTo>
                  <a:cubicBezTo>
                    <a:pt x="161" y="-3"/>
                    <a:pt x="176" y="-3"/>
                    <a:pt x="182" y="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4" name="Freeform: Shape 583">
              <a:extLst>
                <a:ext uri="{FF2B5EF4-FFF2-40B4-BE49-F238E27FC236}">
                  <a16:creationId xmlns:a16="http://schemas.microsoft.com/office/drawing/2014/main" id="{6BA6E722-E9B2-4A3F-BC52-27EB503F6907}"/>
                </a:ext>
              </a:extLst>
            </p:cNvPr>
            <p:cNvSpPr/>
            <p:nvPr/>
          </p:nvSpPr>
          <p:spPr>
            <a:xfrm>
              <a:off x="9617860" y="3869542"/>
              <a:ext cx="446150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9" h="352">
                  <a:moveTo>
                    <a:pt x="179" y="20"/>
                  </a:moveTo>
                  <a:cubicBezTo>
                    <a:pt x="178" y="20"/>
                    <a:pt x="176" y="21"/>
                    <a:pt x="175" y="23"/>
                  </a:cubicBezTo>
                  <a:lnTo>
                    <a:pt x="134" y="109"/>
                  </a:lnTo>
                  <a:cubicBezTo>
                    <a:pt x="130" y="116"/>
                    <a:pt x="124" y="121"/>
                    <a:pt x="116" y="122"/>
                  </a:cubicBezTo>
                  <a:lnTo>
                    <a:pt x="24" y="136"/>
                  </a:lnTo>
                  <a:cubicBezTo>
                    <a:pt x="21" y="136"/>
                    <a:pt x="20" y="138"/>
                    <a:pt x="20" y="139"/>
                  </a:cubicBezTo>
                  <a:cubicBezTo>
                    <a:pt x="20" y="139"/>
                    <a:pt x="20" y="141"/>
                    <a:pt x="21" y="143"/>
                  </a:cubicBezTo>
                  <a:lnTo>
                    <a:pt x="89" y="211"/>
                  </a:lnTo>
                  <a:cubicBezTo>
                    <a:pt x="94" y="216"/>
                    <a:pt x="97" y="224"/>
                    <a:pt x="96" y="232"/>
                  </a:cubicBezTo>
                  <a:lnTo>
                    <a:pt x="80" y="327"/>
                  </a:lnTo>
                  <a:cubicBezTo>
                    <a:pt x="79" y="329"/>
                    <a:pt x="80" y="331"/>
                    <a:pt x="81" y="331"/>
                  </a:cubicBezTo>
                  <a:cubicBezTo>
                    <a:pt x="82" y="331"/>
                    <a:pt x="83" y="332"/>
                    <a:pt x="85" y="331"/>
                  </a:cubicBezTo>
                  <a:lnTo>
                    <a:pt x="167" y="287"/>
                  </a:lnTo>
                  <a:cubicBezTo>
                    <a:pt x="175" y="283"/>
                    <a:pt x="183" y="283"/>
                    <a:pt x="191" y="287"/>
                  </a:cubicBezTo>
                  <a:lnTo>
                    <a:pt x="272" y="331"/>
                  </a:lnTo>
                  <a:cubicBezTo>
                    <a:pt x="274" y="332"/>
                    <a:pt x="276" y="331"/>
                    <a:pt x="277" y="331"/>
                  </a:cubicBezTo>
                  <a:cubicBezTo>
                    <a:pt x="277" y="331"/>
                    <a:pt x="278" y="329"/>
                    <a:pt x="278" y="327"/>
                  </a:cubicBezTo>
                  <a:lnTo>
                    <a:pt x="262" y="232"/>
                  </a:lnTo>
                  <a:cubicBezTo>
                    <a:pt x="261" y="224"/>
                    <a:pt x="263" y="216"/>
                    <a:pt x="269" y="211"/>
                  </a:cubicBezTo>
                  <a:lnTo>
                    <a:pt x="337" y="143"/>
                  </a:lnTo>
                  <a:cubicBezTo>
                    <a:pt x="338" y="141"/>
                    <a:pt x="338" y="139"/>
                    <a:pt x="338" y="139"/>
                  </a:cubicBezTo>
                  <a:cubicBezTo>
                    <a:pt x="337" y="138"/>
                    <a:pt x="337" y="136"/>
                    <a:pt x="334" y="136"/>
                  </a:cubicBezTo>
                  <a:lnTo>
                    <a:pt x="242" y="122"/>
                  </a:lnTo>
                  <a:cubicBezTo>
                    <a:pt x="234" y="121"/>
                    <a:pt x="227" y="116"/>
                    <a:pt x="224" y="109"/>
                  </a:cubicBezTo>
                  <a:lnTo>
                    <a:pt x="182" y="23"/>
                  </a:lnTo>
                  <a:cubicBezTo>
                    <a:pt x="181" y="21"/>
                    <a:pt x="180" y="20"/>
                    <a:pt x="179" y="20"/>
                  </a:cubicBezTo>
                  <a:close/>
                  <a:moveTo>
                    <a:pt x="83" y="352"/>
                  </a:moveTo>
                  <a:cubicBezTo>
                    <a:pt x="78" y="352"/>
                    <a:pt x="74" y="350"/>
                    <a:pt x="70" y="347"/>
                  </a:cubicBezTo>
                  <a:cubicBezTo>
                    <a:pt x="62" y="342"/>
                    <a:pt x="58" y="333"/>
                    <a:pt x="60" y="324"/>
                  </a:cubicBezTo>
                  <a:lnTo>
                    <a:pt x="76" y="228"/>
                  </a:lnTo>
                  <a:cubicBezTo>
                    <a:pt x="76" y="227"/>
                    <a:pt x="76" y="225"/>
                    <a:pt x="74" y="225"/>
                  </a:cubicBezTo>
                  <a:lnTo>
                    <a:pt x="7" y="157"/>
                  </a:lnTo>
                  <a:cubicBezTo>
                    <a:pt x="0" y="150"/>
                    <a:pt x="-2" y="141"/>
                    <a:pt x="1" y="132"/>
                  </a:cubicBezTo>
                  <a:cubicBezTo>
                    <a:pt x="4" y="123"/>
                    <a:pt x="11" y="117"/>
                    <a:pt x="20" y="116"/>
                  </a:cubicBezTo>
                  <a:lnTo>
                    <a:pt x="113" y="102"/>
                  </a:lnTo>
                  <a:cubicBezTo>
                    <a:pt x="114" y="102"/>
                    <a:pt x="115" y="101"/>
                    <a:pt x="116" y="99"/>
                  </a:cubicBezTo>
                  <a:lnTo>
                    <a:pt x="157" y="14"/>
                  </a:lnTo>
                  <a:cubicBezTo>
                    <a:pt x="161" y="5"/>
                    <a:pt x="170" y="0"/>
                    <a:pt x="179" y="0"/>
                  </a:cubicBezTo>
                  <a:cubicBezTo>
                    <a:pt x="188" y="0"/>
                    <a:pt x="197" y="5"/>
                    <a:pt x="201" y="14"/>
                  </a:cubicBezTo>
                  <a:lnTo>
                    <a:pt x="242" y="99"/>
                  </a:lnTo>
                  <a:cubicBezTo>
                    <a:pt x="243" y="101"/>
                    <a:pt x="244" y="102"/>
                    <a:pt x="245" y="102"/>
                  </a:cubicBezTo>
                  <a:lnTo>
                    <a:pt x="337" y="116"/>
                  </a:lnTo>
                  <a:cubicBezTo>
                    <a:pt x="346" y="117"/>
                    <a:pt x="354" y="123"/>
                    <a:pt x="357" y="132"/>
                  </a:cubicBezTo>
                  <a:cubicBezTo>
                    <a:pt x="360" y="141"/>
                    <a:pt x="358" y="150"/>
                    <a:pt x="351" y="157"/>
                  </a:cubicBezTo>
                  <a:lnTo>
                    <a:pt x="283" y="225"/>
                  </a:lnTo>
                  <a:cubicBezTo>
                    <a:pt x="282" y="225"/>
                    <a:pt x="282" y="227"/>
                    <a:pt x="282" y="228"/>
                  </a:cubicBezTo>
                  <a:lnTo>
                    <a:pt x="298" y="324"/>
                  </a:lnTo>
                  <a:cubicBezTo>
                    <a:pt x="300" y="333"/>
                    <a:pt x="296" y="342"/>
                    <a:pt x="288" y="347"/>
                  </a:cubicBezTo>
                  <a:cubicBezTo>
                    <a:pt x="281" y="353"/>
                    <a:pt x="271" y="353"/>
                    <a:pt x="263" y="349"/>
                  </a:cubicBezTo>
                  <a:lnTo>
                    <a:pt x="181" y="305"/>
                  </a:lnTo>
                  <a:cubicBezTo>
                    <a:pt x="180" y="304"/>
                    <a:pt x="178" y="304"/>
                    <a:pt x="177" y="305"/>
                  </a:cubicBezTo>
                  <a:lnTo>
                    <a:pt x="95" y="349"/>
                  </a:lnTo>
                  <a:cubicBezTo>
                    <a:pt x="91" y="351"/>
                    <a:pt x="87" y="352"/>
                    <a:pt x="83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5" name="Freeform: Shape 584">
              <a:extLst>
                <a:ext uri="{FF2B5EF4-FFF2-40B4-BE49-F238E27FC236}">
                  <a16:creationId xmlns:a16="http://schemas.microsoft.com/office/drawing/2014/main" id="{FC5316BE-C5C2-427F-81B1-313DB897061E}"/>
                </a:ext>
              </a:extLst>
            </p:cNvPr>
            <p:cNvSpPr/>
            <p:nvPr/>
          </p:nvSpPr>
          <p:spPr>
            <a:xfrm>
              <a:off x="10216050" y="3880758"/>
              <a:ext cx="419979" cy="412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8" h="332">
                  <a:moveTo>
                    <a:pt x="182" y="8"/>
                  </a:moveTo>
                  <a:lnTo>
                    <a:pt x="223" y="94"/>
                  </a:lnTo>
                  <a:cubicBezTo>
                    <a:pt x="225" y="98"/>
                    <a:pt x="229" y="101"/>
                    <a:pt x="234" y="102"/>
                  </a:cubicBezTo>
                  <a:lnTo>
                    <a:pt x="326" y="116"/>
                  </a:lnTo>
                  <a:cubicBezTo>
                    <a:pt x="338" y="118"/>
                    <a:pt x="343" y="132"/>
                    <a:pt x="334" y="140"/>
                  </a:cubicBezTo>
                  <a:lnTo>
                    <a:pt x="267" y="208"/>
                  </a:lnTo>
                  <a:cubicBezTo>
                    <a:pt x="263" y="211"/>
                    <a:pt x="262" y="215"/>
                    <a:pt x="263" y="220"/>
                  </a:cubicBezTo>
                  <a:lnTo>
                    <a:pt x="278" y="316"/>
                  </a:lnTo>
                  <a:cubicBezTo>
                    <a:pt x="280" y="327"/>
                    <a:pt x="269" y="336"/>
                    <a:pt x="258" y="330"/>
                  </a:cubicBezTo>
                  <a:lnTo>
                    <a:pt x="176" y="286"/>
                  </a:lnTo>
                  <a:cubicBezTo>
                    <a:pt x="172" y="283"/>
                    <a:pt x="166" y="283"/>
                    <a:pt x="163" y="286"/>
                  </a:cubicBezTo>
                  <a:lnTo>
                    <a:pt x="80" y="330"/>
                  </a:lnTo>
                  <a:cubicBezTo>
                    <a:pt x="70" y="336"/>
                    <a:pt x="58" y="327"/>
                    <a:pt x="60" y="316"/>
                  </a:cubicBezTo>
                  <a:lnTo>
                    <a:pt x="76" y="220"/>
                  </a:lnTo>
                  <a:cubicBezTo>
                    <a:pt x="76" y="215"/>
                    <a:pt x="75" y="211"/>
                    <a:pt x="72" y="208"/>
                  </a:cubicBezTo>
                  <a:lnTo>
                    <a:pt x="5" y="140"/>
                  </a:lnTo>
                  <a:cubicBezTo>
                    <a:pt x="-4" y="132"/>
                    <a:pt x="1" y="118"/>
                    <a:pt x="12" y="116"/>
                  </a:cubicBezTo>
                  <a:lnTo>
                    <a:pt x="105" y="102"/>
                  </a:lnTo>
                  <a:cubicBezTo>
                    <a:pt x="110" y="101"/>
                    <a:pt x="113" y="98"/>
                    <a:pt x="116" y="94"/>
                  </a:cubicBezTo>
                  <a:lnTo>
                    <a:pt x="157" y="8"/>
                  </a:lnTo>
                  <a:cubicBezTo>
                    <a:pt x="162" y="-3"/>
                    <a:pt x="177" y="-3"/>
                    <a:pt x="182" y="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6" name="Freeform: Shape 585">
              <a:extLst>
                <a:ext uri="{FF2B5EF4-FFF2-40B4-BE49-F238E27FC236}">
                  <a16:creationId xmlns:a16="http://schemas.microsoft.com/office/drawing/2014/main" id="{6BDE3EB5-EA50-4EF5-95C9-622610109B59}"/>
                </a:ext>
              </a:extLst>
            </p:cNvPr>
            <p:cNvSpPr/>
            <p:nvPr/>
          </p:nvSpPr>
          <p:spPr>
            <a:xfrm>
              <a:off x="10203588" y="3869542"/>
              <a:ext cx="444904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8" h="352">
                  <a:moveTo>
                    <a:pt x="180" y="20"/>
                  </a:moveTo>
                  <a:cubicBezTo>
                    <a:pt x="178" y="20"/>
                    <a:pt x="176" y="21"/>
                    <a:pt x="176" y="23"/>
                  </a:cubicBezTo>
                  <a:lnTo>
                    <a:pt x="135" y="109"/>
                  </a:lnTo>
                  <a:cubicBezTo>
                    <a:pt x="131" y="116"/>
                    <a:pt x="125" y="121"/>
                    <a:pt x="117" y="122"/>
                  </a:cubicBezTo>
                  <a:lnTo>
                    <a:pt x="24" y="136"/>
                  </a:lnTo>
                  <a:cubicBezTo>
                    <a:pt x="22" y="136"/>
                    <a:pt x="21" y="138"/>
                    <a:pt x="21" y="139"/>
                  </a:cubicBezTo>
                  <a:cubicBezTo>
                    <a:pt x="21" y="139"/>
                    <a:pt x="20" y="141"/>
                    <a:pt x="22" y="143"/>
                  </a:cubicBezTo>
                  <a:lnTo>
                    <a:pt x="89" y="211"/>
                  </a:lnTo>
                  <a:cubicBezTo>
                    <a:pt x="95" y="216"/>
                    <a:pt x="97" y="224"/>
                    <a:pt x="96" y="232"/>
                  </a:cubicBezTo>
                  <a:lnTo>
                    <a:pt x="80" y="327"/>
                  </a:lnTo>
                  <a:cubicBezTo>
                    <a:pt x="80" y="329"/>
                    <a:pt x="81" y="331"/>
                    <a:pt x="82" y="331"/>
                  </a:cubicBezTo>
                  <a:cubicBezTo>
                    <a:pt x="82" y="331"/>
                    <a:pt x="84" y="332"/>
                    <a:pt x="85" y="331"/>
                  </a:cubicBezTo>
                  <a:lnTo>
                    <a:pt x="168" y="287"/>
                  </a:lnTo>
                  <a:cubicBezTo>
                    <a:pt x="175" y="283"/>
                    <a:pt x="184" y="283"/>
                    <a:pt x="191" y="287"/>
                  </a:cubicBezTo>
                  <a:lnTo>
                    <a:pt x="273" y="331"/>
                  </a:lnTo>
                  <a:cubicBezTo>
                    <a:pt x="275" y="332"/>
                    <a:pt x="276" y="331"/>
                    <a:pt x="277" y="331"/>
                  </a:cubicBezTo>
                  <a:cubicBezTo>
                    <a:pt x="278" y="331"/>
                    <a:pt x="279" y="329"/>
                    <a:pt x="279" y="327"/>
                  </a:cubicBezTo>
                  <a:lnTo>
                    <a:pt x="263" y="232"/>
                  </a:lnTo>
                  <a:cubicBezTo>
                    <a:pt x="262" y="224"/>
                    <a:pt x="264" y="216"/>
                    <a:pt x="269" y="211"/>
                  </a:cubicBezTo>
                  <a:lnTo>
                    <a:pt x="337" y="143"/>
                  </a:lnTo>
                  <a:cubicBezTo>
                    <a:pt x="338" y="141"/>
                    <a:pt x="338" y="139"/>
                    <a:pt x="338" y="139"/>
                  </a:cubicBezTo>
                  <a:cubicBezTo>
                    <a:pt x="338" y="138"/>
                    <a:pt x="337" y="136"/>
                    <a:pt x="335" y="136"/>
                  </a:cubicBezTo>
                  <a:lnTo>
                    <a:pt x="242" y="122"/>
                  </a:lnTo>
                  <a:cubicBezTo>
                    <a:pt x="234" y="121"/>
                    <a:pt x="227" y="116"/>
                    <a:pt x="224" y="109"/>
                  </a:cubicBezTo>
                  <a:lnTo>
                    <a:pt x="183" y="23"/>
                  </a:lnTo>
                  <a:cubicBezTo>
                    <a:pt x="182" y="21"/>
                    <a:pt x="180" y="20"/>
                    <a:pt x="180" y="20"/>
                  </a:cubicBezTo>
                  <a:close/>
                  <a:moveTo>
                    <a:pt x="84" y="352"/>
                  </a:moveTo>
                  <a:cubicBezTo>
                    <a:pt x="79" y="352"/>
                    <a:pt x="74" y="350"/>
                    <a:pt x="69" y="347"/>
                  </a:cubicBezTo>
                  <a:cubicBezTo>
                    <a:pt x="62" y="342"/>
                    <a:pt x="58" y="333"/>
                    <a:pt x="60" y="324"/>
                  </a:cubicBezTo>
                  <a:lnTo>
                    <a:pt x="76" y="228"/>
                  </a:lnTo>
                  <a:cubicBezTo>
                    <a:pt x="76" y="227"/>
                    <a:pt x="76" y="225"/>
                    <a:pt x="75" y="225"/>
                  </a:cubicBezTo>
                  <a:lnTo>
                    <a:pt x="7" y="157"/>
                  </a:lnTo>
                  <a:cubicBezTo>
                    <a:pt x="0" y="150"/>
                    <a:pt x="-1" y="141"/>
                    <a:pt x="2" y="132"/>
                  </a:cubicBezTo>
                  <a:cubicBezTo>
                    <a:pt x="4" y="123"/>
                    <a:pt x="11" y="117"/>
                    <a:pt x="21" y="116"/>
                  </a:cubicBezTo>
                  <a:lnTo>
                    <a:pt x="113" y="102"/>
                  </a:lnTo>
                  <a:cubicBezTo>
                    <a:pt x="115" y="102"/>
                    <a:pt x="116" y="101"/>
                    <a:pt x="117" y="99"/>
                  </a:cubicBezTo>
                  <a:lnTo>
                    <a:pt x="158" y="14"/>
                  </a:lnTo>
                  <a:cubicBezTo>
                    <a:pt x="162" y="5"/>
                    <a:pt x="170" y="0"/>
                    <a:pt x="180" y="0"/>
                  </a:cubicBezTo>
                  <a:cubicBezTo>
                    <a:pt x="189" y="0"/>
                    <a:pt x="197" y="5"/>
                    <a:pt x="201" y="14"/>
                  </a:cubicBezTo>
                  <a:lnTo>
                    <a:pt x="242" y="99"/>
                  </a:lnTo>
                  <a:cubicBezTo>
                    <a:pt x="243" y="101"/>
                    <a:pt x="244" y="102"/>
                    <a:pt x="245" y="102"/>
                  </a:cubicBezTo>
                  <a:lnTo>
                    <a:pt x="338" y="116"/>
                  </a:lnTo>
                  <a:cubicBezTo>
                    <a:pt x="347" y="117"/>
                    <a:pt x="354" y="123"/>
                    <a:pt x="358" y="132"/>
                  </a:cubicBezTo>
                  <a:cubicBezTo>
                    <a:pt x="360" y="141"/>
                    <a:pt x="358" y="150"/>
                    <a:pt x="351" y="157"/>
                  </a:cubicBezTo>
                  <a:lnTo>
                    <a:pt x="284" y="225"/>
                  </a:lnTo>
                  <a:cubicBezTo>
                    <a:pt x="283" y="225"/>
                    <a:pt x="282" y="227"/>
                    <a:pt x="283" y="228"/>
                  </a:cubicBezTo>
                  <a:lnTo>
                    <a:pt x="299" y="324"/>
                  </a:lnTo>
                  <a:cubicBezTo>
                    <a:pt x="300" y="333"/>
                    <a:pt x="296" y="342"/>
                    <a:pt x="289" y="347"/>
                  </a:cubicBezTo>
                  <a:cubicBezTo>
                    <a:pt x="281" y="353"/>
                    <a:pt x="271" y="353"/>
                    <a:pt x="263" y="349"/>
                  </a:cubicBezTo>
                  <a:lnTo>
                    <a:pt x="181" y="305"/>
                  </a:lnTo>
                  <a:cubicBezTo>
                    <a:pt x="180" y="304"/>
                    <a:pt x="178" y="304"/>
                    <a:pt x="178" y="305"/>
                  </a:cubicBezTo>
                  <a:lnTo>
                    <a:pt x="95" y="349"/>
                  </a:lnTo>
                  <a:cubicBezTo>
                    <a:pt x="91" y="351"/>
                    <a:pt x="88" y="352"/>
                    <a:pt x="84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7" name="Freeform: Shape 586">
              <a:extLst>
                <a:ext uri="{FF2B5EF4-FFF2-40B4-BE49-F238E27FC236}">
                  <a16:creationId xmlns:a16="http://schemas.microsoft.com/office/drawing/2014/main" id="{86C362F0-535F-4561-8720-B0C0286CE53D}"/>
                </a:ext>
              </a:extLst>
            </p:cNvPr>
            <p:cNvSpPr/>
            <p:nvPr/>
          </p:nvSpPr>
          <p:spPr>
            <a:xfrm>
              <a:off x="10800532" y="3880758"/>
              <a:ext cx="421226" cy="412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9" h="332">
                  <a:moveTo>
                    <a:pt x="182" y="8"/>
                  </a:moveTo>
                  <a:lnTo>
                    <a:pt x="224" y="94"/>
                  </a:lnTo>
                  <a:cubicBezTo>
                    <a:pt x="225" y="98"/>
                    <a:pt x="230" y="101"/>
                    <a:pt x="234" y="102"/>
                  </a:cubicBezTo>
                  <a:lnTo>
                    <a:pt x="327" y="116"/>
                  </a:lnTo>
                  <a:cubicBezTo>
                    <a:pt x="338" y="118"/>
                    <a:pt x="343" y="132"/>
                    <a:pt x="335" y="140"/>
                  </a:cubicBezTo>
                  <a:lnTo>
                    <a:pt x="267" y="208"/>
                  </a:lnTo>
                  <a:cubicBezTo>
                    <a:pt x="264" y="211"/>
                    <a:pt x="263" y="215"/>
                    <a:pt x="263" y="220"/>
                  </a:cubicBezTo>
                  <a:lnTo>
                    <a:pt x="279" y="316"/>
                  </a:lnTo>
                  <a:cubicBezTo>
                    <a:pt x="281" y="327"/>
                    <a:pt x="269" y="336"/>
                    <a:pt x="258" y="330"/>
                  </a:cubicBezTo>
                  <a:lnTo>
                    <a:pt x="176" y="286"/>
                  </a:lnTo>
                  <a:cubicBezTo>
                    <a:pt x="172" y="283"/>
                    <a:pt x="167" y="283"/>
                    <a:pt x="163" y="286"/>
                  </a:cubicBezTo>
                  <a:lnTo>
                    <a:pt x="81" y="330"/>
                  </a:lnTo>
                  <a:cubicBezTo>
                    <a:pt x="71" y="336"/>
                    <a:pt x="58" y="327"/>
                    <a:pt x="60" y="316"/>
                  </a:cubicBezTo>
                  <a:lnTo>
                    <a:pt x="76" y="220"/>
                  </a:lnTo>
                  <a:cubicBezTo>
                    <a:pt x="77" y="215"/>
                    <a:pt x="76" y="211"/>
                    <a:pt x="72" y="208"/>
                  </a:cubicBezTo>
                  <a:lnTo>
                    <a:pt x="4" y="140"/>
                  </a:lnTo>
                  <a:cubicBezTo>
                    <a:pt x="-4" y="132"/>
                    <a:pt x="1" y="118"/>
                    <a:pt x="13" y="116"/>
                  </a:cubicBezTo>
                  <a:lnTo>
                    <a:pt x="105" y="102"/>
                  </a:lnTo>
                  <a:cubicBezTo>
                    <a:pt x="110" y="101"/>
                    <a:pt x="114" y="98"/>
                    <a:pt x="116" y="94"/>
                  </a:cubicBezTo>
                  <a:lnTo>
                    <a:pt x="157" y="8"/>
                  </a:lnTo>
                  <a:cubicBezTo>
                    <a:pt x="162" y="-3"/>
                    <a:pt x="177" y="-3"/>
                    <a:pt x="182" y="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8" name="Freeform: Shape 587">
              <a:extLst>
                <a:ext uri="{FF2B5EF4-FFF2-40B4-BE49-F238E27FC236}">
                  <a16:creationId xmlns:a16="http://schemas.microsoft.com/office/drawing/2014/main" id="{911FEFFE-02F5-48D5-BAD2-D26F5CD9C4C7}"/>
                </a:ext>
              </a:extLst>
            </p:cNvPr>
            <p:cNvSpPr/>
            <p:nvPr/>
          </p:nvSpPr>
          <p:spPr>
            <a:xfrm>
              <a:off x="10788069" y="3869542"/>
              <a:ext cx="444904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8" h="352">
                  <a:moveTo>
                    <a:pt x="178" y="20"/>
                  </a:moveTo>
                  <a:cubicBezTo>
                    <a:pt x="178" y="20"/>
                    <a:pt x="176" y="21"/>
                    <a:pt x="175" y="23"/>
                  </a:cubicBezTo>
                  <a:lnTo>
                    <a:pt x="134" y="109"/>
                  </a:lnTo>
                  <a:cubicBezTo>
                    <a:pt x="130" y="116"/>
                    <a:pt x="124" y="121"/>
                    <a:pt x="115" y="122"/>
                  </a:cubicBezTo>
                  <a:lnTo>
                    <a:pt x="23" y="136"/>
                  </a:lnTo>
                  <a:cubicBezTo>
                    <a:pt x="21" y="136"/>
                    <a:pt x="20" y="138"/>
                    <a:pt x="20" y="139"/>
                  </a:cubicBezTo>
                  <a:cubicBezTo>
                    <a:pt x="20" y="139"/>
                    <a:pt x="20" y="141"/>
                    <a:pt x="21" y="143"/>
                  </a:cubicBezTo>
                  <a:lnTo>
                    <a:pt x="89" y="211"/>
                  </a:lnTo>
                  <a:cubicBezTo>
                    <a:pt x="94" y="216"/>
                    <a:pt x="97" y="224"/>
                    <a:pt x="96" y="232"/>
                  </a:cubicBezTo>
                  <a:lnTo>
                    <a:pt x="80" y="327"/>
                  </a:lnTo>
                  <a:cubicBezTo>
                    <a:pt x="79" y="329"/>
                    <a:pt x="80" y="331"/>
                    <a:pt x="81" y="331"/>
                  </a:cubicBezTo>
                  <a:cubicBezTo>
                    <a:pt x="81" y="331"/>
                    <a:pt x="83" y="332"/>
                    <a:pt x="85" y="331"/>
                  </a:cubicBezTo>
                  <a:lnTo>
                    <a:pt x="167" y="287"/>
                  </a:lnTo>
                  <a:cubicBezTo>
                    <a:pt x="174" y="283"/>
                    <a:pt x="183" y="283"/>
                    <a:pt x="190" y="287"/>
                  </a:cubicBezTo>
                  <a:lnTo>
                    <a:pt x="272" y="331"/>
                  </a:lnTo>
                  <a:cubicBezTo>
                    <a:pt x="274" y="332"/>
                    <a:pt x="276" y="331"/>
                    <a:pt x="276" y="331"/>
                  </a:cubicBezTo>
                  <a:cubicBezTo>
                    <a:pt x="277" y="331"/>
                    <a:pt x="278" y="329"/>
                    <a:pt x="278" y="327"/>
                  </a:cubicBezTo>
                  <a:lnTo>
                    <a:pt x="262" y="232"/>
                  </a:lnTo>
                  <a:cubicBezTo>
                    <a:pt x="261" y="224"/>
                    <a:pt x="263" y="216"/>
                    <a:pt x="269" y="211"/>
                  </a:cubicBezTo>
                  <a:lnTo>
                    <a:pt x="337" y="143"/>
                  </a:lnTo>
                  <a:cubicBezTo>
                    <a:pt x="338" y="141"/>
                    <a:pt x="338" y="139"/>
                    <a:pt x="338" y="139"/>
                  </a:cubicBezTo>
                  <a:cubicBezTo>
                    <a:pt x="337" y="138"/>
                    <a:pt x="337" y="136"/>
                    <a:pt x="334" y="136"/>
                  </a:cubicBezTo>
                  <a:lnTo>
                    <a:pt x="241" y="122"/>
                  </a:lnTo>
                  <a:cubicBezTo>
                    <a:pt x="234" y="121"/>
                    <a:pt x="227" y="116"/>
                    <a:pt x="223" y="109"/>
                  </a:cubicBezTo>
                  <a:lnTo>
                    <a:pt x="182" y="23"/>
                  </a:lnTo>
                  <a:cubicBezTo>
                    <a:pt x="181" y="21"/>
                    <a:pt x="180" y="20"/>
                    <a:pt x="178" y="20"/>
                  </a:cubicBezTo>
                  <a:close/>
                  <a:moveTo>
                    <a:pt x="83" y="352"/>
                  </a:moveTo>
                  <a:cubicBezTo>
                    <a:pt x="78" y="352"/>
                    <a:pt x="73" y="350"/>
                    <a:pt x="69" y="347"/>
                  </a:cubicBezTo>
                  <a:cubicBezTo>
                    <a:pt x="62" y="342"/>
                    <a:pt x="57" y="333"/>
                    <a:pt x="59" y="324"/>
                  </a:cubicBezTo>
                  <a:lnTo>
                    <a:pt x="75" y="228"/>
                  </a:lnTo>
                  <a:cubicBezTo>
                    <a:pt x="75" y="227"/>
                    <a:pt x="75" y="225"/>
                    <a:pt x="74" y="225"/>
                  </a:cubicBezTo>
                  <a:lnTo>
                    <a:pt x="7" y="157"/>
                  </a:lnTo>
                  <a:cubicBezTo>
                    <a:pt x="0" y="150"/>
                    <a:pt x="-2" y="141"/>
                    <a:pt x="1" y="132"/>
                  </a:cubicBezTo>
                  <a:cubicBezTo>
                    <a:pt x="4" y="123"/>
                    <a:pt x="11" y="117"/>
                    <a:pt x="20" y="116"/>
                  </a:cubicBezTo>
                  <a:lnTo>
                    <a:pt x="113" y="102"/>
                  </a:lnTo>
                  <a:cubicBezTo>
                    <a:pt x="114" y="102"/>
                    <a:pt x="115" y="101"/>
                    <a:pt x="115" y="99"/>
                  </a:cubicBezTo>
                  <a:lnTo>
                    <a:pt x="157" y="14"/>
                  </a:lnTo>
                  <a:cubicBezTo>
                    <a:pt x="161" y="5"/>
                    <a:pt x="170" y="0"/>
                    <a:pt x="178" y="0"/>
                  </a:cubicBezTo>
                  <a:cubicBezTo>
                    <a:pt x="188" y="0"/>
                    <a:pt x="196" y="5"/>
                    <a:pt x="201" y="14"/>
                  </a:cubicBezTo>
                  <a:lnTo>
                    <a:pt x="241" y="99"/>
                  </a:lnTo>
                  <a:cubicBezTo>
                    <a:pt x="242" y="101"/>
                    <a:pt x="243" y="102"/>
                    <a:pt x="245" y="102"/>
                  </a:cubicBezTo>
                  <a:lnTo>
                    <a:pt x="337" y="116"/>
                  </a:lnTo>
                  <a:cubicBezTo>
                    <a:pt x="346" y="117"/>
                    <a:pt x="354" y="123"/>
                    <a:pt x="356" y="132"/>
                  </a:cubicBezTo>
                  <a:cubicBezTo>
                    <a:pt x="360" y="141"/>
                    <a:pt x="357" y="150"/>
                    <a:pt x="351" y="157"/>
                  </a:cubicBezTo>
                  <a:lnTo>
                    <a:pt x="283" y="225"/>
                  </a:lnTo>
                  <a:cubicBezTo>
                    <a:pt x="282" y="225"/>
                    <a:pt x="282" y="227"/>
                    <a:pt x="282" y="228"/>
                  </a:cubicBezTo>
                  <a:lnTo>
                    <a:pt x="298" y="324"/>
                  </a:lnTo>
                  <a:cubicBezTo>
                    <a:pt x="300" y="333"/>
                    <a:pt x="296" y="342"/>
                    <a:pt x="288" y="347"/>
                  </a:cubicBezTo>
                  <a:cubicBezTo>
                    <a:pt x="281" y="353"/>
                    <a:pt x="271" y="353"/>
                    <a:pt x="262" y="349"/>
                  </a:cubicBezTo>
                  <a:lnTo>
                    <a:pt x="181" y="305"/>
                  </a:lnTo>
                  <a:cubicBezTo>
                    <a:pt x="179" y="304"/>
                    <a:pt x="178" y="304"/>
                    <a:pt x="177" y="305"/>
                  </a:cubicBezTo>
                  <a:lnTo>
                    <a:pt x="95" y="349"/>
                  </a:lnTo>
                  <a:cubicBezTo>
                    <a:pt x="91" y="351"/>
                    <a:pt x="87" y="352"/>
                    <a:pt x="83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sp>
        <p:nvSpPr>
          <p:cNvPr id="589" name="TextBox 588">
            <a:extLst>
              <a:ext uri="{FF2B5EF4-FFF2-40B4-BE49-F238E27FC236}">
                <a16:creationId xmlns:a16="http://schemas.microsoft.com/office/drawing/2014/main" id="{3B2C0074-D105-42C2-94D5-DB284E08D1DD}"/>
              </a:ext>
            </a:extLst>
          </p:cNvPr>
          <p:cNvSpPr txBox="1"/>
          <p:nvPr/>
        </p:nvSpPr>
        <p:spPr>
          <a:xfrm>
            <a:off x="1520825" y="69920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400" dirty="0">
                <a:latin typeface="Poppins" panose="00000500000000000000" pitchFamily="2" charset="0"/>
                <a:cs typeface="Poppins" panose="00000500000000000000" pitchFamily="2" charset="0"/>
              </a:rPr>
              <a:t>LOYALTY PROGRAM SLIDE</a:t>
            </a:r>
          </a:p>
        </p:txBody>
      </p:sp>
      <p:sp>
        <p:nvSpPr>
          <p:cNvPr id="590" name="TextBox 589">
            <a:extLst>
              <a:ext uri="{FF2B5EF4-FFF2-40B4-BE49-F238E27FC236}">
                <a16:creationId xmlns:a16="http://schemas.microsoft.com/office/drawing/2014/main" id="{D14FF44C-7B12-4240-9D07-8745D429304B}"/>
              </a:ext>
            </a:extLst>
          </p:cNvPr>
          <p:cNvSpPr txBox="1"/>
          <p:nvPr/>
        </p:nvSpPr>
        <p:spPr>
          <a:xfrm>
            <a:off x="1520826" y="1837469"/>
            <a:ext cx="21336000" cy="6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1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591" name="TextBox 590">
            <a:extLst>
              <a:ext uri="{FF2B5EF4-FFF2-40B4-BE49-F238E27FC236}">
                <a16:creationId xmlns:a16="http://schemas.microsoft.com/office/drawing/2014/main" id="{4D7ABFDF-6938-4B9A-BF72-B7C59A065596}"/>
              </a:ext>
            </a:extLst>
          </p:cNvPr>
          <p:cNvSpPr txBox="1"/>
          <p:nvPr/>
        </p:nvSpPr>
        <p:spPr>
          <a:xfrm>
            <a:off x="12351262" y="5240417"/>
            <a:ext cx="3443980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592" name="TextBox 591">
            <a:extLst>
              <a:ext uri="{FF2B5EF4-FFF2-40B4-BE49-F238E27FC236}">
                <a16:creationId xmlns:a16="http://schemas.microsoft.com/office/drawing/2014/main" id="{6776C886-451C-4D95-8FA2-6D7CE62DA25C}"/>
              </a:ext>
            </a:extLst>
          </p:cNvPr>
          <p:cNvSpPr txBox="1"/>
          <p:nvPr/>
        </p:nvSpPr>
        <p:spPr>
          <a:xfrm>
            <a:off x="12346182" y="5912397"/>
            <a:ext cx="3443982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593" name="TextBox 592">
            <a:extLst>
              <a:ext uri="{FF2B5EF4-FFF2-40B4-BE49-F238E27FC236}">
                <a16:creationId xmlns:a16="http://schemas.microsoft.com/office/drawing/2014/main" id="{038790AB-362B-4AC6-825D-29D74C01A081}"/>
              </a:ext>
            </a:extLst>
          </p:cNvPr>
          <p:cNvSpPr txBox="1"/>
          <p:nvPr/>
        </p:nvSpPr>
        <p:spPr>
          <a:xfrm>
            <a:off x="12351262" y="8790095"/>
            <a:ext cx="3443980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594" name="TextBox 593">
            <a:extLst>
              <a:ext uri="{FF2B5EF4-FFF2-40B4-BE49-F238E27FC236}">
                <a16:creationId xmlns:a16="http://schemas.microsoft.com/office/drawing/2014/main" id="{8742903D-B25F-4EF5-B132-5E6976DEC06F}"/>
              </a:ext>
            </a:extLst>
          </p:cNvPr>
          <p:cNvSpPr txBox="1"/>
          <p:nvPr/>
        </p:nvSpPr>
        <p:spPr>
          <a:xfrm>
            <a:off x="12346182" y="9458265"/>
            <a:ext cx="3443982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595" name="TextBox 594">
            <a:extLst>
              <a:ext uri="{FF2B5EF4-FFF2-40B4-BE49-F238E27FC236}">
                <a16:creationId xmlns:a16="http://schemas.microsoft.com/office/drawing/2014/main" id="{FE6DB7D5-A9A3-460F-89A3-1DEF34C13B03}"/>
              </a:ext>
            </a:extLst>
          </p:cNvPr>
          <p:cNvSpPr txBox="1"/>
          <p:nvPr/>
        </p:nvSpPr>
        <p:spPr>
          <a:xfrm>
            <a:off x="19220692" y="3476387"/>
            <a:ext cx="3443980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596" name="TextBox 595">
            <a:extLst>
              <a:ext uri="{FF2B5EF4-FFF2-40B4-BE49-F238E27FC236}">
                <a16:creationId xmlns:a16="http://schemas.microsoft.com/office/drawing/2014/main" id="{B99F41B3-1F6F-4C40-B2F2-FBD384E21FE8}"/>
              </a:ext>
            </a:extLst>
          </p:cNvPr>
          <p:cNvSpPr txBox="1"/>
          <p:nvPr/>
        </p:nvSpPr>
        <p:spPr>
          <a:xfrm>
            <a:off x="19223232" y="4133127"/>
            <a:ext cx="3443982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597" name="TextBox 596">
            <a:extLst>
              <a:ext uri="{FF2B5EF4-FFF2-40B4-BE49-F238E27FC236}">
                <a16:creationId xmlns:a16="http://schemas.microsoft.com/office/drawing/2014/main" id="{1D58B8D1-1A35-42DE-BCBB-AFB8C9EBB649}"/>
              </a:ext>
            </a:extLst>
          </p:cNvPr>
          <p:cNvSpPr txBox="1"/>
          <p:nvPr/>
        </p:nvSpPr>
        <p:spPr>
          <a:xfrm>
            <a:off x="19220692" y="7021905"/>
            <a:ext cx="3443980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598" name="TextBox 597">
            <a:extLst>
              <a:ext uri="{FF2B5EF4-FFF2-40B4-BE49-F238E27FC236}">
                <a16:creationId xmlns:a16="http://schemas.microsoft.com/office/drawing/2014/main" id="{165DFD9B-EFDF-443D-A35E-B86818DFE4A2}"/>
              </a:ext>
            </a:extLst>
          </p:cNvPr>
          <p:cNvSpPr txBox="1"/>
          <p:nvPr/>
        </p:nvSpPr>
        <p:spPr>
          <a:xfrm>
            <a:off x="19223232" y="7678645"/>
            <a:ext cx="3443982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599" name="TextBox 598">
            <a:extLst>
              <a:ext uri="{FF2B5EF4-FFF2-40B4-BE49-F238E27FC236}">
                <a16:creationId xmlns:a16="http://schemas.microsoft.com/office/drawing/2014/main" id="{94DEE1B9-CDCC-4A48-8A9A-D1D6428032FE}"/>
              </a:ext>
            </a:extLst>
          </p:cNvPr>
          <p:cNvSpPr txBox="1"/>
          <p:nvPr/>
        </p:nvSpPr>
        <p:spPr>
          <a:xfrm>
            <a:off x="19220692" y="10560028"/>
            <a:ext cx="3443980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05</a:t>
            </a:r>
          </a:p>
        </p:txBody>
      </p:sp>
      <p:sp>
        <p:nvSpPr>
          <p:cNvPr id="600" name="TextBox 599">
            <a:extLst>
              <a:ext uri="{FF2B5EF4-FFF2-40B4-BE49-F238E27FC236}">
                <a16:creationId xmlns:a16="http://schemas.microsoft.com/office/drawing/2014/main" id="{B04AE995-6B0C-43FC-8D59-468F117F42FB}"/>
              </a:ext>
            </a:extLst>
          </p:cNvPr>
          <p:cNvSpPr txBox="1"/>
          <p:nvPr/>
        </p:nvSpPr>
        <p:spPr>
          <a:xfrm>
            <a:off x="19223232" y="11216768"/>
            <a:ext cx="3443982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</p:spTree>
    <p:extLst>
      <p:ext uri="{BB962C8B-B14F-4D97-AF65-F5344CB8AC3E}">
        <p14:creationId xmlns:p14="http://schemas.microsoft.com/office/powerpoint/2010/main" val="2680617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Freeform 253">
            <a:extLst>
              <a:ext uri="{FF2B5EF4-FFF2-40B4-BE49-F238E27FC236}">
                <a16:creationId xmlns:a16="http://schemas.microsoft.com/office/drawing/2014/main" id="{988E6DF1-EF2C-45BF-8D91-14AFA0149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8214" y="8330712"/>
            <a:ext cx="4863244" cy="4198327"/>
          </a:xfrm>
          <a:custGeom>
            <a:avLst/>
            <a:gdLst>
              <a:gd name="T0" fmla="*/ 3816 w 3903"/>
              <a:gd name="T1" fmla="*/ 1572 h 3369"/>
              <a:gd name="T2" fmla="*/ 3321 w 3903"/>
              <a:gd name="T3" fmla="*/ 1287 h 3369"/>
              <a:gd name="T4" fmla="*/ 3321 w 3903"/>
              <a:gd name="T5" fmla="*/ 1287 h 3369"/>
              <a:gd name="T6" fmla="*/ 1685 w 3903"/>
              <a:gd name="T7" fmla="*/ 0 h 3369"/>
              <a:gd name="T8" fmla="*/ 1685 w 3903"/>
              <a:gd name="T9" fmla="*/ 0 h 3369"/>
              <a:gd name="T10" fmla="*/ 0 w 3903"/>
              <a:gd name="T11" fmla="*/ 1684 h 3369"/>
              <a:gd name="T12" fmla="*/ 0 w 3903"/>
              <a:gd name="T13" fmla="*/ 1684 h 3369"/>
              <a:gd name="T14" fmla="*/ 1685 w 3903"/>
              <a:gd name="T15" fmla="*/ 3368 h 3369"/>
              <a:gd name="T16" fmla="*/ 1685 w 3903"/>
              <a:gd name="T17" fmla="*/ 3368 h 3369"/>
              <a:gd name="T18" fmla="*/ 3321 w 3903"/>
              <a:gd name="T19" fmla="*/ 2081 h 3369"/>
              <a:gd name="T20" fmla="*/ 3816 w 3903"/>
              <a:gd name="T21" fmla="*/ 1795 h 3369"/>
              <a:gd name="T22" fmla="*/ 3816 w 3903"/>
              <a:gd name="T23" fmla="*/ 1795 h 3369"/>
              <a:gd name="T24" fmla="*/ 3816 w 3903"/>
              <a:gd name="T25" fmla="*/ 1572 h 3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03" h="3369">
                <a:moveTo>
                  <a:pt x="3816" y="1572"/>
                </a:moveTo>
                <a:lnTo>
                  <a:pt x="3321" y="1287"/>
                </a:lnTo>
                <a:lnTo>
                  <a:pt x="3321" y="1287"/>
                </a:lnTo>
                <a:cubicBezTo>
                  <a:pt x="3143" y="548"/>
                  <a:pt x="2478" y="0"/>
                  <a:pt x="1685" y="0"/>
                </a:cubicBezTo>
                <a:lnTo>
                  <a:pt x="1685" y="0"/>
                </a:lnTo>
                <a:cubicBezTo>
                  <a:pt x="754" y="0"/>
                  <a:pt x="0" y="754"/>
                  <a:pt x="0" y="1684"/>
                </a:cubicBezTo>
                <a:lnTo>
                  <a:pt x="0" y="1684"/>
                </a:lnTo>
                <a:cubicBezTo>
                  <a:pt x="0" y="2614"/>
                  <a:pt x="754" y="3368"/>
                  <a:pt x="1685" y="3368"/>
                </a:cubicBezTo>
                <a:lnTo>
                  <a:pt x="1685" y="3368"/>
                </a:lnTo>
                <a:cubicBezTo>
                  <a:pt x="2478" y="3368"/>
                  <a:pt x="3143" y="2820"/>
                  <a:pt x="3321" y="2081"/>
                </a:cubicBezTo>
                <a:lnTo>
                  <a:pt x="3816" y="1795"/>
                </a:lnTo>
                <a:lnTo>
                  <a:pt x="3816" y="1795"/>
                </a:lnTo>
                <a:cubicBezTo>
                  <a:pt x="3902" y="1746"/>
                  <a:pt x="3902" y="1622"/>
                  <a:pt x="3816" y="157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314" name="Freeform 298">
            <a:extLst>
              <a:ext uri="{FF2B5EF4-FFF2-40B4-BE49-F238E27FC236}">
                <a16:creationId xmlns:a16="http://schemas.microsoft.com/office/drawing/2014/main" id="{B9EC69AE-1541-4D68-B671-0E50F20B5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8199" y="8330712"/>
            <a:ext cx="4863247" cy="4198327"/>
          </a:xfrm>
          <a:custGeom>
            <a:avLst/>
            <a:gdLst>
              <a:gd name="T0" fmla="*/ 3816 w 3903"/>
              <a:gd name="T1" fmla="*/ 1572 h 3369"/>
              <a:gd name="T2" fmla="*/ 3322 w 3903"/>
              <a:gd name="T3" fmla="*/ 1287 h 3369"/>
              <a:gd name="T4" fmla="*/ 3322 w 3903"/>
              <a:gd name="T5" fmla="*/ 1287 h 3369"/>
              <a:gd name="T6" fmla="*/ 1685 w 3903"/>
              <a:gd name="T7" fmla="*/ 0 h 3369"/>
              <a:gd name="T8" fmla="*/ 1685 w 3903"/>
              <a:gd name="T9" fmla="*/ 0 h 3369"/>
              <a:gd name="T10" fmla="*/ 0 w 3903"/>
              <a:gd name="T11" fmla="*/ 1684 h 3369"/>
              <a:gd name="T12" fmla="*/ 0 w 3903"/>
              <a:gd name="T13" fmla="*/ 1684 h 3369"/>
              <a:gd name="T14" fmla="*/ 1685 w 3903"/>
              <a:gd name="T15" fmla="*/ 3368 h 3369"/>
              <a:gd name="T16" fmla="*/ 1685 w 3903"/>
              <a:gd name="T17" fmla="*/ 3368 h 3369"/>
              <a:gd name="T18" fmla="*/ 3322 w 3903"/>
              <a:gd name="T19" fmla="*/ 2081 h 3369"/>
              <a:gd name="T20" fmla="*/ 3816 w 3903"/>
              <a:gd name="T21" fmla="*/ 1795 h 3369"/>
              <a:gd name="T22" fmla="*/ 3816 w 3903"/>
              <a:gd name="T23" fmla="*/ 1795 h 3369"/>
              <a:gd name="T24" fmla="*/ 3816 w 3903"/>
              <a:gd name="T25" fmla="*/ 1572 h 3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03" h="3369">
                <a:moveTo>
                  <a:pt x="3816" y="1572"/>
                </a:moveTo>
                <a:lnTo>
                  <a:pt x="3322" y="1287"/>
                </a:lnTo>
                <a:lnTo>
                  <a:pt x="3322" y="1287"/>
                </a:lnTo>
                <a:cubicBezTo>
                  <a:pt x="3143" y="548"/>
                  <a:pt x="2479" y="0"/>
                  <a:pt x="1685" y="0"/>
                </a:cubicBezTo>
                <a:lnTo>
                  <a:pt x="1685" y="0"/>
                </a:lnTo>
                <a:cubicBezTo>
                  <a:pt x="755" y="0"/>
                  <a:pt x="0" y="754"/>
                  <a:pt x="0" y="1684"/>
                </a:cubicBezTo>
                <a:lnTo>
                  <a:pt x="0" y="1684"/>
                </a:lnTo>
                <a:cubicBezTo>
                  <a:pt x="0" y="2614"/>
                  <a:pt x="755" y="3368"/>
                  <a:pt x="1685" y="3368"/>
                </a:cubicBezTo>
                <a:lnTo>
                  <a:pt x="1685" y="3368"/>
                </a:lnTo>
                <a:cubicBezTo>
                  <a:pt x="2479" y="3368"/>
                  <a:pt x="3143" y="2820"/>
                  <a:pt x="3322" y="2081"/>
                </a:cubicBezTo>
                <a:lnTo>
                  <a:pt x="3816" y="1795"/>
                </a:lnTo>
                <a:lnTo>
                  <a:pt x="3816" y="1795"/>
                </a:lnTo>
                <a:cubicBezTo>
                  <a:pt x="3902" y="1746"/>
                  <a:pt x="3902" y="1622"/>
                  <a:pt x="3816" y="157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359" name="Freeform 343">
            <a:extLst>
              <a:ext uri="{FF2B5EF4-FFF2-40B4-BE49-F238E27FC236}">
                <a16:creationId xmlns:a16="http://schemas.microsoft.com/office/drawing/2014/main" id="{209E36C0-85D2-443C-A909-8F1779B1C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48187" y="8330712"/>
            <a:ext cx="4863244" cy="4198327"/>
          </a:xfrm>
          <a:custGeom>
            <a:avLst/>
            <a:gdLst>
              <a:gd name="T0" fmla="*/ 3815 w 3902"/>
              <a:gd name="T1" fmla="*/ 1572 h 3369"/>
              <a:gd name="T2" fmla="*/ 3321 w 3902"/>
              <a:gd name="T3" fmla="*/ 1287 h 3369"/>
              <a:gd name="T4" fmla="*/ 3321 w 3902"/>
              <a:gd name="T5" fmla="*/ 1287 h 3369"/>
              <a:gd name="T6" fmla="*/ 1684 w 3902"/>
              <a:gd name="T7" fmla="*/ 0 h 3369"/>
              <a:gd name="T8" fmla="*/ 1684 w 3902"/>
              <a:gd name="T9" fmla="*/ 0 h 3369"/>
              <a:gd name="T10" fmla="*/ 0 w 3902"/>
              <a:gd name="T11" fmla="*/ 1684 h 3369"/>
              <a:gd name="T12" fmla="*/ 0 w 3902"/>
              <a:gd name="T13" fmla="*/ 1684 h 3369"/>
              <a:gd name="T14" fmla="*/ 1684 w 3902"/>
              <a:gd name="T15" fmla="*/ 3368 h 3369"/>
              <a:gd name="T16" fmla="*/ 1684 w 3902"/>
              <a:gd name="T17" fmla="*/ 3368 h 3369"/>
              <a:gd name="T18" fmla="*/ 3321 w 3902"/>
              <a:gd name="T19" fmla="*/ 2081 h 3369"/>
              <a:gd name="T20" fmla="*/ 3815 w 3902"/>
              <a:gd name="T21" fmla="*/ 1795 h 3369"/>
              <a:gd name="T22" fmla="*/ 3815 w 3902"/>
              <a:gd name="T23" fmla="*/ 1795 h 3369"/>
              <a:gd name="T24" fmla="*/ 3815 w 3902"/>
              <a:gd name="T25" fmla="*/ 1572 h 3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02" h="3369">
                <a:moveTo>
                  <a:pt x="3815" y="1572"/>
                </a:moveTo>
                <a:lnTo>
                  <a:pt x="3321" y="1287"/>
                </a:lnTo>
                <a:lnTo>
                  <a:pt x="3321" y="1287"/>
                </a:lnTo>
                <a:cubicBezTo>
                  <a:pt x="3143" y="548"/>
                  <a:pt x="2477" y="0"/>
                  <a:pt x="1684" y="0"/>
                </a:cubicBezTo>
                <a:lnTo>
                  <a:pt x="1684" y="0"/>
                </a:lnTo>
                <a:cubicBezTo>
                  <a:pt x="754" y="0"/>
                  <a:pt x="0" y="754"/>
                  <a:pt x="0" y="1684"/>
                </a:cubicBezTo>
                <a:lnTo>
                  <a:pt x="0" y="1684"/>
                </a:lnTo>
                <a:cubicBezTo>
                  <a:pt x="0" y="2614"/>
                  <a:pt x="754" y="3368"/>
                  <a:pt x="1684" y="3368"/>
                </a:cubicBezTo>
                <a:lnTo>
                  <a:pt x="1684" y="3368"/>
                </a:lnTo>
                <a:cubicBezTo>
                  <a:pt x="2477" y="3368"/>
                  <a:pt x="3143" y="2820"/>
                  <a:pt x="3321" y="2081"/>
                </a:cubicBezTo>
                <a:lnTo>
                  <a:pt x="3815" y="1795"/>
                </a:lnTo>
                <a:lnTo>
                  <a:pt x="3815" y="1795"/>
                </a:lnTo>
                <a:cubicBezTo>
                  <a:pt x="3901" y="1746"/>
                  <a:pt x="3901" y="1622"/>
                  <a:pt x="3815" y="157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404" name="Freeform 388">
            <a:extLst>
              <a:ext uri="{FF2B5EF4-FFF2-40B4-BE49-F238E27FC236}">
                <a16:creationId xmlns:a16="http://schemas.microsoft.com/office/drawing/2014/main" id="{A1A5CC5C-668B-41F7-B960-964D8ECE3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13668" y="8330712"/>
            <a:ext cx="4863244" cy="4198327"/>
          </a:xfrm>
          <a:custGeom>
            <a:avLst/>
            <a:gdLst>
              <a:gd name="T0" fmla="*/ 3816 w 3902"/>
              <a:gd name="T1" fmla="*/ 1572 h 3369"/>
              <a:gd name="T2" fmla="*/ 3321 w 3902"/>
              <a:gd name="T3" fmla="*/ 1287 h 3369"/>
              <a:gd name="T4" fmla="*/ 3321 w 3902"/>
              <a:gd name="T5" fmla="*/ 1287 h 3369"/>
              <a:gd name="T6" fmla="*/ 1684 w 3902"/>
              <a:gd name="T7" fmla="*/ 0 h 3369"/>
              <a:gd name="T8" fmla="*/ 1684 w 3902"/>
              <a:gd name="T9" fmla="*/ 0 h 3369"/>
              <a:gd name="T10" fmla="*/ 0 w 3902"/>
              <a:gd name="T11" fmla="*/ 1684 h 3369"/>
              <a:gd name="T12" fmla="*/ 0 w 3902"/>
              <a:gd name="T13" fmla="*/ 1684 h 3369"/>
              <a:gd name="T14" fmla="*/ 1684 w 3902"/>
              <a:gd name="T15" fmla="*/ 3368 h 3369"/>
              <a:gd name="T16" fmla="*/ 1684 w 3902"/>
              <a:gd name="T17" fmla="*/ 3368 h 3369"/>
              <a:gd name="T18" fmla="*/ 3321 w 3902"/>
              <a:gd name="T19" fmla="*/ 2081 h 3369"/>
              <a:gd name="T20" fmla="*/ 3816 w 3902"/>
              <a:gd name="T21" fmla="*/ 1795 h 3369"/>
              <a:gd name="T22" fmla="*/ 3816 w 3902"/>
              <a:gd name="T23" fmla="*/ 1795 h 3369"/>
              <a:gd name="T24" fmla="*/ 3816 w 3902"/>
              <a:gd name="T25" fmla="*/ 1572 h 3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02" h="3369">
                <a:moveTo>
                  <a:pt x="3816" y="1572"/>
                </a:moveTo>
                <a:lnTo>
                  <a:pt x="3321" y="1287"/>
                </a:lnTo>
                <a:lnTo>
                  <a:pt x="3321" y="1287"/>
                </a:lnTo>
                <a:cubicBezTo>
                  <a:pt x="3143" y="548"/>
                  <a:pt x="2477" y="0"/>
                  <a:pt x="1684" y="0"/>
                </a:cubicBezTo>
                <a:lnTo>
                  <a:pt x="1684" y="0"/>
                </a:lnTo>
                <a:cubicBezTo>
                  <a:pt x="754" y="0"/>
                  <a:pt x="0" y="754"/>
                  <a:pt x="0" y="1684"/>
                </a:cubicBezTo>
                <a:lnTo>
                  <a:pt x="0" y="1684"/>
                </a:lnTo>
                <a:cubicBezTo>
                  <a:pt x="0" y="2614"/>
                  <a:pt x="754" y="3368"/>
                  <a:pt x="1684" y="3368"/>
                </a:cubicBezTo>
                <a:lnTo>
                  <a:pt x="1684" y="3368"/>
                </a:lnTo>
                <a:cubicBezTo>
                  <a:pt x="2477" y="3368"/>
                  <a:pt x="3143" y="2820"/>
                  <a:pt x="3321" y="2081"/>
                </a:cubicBezTo>
                <a:lnTo>
                  <a:pt x="3816" y="1795"/>
                </a:lnTo>
                <a:lnTo>
                  <a:pt x="3816" y="1795"/>
                </a:lnTo>
                <a:cubicBezTo>
                  <a:pt x="3901" y="1746"/>
                  <a:pt x="3901" y="1622"/>
                  <a:pt x="3816" y="157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grpSp>
        <p:nvGrpSpPr>
          <p:cNvPr id="572" name="Group 571">
            <a:extLst>
              <a:ext uri="{FF2B5EF4-FFF2-40B4-BE49-F238E27FC236}">
                <a16:creationId xmlns:a16="http://schemas.microsoft.com/office/drawing/2014/main" id="{6600A375-3CDC-4D31-B3CE-D417ADA5AA9B}"/>
              </a:ext>
            </a:extLst>
          </p:cNvPr>
          <p:cNvGrpSpPr/>
          <p:nvPr/>
        </p:nvGrpSpPr>
        <p:grpSpPr>
          <a:xfrm>
            <a:off x="18321460" y="3750138"/>
            <a:ext cx="2582740" cy="3435160"/>
            <a:chOff x="13295094" y="4334026"/>
            <a:chExt cx="3031012" cy="4031381"/>
          </a:xfrm>
        </p:grpSpPr>
        <p:sp>
          <p:nvSpPr>
            <p:cNvPr id="573" name="Freeform: Shape 572">
              <a:extLst>
                <a:ext uri="{FF2B5EF4-FFF2-40B4-BE49-F238E27FC236}">
                  <a16:creationId xmlns:a16="http://schemas.microsoft.com/office/drawing/2014/main" id="{26E69983-9BB6-4A3A-B603-FAA76091DCE5}"/>
                </a:ext>
              </a:extLst>
            </p:cNvPr>
            <p:cNvSpPr/>
            <p:nvPr/>
          </p:nvSpPr>
          <p:spPr>
            <a:xfrm>
              <a:off x="13987755" y="4347730"/>
              <a:ext cx="1924748" cy="28566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46" h="2294">
                  <a:moveTo>
                    <a:pt x="809" y="0"/>
                  </a:moveTo>
                  <a:lnTo>
                    <a:pt x="736" y="0"/>
                  </a:lnTo>
                  <a:cubicBezTo>
                    <a:pt x="330" y="0"/>
                    <a:pt x="0" y="331"/>
                    <a:pt x="0" y="737"/>
                  </a:cubicBezTo>
                  <a:lnTo>
                    <a:pt x="0" y="2294"/>
                  </a:lnTo>
                  <a:lnTo>
                    <a:pt x="1546" y="2294"/>
                  </a:lnTo>
                  <a:lnTo>
                    <a:pt x="1546" y="737"/>
                  </a:lnTo>
                  <a:cubicBezTo>
                    <a:pt x="1546" y="331"/>
                    <a:pt x="1216" y="0"/>
                    <a:pt x="809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4" name="Freeform: Shape 573">
              <a:extLst>
                <a:ext uri="{FF2B5EF4-FFF2-40B4-BE49-F238E27FC236}">
                  <a16:creationId xmlns:a16="http://schemas.microsoft.com/office/drawing/2014/main" id="{9529C0FF-00D9-42C6-987F-84F86B12AEB1}"/>
                </a:ext>
              </a:extLst>
            </p:cNvPr>
            <p:cNvSpPr/>
            <p:nvPr/>
          </p:nvSpPr>
          <p:spPr>
            <a:xfrm>
              <a:off x="13972805" y="4334026"/>
              <a:ext cx="1954647" cy="28852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70" h="2317">
                  <a:moveTo>
                    <a:pt x="24" y="2294"/>
                  </a:moveTo>
                  <a:lnTo>
                    <a:pt x="1547" y="2294"/>
                  </a:lnTo>
                  <a:lnTo>
                    <a:pt x="1547" y="748"/>
                  </a:lnTo>
                  <a:cubicBezTo>
                    <a:pt x="1547" y="348"/>
                    <a:pt x="1221" y="23"/>
                    <a:pt x="821" y="23"/>
                  </a:cubicBezTo>
                  <a:lnTo>
                    <a:pt x="748" y="23"/>
                  </a:lnTo>
                  <a:cubicBezTo>
                    <a:pt x="349" y="23"/>
                    <a:pt x="24" y="348"/>
                    <a:pt x="24" y="748"/>
                  </a:cubicBezTo>
                  <a:close/>
                  <a:moveTo>
                    <a:pt x="1558" y="2317"/>
                  </a:moveTo>
                  <a:lnTo>
                    <a:pt x="12" y="2317"/>
                  </a:lnTo>
                  <a:cubicBezTo>
                    <a:pt x="5" y="2317"/>
                    <a:pt x="0" y="2311"/>
                    <a:pt x="0" y="2305"/>
                  </a:cubicBezTo>
                  <a:lnTo>
                    <a:pt x="0" y="748"/>
                  </a:lnTo>
                  <a:cubicBezTo>
                    <a:pt x="0" y="335"/>
                    <a:pt x="336" y="0"/>
                    <a:pt x="748" y="0"/>
                  </a:cubicBezTo>
                  <a:lnTo>
                    <a:pt x="821" y="0"/>
                  </a:lnTo>
                  <a:cubicBezTo>
                    <a:pt x="1234" y="0"/>
                    <a:pt x="1570" y="335"/>
                    <a:pt x="1570" y="748"/>
                  </a:cubicBezTo>
                  <a:lnTo>
                    <a:pt x="1570" y="2305"/>
                  </a:lnTo>
                  <a:cubicBezTo>
                    <a:pt x="1570" y="2311"/>
                    <a:pt x="1564" y="2317"/>
                    <a:pt x="1558" y="231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5" name="Freeform: Shape 574">
              <a:extLst>
                <a:ext uri="{FF2B5EF4-FFF2-40B4-BE49-F238E27FC236}">
                  <a16:creationId xmlns:a16="http://schemas.microsoft.com/office/drawing/2014/main" id="{0DC7801E-4C08-4448-A688-454610A6114E}"/>
                </a:ext>
              </a:extLst>
            </p:cNvPr>
            <p:cNvSpPr/>
            <p:nvPr/>
          </p:nvSpPr>
          <p:spPr>
            <a:xfrm>
              <a:off x="14094893" y="4613084"/>
              <a:ext cx="1722930" cy="2124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4" h="1706">
                  <a:moveTo>
                    <a:pt x="1309" y="719"/>
                  </a:moveTo>
                  <a:lnTo>
                    <a:pt x="1221" y="719"/>
                  </a:lnTo>
                  <a:lnTo>
                    <a:pt x="1221" y="541"/>
                  </a:lnTo>
                  <a:cubicBezTo>
                    <a:pt x="1221" y="242"/>
                    <a:pt x="979" y="0"/>
                    <a:pt x="680" y="0"/>
                  </a:cubicBezTo>
                  <a:cubicBezTo>
                    <a:pt x="381" y="0"/>
                    <a:pt x="139" y="242"/>
                    <a:pt x="139" y="541"/>
                  </a:cubicBezTo>
                  <a:lnTo>
                    <a:pt x="139" y="719"/>
                  </a:lnTo>
                  <a:lnTo>
                    <a:pt x="75" y="719"/>
                  </a:lnTo>
                  <a:cubicBezTo>
                    <a:pt x="34" y="719"/>
                    <a:pt x="0" y="753"/>
                    <a:pt x="0" y="794"/>
                  </a:cubicBezTo>
                  <a:cubicBezTo>
                    <a:pt x="0" y="835"/>
                    <a:pt x="34" y="869"/>
                    <a:pt x="75" y="869"/>
                  </a:cubicBezTo>
                  <a:lnTo>
                    <a:pt x="139" y="869"/>
                  </a:lnTo>
                  <a:lnTo>
                    <a:pt x="139" y="1164"/>
                  </a:lnTo>
                  <a:cubicBezTo>
                    <a:pt x="139" y="1464"/>
                    <a:pt x="381" y="1706"/>
                    <a:pt x="680" y="1706"/>
                  </a:cubicBezTo>
                  <a:cubicBezTo>
                    <a:pt x="979" y="1706"/>
                    <a:pt x="1221" y="1464"/>
                    <a:pt x="1221" y="1164"/>
                  </a:cubicBezTo>
                  <a:lnTo>
                    <a:pt x="1221" y="869"/>
                  </a:lnTo>
                  <a:lnTo>
                    <a:pt x="1309" y="869"/>
                  </a:lnTo>
                  <a:cubicBezTo>
                    <a:pt x="1350" y="869"/>
                    <a:pt x="1384" y="835"/>
                    <a:pt x="1384" y="794"/>
                  </a:cubicBezTo>
                  <a:cubicBezTo>
                    <a:pt x="1384" y="753"/>
                    <a:pt x="1350" y="719"/>
                    <a:pt x="1309" y="71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6" name="Freeform: Shape 575">
              <a:extLst>
                <a:ext uri="{FF2B5EF4-FFF2-40B4-BE49-F238E27FC236}">
                  <a16:creationId xmlns:a16="http://schemas.microsoft.com/office/drawing/2014/main" id="{DF53284D-4067-4BDC-B969-0F07B9D81F22}"/>
                </a:ext>
              </a:extLst>
            </p:cNvPr>
            <p:cNvSpPr/>
            <p:nvPr/>
          </p:nvSpPr>
          <p:spPr>
            <a:xfrm>
              <a:off x="14094893" y="4613084"/>
              <a:ext cx="1722930" cy="2124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4" h="1706">
                  <a:moveTo>
                    <a:pt x="1309" y="719"/>
                  </a:moveTo>
                  <a:lnTo>
                    <a:pt x="1221" y="719"/>
                  </a:lnTo>
                  <a:lnTo>
                    <a:pt x="1221" y="541"/>
                  </a:lnTo>
                  <a:cubicBezTo>
                    <a:pt x="1221" y="242"/>
                    <a:pt x="979" y="0"/>
                    <a:pt x="680" y="0"/>
                  </a:cubicBezTo>
                  <a:cubicBezTo>
                    <a:pt x="381" y="0"/>
                    <a:pt x="139" y="242"/>
                    <a:pt x="139" y="541"/>
                  </a:cubicBezTo>
                  <a:lnTo>
                    <a:pt x="139" y="719"/>
                  </a:lnTo>
                  <a:lnTo>
                    <a:pt x="75" y="719"/>
                  </a:lnTo>
                  <a:cubicBezTo>
                    <a:pt x="34" y="719"/>
                    <a:pt x="0" y="753"/>
                    <a:pt x="0" y="794"/>
                  </a:cubicBezTo>
                  <a:cubicBezTo>
                    <a:pt x="0" y="835"/>
                    <a:pt x="34" y="869"/>
                    <a:pt x="75" y="869"/>
                  </a:cubicBezTo>
                  <a:lnTo>
                    <a:pt x="139" y="869"/>
                  </a:lnTo>
                  <a:lnTo>
                    <a:pt x="139" y="1164"/>
                  </a:lnTo>
                  <a:cubicBezTo>
                    <a:pt x="139" y="1464"/>
                    <a:pt x="381" y="1706"/>
                    <a:pt x="680" y="1706"/>
                  </a:cubicBezTo>
                  <a:cubicBezTo>
                    <a:pt x="979" y="1706"/>
                    <a:pt x="1221" y="1464"/>
                    <a:pt x="1221" y="1164"/>
                  </a:cubicBezTo>
                  <a:lnTo>
                    <a:pt x="1221" y="869"/>
                  </a:lnTo>
                  <a:lnTo>
                    <a:pt x="1309" y="869"/>
                  </a:lnTo>
                  <a:cubicBezTo>
                    <a:pt x="1350" y="869"/>
                    <a:pt x="1384" y="835"/>
                    <a:pt x="1384" y="794"/>
                  </a:cubicBezTo>
                  <a:cubicBezTo>
                    <a:pt x="1384" y="753"/>
                    <a:pt x="1350" y="719"/>
                    <a:pt x="1309" y="719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7" name="Freeform: Shape 576">
              <a:extLst>
                <a:ext uri="{FF2B5EF4-FFF2-40B4-BE49-F238E27FC236}">
                  <a16:creationId xmlns:a16="http://schemas.microsoft.com/office/drawing/2014/main" id="{D59D83AA-A722-44EC-A4D6-0F1B9B13055E}"/>
                </a:ext>
              </a:extLst>
            </p:cNvPr>
            <p:cNvSpPr/>
            <p:nvPr/>
          </p:nvSpPr>
          <p:spPr>
            <a:xfrm>
              <a:off x="14081189" y="4598134"/>
              <a:ext cx="1750334" cy="21539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06" h="1730">
                  <a:moveTo>
                    <a:pt x="86" y="743"/>
                  </a:moveTo>
                  <a:cubicBezTo>
                    <a:pt x="52" y="743"/>
                    <a:pt x="23" y="771"/>
                    <a:pt x="23" y="806"/>
                  </a:cubicBezTo>
                  <a:cubicBezTo>
                    <a:pt x="23" y="841"/>
                    <a:pt x="52" y="869"/>
                    <a:pt x="86" y="869"/>
                  </a:cubicBezTo>
                  <a:lnTo>
                    <a:pt x="150" y="869"/>
                  </a:lnTo>
                  <a:cubicBezTo>
                    <a:pt x="156" y="869"/>
                    <a:pt x="161" y="874"/>
                    <a:pt x="161" y="881"/>
                  </a:cubicBezTo>
                  <a:lnTo>
                    <a:pt x="161" y="1176"/>
                  </a:lnTo>
                  <a:cubicBezTo>
                    <a:pt x="161" y="1469"/>
                    <a:pt x="399" y="1707"/>
                    <a:pt x="691" y="1707"/>
                  </a:cubicBezTo>
                  <a:cubicBezTo>
                    <a:pt x="983" y="1707"/>
                    <a:pt x="1221" y="1469"/>
                    <a:pt x="1221" y="1176"/>
                  </a:cubicBezTo>
                  <a:lnTo>
                    <a:pt x="1221" y="881"/>
                  </a:lnTo>
                  <a:cubicBezTo>
                    <a:pt x="1221" y="874"/>
                    <a:pt x="1226" y="869"/>
                    <a:pt x="1232" y="869"/>
                  </a:cubicBezTo>
                  <a:lnTo>
                    <a:pt x="1320" y="869"/>
                  </a:lnTo>
                  <a:cubicBezTo>
                    <a:pt x="1355" y="869"/>
                    <a:pt x="1383" y="841"/>
                    <a:pt x="1383" y="806"/>
                  </a:cubicBezTo>
                  <a:cubicBezTo>
                    <a:pt x="1383" y="771"/>
                    <a:pt x="1355" y="743"/>
                    <a:pt x="1320" y="743"/>
                  </a:cubicBezTo>
                  <a:lnTo>
                    <a:pt x="1232" y="743"/>
                  </a:lnTo>
                  <a:cubicBezTo>
                    <a:pt x="1226" y="743"/>
                    <a:pt x="1221" y="738"/>
                    <a:pt x="1221" y="731"/>
                  </a:cubicBezTo>
                  <a:lnTo>
                    <a:pt x="1221" y="553"/>
                  </a:lnTo>
                  <a:cubicBezTo>
                    <a:pt x="1221" y="261"/>
                    <a:pt x="983" y="23"/>
                    <a:pt x="691" y="23"/>
                  </a:cubicBezTo>
                  <a:cubicBezTo>
                    <a:pt x="399" y="23"/>
                    <a:pt x="161" y="261"/>
                    <a:pt x="161" y="553"/>
                  </a:cubicBezTo>
                  <a:lnTo>
                    <a:pt x="161" y="731"/>
                  </a:lnTo>
                  <a:cubicBezTo>
                    <a:pt x="161" y="738"/>
                    <a:pt x="156" y="743"/>
                    <a:pt x="150" y="743"/>
                  </a:cubicBezTo>
                  <a:close/>
                  <a:moveTo>
                    <a:pt x="691" y="1730"/>
                  </a:moveTo>
                  <a:cubicBezTo>
                    <a:pt x="386" y="1730"/>
                    <a:pt x="138" y="1482"/>
                    <a:pt x="138" y="1176"/>
                  </a:cubicBezTo>
                  <a:lnTo>
                    <a:pt x="138" y="892"/>
                  </a:lnTo>
                  <a:lnTo>
                    <a:pt x="86" y="892"/>
                  </a:lnTo>
                  <a:cubicBezTo>
                    <a:pt x="38" y="892"/>
                    <a:pt x="0" y="854"/>
                    <a:pt x="0" y="806"/>
                  </a:cubicBezTo>
                  <a:cubicBezTo>
                    <a:pt x="0" y="758"/>
                    <a:pt x="38" y="720"/>
                    <a:pt x="86" y="720"/>
                  </a:cubicBezTo>
                  <a:lnTo>
                    <a:pt x="138" y="720"/>
                  </a:lnTo>
                  <a:lnTo>
                    <a:pt x="138" y="553"/>
                  </a:lnTo>
                  <a:cubicBezTo>
                    <a:pt x="138" y="248"/>
                    <a:pt x="386" y="0"/>
                    <a:pt x="691" y="0"/>
                  </a:cubicBezTo>
                  <a:cubicBezTo>
                    <a:pt x="996" y="0"/>
                    <a:pt x="1244" y="248"/>
                    <a:pt x="1244" y="553"/>
                  </a:cubicBezTo>
                  <a:lnTo>
                    <a:pt x="1244" y="720"/>
                  </a:lnTo>
                  <a:lnTo>
                    <a:pt x="1320" y="720"/>
                  </a:lnTo>
                  <a:cubicBezTo>
                    <a:pt x="1368" y="720"/>
                    <a:pt x="1406" y="758"/>
                    <a:pt x="1406" y="806"/>
                  </a:cubicBezTo>
                  <a:cubicBezTo>
                    <a:pt x="1406" y="854"/>
                    <a:pt x="1368" y="892"/>
                    <a:pt x="1320" y="892"/>
                  </a:cubicBezTo>
                  <a:lnTo>
                    <a:pt x="1244" y="892"/>
                  </a:lnTo>
                  <a:lnTo>
                    <a:pt x="1244" y="1176"/>
                  </a:lnTo>
                  <a:cubicBezTo>
                    <a:pt x="1244" y="1482"/>
                    <a:pt x="996" y="1730"/>
                    <a:pt x="691" y="1730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8" name="Freeform: Shape 577">
              <a:extLst>
                <a:ext uri="{FF2B5EF4-FFF2-40B4-BE49-F238E27FC236}">
                  <a16:creationId xmlns:a16="http://schemas.microsoft.com/office/drawing/2014/main" id="{633712E3-AA0C-4E8E-95C2-25FD19FA6E07}"/>
                </a:ext>
              </a:extLst>
            </p:cNvPr>
            <p:cNvSpPr/>
            <p:nvPr/>
          </p:nvSpPr>
          <p:spPr>
            <a:xfrm>
              <a:off x="14081189" y="4598134"/>
              <a:ext cx="1750334" cy="21539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06" h="1730">
                  <a:moveTo>
                    <a:pt x="86" y="743"/>
                  </a:moveTo>
                  <a:cubicBezTo>
                    <a:pt x="52" y="743"/>
                    <a:pt x="23" y="771"/>
                    <a:pt x="23" y="806"/>
                  </a:cubicBezTo>
                  <a:cubicBezTo>
                    <a:pt x="23" y="841"/>
                    <a:pt x="52" y="869"/>
                    <a:pt x="86" y="869"/>
                  </a:cubicBezTo>
                  <a:lnTo>
                    <a:pt x="150" y="869"/>
                  </a:lnTo>
                  <a:cubicBezTo>
                    <a:pt x="156" y="869"/>
                    <a:pt x="161" y="874"/>
                    <a:pt x="161" y="881"/>
                  </a:cubicBezTo>
                  <a:lnTo>
                    <a:pt x="161" y="1176"/>
                  </a:lnTo>
                  <a:cubicBezTo>
                    <a:pt x="161" y="1469"/>
                    <a:pt x="399" y="1707"/>
                    <a:pt x="691" y="1707"/>
                  </a:cubicBezTo>
                  <a:cubicBezTo>
                    <a:pt x="983" y="1707"/>
                    <a:pt x="1221" y="1469"/>
                    <a:pt x="1221" y="1176"/>
                  </a:cubicBezTo>
                  <a:lnTo>
                    <a:pt x="1221" y="881"/>
                  </a:lnTo>
                  <a:cubicBezTo>
                    <a:pt x="1221" y="874"/>
                    <a:pt x="1226" y="869"/>
                    <a:pt x="1232" y="869"/>
                  </a:cubicBezTo>
                  <a:lnTo>
                    <a:pt x="1320" y="869"/>
                  </a:lnTo>
                  <a:cubicBezTo>
                    <a:pt x="1355" y="869"/>
                    <a:pt x="1383" y="841"/>
                    <a:pt x="1383" y="806"/>
                  </a:cubicBezTo>
                  <a:cubicBezTo>
                    <a:pt x="1383" y="771"/>
                    <a:pt x="1355" y="743"/>
                    <a:pt x="1320" y="743"/>
                  </a:cubicBezTo>
                  <a:lnTo>
                    <a:pt x="1232" y="743"/>
                  </a:lnTo>
                  <a:cubicBezTo>
                    <a:pt x="1226" y="743"/>
                    <a:pt x="1221" y="738"/>
                    <a:pt x="1221" y="731"/>
                  </a:cubicBezTo>
                  <a:lnTo>
                    <a:pt x="1221" y="553"/>
                  </a:lnTo>
                  <a:cubicBezTo>
                    <a:pt x="1221" y="261"/>
                    <a:pt x="983" y="23"/>
                    <a:pt x="691" y="23"/>
                  </a:cubicBezTo>
                  <a:cubicBezTo>
                    <a:pt x="399" y="23"/>
                    <a:pt x="161" y="261"/>
                    <a:pt x="161" y="553"/>
                  </a:cubicBezTo>
                  <a:lnTo>
                    <a:pt x="161" y="731"/>
                  </a:lnTo>
                  <a:cubicBezTo>
                    <a:pt x="161" y="738"/>
                    <a:pt x="156" y="743"/>
                    <a:pt x="150" y="743"/>
                  </a:cubicBezTo>
                  <a:close/>
                  <a:moveTo>
                    <a:pt x="691" y="1730"/>
                  </a:moveTo>
                  <a:cubicBezTo>
                    <a:pt x="386" y="1730"/>
                    <a:pt x="138" y="1482"/>
                    <a:pt x="138" y="1176"/>
                  </a:cubicBezTo>
                  <a:lnTo>
                    <a:pt x="138" y="892"/>
                  </a:lnTo>
                  <a:lnTo>
                    <a:pt x="86" y="892"/>
                  </a:lnTo>
                  <a:cubicBezTo>
                    <a:pt x="38" y="892"/>
                    <a:pt x="0" y="854"/>
                    <a:pt x="0" y="806"/>
                  </a:cubicBezTo>
                  <a:cubicBezTo>
                    <a:pt x="0" y="758"/>
                    <a:pt x="38" y="720"/>
                    <a:pt x="86" y="720"/>
                  </a:cubicBezTo>
                  <a:lnTo>
                    <a:pt x="138" y="720"/>
                  </a:lnTo>
                  <a:lnTo>
                    <a:pt x="138" y="553"/>
                  </a:lnTo>
                  <a:cubicBezTo>
                    <a:pt x="138" y="248"/>
                    <a:pt x="386" y="0"/>
                    <a:pt x="691" y="0"/>
                  </a:cubicBezTo>
                  <a:cubicBezTo>
                    <a:pt x="996" y="0"/>
                    <a:pt x="1244" y="248"/>
                    <a:pt x="1244" y="553"/>
                  </a:cubicBezTo>
                  <a:lnTo>
                    <a:pt x="1244" y="720"/>
                  </a:lnTo>
                  <a:lnTo>
                    <a:pt x="1320" y="720"/>
                  </a:lnTo>
                  <a:cubicBezTo>
                    <a:pt x="1368" y="720"/>
                    <a:pt x="1406" y="758"/>
                    <a:pt x="1406" y="806"/>
                  </a:cubicBezTo>
                  <a:cubicBezTo>
                    <a:pt x="1406" y="854"/>
                    <a:pt x="1368" y="892"/>
                    <a:pt x="1320" y="892"/>
                  </a:cubicBezTo>
                  <a:lnTo>
                    <a:pt x="1244" y="892"/>
                  </a:lnTo>
                  <a:lnTo>
                    <a:pt x="1244" y="1176"/>
                  </a:lnTo>
                  <a:cubicBezTo>
                    <a:pt x="1244" y="1482"/>
                    <a:pt x="996" y="1730"/>
                    <a:pt x="691" y="173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9" name="Freeform: Shape 578">
              <a:extLst>
                <a:ext uri="{FF2B5EF4-FFF2-40B4-BE49-F238E27FC236}">
                  <a16:creationId xmlns:a16="http://schemas.microsoft.com/office/drawing/2014/main" id="{64442BA6-5C46-4492-9EE9-C665DB53607D}"/>
                </a:ext>
              </a:extLst>
            </p:cNvPr>
            <p:cNvSpPr/>
            <p:nvPr/>
          </p:nvSpPr>
          <p:spPr>
            <a:xfrm>
              <a:off x="14907149" y="5600996"/>
              <a:ext cx="98418" cy="3102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" h="250">
                  <a:moveTo>
                    <a:pt x="46" y="250"/>
                  </a:moveTo>
                  <a:lnTo>
                    <a:pt x="34" y="250"/>
                  </a:lnTo>
                  <a:cubicBezTo>
                    <a:pt x="15" y="250"/>
                    <a:pt x="0" y="235"/>
                    <a:pt x="0" y="216"/>
                  </a:cubicBezTo>
                  <a:lnTo>
                    <a:pt x="0" y="33"/>
                  </a:lnTo>
                  <a:cubicBezTo>
                    <a:pt x="0" y="15"/>
                    <a:pt x="15" y="0"/>
                    <a:pt x="34" y="0"/>
                  </a:cubicBezTo>
                  <a:lnTo>
                    <a:pt x="46" y="0"/>
                  </a:lnTo>
                  <a:cubicBezTo>
                    <a:pt x="65" y="0"/>
                    <a:pt x="80" y="15"/>
                    <a:pt x="80" y="33"/>
                  </a:cubicBezTo>
                  <a:lnTo>
                    <a:pt x="80" y="216"/>
                  </a:lnTo>
                  <a:cubicBezTo>
                    <a:pt x="80" y="235"/>
                    <a:pt x="65" y="250"/>
                    <a:pt x="46" y="250"/>
                  </a:cubicBezTo>
                  <a:close/>
                </a:path>
              </a:pathLst>
            </a:custGeom>
            <a:solidFill>
              <a:schemeClr val="accent4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0" name="Freeform: Shape 579">
              <a:extLst>
                <a:ext uri="{FF2B5EF4-FFF2-40B4-BE49-F238E27FC236}">
                  <a16:creationId xmlns:a16="http://schemas.microsoft.com/office/drawing/2014/main" id="{07044824-41ED-4EFB-BA0F-91360284CA60}"/>
                </a:ext>
              </a:extLst>
            </p:cNvPr>
            <p:cNvSpPr/>
            <p:nvPr/>
          </p:nvSpPr>
          <p:spPr>
            <a:xfrm>
              <a:off x="14558327" y="5319446"/>
              <a:ext cx="796061" cy="337610"/>
            </a:xfrm>
            <a:custGeom>
              <a:avLst/>
              <a:gdLst>
                <a:gd name="connsiteX0" fmla="*/ 642205 w 796061"/>
                <a:gd name="connsiteY0" fmla="*/ 249159 h 337610"/>
                <a:gd name="connsiteX1" fmla="*/ 686431 w 796061"/>
                <a:gd name="connsiteY1" fmla="*/ 293385 h 337610"/>
                <a:gd name="connsiteX2" fmla="*/ 642205 w 796061"/>
                <a:gd name="connsiteY2" fmla="*/ 337610 h 337610"/>
                <a:gd name="connsiteX3" fmla="*/ 597980 w 796061"/>
                <a:gd name="connsiteY3" fmla="*/ 293385 h 337610"/>
                <a:gd name="connsiteX4" fmla="*/ 642205 w 796061"/>
                <a:gd name="connsiteY4" fmla="*/ 249159 h 337610"/>
                <a:gd name="connsiteX5" fmla="*/ 153855 w 796061"/>
                <a:gd name="connsiteY5" fmla="*/ 249159 h 337610"/>
                <a:gd name="connsiteX6" fmla="*/ 198081 w 796061"/>
                <a:gd name="connsiteY6" fmla="*/ 293385 h 337610"/>
                <a:gd name="connsiteX7" fmla="*/ 153855 w 796061"/>
                <a:gd name="connsiteY7" fmla="*/ 337610 h 337610"/>
                <a:gd name="connsiteX8" fmla="*/ 109630 w 796061"/>
                <a:gd name="connsiteY8" fmla="*/ 293385 h 337610"/>
                <a:gd name="connsiteX9" fmla="*/ 153855 w 796061"/>
                <a:gd name="connsiteY9" fmla="*/ 249159 h 337610"/>
                <a:gd name="connsiteX10" fmla="*/ 555466 w 796061"/>
                <a:gd name="connsiteY10" fmla="*/ 0 h 337610"/>
                <a:gd name="connsiteX11" fmla="*/ 761336 w 796061"/>
                <a:gd name="connsiteY11" fmla="*/ 0 h 337610"/>
                <a:gd name="connsiteX12" fmla="*/ 796061 w 796061"/>
                <a:gd name="connsiteY12" fmla="*/ 34280 h 337610"/>
                <a:gd name="connsiteX13" fmla="*/ 796061 w 796061"/>
                <a:gd name="connsiteY13" fmla="*/ 37953 h 337610"/>
                <a:gd name="connsiteX14" fmla="*/ 761336 w 796061"/>
                <a:gd name="connsiteY14" fmla="*/ 71010 h 337610"/>
                <a:gd name="connsiteX15" fmla="*/ 555466 w 796061"/>
                <a:gd name="connsiteY15" fmla="*/ 71010 h 337610"/>
                <a:gd name="connsiteX16" fmla="*/ 520741 w 796061"/>
                <a:gd name="connsiteY16" fmla="*/ 37953 h 337610"/>
                <a:gd name="connsiteX17" fmla="*/ 520741 w 796061"/>
                <a:gd name="connsiteY17" fmla="*/ 34280 h 337610"/>
                <a:gd name="connsiteX18" fmla="*/ 555466 w 796061"/>
                <a:gd name="connsiteY18" fmla="*/ 0 h 337610"/>
                <a:gd name="connsiteX19" fmla="*/ 34725 w 796061"/>
                <a:gd name="connsiteY19" fmla="*/ 0 h 337610"/>
                <a:gd name="connsiteX20" fmla="*/ 240595 w 796061"/>
                <a:gd name="connsiteY20" fmla="*/ 0 h 337610"/>
                <a:gd name="connsiteX21" fmla="*/ 275320 w 796061"/>
                <a:gd name="connsiteY21" fmla="*/ 34280 h 337610"/>
                <a:gd name="connsiteX22" fmla="*/ 275320 w 796061"/>
                <a:gd name="connsiteY22" fmla="*/ 37953 h 337610"/>
                <a:gd name="connsiteX23" fmla="*/ 240595 w 796061"/>
                <a:gd name="connsiteY23" fmla="*/ 71010 h 337610"/>
                <a:gd name="connsiteX24" fmla="*/ 34725 w 796061"/>
                <a:gd name="connsiteY24" fmla="*/ 71010 h 337610"/>
                <a:gd name="connsiteX25" fmla="*/ 0 w 796061"/>
                <a:gd name="connsiteY25" fmla="*/ 37953 h 337610"/>
                <a:gd name="connsiteX26" fmla="*/ 0 w 796061"/>
                <a:gd name="connsiteY26" fmla="*/ 34280 h 337610"/>
                <a:gd name="connsiteX27" fmla="*/ 34725 w 796061"/>
                <a:gd name="connsiteY27" fmla="*/ 0 h 337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96061" h="337610">
                  <a:moveTo>
                    <a:pt x="642205" y="249159"/>
                  </a:moveTo>
                  <a:cubicBezTo>
                    <a:pt x="666775" y="249159"/>
                    <a:pt x="686431" y="268815"/>
                    <a:pt x="686431" y="293385"/>
                  </a:cubicBezTo>
                  <a:cubicBezTo>
                    <a:pt x="686431" y="317954"/>
                    <a:pt x="666775" y="337610"/>
                    <a:pt x="642205" y="337610"/>
                  </a:cubicBezTo>
                  <a:cubicBezTo>
                    <a:pt x="617636" y="337610"/>
                    <a:pt x="597980" y="317954"/>
                    <a:pt x="597980" y="293385"/>
                  </a:cubicBezTo>
                  <a:cubicBezTo>
                    <a:pt x="597980" y="268815"/>
                    <a:pt x="617636" y="249159"/>
                    <a:pt x="642205" y="249159"/>
                  </a:cubicBezTo>
                  <a:close/>
                  <a:moveTo>
                    <a:pt x="153855" y="249159"/>
                  </a:moveTo>
                  <a:cubicBezTo>
                    <a:pt x="178425" y="249159"/>
                    <a:pt x="198081" y="268815"/>
                    <a:pt x="198081" y="293385"/>
                  </a:cubicBezTo>
                  <a:cubicBezTo>
                    <a:pt x="198081" y="317954"/>
                    <a:pt x="178425" y="337610"/>
                    <a:pt x="153855" y="337610"/>
                  </a:cubicBezTo>
                  <a:cubicBezTo>
                    <a:pt x="130514" y="337610"/>
                    <a:pt x="109630" y="317954"/>
                    <a:pt x="109630" y="293385"/>
                  </a:cubicBezTo>
                  <a:cubicBezTo>
                    <a:pt x="109630" y="268815"/>
                    <a:pt x="130514" y="249159"/>
                    <a:pt x="153855" y="249159"/>
                  </a:cubicBezTo>
                  <a:close/>
                  <a:moveTo>
                    <a:pt x="555466" y="0"/>
                  </a:moveTo>
                  <a:lnTo>
                    <a:pt x="761336" y="0"/>
                  </a:lnTo>
                  <a:cubicBezTo>
                    <a:pt x="781179" y="0"/>
                    <a:pt x="796061" y="15916"/>
                    <a:pt x="796061" y="34280"/>
                  </a:cubicBezTo>
                  <a:lnTo>
                    <a:pt x="796061" y="37953"/>
                  </a:lnTo>
                  <a:cubicBezTo>
                    <a:pt x="796061" y="56318"/>
                    <a:pt x="781179" y="71010"/>
                    <a:pt x="761336" y="71010"/>
                  </a:cubicBezTo>
                  <a:lnTo>
                    <a:pt x="555466" y="71010"/>
                  </a:lnTo>
                  <a:cubicBezTo>
                    <a:pt x="536863" y="71010"/>
                    <a:pt x="520741" y="56318"/>
                    <a:pt x="520741" y="37953"/>
                  </a:cubicBezTo>
                  <a:lnTo>
                    <a:pt x="520741" y="34280"/>
                  </a:lnTo>
                  <a:cubicBezTo>
                    <a:pt x="520741" y="15916"/>
                    <a:pt x="536863" y="0"/>
                    <a:pt x="555466" y="0"/>
                  </a:cubicBezTo>
                  <a:close/>
                  <a:moveTo>
                    <a:pt x="34725" y="0"/>
                  </a:moveTo>
                  <a:lnTo>
                    <a:pt x="240595" y="0"/>
                  </a:lnTo>
                  <a:cubicBezTo>
                    <a:pt x="259198" y="0"/>
                    <a:pt x="275320" y="15916"/>
                    <a:pt x="275320" y="34280"/>
                  </a:cubicBezTo>
                  <a:lnTo>
                    <a:pt x="275320" y="37953"/>
                  </a:lnTo>
                  <a:cubicBezTo>
                    <a:pt x="275320" y="56318"/>
                    <a:pt x="259198" y="71010"/>
                    <a:pt x="240595" y="71010"/>
                  </a:cubicBezTo>
                  <a:lnTo>
                    <a:pt x="34725" y="71010"/>
                  </a:lnTo>
                  <a:cubicBezTo>
                    <a:pt x="14882" y="71010"/>
                    <a:pt x="0" y="56318"/>
                    <a:pt x="0" y="37953"/>
                  </a:cubicBezTo>
                  <a:lnTo>
                    <a:pt x="0" y="34280"/>
                  </a:lnTo>
                  <a:cubicBezTo>
                    <a:pt x="0" y="15916"/>
                    <a:pt x="14882" y="0"/>
                    <a:pt x="34725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1" name="Freeform: Shape 580">
              <a:extLst>
                <a:ext uri="{FF2B5EF4-FFF2-40B4-BE49-F238E27FC236}">
                  <a16:creationId xmlns:a16="http://schemas.microsoft.com/office/drawing/2014/main" id="{3CEF86E7-204F-4FE9-AA9D-58F50E8381A6}"/>
                </a:ext>
              </a:extLst>
            </p:cNvPr>
            <p:cNvSpPr/>
            <p:nvPr/>
          </p:nvSpPr>
          <p:spPr>
            <a:xfrm>
              <a:off x="14128529" y="4396316"/>
              <a:ext cx="1693031" cy="9355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60" h="752">
                  <a:moveTo>
                    <a:pt x="0" y="740"/>
                  </a:moveTo>
                  <a:cubicBezTo>
                    <a:pt x="0" y="740"/>
                    <a:pt x="526" y="815"/>
                    <a:pt x="694" y="377"/>
                  </a:cubicBezTo>
                  <a:cubicBezTo>
                    <a:pt x="694" y="377"/>
                    <a:pt x="907" y="755"/>
                    <a:pt x="1360" y="752"/>
                  </a:cubicBezTo>
                  <a:cubicBezTo>
                    <a:pt x="1360" y="752"/>
                    <a:pt x="1343" y="0"/>
                    <a:pt x="661" y="0"/>
                  </a:cubicBezTo>
                  <a:cubicBezTo>
                    <a:pt x="-20" y="0"/>
                    <a:pt x="0" y="740"/>
                    <a:pt x="0" y="74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2" name="Freeform: Shape 581">
              <a:extLst>
                <a:ext uri="{FF2B5EF4-FFF2-40B4-BE49-F238E27FC236}">
                  <a16:creationId xmlns:a16="http://schemas.microsoft.com/office/drawing/2014/main" id="{CC38414C-C2F5-4B5D-9F08-63B0363680B3}"/>
                </a:ext>
              </a:extLst>
            </p:cNvPr>
            <p:cNvSpPr/>
            <p:nvPr/>
          </p:nvSpPr>
          <p:spPr>
            <a:xfrm>
              <a:off x="14113579" y="4849784"/>
              <a:ext cx="1722930" cy="4958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4" h="399">
                  <a:moveTo>
                    <a:pt x="1367" y="399"/>
                  </a:moveTo>
                  <a:cubicBezTo>
                    <a:pt x="1132" y="399"/>
                    <a:pt x="963" y="296"/>
                    <a:pt x="862" y="209"/>
                  </a:cubicBezTo>
                  <a:cubicBezTo>
                    <a:pt x="780" y="139"/>
                    <a:pt x="729" y="70"/>
                    <a:pt x="708" y="37"/>
                  </a:cubicBezTo>
                  <a:cubicBezTo>
                    <a:pt x="616" y="253"/>
                    <a:pt x="435" y="336"/>
                    <a:pt x="298" y="369"/>
                  </a:cubicBezTo>
                  <a:cubicBezTo>
                    <a:pt x="145" y="405"/>
                    <a:pt x="15" y="387"/>
                    <a:pt x="10" y="386"/>
                  </a:cubicBezTo>
                  <a:cubicBezTo>
                    <a:pt x="4" y="385"/>
                    <a:pt x="-1" y="380"/>
                    <a:pt x="0" y="373"/>
                  </a:cubicBezTo>
                  <a:cubicBezTo>
                    <a:pt x="1" y="367"/>
                    <a:pt x="7" y="362"/>
                    <a:pt x="13" y="363"/>
                  </a:cubicBezTo>
                  <a:cubicBezTo>
                    <a:pt x="15" y="363"/>
                    <a:pt x="145" y="381"/>
                    <a:pt x="293" y="346"/>
                  </a:cubicBezTo>
                  <a:cubicBezTo>
                    <a:pt x="492" y="299"/>
                    <a:pt x="627" y="185"/>
                    <a:pt x="695" y="7"/>
                  </a:cubicBezTo>
                  <a:cubicBezTo>
                    <a:pt x="696" y="3"/>
                    <a:pt x="700" y="0"/>
                    <a:pt x="705" y="0"/>
                  </a:cubicBezTo>
                  <a:cubicBezTo>
                    <a:pt x="709" y="-1"/>
                    <a:pt x="714" y="2"/>
                    <a:pt x="716" y="6"/>
                  </a:cubicBezTo>
                  <a:cubicBezTo>
                    <a:pt x="717" y="7"/>
                    <a:pt x="770" y="100"/>
                    <a:pt x="878" y="192"/>
                  </a:cubicBezTo>
                  <a:cubicBezTo>
                    <a:pt x="975" y="276"/>
                    <a:pt x="1140" y="375"/>
                    <a:pt x="1367" y="375"/>
                  </a:cubicBezTo>
                  <a:cubicBezTo>
                    <a:pt x="1369" y="375"/>
                    <a:pt x="1371" y="375"/>
                    <a:pt x="1372" y="375"/>
                  </a:cubicBezTo>
                  <a:cubicBezTo>
                    <a:pt x="1378" y="375"/>
                    <a:pt x="1383" y="381"/>
                    <a:pt x="1384" y="387"/>
                  </a:cubicBezTo>
                  <a:cubicBezTo>
                    <a:pt x="1384" y="394"/>
                    <a:pt x="1378" y="399"/>
                    <a:pt x="1372" y="399"/>
                  </a:cubicBezTo>
                  <a:cubicBezTo>
                    <a:pt x="1371" y="399"/>
                    <a:pt x="1369" y="399"/>
                    <a:pt x="1367" y="39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3" name="Freeform: Shape 582">
              <a:extLst>
                <a:ext uri="{FF2B5EF4-FFF2-40B4-BE49-F238E27FC236}">
                  <a16:creationId xmlns:a16="http://schemas.microsoft.com/office/drawing/2014/main" id="{07349926-1461-43B2-9932-AD0E341E90B6}"/>
                </a:ext>
              </a:extLst>
            </p:cNvPr>
            <p:cNvSpPr/>
            <p:nvPr/>
          </p:nvSpPr>
          <p:spPr>
            <a:xfrm>
              <a:off x="14685398" y="6023320"/>
              <a:ext cx="541919" cy="3936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6" h="317">
                  <a:moveTo>
                    <a:pt x="436" y="28"/>
                  </a:moveTo>
                  <a:lnTo>
                    <a:pt x="436" y="118"/>
                  </a:lnTo>
                  <a:cubicBezTo>
                    <a:pt x="436" y="155"/>
                    <a:pt x="426" y="190"/>
                    <a:pt x="408" y="220"/>
                  </a:cubicBezTo>
                  <a:cubicBezTo>
                    <a:pt x="373" y="278"/>
                    <a:pt x="310" y="317"/>
                    <a:pt x="237" y="317"/>
                  </a:cubicBezTo>
                  <a:lnTo>
                    <a:pt x="199" y="317"/>
                  </a:lnTo>
                  <a:cubicBezTo>
                    <a:pt x="129" y="317"/>
                    <a:pt x="67" y="280"/>
                    <a:pt x="31" y="225"/>
                  </a:cubicBezTo>
                  <a:cubicBezTo>
                    <a:pt x="11" y="194"/>
                    <a:pt x="0" y="157"/>
                    <a:pt x="0" y="11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8" y="0"/>
                  </a:cubicBezTo>
                  <a:lnTo>
                    <a:pt x="408" y="0"/>
                  </a:lnTo>
                  <a:cubicBezTo>
                    <a:pt x="424" y="0"/>
                    <a:pt x="436" y="13"/>
                    <a:pt x="436" y="2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4" name="Freeform: Shape 583">
              <a:extLst>
                <a:ext uri="{FF2B5EF4-FFF2-40B4-BE49-F238E27FC236}">
                  <a16:creationId xmlns:a16="http://schemas.microsoft.com/office/drawing/2014/main" id="{D62A6FD7-B855-48D0-AAB8-5D672DEBB1FD}"/>
                </a:ext>
              </a:extLst>
            </p:cNvPr>
            <p:cNvSpPr/>
            <p:nvPr/>
          </p:nvSpPr>
          <p:spPr>
            <a:xfrm>
              <a:off x="14685398" y="6023320"/>
              <a:ext cx="541919" cy="809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6" h="66">
                  <a:moveTo>
                    <a:pt x="408" y="0"/>
                  </a:moveTo>
                  <a:lnTo>
                    <a:pt x="28" y="0"/>
                  </a:lnTo>
                  <a:cubicBezTo>
                    <a:pt x="12" y="0"/>
                    <a:pt x="0" y="13"/>
                    <a:pt x="0" y="28"/>
                  </a:cubicBezTo>
                  <a:lnTo>
                    <a:pt x="0" y="66"/>
                  </a:lnTo>
                  <a:lnTo>
                    <a:pt x="436" y="66"/>
                  </a:lnTo>
                  <a:lnTo>
                    <a:pt x="436" y="28"/>
                  </a:lnTo>
                  <a:cubicBezTo>
                    <a:pt x="436" y="13"/>
                    <a:pt x="424" y="0"/>
                    <a:pt x="408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5" name="Freeform: Shape 584">
              <a:extLst>
                <a:ext uri="{FF2B5EF4-FFF2-40B4-BE49-F238E27FC236}">
                  <a16:creationId xmlns:a16="http://schemas.microsoft.com/office/drawing/2014/main" id="{75797768-1C07-4441-A28D-95C64E22FB56}"/>
                </a:ext>
              </a:extLst>
            </p:cNvPr>
            <p:cNvSpPr/>
            <p:nvPr/>
          </p:nvSpPr>
          <p:spPr>
            <a:xfrm>
              <a:off x="14724017" y="6248808"/>
              <a:ext cx="468418" cy="1681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7" h="136">
                  <a:moveTo>
                    <a:pt x="377" y="39"/>
                  </a:moveTo>
                  <a:cubicBezTo>
                    <a:pt x="342" y="97"/>
                    <a:pt x="279" y="136"/>
                    <a:pt x="206" y="136"/>
                  </a:cubicBezTo>
                  <a:lnTo>
                    <a:pt x="168" y="136"/>
                  </a:lnTo>
                  <a:cubicBezTo>
                    <a:pt x="98" y="136"/>
                    <a:pt x="36" y="99"/>
                    <a:pt x="0" y="44"/>
                  </a:cubicBezTo>
                  <a:cubicBezTo>
                    <a:pt x="44" y="18"/>
                    <a:pt x="114" y="0"/>
                    <a:pt x="194" y="0"/>
                  </a:cubicBezTo>
                  <a:cubicBezTo>
                    <a:pt x="267" y="0"/>
                    <a:pt x="333" y="16"/>
                    <a:pt x="377" y="39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6" name="Freeform: Shape 585">
              <a:extLst>
                <a:ext uri="{FF2B5EF4-FFF2-40B4-BE49-F238E27FC236}">
                  <a16:creationId xmlns:a16="http://schemas.microsoft.com/office/drawing/2014/main" id="{F891AEE7-576C-4C96-9010-443B2B733A14}"/>
                </a:ext>
              </a:extLst>
            </p:cNvPr>
            <p:cNvSpPr/>
            <p:nvPr/>
          </p:nvSpPr>
          <p:spPr>
            <a:xfrm>
              <a:off x="13881859" y="6818135"/>
              <a:ext cx="2429294" cy="7051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51" h="567">
                  <a:moveTo>
                    <a:pt x="1950" y="329"/>
                  </a:moveTo>
                  <a:lnTo>
                    <a:pt x="1926" y="61"/>
                  </a:lnTo>
                  <a:cubicBezTo>
                    <a:pt x="1923" y="24"/>
                    <a:pt x="1890" y="-4"/>
                    <a:pt x="1852" y="0"/>
                  </a:cubicBezTo>
                  <a:lnTo>
                    <a:pt x="61" y="165"/>
                  </a:lnTo>
                  <a:cubicBezTo>
                    <a:pt x="24" y="168"/>
                    <a:pt x="-3" y="201"/>
                    <a:pt x="0" y="238"/>
                  </a:cubicBezTo>
                  <a:lnTo>
                    <a:pt x="25" y="505"/>
                  </a:lnTo>
                  <a:cubicBezTo>
                    <a:pt x="28" y="542"/>
                    <a:pt x="61" y="570"/>
                    <a:pt x="98" y="566"/>
                  </a:cubicBezTo>
                  <a:lnTo>
                    <a:pt x="1889" y="402"/>
                  </a:lnTo>
                  <a:cubicBezTo>
                    <a:pt x="1926" y="398"/>
                    <a:pt x="1954" y="365"/>
                    <a:pt x="1950" y="329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7" name="Freeform: Shape 586">
              <a:extLst>
                <a:ext uri="{FF2B5EF4-FFF2-40B4-BE49-F238E27FC236}">
                  <a16:creationId xmlns:a16="http://schemas.microsoft.com/office/drawing/2014/main" id="{457E26D9-40E8-49C6-B026-FE0B1864867F}"/>
                </a:ext>
              </a:extLst>
            </p:cNvPr>
            <p:cNvSpPr/>
            <p:nvPr/>
          </p:nvSpPr>
          <p:spPr>
            <a:xfrm>
              <a:off x="13866913" y="6804431"/>
              <a:ext cx="2459193" cy="7337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5" h="590">
                  <a:moveTo>
                    <a:pt x="1871" y="23"/>
                  </a:moveTo>
                  <a:cubicBezTo>
                    <a:pt x="1869" y="23"/>
                    <a:pt x="1868" y="23"/>
                    <a:pt x="1866" y="24"/>
                  </a:cubicBezTo>
                  <a:lnTo>
                    <a:pt x="74" y="188"/>
                  </a:lnTo>
                  <a:cubicBezTo>
                    <a:pt x="44" y="191"/>
                    <a:pt x="21" y="218"/>
                    <a:pt x="24" y="249"/>
                  </a:cubicBezTo>
                  <a:lnTo>
                    <a:pt x="49" y="516"/>
                  </a:lnTo>
                  <a:cubicBezTo>
                    <a:pt x="50" y="531"/>
                    <a:pt x="57" y="544"/>
                    <a:pt x="68" y="554"/>
                  </a:cubicBezTo>
                  <a:cubicBezTo>
                    <a:pt x="80" y="563"/>
                    <a:pt x="94" y="568"/>
                    <a:pt x="109" y="566"/>
                  </a:cubicBezTo>
                  <a:lnTo>
                    <a:pt x="1901" y="402"/>
                  </a:lnTo>
                  <a:cubicBezTo>
                    <a:pt x="1931" y="399"/>
                    <a:pt x="1954" y="372"/>
                    <a:pt x="1951" y="341"/>
                  </a:cubicBezTo>
                  <a:lnTo>
                    <a:pt x="1926" y="74"/>
                  </a:lnTo>
                  <a:cubicBezTo>
                    <a:pt x="1925" y="59"/>
                    <a:pt x="1918" y="46"/>
                    <a:pt x="1907" y="36"/>
                  </a:cubicBezTo>
                  <a:cubicBezTo>
                    <a:pt x="1896" y="28"/>
                    <a:pt x="1884" y="23"/>
                    <a:pt x="1871" y="23"/>
                  </a:cubicBezTo>
                  <a:close/>
                  <a:moveTo>
                    <a:pt x="104" y="590"/>
                  </a:moveTo>
                  <a:cubicBezTo>
                    <a:pt x="85" y="590"/>
                    <a:pt x="68" y="584"/>
                    <a:pt x="54" y="572"/>
                  </a:cubicBezTo>
                  <a:cubicBezTo>
                    <a:pt x="37" y="558"/>
                    <a:pt x="27" y="540"/>
                    <a:pt x="25" y="518"/>
                  </a:cubicBezTo>
                  <a:lnTo>
                    <a:pt x="0" y="251"/>
                  </a:lnTo>
                  <a:cubicBezTo>
                    <a:pt x="-3" y="207"/>
                    <a:pt x="29" y="169"/>
                    <a:pt x="72" y="165"/>
                  </a:cubicBezTo>
                  <a:lnTo>
                    <a:pt x="1863" y="1"/>
                  </a:lnTo>
                  <a:cubicBezTo>
                    <a:pt x="1885" y="-2"/>
                    <a:pt x="1905" y="5"/>
                    <a:pt x="1921" y="18"/>
                  </a:cubicBezTo>
                  <a:cubicBezTo>
                    <a:pt x="1938" y="32"/>
                    <a:pt x="1948" y="51"/>
                    <a:pt x="1949" y="72"/>
                  </a:cubicBezTo>
                  <a:lnTo>
                    <a:pt x="1974" y="340"/>
                  </a:lnTo>
                  <a:cubicBezTo>
                    <a:pt x="1978" y="383"/>
                    <a:pt x="1946" y="421"/>
                    <a:pt x="1902" y="425"/>
                  </a:cubicBezTo>
                  <a:lnTo>
                    <a:pt x="111" y="589"/>
                  </a:lnTo>
                  <a:cubicBezTo>
                    <a:pt x="109" y="590"/>
                    <a:pt x="106" y="590"/>
                    <a:pt x="104" y="59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8" name="Freeform: Shape 587">
              <a:extLst>
                <a:ext uri="{FF2B5EF4-FFF2-40B4-BE49-F238E27FC236}">
                  <a16:creationId xmlns:a16="http://schemas.microsoft.com/office/drawing/2014/main" id="{917E3812-2159-47FD-B52F-AACE0C3A1640}"/>
                </a:ext>
              </a:extLst>
            </p:cNvPr>
            <p:cNvSpPr/>
            <p:nvPr/>
          </p:nvSpPr>
          <p:spPr>
            <a:xfrm>
              <a:off x="13308798" y="7418606"/>
              <a:ext cx="607946" cy="9306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9" h="748">
                  <a:moveTo>
                    <a:pt x="301" y="0"/>
                  </a:moveTo>
                  <a:lnTo>
                    <a:pt x="0" y="605"/>
                  </a:lnTo>
                  <a:lnTo>
                    <a:pt x="251" y="491"/>
                  </a:lnTo>
                  <a:lnTo>
                    <a:pt x="413" y="748"/>
                  </a:lnTo>
                  <a:lnTo>
                    <a:pt x="489" y="63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9" name="Freeform: Shape 588">
              <a:extLst>
                <a:ext uri="{FF2B5EF4-FFF2-40B4-BE49-F238E27FC236}">
                  <a16:creationId xmlns:a16="http://schemas.microsoft.com/office/drawing/2014/main" id="{EA3B6295-7A51-41F9-93D0-16770973D3A4}"/>
                </a:ext>
              </a:extLst>
            </p:cNvPr>
            <p:cNvSpPr/>
            <p:nvPr/>
          </p:nvSpPr>
          <p:spPr>
            <a:xfrm>
              <a:off x="13295094" y="7404902"/>
              <a:ext cx="636600" cy="9605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2" h="772">
                  <a:moveTo>
                    <a:pt x="262" y="491"/>
                  </a:moveTo>
                  <a:cubicBezTo>
                    <a:pt x="267" y="491"/>
                    <a:pt x="271" y="493"/>
                    <a:pt x="273" y="496"/>
                  </a:cubicBezTo>
                  <a:lnTo>
                    <a:pt x="416" y="725"/>
                  </a:lnTo>
                  <a:lnTo>
                    <a:pt x="487" y="82"/>
                  </a:lnTo>
                  <a:lnTo>
                    <a:pt x="318" y="26"/>
                  </a:lnTo>
                  <a:lnTo>
                    <a:pt x="36" y="593"/>
                  </a:lnTo>
                  <a:lnTo>
                    <a:pt x="258" y="492"/>
                  </a:lnTo>
                  <a:cubicBezTo>
                    <a:pt x="260" y="491"/>
                    <a:pt x="261" y="491"/>
                    <a:pt x="262" y="491"/>
                  </a:cubicBezTo>
                  <a:close/>
                  <a:moveTo>
                    <a:pt x="424" y="772"/>
                  </a:moveTo>
                  <a:cubicBezTo>
                    <a:pt x="420" y="772"/>
                    <a:pt x="416" y="770"/>
                    <a:pt x="414" y="766"/>
                  </a:cubicBezTo>
                  <a:lnTo>
                    <a:pt x="258" y="517"/>
                  </a:lnTo>
                  <a:lnTo>
                    <a:pt x="16" y="628"/>
                  </a:lnTo>
                  <a:cubicBezTo>
                    <a:pt x="12" y="630"/>
                    <a:pt x="6" y="629"/>
                    <a:pt x="3" y="626"/>
                  </a:cubicBezTo>
                  <a:cubicBezTo>
                    <a:pt x="0" y="622"/>
                    <a:pt x="-2" y="616"/>
                    <a:pt x="1" y="612"/>
                  </a:cubicBezTo>
                  <a:lnTo>
                    <a:pt x="302" y="7"/>
                  </a:lnTo>
                  <a:cubicBezTo>
                    <a:pt x="304" y="1"/>
                    <a:pt x="310" y="-1"/>
                    <a:pt x="316" y="1"/>
                  </a:cubicBezTo>
                  <a:lnTo>
                    <a:pt x="503" y="64"/>
                  </a:lnTo>
                  <a:cubicBezTo>
                    <a:pt x="508" y="65"/>
                    <a:pt x="512" y="70"/>
                    <a:pt x="512" y="76"/>
                  </a:cubicBezTo>
                  <a:lnTo>
                    <a:pt x="436" y="761"/>
                  </a:lnTo>
                  <a:cubicBezTo>
                    <a:pt x="435" y="766"/>
                    <a:pt x="431" y="771"/>
                    <a:pt x="426" y="771"/>
                  </a:cubicBezTo>
                  <a:cubicBezTo>
                    <a:pt x="426" y="772"/>
                    <a:pt x="425" y="772"/>
                    <a:pt x="424" y="772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90" name="Freeform: Shape 589">
              <a:extLst>
                <a:ext uri="{FF2B5EF4-FFF2-40B4-BE49-F238E27FC236}">
                  <a16:creationId xmlns:a16="http://schemas.microsoft.com/office/drawing/2014/main" id="{C2D8D211-520E-4459-B0AC-E777F30E302F}"/>
                </a:ext>
              </a:extLst>
            </p:cNvPr>
            <p:cNvSpPr/>
            <p:nvPr/>
          </p:nvSpPr>
          <p:spPr>
            <a:xfrm>
              <a:off x="13967822" y="7372512"/>
              <a:ext cx="720068" cy="940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79" h="756">
                  <a:moveTo>
                    <a:pt x="173" y="0"/>
                  </a:moveTo>
                  <a:lnTo>
                    <a:pt x="579" y="540"/>
                  </a:lnTo>
                  <a:lnTo>
                    <a:pt x="310" y="473"/>
                  </a:lnTo>
                  <a:lnTo>
                    <a:pt x="199" y="75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91" name="Freeform: Shape 590">
              <a:extLst>
                <a:ext uri="{FF2B5EF4-FFF2-40B4-BE49-F238E27FC236}">
                  <a16:creationId xmlns:a16="http://schemas.microsoft.com/office/drawing/2014/main" id="{E5E4CD8E-D86A-4796-A12D-8BAAC1CEFA5C}"/>
                </a:ext>
              </a:extLst>
            </p:cNvPr>
            <p:cNvSpPr/>
            <p:nvPr/>
          </p:nvSpPr>
          <p:spPr>
            <a:xfrm>
              <a:off x="13954118" y="7358808"/>
              <a:ext cx="748721" cy="970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2" h="780">
                  <a:moveTo>
                    <a:pt x="26" y="113"/>
                  </a:moveTo>
                  <a:lnTo>
                    <a:pt x="212" y="732"/>
                  </a:lnTo>
                  <a:lnTo>
                    <a:pt x="311" y="481"/>
                  </a:lnTo>
                  <a:cubicBezTo>
                    <a:pt x="314" y="476"/>
                    <a:pt x="319" y="473"/>
                    <a:pt x="325" y="474"/>
                  </a:cubicBezTo>
                  <a:lnTo>
                    <a:pt x="561" y="533"/>
                  </a:lnTo>
                  <a:lnTo>
                    <a:pt x="181" y="27"/>
                  </a:lnTo>
                  <a:close/>
                  <a:moveTo>
                    <a:pt x="211" y="780"/>
                  </a:moveTo>
                  <a:lnTo>
                    <a:pt x="210" y="780"/>
                  </a:lnTo>
                  <a:cubicBezTo>
                    <a:pt x="205" y="779"/>
                    <a:pt x="201" y="776"/>
                    <a:pt x="200" y="771"/>
                  </a:cubicBezTo>
                  <a:lnTo>
                    <a:pt x="1" y="112"/>
                  </a:lnTo>
                  <a:cubicBezTo>
                    <a:pt x="-1" y="106"/>
                    <a:pt x="1" y="101"/>
                    <a:pt x="6" y="97"/>
                  </a:cubicBezTo>
                  <a:lnTo>
                    <a:pt x="179" y="2"/>
                  </a:lnTo>
                  <a:cubicBezTo>
                    <a:pt x="184" y="-1"/>
                    <a:pt x="191" y="0"/>
                    <a:pt x="194" y="5"/>
                  </a:cubicBezTo>
                  <a:lnTo>
                    <a:pt x="600" y="545"/>
                  </a:lnTo>
                  <a:cubicBezTo>
                    <a:pt x="603" y="549"/>
                    <a:pt x="603" y="555"/>
                    <a:pt x="600" y="559"/>
                  </a:cubicBezTo>
                  <a:cubicBezTo>
                    <a:pt x="597" y="563"/>
                    <a:pt x="593" y="565"/>
                    <a:pt x="588" y="564"/>
                  </a:cubicBezTo>
                  <a:lnTo>
                    <a:pt x="330" y="499"/>
                  </a:lnTo>
                  <a:lnTo>
                    <a:pt x="222" y="772"/>
                  </a:lnTo>
                  <a:cubicBezTo>
                    <a:pt x="220" y="777"/>
                    <a:pt x="216" y="780"/>
                    <a:pt x="211" y="780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92" name="Freeform: Shape 591">
              <a:extLst>
                <a:ext uri="{FF2B5EF4-FFF2-40B4-BE49-F238E27FC236}">
                  <a16:creationId xmlns:a16="http://schemas.microsoft.com/office/drawing/2014/main" id="{586F5F5D-3286-4DB1-84B2-D809A89B38DB}"/>
                </a:ext>
              </a:extLst>
            </p:cNvPr>
            <p:cNvSpPr/>
            <p:nvPr/>
          </p:nvSpPr>
          <p:spPr>
            <a:xfrm>
              <a:off x="13399741" y="6632512"/>
              <a:ext cx="1075118" cy="10751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4" h="864">
                  <a:moveTo>
                    <a:pt x="864" y="393"/>
                  </a:moveTo>
                  <a:lnTo>
                    <a:pt x="744" y="486"/>
                  </a:lnTo>
                  <a:lnTo>
                    <a:pt x="825" y="615"/>
                  </a:lnTo>
                  <a:lnTo>
                    <a:pt x="675" y="635"/>
                  </a:lnTo>
                  <a:lnTo>
                    <a:pt x="682" y="787"/>
                  </a:lnTo>
                  <a:lnTo>
                    <a:pt x="542" y="730"/>
                  </a:lnTo>
                  <a:lnTo>
                    <a:pt x="471" y="864"/>
                  </a:lnTo>
                  <a:lnTo>
                    <a:pt x="378" y="745"/>
                  </a:lnTo>
                  <a:lnTo>
                    <a:pt x="250" y="827"/>
                  </a:lnTo>
                  <a:lnTo>
                    <a:pt x="229" y="676"/>
                  </a:lnTo>
                  <a:lnTo>
                    <a:pt x="78" y="683"/>
                  </a:lnTo>
                  <a:lnTo>
                    <a:pt x="135" y="542"/>
                  </a:lnTo>
                  <a:lnTo>
                    <a:pt x="0" y="472"/>
                  </a:lnTo>
                  <a:lnTo>
                    <a:pt x="119" y="379"/>
                  </a:lnTo>
                  <a:lnTo>
                    <a:pt x="38" y="251"/>
                  </a:lnTo>
                  <a:lnTo>
                    <a:pt x="188" y="230"/>
                  </a:lnTo>
                  <a:lnTo>
                    <a:pt x="182" y="78"/>
                  </a:lnTo>
                  <a:lnTo>
                    <a:pt x="322" y="135"/>
                  </a:lnTo>
                  <a:lnTo>
                    <a:pt x="392" y="0"/>
                  </a:lnTo>
                  <a:lnTo>
                    <a:pt x="486" y="120"/>
                  </a:lnTo>
                  <a:lnTo>
                    <a:pt x="613" y="39"/>
                  </a:lnTo>
                  <a:lnTo>
                    <a:pt x="634" y="189"/>
                  </a:lnTo>
                  <a:lnTo>
                    <a:pt x="786" y="182"/>
                  </a:lnTo>
                  <a:lnTo>
                    <a:pt x="729" y="323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93" name="Freeform: Shape 592">
              <a:extLst>
                <a:ext uri="{FF2B5EF4-FFF2-40B4-BE49-F238E27FC236}">
                  <a16:creationId xmlns:a16="http://schemas.microsoft.com/office/drawing/2014/main" id="{681BDDEB-9B16-4E16-81DD-9A4DEE95CBEB}"/>
                </a:ext>
              </a:extLst>
            </p:cNvPr>
            <p:cNvSpPr/>
            <p:nvPr/>
          </p:nvSpPr>
          <p:spPr>
            <a:xfrm>
              <a:off x="13384791" y="6618805"/>
              <a:ext cx="1103772" cy="11037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87" h="887">
                  <a:moveTo>
                    <a:pt x="390" y="744"/>
                  </a:moveTo>
                  <a:cubicBezTo>
                    <a:pt x="394" y="744"/>
                    <a:pt x="397" y="746"/>
                    <a:pt x="399" y="748"/>
                  </a:cubicBezTo>
                  <a:lnTo>
                    <a:pt x="482" y="854"/>
                  </a:lnTo>
                  <a:lnTo>
                    <a:pt x="543" y="736"/>
                  </a:lnTo>
                  <a:cubicBezTo>
                    <a:pt x="546" y="730"/>
                    <a:pt x="552" y="728"/>
                    <a:pt x="558" y="730"/>
                  </a:cubicBezTo>
                  <a:lnTo>
                    <a:pt x="682" y="780"/>
                  </a:lnTo>
                  <a:lnTo>
                    <a:pt x="676" y="647"/>
                  </a:lnTo>
                  <a:cubicBezTo>
                    <a:pt x="676" y="641"/>
                    <a:pt x="680" y="635"/>
                    <a:pt x="686" y="634"/>
                  </a:cubicBezTo>
                  <a:lnTo>
                    <a:pt x="818" y="616"/>
                  </a:lnTo>
                  <a:lnTo>
                    <a:pt x="746" y="504"/>
                  </a:lnTo>
                  <a:cubicBezTo>
                    <a:pt x="743" y="498"/>
                    <a:pt x="744" y="491"/>
                    <a:pt x="749" y="488"/>
                  </a:cubicBezTo>
                  <a:lnTo>
                    <a:pt x="854" y="406"/>
                  </a:lnTo>
                  <a:lnTo>
                    <a:pt x="735" y="344"/>
                  </a:lnTo>
                  <a:cubicBezTo>
                    <a:pt x="730" y="342"/>
                    <a:pt x="728" y="335"/>
                    <a:pt x="730" y="329"/>
                  </a:cubicBezTo>
                  <a:lnTo>
                    <a:pt x="780" y="206"/>
                  </a:lnTo>
                  <a:lnTo>
                    <a:pt x="647" y="211"/>
                  </a:lnTo>
                  <a:cubicBezTo>
                    <a:pt x="641" y="212"/>
                    <a:pt x="636" y="208"/>
                    <a:pt x="635" y="202"/>
                  </a:cubicBezTo>
                  <a:lnTo>
                    <a:pt x="616" y="70"/>
                  </a:lnTo>
                  <a:lnTo>
                    <a:pt x="504" y="141"/>
                  </a:lnTo>
                  <a:cubicBezTo>
                    <a:pt x="499" y="144"/>
                    <a:pt x="492" y="143"/>
                    <a:pt x="488" y="139"/>
                  </a:cubicBezTo>
                  <a:lnTo>
                    <a:pt x="406" y="34"/>
                  </a:lnTo>
                  <a:lnTo>
                    <a:pt x="344" y="151"/>
                  </a:lnTo>
                  <a:cubicBezTo>
                    <a:pt x="342" y="157"/>
                    <a:pt x="335" y="159"/>
                    <a:pt x="330" y="157"/>
                  </a:cubicBezTo>
                  <a:lnTo>
                    <a:pt x="206" y="107"/>
                  </a:lnTo>
                  <a:lnTo>
                    <a:pt x="212" y="240"/>
                  </a:lnTo>
                  <a:cubicBezTo>
                    <a:pt x="212" y="246"/>
                    <a:pt x="207" y="252"/>
                    <a:pt x="202" y="252"/>
                  </a:cubicBezTo>
                  <a:lnTo>
                    <a:pt x="69" y="271"/>
                  </a:lnTo>
                  <a:lnTo>
                    <a:pt x="142" y="383"/>
                  </a:lnTo>
                  <a:cubicBezTo>
                    <a:pt x="144" y="389"/>
                    <a:pt x="143" y="396"/>
                    <a:pt x="138" y="399"/>
                  </a:cubicBezTo>
                  <a:lnTo>
                    <a:pt x="33" y="481"/>
                  </a:lnTo>
                  <a:lnTo>
                    <a:pt x="152" y="543"/>
                  </a:lnTo>
                  <a:cubicBezTo>
                    <a:pt x="157" y="546"/>
                    <a:pt x="159" y="552"/>
                    <a:pt x="157" y="558"/>
                  </a:cubicBezTo>
                  <a:lnTo>
                    <a:pt x="107" y="682"/>
                  </a:lnTo>
                  <a:lnTo>
                    <a:pt x="241" y="676"/>
                  </a:lnTo>
                  <a:cubicBezTo>
                    <a:pt x="247" y="675"/>
                    <a:pt x="252" y="679"/>
                    <a:pt x="253" y="685"/>
                  </a:cubicBezTo>
                  <a:lnTo>
                    <a:pt x="271" y="818"/>
                  </a:lnTo>
                  <a:lnTo>
                    <a:pt x="384" y="746"/>
                  </a:lnTo>
                  <a:cubicBezTo>
                    <a:pt x="385" y="745"/>
                    <a:pt x="388" y="744"/>
                    <a:pt x="390" y="744"/>
                  </a:cubicBezTo>
                  <a:close/>
                  <a:moveTo>
                    <a:pt x="483" y="887"/>
                  </a:moveTo>
                  <a:cubicBezTo>
                    <a:pt x="480" y="887"/>
                    <a:pt x="477" y="885"/>
                    <a:pt x="474" y="883"/>
                  </a:cubicBezTo>
                  <a:lnTo>
                    <a:pt x="387" y="772"/>
                  </a:lnTo>
                  <a:lnTo>
                    <a:pt x="268" y="847"/>
                  </a:lnTo>
                  <a:cubicBezTo>
                    <a:pt x="265" y="849"/>
                    <a:pt x="261" y="850"/>
                    <a:pt x="257" y="848"/>
                  </a:cubicBezTo>
                  <a:cubicBezTo>
                    <a:pt x="253" y="846"/>
                    <a:pt x="251" y="843"/>
                    <a:pt x="251" y="839"/>
                  </a:cubicBezTo>
                  <a:lnTo>
                    <a:pt x="231" y="699"/>
                  </a:lnTo>
                  <a:lnTo>
                    <a:pt x="90" y="706"/>
                  </a:lnTo>
                  <a:cubicBezTo>
                    <a:pt x="86" y="706"/>
                    <a:pt x="82" y="704"/>
                    <a:pt x="80" y="701"/>
                  </a:cubicBezTo>
                  <a:cubicBezTo>
                    <a:pt x="78" y="697"/>
                    <a:pt x="77" y="693"/>
                    <a:pt x="79" y="690"/>
                  </a:cubicBezTo>
                  <a:lnTo>
                    <a:pt x="132" y="559"/>
                  </a:lnTo>
                  <a:lnTo>
                    <a:pt x="6" y="493"/>
                  </a:lnTo>
                  <a:cubicBezTo>
                    <a:pt x="3" y="491"/>
                    <a:pt x="1" y="489"/>
                    <a:pt x="0" y="484"/>
                  </a:cubicBezTo>
                  <a:cubicBezTo>
                    <a:pt x="0" y="480"/>
                    <a:pt x="1" y="476"/>
                    <a:pt x="5" y="474"/>
                  </a:cubicBezTo>
                  <a:lnTo>
                    <a:pt x="116" y="387"/>
                  </a:lnTo>
                  <a:lnTo>
                    <a:pt x="40" y="268"/>
                  </a:lnTo>
                  <a:cubicBezTo>
                    <a:pt x="38" y="265"/>
                    <a:pt x="38" y="260"/>
                    <a:pt x="39" y="257"/>
                  </a:cubicBezTo>
                  <a:cubicBezTo>
                    <a:pt x="41" y="254"/>
                    <a:pt x="44" y="251"/>
                    <a:pt x="48" y="250"/>
                  </a:cubicBezTo>
                  <a:lnTo>
                    <a:pt x="188" y="231"/>
                  </a:lnTo>
                  <a:lnTo>
                    <a:pt x="182" y="90"/>
                  </a:lnTo>
                  <a:cubicBezTo>
                    <a:pt x="181" y="86"/>
                    <a:pt x="183" y="82"/>
                    <a:pt x="187" y="80"/>
                  </a:cubicBezTo>
                  <a:cubicBezTo>
                    <a:pt x="190" y="77"/>
                    <a:pt x="194" y="77"/>
                    <a:pt x="198" y="79"/>
                  </a:cubicBezTo>
                  <a:lnTo>
                    <a:pt x="329" y="131"/>
                  </a:lnTo>
                  <a:lnTo>
                    <a:pt x="394" y="7"/>
                  </a:lnTo>
                  <a:cubicBezTo>
                    <a:pt x="395" y="3"/>
                    <a:pt x="399" y="0"/>
                    <a:pt x="403" y="0"/>
                  </a:cubicBezTo>
                  <a:cubicBezTo>
                    <a:pt x="407" y="0"/>
                    <a:pt x="411" y="2"/>
                    <a:pt x="413" y="5"/>
                  </a:cubicBezTo>
                  <a:lnTo>
                    <a:pt x="500" y="115"/>
                  </a:lnTo>
                  <a:lnTo>
                    <a:pt x="619" y="40"/>
                  </a:lnTo>
                  <a:cubicBezTo>
                    <a:pt x="622" y="38"/>
                    <a:pt x="626" y="37"/>
                    <a:pt x="630" y="39"/>
                  </a:cubicBezTo>
                  <a:cubicBezTo>
                    <a:pt x="634" y="41"/>
                    <a:pt x="636" y="44"/>
                    <a:pt x="637" y="48"/>
                  </a:cubicBezTo>
                  <a:lnTo>
                    <a:pt x="656" y="188"/>
                  </a:lnTo>
                  <a:lnTo>
                    <a:pt x="797" y="181"/>
                  </a:lnTo>
                  <a:cubicBezTo>
                    <a:pt x="802" y="181"/>
                    <a:pt x="805" y="183"/>
                    <a:pt x="808" y="186"/>
                  </a:cubicBezTo>
                  <a:cubicBezTo>
                    <a:pt x="810" y="189"/>
                    <a:pt x="810" y="194"/>
                    <a:pt x="809" y="197"/>
                  </a:cubicBezTo>
                  <a:lnTo>
                    <a:pt x="756" y="328"/>
                  </a:lnTo>
                  <a:lnTo>
                    <a:pt x="881" y="394"/>
                  </a:lnTo>
                  <a:cubicBezTo>
                    <a:pt x="884" y="396"/>
                    <a:pt x="887" y="399"/>
                    <a:pt x="887" y="403"/>
                  </a:cubicBezTo>
                  <a:cubicBezTo>
                    <a:pt x="888" y="407"/>
                    <a:pt x="886" y="411"/>
                    <a:pt x="883" y="413"/>
                  </a:cubicBezTo>
                  <a:lnTo>
                    <a:pt x="771" y="500"/>
                  </a:lnTo>
                  <a:lnTo>
                    <a:pt x="847" y="619"/>
                  </a:lnTo>
                  <a:cubicBezTo>
                    <a:pt x="850" y="622"/>
                    <a:pt x="850" y="627"/>
                    <a:pt x="849" y="630"/>
                  </a:cubicBezTo>
                  <a:cubicBezTo>
                    <a:pt x="847" y="634"/>
                    <a:pt x="843" y="636"/>
                    <a:pt x="839" y="637"/>
                  </a:cubicBezTo>
                  <a:lnTo>
                    <a:pt x="699" y="656"/>
                  </a:lnTo>
                  <a:lnTo>
                    <a:pt x="706" y="797"/>
                  </a:lnTo>
                  <a:cubicBezTo>
                    <a:pt x="706" y="801"/>
                    <a:pt x="704" y="805"/>
                    <a:pt x="701" y="807"/>
                  </a:cubicBezTo>
                  <a:cubicBezTo>
                    <a:pt x="698" y="810"/>
                    <a:pt x="693" y="810"/>
                    <a:pt x="689" y="809"/>
                  </a:cubicBezTo>
                  <a:lnTo>
                    <a:pt x="559" y="756"/>
                  </a:lnTo>
                  <a:lnTo>
                    <a:pt x="494" y="881"/>
                  </a:lnTo>
                  <a:cubicBezTo>
                    <a:pt x="492" y="884"/>
                    <a:pt x="488" y="886"/>
                    <a:pt x="485" y="887"/>
                  </a:cubicBezTo>
                  <a:cubicBezTo>
                    <a:pt x="484" y="887"/>
                    <a:pt x="484" y="887"/>
                    <a:pt x="483" y="88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94" name="Freeform: Shape 593">
              <a:extLst>
                <a:ext uri="{FF2B5EF4-FFF2-40B4-BE49-F238E27FC236}">
                  <a16:creationId xmlns:a16="http://schemas.microsoft.com/office/drawing/2014/main" id="{B89955D6-14D2-496D-A62B-A4B9E28FF34A}"/>
                </a:ext>
              </a:extLst>
            </p:cNvPr>
            <p:cNvSpPr/>
            <p:nvPr/>
          </p:nvSpPr>
          <p:spPr>
            <a:xfrm>
              <a:off x="13615263" y="6846788"/>
              <a:ext cx="644074" cy="6453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8" h="519">
                  <a:moveTo>
                    <a:pt x="517" y="236"/>
                  </a:moveTo>
                  <a:cubicBezTo>
                    <a:pt x="530" y="379"/>
                    <a:pt x="425" y="505"/>
                    <a:pt x="283" y="518"/>
                  </a:cubicBezTo>
                  <a:cubicBezTo>
                    <a:pt x="140" y="531"/>
                    <a:pt x="14" y="426"/>
                    <a:pt x="1" y="283"/>
                  </a:cubicBezTo>
                  <a:cubicBezTo>
                    <a:pt x="-13" y="140"/>
                    <a:pt x="92" y="14"/>
                    <a:pt x="235" y="1"/>
                  </a:cubicBezTo>
                  <a:cubicBezTo>
                    <a:pt x="378" y="-12"/>
                    <a:pt x="504" y="93"/>
                    <a:pt x="517" y="236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95" name="Freeform: Shape 594">
              <a:extLst>
                <a:ext uri="{FF2B5EF4-FFF2-40B4-BE49-F238E27FC236}">
                  <a16:creationId xmlns:a16="http://schemas.microsoft.com/office/drawing/2014/main" id="{9A17691F-9D71-4878-B88C-FA7A8ABFC0B8}"/>
                </a:ext>
              </a:extLst>
            </p:cNvPr>
            <p:cNvSpPr/>
            <p:nvPr/>
          </p:nvSpPr>
          <p:spPr>
            <a:xfrm>
              <a:off x="13600313" y="6833084"/>
              <a:ext cx="673973" cy="6752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2" h="543">
                  <a:moveTo>
                    <a:pt x="271" y="24"/>
                  </a:moveTo>
                  <a:cubicBezTo>
                    <a:pt x="263" y="24"/>
                    <a:pt x="256" y="24"/>
                    <a:pt x="248" y="25"/>
                  </a:cubicBezTo>
                  <a:cubicBezTo>
                    <a:pt x="182" y="31"/>
                    <a:pt x="123" y="62"/>
                    <a:pt x="80" y="113"/>
                  </a:cubicBezTo>
                  <a:cubicBezTo>
                    <a:pt x="38" y="164"/>
                    <a:pt x="18" y="228"/>
                    <a:pt x="24" y="294"/>
                  </a:cubicBezTo>
                  <a:cubicBezTo>
                    <a:pt x="30" y="360"/>
                    <a:pt x="61" y="420"/>
                    <a:pt x="112" y="462"/>
                  </a:cubicBezTo>
                  <a:cubicBezTo>
                    <a:pt x="163" y="504"/>
                    <a:pt x="227" y="524"/>
                    <a:pt x="293" y="518"/>
                  </a:cubicBezTo>
                  <a:cubicBezTo>
                    <a:pt x="359" y="512"/>
                    <a:pt x="419" y="481"/>
                    <a:pt x="462" y="430"/>
                  </a:cubicBezTo>
                  <a:cubicBezTo>
                    <a:pt x="504" y="379"/>
                    <a:pt x="523" y="315"/>
                    <a:pt x="517" y="249"/>
                  </a:cubicBezTo>
                  <a:cubicBezTo>
                    <a:pt x="512" y="183"/>
                    <a:pt x="480" y="123"/>
                    <a:pt x="429" y="81"/>
                  </a:cubicBezTo>
                  <a:cubicBezTo>
                    <a:pt x="384" y="44"/>
                    <a:pt x="329" y="24"/>
                    <a:pt x="271" y="24"/>
                  </a:cubicBezTo>
                  <a:close/>
                  <a:moveTo>
                    <a:pt x="270" y="543"/>
                  </a:moveTo>
                  <a:cubicBezTo>
                    <a:pt x="207" y="543"/>
                    <a:pt x="147" y="521"/>
                    <a:pt x="97" y="480"/>
                  </a:cubicBezTo>
                  <a:cubicBezTo>
                    <a:pt x="42" y="434"/>
                    <a:pt x="8" y="368"/>
                    <a:pt x="1" y="296"/>
                  </a:cubicBezTo>
                  <a:cubicBezTo>
                    <a:pt x="-6" y="224"/>
                    <a:pt x="16" y="154"/>
                    <a:pt x="62" y="98"/>
                  </a:cubicBezTo>
                  <a:cubicBezTo>
                    <a:pt x="108" y="42"/>
                    <a:pt x="174" y="8"/>
                    <a:pt x="246" y="1"/>
                  </a:cubicBezTo>
                  <a:cubicBezTo>
                    <a:pt x="318" y="-5"/>
                    <a:pt x="389" y="17"/>
                    <a:pt x="444" y="63"/>
                  </a:cubicBezTo>
                  <a:cubicBezTo>
                    <a:pt x="500" y="110"/>
                    <a:pt x="534" y="174"/>
                    <a:pt x="541" y="247"/>
                  </a:cubicBezTo>
                  <a:cubicBezTo>
                    <a:pt x="547" y="319"/>
                    <a:pt x="526" y="389"/>
                    <a:pt x="479" y="445"/>
                  </a:cubicBezTo>
                  <a:cubicBezTo>
                    <a:pt x="433" y="501"/>
                    <a:pt x="368" y="535"/>
                    <a:pt x="296" y="541"/>
                  </a:cubicBezTo>
                  <a:cubicBezTo>
                    <a:pt x="287" y="542"/>
                    <a:pt x="279" y="543"/>
                    <a:pt x="270" y="54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96" name="Freeform: Shape 595">
              <a:extLst>
                <a:ext uri="{FF2B5EF4-FFF2-40B4-BE49-F238E27FC236}">
                  <a16:creationId xmlns:a16="http://schemas.microsoft.com/office/drawing/2014/main" id="{714ED45E-314D-4B4D-B67E-9AD3128DDB85}"/>
                </a:ext>
              </a:extLst>
            </p:cNvPr>
            <p:cNvSpPr/>
            <p:nvPr/>
          </p:nvSpPr>
          <p:spPr>
            <a:xfrm>
              <a:off x="13780953" y="7018707"/>
              <a:ext cx="308956" cy="3089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9" h="249">
                  <a:moveTo>
                    <a:pt x="245" y="96"/>
                  </a:moveTo>
                  <a:cubicBezTo>
                    <a:pt x="249" y="92"/>
                    <a:pt x="250" y="85"/>
                    <a:pt x="248" y="80"/>
                  </a:cubicBezTo>
                  <a:cubicBezTo>
                    <a:pt x="245" y="75"/>
                    <a:pt x="240" y="71"/>
                    <a:pt x="234" y="70"/>
                  </a:cubicBezTo>
                  <a:lnTo>
                    <a:pt x="168" y="67"/>
                  </a:lnTo>
                  <a:cubicBezTo>
                    <a:pt x="167" y="67"/>
                    <a:pt x="166" y="66"/>
                    <a:pt x="165" y="65"/>
                  </a:cubicBezTo>
                  <a:lnTo>
                    <a:pt x="130" y="7"/>
                  </a:lnTo>
                  <a:cubicBezTo>
                    <a:pt x="127" y="2"/>
                    <a:pt x="122" y="-1"/>
                    <a:pt x="116" y="0"/>
                  </a:cubicBezTo>
                  <a:cubicBezTo>
                    <a:pt x="110" y="0"/>
                    <a:pt x="105" y="4"/>
                    <a:pt x="102" y="10"/>
                  </a:cubicBezTo>
                  <a:lnTo>
                    <a:pt x="79" y="73"/>
                  </a:lnTo>
                  <a:cubicBezTo>
                    <a:pt x="78" y="74"/>
                    <a:pt x="77" y="75"/>
                    <a:pt x="76" y="75"/>
                  </a:cubicBezTo>
                  <a:lnTo>
                    <a:pt x="12" y="91"/>
                  </a:lnTo>
                  <a:cubicBezTo>
                    <a:pt x="6" y="92"/>
                    <a:pt x="2" y="97"/>
                    <a:pt x="1" y="103"/>
                  </a:cubicBezTo>
                  <a:cubicBezTo>
                    <a:pt x="-1" y="108"/>
                    <a:pt x="1" y="115"/>
                    <a:pt x="5" y="118"/>
                  </a:cubicBezTo>
                  <a:lnTo>
                    <a:pt x="57" y="162"/>
                  </a:lnTo>
                  <a:cubicBezTo>
                    <a:pt x="58" y="162"/>
                    <a:pt x="59" y="163"/>
                    <a:pt x="59" y="165"/>
                  </a:cubicBezTo>
                  <a:lnTo>
                    <a:pt x="54" y="233"/>
                  </a:lnTo>
                  <a:cubicBezTo>
                    <a:pt x="53" y="239"/>
                    <a:pt x="56" y="245"/>
                    <a:pt x="62" y="248"/>
                  </a:cubicBezTo>
                  <a:cubicBezTo>
                    <a:pt x="64" y="249"/>
                    <a:pt x="67" y="249"/>
                    <a:pt x="70" y="249"/>
                  </a:cubicBezTo>
                  <a:cubicBezTo>
                    <a:pt x="73" y="249"/>
                    <a:pt x="76" y="249"/>
                    <a:pt x="78" y="247"/>
                  </a:cubicBezTo>
                  <a:lnTo>
                    <a:pt x="133" y="210"/>
                  </a:lnTo>
                  <a:cubicBezTo>
                    <a:pt x="134" y="210"/>
                    <a:pt x="136" y="210"/>
                    <a:pt x="137" y="210"/>
                  </a:cubicBezTo>
                  <a:lnTo>
                    <a:pt x="197" y="236"/>
                  </a:lnTo>
                  <a:cubicBezTo>
                    <a:pt x="203" y="239"/>
                    <a:pt x="209" y="238"/>
                    <a:pt x="214" y="234"/>
                  </a:cubicBezTo>
                  <a:cubicBezTo>
                    <a:pt x="218" y="230"/>
                    <a:pt x="220" y="224"/>
                    <a:pt x="218" y="218"/>
                  </a:cubicBezTo>
                  <a:lnTo>
                    <a:pt x="201" y="152"/>
                  </a:lnTo>
                  <a:cubicBezTo>
                    <a:pt x="201" y="150"/>
                    <a:pt x="201" y="149"/>
                    <a:pt x="202" y="14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97" name="Freeform: Shape 596">
              <a:extLst>
                <a:ext uri="{FF2B5EF4-FFF2-40B4-BE49-F238E27FC236}">
                  <a16:creationId xmlns:a16="http://schemas.microsoft.com/office/drawing/2014/main" id="{BF7335B3-66D7-423F-B25B-AA459FDB71C0}"/>
                </a:ext>
              </a:extLst>
            </p:cNvPr>
            <p:cNvSpPr/>
            <p:nvPr/>
          </p:nvSpPr>
          <p:spPr>
            <a:xfrm>
              <a:off x="14498529" y="7004497"/>
              <a:ext cx="1599597" cy="345591"/>
            </a:xfrm>
            <a:custGeom>
              <a:avLst/>
              <a:gdLst>
                <a:gd name="connsiteX0" fmla="*/ 329548 w 1599597"/>
                <a:gd name="connsiteY0" fmla="*/ 148501 h 345591"/>
                <a:gd name="connsiteX1" fmla="*/ 266349 w 1599597"/>
                <a:gd name="connsiteY1" fmla="*/ 221596 h 345591"/>
                <a:gd name="connsiteX2" fmla="*/ 341940 w 1599597"/>
                <a:gd name="connsiteY2" fmla="*/ 279825 h 345591"/>
                <a:gd name="connsiteX3" fmla="*/ 403900 w 1599597"/>
                <a:gd name="connsiteY3" fmla="*/ 207968 h 345591"/>
                <a:gd name="connsiteX4" fmla="*/ 329548 w 1599597"/>
                <a:gd name="connsiteY4" fmla="*/ 148501 h 345591"/>
                <a:gd name="connsiteX5" fmla="*/ 205556 w 1599597"/>
                <a:gd name="connsiteY5" fmla="*/ 118857 h 345591"/>
                <a:gd name="connsiteX6" fmla="*/ 149833 w 1599597"/>
                <a:gd name="connsiteY6" fmla="*/ 340635 h 345591"/>
                <a:gd name="connsiteX7" fmla="*/ 94110 w 1599597"/>
                <a:gd name="connsiteY7" fmla="*/ 345591 h 345591"/>
                <a:gd name="connsiteX8" fmla="*/ 0 w 1599597"/>
                <a:gd name="connsiteY8" fmla="*/ 137442 h 345591"/>
                <a:gd name="connsiteX9" fmla="*/ 52008 w 1599597"/>
                <a:gd name="connsiteY9" fmla="*/ 132486 h 345591"/>
                <a:gd name="connsiteX10" fmla="*/ 115161 w 1599597"/>
                <a:gd name="connsiteY10" fmla="*/ 278686 h 345591"/>
                <a:gd name="connsiteX11" fmla="*/ 116399 w 1599597"/>
                <a:gd name="connsiteY11" fmla="*/ 278686 h 345591"/>
                <a:gd name="connsiteX12" fmla="*/ 153548 w 1599597"/>
                <a:gd name="connsiteY12" fmla="*/ 122574 h 345591"/>
                <a:gd name="connsiteX13" fmla="*/ 324591 w 1599597"/>
                <a:gd name="connsiteY13" fmla="*/ 102661 h 345591"/>
                <a:gd name="connsiteX14" fmla="*/ 452229 w 1599597"/>
                <a:gd name="connsiteY14" fmla="*/ 203013 h 345591"/>
                <a:gd name="connsiteX15" fmla="*/ 345658 w 1599597"/>
                <a:gd name="connsiteY15" fmla="*/ 325664 h 345591"/>
                <a:gd name="connsiteX16" fmla="*/ 219259 w 1599597"/>
                <a:gd name="connsiteY16" fmla="*/ 224074 h 345591"/>
                <a:gd name="connsiteX17" fmla="*/ 324591 w 1599597"/>
                <a:gd name="connsiteY17" fmla="*/ 102661 h 345591"/>
                <a:gd name="connsiteX18" fmla="*/ 664083 w 1599597"/>
                <a:gd name="connsiteY18" fmla="*/ 76500 h 345591"/>
                <a:gd name="connsiteX19" fmla="*/ 676465 w 1599597"/>
                <a:gd name="connsiteY19" fmla="*/ 210322 h 345591"/>
                <a:gd name="connsiteX20" fmla="*/ 587312 w 1599597"/>
                <a:gd name="connsiteY20" fmla="*/ 305732 h 345591"/>
                <a:gd name="connsiteX21" fmla="*/ 484537 w 1599597"/>
                <a:gd name="connsiteY21" fmla="*/ 228908 h 345591"/>
                <a:gd name="connsiteX22" fmla="*/ 472155 w 1599597"/>
                <a:gd name="connsiteY22" fmla="*/ 93848 h 345591"/>
                <a:gd name="connsiteX23" fmla="*/ 521685 w 1599597"/>
                <a:gd name="connsiteY23" fmla="*/ 90130 h 345591"/>
                <a:gd name="connsiteX24" fmla="*/ 534067 w 1599597"/>
                <a:gd name="connsiteY24" fmla="*/ 222713 h 345591"/>
                <a:gd name="connsiteX25" fmla="*/ 584835 w 1599597"/>
                <a:gd name="connsiteY25" fmla="*/ 264842 h 345591"/>
                <a:gd name="connsiteX26" fmla="*/ 626935 w 1599597"/>
                <a:gd name="connsiteY26" fmla="*/ 215278 h 345591"/>
                <a:gd name="connsiteX27" fmla="*/ 614553 w 1599597"/>
                <a:gd name="connsiteY27" fmla="*/ 81457 h 345591"/>
                <a:gd name="connsiteX28" fmla="*/ 809180 w 1599597"/>
                <a:gd name="connsiteY28" fmla="*/ 60304 h 345591"/>
                <a:gd name="connsiteX29" fmla="*/ 914474 w 1599597"/>
                <a:gd name="connsiteY29" fmla="*/ 107377 h 345591"/>
                <a:gd name="connsiteX30" fmla="*/ 873595 w 1599597"/>
                <a:gd name="connsiteY30" fmla="*/ 132152 h 345591"/>
                <a:gd name="connsiteX31" fmla="*/ 814135 w 1599597"/>
                <a:gd name="connsiteY31" fmla="*/ 106138 h 345591"/>
                <a:gd name="connsiteX32" fmla="*/ 753437 w 1599597"/>
                <a:gd name="connsiteY32" fmla="*/ 175508 h 345591"/>
                <a:gd name="connsiteX33" fmla="*/ 825284 w 1599597"/>
                <a:gd name="connsiteY33" fmla="*/ 233729 h 345591"/>
                <a:gd name="connsiteX34" fmla="*/ 881028 w 1599597"/>
                <a:gd name="connsiteY34" fmla="*/ 195328 h 345591"/>
                <a:gd name="connsiteX35" fmla="*/ 925623 w 1599597"/>
                <a:gd name="connsiteY35" fmla="*/ 211432 h 345591"/>
                <a:gd name="connsiteX36" fmla="*/ 830239 w 1599597"/>
                <a:gd name="connsiteY36" fmla="*/ 278324 h 345591"/>
                <a:gd name="connsiteX37" fmla="*/ 706364 w 1599597"/>
                <a:gd name="connsiteY37" fmla="*/ 180463 h 345591"/>
                <a:gd name="connsiteX38" fmla="*/ 809180 w 1599597"/>
                <a:gd name="connsiteY38" fmla="*/ 60304 h 345591"/>
                <a:gd name="connsiteX39" fmla="*/ 1480700 w 1599597"/>
                <a:gd name="connsiteY39" fmla="*/ 38914 h 345591"/>
                <a:gd name="connsiteX40" fmla="*/ 1441068 w 1599597"/>
                <a:gd name="connsiteY40" fmla="*/ 42630 h 345591"/>
                <a:gd name="connsiteX41" fmla="*/ 1447260 w 1599597"/>
                <a:gd name="connsiteY41" fmla="*/ 107056 h 345591"/>
                <a:gd name="connsiteX42" fmla="*/ 1486893 w 1599597"/>
                <a:gd name="connsiteY42" fmla="*/ 103339 h 345591"/>
                <a:gd name="connsiteX43" fmla="*/ 1526525 w 1599597"/>
                <a:gd name="connsiteY43" fmla="*/ 67409 h 345591"/>
                <a:gd name="connsiteX44" fmla="*/ 1480700 w 1599597"/>
                <a:gd name="connsiteY44" fmla="*/ 38914 h 345591"/>
                <a:gd name="connsiteX45" fmla="*/ 1141250 w 1599597"/>
                <a:gd name="connsiteY45" fmla="*/ 32897 h 345591"/>
                <a:gd name="connsiteX46" fmla="*/ 1159832 w 1599597"/>
                <a:gd name="connsiteY46" fmla="*/ 247273 h 345591"/>
                <a:gd name="connsiteX47" fmla="*/ 1111519 w 1599597"/>
                <a:gd name="connsiteY47" fmla="*/ 250990 h 345591"/>
                <a:gd name="connsiteX48" fmla="*/ 1102848 w 1599597"/>
                <a:gd name="connsiteY48" fmla="*/ 159292 h 345591"/>
                <a:gd name="connsiteX49" fmla="*/ 998789 w 1599597"/>
                <a:gd name="connsiteY49" fmla="*/ 170445 h 345591"/>
                <a:gd name="connsiteX50" fmla="*/ 1007461 w 1599597"/>
                <a:gd name="connsiteY50" fmla="*/ 262143 h 345591"/>
                <a:gd name="connsiteX51" fmla="*/ 959148 w 1599597"/>
                <a:gd name="connsiteY51" fmla="*/ 265860 h 345591"/>
                <a:gd name="connsiteX52" fmla="*/ 939327 w 1599597"/>
                <a:gd name="connsiteY52" fmla="*/ 50246 h 345591"/>
                <a:gd name="connsiteX53" fmla="*/ 987640 w 1599597"/>
                <a:gd name="connsiteY53" fmla="*/ 45289 h 345591"/>
                <a:gd name="connsiteX54" fmla="*/ 993834 w 1599597"/>
                <a:gd name="connsiteY54" fmla="*/ 123356 h 345591"/>
                <a:gd name="connsiteX55" fmla="*/ 1099131 w 1599597"/>
                <a:gd name="connsiteY55" fmla="*/ 114682 h 345591"/>
                <a:gd name="connsiteX56" fmla="*/ 1092937 w 1599597"/>
                <a:gd name="connsiteY56" fmla="*/ 36615 h 345591"/>
                <a:gd name="connsiteX57" fmla="*/ 1340663 w 1599597"/>
                <a:gd name="connsiteY57" fmla="*/ 14210 h 345591"/>
                <a:gd name="connsiteX58" fmla="*/ 1344377 w 1599597"/>
                <a:gd name="connsiteY58" fmla="*/ 53860 h 345591"/>
                <a:gd name="connsiteX59" fmla="*/ 1228018 w 1599597"/>
                <a:gd name="connsiteY59" fmla="*/ 63773 h 345591"/>
                <a:gd name="connsiteX60" fmla="*/ 1231732 w 1599597"/>
                <a:gd name="connsiteY60" fmla="*/ 113335 h 345591"/>
                <a:gd name="connsiteX61" fmla="*/ 1335712 w 1599597"/>
                <a:gd name="connsiteY61" fmla="*/ 103423 h 345591"/>
                <a:gd name="connsiteX62" fmla="*/ 1338188 w 1599597"/>
                <a:gd name="connsiteY62" fmla="*/ 144311 h 345591"/>
                <a:gd name="connsiteX63" fmla="*/ 1235445 w 1599597"/>
                <a:gd name="connsiteY63" fmla="*/ 154224 h 345591"/>
                <a:gd name="connsiteX64" fmla="*/ 1239159 w 1599597"/>
                <a:gd name="connsiteY64" fmla="*/ 200069 h 345591"/>
                <a:gd name="connsiteX65" fmla="*/ 1367896 w 1599597"/>
                <a:gd name="connsiteY65" fmla="*/ 188918 h 345591"/>
                <a:gd name="connsiteX66" fmla="*/ 1370372 w 1599597"/>
                <a:gd name="connsiteY66" fmla="*/ 228568 h 345591"/>
                <a:gd name="connsiteX67" fmla="*/ 1195834 w 1599597"/>
                <a:gd name="connsiteY67" fmla="*/ 243436 h 345591"/>
                <a:gd name="connsiteX68" fmla="*/ 1176028 w 1599597"/>
                <a:gd name="connsiteY68" fmla="*/ 29079 h 345591"/>
                <a:gd name="connsiteX69" fmla="*/ 1489370 w 1599597"/>
                <a:gd name="connsiteY69" fmla="*/ 506 h 345591"/>
                <a:gd name="connsiteX70" fmla="*/ 1574827 w 1599597"/>
                <a:gd name="connsiteY70" fmla="*/ 62454 h 345591"/>
                <a:gd name="connsiteX71" fmla="*/ 1527763 w 1599597"/>
                <a:gd name="connsiteY71" fmla="*/ 134312 h 345591"/>
                <a:gd name="connsiteX72" fmla="*/ 1529002 w 1599597"/>
                <a:gd name="connsiteY72" fmla="*/ 134312 h 345591"/>
                <a:gd name="connsiteX73" fmla="*/ 1599597 w 1599597"/>
                <a:gd name="connsiteY73" fmla="*/ 207410 h 345591"/>
                <a:gd name="connsiteX74" fmla="*/ 1538910 w 1599597"/>
                <a:gd name="connsiteY74" fmla="*/ 213605 h 345591"/>
                <a:gd name="connsiteX75" fmla="*/ 1474508 w 1599597"/>
                <a:gd name="connsiteY75" fmla="*/ 141746 h 345591"/>
                <a:gd name="connsiteX76" fmla="*/ 1450976 w 1599597"/>
                <a:gd name="connsiteY76" fmla="*/ 144224 h 345591"/>
                <a:gd name="connsiteX77" fmla="*/ 1457168 w 1599597"/>
                <a:gd name="connsiteY77" fmla="*/ 221038 h 345591"/>
                <a:gd name="connsiteX78" fmla="*/ 1408867 w 1599597"/>
                <a:gd name="connsiteY78" fmla="*/ 225994 h 345591"/>
                <a:gd name="connsiteX79" fmla="*/ 1387812 w 1599597"/>
                <a:gd name="connsiteY79" fmla="*/ 10418 h 345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1599597" h="345591">
                  <a:moveTo>
                    <a:pt x="329548" y="148501"/>
                  </a:moveTo>
                  <a:cubicBezTo>
                    <a:pt x="292372" y="152217"/>
                    <a:pt x="263870" y="184429"/>
                    <a:pt x="266349" y="221596"/>
                  </a:cubicBezTo>
                  <a:cubicBezTo>
                    <a:pt x="270066" y="256286"/>
                    <a:pt x="303525" y="283542"/>
                    <a:pt x="341940" y="279825"/>
                  </a:cubicBezTo>
                  <a:cubicBezTo>
                    <a:pt x="379116" y="276108"/>
                    <a:pt x="407618" y="243897"/>
                    <a:pt x="403900" y="207968"/>
                  </a:cubicBezTo>
                  <a:cubicBezTo>
                    <a:pt x="400182" y="172040"/>
                    <a:pt x="366724" y="144784"/>
                    <a:pt x="329548" y="148501"/>
                  </a:cubicBezTo>
                  <a:close/>
                  <a:moveTo>
                    <a:pt x="205556" y="118857"/>
                  </a:moveTo>
                  <a:lnTo>
                    <a:pt x="149833" y="340635"/>
                  </a:lnTo>
                  <a:lnTo>
                    <a:pt x="94110" y="345591"/>
                  </a:lnTo>
                  <a:lnTo>
                    <a:pt x="0" y="137442"/>
                  </a:lnTo>
                  <a:lnTo>
                    <a:pt x="52008" y="132486"/>
                  </a:lnTo>
                  <a:lnTo>
                    <a:pt x="115161" y="278686"/>
                  </a:lnTo>
                  <a:lnTo>
                    <a:pt x="116399" y="278686"/>
                  </a:lnTo>
                  <a:lnTo>
                    <a:pt x="153548" y="122574"/>
                  </a:lnTo>
                  <a:close/>
                  <a:moveTo>
                    <a:pt x="324591" y="102661"/>
                  </a:moveTo>
                  <a:cubicBezTo>
                    <a:pt x="390269" y="97706"/>
                    <a:pt x="447272" y="142306"/>
                    <a:pt x="452229" y="203013"/>
                  </a:cubicBezTo>
                  <a:cubicBezTo>
                    <a:pt x="458425" y="264958"/>
                    <a:pt x="410096" y="319470"/>
                    <a:pt x="345658" y="325664"/>
                  </a:cubicBezTo>
                  <a:cubicBezTo>
                    <a:pt x="281219" y="331859"/>
                    <a:pt x="224216" y="286019"/>
                    <a:pt x="219259" y="224074"/>
                  </a:cubicBezTo>
                  <a:cubicBezTo>
                    <a:pt x="213063" y="163368"/>
                    <a:pt x="260153" y="108856"/>
                    <a:pt x="324591" y="102661"/>
                  </a:cubicBezTo>
                  <a:close/>
                  <a:moveTo>
                    <a:pt x="664083" y="76500"/>
                  </a:moveTo>
                  <a:lnTo>
                    <a:pt x="676465" y="210322"/>
                  </a:lnTo>
                  <a:cubicBezTo>
                    <a:pt x="681418" y="268559"/>
                    <a:pt x="649224" y="300776"/>
                    <a:pt x="587312" y="305732"/>
                  </a:cubicBezTo>
                  <a:cubicBezTo>
                    <a:pt x="527876" y="310689"/>
                    <a:pt x="489490" y="287146"/>
                    <a:pt x="484537" y="228908"/>
                  </a:cubicBezTo>
                  <a:lnTo>
                    <a:pt x="472155" y="93848"/>
                  </a:lnTo>
                  <a:lnTo>
                    <a:pt x="521685" y="90130"/>
                  </a:lnTo>
                  <a:lnTo>
                    <a:pt x="534067" y="222713"/>
                  </a:lnTo>
                  <a:cubicBezTo>
                    <a:pt x="535305" y="246256"/>
                    <a:pt x="545211" y="269799"/>
                    <a:pt x="584835" y="264842"/>
                  </a:cubicBezTo>
                  <a:cubicBezTo>
                    <a:pt x="619506" y="262364"/>
                    <a:pt x="630650" y="247495"/>
                    <a:pt x="626935" y="215278"/>
                  </a:cubicBezTo>
                  <a:lnTo>
                    <a:pt x="614553" y="81457"/>
                  </a:lnTo>
                  <a:close/>
                  <a:moveTo>
                    <a:pt x="809180" y="60304"/>
                  </a:moveTo>
                  <a:cubicBezTo>
                    <a:pt x="853775" y="56588"/>
                    <a:pt x="892177" y="76408"/>
                    <a:pt x="914474" y="107377"/>
                  </a:cubicBezTo>
                  <a:cubicBezTo>
                    <a:pt x="895893" y="119764"/>
                    <a:pt x="894654" y="119764"/>
                    <a:pt x="873595" y="132152"/>
                  </a:cubicBezTo>
                  <a:cubicBezTo>
                    <a:pt x="861208" y="114809"/>
                    <a:pt x="838910" y="103661"/>
                    <a:pt x="814135" y="106138"/>
                  </a:cubicBezTo>
                  <a:cubicBezTo>
                    <a:pt x="776973" y="108616"/>
                    <a:pt x="749720" y="140823"/>
                    <a:pt x="753437" y="175508"/>
                  </a:cubicBezTo>
                  <a:cubicBezTo>
                    <a:pt x="755914" y="211432"/>
                    <a:pt x="789360" y="237446"/>
                    <a:pt x="825284" y="233729"/>
                  </a:cubicBezTo>
                  <a:cubicBezTo>
                    <a:pt x="851298" y="231252"/>
                    <a:pt x="872357" y="216387"/>
                    <a:pt x="881028" y="195328"/>
                  </a:cubicBezTo>
                  <a:cubicBezTo>
                    <a:pt x="904564" y="202761"/>
                    <a:pt x="905803" y="205238"/>
                    <a:pt x="925623" y="211432"/>
                  </a:cubicBezTo>
                  <a:cubicBezTo>
                    <a:pt x="909519" y="248594"/>
                    <a:pt x="874834" y="274608"/>
                    <a:pt x="830239" y="278324"/>
                  </a:cubicBezTo>
                  <a:cubicBezTo>
                    <a:pt x="767063" y="284518"/>
                    <a:pt x="711319" y="239923"/>
                    <a:pt x="706364" y="180463"/>
                  </a:cubicBezTo>
                  <a:cubicBezTo>
                    <a:pt x="700170" y="121003"/>
                    <a:pt x="747243" y="66498"/>
                    <a:pt x="809180" y="60304"/>
                  </a:cubicBezTo>
                  <a:close/>
                  <a:moveTo>
                    <a:pt x="1480700" y="38914"/>
                  </a:moveTo>
                  <a:lnTo>
                    <a:pt x="1441068" y="42630"/>
                  </a:lnTo>
                  <a:lnTo>
                    <a:pt x="1447260" y="107056"/>
                  </a:lnTo>
                  <a:lnTo>
                    <a:pt x="1486893" y="103339"/>
                  </a:lnTo>
                  <a:cubicBezTo>
                    <a:pt x="1509186" y="100861"/>
                    <a:pt x="1529002" y="94666"/>
                    <a:pt x="1526525" y="67409"/>
                  </a:cubicBezTo>
                  <a:cubicBezTo>
                    <a:pt x="1524048" y="38914"/>
                    <a:pt x="1502993" y="36436"/>
                    <a:pt x="1480700" y="38914"/>
                  </a:cubicBezTo>
                  <a:close/>
                  <a:moveTo>
                    <a:pt x="1141250" y="32897"/>
                  </a:moveTo>
                  <a:lnTo>
                    <a:pt x="1159832" y="247273"/>
                  </a:lnTo>
                  <a:lnTo>
                    <a:pt x="1111519" y="250990"/>
                  </a:lnTo>
                  <a:lnTo>
                    <a:pt x="1102848" y="159292"/>
                  </a:lnTo>
                  <a:lnTo>
                    <a:pt x="998789" y="170445"/>
                  </a:lnTo>
                  <a:lnTo>
                    <a:pt x="1007461" y="262143"/>
                  </a:lnTo>
                  <a:lnTo>
                    <a:pt x="959148" y="265860"/>
                  </a:lnTo>
                  <a:lnTo>
                    <a:pt x="939327" y="50246"/>
                  </a:lnTo>
                  <a:lnTo>
                    <a:pt x="987640" y="45289"/>
                  </a:lnTo>
                  <a:lnTo>
                    <a:pt x="993834" y="123356"/>
                  </a:lnTo>
                  <a:lnTo>
                    <a:pt x="1099131" y="114682"/>
                  </a:lnTo>
                  <a:lnTo>
                    <a:pt x="1092937" y="36615"/>
                  </a:lnTo>
                  <a:close/>
                  <a:moveTo>
                    <a:pt x="1340663" y="14210"/>
                  </a:moveTo>
                  <a:lnTo>
                    <a:pt x="1344377" y="53860"/>
                  </a:lnTo>
                  <a:lnTo>
                    <a:pt x="1228018" y="63773"/>
                  </a:lnTo>
                  <a:lnTo>
                    <a:pt x="1231732" y="113335"/>
                  </a:lnTo>
                  <a:lnTo>
                    <a:pt x="1335712" y="103423"/>
                  </a:lnTo>
                  <a:lnTo>
                    <a:pt x="1338188" y="144311"/>
                  </a:lnTo>
                  <a:lnTo>
                    <a:pt x="1235445" y="154224"/>
                  </a:lnTo>
                  <a:lnTo>
                    <a:pt x="1239159" y="200069"/>
                  </a:lnTo>
                  <a:lnTo>
                    <a:pt x="1367896" y="188918"/>
                  </a:lnTo>
                  <a:lnTo>
                    <a:pt x="1370372" y="228568"/>
                  </a:lnTo>
                  <a:lnTo>
                    <a:pt x="1195834" y="243436"/>
                  </a:lnTo>
                  <a:lnTo>
                    <a:pt x="1176028" y="29079"/>
                  </a:lnTo>
                  <a:close/>
                  <a:moveTo>
                    <a:pt x="1489370" y="506"/>
                  </a:moveTo>
                  <a:cubicBezTo>
                    <a:pt x="1546341" y="-4450"/>
                    <a:pt x="1572350" y="27763"/>
                    <a:pt x="1574827" y="62454"/>
                  </a:cubicBezTo>
                  <a:cubicBezTo>
                    <a:pt x="1578542" y="92188"/>
                    <a:pt x="1564919" y="121923"/>
                    <a:pt x="1527763" y="134312"/>
                  </a:cubicBezTo>
                  <a:lnTo>
                    <a:pt x="1529002" y="134312"/>
                  </a:lnTo>
                  <a:lnTo>
                    <a:pt x="1599597" y="207410"/>
                  </a:lnTo>
                  <a:lnTo>
                    <a:pt x="1538910" y="213605"/>
                  </a:lnTo>
                  <a:lnTo>
                    <a:pt x="1474508" y="141746"/>
                  </a:lnTo>
                  <a:lnTo>
                    <a:pt x="1450976" y="144224"/>
                  </a:lnTo>
                  <a:lnTo>
                    <a:pt x="1457168" y="221038"/>
                  </a:lnTo>
                  <a:lnTo>
                    <a:pt x="1408867" y="225994"/>
                  </a:lnTo>
                  <a:lnTo>
                    <a:pt x="1387812" y="10418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598" name="Group 597">
            <a:extLst>
              <a:ext uri="{FF2B5EF4-FFF2-40B4-BE49-F238E27FC236}">
                <a16:creationId xmlns:a16="http://schemas.microsoft.com/office/drawing/2014/main" id="{985D254C-B51D-4F22-AA02-1A0F0B443849}"/>
              </a:ext>
            </a:extLst>
          </p:cNvPr>
          <p:cNvGrpSpPr/>
          <p:nvPr/>
        </p:nvGrpSpPr>
        <p:grpSpPr>
          <a:xfrm>
            <a:off x="12843502" y="3852132"/>
            <a:ext cx="3246160" cy="3456474"/>
            <a:chOff x="2551735" y="5123249"/>
            <a:chExt cx="3096880" cy="3297523"/>
          </a:xfrm>
        </p:grpSpPr>
        <p:sp>
          <p:nvSpPr>
            <p:cNvPr id="599" name="Freeform: Shape 598">
              <a:extLst>
                <a:ext uri="{FF2B5EF4-FFF2-40B4-BE49-F238E27FC236}">
                  <a16:creationId xmlns:a16="http://schemas.microsoft.com/office/drawing/2014/main" id="{AB0C8C5B-2CCC-4DF9-AB03-59415A28DFEF}"/>
                </a:ext>
              </a:extLst>
            </p:cNvPr>
            <p:cNvSpPr/>
            <p:nvPr/>
          </p:nvSpPr>
          <p:spPr>
            <a:xfrm>
              <a:off x="2562954" y="7024995"/>
              <a:ext cx="616884" cy="13845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6" h="1112">
                  <a:moveTo>
                    <a:pt x="494" y="891"/>
                  </a:moveTo>
                  <a:lnTo>
                    <a:pt x="409" y="173"/>
                  </a:lnTo>
                  <a:cubicBezTo>
                    <a:pt x="396" y="65"/>
                    <a:pt x="298" y="-12"/>
                    <a:pt x="191" y="1"/>
                  </a:cubicBezTo>
                  <a:lnTo>
                    <a:pt x="172" y="4"/>
                  </a:lnTo>
                  <a:cubicBezTo>
                    <a:pt x="64" y="17"/>
                    <a:pt x="-12" y="114"/>
                    <a:pt x="1" y="221"/>
                  </a:cubicBezTo>
                  <a:lnTo>
                    <a:pt x="86" y="939"/>
                  </a:lnTo>
                  <a:cubicBezTo>
                    <a:pt x="99" y="1046"/>
                    <a:pt x="196" y="1123"/>
                    <a:pt x="303" y="1110"/>
                  </a:cubicBezTo>
                  <a:lnTo>
                    <a:pt x="323" y="1108"/>
                  </a:lnTo>
                  <a:cubicBezTo>
                    <a:pt x="430" y="1095"/>
                    <a:pt x="507" y="997"/>
                    <a:pt x="494" y="891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00" name="Freeform: Shape 599">
              <a:extLst>
                <a:ext uri="{FF2B5EF4-FFF2-40B4-BE49-F238E27FC236}">
                  <a16:creationId xmlns:a16="http://schemas.microsoft.com/office/drawing/2014/main" id="{82B6489B-DC8D-48A5-8345-63BB95ED8A6B}"/>
                </a:ext>
              </a:extLst>
            </p:cNvPr>
            <p:cNvSpPr/>
            <p:nvPr/>
          </p:nvSpPr>
          <p:spPr>
            <a:xfrm>
              <a:off x="2562954" y="7024995"/>
              <a:ext cx="616884" cy="13845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6" h="1112">
                  <a:moveTo>
                    <a:pt x="494" y="891"/>
                  </a:moveTo>
                  <a:lnTo>
                    <a:pt x="409" y="173"/>
                  </a:lnTo>
                  <a:cubicBezTo>
                    <a:pt x="396" y="65"/>
                    <a:pt x="298" y="-12"/>
                    <a:pt x="191" y="1"/>
                  </a:cubicBezTo>
                  <a:lnTo>
                    <a:pt x="172" y="4"/>
                  </a:lnTo>
                  <a:cubicBezTo>
                    <a:pt x="64" y="17"/>
                    <a:pt x="-12" y="114"/>
                    <a:pt x="1" y="221"/>
                  </a:cubicBezTo>
                  <a:lnTo>
                    <a:pt x="86" y="939"/>
                  </a:lnTo>
                  <a:cubicBezTo>
                    <a:pt x="99" y="1046"/>
                    <a:pt x="196" y="1123"/>
                    <a:pt x="303" y="1110"/>
                  </a:cubicBezTo>
                  <a:lnTo>
                    <a:pt x="323" y="1108"/>
                  </a:lnTo>
                  <a:cubicBezTo>
                    <a:pt x="430" y="1095"/>
                    <a:pt x="507" y="997"/>
                    <a:pt x="494" y="891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01" name="Freeform: Shape 600">
              <a:extLst>
                <a:ext uri="{FF2B5EF4-FFF2-40B4-BE49-F238E27FC236}">
                  <a16:creationId xmlns:a16="http://schemas.microsoft.com/office/drawing/2014/main" id="{76E49602-26F3-42B9-AE24-7C9DCFDAAB11}"/>
                </a:ext>
              </a:extLst>
            </p:cNvPr>
            <p:cNvSpPr/>
            <p:nvPr/>
          </p:nvSpPr>
          <p:spPr>
            <a:xfrm>
              <a:off x="2551735" y="7013779"/>
              <a:ext cx="640562" cy="14069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5" h="1130">
                  <a:moveTo>
                    <a:pt x="225" y="18"/>
                  </a:moveTo>
                  <a:cubicBezTo>
                    <a:pt x="217" y="18"/>
                    <a:pt x="209" y="18"/>
                    <a:pt x="202" y="19"/>
                  </a:cubicBezTo>
                  <a:lnTo>
                    <a:pt x="183" y="22"/>
                  </a:lnTo>
                  <a:cubicBezTo>
                    <a:pt x="134" y="27"/>
                    <a:pt x="89" y="52"/>
                    <a:pt x="58" y="91"/>
                  </a:cubicBezTo>
                  <a:cubicBezTo>
                    <a:pt x="27" y="131"/>
                    <a:pt x="14" y="180"/>
                    <a:pt x="20" y="229"/>
                  </a:cubicBezTo>
                  <a:lnTo>
                    <a:pt x="105" y="947"/>
                  </a:lnTo>
                  <a:cubicBezTo>
                    <a:pt x="111" y="996"/>
                    <a:pt x="135" y="1041"/>
                    <a:pt x="175" y="1071"/>
                  </a:cubicBezTo>
                  <a:cubicBezTo>
                    <a:pt x="214" y="1102"/>
                    <a:pt x="263" y="1116"/>
                    <a:pt x="313" y="1110"/>
                  </a:cubicBezTo>
                  <a:lnTo>
                    <a:pt x="332" y="1108"/>
                  </a:lnTo>
                  <a:cubicBezTo>
                    <a:pt x="381" y="1102"/>
                    <a:pt x="426" y="1078"/>
                    <a:pt x="456" y="1038"/>
                  </a:cubicBezTo>
                  <a:cubicBezTo>
                    <a:pt x="487" y="998"/>
                    <a:pt x="501" y="950"/>
                    <a:pt x="495" y="901"/>
                  </a:cubicBezTo>
                  <a:lnTo>
                    <a:pt x="410" y="183"/>
                  </a:lnTo>
                  <a:cubicBezTo>
                    <a:pt x="398" y="88"/>
                    <a:pt x="318" y="18"/>
                    <a:pt x="225" y="18"/>
                  </a:cubicBezTo>
                  <a:close/>
                  <a:moveTo>
                    <a:pt x="290" y="1130"/>
                  </a:moveTo>
                  <a:cubicBezTo>
                    <a:pt x="244" y="1130"/>
                    <a:pt x="200" y="1115"/>
                    <a:pt x="163" y="1086"/>
                  </a:cubicBezTo>
                  <a:cubicBezTo>
                    <a:pt x="121" y="1052"/>
                    <a:pt x="93" y="1003"/>
                    <a:pt x="87" y="949"/>
                  </a:cubicBezTo>
                  <a:lnTo>
                    <a:pt x="1" y="232"/>
                  </a:lnTo>
                  <a:cubicBezTo>
                    <a:pt x="-5" y="177"/>
                    <a:pt x="10" y="123"/>
                    <a:pt x="44" y="80"/>
                  </a:cubicBezTo>
                  <a:cubicBezTo>
                    <a:pt x="78" y="37"/>
                    <a:pt x="126" y="10"/>
                    <a:pt x="181" y="4"/>
                  </a:cubicBezTo>
                  <a:lnTo>
                    <a:pt x="200" y="1"/>
                  </a:lnTo>
                  <a:cubicBezTo>
                    <a:pt x="255" y="-5"/>
                    <a:pt x="308" y="10"/>
                    <a:pt x="351" y="44"/>
                  </a:cubicBezTo>
                  <a:cubicBezTo>
                    <a:pt x="394" y="78"/>
                    <a:pt x="421" y="126"/>
                    <a:pt x="428" y="181"/>
                  </a:cubicBezTo>
                  <a:lnTo>
                    <a:pt x="513" y="898"/>
                  </a:lnTo>
                  <a:cubicBezTo>
                    <a:pt x="519" y="953"/>
                    <a:pt x="505" y="1006"/>
                    <a:pt x="471" y="1049"/>
                  </a:cubicBezTo>
                  <a:cubicBezTo>
                    <a:pt x="437" y="1092"/>
                    <a:pt x="388" y="1120"/>
                    <a:pt x="334" y="1126"/>
                  </a:cubicBezTo>
                  <a:lnTo>
                    <a:pt x="315" y="1128"/>
                  </a:lnTo>
                  <a:cubicBezTo>
                    <a:pt x="307" y="1129"/>
                    <a:pt x="298" y="1130"/>
                    <a:pt x="290" y="113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02" name="Freeform: Shape 601">
              <a:extLst>
                <a:ext uri="{FF2B5EF4-FFF2-40B4-BE49-F238E27FC236}">
                  <a16:creationId xmlns:a16="http://schemas.microsoft.com/office/drawing/2014/main" id="{E2850B28-7614-4D80-9298-1971D2CC2245}"/>
                </a:ext>
              </a:extLst>
            </p:cNvPr>
            <p:cNvSpPr/>
            <p:nvPr/>
          </p:nvSpPr>
          <p:spPr>
            <a:xfrm>
              <a:off x="4337585" y="5398665"/>
              <a:ext cx="1089205" cy="9197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75" h="739">
                  <a:moveTo>
                    <a:pt x="839" y="99"/>
                  </a:moveTo>
                  <a:lnTo>
                    <a:pt x="828" y="83"/>
                  </a:lnTo>
                  <a:cubicBezTo>
                    <a:pt x="765" y="-5"/>
                    <a:pt x="643" y="-27"/>
                    <a:pt x="554" y="36"/>
                  </a:cubicBezTo>
                  <a:lnTo>
                    <a:pt x="83" y="367"/>
                  </a:lnTo>
                  <a:cubicBezTo>
                    <a:pt x="-5" y="429"/>
                    <a:pt x="-27" y="551"/>
                    <a:pt x="36" y="640"/>
                  </a:cubicBezTo>
                  <a:lnTo>
                    <a:pt x="47" y="656"/>
                  </a:lnTo>
                  <a:cubicBezTo>
                    <a:pt x="109" y="744"/>
                    <a:pt x="231" y="765"/>
                    <a:pt x="319" y="704"/>
                  </a:cubicBezTo>
                  <a:lnTo>
                    <a:pt x="791" y="372"/>
                  </a:lnTo>
                  <a:cubicBezTo>
                    <a:pt x="880" y="310"/>
                    <a:pt x="901" y="187"/>
                    <a:pt x="839" y="9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03" name="Freeform: Shape 602">
              <a:extLst>
                <a:ext uri="{FF2B5EF4-FFF2-40B4-BE49-F238E27FC236}">
                  <a16:creationId xmlns:a16="http://schemas.microsoft.com/office/drawing/2014/main" id="{ACC848EC-5D6C-464B-84CF-E5E5EDB25D42}"/>
                </a:ext>
              </a:extLst>
            </p:cNvPr>
            <p:cNvSpPr/>
            <p:nvPr/>
          </p:nvSpPr>
          <p:spPr>
            <a:xfrm>
              <a:off x="4337585" y="5398665"/>
              <a:ext cx="1089205" cy="9197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75" h="739">
                  <a:moveTo>
                    <a:pt x="839" y="99"/>
                  </a:moveTo>
                  <a:lnTo>
                    <a:pt x="828" y="83"/>
                  </a:lnTo>
                  <a:cubicBezTo>
                    <a:pt x="765" y="-5"/>
                    <a:pt x="643" y="-27"/>
                    <a:pt x="554" y="36"/>
                  </a:cubicBezTo>
                  <a:lnTo>
                    <a:pt x="83" y="367"/>
                  </a:lnTo>
                  <a:cubicBezTo>
                    <a:pt x="-5" y="429"/>
                    <a:pt x="-27" y="551"/>
                    <a:pt x="36" y="640"/>
                  </a:cubicBezTo>
                  <a:lnTo>
                    <a:pt x="47" y="656"/>
                  </a:lnTo>
                  <a:cubicBezTo>
                    <a:pt x="109" y="744"/>
                    <a:pt x="231" y="765"/>
                    <a:pt x="319" y="704"/>
                  </a:cubicBezTo>
                  <a:lnTo>
                    <a:pt x="791" y="372"/>
                  </a:lnTo>
                  <a:cubicBezTo>
                    <a:pt x="880" y="310"/>
                    <a:pt x="901" y="187"/>
                    <a:pt x="839" y="99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04" name="Freeform: Shape 603">
              <a:extLst>
                <a:ext uri="{FF2B5EF4-FFF2-40B4-BE49-F238E27FC236}">
                  <a16:creationId xmlns:a16="http://schemas.microsoft.com/office/drawing/2014/main" id="{0F6E9047-4E77-4759-A07C-D0F2191C0838}"/>
                </a:ext>
              </a:extLst>
            </p:cNvPr>
            <p:cNvSpPr/>
            <p:nvPr/>
          </p:nvSpPr>
          <p:spPr>
            <a:xfrm>
              <a:off x="4326369" y="5387449"/>
              <a:ext cx="1110391" cy="9421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92" h="757">
                  <a:moveTo>
                    <a:pt x="676" y="18"/>
                  </a:moveTo>
                  <a:cubicBezTo>
                    <a:pt x="638" y="18"/>
                    <a:pt x="600" y="29"/>
                    <a:pt x="569" y="52"/>
                  </a:cubicBezTo>
                  <a:lnTo>
                    <a:pt x="97" y="384"/>
                  </a:lnTo>
                  <a:cubicBezTo>
                    <a:pt x="13" y="443"/>
                    <a:pt x="-7" y="559"/>
                    <a:pt x="52" y="644"/>
                  </a:cubicBezTo>
                  <a:lnTo>
                    <a:pt x="63" y="659"/>
                  </a:lnTo>
                  <a:cubicBezTo>
                    <a:pt x="92" y="700"/>
                    <a:pt x="134" y="727"/>
                    <a:pt x="184" y="736"/>
                  </a:cubicBezTo>
                  <a:cubicBezTo>
                    <a:pt x="233" y="744"/>
                    <a:pt x="282" y="733"/>
                    <a:pt x="323" y="705"/>
                  </a:cubicBezTo>
                  <a:lnTo>
                    <a:pt x="794" y="374"/>
                  </a:lnTo>
                  <a:cubicBezTo>
                    <a:pt x="879" y="315"/>
                    <a:pt x="900" y="198"/>
                    <a:pt x="840" y="113"/>
                  </a:cubicBezTo>
                  <a:lnTo>
                    <a:pt x="829" y="97"/>
                  </a:lnTo>
                  <a:cubicBezTo>
                    <a:pt x="800" y="57"/>
                    <a:pt x="757" y="29"/>
                    <a:pt x="708" y="21"/>
                  </a:cubicBezTo>
                  <a:cubicBezTo>
                    <a:pt x="697" y="19"/>
                    <a:pt x="686" y="18"/>
                    <a:pt x="676" y="18"/>
                  </a:cubicBezTo>
                  <a:close/>
                  <a:moveTo>
                    <a:pt x="216" y="757"/>
                  </a:moveTo>
                  <a:cubicBezTo>
                    <a:pt x="205" y="757"/>
                    <a:pt x="192" y="756"/>
                    <a:pt x="181" y="754"/>
                  </a:cubicBezTo>
                  <a:cubicBezTo>
                    <a:pt x="127" y="744"/>
                    <a:pt x="80" y="714"/>
                    <a:pt x="48" y="670"/>
                  </a:cubicBezTo>
                  <a:lnTo>
                    <a:pt x="37" y="654"/>
                  </a:lnTo>
                  <a:cubicBezTo>
                    <a:pt x="-28" y="562"/>
                    <a:pt x="-5" y="434"/>
                    <a:pt x="87" y="368"/>
                  </a:cubicBezTo>
                  <a:lnTo>
                    <a:pt x="558" y="37"/>
                  </a:lnTo>
                  <a:cubicBezTo>
                    <a:pt x="603" y="6"/>
                    <a:pt x="657" y="-6"/>
                    <a:pt x="711" y="3"/>
                  </a:cubicBezTo>
                  <a:cubicBezTo>
                    <a:pt x="765" y="12"/>
                    <a:pt x="812" y="42"/>
                    <a:pt x="844" y="87"/>
                  </a:cubicBezTo>
                  <a:lnTo>
                    <a:pt x="855" y="103"/>
                  </a:lnTo>
                  <a:cubicBezTo>
                    <a:pt x="920" y="195"/>
                    <a:pt x="898" y="324"/>
                    <a:pt x="805" y="388"/>
                  </a:cubicBezTo>
                  <a:lnTo>
                    <a:pt x="334" y="720"/>
                  </a:lnTo>
                  <a:cubicBezTo>
                    <a:pt x="299" y="744"/>
                    <a:pt x="258" y="757"/>
                    <a:pt x="216" y="75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05" name="Freeform: Shape 604">
              <a:extLst>
                <a:ext uri="{FF2B5EF4-FFF2-40B4-BE49-F238E27FC236}">
                  <a16:creationId xmlns:a16="http://schemas.microsoft.com/office/drawing/2014/main" id="{4029E874-F4BA-4D44-8EE2-EBE247AC1321}"/>
                </a:ext>
              </a:extLst>
            </p:cNvPr>
            <p:cNvSpPr/>
            <p:nvPr/>
          </p:nvSpPr>
          <p:spPr>
            <a:xfrm>
              <a:off x="3017828" y="5123249"/>
              <a:ext cx="1876822" cy="32863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07" h="2638">
                  <a:moveTo>
                    <a:pt x="1411" y="0"/>
                  </a:moveTo>
                  <a:lnTo>
                    <a:pt x="97" y="0"/>
                  </a:lnTo>
                  <a:cubicBezTo>
                    <a:pt x="43" y="0"/>
                    <a:pt x="0" y="43"/>
                    <a:pt x="0" y="97"/>
                  </a:cubicBezTo>
                  <a:lnTo>
                    <a:pt x="0" y="2541"/>
                  </a:lnTo>
                  <a:cubicBezTo>
                    <a:pt x="0" y="2595"/>
                    <a:pt x="43" y="2638"/>
                    <a:pt x="97" y="2638"/>
                  </a:cubicBezTo>
                  <a:lnTo>
                    <a:pt x="1411" y="2638"/>
                  </a:lnTo>
                  <a:cubicBezTo>
                    <a:pt x="1464" y="2638"/>
                    <a:pt x="1507" y="2595"/>
                    <a:pt x="1507" y="2541"/>
                  </a:cubicBezTo>
                  <a:lnTo>
                    <a:pt x="1507" y="97"/>
                  </a:lnTo>
                  <a:cubicBezTo>
                    <a:pt x="1507" y="43"/>
                    <a:pt x="1464" y="0"/>
                    <a:pt x="1411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06" name="Freeform: Shape 605">
              <a:extLst>
                <a:ext uri="{FF2B5EF4-FFF2-40B4-BE49-F238E27FC236}">
                  <a16:creationId xmlns:a16="http://schemas.microsoft.com/office/drawing/2014/main" id="{83128880-7306-4D6C-802A-FC64005A4F5E}"/>
                </a:ext>
              </a:extLst>
            </p:cNvPr>
            <p:cNvSpPr/>
            <p:nvPr/>
          </p:nvSpPr>
          <p:spPr>
            <a:xfrm>
              <a:off x="3111295" y="5226686"/>
              <a:ext cx="1691133" cy="29872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58" h="2398">
                  <a:moveTo>
                    <a:pt x="1286" y="0"/>
                  </a:moveTo>
                  <a:lnTo>
                    <a:pt x="71" y="0"/>
                  </a:lnTo>
                  <a:cubicBezTo>
                    <a:pt x="31" y="0"/>
                    <a:pt x="0" y="32"/>
                    <a:pt x="0" y="72"/>
                  </a:cubicBezTo>
                  <a:lnTo>
                    <a:pt x="0" y="2325"/>
                  </a:lnTo>
                  <a:cubicBezTo>
                    <a:pt x="0" y="2365"/>
                    <a:pt x="31" y="2398"/>
                    <a:pt x="71" y="2398"/>
                  </a:cubicBezTo>
                  <a:lnTo>
                    <a:pt x="1286" y="2398"/>
                  </a:lnTo>
                  <a:cubicBezTo>
                    <a:pt x="1326" y="2398"/>
                    <a:pt x="1358" y="2365"/>
                    <a:pt x="1358" y="2325"/>
                  </a:cubicBezTo>
                  <a:lnTo>
                    <a:pt x="1358" y="72"/>
                  </a:lnTo>
                  <a:cubicBezTo>
                    <a:pt x="1358" y="32"/>
                    <a:pt x="1326" y="0"/>
                    <a:pt x="1286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07" name="Freeform: Shape 606">
              <a:extLst>
                <a:ext uri="{FF2B5EF4-FFF2-40B4-BE49-F238E27FC236}">
                  <a16:creationId xmlns:a16="http://schemas.microsoft.com/office/drawing/2014/main" id="{C3A415FF-9B69-4734-A7F9-C42D0AD51A17}"/>
                </a:ext>
              </a:extLst>
            </p:cNvPr>
            <p:cNvSpPr/>
            <p:nvPr/>
          </p:nvSpPr>
          <p:spPr>
            <a:xfrm>
              <a:off x="3098830" y="5215470"/>
              <a:ext cx="1714812" cy="30083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77" h="2415">
                  <a:moveTo>
                    <a:pt x="81" y="18"/>
                  </a:moveTo>
                  <a:cubicBezTo>
                    <a:pt x="47" y="18"/>
                    <a:pt x="19" y="46"/>
                    <a:pt x="19" y="81"/>
                  </a:cubicBezTo>
                  <a:lnTo>
                    <a:pt x="19" y="2334"/>
                  </a:lnTo>
                  <a:cubicBezTo>
                    <a:pt x="19" y="2369"/>
                    <a:pt x="47" y="2397"/>
                    <a:pt x="81" y="2397"/>
                  </a:cubicBezTo>
                  <a:lnTo>
                    <a:pt x="1296" y="2397"/>
                  </a:lnTo>
                  <a:cubicBezTo>
                    <a:pt x="1330" y="2397"/>
                    <a:pt x="1359" y="2369"/>
                    <a:pt x="1359" y="2334"/>
                  </a:cubicBezTo>
                  <a:lnTo>
                    <a:pt x="1359" y="81"/>
                  </a:lnTo>
                  <a:cubicBezTo>
                    <a:pt x="1359" y="46"/>
                    <a:pt x="1330" y="18"/>
                    <a:pt x="1296" y="18"/>
                  </a:cubicBezTo>
                  <a:close/>
                  <a:moveTo>
                    <a:pt x="1296" y="2415"/>
                  </a:moveTo>
                  <a:lnTo>
                    <a:pt x="81" y="2415"/>
                  </a:lnTo>
                  <a:cubicBezTo>
                    <a:pt x="36" y="2415"/>
                    <a:pt x="0" y="2379"/>
                    <a:pt x="0" y="2334"/>
                  </a:cubicBezTo>
                  <a:lnTo>
                    <a:pt x="0" y="81"/>
                  </a:lnTo>
                  <a:cubicBezTo>
                    <a:pt x="0" y="36"/>
                    <a:pt x="36" y="0"/>
                    <a:pt x="81" y="0"/>
                  </a:cubicBezTo>
                  <a:lnTo>
                    <a:pt x="1296" y="0"/>
                  </a:lnTo>
                  <a:cubicBezTo>
                    <a:pt x="1341" y="0"/>
                    <a:pt x="1377" y="36"/>
                    <a:pt x="1377" y="81"/>
                  </a:cubicBezTo>
                  <a:lnTo>
                    <a:pt x="1377" y="2334"/>
                  </a:lnTo>
                  <a:cubicBezTo>
                    <a:pt x="1377" y="2379"/>
                    <a:pt x="1341" y="2415"/>
                    <a:pt x="1296" y="241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08" name="Freeform: Shape 607">
              <a:extLst>
                <a:ext uri="{FF2B5EF4-FFF2-40B4-BE49-F238E27FC236}">
                  <a16:creationId xmlns:a16="http://schemas.microsoft.com/office/drawing/2014/main" id="{056FDA10-485A-4405-A34B-9BB67C663814}"/>
                </a:ext>
              </a:extLst>
            </p:cNvPr>
            <p:cNvSpPr/>
            <p:nvPr/>
          </p:nvSpPr>
          <p:spPr>
            <a:xfrm>
              <a:off x="3376742" y="5422344"/>
              <a:ext cx="1160240" cy="302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2" h="244">
                  <a:moveTo>
                    <a:pt x="904" y="0"/>
                  </a:moveTo>
                  <a:lnTo>
                    <a:pt x="28" y="0"/>
                  </a:lnTo>
                  <a:cubicBezTo>
                    <a:pt x="12" y="0"/>
                    <a:pt x="0" y="12"/>
                    <a:pt x="0" y="28"/>
                  </a:cubicBezTo>
                  <a:lnTo>
                    <a:pt x="0" y="215"/>
                  </a:lnTo>
                  <a:cubicBezTo>
                    <a:pt x="0" y="231"/>
                    <a:pt x="12" y="244"/>
                    <a:pt x="28" y="244"/>
                  </a:cubicBezTo>
                  <a:lnTo>
                    <a:pt x="904" y="244"/>
                  </a:lnTo>
                  <a:cubicBezTo>
                    <a:pt x="920" y="244"/>
                    <a:pt x="932" y="231"/>
                    <a:pt x="932" y="215"/>
                  </a:cubicBezTo>
                  <a:lnTo>
                    <a:pt x="932" y="28"/>
                  </a:lnTo>
                  <a:cubicBezTo>
                    <a:pt x="932" y="12"/>
                    <a:pt x="920" y="0"/>
                    <a:pt x="904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09" name="Freeform: Shape 608">
              <a:extLst>
                <a:ext uri="{FF2B5EF4-FFF2-40B4-BE49-F238E27FC236}">
                  <a16:creationId xmlns:a16="http://schemas.microsoft.com/office/drawing/2014/main" id="{C903E752-0680-4743-AE55-7BB1B5CE201F}"/>
                </a:ext>
              </a:extLst>
            </p:cNvPr>
            <p:cNvSpPr/>
            <p:nvPr/>
          </p:nvSpPr>
          <p:spPr>
            <a:xfrm>
              <a:off x="3399174" y="5885941"/>
              <a:ext cx="306572" cy="305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7" h="246">
                  <a:moveTo>
                    <a:pt x="246" y="142"/>
                  </a:moveTo>
                  <a:cubicBezTo>
                    <a:pt x="234" y="209"/>
                    <a:pt x="171" y="255"/>
                    <a:pt x="104" y="244"/>
                  </a:cubicBezTo>
                  <a:cubicBezTo>
                    <a:pt x="37" y="234"/>
                    <a:pt x="-9" y="171"/>
                    <a:pt x="2" y="104"/>
                  </a:cubicBezTo>
                  <a:cubicBezTo>
                    <a:pt x="12" y="36"/>
                    <a:pt x="75" y="-9"/>
                    <a:pt x="143" y="1"/>
                  </a:cubicBezTo>
                  <a:cubicBezTo>
                    <a:pt x="210" y="12"/>
                    <a:pt x="256" y="75"/>
                    <a:pt x="246" y="14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10" name="Freeform: Shape 609">
              <a:extLst>
                <a:ext uri="{FF2B5EF4-FFF2-40B4-BE49-F238E27FC236}">
                  <a16:creationId xmlns:a16="http://schemas.microsoft.com/office/drawing/2014/main" id="{E2E265BA-1933-43C9-8D3A-6833C30FE55A}"/>
                </a:ext>
              </a:extLst>
            </p:cNvPr>
            <p:cNvSpPr/>
            <p:nvPr/>
          </p:nvSpPr>
          <p:spPr>
            <a:xfrm>
              <a:off x="3436561" y="5922082"/>
              <a:ext cx="226814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80">
                  <a:moveTo>
                    <a:pt x="98" y="4"/>
                  </a:moveTo>
                  <a:lnTo>
                    <a:pt x="121" y="50"/>
                  </a:lnTo>
                  <a:cubicBezTo>
                    <a:pt x="121" y="53"/>
                    <a:pt x="124" y="54"/>
                    <a:pt x="126" y="54"/>
                  </a:cubicBezTo>
                  <a:lnTo>
                    <a:pt x="176" y="62"/>
                  </a:lnTo>
                  <a:cubicBezTo>
                    <a:pt x="182" y="62"/>
                    <a:pt x="185" y="70"/>
                    <a:pt x="181" y="75"/>
                  </a:cubicBezTo>
                  <a:lnTo>
                    <a:pt x="145" y="111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1" y="170"/>
                  </a:lnTo>
                  <a:cubicBezTo>
                    <a:pt x="153" y="176"/>
                    <a:pt x="146" y="181"/>
                    <a:pt x="140" y="178"/>
                  </a:cubicBezTo>
                  <a:lnTo>
                    <a:pt x="96" y="154"/>
                  </a:lnTo>
                  <a:cubicBezTo>
                    <a:pt x="93" y="153"/>
                    <a:pt x="91" y="153"/>
                    <a:pt x="88" y="154"/>
                  </a:cubicBezTo>
                  <a:lnTo>
                    <a:pt x="44" y="179"/>
                  </a:lnTo>
                  <a:cubicBezTo>
                    <a:pt x="39" y="182"/>
                    <a:pt x="32" y="177"/>
                    <a:pt x="33" y="171"/>
                  </a:cubicBezTo>
                  <a:lnTo>
                    <a:pt x="41" y="119"/>
                  </a:lnTo>
                  <a:cubicBezTo>
                    <a:pt x="42" y="116"/>
                    <a:pt x="41" y="114"/>
                    <a:pt x="39" y="112"/>
                  </a:cubicBezTo>
                  <a:lnTo>
                    <a:pt x="2" y="75"/>
                  </a:lnTo>
                  <a:cubicBezTo>
                    <a:pt x="-2" y="71"/>
                    <a:pt x="0" y="64"/>
                    <a:pt x="6" y="62"/>
                  </a:cubicBezTo>
                  <a:lnTo>
                    <a:pt x="56" y="55"/>
                  </a:lnTo>
                  <a:cubicBezTo>
                    <a:pt x="59" y="54"/>
                    <a:pt x="61" y="53"/>
                    <a:pt x="62" y="51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11" name="Freeform: Shape 610">
              <a:extLst>
                <a:ext uri="{FF2B5EF4-FFF2-40B4-BE49-F238E27FC236}">
                  <a16:creationId xmlns:a16="http://schemas.microsoft.com/office/drawing/2014/main" id="{DB13694D-200C-436E-97A3-EC4A69A844A0}"/>
                </a:ext>
              </a:extLst>
            </p:cNvPr>
            <p:cNvSpPr/>
            <p:nvPr/>
          </p:nvSpPr>
          <p:spPr>
            <a:xfrm>
              <a:off x="3427838" y="5914604"/>
              <a:ext cx="244261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" h="193">
                  <a:moveTo>
                    <a:pt x="98" y="13"/>
                  </a:moveTo>
                  <a:cubicBezTo>
                    <a:pt x="98" y="13"/>
                    <a:pt x="98" y="14"/>
                    <a:pt x="97" y="14"/>
                  </a:cubicBezTo>
                  <a:lnTo>
                    <a:pt x="76" y="60"/>
                  </a:lnTo>
                  <a:cubicBezTo>
                    <a:pt x="73" y="65"/>
                    <a:pt x="70" y="67"/>
                    <a:pt x="65" y="69"/>
                  </a:cubicBezTo>
                  <a:lnTo>
                    <a:pt x="15" y="76"/>
                  </a:lnTo>
                  <a:lnTo>
                    <a:pt x="14" y="77"/>
                  </a:lnTo>
                  <a:lnTo>
                    <a:pt x="14" y="78"/>
                  </a:lnTo>
                  <a:lnTo>
                    <a:pt x="51" y="114"/>
                  </a:lnTo>
                  <a:cubicBezTo>
                    <a:pt x="54" y="118"/>
                    <a:pt x="56" y="122"/>
                    <a:pt x="55" y="127"/>
                  </a:cubicBezTo>
                  <a:lnTo>
                    <a:pt x="46" y="178"/>
                  </a:lnTo>
                  <a:cubicBezTo>
                    <a:pt x="46" y="179"/>
                    <a:pt x="46" y="179"/>
                    <a:pt x="47" y="180"/>
                  </a:cubicBezTo>
                  <a:cubicBezTo>
                    <a:pt x="48" y="180"/>
                    <a:pt x="48" y="180"/>
                    <a:pt x="48" y="180"/>
                  </a:cubicBezTo>
                  <a:lnTo>
                    <a:pt x="92" y="155"/>
                  </a:lnTo>
                  <a:cubicBezTo>
                    <a:pt x="97" y="153"/>
                    <a:pt x="101" y="153"/>
                    <a:pt x="106" y="155"/>
                  </a:cubicBezTo>
                  <a:lnTo>
                    <a:pt x="150" y="179"/>
                  </a:lnTo>
                  <a:lnTo>
                    <a:pt x="151" y="179"/>
                  </a:lnTo>
                  <a:cubicBezTo>
                    <a:pt x="152" y="178"/>
                    <a:pt x="152" y="178"/>
                    <a:pt x="152" y="178"/>
                  </a:cubicBezTo>
                  <a:lnTo>
                    <a:pt x="142" y="126"/>
                  </a:lnTo>
                  <a:cubicBezTo>
                    <a:pt x="142" y="122"/>
                    <a:pt x="143" y="117"/>
                    <a:pt x="147" y="114"/>
                  </a:cubicBezTo>
                  <a:lnTo>
                    <a:pt x="183" y="77"/>
                  </a:lnTo>
                  <a:lnTo>
                    <a:pt x="183" y="76"/>
                  </a:lnTo>
                  <a:lnTo>
                    <a:pt x="182" y="76"/>
                  </a:lnTo>
                  <a:lnTo>
                    <a:pt x="132" y="68"/>
                  </a:lnTo>
                  <a:cubicBezTo>
                    <a:pt x="128" y="67"/>
                    <a:pt x="124" y="65"/>
                    <a:pt x="122" y="60"/>
                  </a:cubicBezTo>
                  <a:lnTo>
                    <a:pt x="99" y="14"/>
                  </a:lnTo>
                  <a:close/>
                  <a:moveTo>
                    <a:pt x="48" y="193"/>
                  </a:moveTo>
                  <a:cubicBezTo>
                    <a:pt x="45" y="193"/>
                    <a:pt x="41" y="192"/>
                    <a:pt x="39" y="191"/>
                  </a:cubicBezTo>
                  <a:cubicBezTo>
                    <a:pt x="35" y="187"/>
                    <a:pt x="32" y="182"/>
                    <a:pt x="33" y="176"/>
                  </a:cubicBezTo>
                  <a:lnTo>
                    <a:pt x="41" y="124"/>
                  </a:lnTo>
                  <a:lnTo>
                    <a:pt x="5" y="87"/>
                  </a:lnTo>
                  <a:cubicBezTo>
                    <a:pt x="0" y="83"/>
                    <a:pt x="-1" y="78"/>
                    <a:pt x="1" y="72"/>
                  </a:cubicBezTo>
                  <a:cubicBezTo>
                    <a:pt x="2" y="67"/>
                    <a:pt x="7" y="64"/>
                    <a:pt x="12" y="63"/>
                  </a:cubicBezTo>
                  <a:lnTo>
                    <a:pt x="62" y="55"/>
                  </a:lnTo>
                  <a:cubicBezTo>
                    <a:pt x="63" y="55"/>
                    <a:pt x="63" y="55"/>
                    <a:pt x="63" y="55"/>
                  </a:cubicBezTo>
                  <a:lnTo>
                    <a:pt x="85" y="8"/>
                  </a:lnTo>
                  <a:cubicBezTo>
                    <a:pt x="87" y="3"/>
                    <a:pt x="92" y="0"/>
                    <a:pt x="98" y="0"/>
                  </a:cubicBezTo>
                  <a:cubicBezTo>
                    <a:pt x="104" y="0"/>
                    <a:pt x="109" y="3"/>
                    <a:pt x="111" y="8"/>
                  </a:cubicBezTo>
                  <a:lnTo>
                    <a:pt x="134" y="54"/>
                  </a:lnTo>
                  <a:cubicBezTo>
                    <a:pt x="134" y="55"/>
                    <a:pt x="134" y="55"/>
                    <a:pt x="135" y="55"/>
                  </a:cubicBezTo>
                  <a:lnTo>
                    <a:pt x="185" y="62"/>
                  </a:lnTo>
                  <a:cubicBezTo>
                    <a:pt x="189" y="63"/>
                    <a:pt x="194" y="66"/>
                    <a:pt x="196" y="72"/>
                  </a:cubicBezTo>
                  <a:cubicBezTo>
                    <a:pt x="198" y="77"/>
                    <a:pt x="196" y="82"/>
                    <a:pt x="193" y="87"/>
                  </a:cubicBezTo>
                  <a:lnTo>
                    <a:pt x="156" y="123"/>
                  </a:lnTo>
                  <a:lnTo>
                    <a:pt x="156" y="124"/>
                  </a:lnTo>
                  <a:lnTo>
                    <a:pt x="165" y="176"/>
                  </a:lnTo>
                  <a:cubicBezTo>
                    <a:pt x="166" y="181"/>
                    <a:pt x="164" y="187"/>
                    <a:pt x="159" y="190"/>
                  </a:cubicBezTo>
                  <a:cubicBezTo>
                    <a:pt x="155" y="193"/>
                    <a:pt x="148" y="193"/>
                    <a:pt x="143" y="191"/>
                  </a:cubicBezTo>
                  <a:lnTo>
                    <a:pt x="100" y="167"/>
                  </a:lnTo>
                  <a:cubicBezTo>
                    <a:pt x="99" y="167"/>
                    <a:pt x="99" y="167"/>
                    <a:pt x="98" y="167"/>
                  </a:cubicBezTo>
                  <a:lnTo>
                    <a:pt x="54" y="191"/>
                  </a:lnTo>
                  <a:cubicBezTo>
                    <a:pt x="52" y="192"/>
                    <a:pt x="50" y="193"/>
                    <a:pt x="48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12" name="Freeform: Shape 611">
              <a:extLst>
                <a:ext uri="{FF2B5EF4-FFF2-40B4-BE49-F238E27FC236}">
                  <a16:creationId xmlns:a16="http://schemas.microsoft.com/office/drawing/2014/main" id="{93A95B03-C1B9-44DD-8DA8-21C0FAC2BFD8}"/>
                </a:ext>
              </a:extLst>
            </p:cNvPr>
            <p:cNvSpPr/>
            <p:nvPr/>
          </p:nvSpPr>
          <p:spPr>
            <a:xfrm>
              <a:off x="3802953" y="5885941"/>
              <a:ext cx="305326" cy="305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6" h="246">
                  <a:moveTo>
                    <a:pt x="245" y="142"/>
                  </a:moveTo>
                  <a:cubicBezTo>
                    <a:pt x="235" y="209"/>
                    <a:pt x="172" y="255"/>
                    <a:pt x="104" y="244"/>
                  </a:cubicBezTo>
                  <a:cubicBezTo>
                    <a:pt x="37" y="234"/>
                    <a:pt x="-9" y="171"/>
                    <a:pt x="2" y="104"/>
                  </a:cubicBezTo>
                  <a:cubicBezTo>
                    <a:pt x="13" y="36"/>
                    <a:pt x="76" y="-9"/>
                    <a:pt x="143" y="1"/>
                  </a:cubicBezTo>
                  <a:cubicBezTo>
                    <a:pt x="210" y="12"/>
                    <a:pt x="256" y="75"/>
                    <a:pt x="245" y="14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13" name="Freeform: Shape 612">
              <a:extLst>
                <a:ext uri="{FF2B5EF4-FFF2-40B4-BE49-F238E27FC236}">
                  <a16:creationId xmlns:a16="http://schemas.microsoft.com/office/drawing/2014/main" id="{EB6C7B92-82B8-4177-A85A-3B1F05188FBA}"/>
                </a:ext>
              </a:extLst>
            </p:cNvPr>
            <p:cNvSpPr/>
            <p:nvPr/>
          </p:nvSpPr>
          <p:spPr>
            <a:xfrm>
              <a:off x="3840340" y="5922082"/>
              <a:ext cx="226814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80">
                  <a:moveTo>
                    <a:pt x="98" y="4"/>
                  </a:moveTo>
                  <a:lnTo>
                    <a:pt x="121" y="50"/>
                  </a:lnTo>
                  <a:cubicBezTo>
                    <a:pt x="121" y="53"/>
                    <a:pt x="124" y="54"/>
                    <a:pt x="126" y="54"/>
                  </a:cubicBezTo>
                  <a:lnTo>
                    <a:pt x="177" y="62"/>
                  </a:lnTo>
                  <a:cubicBezTo>
                    <a:pt x="183" y="62"/>
                    <a:pt x="185" y="70"/>
                    <a:pt x="181" y="75"/>
                  </a:cubicBezTo>
                  <a:lnTo>
                    <a:pt x="145" y="111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1" y="170"/>
                  </a:lnTo>
                  <a:cubicBezTo>
                    <a:pt x="152" y="176"/>
                    <a:pt x="146" y="181"/>
                    <a:pt x="140" y="178"/>
                  </a:cubicBezTo>
                  <a:lnTo>
                    <a:pt x="96" y="154"/>
                  </a:lnTo>
                  <a:cubicBezTo>
                    <a:pt x="93" y="153"/>
                    <a:pt x="91" y="153"/>
                    <a:pt x="88" y="154"/>
                  </a:cubicBezTo>
                  <a:lnTo>
                    <a:pt x="44" y="179"/>
                  </a:lnTo>
                  <a:cubicBezTo>
                    <a:pt x="39" y="182"/>
                    <a:pt x="32" y="177"/>
                    <a:pt x="33" y="171"/>
                  </a:cubicBezTo>
                  <a:lnTo>
                    <a:pt x="41" y="119"/>
                  </a:lnTo>
                  <a:cubicBezTo>
                    <a:pt x="42" y="116"/>
                    <a:pt x="41" y="114"/>
                    <a:pt x="39" y="112"/>
                  </a:cubicBezTo>
                  <a:lnTo>
                    <a:pt x="2" y="75"/>
                  </a:lnTo>
                  <a:cubicBezTo>
                    <a:pt x="-2" y="71"/>
                    <a:pt x="0" y="64"/>
                    <a:pt x="6" y="62"/>
                  </a:cubicBezTo>
                  <a:lnTo>
                    <a:pt x="57" y="55"/>
                  </a:lnTo>
                  <a:cubicBezTo>
                    <a:pt x="59" y="54"/>
                    <a:pt x="62" y="53"/>
                    <a:pt x="62" y="51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14" name="Freeform: Shape 613">
              <a:extLst>
                <a:ext uri="{FF2B5EF4-FFF2-40B4-BE49-F238E27FC236}">
                  <a16:creationId xmlns:a16="http://schemas.microsoft.com/office/drawing/2014/main" id="{DD733870-E0E6-4A94-B61D-65C1D85C1AA7}"/>
                </a:ext>
              </a:extLst>
            </p:cNvPr>
            <p:cNvSpPr/>
            <p:nvPr/>
          </p:nvSpPr>
          <p:spPr>
            <a:xfrm>
              <a:off x="3831616" y="5914604"/>
              <a:ext cx="244261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" h="193">
                  <a:moveTo>
                    <a:pt x="99" y="13"/>
                  </a:moveTo>
                  <a:cubicBezTo>
                    <a:pt x="98" y="13"/>
                    <a:pt x="98" y="14"/>
                    <a:pt x="97" y="14"/>
                  </a:cubicBezTo>
                  <a:lnTo>
                    <a:pt x="75" y="60"/>
                  </a:lnTo>
                  <a:cubicBezTo>
                    <a:pt x="73" y="65"/>
                    <a:pt x="70" y="67"/>
                    <a:pt x="65" y="69"/>
                  </a:cubicBezTo>
                  <a:lnTo>
                    <a:pt x="15" y="76"/>
                  </a:lnTo>
                  <a:lnTo>
                    <a:pt x="14" y="77"/>
                  </a:lnTo>
                  <a:lnTo>
                    <a:pt x="14" y="78"/>
                  </a:lnTo>
                  <a:lnTo>
                    <a:pt x="51" y="114"/>
                  </a:lnTo>
                  <a:cubicBezTo>
                    <a:pt x="54" y="118"/>
                    <a:pt x="56" y="122"/>
                    <a:pt x="55" y="127"/>
                  </a:cubicBezTo>
                  <a:lnTo>
                    <a:pt x="47" y="178"/>
                  </a:lnTo>
                  <a:cubicBezTo>
                    <a:pt x="47" y="179"/>
                    <a:pt x="47" y="179"/>
                    <a:pt x="47" y="180"/>
                  </a:cubicBezTo>
                  <a:cubicBezTo>
                    <a:pt x="48" y="180"/>
                    <a:pt x="48" y="180"/>
                    <a:pt x="48" y="180"/>
                  </a:cubicBezTo>
                  <a:lnTo>
                    <a:pt x="93" y="155"/>
                  </a:lnTo>
                  <a:cubicBezTo>
                    <a:pt x="97" y="153"/>
                    <a:pt x="101" y="153"/>
                    <a:pt x="106" y="155"/>
                  </a:cubicBezTo>
                  <a:lnTo>
                    <a:pt x="151" y="179"/>
                  </a:lnTo>
                  <a:cubicBezTo>
                    <a:pt x="152" y="178"/>
                    <a:pt x="152" y="178"/>
                    <a:pt x="152" y="178"/>
                  </a:cubicBezTo>
                  <a:lnTo>
                    <a:pt x="143" y="126"/>
                  </a:lnTo>
                  <a:cubicBezTo>
                    <a:pt x="142" y="122"/>
                    <a:pt x="143" y="117"/>
                    <a:pt x="147" y="114"/>
                  </a:cubicBezTo>
                  <a:lnTo>
                    <a:pt x="183" y="77"/>
                  </a:lnTo>
                  <a:cubicBezTo>
                    <a:pt x="183" y="77"/>
                    <a:pt x="184" y="76"/>
                    <a:pt x="183" y="76"/>
                  </a:cubicBezTo>
                  <a:lnTo>
                    <a:pt x="182" y="76"/>
                  </a:lnTo>
                  <a:lnTo>
                    <a:pt x="132" y="68"/>
                  </a:lnTo>
                  <a:cubicBezTo>
                    <a:pt x="128" y="67"/>
                    <a:pt x="123" y="65"/>
                    <a:pt x="122" y="60"/>
                  </a:cubicBezTo>
                  <a:lnTo>
                    <a:pt x="99" y="14"/>
                  </a:lnTo>
                  <a:close/>
                  <a:moveTo>
                    <a:pt x="48" y="193"/>
                  </a:moveTo>
                  <a:cubicBezTo>
                    <a:pt x="45" y="193"/>
                    <a:pt x="42" y="192"/>
                    <a:pt x="39" y="191"/>
                  </a:cubicBezTo>
                  <a:cubicBezTo>
                    <a:pt x="35" y="187"/>
                    <a:pt x="32" y="182"/>
                    <a:pt x="33" y="176"/>
                  </a:cubicBezTo>
                  <a:lnTo>
                    <a:pt x="42" y="124"/>
                  </a:lnTo>
                  <a:lnTo>
                    <a:pt x="4" y="87"/>
                  </a:lnTo>
                  <a:cubicBezTo>
                    <a:pt x="1" y="83"/>
                    <a:pt x="-1" y="78"/>
                    <a:pt x="1" y="72"/>
                  </a:cubicBezTo>
                  <a:cubicBezTo>
                    <a:pt x="2" y="67"/>
                    <a:pt x="7" y="64"/>
                    <a:pt x="12" y="63"/>
                  </a:cubicBezTo>
                  <a:lnTo>
                    <a:pt x="62" y="55"/>
                  </a:lnTo>
                  <a:cubicBezTo>
                    <a:pt x="63" y="55"/>
                    <a:pt x="63" y="55"/>
                    <a:pt x="63" y="55"/>
                  </a:cubicBezTo>
                  <a:lnTo>
                    <a:pt x="85" y="8"/>
                  </a:lnTo>
                  <a:cubicBezTo>
                    <a:pt x="88" y="3"/>
                    <a:pt x="93" y="0"/>
                    <a:pt x="98" y="0"/>
                  </a:cubicBezTo>
                  <a:lnTo>
                    <a:pt x="99" y="0"/>
                  </a:lnTo>
                  <a:cubicBezTo>
                    <a:pt x="104" y="0"/>
                    <a:pt x="109" y="3"/>
                    <a:pt x="111" y="8"/>
                  </a:cubicBezTo>
                  <a:lnTo>
                    <a:pt x="134" y="54"/>
                  </a:lnTo>
                  <a:cubicBezTo>
                    <a:pt x="134" y="55"/>
                    <a:pt x="134" y="55"/>
                    <a:pt x="135" y="55"/>
                  </a:cubicBezTo>
                  <a:lnTo>
                    <a:pt x="185" y="62"/>
                  </a:lnTo>
                  <a:cubicBezTo>
                    <a:pt x="190" y="63"/>
                    <a:pt x="195" y="66"/>
                    <a:pt x="196" y="72"/>
                  </a:cubicBezTo>
                  <a:cubicBezTo>
                    <a:pt x="198" y="77"/>
                    <a:pt x="196" y="82"/>
                    <a:pt x="193" y="87"/>
                  </a:cubicBezTo>
                  <a:lnTo>
                    <a:pt x="156" y="123"/>
                  </a:lnTo>
                  <a:lnTo>
                    <a:pt x="156" y="124"/>
                  </a:lnTo>
                  <a:lnTo>
                    <a:pt x="165" y="176"/>
                  </a:lnTo>
                  <a:cubicBezTo>
                    <a:pt x="166" y="181"/>
                    <a:pt x="164" y="187"/>
                    <a:pt x="159" y="190"/>
                  </a:cubicBezTo>
                  <a:cubicBezTo>
                    <a:pt x="155" y="193"/>
                    <a:pt x="149" y="193"/>
                    <a:pt x="144" y="191"/>
                  </a:cubicBezTo>
                  <a:lnTo>
                    <a:pt x="100" y="167"/>
                  </a:lnTo>
                  <a:cubicBezTo>
                    <a:pt x="99" y="167"/>
                    <a:pt x="99" y="167"/>
                    <a:pt x="99" y="167"/>
                  </a:cubicBezTo>
                  <a:lnTo>
                    <a:pt x="54" y="191"/>
                  </a:lnTo>
                  <a:cubicBezTo>
                    <a:pt x="52" y="192"/>
                    <a:pt x="49" y="193"/>
                    <a:pt x="48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15" name="Freeform: Shape 614">
              <a:extLst>
                <a:ext uri="{FF2B5EF4-FFF2-40B4-BE49-F238E27FC236}">
                  <a16:creationId xmlns:a16="http://schemas.microsoft.com/office/drawing/2014/main" id="{536446E8-BCBC-4183-BA47-5B68F2131000}"/>
                </a:ext>
              </a:extLst>
            </p:cNvPr>
            <p:cNvSpPr/>
            <p:nvPr/>
          </p:nvSpPr>
          <p:spPr>
            <a:xfrm>
              <a:off x="4206731" y="5885941"/>
              <a:ext cx="305326" cy="305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6" h="246">
                  <a:moveTo>
                    <a:pt x="245" y="142"/>
                  </a:moveTo>
                  <a:cubicBezTo>
                    <a:pt x="235" y="209"/>
                    <a:pt x="172" y="255"/>
                    <a:pt x="104" y="244"/>
                  </a:cubicBezTo>
                  <a:cubicBezTo>
                    <a:pt x="37" y="234"/>
                    <a:pt x="-9" y="171"/>
                    <a:pt x="2" y="104"/>
                  </a:cubicBezTo>
                  <a:cubicBezTo>
                    <a:pt x="13" y="36"/>
                    <a:pt x="76" y="-9"/>
                    <a:pt x="143" y="1"/>
                  </a:cubicBezTo>
                  <a:cubicBezTo>
                    <a:pt x="210" y="12"/>
                    <a:pt x="256" y="75"/>
                    <a:pt x="245" y="14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16" name="Freeform: Shape 615">
              <a:extLst>
                <a:ext uri="{FF2B5EF4-FFF2-40B4-BE49-F238E27FC236}">
                  <a16:creationId xmlns:a16="http://schemas.microsoft.com/office/drawing/2014/main" id="{41D45D7E-46CA-455A-B4B1-DD6CF72FFF18}"/>
                </a:ext>
              </a:extLst>
            </p:cNvPr>
            <p:cNvSpPr/>
            <p:nvPr/>
          </p:nvSpPr>
          <p:spPr>
            <a:xfrm>
              <a:off x="4244118" y="5922082"/>
              <a:ext cx="226814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80">
                  <a:moveTo>
                    <a:pt x="98" y="4"/>
                  </a:moveTo>
                  <a:lnTo>
                    <a:pt x="120" y="50"/>
                  </a:lnTo>
                  <a:cubicBezTo>
                    <a:pt x="122" y="53"/>
                    <a:pt x="124" y="54"/>
                    <a:pt x="126" y="54"/>
                  </a:cubicBezTo>
                  <a:lnTo>
                    <a:pt x="177" y="62"/>
                  </a:lnTo>
                  <a:cubicBezTo>
                    <a:pt x="183" y="62"/>
                    <a:pt x="185" y="70"/>
                    <a:pt x="181" y="75"/>
                  </a:cubicBezTo>
                  <a:lnTo>
                    <a:pt x="144" y="111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2" y="170"/>
                  </a:lnTo>
                  <a:cubicBezTo>
                    <a:pt x="152" y="176"/>
                    <a:pt x="146" y="181"/>
                    <a:pt x="141" y="178"/>
                  </a:cubicBezTo>
                  <a:lnTo>
                    <a:pt x="96" y="154"/>
                  </a:lnTo>
                  <a:cubicBezTo>
                    <a:pt x="94" y="153"/>
                    <a:pt x="91" y="153"/>
                    <a:pt x="89" y="154"/>
                  </a:cubicBezTo>
                  <a:lnTo>
                    <a:pt x="44" y="179"/>
                  </a:lnTo>
                  <a:cubicBezTo>
                    <a:pt x="38" y="182"/>
                    <a:pt x="32" y="177"/>
                    <a:pt x="33" y="171"/>
                  </a:cubicBezTo>
                  <a:lnTo>
                    <a:pt x="41" y="119"/>
                  </a:lnTo>
                  <a:cubicBezTo>
                    <a:pt x="42" y="116"/>
                    <a:pt x="41" y="114"/>
                    <a:pt x="39" y="112"/>
                  </a:cubicBezTo>
                  <a:lnTo>
                    <a:pt x="2" y="75"/>
                  </a:lnTo>
                  <a:cubicBezTo>
                    <a:pt x="-2" y="71"/>
                    <a:pt x="0" y="64"/>
                    <a:pt x="7" y="62"/>
                  </a:cubicBezTo>
                  <a:lnTo>
                    <a:pt x="57" y="55"/>
                  </a:lnTo>
                  <a:cubicBezTo>
                    <a:pt x="59" y="54"/>
                    <a:pt x="62" y="53"/>
                    <a:pt x="62" y="51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17" name="Freeform: Shape 616">
              <a:extLst>
                <a:ext uri="{FF2B5EF4-FFF2-40B4-BE49-F238E27FC236}">
                  <a16:creationId xmlns:a16="http://schemas.microsoft.com/office/drawing/2014/main" id="{41FD3EC2-6730-4519-AADC-343D05080928}"/>
                </a:ext>
              </a:extLst>
            </p:cNvPr>
            <p:cNvSpPr/>
            <p:nvPr/>
          </p:nvSpPr>
          <p:spPr>
            <a:xfrm>
              <a:off x="4235394" y="5914604"/>
              <a:ext cx="243015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3">
                  <a:moveTo>
                    <a:pt x="97" y="13"/>
                  </a:moveTo>
                  <a:lnTo>
                    <a:pt x="96" y="14"/>
                  </a:lnTo>
                  <a:lnTo>
                    <a:pt x="74" y="60"/>
                  </a:lnTo>
                  <a:cubicBezTo>
                    <a:pt x="73" y="65"/>
                    <a:pt x="68" y="67"/>
                    <a:pt x="64" y="69"/>
                  </a:cubicBezTo>
                  <a:lnTo>
                    <a:pt x="14" y="76"/>
                  </a:lnTo>
                  <a:lnTo>
                    <a:pt x="13" y="77"/>
                  </a:lnTo>
                  <a:lnTo>
                    <a:pt x="13" y="78"/>
                  </a:lnTo>
                  <a:lnTo>
                    <a:pt x="50" y="114"/>
                  </a:lnTo>
                  <a:cubicBezTo>
                    <a:pt x="54" y="118"/>
                    <a:pt x="55" y="122"/>
                    <a:pt x="54" y="127"/>
                  </a:cubicBezTo>
                  <a:lnTo>
                    <a:pt x="46" y="178"/>
                  </a:lnTo>
                  <a:cubicBezTo>
                    <a:pt x="46" y="179"/>
                    <a:pt x="46" y="179"/>
                    <a:pt x="46" y="180"/>
                  </a:cubicBezTo>
                  <a:lnTo>
                    <a:pt x="47" y="180"/>
                  </a:lnTo>
                  <a:lnTo>
                    <a:pt x="91" y="155"/>
                  </a:lnTo>
                  <a:cubicBezTo>
                    <a:pt x="96" y="153"/>
                    <a:pt x="101" y="153"/>
                    <a:pt x="105" y="155"/>
                  </a:cubicBezTo>
                  <a:lnTo>
                    <a:pt x="149" y="179"/>
                  </a:lnTo>
                  <a:lnTo>
                    <a:pt x="150" y="179"/>
                  </a:lnTo>
                  <a:cubicBezTo>
                    <a:pt x="151" y="178"/>
                    <a:pt x="151" y="178"/>
                    <a:pt x="151" y="178"/>
                  </a:cubicBezTo>
                  <a:lnTo>
                    <a:pt x="142" y="126"/>
                  </a:lnTo>
                  <a:cubicBezTo>
                    <a:pt x="141" y="122"/>
                    <a:pt x="142" y="117"/>
                    <a:pt x="146" y="114"/>
                  </a:cubicBezTo>
                  <a:lnTo>
                    <a:pt x="182" y="77"/>
                  </a:lnTo>
                  <a:cubicBezTo>
                    <a:pt x="182" y="77"/>
                    <a:pt x="183" y="76"/>
                    <a:pt x="182" y="76"/>
                  </a:cubicBezTo>
                  <a:lnTo>
                    <a:pt x="181" y="76"/>
                  </a:lnTo>
                  <a:lnTo>
                    <a:pt x="131" y="68"/>
                  </a:lnTo>
                  <a:cubicBezTo>
                    <a:pt x="127" y="67"/>
                    <a:pt x="123" y="65"/>
                    <a:pt x="120" y="60"/>
                  </a:cubicBezTo>
                  <a:lnTo>
                    <a:pt x="98" y="14"/>
                  </a:lnTo>
                  <a:close/>
                  <a:moveTo>
                    <a:pt x="46" y="193"/>
                  </a:moveTo>
                  <a:cubicBezTo>
                    <a:pt x="44" y="193"/>
                    <a:pt x="41" y="192"/>
                    <a:pt x="38" y="191"/>
                  </a:cubicBezTo>
                  <a:cubicBezTo>
                    <a:pt x="34" y="187"/>
                    <a:pt x="32" y="182"/>
                    <a:pt x="32" y="176"/>
                  </a:cubicBezTo>
                  <a:lnTo>
                    <a:pt x="41" y="124"/>
                  </a:lnTo>
                  <a:lnTo>
                    <a:pt x="4" y="87"/>
                  </a:lnTo>
                  <a:cubicBezTo>
                    <a:pt x="0" y="83"/>
                    <a:pt x="-1" y="78"/>
                    <a:pt x="0" y="72"/>
                  </a:cubicBezTo>
                  <a:cubicBezTo>
                    <a:pt x="2" y="67"/>
                    <a:pt x="6" y="64"/>
                    <a:pt x="11" y="63"/>
                  </a:cubicBezTo>
                  <a:lnTo>
                    <a:pt x="62" y="55"/>
                  </a:lnTo>
                  <a:lnTo>
                    <a:pt x="84" y="8"/>
                  </a:lnTo>
                  <a:cubicBezTo>
                    <a:pt x="87" y="3"/>
                    <a:pt x="91" y="0"/>
                    <a:pt x="97" y="0"/>
                  </a:cubicBezTo>
                  <a:cubicBezTo>
                    <a:pt x="103" y="0"/>
                    <a:pt x="108" y="3"/>
                    <a:pt x="110" y="8"/>
                  </a:cubicBezTo>
                  <a:lnTo>
                    <a:pt x="132" y="54"/>
                  </a:lnTo>
                  <a:cubicBezTo>
                    <a:pt x="133" y="55"/>
                    <a:pt x="133" y="55"/>
                    <a:pt x="133" y="55"/>
                  </a:cubicBezTo>
                  <a:lnTo>
                    <a:pt x="184" y="62"/>
                  </a:lnTo>
                  <a:cubicBezTo>
                    <a:pt x="189" y="63"/>
                    <a:pt x="194" y="66"/>
                    <a:pt x="195" y="72"/>
                  </a:cubicBezTo>
                  <a:cubicBezTo>
                    <a:pt x="197" y="77"/>
                    <a:pt x="195" y="82"/>
                    <a:pt x="192" y="87"/>
                  </a:cubicBezTo>
                  <a:lnTo>
                    <a:pt x="155" y="123"/>
                  </a:lnTo>
                  <a:lnTo>
                    <a:pt x="155" y="124"/>
                  </a:lnTo>
                  <a:lnTo>
                    <a:pt x="164" y="176"/>
                  </a:lnTo>
                  <a:cubicBezTo>
                    <a:pt x="165" y="181"/>
                    <a:pt x="163" y="187"/>
                    <a:pt x="158" y="190"/>
                  </a:cubicBezTo>
                  <a:cubicBezTo>
                    <a:pt x="154" y="193"/>
                    <a:pt x="148" y="193"/>
                    <a:pt x="143" y="191"/>
                  </a:cubicBezTo>
                  <a:lnTo>
                    <a:pt x="98" y="167"/>
                  </a:lnTo>
                  <a:lnTo>
                    <a:pt x="97" y="167"/>
                  </a:lnTo>
                  <a:lnTo>
                    <a:pt x="54" y="191"/>
                  </a:lnTo>
                  <a:cubicBezTo>
                    <a:pt x="51" y="192"/>
                    <a:pt x="49" y="193"/>
                    <a:pt x="46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18" name="Freeform: Shape 617">
              <a:extLst>
                <a:ext uri="{FF2B5EF4-FFF2-40B4-BE49-F238E27FC236}">
                  <a16:creationId xmlns:a16="http://schemas.microsoft.com/office/drawing/2014/main" id="{4BD3C147-512A-40C1-8A7D-D81EE091154C}"/>
                </a:ext>
              </a:extLst>
            </p:cNvPr>
            <p:cNvSpPr/>
            <p:nvPr/>
          </p:nvSpPr>
          <p:spPr>
            <a:xfrm>
              <a:off x="3399174" y="6355770"/>
              <a:ext cx="306572" cy="3065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7" h="247">
                  <a:moveTo>
                    <a:pt x="246" y="143"/>
                  </a:moveTo>
                  <a:cubicBezTo>
                    <a:pt x="234" y="210"/>
                    <a:pt x="171" y="256"/>
                    <a:pt x="104" y="246"/>
                  </a:cubicBezTo>
                  <a:cubicBezTo>
                    <a:pt x="37" y="235"/>
                    <a:pt x="-9" y="172"/>
                    <a:pt x="2" y="104"/>
                  </a:cubicBezTo>
                  <a:cubicBezTo>
                    <a:pt x="12" y="37"/>
                    <a:pt x="75" y="-9"/>
                    <a:pt x="143" y="2"/>
                  </a:cubicBezTo>
                  <a:cubicBezTo>
                    <a:pt x="210" y="13"/>
                    <a:pt x="256" y="75"/>
                    <a:pt x="246" y="14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19" name="Freeform: Shape 618">
              <a:extLst>
                <a:ext uri="{FF2B5EF4-FFF2-40B4-BE49-F238E27FC236}">
                  <a16:creationId xmlns:a16="http://schemas.microsoft.com/office/drawing/2014/main" id="{C333189E-BA77-4BB8-9741-080660C46FEB}"/>
                </a:ext>
              </a:extLst>
            </p:cNvPr>
            <p:cNvSpPr/>
            <p:nvPr/>
          </p:nvSpPr>
          <p:spPr>
            <a:xfrm>
              <a:off x="3436561" y="6391910"/>
              <a:ext cx="226814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79">
                  <a:moveTo>
                    <a:pt x="98" y="4"/>
                  </a:moveTo>
                  <a:lnTo>
                    <a:pt x="121" y="50"/>
                  </a:lnTo>
                  <a:cubicBezTo>
                    <a:pt x="121" y="52"/>
                    <a:pt x="124" y="54"/>
                    <a:pt x="126" y="54"/>
                  </a:cubicBezTo>
                  <a:lnTo>
                    <a:pt x="176" y="62"/>
                  </a:lnTo>
                  <a:cubicBezTo>
                    <a:pt x="182" y="63"/>
                    <a:pt x="185" y="70"/>
                    <a:pt x="181" y="74"/>
                  </a:cubicBezTo>
                  <a:lnTo>
                    <a:pt x="145" y="112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1" y="170"/>
                  </a:lnTo>
                  <a:cubicBezTo>
                    <a:pt x="153" y="176"/>
                    <a:pt x="146" y="181"/>
                    <a:pt x="140" y="178"/>
                  </a:cubicBezTo>
                  <a:lnTo>
                    <a:pt x="96" y="154"/>
                  </a:lnTo>
                  <a:cubicBezTo>
                    <a:pt x="93" y="153"/>
                    <a:pt x="91" y="153"/>
                    <a:pt x="88" y="154"/>
                  </a:cubicBezTo>
                  <a:lnTo>
                    <a:pt x="44" y="178"/>
                  </a:lnTo>
                  <a:cubicBezTo>
                    <a:pt x="39" y="181"/>
                    <a:pt x="32" y="176"/>
                    <a:pt x="33" y="170"/>
                  </a:cubicBezTo>
                  <a:lnTo>
                    <a:pt x="41" y="118"/>
                  </a:lnTo>
                  <a:cubicBezTo>
                    <a:pt x="42" y="117"/>
                    <a:pt x="41" y="114"/>
                    <a:pt x="39" y="112"/>
                  </a:cubicBezTo>
                  <a:lnTo>
                    <a:pt x="2" y="76"/>
                  </a:lnTo>
                  <a:cubicBezTo>
                    <a:pt x="-2" y="71"/>
                    <a:pt x="0" y="63"/>
                    <a:pt x="6" y="63"/>
                  </a:cubicBezTo>
                  <a:lnTo>
                    <a:pt x="56" y="55"/>
                  </a:lnTo>
                  <a:cubicBezTo>
                    <a:pt x="59" y="54"/>
                    <a:pt x="61" y="53"/>
                    <a:pt x="62" y="50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20" name="Freeform: Shape 619">
              <a:extLst>
                <a:ext uri="{FF2B5EF4-FFF2-40B4-BE49-F238E27FC236}">
                  <a16:creationId xmlns:a16="http://schemas.microsoft.com/office/drawing/2014/main" id="{0F705681-F4CC-4EF2-BF42-A0BD83E88F78}"/>
                </a:ext>
              </a:extLst>
            </p:cNvPr>
            <p:cNvSpPr/>
            <p:nvPr/>
          </p:nvSpPr>
          <p:spPr>
            <a:xfrm>
              <a:off x="3427838" y="6384433"/>
              <a:ext cx="244261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" h="193">
                  <a:moveTo>
                    <a:pt x="98" y="13"/>
                  </a:moveTo>
                  <a:lnTo>
                    <a:pt x="97" y="13"/>
                  </a:lnTo>
                  <a:lnTo>
                    <a:pt x="76" y="61"/>
                  </a:lnTo>
                  <a:cubicBezTo>
                    <a:pt x="73" y="65"/>
                    <a:pt x="70" y="68"/>
                    <a:pt x="65" y="69"/>
                  </a:cubicBezTo>
                  <a:lnTo>
                    <a:pt x="15" y="76"/>
                  </a:lnTo>
                  <a:cubicBezTo>
                    <a:pt x="15" y="76"/>
                    <a:pt x="14" y="76"/>
                    <a:pt x="14" y="77"/>
                  </a:cubicBezTo>
                  <a:lnTo>
                    <a:pt x="14" y="78"/>
                  </a:lnTo>
                  <a:lnTo>
                    <a:pt x="51" y="114"/>
                  </a:lnTo>
                  <a:cubicBezTo>
                    <a:pt x="54" y="118"/>
                    <a:pt x="56" y="122"/>
                    <a:pt x="55" y="127"/>
                  </a:cubicBezTo>
                  <a:lnTo>
                    <a:pt x="46" y="179"/>
                  </a:lnTo>
                  <a:lnTo>
                    <a:pt x="47" y="179"/>
                  </a:lnTo>
                  <a:cubicBezTo>
                    <a:pt x="48" y="180"/>
                    <a:pt x="48" y="179"/>
                    <a:pt x="48" y="179"/>
                  </a:cubicBezTo>
                  <a:lnTo>
                    <a:pt x="92" y="155"/>
                  </a:lnTo>
                  <a:cubicBezTo>
                    <a:pt x="97" y="153"/>
                    <a:pt x="101" y="152"/>
                    <a:pt x="106" y="155"/>
                  </a:cubicBezTo>
                  <a:lnTo>
                    <a:pt x="150" y="179"/>
                  </a:lnTo>
                  <a:lnTo>
                    <a:pt x="151" y="179"/>
                  </a:lnTo>
                  <a:cubicBezTo>
                    <a:pt x="152" y="179"/>
                    <a:pt x="152" y="178"/>
                    <a:pt x="152" y="178"/>
                  </a:cubicBezTo>
                  <a:lnTo>
                    <a:pt x="142" y="126"/>
                  </a:lnTo>
                  <a:cubicBezTo>
                    <a:pt x="142" y="122"/>
                    <a:pt x="143" y="117"/>
                    <a:pt x="147" y="114"/>
                  </a:cubicBezTo>
                  <a:lnTo>
                    <a:pt x="183" y="76"/>
                  </a:lnTo>
                  <a:cubicBezTo>
                    <a:pt x="183" y="75"/>
                    <a:pt x="183" y="75"/>
                    <a:pt x="182" y="75"/>
                  </a:cubicBezTo>
                  <a:lnTo>
                    <a:pt x="132" y="68"/>
                  </a:lnTo>
                  <a:cubicBezTo>
                    <a:pt x="128" y="67"/>
                    <a:pt x="124" y="64"/>
                    <a:pt x="122" y="60"/>
                  </a:cubicBezTo>
                  <a:lnTo>
                    <a:pt x="99" y="13"/>
                  </a:lnTo>
                  <a:close/>
                  <a:moveTo>
                    <a:pt x="48" y="193"/>
                  </a:moveTo>
                  <a:cubicBezTo>
                    <a:pt x="45" y="193"/>
                    <a:pt x="41" y="192"/>
                    <a:pt x="39" y="190"/>
                  </a:cubicBezTo>
                  <a:cubicBezTo>
                    <a:pt x="35" y="187"/>
                    <a:pt x="32" y="182"/>
                    <a:pt x="33" y="176"/>
                  </a:cubicBezTo>
                  <a:lnTo>
                    <a:pt x="41" y="125"/>
                  </a:lnTo>
                  <a:cubicBezTo>
                    <a:pt x="41" y="124"/>
                    <a:pt x="41" y="124"/>
                    <a:pt x="41" y="124"/>
                  </a:cubicBezTo>
                  <a:lnTo>
                    <a:pt x="5" y="87"/>
                  </a:lnTo>
                  <a:cubicBezTo>
                    <a:pt x="0" y="83"/>
                    <a:pt x="-1" y="78"/>
                    <a:pt x="1" y="73"/>
                  </a:cubicBezTo>
                  <a:cubicBezTo>
                    <a:pt x="2" y="67"/>
                    <a:pt x="7" y="64"/>
                    <a:pt x="12" y="63"/>
                  </a:cubicBezTo>
                  <a:lnTo>
                    <a:pt x="62" y="55"/>
                  </a:lnTo>
                  <a:cubicBezTo>
                    <a:pt x="63" y="55"/>
                    <a:pt x="63" y="55"/>
                    <a:pt x="63" y="55"/>
                  </a:cubicBezTo>
                  <a:lnTo>
                    <a:pt x="85" y="8"/>
                  </a:lnTo>
                  <a:cubicBezTo>
                    <a:pt x="87" y="3"/>
                    <a:pt x="92" y="0"/>
                    <a:pt x="98" y="0"/>
                  </a:cubicBezTo>
                  <a:cubicBezTo>
                    <a:pt x="104" y="0"/>
                    <a:pt x="109" y="3"/>
                    <a:pt x="111" y="8"/>
                  </a:cubicBezTo>
                  <a:lnTo>
                    <a:pt x="134" y="55"/>
                  </a:lnTo>
                  <a:lnTo>
                    <a:pt x="135" y="55"/>
                  </a:lnTo>
                  <a:lnTo>
                    <a:pt x="185" y="62"/>
                  </a:lnTo>
                  <a:cubicBezTo>
                    <a:pt x="189" y="63"/>
                    <a:pt x="194" y="67"/>
                    <a:pt x="196" y="72"/>
                  </a:cubicBezTo>
                  <a:cubicBezTo>
                    <a:pt x="198" y="76"/>
                    <a:pt x="196" y="83"/>
                    <a:pt x="193" y="86"/>
                  </a:cubicBezTo>
                  <a:lnTo>
                    <a:pt x="156" y="124"/>
                  </a:lnTo>
                  <a:lnTo>
                    <a:pt x="165" y="176"/>
                  </a:lnTo>
                  <a:cubicBezTo>
                    <a:pt x="166" y="181"/>
                    <a:pt x="164" y="187"/>
                    <a:pt x="159" y="190"/>
                  </a:cubicBezTo>
                  <a:cubicBezTo>
                    <a:pt x="155" y="193"/>
                    <a:pt x="148" y="193"/>
                    <a:pt x="143" y="191"/>
                  </a:cubicBezTo>
                  <a:lnTo>
                    <a:pt x="100" y="167"/>
                  </a:lnTo>
                  <a:cubicBezTo>
                    <a:pt x="99" y="167"/>
                    <a:pt x="99" y="167"/>
                    <a:pt x="98" y="167"/>
                  </a:cubicBezTo>
                  <a:lnTo>
                    <a:pt x="54" y="191"/>
                  </a:lnTo>
                  <a:cubicBezTo>
                    <a:pt x="52" y="193"/>
                    <a:pt x="50" y="193"/>
                    <a:pt x="48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21" name="Freeform: Shape 620">
              <a:extLst>
                <a:ext uri="{FF2B5EF4-FFF2-40B4-BE49-F238E27FC236}">
                  <a16:creationId xmlns:a16="http://schemas.microsoft.com/office/drawing/2014/main" id="{0A9F0BFC-85B9-40F7-A3FC-7CA0E7555D1B}"/>
                </a:ext>
              </a:extLst>
            </p:cNvPr>
            <p:cNvSpPr/>
            <p:nvPr/>
          </p:nvSpPr>
          <p:spPr>
            <a:xfrm>
              <a:off x="3802953" y="6355770"/>
              <a:ext cx="305326" cy="3065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6" h="247">
                  <a:moveTo>
                    <a:pt x="245" y="143"/>
                  </a:moveTo>
                  <a:cubicBezTo>
                    <a:pt x="235" y="210"/>
                    <a:pt x="172" y="256"/>
                    <a:pt x="104" y="246"/>
                  </a:cubicBezTo>
                  <a:cubicBezTo>
                    <a:pt x="37" y="235"/>
                    <a:pt x="-9" y="172"/>
                    <a:pt x="2" y="104"/>
                  </a:cubicBezTo>
                  <a:cubicBezTo>
                    <a:pt x="13" y="37"/>
                    <a:pt x="76" y="-9"/>
                    <a:pt x="143" y="2"/>
                  </a:cubicBezTo>
                  <a:cubicBezTo>
                    <a:pt x="210" y="13"/>
                    <a:pt x="256" y="75"/>
                    <a:pt x="245" y="14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22" name="Freeform: Shape 621">
              <a:extLst>
                <a:ext uri="{FF2B5EF4-FFF2-40B4-BE49-F238E27FC236}">
                  <a16:creationId xmlns:a16="http://schemas.microsoft.com/office/drawing/2014/main" id="{E93F37CF-00FC-4FF2-B14B-DFED10700258}"/>
                </a:ext>
              </a:extLst>
            </p:cNvPr>
            <p:cNvSpPr/>
            <p:nvPr/>
          </p:nvSpPr>
          <p:spPr>
            <a:xfrm>
              <a:off x="3840340" y="6391910"/>
              <a:ext cx="226814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79">
                  <a:moveTo>
                    <a:pt x="98" y="4"/>
                  </a:moveTo>
                  <a:lnTo>
                    <a:pt x="121" y="50"/>
                  </a:lnTo>
                  <a:cubicBezTo>
                    <a:pt x="121" y="52"/>
                    <a:pt x="124" y="54"/>
                    <a:pt x="126" y="54"/>
                  </a:cubicBezTo>
                  <a:lnTo>
                    <a:pt x="177" y="62"/>
                  </a:lnTo>
                  <a:cubicBezTo>
                    <a:pt x="183" y="63"/>
                    <a:pt x="185" y="70"/>
                    <a:pt x="181" y="74"/>
                  </a:cubicBezTo>
                  <a:lnTo>
                    <a:pt x="145" y="112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1" y="170"/>
                  </a:lnTo>
                  <a:cubicBezTo>
                    <a:pt x="152" y="176"/>
                    <a:pt x="146" y="181"/>
                    <a:pt x="140" y="178"/>
                  </a:cubicBezTo>
                  <a:lnTo>
                    <a:pt x="96" y="154"/>
                  </a:lnTo>
                  <a:cubicBezTo>
                    <a:pt x="93" y="153"/>
                    <a:pt x="91" y="153"/>
                    <a:pt x="88" y="154"/>
                  </a:cubicBezTo>
                  <a:lnTo>
                    <a:pt x="44" y="178"/>
                  </a:lnTo>
                  <a:cubicBezTo>
                    <a:pt x="39" y="181"/>
                    <a:pt x="32" y="176"/>
                    <a:pt x="33" y="170"/>
                  </a:cubicBezTo>
                  <a:lnTo>
                    <a:pt x="41" y="118"/>
                  </a:lnTo>
                  <a:cubicBezTo>
                    <a:pt x="42" y="117"/>
                    <a:pt x="41" y="114"/>
                    <a:pt x="39" y="112"/>
                  </a:cubicBezTo>
                  <a:lnTo>
                    <a:pt x="2" y="76"/>
                  </a:lnTo>
                  <a:cubicBezTo>
                    <a:pt x="-2" y="71"/>
                    <a:pt x="0" y="63"/>
                    <a:pt x="6" y="63"/>
                  </a:cubicBezTo>
                  <a:lnTo>
                    <a:pt x="57" y="55"/>
                  </a:lnTo>
                  <a:cubicBezTo>
                    <a:pt x="59" y="54"/>
                    <a:pt x="62" y="53"/>
                    <a:pt x="62" y="50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23" name="Freeform: Shape 622">
              <a:extLst>
                <a:ext uri="{FF2B5EF4-FFF2-40B4-BE49-F238E27FC236}">
                  <a16:creationId xmlns:a16="http://schemas.microsoft.com/office/drawing/2014/main" id="{6D4D6A4C-3535-4ACA-B521-C9549F8D3FFF}"/>
                </a:ext>
              </a:extLst>
            </p:cNvPr>
            <p:cNvSpPr/>
            <p:nvPr/>
          </p:nvSpPr>
          <p:spPr>
            <a:xfrm>
              <a:off x="3831616" y="6384433"/>
              <a:ext cx="244261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" h="193">
                  <a:moveTo>
                    <a:pt x="99" y="13"/>
                  </a:moveTo>
                  <a:cubicBezTo>
                    <a:pt x="98" y="13"/>
                    <a:pt x="98" y="13"/>
                    <a:pt x="97" y="13"/>
                  </a:cubicBezTo>
                  <a:lnTo>
                    <a:pt x="75" y="61"/>
                  </a:lnTo>
                  <a:cubicBezTo>
                    <a:pt x="73" y="65"/>
                    <a:pt x="70" y="68"/>
                    <a:pt x="65" y="69"/>
                  </a:cubicBezTo>
                  <a:lnTo>
                    <a:pt x="15" y="76"/>
                  </a:lnTo>
                  <a:cubicBezTo>
                    <a:pt x="15" y="76"/>
                    <a:pt x="14" y="76"/>
                    <a:pt x="14" y="77"/>
                  </a:cubicBezTo>
                  <a:lnTo>
                    <a:pt x="14" y="78"/>
                  </a:lnTo>
                  <a:lnTo>
                    <a:pt x="51" y="114"/>
                  </a:lnTo>
                  <a:cubicBezTo>
                    <a:pt x="54" y="118"/>
                    <a:pt x="56" y="122"/>
                    <a:pt x="55" y="127"/>
                  </a:cubicBezTo>
                  <a:lnTo>
                    <a:pt x="47" y="179"/>
                  </a:lnTo>
                  <a:cubicBezTo>
                    <a:pt x="48" y="180"/>
                    <a:pt x="48" y="179"/>
                    <a:pt x="48" y="179"/>
                  </a:cubicBezTo>
                  <a:lnTo>
                    <a:pt x="93" y="155"/>
                  </a:lnTo>
                  <a:cubicBezTo>
                    <a:pt x="97" y="153"/>
                    <a:pt x="101" y="152"/>
                    <a:pt x="106" y="155"/>
                  </a:cubicBezTo>
                  <a:lnTo>
                    <a:pt x="151" y="179"/>
                  </a:lnTo>
                  <a:cubicBezTo>
                    <a:pt x="152" y="179"/>
                    <a:pt x="152" y="178"/>
                    <a:pt x="152" y="178"/>
                  </a:cubicBezTo>
                  <a:lnTo>
                    <a:pt x="143" y="126"/>
                  </a:lnTo>
                  <a:cubicBezTo>
                    <a:pt x="142" y="122"/>
                    <a:pt x="143" y="117"/>
                    <a:pt x="147" y="114"/>
                  </a:cubicBezTo>
                  <a:lnTo>
                    <a:pt x="183" y="76"/>
                  </a:lnTo>
                  <a:cubicBezTo>
                    <a:pt x="183" y="76"/>
                    <a:pt x="184" y="76"/>
                    <a:pt x="183" y="76"/>
                  </a:cubicBezTo>
                  <a:cubicBezTo>
                    <a:pt x="183" y="75"/>
                    <a:pt x="183" y="75"/>
                    <a:pt x="182" y="75"/>
                  </a:cubicBezTo>
                  <a:lnTo>
                    <a:pt x="132" y="68"/>
                  </a:lnTo>
                  <a:cubicBezTo>
                    <a:pt x="128" y="67"/>
                    <a:pt x="123" y="64"/>
                    <a:pt x="122" y="60"/>
                  </a:cubicBezTo>
                  <a:close/>
                  <a:moveTo>
                    <a:pt x="48" y="193"/>
                  </a:moveTo>
                  <a:cubicBezTo>
                    <a:pt x="45" y="193"/>
                    <a:pt x="42" y="192"/>
                    <a:pt x="39" y="190"/>
                  </a:cubicBezTo>
                  <a:cubicBezTo>
                    <a:pt x="35" y="187"/>
                    <a:pt x="32" y="182"/>
                    <a:pt x="33" y="176"/>
                  </a:cubicBezTo>
                  <a:lnTo>
                    <a:pt x="42" y="125"/>
                  </a:lnTo>
                  <a:cubicBezTo>
                    <a:pt x="42" y="124"/>
                    <a:pt x="42" y="124"/>
                    <a:pt x="42" y="124"/>
                  </a:cubicBezTo>
                  <a:lnTo>
                    <a:pt x="4" y="87"/>
                  </a:lnTo>
                  <a:cubicBezTo>
                    <a:pt x="1" y="83"/>
                    <a:pt x="-1" y="78"/>
                    <a:pt x="1" y="73"/>
                  </a:cubicBezTo>
                  <a:cubicBezTo>
                    <a:pt x="2" y="67"/>
                    <a:pt x="7" y="64"/>
                    <a:pt x="12" y="63"/>
                  </a:cubicBezTo>
                  <a:lnTo>
                    <a:pt x="62" y="55"/>
                  </a:lnTo>
                  <a:cubicBezTo>
                    <a:pt x="63" y="55"/>
                    <a:pt x="63" y="55"/>
                    <a:pt x="63" y="55"/>
                  </a:cubicBezTo>
                  <a:lnTo>
                    <a:pt x="85" y="8"/>
                  </a:lnTo>
                  <a:cubicBezTo>
                    <a:pt x="88" y="3"/>
                    <a:pt x="93" y="0"/>
                    <a:pt x="98" y="0"/>
                  </a:cubicBezTo>
                  <a:lnTo>
                    <a:pt x="99" y="0"/>
                  </a:lnTo>
                  <a:cubicBezTo>
                    <a:pt x="104" y="0"/>
                    <a:pt x="109" y="3"/>
                    <a:pt x="111" y="8"/>
                  </a:cubicBezTo>
                  <a:lnTo>
                    <a:pt x="134" y="55"/>
                  </a:lnTo>
                  <a:lnTo>
                    <a:pt x="185" y="62"/>
                  </a:lnTo>
                  <a:cubicBezTo>
                    <a:pt x="190" y="63"/>
                    <a:pt x="195" y="67"/>
                    <a:pt x="196" y="72"/>
                  </a:cubicBezTo>
                  <a:cubicBezTo>
                    <a:pt x="198" y="76"/>
                    <a:pt x="196" y="83"/>
                    <a:pt x="193" y="86"/>
                  </a:cubicBezTo>
                  <a:lnTo>
                    <a:pt x="156" y="124"/>
                  </a:lnTo>
                  <a:lnTo>
                    <a:pt x="165" y="176"/>
                  </a:lnTo>
                  <a:cubicBezTo>
                    <a:pt x="166" y="181"/>
                    <a:pt x="164" y="187"/>
                    <a:pt x="159" y="190"/>
                  </a:cubicBezTo>
                  <a:cubicBezTo>
                    <a:pt x="155" y="193"/>
                    <a:pt x="149" y="193"/>
                    <a:pt x="144" y="191"/>
                  </a:cubicBezTo>
                  <a:lnTo>
                    <a:pt x="100" y="167"/>
                  </a:lnTo>
                  <a:cubicBezTo>
                    <a:pt x="99" y="167"/>
                    <a:pt x="99" y="167"/>
                    <a:pt x="99" y="167"/>
                  </a:cubicBezTo>
                  <a:lnTo>
                    <a:pt x="54" y="191"/>
                  </a:lnTo>
                  <a:cubicBezTo>
                    <a:pt x="52" y="193"/>
                    <a:pt x="49" y="193"/>
                    <a:pt x="48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24" name="Freeform: Shape 623">
              <a:extLst>
                <a:ext uri="{FF2B5EF4-FFF2-40B4-BE49-F238E27FC236}">
                  <a16:creationId xmlns:a16="http://schemas.microsoft.com/office/drawing/2014/main" id="{25D46B62-1620-4B27-9AC7-FDB980DEAB8A}"/>
                </a:ext>
              </a:extLst>
            </p:cNvPr>
            <p:cNvSpPr/>
            <p:nvPr/>
          </p:nvSpPr>
          <p:spPr>
            <a:xfrm>
              <a:off x="4206731" y="6355770"/>
              <a:ext cx="305326" cy="3065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6" h="247">
                  <a:moveTo>
                    <a:pt x="245" y="143"/>
                  </a:moveTo>
                  <a:cubicBezTo>
                    <a:pt x="235" y="210"/>
                    <a:pt x="172" y="256"/>
                    <a:pt x="104" y="246"/>
                  </a:cubicBezTo>
                  <a:cubicBezTo>
                    <a:pt x="37" y="235"/>
                    <a:pt x="-9" y="172"/>
                    <a:pt x="2" y="104"/>
                  </a:cubicBezTo>
                  <a:cubicBezTo>
                    <a:pt x="13" y="37"/>
                    <a:pt x="76" y="-9"/>
                    <a:pt x="143" y="2"/>
                  </a:cubicBezTo>
                  <a:cubicBezTo>
                    <a:pt x="210" y="13"/>
                    <a:pt x="256" y="75"/>
                    <a:pt x="245" y="14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25" name="Freeform: Shape 624">
              <a:extLst>
                <a:ext uri="{FF2B5EF4-FFF2-40B4-BE49-F238E27FC236}">
                  <a16:creationId xmlns:a16="http://schemas.microsoft.com/office/drawing/2014/main" id="{6FB7B564-38F0-4260-86D2-ACCE595D7180}"/>
                </a:ext>
              </a:extLst>
            </p:cNvPr>
            <p:cNvSpPr/>
            <p:nvPr/>
          </p:nvSpPr>
          <p:spPr>
            <a:xfrm>
              <a:off x="4244118" y="6391910"/>
              <a:ext cx="226814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79">
                  <a:moveTo>
                    <a:pt x="98" y="4"/>
                  </a:moveTo>
                  <a:lnTo>
                    <a:pt x="120" y="50"/>
                  </a:lnTo>
                  <a:cubicBezTo>
                    <a:pt x="122" y="52"/>
                    <a:pt x="124" y="54"/>
                    <a:pt x="126" y="54"/>
                  </a:cubicBezTo>
                  <a:lnTo>
                    <a:pt x="177" y="62"/>
                  </a:lnTo>
                  <a:cubicBezTo>
                    <a:pt x="183" y="63"/>
                    <a:pt x="185" y="70"/>
                    <a:pt x="181" y="74"/>
                  </a:cubicBezTo>
                  <a:lnTo>
                    <a:pt x="144" y="112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2" y="170"/>
                  </a:lnTo>
                  <a:cubicBezTo>
                    <a:pt x="152" y="176"/>
                    <a:pt x="146" y="181"/>
                    <a:pt x="141" y="178"/>
                  </a:cubicBezTo>
                  <a:lnTo>
                    <a:pt x="96" y="154"/>
                  </a:lnTo>
                  <a:cubicBezTo>
                    <a:pt x="94" y="153"/>
                    <a:pt x="91" y="153"/>
                    <a:pt x="89" y="154"/>
                  </a:cubicBezTo>
                  <a:lnTo>
                    <a:pt x="44" y="178"/>
                  </a:lnTo>
                  <a:cubicBezTo>
                    <a:pt x="38" y="181"/>
                    <a:pt x="32" y="176"/>
                    <a:pt x="33" y="170"/>
                  </a:cubicBezTo>
                  <a:lnTo>
                    <a:pt x="41" y="118"/>
                  </a:lnTo>
                  <a:cubicBezTo>
                    <a:pt x="42" y="117"/>
                    <a:pt x="41" y="114"/>
                    <a:pt x="39" y="112"/>
                  </a:cubicBezTo>
                  <a:lnTo>
                    <a:pt x="2" y="76"/>
                  </a:lnTo>
                  <a:cubicBezTo>
                    <a:pt x="-2" y="71"/>
                    <a:pt x="0" y="63"/>
                    <a:pt x="7" y="63"/>
                  </a:cubicBezTo>
                  <a:lnTo>
                    <a:pt x="57" y="55"/>
                  </a:lnTo>
                  <a:cubicBezTo>
                    <a:pt x="59" y="54"/>
                    <a:pt x="62" y="53"/>
                    <a:pt x="62" y="50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26" name="Freeform: Shape 625">
              <a:extLst>
                <a:ext uri="{FF2B5EF4-FFF2-40B4-BE49-F238E27FC236}">
                  <a16:creationId xmlns:a16="http://schemas.microsoft.com/office/drawing/2014/main" id="{00D844A7-2795-483C-9D2E-0249AB3B7FB2}"/>
                </a:ext>
              </a:extLst>
            </p:cNvPr>
            <p:cNvSpPr/>
            <p:nvPr/>
          </p:nvSpPr>
          <p:spPr>
            <a:xfrm>
              <a:off x="4235394" y="6384433"/>
              <a:ext cx="243015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3">
                  <a:moveTo>
                    <a:pt x="97" y="13"/>
                  </a:moveTo>
                  <a:lnTo>
                    <a:pt x="96" y="13"/>
                  </a:lnTo>
                  <a:lnTo>
                    <a:pt x="74" y="61"/>
                  </a:lnTo>
                  <a:cubicBezTo>
                    <a:pt x="73" y="65"/>
                    <a:pt x="68" y="68"/>
                    <a:pt x="64" y="69"/>
                  </a:cubicBezTo>
                  <a:lnTo>
                    <a:pt x="14" y="76"/>
                  </a:lnTo>
                  <a:cubicBezTo>
                    <a:pt x="14" y="76"/>
                    <a:pt x="13" y="76"/>
                    <a:pt x="13" y="77"/>
                  </a:cubicBezTo>
                  <a:lnTo>
                    <a:pt x="13" y="78"/>
                  </a:lnTo>
                  <a:lnTo>
                    <a:pt x="50" y="114"/>
                  </a:lnTo>
                  <a:cubicBezTo>
                    <a:pt x="54" y="118"/>
                    <a:pt x="55" y="122"/>
                    <a:pt x="54" y="127"/>
                  </a:cubicBezTo>
                  <a:lnTo>
                    <a:pt x="46" y="179"/>
                  </a:lnTo>
                  <a:cubicBezTo>
                    <a:pt x="46" y="180"/>
                    <a:pt x="47" y="179"/>
                    <a:pt x="47" y="179"/>
                  </a:cubicBezTo>
                  <a:lnTo>
                    <a:pt x="91" y="155"/>
                  </a:lnTo>
                  <a:cubicBezTo>
                    <a:pt x="96" y="153"/>
                    <a:pt x="101" y="152"/>
                    <a:pt x="105" y="155"/>
                  </a:cubicBezTo>
                  <a:lnTo>
                    <a:pt x="149" y="179"/>
                  </a:lnTo>
                  <a:lnTo>
                    <a:pt x="150" y="179"/>
                  </a:lnTo>
                  <a:cubicBezTo>
                    <a:pt x="151" y="179"/>
                    <a:pt x="151" y="178"/>
                    <a:pt x="151" y="178"/>
                  </a:cubicBezTo>
                  <a:lnTo>
                    <a:pt x="142" y="126"/>
                  </a:lnTo>
                  <a:cubicBezTo>
                    <a:pt x="141" y="122"/>
                    <a:pt x="142" y="117"/>
                    <a:pt x="146" y="114"/>
                  </a:cubicBezTo>
                  <a:lnTo>
                    <a:pt x="182" y="76"/>
                  </a:lnTo>
                  <a:cubicBezTo>
                    <a:pt x="182" y="76"/>
                    <a:pt x="183" y="76"/>
                    <a:pt x="182" y="76"/>
                  </a:cubicBezTo>
                  <a:cubicBezTo>
                    <a:pt x="182" y="75"/>
                    <a:pt x="182" y="75"/>
                    <a:pt x="181" y="75"/>
                  </a:cubicBezTo>
                  <a:lnTo>
                    <a:pt x="131" y="68"/>
                  </a:lnTo>
                  <a:cubicBezTo>
                    <a:pt x="127" y="67"/>
                    <a:pt x="123" y="64"/>
                    <a:pt x="120" y="60"/>
                  </a:cubicBezTo>
                  <a:lnTo>
                    <a:pt x="98" y="13"/>
                  </a:lnTo>
                  <a:close/>
                  <a:moveTo>
                    <a:pt x="47" y="193"/>
                  </a:moveTo>
                  <a:cubicBezTo>
                    <a:pt x="44" y="193"/>
                    <a:pt x="41" y="192"/>
                    <a:pt x="38" y="190"/>
                  </a:cubicBezTo>
                  <a:cubicBezTo>
                    <a:pt x="34" y="187"/>
                    <a:pt x="32" y="182"/>
                    <a:pt x="32" y="176"/>
                  </a:cubicBezTo>
                  <a:lnTo>
                    <a:pt x="41" y="125"/>
                  </a:lnTo>
                  <a:cubicBezTo>
                    <a:pt x="41" y="124"/>
                    <a:pt x="41" y="124"/>
                    <a:pt x="41" y="124"/>
                  </a:cubicBezTo>
                  <a:lnTo>
                    <a:pt x="4" y="87"/>
                  </a:lnTo>
                  <a:cubicBezTo>
                    <a:pt x="0" y="83"/>
                    <a:pt x="-1" y="78"/>
                    <a:pt x="0" y="73"/>
                  </a:cubicBezTo>
                  <a:cubicBezTo>
                    <a:pt x="2" y="67"/>
                    <a:pt x="6" y="64"/>
                    <a:pt x="11" y="63"/>
                  </a:cubicBezTo>
                  <a:lnTo>
                    <a:pt x="62" y="55"/>
                  </a:lnTo>
                  <a:lnTo>
                    <a:pt x="84" y="8"/>
                  </a:lnTo>
                  <a:cubicBezTo>
                    <a:pt x="87" y="3"/>
                    <a:pt x="91" y="0"/>
                    <a:pt x="97" y="0"/>
                  </a:cubicBezTo>
                  <a:cubicBezTo>
                    <a:pt x="103" y="0"/>
                    <a:pt x="108" y="3"/>
                    <a:pt x="110" y="8"/>
                  </a:cubicBezTo>
                  <a:lnTo>
                    <a:pt x="132" y="55"/>
                  </a:lnTo>
                  <a:cubicBezTo>
                    <a:pt x="133" y="55"/>
                    <a:pt x="133" y="55"/>
                    <a:pt x="133" y="55"/>
                  </a:cubicBezTo>
                  <a:lnTo>
                    <a:pt x="184" y="62"/>
                  </a:lnTo>
                  <a:cubicBezTo>
                    <a:pt x="189" y="63"/>
                    <a:pt x="194" y="67"/>
                    <a:pt x="195" y="72"/>
                  </a:cubicBezTo>
                  <a:cubicBezTo>
                    <a:pt x="197" y="76"/>
                    <a:pt x="195" y="83"/>
                    <a:pt x="192" y="86"/>
                  </a:cubicBezTo>
                  <a:lnTo>
                    <a:pt x="155" y="124"/>
                  </a:lnTo>
                  <a:lnTo>
                    <a:pt x="164" y="176"/>
                  </a:lnTo>
                  <a:cubicBezTo>
                    <a:pt x="165" y="181"/>
                    <a:pt x="163" y="187"/>
                    <a:pt x="158" y="190"/>
                  </a:cubicBezTo>
                  <a:cubicBezTo>
                    <a:pt x="154" y="193"/>
                    <a:pt x="148" y="193"/>
                    <a:pt x="143" y="191"/>
                  </a:cubicBezTo>
                  <a:lnTo>
                    <a:pt x="98" y="167"/>
                  </a:lnTo>
                  <a:lnTo>
                    <a:pt x="97" y="167"/>
                  </a:lnTo>
                  <a:lnTo>
                    <a:pt x="54" y="191"/>
                  </a:lnTo>
                  <a:cubicBezTo>
                    <a:pt x="51" y="193"/>
                    <a:pt x="49" y="193"/>
                    <a:pt x="47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27" name="Freeform: Shape 626">
              <a:extLst>
                <a:ext uri="{FF2B5EF4-FFF2-40B4-BE49-F238E27FC236}">
                  <a16:creationId xmlns:a16="http://schemas.microsoft.com/office/drawing/2014/main" id="{E9F297F6-DB9F-4779-9976-58EDA1402437}"/>
                </a:ext>
              </a:extLst>
            </p:cNvPr>
            <p:cNvSpPr/>
            <p:nvPr/>
          </p:nvSpPr>
          <p:spPr>
            <a:xfrm>
              <a:off x="3399174" y="6825598"/>
              <a:ext cx="306572" cy="305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7" h="246">
                  <a:moveTo>
                    <a:pt x="246" y="143"/>
                  </a:moveTo>
                  <a:cubicBezTo>
                    <a:pt x="234" y="210"/>
                    <a:pt x="171" y="256"/>
                    <a:pt x="104" y="245"/>
                  </a:cubicBezTo>
                  <a:cubicBezTo>
                    <a:pt x="37" y="235"/>
                    <a:pt x="-9" y="172"/>
                    <a:pt x="2" y="105"/>
                  </a:cubicBezTo>
                  <a:cubicBezTo>
                    <a:pt x="12" y="37"/>
                    <a:pt x="75" y="-9"/>
                    <a:pt x="143" y="2"/>
                  </a:cubicBezTo>
                  <a:cubicBezTo>
                    <a:pt x="210" y="13"/>
                    <a:pt x="256" y="76"/>
                    <a:pt x="246" y="14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28" name="Freeform: Shape 627">
              <a:extLst>
                <a:ext uri="{FF2B5EF4-FFF2-40B4-BE49-F238E27FC236}">
                  <a16:creationId xmlns:a16="http://schemas.microsoft.com/office/drawing/2014/main" id="{FAF78C64-2302-4748-9646-466C1F1AEF49}"/>
                </a:ext>
              </a:extLst>
            </p:cNvPr>
            <p:cNvSpPr/>
            <p:nvPr/>
          </p:nvSpPr>
          <p:spPr>
            <a:xfrm>
              <a:off x="3436561" y="6861739"/>
              <a:ext cx="226814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79">
                  <a:moveTo>
                    <a:pt x="98" y="4"/>
                  </a:moveTo>
                  <a:lnTo>
                    <a:pt x="121" y="50"/>
                  </a:lnTo>
                  <a:cubicBezTo>
                    <a:pt x="121" y="53"/>
                    <a:pt x="124" y="54"/>
                    <a:pt x="126" y="54"/>
                  </a:cubicBezTo>
                  <a:lnTo>
                    <a:pt x="176" y="62"/>
                  </a:lnTo>
                  <a:cubicBezTo>
                    <a:pt x="182" y="63"/>
                    <a:pt x="185" y="70"/>
                    <a:pt x="181" y="75"/>
                  </a:cubicBezTo>
                  <a:lnTo>
                    <a:pt x="145" y="111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1" y="169"/>
                  </a:lnTo>
                  <a:cubicBezTo>
                    <a:pt x="153" y="176"/>
                    <a:pt x="146" y="180"/>
                    <a:pt x="140" y="178"/>
                  </a:cubicBezTo>
                  <a:lnTo>
                    <a:pt x="96" y="154"/>
                  </a:lnTo>
                  <a:cubicBezTo>
                    <a:pt x="93" y="152"/>
                    <a:pt x="91" y="152"/>
                    <a:pt x="88" y="154"/>
                  </a:cubicBezTo>
                  <a:lnTo>
                    <a:pt x="44" y="178"/>
                  </a:lnTo>
                  <a:cubicBezTo>
                    <a:pt x="39" y="181"/>
                    <a:pt x="32" y="177"/>
                    <a:pt x="33" y="170"/>
                  </a:cubicBezTo>
                  <a:lnTo>
                    <a:pt x="41" y="119"/>
                  </a:lnTo>
                  <a:cubicBezTo>
                    <a:pt x="42" y="116"/>
                    <a:pt x="41" y="114"/>
                    <a:pt x="39" y="112"/>
                  </a:cubicBezTo>
                  <a:lnTo>
                    <a:pt x="2" y="75"/>
                  </a:lnTo>
                  <a:cubicBezTo>
                    <a:pt x="-2" y="71"/>
                    <a:pt x="0" y="64"/>
                    <a:pt x="6" y="63"/>
                  </a:cubicBezTo>
                  <a:lnTo>
                    <a:pt x="56" y="54"/>
                  </a:lnTo>
                  <a:cubicBezTo>
                    <a:pt x="59" y="54"/>
                    <a:pt x="61" y="53"/>
                    <a:pt x="62" y="50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29" name="Freeform: Shape 628">
              <a:extLst>
                <a:ext uri="{FF2B5EF4-FFF2-40B4-BE49-F238E27FC236}">
                  <a16:creationId xmlns:a16="http://schemas.microsoft.com/office/drawing/2014/main" id="{7A47D052-7AC8-4234-A3B5-3023AD4907C0}"/>
                </a:ext>
              </a:extLst>
            </p:cNvPr>
            <p:cNvSpPr/>
            <p:nvPr/>
          </p:nvSpPr>
          <p:spPr>
            <a:xfrm>
              <a:off x="3427838" y="6854261"/>
              <a:ext cx="244261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" h="193">
                  <a:moveTo>
                    <a:pt x="98" y="13"/>
                  </a:moveTo>
                  <a:cubicBezTo>
                    <a:pt x="98" y="13"/>
                    <a:pt x="98" y="14"/>
                    <a:pt x="97" y="14"/>
                  </a:cubicBezTo>
                  <a:lnTo>
                    <a:pt x="76" y="60"/>
                  </a:lnTo>
                  <a:cubicBezTo>
                    <a:pt x="73" y="65"/>
                    <a:pt x="70" y="68"/>
                    <a:pt x="65" y="68"/>
                  </a:cubicBezTo>
                  <a:lnTo>
                    <a:pt x="15" y="76"/>
                  </a:lnTo>
                  <a:cubicBezTo>
                    <a:pt x="15" y="76"/>
                    <a:pt x="14" y="76"/>
                    <a:pt x="14" y="77"/>
                  </a:cubicBezTo>
                  <a:lnTo>
                    <a:pt x="51" y="114"/>
                  </a:lnTo>
                  <a:cubicBezTo>
                    <a:pt x="54" y="118"/>
                    <a:pt x="56" y="122"/>
                    <a:pt x="55" y="127"/>
                  </a:cubicBezTo>
                  <a:lnTo>
                    <a:pt x="46" y="178"/>
                  </a:lnTo>
                  <a:cubicBezTo>
                    <a:pt x="46" y="178"/>
                    <a:pt x="46" y="179"/>
                    <a:pt x="47" y="179"/>
                  </a:cubicBezTo>
                  <a:cubicBezTo>
                    <a:pt x="48" y="180"/>
                    <a:pt x="48" y="180"/>
                    <a:pt x="48" y="180"/>
                  </a:cubicBezTo>
                  <a:lnTo>
                    <a:pt x="92" y="155"/>
                  </a:lnTo>
                  <a:cubicBezTo>
                    <a:pt x="97" y="153"/>
                    <a:pt x="101" y="153"/>
                    <a:pt x="106" y="155"/>
                  </a:cubicBezTo>
                  <a:lnTo>
                    <a:pt x="150" y="179"/>
                  </a:lnTo>
                  <a:lnTo>
                    <a:pt x="151" y="179"/>
                  </a:lnTo>
                  <a:cubicBezTo>
                    <a:pt x="152" y="178"/>
                    <a:pt x="152" y="178"/>
                    <a:pt x="152" y="178"/>
                  </a:cubicBezTo>
                  <a:lnTo>
                    <a:pt x="142" y="126"/>
                  </a:lnTo>
                  <a:cubicBezTo>
                    <a:pt x="142" y="122"/>
                    <a:pt x="143" y="117"/>
                    <a:pt x="147" y="114"/>
                  </a:cubicBezTo>
                  <a:lnTo>
                    <a:pt x="183" y="77"/>
                  </a:lnTo>
                  <a:lnTo>
                    <a:pt x="183" y="76"/>
                  </a:lnTo>
                  <a:lnTo>
                    <a:pt x="182" y="76"/>
                  </a:lnTo>
                  <a:lnTo>
                    <a:pt x="132" y="68"/>
                  </a:lnTo>
                  <a:cubicBezTo>
                    <a:pt x="128" y="68"/>
                    <a:pt x="124" y="65"/>
                    <a:pt x="122" y="60"/>
                  </a:cubicBezTo>
                  <a:lnTo>
                    <a:pt x="99" y="14"/>
                  </a:lnTo>
                  <a:close/>
                  <a:moveTo>
                    <a:pt x="48" y="193"/>
                  </a:moveTo>
                  <a:cubicBezTo>
                    <a:pt x="45" y="193"/>
                    <a:pt x="41" y="192"/>
                    <a:pt x="39" y="191"/>
                  </a:cubicBezTo>
                  <a:cubicBezTo>
                    <a:pt x="35" y="187"/>
                    <a:pt x="32" y="182"/>
                    <a:pt x="33" y="176"/>
                  </a:cubicBezTo>
                  <a:lnTo>
                    <a:pt x="41" y="124"/>
                  </a:lnTo>
                  <a:lnTo>
                    <a:pt x="5" y="87"/>
                  </a:lnTo>
                  <a:cubicBezTo>
                    <a:pt x="0" y="83"/>
                    <a:pt x="-1" y="78"/>
                    <a:pt x="1" y="72"/>
                  </a:cubicBezTo>
                  <a:cubicBezTo>
                    <a:pt x="2" y="68"/>
                    <a:pt x="7" y="64"/>
                    <a:pt x="12" y="63"/>
                  </a:cubicBezTo>
                  <a:lnTo>
                    <a:pt x="62" y="55"/>
                  </a:lnTo>
                  <a:cubicBezTo>
                    <a:pt x="63" y="55"/>
                    <a:pt x="63" y="55"/>
                    <a:pt x="63" y="55"/>
                  </a:cubicBezTo>
                  <a:lnTo>
                    <a:pt x="85" y="8"/>
                  </a:lnTo>
                  <a:cubicBezTo>
                    <a:pt x="87" y="3"/>
                    <a:pt x="92" y="0"/>
                    <a:pt x="98" y="0"/>
                  </a:cubicBezTo>
                  <a:cubicBezTo>
                    <a:pt x="104" y="0"/>
                    <a:pt x="109" y="3"/>
                    <a:pt x="111" y="8"/>
                  </a:cubicBezTo>
                  <a:lnTo>
                    <a:pt x="134" y="54"/>
                  </a:lnTo>
                  <a:cubicBezTo>
                    <a:pt x="134" y="54"/>
                    <a:pt x="134" y="55"/>
                    <a:pt x="135" y="55"/>
                  </a:cubicBezTo>
                  <a:lnTo>
                    <a:pt x="185" y="62"/>
                  </a:lnTo>
                  <a:cubicBezTo>
                    <a:pt x="189" y="63"/>
                    <a:pt x="194" y="66"/>
                    <a:pt x="196" y="71"/>
                  </a:cubicBezTo>
                  <a:cubicBezTo>
                    <a:pt x="198" y="77"/>
                    <a:pt x="196" y="82"/>
                    <a:pt x="193" y="86"/>
                  </a:cubicBezTo>
                  <a:lnTo>
                    <a:pt x="156" y="123"/>
                  </a:lnTo>
                  <a:lnTo>
                    <a:pt x="156" y="124"/>
                  </a:lnTo>
                  <a:lnTo>
                    <a:pt x="165" y="176"/>
                  </a:lnTo>
                  <a:cubicBezTo>
                    <a:pt x="166" y="181"/>
                    <a:pt x="164" y="186"/>
                    <a:pt x="159" y="190"/>
                  </a:cubicBezTo>
                  <a:cubicBezTo>
                    <a:pt x="155" y="193"/>
                    <a:pt x="148" y="194"/>
                    <a:pt x="143" y="191"/>
                  </a:cubicBezTo>
                  <a:lnTo>
                    <a:pt x="100" y="167"/>
                  </a:lnTo>
                  <a:cubicBezTo>
                    <a:pt x="99" y="167"/>
                    <a:pt x="99" y="167"/>
                    <a:pt x="98" y="167"/>
                  </a:cubicBezTo>
                  <a:lnTo>
                    <a:pt x="54" y="191"/>
                  </a:lnTo>
                  <a:cubicBezTo>
                    <a:pt x="52" y="192"/>
                    <a:pt x="50" y="193"/>
                    <a:pt x="48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0" name="Freeform: Shape 629">
              <a:extLst>
                <a:ext uri="{FF2B5EF4-FFF2-40B4-BE49-F238E27FC236}">
                  <a16:creationId xmlns:a16="http://schemas.microsoft.com/office/drawing/2014/main" id="{2F02EB2B-4B1F-481C-9F2D-30DA0F09D9A2}"/>
                </a:ext>
              </a:extLst>
            </p:cNvPr>
            <p:cNvSpPr/>
            <p:nvPr/>
          </p:nvSpPr>
          <p:spPr>
            <a:xfrm>
              <a:off x="3802953" y="6825598"/>
              <a:ext cx="305326" cy="305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6" h="246">
                  <a:moveTo>
                    <a:pt x="245" y="143"/>
                  </a:moveTo>
                  <a:cubicBezTo>
                    <a:pt x="235" y="210"/>
                    <a:pt x="172" y="256"/>
                    <a:pt x="104" y="245"/>
                  </a:cubicBezTo>
                  <a:cubicBezTo>
                    <a:pt x="37" y="235"/>
                    <a:pt x="-9" y="172"/>
                    <a:pt x="2" y="105"/>
                  </a:cubicBezTo>
                  <a:cubicBezTo>
                    <a:pt x="13" y="37"/>
                    <a:pt x="76" y="-9"/>
                    <a:pt x="143" y="2"/>
                  </a:cubicBezTo>
                  <a:cubicBezTo>
                    <a:pt x="210" y="13"/>
                    <a:pt x="256" y="76"/>
                    <a:pt x="245" y="14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1" name="Freeform: Shape 630">
              <a:extLst>
                <a:ext uri="{FF2B5EF4-FFF2-40B4-BE49-F238E27FC236}">
                  <a16:creationId xmlns:a16="http://schemas.microsoft.com/office/drawing/2014/main" id="{90166B0E-51B4-45B2-95EF-66DB705BBE96}"/>
                </a:ext>
              </a:extLst>
            </p:cNvPr>
            <p:cNvSpPr/>
            <p:nvPr/>
          </p:nvSpPr>
          <p:spPr>
            <a:xfrm>
              <a:off x="3840340" y="6861739"/>
              <a:ext cx="226814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79">
                  <a:moveTo>
                    <a:pt x="98" y="4"/>
                  </a:moveTo>
                  <a:lnTo>
                    <a:pt x="121" y="50"/>
                  </a:lnTo>
                  <a:cubicBezTo>
                    <a:pt x="121" y="53"/>
                    <a:pt x="124" y="54"/>
                    <a:pt x="126" y="54"/>
                  </a:cubicBezTo>
                  <a:lnTo>
                    <a:pt x="177" y="62"/>
                  </a:lnTo>
                  <a:cubicBezTo>
                    <a:pt x="183" y="63"/>
                    <a:pt x="185" y="70"/>
                    <a:pt x="181" y="75"/>
                  </a:cubicBezTo>
                  <a:lnTo>
                    <a:pt x="145" y="111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1" y="169"/>
                  </a:lnTo>
                  <a:cubicBezTo>
                    <a:pt x="152" y="176"/>
                    <a:pt x="146" y="180"/>
                    <a:pt x="140" y="178"/>
                  </a:cubicBezTo>
                  <a:lnTo>
                    <a:pt x="96" y="154"/>
                  </a:lnTo>
                  <a:cubicBezTo>
                    <a:pt x="93" y="152"/>
                    <a:pt x="91" y="152"/>
                    <a:pt x="88" y="154"/>
                  </a:cubicBezTo>
                  <a:lnTo>
                    <a:pt x="44" y="178"/>
                  </a:lnTo>
                  <a:cubicBezTo>
                    <a:pt x="39" y="181"/>
                    <a:pt x="32" y="177"/>
                    <a:pt x="33" y="170"/>
                  </a:cubicBezTo>
                  <a:lnTo>
                    <a:pt x="41" y="119"/>
                  </a:lnTo>
                  <a:cubicBezTo>
                    <a:pt x="42" y="116"/>
                    <a:pt x="41" y="114"/>
                    <a:pt x="39" y="112"/>
                  </a:cubicBezTo>
                  <a:lnTo>
                    <a:pt x="2" y="75"/>
                  </a:lnTo>
                  <a:cubicBezTo>
                    <a:pt x="-2" y="71"/>
                    <a:pt x="0" y="64"/>
                    <a:pt x="6" y="63"/>
                  </a:cubicBezTo>
                  <a:lnTo>
                    <a:pt x="57" y="54"/>
                  </a:lnTo>
                  <a:cubicBezTo>
                    <a:pt x="59" y="54"/>
                    <a:pt x="62" y="53"/>
                    <a:pt x="62" y="50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2" name="Freeform: Shape 631">
              <a:extLst>
                <a:ext uri="{FF2B5EF4-FFF2-40B4-BE49-F238E27FC236}">
                  <a16:creationId xmlns:a16="http://schemas.microsoft.com/office/drawing/2014/main" id="{AC22DE8B-22AB-4E60-A8A4-51907601934C}"/>
                </a:ext>
              </a:extLst>
            </p:cNvPr>
            <p:cNvSpPr/>
            <p:nvPr/>
          </p:nvSpPr>
          <p:spPr>
            <a:xfrm>
              <a:off x="3831616" y="6854261"/>
              <a:ext cx="244261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" h="193">
                  <a:moveTo>
                    <a:pt x="99" y="13"/>
                  </a:moveTo>
                  <a:cubicBezTo>
                    <a:pt x="98" y="13"/>
                    <a:pt x="98" y="14"/>
                    <a:pt x="97" y="14"/>
                  </a:cubicBezTo>
                  <a:lnTo>
                    <a:pt x="75" y="60"/>
                  </a:lnTo>
                  <a:cubicBezTo>
                    <a:pt x="73" y="65"/>
                    <a:pt x="70" y="68"/>
                    <a:pt x="65" y="68"/>
                  </a:cubicBezTo>
                  <a:lnTo>
                    <a:pt x="15" y="76"/>
                  </a:lnTo>
                  <a:cubicBezTo>
                    <a:pt x="15" y="76"/>
                    <a:pt x="14" y="76"/>
                    <a:pt x="14" y="77"/>
                  </a:cubicBezTo>
                  <a:lnTo>
                    <a:pt x="51" y="114"/>
                  </a:lnTo>
                  <a:cubicBezTo>
                    <a:pt x="54" y="117"/>
                    <a:pt x="56" y="122"/>
                    <a:pt x="55" y="127"/>
                  </a:cubicBezTo>
                  <a:lnTo>
                    <a:pt x="47" y="178"/>
                  </a:lnTo>
                  <a:cubicBezTo>
                    <a:pt x="47" y="179"/>
                    <a:pt x="47" y="179"/>
                    <a:pt x="47" y="179"/>
                  </a:cubicBezTo>
                  <a:cubicBezTo>
                    <a:pt x="48" y="180"/>
                    <a:pt x="48" y="180"/>
                    <a:pt x="48" y="180"/>
                  </a:cubicBezTo>
                  <a:lnTo>
                    <a:pt x="93" y="155"/>
                  </a:lnTo>
                  <a:cubicBezTo>
                    <a:pt x="97" y="153"/>
                    <a:pt x="101" y="153"/>
                    <a:pt x="106" y="155"/>
                  </a:cubicBezTo>
                  <a:lnTo>
                    <a:pt x="151" y="179"/>
                  </a:lnTo>
                  <a:cubicBezTo>
                    <a:pt x="152" y="178"/>
                    <a:pt x="152" y="178"/>
                    <a:pt x="152" y="178"/>
                  </a:cubicBezTo>
                  <a:lnTo>
                    <a:pt x="143" y="126"/>
                  </a:lnTo>
                  <a:cubicBezTo>
                    <a:pt x="142" y="122"/>
                    <a:pt x="143" y="117"/>
                    <a:pt x="147" y="114"/>
                  </a:cubicBezTo>
                  <a:lnTo>
                    <a:pt x="183" y="77"/>
                  </a:lnTo>
                  <a:cubicBezTo>
                    <a:pt x="183" y="77"/>
                    <a:pt x="184" y="76"/>
                    <a:pt x="183" y="76"/>
                  </a:cubicBezTo>
                  <a:lnTo>
                    <a:pt x="182" y="76"/>
                  </a:lnTo>
                  <a:lnTo>
                    <a:pt x="132" y="68"/>
                  </a:lnTo>
                  <a:cubicBezTo>
                    <a:pt x="128" y="68"/>
                    <a:pt x="123" y="65"/>
                    <a:pt x="122" y="60"/>
                  </a:cubicBezTo>
                  <a:lnTo>
                    <a:pt x="99" y="14"/>
                  </a:lnTo>
                  <a:close/>
                  <a:moveTo>
                    <a:pt x="48" y="193"/>
                  </a:moveTo>
                  <a:cubicBezTo>
                    <a:pt x="45" y="193"/>
                    <a:pt x="42" y="192"/>
                    <a:pt x="39" y="191"/>
                  </a:cubicBezTo>
                  <a:cubicBezTo>
                    <a:pt x="35" y="187"/>
                    <a:pt x="32" y="182"/>
                    <a:pt x="33" y="176"/>
                  </a:cubicBezTo>
                  <a:lnTo>
                    <a:pt x="42" y="124"/>
                  </a:lnTo>
                  <a:lnTo>
                    <a:pt x="4" y="87"/>
                  </a:lnTo>
                  <a:cubicBezTo>
                    <a:pt x="1" y="83"/>
                    <a:pt x="-1" y="78"/>
                    <a:pt x="1" y="72"/>
                  </a:cubicBezTo>
                  <a:cubicBezTo>
                    <a:pt x="2" y="68"/>
                    <a:pt x="7" y="64"/>
                    <a:pt x="12" y="63"/>
                  </a:cubicBezTo>
                  <a:lnTo>
                    <a:pt x="62" y="55"/>
                  </a:lnTo>
                  <a:cubicBezTo>
                    <a:pt x="63" y="55"/>
                    <a:pt x="63" y="55"/>
                    <a:pt x="63" y="55"/>
                  </a:cubicBezTo>
                  <a:lnTo>
                    <a:pt x="85" y="8"/>
                  </a:lnTo>
                  <a:cubicBezTo>
                    <a:pt x="88" y="3"/>
                    <a:pt x="93" y="0"/>
                    <a:pt x="98" y="0"/>
                  </a:cubicBezTo>
                  <a:lnTo>
                    <a:pt x="99" y="0"/>
                  </a:lnTo>
                  <a:cubicBezTo>
                    <a:pt x="104" y="0"/>
                    <a:pt x="109" y="3"/>
                    <a:pt x="111" y="8"/>
                  </a:cubicBezTo>
                  <a:lnTo>
                    <a:pt x="134" y="54"/>
                  </a:lnTo>
                  <a:lnTo>
                    <a:pt x="134" y="55"/>
                  </a:lnTo>
                  <a:lnTo>
                    <a:pt x="185" y="62"/>
                  </a:lnTo>
                  <a:cubicBezTo>
                    <a:pt x="190" y="63"/>
                    <a:pt x="195" y="66"/>
                    <a:pt x="196" y="71"/>
                  </a:cubicBezTo>
                  <a:cubicBezTo>
                    <a:pt x="198" y="77"/>
                    <a:pt x="196" y="82"/>
                    <a:pt x="193" y="86"/>
                  </a:cubicBezTo>
                  <a:lnTo>
                    <a:pt x="156" y="123"/>
                  </a:lnTo>
                  <a:lnTo>
                    <a:pt x="156" y="124"/>
                  </a:lnTo>
                  <a:lnTo>
                    <a:pt x="165" y="176"/>
                  </a:lnTo>
                  <a:cubicBezTo>
                    <a:pt x="166" y="181"/>
                    <a:pt x="164" y="186"/>
                    <a:pt x="159" y="190"/>
                  </a:cubicBezTo>
                  <a:cubicBezTo>
                    <a:pt x="155" y="193"/>
                    <a:pt x="149" y="194"/>
                    <a:pt x="144" y="191"/>
                  </a:cubicBezTo>
                  <a:lnTo>
                    <a:pt x="100" y="167"/>
                  </a:lnTo>
                  <a:cubicBezTo>
                    <a:pt x="99" y="167"/>
                    <a:pt x="99" y="167"/>
                    <a:pt x="99" y="167"/>
                  </a:cubicBezTo>
                  <a:lnTo>
                    <a:pt x="54" y="191"/>
                  </a:lnTo>
                  <a:cubicBezTo>
                    <a:pt x="52" y="192"/>
                    <a:pt x="49" y="193"/>
                    <a:pt x="48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3" name="Freeform: Shape 632">
              <a:extLst>
                <a:ext uri="{FF2B5EF4-FFF2-40B4-BE49-F238E27FC236}">
                  <a16:creationId xmlns:a16="http://schemas.microsoft.com/office/drawing/2014/main" id="{87B49F54-0D0B-44A9-B052-23E973790353}"/>
                </a:ext>
              </a:extLst>
            </p:cNvPr>
            <p:cNvSpPr/>
            <p:nvPr/>
          </p:nvSpPr>
          <p:spPr>
            <a:xfrm>
              <a:off x="4206731" y="6825598"/>
              <a:ext cx="305326" cy="305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6" h="246">
                  <a:moveTo>
                    <a:pt x="245" y="143"/>
                  </a:moveTo>
                  <a:cubicBezTo>
                    <a:pt x="235" y="210"/>
                    <a:pt x="172" y="256"/>
                    <a:pt x="104" y="245"/>
                  </a:cubicBezTo>
                  <a:cubicBezTo>
                    <a:pt x="37" y="235"/>
                    <a:pt x="-9" y="172"/>
                    <a:pt x="2" y="105"/>
                  </a:cubicBezTo>
                  <a:cubicBezTo>
                    <a:pt x="13" y="37"/>
                    <a:pt x="76" y="-9"/>
                    <a:pt x="143" y="2"/>
                  </a:cubicBezTo>
                  <a:cubicBezTo>
                    <a:pt x="210" y="13"/>
                    <a:pt x="256" y="76"/>
                    <a:pt x="245" y="14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4" name="Freeform: Shape 633">
              <a:extLst>
                <a:ext uri="{FF2B5EF4-FFF2-40B4-BE49-F238E27FC236}">
                  <a16:creationId xmlns:a16="http://schemas.microsoft.com/office/drawing/2014/main" id="{29216081-2274-445A-9D40-47547E18BD21}"/>
                </a:ext>
              </a:extLst>
            </p:cNvPr>
            <p:cNvSpPr/>
            <p:nvPr/>
          </p:nvSpPr>
          <p:spPr>
            <a:xfrm>
              <a:off x="4244118" y="6861739"/>
              <a:ext cx="226814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79">
                  <a:moveTo>
                    <a:pt x="98" y="4"/>
                  </a:moveTo>
                  <a:lnTo>
                    <a:pt x="120" y="50"/>
                  </a:lnTo>
                  <a:cubicBezTo>
                    <a:pt x="122" y="53"/>
                    <a:pt x="124" y="54"/>
                    <a:pt x="126" y="54"/>
                  </a:cubicBezTo>
                  <a:lnTo>
                    <a:pt x="177" y="62"/>
                  </a:lnTo>
                  <a:cubicBezTo>
                    <a:pt x="183" y="63"/>
                    <a:pt x="185" y="70"/>
                    <a:pt x="181" y="75"/>
                  </a:cubicBezTo>
                  <a:lnTo>
                    <a:pt x="144" y="111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2" y="169"/>
                  </a:lnTo>
                  <a:cubicBezTo>
                    <a:pt x="152" y="176"/>
                    <a:pt x="146" y="180"/>
                    <a:pt x="141" y="178"/>
                  </a:cubicBezTo>
                  <a:lnTo>
                    <a:pt x="96" y="154"/>
                  </a:lnTo>
                  <a:cubicBezTo>
                    <a:pt x="94" y="152"/>
                    <a:pt x="91" y="152"/>
                    <a:pt x="89" y="154"/>
                  </a:cubicBezTo>
                  <a:lnTo>
                    <a:pt x="44" y="178"/>
                  </a:lnTo>
                  <a:cubicBezTo>
                    <a:pt x="38" y="181"/>
                    <a:pt x="32" y="177"/>
                    <a:pt x="33" y="170"/>
                  </a:cubicBezTo>
                  <a:lnTo>
                    <a:pt x="41" y="119"/>
                  </a:lnTo>
                  <a:cubicBezTo>
                    <a:pt x="42" y="116"/>
                    <a:pt x="41" y="114"/>
                    <a:pt x="39" y="112"/>
                  </a:cubicBezTo>
                  <a:lnTo>
                    <a:pt x="2" y="75"/>
                  </a:lnTo>
                  <a:cubicBezTo>
                    <a:pt x="-2" y="71"/>
                    <a:pt x="0" y="64"/>
                    <a:pt x="7" y="63"/>
                  </a:cubicBezTo>
                  <a:lnTo>
                    <a:pt x="57" y="54"/>
                  </a:lnTo>
                  <a:cubicBezTo>
                    <a:pt x="59" y="54"/>
                    <a:pt x="62" y="53"/>
                    <a:pt x="62" y="50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rgbClr val="F29F0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5" name="Freeform: Shape 634">
              <a:extLst>
                <a:ext uri="{FF2B5EF4-FFF2-40B4-BE49-F238E27FC236}">
                  <a16:creationId xmlns:a16="http://schemas.microsoft.com/office/drawing/2014/main" id="{3C15F5A1-0529-4B06-85D6-A7D35B62F022}"/>
                </a:ext>
              </a:extLst>
            </p:cNvPr>
            <p:cNvSpPr/>
            <p:nvPr/>
          </p:nvSpPr>
          <p:spPr>
            <a:xfrm>
              <a:off x="4235394" y="6854261"/>
              <a:ext cx="243015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3">
                  <a:moveTo>
                    <a:pt x="97" y="13"/>
                  </a:moveTo>
                  <a:lnTo>
                    <a:pt x="96" y="14"/>
                  </a:lnTo>
                  <a:lnTo>
                    <a:pt x="74" y="60"/>
                  </a:lnTo>
                  <a:cubicBezTo>
                    <a:pt x="73" y="65"/>
                    <a:pt x="68" y="68"/>
                    <a:pt x="64" y="68"/>
                  </a:cubicBezTo>
                  <a:lnTo>
                    <a:pt x="14" y="76"/>
                  </a:lnTo>
                  <a:cubicBezTo>
                    <a:pt x="14" y="76"/>
                    <a:pt x="13" y="76"/>
                    <a:pt x="13" y="77"/>
                  </a:cubicBezTo>
                  <a:lnTo>
                    <a:pt x="50" y="114"/>
                  </a:lnTo>
                  <a:cubicBezTo>
                    <a:pt x="54" y="117"/>
                    <a:pt x="55" y="122"/>
                    <a:pt x="54" y="127"/>
                  </a:cubicBezTo>
                  <a:lnTo>
                    <a:pt x="46" y="178"/>
                  </a:lnTo>
                  <a:cubicBezTo>
                    <a:pt x="46" y="179"/>
                    <a:pt x="46" y="179"/>
                    <a:pt x="46" y="179"/>
                  </a:cubicBezTo>
                  <a:cubicBezTo>
                    <a:pt x="46" y="180"/>
                    <a:pt x="47" y="180"/>
                    <a:pt x="47" y="180"/>
                  </a:cubicBezTo>
                  <a:lnTo>
                    <a:pt x="91" y="155"/>
                  </a:lnTo>
                  <a:cubicBezTo>
                    <a:pt x="96" y="153"/>
                    <a:pt x="101" y="153"/>
                    <a:pt x="105" y="155"/>
                  </a:cubicBezTo>
                  <a:lnTo>
                    <a:pt x="149" y="179"/>
                  </a:lnTo>
                  <a:lnTo>
                    <a:pt x="150" y="179"/>
                  </a:lnTo>
                  <a:cubicBezTo>
                    <a:pt x="151" y="178"/>
                    <a:pt x="151" y="178"/>
                    <a:pt x="151" y="178"/>
                  </a:cubicBezTo>
                  <a:lnTo>
                    <a:pt x="142" y="126"/>
                  </a:lnTo>
                  <a:cubicBezTo>
                    <a:pt x="141" y="122"/>
                    <a:pt x="142" y="117"/>
                    <a:pt x="146" y="114"/>
                  </a:cubicBezTo>
                  <a:lnTo>
                    <a:pt x="182" y="77"/>
                  </a:lnTo>
                  <a:cubicBezTo>
                    <a:pt x="182" y="77"/>
                    <a:pt x="183" y="76"/>
                    <a:pt x="182" y="76"/>
                  </a:cubicBezTo>
                  <a:lnTo>
                    <a:pt x="181" y="76"/>
                  </a:lnTo>
                  <a:lnTo>
                    <a:pt x="131" y="68"/>
                  </a:lnTo>
                  <a:cubicBezTo>
                    <a:pt x="127" y="68"/>
                    <a:pt x="123" y="65"/>
                    <a:pt x="120" y="60"/>
                  </a:cubicBezTo>
                  <a:lnTo>
                    <a:pt x="98" y="14"/>
                  </a:lnTo>
                  <a:close/>
                  <a:moveTo>
                    <a:pt x="47" y="193"/>
                  </a:moveTo>
                  <a:cubicBezTo>
                    <a:pt x="44" y="193"/>
                    <a:pt x="41" y="192"/>
                    <a:pt x="38" y="191"/>
                  </a:cubicBezTo>
                  <a:cubicBezTo>
                    <a:pt x="34" y="187"/>
                    <a:pt x="32" y="182"/>
                    <a:pt x="32" y="176"/>
                  </a:cubicBezTo>
                  <a:lnTo>
                    <a:pt x="41" y="124"/>
                  </a:lnTo>
                  <a:lnTo>
                    <a:pt x="4" y="87"/>
                  </a:lnTo>
                  <a:cubicBezTo>
                    <a:pt x="0" y="83"/>
                    <a:pt x="-1" y="78"/>
                    <a:pt x="0" y="72"/>
                  </a:cubicBezTo>
                  <a:cubicBezTo>
                    <a:pt x="2" y="68"/>
                    <a:pt x="6" y="64"/>
                    <a:pt x="11" y="63"/>
                  </a:cubicBezTo>
                  <a:lnTo>
                    <a:pt x="62" y="55"/>
                  </a:lnTo>
                  <a:lnTo>
                    <a:pt x="84" y="8"/>
                  </a:lnTo>
                  <a:cubicBezTo>
                    <a:pt x="87" y="3"/>
                    <a:pt x="91" y="0"/>
                    <a:pt x="97" y="0"/>
                  </a:cubicBezTo>
                  <a:cubicBezTo>
                    <a:pt x="103" y="0"/>
                    <a:pt x="108" y="3"/>
                    <a:pt x="110" y="8"/>
                  </a:cubicBezTo>
                  <a:lnTo>
                    <a:pt x="132" y="54"/>
                  </a:lnTo>
                  <a:cubicBezTo>
                    <a:pt x="133" y="54"/>
                    <a:pt x="133" y="55"/>
                    <a:pt x="133" y="55"/>
                  </a:cubicBezTo>
                  <a:lnTo>
                    <a:pt x="184" y="62"/>
                  </a:lnTo>
                  <a:cubicBezTo>
                    <a:pt x="189" y="63"/>
                    <a:pt x="194" y="66"/>
                    <a:pt x="195" y="71"/>
                  </a:cubicBezTo>
                  <a:cubicBezTo>
                    <a:pt x="197" y="77"/>
                    <a:pt x="195" y="82"/>
                    <a:pt x="192" y="86"/>
                  </a:cubicBezTo>
                  <a:lnTo>
                    <a:pt x="155" y="123"/>
                  </a:lnTo>
                  <a:lnTo>
                    <a:pt x="155" y="124"/>
                  </a:lnTo>
                  <a:lnTo>
                    <a:pt x="164" y="176"/>
                  </a:lnTo>
                  <a:cubicBezTo>
                    <a:pt x="165" y="181"/>
                    <a:pt x="163" y="186"/>
                    <a:pt x="158" y="190"/>
                  </a:cubicBezTo>
                  <a:cubicBezTo>
                    <a:pt x="154" y="193"/>
                    <a:pt x="148" y="194"/>
                    <a:pt x="143" y="191"/>
                  </a:cubicBezTo>
                  <a:lnTo>
                    <a:pt x="98" y="167"/>
                  </a:lnTo>
                  <a:lnTo>
                    <a:pt x="97" y="167"/>
                  </a:lnTo>
                  <a:lnTo>
                    <a:pt x="54" y="191"/>
                  </a:lnTo>
                  <a:cubicBezTo>
                    <a:pt x="51" y="192"/>
                    <a:pt x="49" y="193"/>
                    <a:pt x="47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6" name="Freeform: Shape 635">
              <a:extLst>
                <a:ext uri="{FF2B5EF4-FFF2-40B4-BE49-F238E27FC236}">
                  <a16:creationId xmlns:a16="http://schemas.microsoft.com/office/drawing/2014/main" id="{2EB4CD9A-5218-4349-9107-1107BEE23F83}"/>
                </a:ext>
              </a:extLst>
            </p:cNvPr>
            <p:cNvSpPr/>
            <p:nvPr/>
          </p:nvSpPr>
          <p:spPr>
            <a:xfrm>
              <a:off x="3467716" y="5468454"/>
              <a:ext cx="979536" cy="211859"/>
            </a:xfrm>
            <a:custGeom>
              <a:avLst/>
              <a:gdLst>
                <a:gd name="connsiteX0" fmla="*/ 449262 w 979536"/>
                <a:gd name="connsiteY0" fmla="*/ 149311 h 211859"/>
                <a:gd name="connsiteX1" fmla="*/ 436978 w 979536"/>
                <a:gd name="connsiteY1" fmla="*/ 178745 h 211859"/>
                <a:gd name="connsiteX2" fmla="*/ 462775 w 979536"/>
                <a:gd name="connsiteY2" fmla="*/ 178745 h 211859"/>
                <a:gd name="connsiteX3" fmla="*/ 450490 w 979536"/>
                <a:gd name="connsiteY3" fmla="*/ 149311 h 211859"/>
                <a:gd name="connsiteX4" fmla="*/ 597879 w 979536"/>
                <a:gd name="connsiteY4" fmla="*/ 148084 h 211859"/>
                <a:gd name="connsiteX5" fmla="*/ 597879 w 979536"/>
                <a:gd name="connsiteY5" fmla="*/ 197142 h 211859"/>
                <a:gd name="connsiteX6" fmla="*/ 613791 w 979536"/>
                <a:gd name="connsiteY6" fmla="*/ 197142 h 211859"/>
                <a:gd name="connsiteX7" fmla="*/ 632150 w 979536"/>
                <a:gd name="connsiteY7" fmla="*/ 173839 h 211859"/>
                <a:gd name="connsiteX8" fmla="*/ 610119 w 979536"/>
                <a:gd name="connsiteY8" fmla="*/ 148084 h 211859"/>
                <a:gd name="connsiteX9" fmla="*/ 519345 w 979536"/>
                <a:gd name="connsiteY9" fmla="*/ 148084 h 211859"/>
                <a:gd name="connsiteX10" fmla="*/ 519345 w 979536"/>
                <a:gd name="connsiteY10" fmla="*/ 170160 h 211859"/>
                <a:gd name="connsiteX11" fmla="*/ 531572 w 979536"/>
                <a:gd name="connsiteY11" fmla="*/ 170160 h 211859"/>
                <a:gd name="connsiteX12" fmla="*/ 546245 w 979536"/>
                <a:gd name="connsiteY12" fmla="*/ 159122 h 211859"/>
                <a:gd name="connsiteX13" fmla="*/ 531572 w 979536"/>
                <a:gd name="connsiteY13" fmla="*/ 148084 h 211859"/>
                <a:gd name="connsiteX14" fmla="*/ 580743 w 979536"/>
                <a:gd name="connsiteY14" fmla="*/ 134593 h 211859"/>
                <a:gd name="connsiteX15" fmla="*/ 615015 w 979536"/>
                <a:gd name="connsiteY15" fmla="*/ 134593 h 211859"/>
                <a:gd name="connsiteX16" fmla="*/ 649286 w 979536"/>
                <a:gd name="connsiteY16" fmla="*/ 172613 h 211859"/>
                <a:gd name="connsiteX17" fmla="*/ 615015 w 979536"/>
                <a:gd name="connsiteY17" fmla="*/ 211859 h 211859"/>
                <a:gd name="connsiteX18" fmla="*/ 580743 w 979536"/>
                <a:gd name="connsiteY18" fmla="*/ 211859 h 211859"/>
                <a:gd name="connsiteX19" fmla="*/ 502227 w 979536"/>
                <a:gd name="connsiteY19" fmla="*/ 134593 h 211859"/>
                <a:gd name="connsiteX20" fmla="*/ 536463 w 979536"/>
                <a:gd name="connsiteY20" fmla="*/ 134593 h 211859"/>
                <a:gd name="connsiteX21" fmla="*/ 563363 w 979536"/>
                <a:gd name="connsiteY21" fmla="*/ 159122 h 211859"/>
                <a:gd name="connsiteX22" fmla="*/ 545022 w 979536"/>
                <a:gd name="connsiteY22" fmla="*/ 182425 h 211859"/>
                <a:gd name="connsiteX23" fmla="*/ 546245 w 979536"/>
                <a:gd name="connsiteY23" fmla="*/ 182425 h 211859"/>
                <a:gd name="connsiteX24" fmla="*/ 567031 w 979536"/>
                <a:gd name="connsiteY24" fmla="*/ 211859 h 211859"/>
                <a:gd name="connsiteX25" fmla="*/ 546245 w 979536"/>
                <a:gd name="connsiteY25" fmla="*/ 211859 h 211859"/>
                <a:gd name="connsiteX26" fmla="*/ 527904 w 979536"/>
                <a:gd name="connsiteY26" fmla="*/ 183651 h 211859"/>
                <a:gd name="connsiteX27" fmla="*/ 519345 w 979536"/>
                <a:gd name="connsiteY27" fmla="*/ 183651 h 211859"/>
                <a:gd name="connsiteX28" fmla="*/ 519345 w 979536"/>
                <a:gd name="connsiteY28" fmla="*/ 211859 h 211859"/>
                <a:gd name="connsiteX29" fmla="*/ 502227 w 979536"/>
                <a:gd name="connsiteY29" fmla="*/ 211859 h 211859"/>
                <a:gd name="connsiteX30" fmla="*/ 440663 w 979536"/>
                <a:gd name="connsiteY30" fmla="*/ 134593 h 211859"/>
                <a:gd name="connsiteX31" fmla="*/ 457861 w 979536"/>
                <a:gd name="connsiteY31" fmla="*/ 134593 h 211859"/>
                <a:gd name="connsiteX32" fmla="*/ 492257 w 979536"/>
                <a:gd name="connsiteY32" fmla="*/ 211859 h 211859"/>
                <a:gd name="connsiteX33" fmla="*/ 476287 w 979536"/>
                <a:gd name="connsiteY33" fmla="*/ 211859 h 211859"/>
                <a:gd name="connsiteX34" fmla="*/ 467688 w 979536"/>
                <a:gd name="connsiteY34" fmla="*/ 193463 h 211859"/>
                <a:gd name="connsiteX35" fmla="*/ 429607 w 979536"/>
                <a:gd name="connsiteY35" fmla="*/ 193463 h 211859"/>
                <a:gd name="connsiteX36" fmla="*/ 422236 w 979536"/>
                <a:gd name="connsiteY36" fmla="*/ 211859 h 211859"/>
                <a:gd name="connsiteX37" fmla="*/ 406267 w 979536"/>
                <a:gd name="connsiteY37" fmla="*/ 211859 h 211859"/>
                <a:gd name="connsiteX38" fmla="*/ 366973 w 979536"/>
                <a:gd name="connsiteY38" fmla="*/ 133347 h 211859"/>
                <a:gd name="connsiteX39" fmla="*/ 401286 w 979536"/>
                <a:gd name="connsiteY39" fmla="*/ 154202 h 211859"/>
                <a:gd name="connsiteX40" fmla="*/ 386580 w 979536"/>
                <a:gd name="connsiteY40" fmla="*/ 161562 h 211859"/>
                <a:gd name="connsiteX41" fmla="*/ 366973 w 979536"/>
                <a:gd name="connsiteY41" fmla="*/ 149295 h 211859"/>
                <a:gd name="connsiteX42" fmla="*/ 343689 w 979536"/>
                <a:gd name="connsiteY42" fmla="*/ 172603 h 211859"/>
                <a:gd name="connsiteX43" fmla="*/ 366973 w 979536"/>
                <a:gd name="connsiteY43" fmla="*/ 195911 h 211859"/>
                <a:gd name="connsiteX44" fmla="*/ 387806 w 979536"/>
                <a:gd name="connsiteY44" fmla="*/ 183644 h 211859"/>
                <a:gd name="connsiteX45" fmla="*/ 401286 w 979536"/>
                <a:gd name="connsiteY45" fmla="*/ 191004 h 211859"/>
                <a:gd name="connsiteX46" fmla="*/ 366973 w 979536"/>
                <a:gd name="connsiteY46" fmla="*/ 211859 h 211859"/>
                <a:gd name="connsiteX47" fmla="*/ 327758 w 979536"/>
                <a:gd name="connsiteY47" fmla="*/ 172603 h 211859"/>
                <a:gd name="connsiteX48" fmla="*/ 366973 w 979536"/>
                <a:gd name="connsiteY48" fmla="*/ 133347 h 211859"/>
                <a:gd name="connsiteX49" fmla="*/ 872984 w 979536"/>
                <a:gd name="connsiteY49" fmla="*/ 17210 h 211859"/>
                <a:gd name="connsiteX50" fmla="*/ 860700 w 979536"/>
                <a:gd name="connsiteY50" fmla="*/ 47871 h 211859"/>
                <a:gd name="connsiteX51" fmla="*/ 886497 w 979536"/>
                <a:gd name="connsiteY51" fmla="*/ 47871 h 211859"/>
                <a:gd name="connsiteX52" fmla="*/ 252367 w 979536"/>
                <a:gd name="connsiteY52" fmla="*/ 17210 h 211859"/>
                <a:gd name="connsiteX53" fmla="*/ 240080 w 979536"/>
                <a:gd name="connsiteY53" fmla="*/ 47871 h 211859"/>
                <a:gd name="connsiteX54" fmla="*/ 265882 w 979536"/>
                <a:gd name="connsiteY54" fmla="*/ 47871 h 211859"/>
                <a:gd name="connsiteX55" fmla="*/ 253595 w 979536"/>
                <a:gd name="connsiteY55" fmla="*/ 17210 h 211859"/>
                <a:gd name="connsiteX56" fmla="*/ 100308 w 979536"/>
                <a:gd name="connsiteY56" fmla="*/ 17183 h 211859"/>
                <a:gd name="connsiteX57" fmla="*/ 76994 w 979536"/>
                <a:gd name="connsiteY57" fmla="*/ 40502 h 211859"/>
                <a:gd name="connsiteX58" fmla="*/ 100308 w 979536"/>
                <a:gd name="connsiteY58" fmla="*/ 63822 h 211859"/>
                <a:gd name="connsiteX59" fmla="*/ 123622 w 979536"/>
                <a:gd name="connsiteY59" fmla="*/ 40502 h 211859"/>
                <a:gd name="connsiteX60" fmla="*/ 100308 w 979536"/>
                <a:gd name="connsiteY60" fmla="*/ 17183 h 211859"/>
                <a:gd name="connsiteX61" fmla="*/ 553037 w 979536"/>
                <a:gd name="connsiteY61" fmla="*/ 15984 h 211859"/>
                <a:gd name="connsiteX62" fmla="*/ 553037 w 979536"/>
                <a:gd name="connsiteY62" fmla="*/ 65041 h 211859"/>
                <a:gd name="connsiteX63" fmla="*/ 567724 w 979536"/>
                <a:gd name="connsiteY63" fmla="*/ 65041 h 211859"/>
                <a:gd name="connsiteX64" fmla="*/ 587308 w 979536"/>
                <a:gd name="connsiteY64" fmla="*/ 41739 h 211859"/>
                <a:gd name="connsiteX65" fmla="*/ 565276 w 979536"/>
                <a:gd name="connsiteY65" fmla="*/ 15984 h 211859"/>
                <a:gd name="connsiteX66" fmla="*/ 924702 w 979536"/>
                <a:gd name="connsiteY66" fmla="*/ 2493 h 211859"/>
                <a:gd name="connsiteX67" fmla="*/ 940543 w 979536"/>
                <a:gd name="connsiteY67" fmla="*/ 2493 h 211859"/>
                <a:gd name="connsiteX68" fmla="*/ 940543 w 979536"/>
                <a:gd name="connsiteY68" fmla="*/ 65041 h 211859"/>
                <a:gd name="connsiteX69" fmla="*/ 979536 w 979536"/>
                <a:gd name="connsiteY69" fmla="*/ 65041 h 211859"/>
                <a:gd name="connsiteX70" fmla="*/ 979536 w 979536"/>
                <a:gd name="connsiteY70" fmla="*/ 79759 h 211859"/>
                <a:gd name="connsiteX71" fmla="*/ 924702 w 979536"/>
                <a:gd name="connsiteY71" fmla="*/ 79759 h 211859"/>
                <a:gd name="connsiteX72" fmla="*/ 865614 w 979536"/>
                <a:gd name="connsiteY72" fmla="*/ 2493 h 211859"/>
                <a:gd name="connsiteX73" fmla="*/ 881583 w 979536"/>
                <a:gd name="connsiteY73" fmla="*/ 2493 h 211859"/>
                <a:gd name="connsiteX74" fmla="*/ 915979 w 979536"/>
                <a:gd name="connsiteY74" fmla="*/ 79759 h 211859"/>
                <a:gd name="connsiteX75" fmla="*/ 900010 w 979536"/>
                <a:gd name="connsiteY75" fmla="*/ 79759 h 211859"/>
                <a:gd name="connsiteX76" fmla="*/ 892639 w 979536"/>
                <a:gd name="connsiteY76" fmla="*/ 62589 h 211859"/>
                <a:gd name="connsiteX77" fmla="*/ 853329 w 979536"/>
                <a:gd name="connsiteY77" fmla="*/ 62589 h 211859"/>
                <a:gd name="connsiteX78" fmla="*/ 844730 w 979536"/>
                <a:gd name="connsiteY78" fmla="*/ 79759 h 211859"/>
                <a:gd name="connsiteX79" fmla="*/ 829989 w 979536"/>
                <a:gd name="connsiteY79" fmla="*/ 79759 h 211859"/>
                <a:gd name="connsiteX80" fmla="*/ 760196 w 979536"/>
                <a:gd name="connsiteY80" fmla="*/ 2493 h 211859"/>
                <a:gd name="connsiteX81" fmla="*/ 826246 w 979536"/>
                <a:gd name="connsiteY81" fmla="*/ 2493 h 211859"/>
                <a:gd name="connsiteX82" fmla="*/ 826246 w 979536"/>
                <a:gd name="connsiteY82" fmla="*/ 17210 h 211859"/>
                <a:gd name="connsiteX83" fmla="*/ 801783 w 979536"/>
                <a:gd name="connsiteY83" fmla="*/ 17210 h 211859"/>
                <a:gd name="connsiteX84" fmla="*/ 801783 w 979536"/>
                <a:gd name="connsiteY84" fmla="*/ 79759 h 211859"/>
                <a:gd name="connsiteX85" fmla="*/ 784659 w 979536"/>
                <a:gd name="connsiteY85" fmla="*/ 79759 h 211859"/>
                <a:gd name="connsiteX86" fmla="*/ 784659 w 979536"/>
                <a:gd name="connsiteY86" fmla="*/ 15984 h 211859"/>
                <a:gd name="connsiteX87" fmla="*/ 760196 w 979536"/>
                <a:gd name="connsiteY87" fmla="*/ 15984 h 211859"/>
                <a:gd name="connsiteX88" fmla="*/ 734029 w 979536"/>
                <a:gd name="connsiteY88" fmla="*/ 2493 h 211859"/>
                <a:gd name="connsiteX89" fmla="*/ 750230 w 979536"/>
                <a:gd name="connsiteY89" fmla="*/ 2493 h 211859"/>
                <a:gd name="connsiteX90" fmla="*/ 750230 w 979536"/>
                <a:gd name="connsiteY90" fmla="*/ 79759 h 211859"/>
                <a:gd name="connsiteX91" fmla="*/ 734029 w 979536"/>
                <a:gd name="connsiteY91" fmla="*/ 79759 h 211859"/>
                <a:gd name="connsiteX92" fmla="*/ 618130 w 979536"/>
                <a:gd name="connsiteY92" fmla="*/ 2493 h 211859"/>
                <a:gd name="connsiteX93" fmla="*/ 634331 w 979536"/>
                <a:gd name="connsiteY93" fmla="*/ 2493 h 211859"/>
                <a:gd name="connsiteX94" fmla="*/ 634331 w 979536"/>
                <a:gd name="connsiteY94" fmla="*/ 79759 h 211859"/>
                <a:gd name="connsiteX95" fmla="*/ 618130 w 979536"/>
                <a:gd name="connsiteY95" fmla="*/ 79759 h 211859"/>
                <a:gd name="connsiteX96" fmla="*/ 537125 w 979536"/>
                <a:gd name="connsiteY96" fmla="*/ 2493 h 211859"/>
                <a:gd name="connsiteX97" fmla="*/ 570172 w 979536"/>
                <a:gd name="connsiteY97" fmla="*/ 2493 h 211859"/>
                <a:gd name="connsiteX98" fmla="*/ 605668 w 979536"/>
                <a:gd name="connsiteY98" fmla="*/ 40513 h 211859"/>
                <a:gd name="connsiteX99" fmla="*/ 570172 w 979536"/>
                <a:gd name="connsiteY99" fmla="*/ 79759 h 211859"/>
                <a:gd name="connsiteX100" fmla="*/ 537125 w 979536"/>
                <a:gd name="connsiteY100" fmla="*/ 79759 h 211859"/>
                <a:gd name="connsiteX101" fmla="*/ 422468 w 979536"/>
                <a:gd name="connsiteY101" fmla="*/ 2493 h 211859"/>
                <a:gd name="connsiteX102" fmla="*/ 440844 w 979536"/>
                <a:gd name="connsiteY102" fmla="*/ 2493 h 211859"/>
                <a:gd name="connsiteX103" fmla="*/ 457996 w 979536"/>
                <a:gd name="connsiteY103" fmla="*/ 33154 h 211859"/>
                <a:gd name="connsiteX104" fmla="*/ 476372 w 979536"/>
                <a:gd name="connsiteY104" fmla="*/ 2493 h 211859"/>
                <a:gd name="connsiteX105" fmla="*/ 494749 w 979536"/>
                <a:gd name="connsiteY105" fmla="*/ 2493 h 211859"/>
                <a:gd name="connsiteX106" fmla="*/ 466572 w 979536"/>
                <a:gd name="connsiteY106" fmla="*/ 50324 h 211859"/>
                <a:gd name="connsiteX107" fmla="*/ 466572 w 979536"/>
                <a:gd name="connsiteY107" fmla="*/ 79759 h 211859"/>
                <a:gd name="connsiteX108" fmla="*/ 449420 w 979536"/>
                <a:gd name="connsiteY108" fmla="*/ 79759 h 211859"/>
                <a:gd name="connsiteX109" fmla="*/ 449420 w 979536"/>
                <a:gd name="connsiteY109" fmla="*/ 49098 h 211859"/>
                <a:gd name="connsiteX110" fmla="*/ 352683 w 979536"/>
                <a:gd name="connsiteY110" fmla="*/ 2493 h 211859"/>
                <a:gd name="connsiteX111" fmla="*/ 418733 w 979536"/>
                <a:gd name="connsiteY111" fmla="*/ 2493 h 211859"/>
                <a:gd name="connsiteX112" fmla="*/ 418733 w 979536"/>
                <a:gd name="connsiteY112" fmla="*/ 17210 h 211859"/>
                <a:gd name="connsiteX113" fmla="*/ 394270 w 979536"/>
                <a:gd name="connsiteY113" fmla="*/ 17210 h 211859"/>
                <a:gd name="connsiteX114" fmla="*/ 394270 w 979536"/>
                <a:gd name="connsiteY114" fmla="*/ 79759 h 211859"/>
                <a:gd name="connsiteX115" fmla="*/ 378369 w 979536"/>
                <a:gd name="connsiteY115" fmla="*/ 79759 h 211859"/>
                <a:gd name="connsiteX116" fmla="*/ 378369 w 979536"/>
                <a:gd name="connsiteY116" fmla="*/ 15984 h 211859"/>
                <a:gd name="connsiteX117" fmla="*/ 352683 w 979536"/>
                <a:gd name="connsiteY117" fmla="*/ 15984 h 211859"/>
                <a:gd name="connsiteX118" fmla="*/ 304080 w 979536"/>
                <a:gd name="connsiteY118" fmla="*/ 2493 h 211859"/>
                <a:gd name="connsiteX119" fmla="*/ 319921 w 979536"/>
                <a:gd name="connsiteY119" fmla="*/ 2493 h 211859"/>
                <a:gd name="connsiteX120" fmla="*/ 319921 w 979536"/>
                <a:gd name="connsiteY120" fmla="*/ 65041 h 211859"/>
                <a:gd name="connsiteX121" fmla="*/ 358914 w 979536"/>
                <a:gd name="connsiteY121" fmla="*/ 65041 h 211859"/>
                <a:gd name="connsiteX122" fmla="*/ 358914 w 979536"/>
                <a:gd name="connsiteY122" fmla="*/ 79759 h 211859"/>
                <a:gd name="connsiteX123" fmla="*/ 304080 w 979536"/>
                <a:gd name="connsiteY123" fmla="*/ 79759 h 211859"/>
                <a:gd name="connsiteX124" fmla="*/ 244994 w 979536"/>
                <a:gd name="connsiteY124" fmla="*/ 2493 h 211859"/>
                <a:gd name="connsiteX125" fmla="*/ 262196 w 979536"/>
                <a:gd name="connsiteY125" fmla="*/ 2493 h 211859"/>
                <a:gd name="connsiteX126" fmla="*/ 296599 w 979536"/>
                <a:gd name="connsiteY126" fmla="*/ 79759 h 211859"/>
                <a:gd name="connsiteX127" fmla="*/ 279397 w 979536"/>
                <a:gd name="connsiteY127" fmla="*/ 79759 h 211859"/>
                <a:gd name="connsiteX128" fmla="*/ 272025 w 979536"/>
                <a:gd name="connsiteY128" fmla="*/ 62589 h 211859"/>
                <a:gd name="connsiteX129" fmla="*/ 232708 w 979536"/>
                <a:gd name="connsiteY129" fmla="*/ 62589 h 211859"/>
                <a:gd name="connsiteX130" fmla="*/ 225336 w 979536"/>
                <a:gd name="connsiteY130" fmla="*/ 79759 h 211859"/>
                <a:gd name="connsiteX131" fmla="*/ 209363 w 979536"/>
                <a:gd name="connsiteY131" fmla="*/ 79759 h 211859"/>
                <a:gd name="connsiteX132" fmla="*/ 143316 w 979536"/>
                <a:gd name="connsiteY132" fmla="*/ 2493 h 211859"/>
                <a:gd name="connsiteX133" fmla="*/ 162923 w 979536"/>
                <a:gd name="connsiteY133" fmla="*/ 2493 h 211859"/>
                <a:gd name="connsiteX134" fmla="*/ 180080 w 979536"/>
                <a:gd name="connsiteY134" fmla="*/ 33154 h 211859"/>
                <a:gd name="connsiteX135" fmla="*/ 198462 w 979536"/>
                <a:gd name="connsiteY135" fmla="*/ 2493 h 211859"/>
                <a:gd name="connsiteX136" fmla="*/ 216844 w 979536"/>
                <a:gd name="connsiteY136" fmla="*/ 2493 h 211859"/>
                <a:gd name="connsiteX137" fmla="*/ 188658 w 979536"/>
                <a:gd name="connsiteY137" fmla="*/ 50324 h 211859"/>
                <a:gd name="connsiteX138" fmla="*/ 188658 w 979536"/>
                <a:gd name="connsiteY138" fmla="*/ 79759 h 211859"/>
                <a:gd name="connsiteX139" fmla="*/ 171502 w 979536"/>
                <a:gd name="connsiteY139" fmla="*/ 79759 h 211859"/>
                <a:gd name="connsiteX140" fmla="*/ 171502 w 979536"/>
                <a:gd name="connsiteY140" fmla="*/ 49098 h 211859"/>
                <a:gd name="connsiteX141" fmla="*/ 0 w 979536"/>
                <a:gd name="connsiteY141" fmla="*/ 2493 h 211859"/>
                <a:gd name="connsiteX142" fmla="*/ 15849 w 979536"/>
                <a:gd name="connsiteY142" fmla="*/ 2493 h 211859"/>
                <a:gd name="connsiteX143" fmla="*/ 15849 w 979536"/>
                <a:gd name="connsiteY143" fmla="*/ 65041 h 211859"/>
                <a:gd name="connsiteX144" fmla="*/ 56080 w 979536"/>
                <a:gd name="connsiteY144" fmla="*/ 65041 h 211859"/>
                <a:gd name="connsiteX145" fmla="*/ 56080 w 979536"/>
                <a:gd name="connsiteY145" fmla="*/ 79759 h 211859"/>
                <a:gd name="connsiteX146" fmla="*/ 0 w 979536"/>
                <a:gd name="connsiteY146" fmla="*/ 79759 h 211859"/>
                <a:gd name="connsiteX147" fmla="*/ 683553 w 979536"/>
                <a:gd name="connsiteY147" fmla="*/ 1247 h 211859"/>
                <a:gd name="connsiteX148" fmla="*/ 719129 w 979536"/>
                <a:gd name="connsiteY148" fmla="*/ 22107 h 211859"/>
                <a:gd name="connsiteX149" fmla="*/ 703181 w 979536"/>
                <a:gd name="connsiteY149" fmla="*/ 29469 h 211859"/>
                <a:gd name="connsiteX150" fmla="*/ 683553 w 979536"/>
                <a:gd name="connsiteY150" fmla="*/ 18426 h 211859"/>
                <a:gd name="connsiteX151" fmla="*/ 660245 w 979536"/>
                <a:gd name="connsiteY151" fmla="*/ 41740 h 211859"/>
                <a:gd name="connsiteX152" fmla="*/ 683553 w 979536"/>
                <a:gd name="connsiteY152" fmla="*/ 63827 h 211859"/>
                <a:gd name="connsiteX153" fmla="*/ 704408 w 979536"/>
                <a:gd name="connsiteY153" fmla="*/ 52783 h 211859"/>
                <a:gd name="connsiteX154" fmla="*/ 701954 w 979536"/>
                <a:gd name="connsiteY154" fmla="*/ 52783 h 211859"/>
                <a:gd name="connsiteX155" fmla="*/ 687233 w 979536"/>
                <a:gd name="connsiteY155" fmla="*/ 52783 h 211859"/>
                <a:gd name="connsiteX156" fmla="*/ 683553 w 979536"/>
                <a:gd name="connsiteY156" fmla="*/ 52783 h 211859"/>
                <a:gd name="connsiteX157" fmla="*/ 683553 w 979536"/>
                <a:gd name="connsiteY157" fmla="*/ 38059 h 211859"/>
                <a:gd name="connsiteX158" fmla="*/ 722809 w 979536"/>
                <a:gd name="connsiteY158" fmla="*/ 38059 h 211859"/>
                <a:gd name="connsiteX159" fmla="*/ 719129 w 979536"/>
                <a:gd name="connsiteY159" fmla="*/ 60146 h 211859"/>
                <a:gd name="connsiteX160" fmla="*/ 683553 w 979536"/>
                <a:gd name="connsiteY160" fmla="*/ 81006 h 211859"/>
                <a:gd name="connsiteX161" fmla="*/ 644297 w 979536"/>
                <a:gd name="connsiteY161" fmla="*/ 41740 h 211859"/>
                <a:gd name="connsiteX162" fmla="*/ 683553 w 979536"/>
                <a:gd name="connsiteY162" fmla="*/ 1247 h 211859"/>
                <a:gd name="connsiteX163" fmla="*/ 100308 w 979536"/>
                <a:gd name="connsiteY163" fmla="*/ 0 h 211859"/>
                <a:gd name="connsiteX164" fmla="*/ 139574 w 979536"/>
                <a:gd name="connsiteY164" fmla="*/ 40502 h 211859"/>
                <a:gd name="connsiteX165" fmla="*/ 100308 w 979536"/>
                <a:gd name="connsiteY165" fmla="*/ 81005 h 211859"/>
                <a:gd name="connsiteX166" fmla="*/ 59815 w 979536"/>
                <a:gd name="connsiteY166" fmla="*/ 40502 h 211859"/>
                <a:gd name="connsiteX167" fmla="*/ 100308 w 979536"/>
                <a:gd name="connsiteY167" fmla="*/ 0 h 211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</a:cxnLst>
              <a:rect l="l" t="t" r="r" b="b"/>
              <a:pathLst>
                <a:path w="979536" h="211859">
                  <a:moveTo>
                    <a:pt x="449262" y="149311"/>
                  </a:moveTo>
                  <a:lnTo>
                    <a:pt x="436978" y="178745"/>
                  </a:lnTo>
                  <a:lnTo>
                    <a:pt x="462775" y="178745"/>
                  </a:lnTo>
                  <a:lnTo>
                    <a:pt x="450490" y="149311"/>
                  </a:lnTo>
                  <a:close/>
                  <a:moveTo>
                    <a:pt x="597879" y="148084"/>
                  </a:moveTo>
                  <a:lnTo>
                    <a:pt x="597879" y="197142"/>
                  </a:lnTo>
                  <a:lnTo>
                    <a:pt x="613791" y="197142"/>
                  </a:lnTo>
                  <a:cubicBezTo>
                    <a:pt x="623583" y="197142"/>
                    <a:pt x="632150" y="191010"/>
                    <a:pt x="632150" y="173839"/>
                  </a:cubicBezTo>
                  <a:cubicBezTo>
                    <a:pt x="632150" y="159122"/>
                    <a:pt x="627254" y="148084"/>
                    <a:pt x="610119" y="148084"/>
                  </a:cubicBezTo>
                  <a:close/>
                  <a:moveTo>
                    <a:pt x="519345" y="148084"/>
                  </a:moveTo>
                  <a:lnTo>
                    <a:pt x="519345" y="170160"/>
                  </a:lnTo>
                  <a:lnTo>
                    <a:pt x="531572" y="170160"/>
                  </a:lnTo>
                  <a:cubicBezTo>
                    <a:pt x="540131" y="170160"/>
                    <a:pt x="546245" y="168934"/>
                    <a:pt x="546245" y="159122"/>
                  </a:cubicBezTo>
                  <a:cubicBezTo>
                    <a:pt x="546245" y="149311"/>
                    <a:pt x="540131" y="148084"/>
                    <a:pt x="531572" y="148084"/>
                  </a:cubicBezTo>
                  <a:close/>
                  <a:moveTo>
                    <a:pt x="580743" y="134593"/>
                  </a:moveTo>
                  <a:lnTo>
                    <a:pt x="615015" y="134593"/>
                  </a:lnTo>
                  <a:cubicBezTo>
                    <a:pt x="634598" y="134593"/>
                    <a:pt x="649286" y="146858"/>
                    <a:pt x="649286" y="172613"/>
                  </a:cubicBezTo>
                  <a:cubicBezTo>
                    <a:pt x="649286" y="194689"/>
                    <a:pt x="638270" y="211859"/>
                    <a:pt x="615015" y="211859"/>
                  </a:cubicBezTo>
                  <a:lnTo>
                    <a:pt x="580743" y="211859"/>
                  </a:lnTo>
                  <a:close/>
                  <a:moveTo>
                    <a:pt x="502227" y="134593"/>
                  </a:moveTo>
                  <a:lnTo>
                    <a:pt x="536463" y="134593"/>
                  </a:lnTo>
                  <a:cubicBezTo>
                    <a:pt x="556026" y="134593"/>
                    <a:pt x="563363" y="146858"/>
                    <a:pt x="563363" y="159122"/>
                  </a:cubicBezTo>
                  <a:cubicBezTo>
                    <a:pt x="563363" y="168934"/>
                    <a:pt x="558472" y="179972"/>
                    <a:pt x="545022" y="182425"/>
                  </a:cubicBezTo>
                  <a:lnTo>
                    <a:pt x="546245" y="182425"/>
                  </a:lnTo>
                  <a:lnTo>
                    <a:pt x="567031" y="211859"/>
                  </a:lnTo>
                  <a:lnTo>
                    <a:pt x="546245" y="211859"/>
                  </a:lnTo>
                  <a:lnTo>
                    <a:pt x="527904" y="183651"/>
                  </a:lnTo>
                  <a:lnTo>
                    <a:pt x="519345" y="183651"/>
                  </a:lnTo>
                  <a:lnTo>
                    <a:pt x="519345" y="211859"/>
                  </a:lnTo>
                  <a:lnTo>
                    <a:pt x="502227" y="211859"/>
                  </a:lnTo>
                  <a:close/>
                  <a:moveTo>
                    <a:pt x="440663" y="134593"/>
                  </a:moveTo>
                  <a:lnTo>
                    <a:pt x="457861" y="134593"/>
                  </a:lnTo>
                  <a:lnTo>
                    <a:pt x="492257" y="211859"/>
                  </a:lnTo>
                  <a:lnTo>
                    <a:pt x="476287" y="211859"/>
                  </a:lnTo>
                  <a:lnTo>
                    <a:pt x="467688" y="193463"/>
                  </a:lnTo>
                  <a:lnTo>
                    <a:pt x="429607" y="193463"/>
                  </a:lnTo>
                  <a:lnTo>
                    <a:pt x="422236" y="211859"/>
                  </a:lnTo>
                  <a:lnTo>
                    <a:pt x="406267" y="211859"/>
                  </a:lnTo>
                  <a:close/>
                  <a:moveTo>
                    <a:pt x="366973" y="133347"/>
                  </a:moveTo>
                  <a:cubicBezTo>
                    <a:pt x="381678" y="133347"/>
                    <a:pt x="393933" y="141934"/>
                    <a:pt x="401286" y="154202"/>
                  </a:cubicBezTo>
                  <a:cubicBezTo>
                    <a:pt x="393933" y="156655"/>
                    <a:pt x="393933" y="156655"/>
                    <a:pt x="386580" y="161562"/>
                  </a:cubicBezTo>
                  <a:cubicBezTo>
                    <a:pt x="382904" y="154202"/>
                    <a:pt x="375551" y="149295"/>
                    <a:pt x="366973" y="149295"/>
                  </a:cubicBezTo>
                  <a:cubicBezTo>
                    <a:pt x="354718" y="149295"/>
                    <a:pt x="343689" y="160336"/>
                    <a:pt x="343689" y="172603"/>
                  </a:cubicBezTo>
                  <a:cubicBezTo>
                    <a:pt x="343689" y="184871"/>
                    <a:pt x="354718" y="195911"/>
                    <a:pt x="366973" y="195911"/>
                  </a:cubicBezTo>
                  <a:cubicBezTo>
                    <a:pt x="375551" y="195911"/>
                    <a:pt x="382904" y="191004"/>
                    <a:pt x="387806" y="183644"/>
                  </a:cubicBezTo>
                  <a:cubicBezTo>
                    <a:pt x="393933" y="187324"/>
                    <a:pt x="395159" y="188551"/>
                    <a:pt x="401286" y="191004"/>
                  </a:cubicBezTo>
                  <a:cubicBezTo>
                    <a:pt x="395159" y="203272"/>
                    <a:pt x="381678" y="211859"/>
                    <a:pt x="366973" y="211859"/>
                  </a:cubicBezTo>
                  <a:cubicBezTo>
                    <a:pt x="344914" y="211859"/>
                    <a:pt x="327758" y="193458"/>
                    <a:pt x="327758" y="172603"/>
                  </a:cubicBezTo>
                  <a:cubicBezTo>
                    <a:pt x="327758" y="151748"/>
                    <a:pt x="344914" y="133347"/>
                    <a:pt x="366973" y="133347"/>
                  </a:cubicBezTo>
                  <a:close/>
                  <a:moveTo>
                    <a:pt x="872984" y="17210"/>
                  </a:moveTo>
                  <a:lnTo>
                    <a:pt x="860700" y="47871"/>
                  </a:lnTo>
                  <a:lnTo>
                    <a:pt x="886497" y="47871"/>
                  </a:lnTo>
                  <a:close/>
                  <a:moveTo>
                    <a:pt x="252367" y="17210"/>
                  </a:moveTo>
                  <a:lnTo>
                    <a:pt x="240080" y="47871"/>
                  </a:lnTo>
                  <a:lnTo>
                    <a:pt x="265882" y="47871"/>
                  </a:lnTo>
                  <a:lnTo>
                    <a:pt x="253595" y="17210"/>
                  </a:lnTo>
                  <a:close/>
                  <a:moveTo>
                    <a:pt x="100308" y="17183"/>
                  </a:moveTo>
                  <a:cubicBezTo>
                    <a:pt x="88037" y="17183"/>
                    <a:pt x="76994" y="28229"/>
                    <a:pt x="76994" y="40502"/>
                  </a:cubicBezTo>
                  <a:cubicBezTo>
                    <a:pt x="76994" y="54003"/>
                    <a:pt x="88037" y="63822"/>
                    <a:pt x="100308" y="63822"/>
                  </a:cubicBezTo>
                  <a:cubicBezTo>
                    <a:pt x="113806" y="63822"/>
                    <a:pt x="123622" y="54003"/>
                    <a:pt x="123622" y="40502"/>
                  </a:cubicBezTo>
                  <a:cubicBezTo>
                    <a:pt x="123622" y="28229"/>
                    <a:pt x="113806" y="17183"/>
                    <a:pt x="100308" y="17183"/>
                  </a:cubicBezTo>
                  <a:close/>
                  <a:moveTo>
                    <a:pt x="553037" y="15984"/>
                  </a:moveTo>
                  <a:lnTo>
                    <a:pt x="553037" y="65041"/>
                  </a:lnTo>
                  <a:lnTo>
                    <a:pt x="567724" y="65041"/>
                  </a:lnTo>
                  <a:cubicBezTo>
                    <a:pt x="578740" y="65041"/>
                    <a:pt x="587308" y="58909"/>
                    <a:pt x="587308" y="41739"/>
                  </a:cubicBezTo>
                  <a:cubicBezTo>
                    <a:pt x="587308" y="27022"/>
                    <a:pt x="582412" y="15984"/>
                    <a:pt x="565276" y="15984"/>
                  </a:cubicBezTo>
                  <a:close/>
                  <a:moveTo>
                    <a:pt x="924702" y="2493"/>
                  </a:moveTo>
                  <a:lnTo>
                    <a:pt x="940543" y="2493"/>
                  </a:lnTo>
                  <a:lnTo>
                    <a:pt x="940543" y="65041"/>
                  </a:lnTo>
                  <a:lnTo>
                    <a:pt x="979536" y="65041"/>
                  </a:lnTo>
                  <a:lnTo>
                    <a:pt x="979536" y="79759"/>
                  </a:lnTo>
                  <a:lnTo>
                    <a:pt x="924702" y="79759"/>
                  </a:lnTo>
                  <a:close/>
                  <a:moveTo>
                    <a:pt x="865614" y="2493"/>
                  </a:moveTo>
                  <a:lnTo>
                    <a:pt x="881583" y="2493"/>
                  </a:lnTo>
                  <a:lnTo>
                    <a:pt x="915979" y="79759"/>
                  </a:lnTo>
                  <a:lnTo>
                    <a:pt x="900010" y="79759"/>
                  </a:lnTo>
                  <a:lnTo>
                    <a:pt x="892639" y="62589"/>
                  </a:lnTo>
                  <a:lnTo>
                    <a:pt x="853329" y="62589"/>
                  </a:lnTo>
                  <a:lnTo>
                    <a:pt x="844730" y="79759"/>
                  </a:lnTo>
                  <a:lnTo>
                    <a:pt x="829989" y="79759"/>
                  </a:lnTo>
                  <a:close/>
                  <a:moveTo>
                    <a:pt x="760196" y="2493"/>
                  </a:moveTo>
                  <a:lnTo>
                    <a:pt x="826246" y="2493"/>
                  </a:lnTo>
                  <a:lnTo>
                    <a:pt x="826246" y="17210"/>
                  </a:lnTo>
                  <a:lnTo>
                    <a:pt x="801783" y="17210"/>
                  </a:lnTo>
                  <a:lnTo>
                    <a:pt x="801783" y="79759"/>
                  </a:lnTo>
                  <a:lnTo>
                    <a:pt x="784659" y="79759"/>
                  </a:lnTo>
                  <a:lnTo>
                    <a:pt x="784659" y="15984"/>
                  </a:lnTo>
                  <a:lnTo>
                    <a:pt x="760196" y="15984"/>
                  </a:lnTo>
                  <a:close/>
                  <a:moveTo>
                    <a:pt x="734029" y="2493"/>
                  </a:moveTo>
                  <a:lnTo>
                    <a:pt x="750230" y="2493"/>
                  </a:lnTo>
                  <a:lnTo>
                    <a:pt x="750230" y="79759"/>
                  </a:lnTo>
                  <a:lnTo>
                    <a:pt x="734029" y="79759"/>
                  </a:lnTo>
                  <a:close/>
                  <a:moveTo>
                    <a:pt x="618130" y="2493"/>
                  </a:moveTo>
                  <a:lnTo>
                    <a:pt x="634331" y="2493"/>
                  </a:lnTo>
                  <a:lnTo>
                    <a:pt x="634331" y="79759"/>
                  </a:lnTo>
                  <a:lnTo>
                    <a:pt x="618130" y="79759"/>
                  </a:lnTo>
                  <a:close/>
                  <a:moveTo>
                    <a:pt x="537125" y="2493"/>
                  </a:moveTo>
                  <a:lnTo>
                    <a:pt x="570172" y="2493"/>
                  </a:lnTo>
                  <a:cubicBezTo>
                    <a:pt x="589756" y="2493"/>
                    <a:pt x="605668" y="14757"/>
                    <a:pt x="605668" y="40513"/>
                  </a:cubicBezTo>
                  <a:cubicBezTo>
                    <a:pt x="605668" y="62589"/>
                    <a:pt x="593428" y="79759"/>
                    <a:pt x="570172" y="79759"/>
                  </a:cubicBezTo>
                  <a:lnTo>
                    <a:pt x="537125" y="79759"/>
                  </a:lnTo>
                  <a:close/>
                  <a:moveTo>
                    <a:pt x="422468" y="2493"/>
                  </a:moveTo>
                  <a:lnTo>
                    <a:pt x="440844" y="2493"/>
                  </a:lnTo>
                  <a:lnTo>
                    <a:pt x="457996" y="33154"/>
                  </a:lnTo>
                  <a:lnTo>
                    <a:pt x="476372" y="2493"/>
                  </a:lnTo>
                  <a:lnTo>
                    <a:pt x="494749" y="2493"/>
                  </a:lnTo>
                  <a:lnTo>
                    <a:pt x="466572" y="50324"/>
                  </a:lnTo>
                  <a:lnTo>
                    <a:pt x="466572" y="79759"/>
                  </a:lnTo>
                  <a:lnTo>
                    <a:pt x="449420" y="79759"/>
                  </a:lnTo>
                  <a:lnTo>
                    <a:pt x="449420" y="49098"/>
                  </a:lnTo>
                  <a:close/>
                  <a:moveTo>
                    <a:pt x="352683" y="2493"/>
                  </a:moveTo>
                  <a:lnTo>
                    <a:pt x="418733" y="2493"/>
                  </a:lnTo>
                  <a:lnTo>
                    <a:pt x="418733" y="17210"/>
                  </a:lnTo>
                  <a:lnTo>
                    <a:pt x="394270" y="17210"/>
                  </a:lnTo>
                  <a:lnTo>
                    <a:pt x="394270" y="79759"/>
                  </a:lnTo>
                  <a:lnTo>
                    <a:pt x="378369" y="79759"/>
                  </a:lnTo>
                  <a:lnTo>
                    <a:pt x="378369" y="15984"/>
                  </a:lnTo>
                  <a:lnTo>
                    <a:pt x="352683" y="15984"/>
                  </a:lnTo>
                  <a:close/>
                  <a:moveTo>
                    <a:pt x="304080" y="2493"/>
                  </a:moveTo>
                  <a:lnTo>
                    <a:pt x="319921" y="2493"/>
                  </a:lnTo>
                  <a:lnTo>
                    <a:pt x="319921" y="65041"/>
                  </a:lnTo>
                  <a:lnTo>
                    <a:pt x="358914" y="65041"/>
                  </a:lnTo>
                  <a:lnTo>
                    <a:pt x="358914" y="79759"/>
                  </a:lnTo>
                  <a:lnTo>
                    <a:pt x="304080" y="79759"/>
                  </a:lnTo>
                  <a:close/>
                  <a:moveTo>
                    <a:pt x="244994" y="2493"/>
                  </a:moveTo>
                  <a:lnTo>
                    <a:pt x="262196" y="2493"/>
                  </a:lnTo>
                  <a:lnTo>
                    <a:pt x="296599" y="79759"/>
                  </a:lnTo>
                  <a:lnTo>
                    <a:pt x="279397" y="79759"/>
                  </a:lnTo>
                  <a:lnTo>
                    <a:pt x="272025" y="62589"/>
                  </a:lnTo>
                  <a:lnTo>
                    <a:pt x="232708" y="62589"/>
                  </a:lnTo>
                  <a:lnTo>
                    <a:pt x="225336" y="79759"/>
                  </a:lnTo>
                  <a:lnTo>
                    <a:pt x="209363" y="79759"/>
                  </a:lnTo>
                  <a:close/>
                  <a:moveTo>
                    <a:pt x="143316" y="2493"/>
                  </a:moveTo>
                  <a:lnTo>
                    <a:pt x="162923" y="2493"/>
                  </a:lnTo>
                  <a:lnTo>
                    <a:pt x="180080" y="33154"/>
                  </a:lnTo>
                  <a:lnTo>
                    <a:pt x="198462" y="2493"/>
                  </a:lnTo>
                  <a:lnTo>
                    <a:pt x="216844" y="2493"/>
                  </a:lnTo>
                  <a:lnTo>
                    <a:pt x="188658" y="50324"/>
                  </a:lnTo>
                  <a:lnTo>
                    <a:pt x="188658" y="79759"/>
                  </a:lnTo>
                  <a:lnTo>
                    <a:pt x="171502" y="79759"/>
                  </a:lnTo>
                  <a:lnTo>
                    <a:pt x="171502" y="49098"/>
                  </a:lnTo>
                  <a:close/>
                  <a:moveTo>
                    <a:pt x="0" y="2493"/>
                  </a:moveTo>
                  <a:lnTo>
                    <a:pt x="15849" y="2493"/>
                  </a:lnTo>
                  <a:lnTo>
                    <a:pt x="15849" y="65041"/>
                  </a:lnTo>
                  <a:lnTo>
                    <a:pt x="56080" y="65041"/>
                  </a:lnTo>
                  <a:lnTo>
                    <a:pt x="56080" y="79759"/>
                  </a:lnTo>
                  <a:lnTo>
                    <a:pt x="0" y="79759"/>
                  </a:lnTo>
                  <a:close/>
                  <a:moveTo>
                    <a:pt x="683553" y="1247"/>
                  </a:moveTo>
                  <a:cubicBezTo>
                    <a:pt x="698274" y="1247"/>
                    <a:pt x="711768" y="9836"/>
                    <a:pt x="719129" y="22107"/>
                  </a:cubicBezTo>
                  <a:cubicBezTo>
                    <a:pt x="711768" y="24561"/>
                    <a:pt x="710542" y="25788"/>
                    <a:pt x="703181" y="29469"/>
                  </a:cubicBezTo>
                  <a:cubicBezTo>
                    <a:pt x="699501" y="22107"/>
                    <a:pt x="692140" y="18426"/>
                    <a:pt x="683553" y="18426"/>
                  </a:cubicBezTo>
                  <a:cubicBezTo>
                    <a:pt x="671286" y="18426"/>
                    <a:pt x="660245" y="28242"/>
                    <a:pt x="660245" y="41740"/>
                  </a:cubicBezTo>
                  <a:cubicBezTo>
                    <a:pt x="660245" y="54010"/>
                    <a:pt x="671286" y="63827"/>
                    <a:pt x="683553" y="63827"/>
                  </a:cubicBezTo>
                  <a:cubicBezTo>
                    <a:pt x="692140" y="63827"/>
                    <a:pt x="701954" y="60146"/>
                    <a:pt x="704408" y="52783"/>
                  </a:cubicBezTo>
                  <a:lnTo>
                    <a:pt x="701954" y="52783"/>
                  </a:lnTo>
                  <a:cubicBezTo>
                    <a:pt x="699501" y="52783"/>
                    <a:pt x="690914" y="52783"/>
                    <a:pt x="687233" y="52783"/>
                  </a:cubicBezTo>
                  <a:cubicBezTo>
                    <a:pt x="684780" y="52783"/>
                    <a:pt x="683553" y="52783"/>
                    <a:pt x="683553" y="52783"/>
                  </a:cubicBezTo>
                  <a:lnTo>
                    <a:pt x="683553" y="38059"/>
                  </a:lnTo>
                  <a:cubicBezTo>
                    <a:pt x="694594" y="38059"/>
                    <a:pt x="709315" y="38059"/>
                    <a:pt x="722809" y="38059"/>
                  </a:cubicBezTo>
                  <a:cubicBezTo>
                    <a:pt x="722809" y="40513"/>
                    <a:pt x="722809" y="55237"/>
                    <a:pt x="719129" y="60146"/>
                  </a:cubicBezTo>
                  <a:cubicBezTo>
                    <a:pt x="711768" y="72416"/>
                    <a:pt x="699501" y="81006"/>
                    <a:pt x="683553" y="81006"/>
                  </a:cubicBezTo>
                  <a:cubicBezTo>
                    <a:pt x="661472" y="81006"/>
                    <a:pt x="644297" y="62600"/>
                    <a:pt x="644297" y="41740"/>
                  </a:cubicBezTo>
                  <a:cubicBezTo>
                    <a:pt x="644297" y="18426"/>
                    <a:pt x="661472" y="1247"/>
                    <a:pt x="683553" y="1247"/>
                  </a:cubicBezTo>
                  <a:close/>
                  <a:moveTo>
                    <a:pt x="100308" y="0"/>
                  </a:moveTo>
                  <a:cubicBezTo>
                    <a:pt x="122395" y="0"/>
                    <a:pt x="139574" y="18410"/>
                    <a:pt x="139574" y="40502"/>
                  </a:cubicBezTo>
                  <a:cubicBezTo>
                    <a:pt x="139574" y="62595"/>
                    <a:pt x="122395" y="81005"/>
                    <a:pt x="100308" y="81005"/>
                  </a:cubicBezTo>
                  <a:cubicBezTo>
                    <a:pt x="78221" y="81005"/>
                    <a:pt x="59815" y="62595"/>
                    <a:pt x="59815" y="40502"/>
                  </a:cubicBezTo>
                  <a:cubicBezTo>
                    <a:pt x="59815" y="18410"/>
                    <a:pt x="78221" y="0"/>
                    <a:pt x="100308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7" name="Freeform: Shape 636">
              <a:extLst>
                <a:ext uri="{FF2B5EF4-FFF2-40B4-BE49-F238E27FC236}">
                  <a16:creationId xmlns:a16="http://schemas.microsoft.com/office/drawing/2014/main" id="{66467E32-FB18-410C-B724-8884E779D8A7}"/>
                </a:ext>
              </a:extLst>
            </p:cNvPr>
            <p:cNvSpPr/>
            <p:nvPr/>
          </p:nvSpPr>
          <p:spPr>
            <a:xfrm>
              <a:off x="3607291" y="7469899"/>
              <a:ext cx="686672" cy="5770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2" h="464">
                  <a:moveTo>
                    <a:pt x="19" y="0"/>
                  </a:moveTo>
                  <a:lnTo>
                    <a:pt x="537" y="57"/>
                  </a:lnTo>
                  <a:cubicBezTo>
                    <a:pt x="547" y="58"/>
                    <a:pt x="554" y="67"/>
                    <a:pt x="552" y="77"/>
                  </a:cubicBezTo>
                  <a:lnTo>
                    <a:pt x="467" y="451"/>
                  </a:lnTo>
                  <a:cubicBezTo>
                    <a:pt x="465" y="459"/>
                    <a:pt x="458" y="464"/>
                    <a:pt x="450" y="464"/>
                  </a:cubicBezTo>
                  <a:lnTo>
                    <a:pt x="104" y="464"/>
                  </a:lnTo>
                  <a:cubicBezTo>
                    <a:pt x="96" y="464"/>
                    <a:pt x="89" y="459"/>
                    <a:pt x="87" y="451"/>
                  </a:cubicBezTo>
                  <a:lnTo>
                    <a:pt x="1" y="20"/>
                  </a:lnTo>
                  <a:cubicBezTo>
                    <a:pt x="-2" y="9"/>
                    <a:pt x="8" y="-1"/>
                    <a:pt x="19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8" name="Freeform: Shape 637">
              <a:extLst>
                <a:ext uri="{FF2B5EF4-FFF2-40B4-BE49-F238E27FC236}">
                  <a16:creationId xmlns:a16="http://schemas.microsoft.com/office/drawing/2014/main" id="{E32145F0-C998-4C7E-B618-4D58B750D690}"/>
                </a:ext>
              </a:extLst>
            </p:cNvPr>
            <p:cNvSpPr/>
            <p:nvPr/>
          </p:nvSpPr>
          <p:spPr>
            <a:xfrm>
              <a:off x="3598568" y="7462421"/>
              <a:ext cx="704120" cy="5944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6" h="478">
                  <a:moveTo>
                    <a:pt x="24" y="14"/>
                  </a:moveTo>
                  <a:cubicBezTo>
                    <a:pt x="21" y="14"/>
                    <a:pt x="19" y="15"/>
                    <a:pt x="17" y="17"/>
                  </a:cubicBezTo>
                  <a:cubicBezTo>
                    <a:pt x="15" y="19"/>
                    <a:pt x="14" y="22"/>
                    <a:pt x="15" y="26"/>
                  </a:cubicBezTo>
                  <a:lnTo>
                    <a:pt x="101" y="456"/>
                  </a:lnTo>
                  <a:cubicBezTo>
                    <a:pt x="102" y="461"/>
                    <a:pt x="106" y="465"/>
                    <a:pt x="111" y="465"/>
                  </a:cubicBezTo>
                  <a:lnTo>
                    <a:pt x="457" y="465"/>
                  </a:lnTo>
                  <a:cubicBezTo>
                    <a:pt x="462" y="465"/>
                    <a:pt x="466" y="461"/>
                    <a:pt x="467" y="457"/>
                  </a:cubicBezTo>
                  <a:lnTo>
                    <a:pt x="552" y="82"/>
                  </a:lnTo>
                  <a:cubicBezTo>
                    <a:pt x="553" y="80"/>
                    <a:pt x="552" y="77"/>
                    <a:pt x="550" y="74"/>
                  </a:cubicBezTo>
                  <a:cubicBezTo>
                    <a:pt x="549" y="72"/>
                    <a:pt x="546" y="71"/>
                    <a:pt x="543" y="70"/>
                  </a:cubicBezTo>
                  <a:lnTo>
                    <a:pt x="26" y="14"/>
                  </a:lnTo>
                  <a:cubicBezTo>
                    <a:pt x="25" y="14"/>
                    <a:pt x="25" y="14"/>
                    <a:pt x="24" y="14"/>
                  </a:cubicBezTo>
                  <a:close/>
                  <a:moveTo>
                    <a:pt x="457" y="478"/>
                  </a:moveTo>
                  <a:lnTo>
                    <a:pt x="111" y="478"/>
                  </a:lnTo>
                  <a:cubicBezTo>
                    <a:pt x="100" y="478"/>
                    <a:pt x="90" y="470"/>
                    <a:pt x="88" y="459"/>
                  </a:cubicBezTo>
                  <a:lnTo>
                    <a:pt x="1" y="29"/>
                  </a:lnTo>
                  <a:cubicBezTo>
                    <a:pt x="-1" y="21"/>
                    <a:pt x="2" y="13"/>
                    <a:pt x="6" y="8"/>
                  </a:cubicBezTo>
                  <a:cubicBezTo>
                    <a:pt x="12" y="2"/>
                    <a:pt x="19" y="-1"/>
                    <a:pt x="27" y="1"/>
                  </a:cubicBezTo>
                  <a:lnTo>
                    <a:pt x="545" y="57"/>
                  </a:lnTo>
                  <a:cubicBezTo>
                    <a:pt x="551" y="57"/>
                    <a:pt x="558" y="61"/>
                    <a:pt x="561" y="66"/>
                  </a:cubicBezTo>
                  <a:cubicBezTo>
                    <a:pt x="566" y="72"/>
                    <a:pt x="567" y="79"/>
                    <a:pt x="566" y="85"/>
                  </a:cubicBezTo>
                  <a:lnTo>
                    <a:pt x="481" y="460"/>
                  </a:lnTo>
                  <a:cubicBezTo>
                    <a:pt x="478" y="471"/>
                    <a:pt x="468" y="478"/>
                    <a:pt x="457" y="47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9" name="Freeform: Shape 638">
              <a:extLst>
                <a:ext uri="{FF2B5EF4-FFF2-40B4-BE49-F238E27FC236}">
                  <a16:creationId xmlns:a16="http://schemas.microsoft.com/office/drawing/2014/main" id="{747DCEF1-EE8E-4656-B455-EA76CE4AB3A2}"/>
                </a:ext>
              </a:extLst>
            </p:cNvPr>
            <p:cNvSpPr/>
            <p:nvPr/>
          </p:nvSpPr>
          <p:spPr>
            <a:xfrm>
              <a:off x="3579878" y="7449959"/>
              <a:ext cx="752723" cy="1657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5" h="134">
                  <a:moveTo>
                    <a:pt x="25" y="0"/>
                  </a:moveTo>
                  <a:lnTo>
                    <a:pt x="588" y="63"/>
                  </a:lnTo>
                  <a:cubicBezTo>
                    <a:pt x="599" y="64"/>
                    <a:pt x="607" y="75"/>
                    <a:pt x="605" y="86"/>
                  </a:cubicBezTo>
                  <a:lnTo>
                    <a:pt x="599" y="118"/>
                  </a:lnTo>
                  <a:cubicBezTo>
                    <a:pt x="597" y="128"/>
                    <a:pt x="588" y="135"/>
                    <a:pt x="577" y="134"/>
                  </a:cubicBezTo>
                  <a:lnTo>
                    <a:pt x="18" y="77"/>
                  </a:lnTo>
                  <a:cubicBezTo>
                    <a:pt x="7" y="76"/>
                    <a:pt x="-1" y="67"/>
                    <a:pt x="0" y="56"/>
                  </a:cubicBezTo>
                  <a:lnTo>
                    <a:pt x="4" y="18"/>
                  </a:lnTo>
                  <a:cubicBezTo>
                    <a:pt x="4" y="7"/>
                    <a:pt x="14" y="-1"/>
                    <a:pt x="25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0" name="Freeform: Shape 639">
              <a:extLst>
                <a:ext uri="{FF2B5EF4-FFF2-40B4-BE49-F238E27FC236}">
                  <a16:creationId xmlns:a16="http://schemas.microsoft.com/office/drawing/2014/main" id="{5FB095C4-9643-4C1D-8FC1-9725E5F72EEE}"/>
                </a:ext>
              </a:extLst>
            </p:cNvPr>
            <p:cNvSpPr/>
            <p:nvPr/>
          </p:nvSpPr>
          <p:spPr>
            <a:xfrm>
              <a:off x="3571151" y="7442482"/>
              <a:ext cx="770170" cy="1831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9" h="148">
                  <a:moveTo>
                    <a:pt x="30" y="14"/>
                  </a:moveTo>
                  <a:cubicBezTo>
                    <a:pt x="27" y="14"/>
                    <a:pt x="24" y="15"/>
                    <a:pt x="22" y="17"/>
                  </a:cubicBezTo>
                  <a:cubicBezTo>
                    <a:pt x="20" y="19"/>
                    <a:pt x="17" y="22"/>
                    <a:pt x="17" y="25"/>
                  </a:cubicBezTo>
                  <a:lnTo>
                    <a:pt x="14" y="64"/>
                  </a:lnTo>
                  <a:cubicBezTo>
                    <a:pt x="13" y="71"/>
                    <a:pt x="18" y="77"/>
                    <a:pt x="26" y="77"/>
                  </a:cubicBezTo>
                  <a:lnTo>
                    <a:pt x="586" y="134"/>
                  </a:lnTo>
                  <a:cubicBezTo>
                    <a:pt x="592" y="135"/>
                    <a:pt x="598" y="131"/>
                    <a:pt x="599" y="124"/>
                  </a:cubicBezTo>
                  <a:lnTo>
                    <a:pt x="605" y="92"/>
                  </a:lnTo>
                  <a:cubicBezTo>
                    <a:pt x="606" y="88"/>
                    <a:pt x="605" y="85"/>
                    <a:pt x="603" y="82"/>
                  </a:cubicBezTo>
                  <a:cubicBezTo>
                    <a:pt x="601" y="80"/>
                    <a:pt x="597" y="77"/>
                    <a:pt x="594" y="77"/>
                  </a:cubicBezTo>
                  <a:lnTo>
                    <a:pt x="32" y="14"/>
                  </a:lnTo>
                  <a:cubicBezTo>
                    <a:pt x="31" y="14"/>
                    <a:pt x="30" y="14"/>
                    <a:pt x="30" y="14"/>
                  </a:cubicBezTo>
                  <a:close/>
                  <a:moveTo>
                    <a:pt x="587" y="148"/>
                  </a:moveTo>
                  <a:cubicBezTo>
                    <a:pt x="586" y="148"/>
                    <a:pt x="585" y="148"/>
                    <a:pt x="584" y="148"/>
                  </a:cubicBezTo>
                  <a:lnTo>
                    <a:pt x="24" y="91"/>
                  </a:lnTo>
                  <a:cubicBezTo>
                    <a:pt x="10" y="90"/>
                    <a:pt x="-1" y="77"/>
                    <a:pt x="0" y="62"/>
                  </a:cubicBezTo>
                  <a:lnTo>
                    <a:pt x="4" y="24"/>
                  </a:lnTo>
                  <a:cubicBezTo>
                    <a:pt x="5" y="17"/>
                    <a:pt x="8" y="11"/>
                    <a:pt x="13" y="6"/>
                  </a:cubicBezTo>
                  <a:cubicBezTo>
                    <a:pt x="19" y="2"/>
                    <a:pt x="26" y="-1"/>
                    <a:pt x="33" y="1"/>
                  </a:cubicBezTo>
                  <a:lnTo>
                    <a:pt x="596" y="64"/>
                  </a:lnTo>
                  <a:cubicBezTo>
                    <a:pt x="603" y="64"/>
                    <a:pt x="610" y="68"/>
                    <a:pt x="614" y="74"/>
                  </a:cubicBezTo>
                  <a:cubicBezTo>
                    <a:pt x="618" y="80"/>
                    <a:pt x="620" y="87"/>
                    <a:pt x="619" y="94"/>
                  </a:cubicBezTo>
                  <a:lnTo>
                    <a:pt x="613" y="127"/>
                  </a:lnTo>
                  <a:cubicBezTo>
                    <a:pt x="610" y="139"/>
                    <a:pt x="599" y="148"/>
                    <a:pt x="587" y="14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1" name="Freeform: Shape 640">
              <a:extLst>
                <a:ext uri="{FF2B5EF4-FFF2-40B4-BE49-F238E27FC236}">
                  <a16:creationId xmlns:a16="http://schemas.microsoft.com/office/drawing/2014/main" id="{E560E353-7813-4FB3-B832-E12E47859104}"/>
                </a:ext>
              </a:extLst>
            </p:cNvPr>
            <p:cNvSpPr/>
            <p:nvPr/>
          </p:nvSpPr>
          <p:spPr>
            <a:xfrm>
              <a:off x="3665867" y="7229376"/>
              <a:ext cx="286633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1" h="179">
                  <a:moveTo>
                    <a:pt x="226" y="179"/>
                  </a:moveTo>
                  <a:cubicBezTo>
                    <a:pt x="226" y="179"/>
                    <a:pt x="-27" y="170"/>
                    <a:pt x="2" y="80"/>
                  </a:cubicBezTo>
                  <a:cubicBezTo>
                    <a:pt x="44" y="-50"/>
                    <a:pt x="101" y="-19"/>
                    <a:pt x="231" y="16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2" name="Freeform: Shape 641">
              <a:extLst>
                <a:ext uri="{FF2B5EF4-FFF2-40B4-BE49-F238E27FC236}">
                  <a16:creationId xmlns:a16="http://schemas.microsoft.com/office/drawing/2014/main" id="{5AA7CA99-5D7D-440B-824F-9CA7877A7F3B}"/>
                </a:ext>
              </a:extLst>
            </p:cNvPr>
            <p:cNvSpPr/>
            <p:nvPr/>
          </p:nvSpPr>
          <p:spPr>
            <a:xfrm>
              <a:off x="3657140" y="7220653"/>
              <a:ext cx="304080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5" h="193">
                  <a:moveTo>
                    <a:pt x="72" y="15"/>
                  </a:moveTo>
                  <a:cubicBezTo>
                    <a:pt x="70" y="15"/>
                    <a:pt x="69" y="15"/>
                    <a:pt x="67" y="15"/>
                  </a:cubicBezTo>
                  <a:cubicBezTo>
                    <a:pt x="48" y="18"/>
                    <a:pt x="31" y="42"/>
                    <a:pt x="15" y="89"/>
                  </a:cubicBezTo>
                  <a:cubicBezTo>
                    <a:pt x="11" y="100"/>
                    <a:pt x="13" y="111"/>
                    <a:pt x="20" y="120"/>
                  </a:cubicBezTo>
                  <a:cubicBezTo>
                    <a:pt x="53" y="167"/>
                    <a:pt x="198" y="177"/>
                    <a:pt x="228" y="179"/>
                  </a:cubicBezTo>
                  <a:lnTo>
                    <a:pt x="230" y="169"/>
                  </a:lnTo>
                  <a:cubicBezTo>
                    <a:pt x="152" y="62"/>
                    <a:pt x="105" y="15"/>
                    <a:pt x="72" y="15"/>
                  </a:cubicBezTo>
                  <a:close/>
                  <a:moveTo>
                    <a:pt x="239" y="193"/>
                  </a:moveTo>
                  <a:lnTo>
                    <a:pt x="233" y="193"/>
                  </a:lnTo>
                  <a:cubicBezTo>
                    <a:pt x="225" y="193"/>
                    <a:pt x="49" y="186"/>
                    <a:pt x="9" y="128"/>
                  </a:cubicBezTo>
                  <a:cubicBezTo>
                    <a:pt x="-1" y="115"/>
                    <a:pt x="-2" y="100"/>
                    <a:pt x="3" y="85"/>
                  </a:cubicBezTo>
                  <a:cubicBezTo>
                    <a:pt x="20" y="32"/>
                    <a:pt x="39" y="6"/>
                    <a:pt x="66" y="1"/>
                  </a:cubicBezTo>
                  <a:cubicBezTo>
                    <a:pt x="105" y="-5"/>
                    <a:pt x="155" y="40"/>
                    <a:pt x="243" y="163"/>
                  </a:cubicBezTo>
                  <a:lnTo>
                    <a:pt x="245" y="166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3" name="Freeform: Shape 642">
              <a:extLst>
                <a:ext uri="{FF2B5EF4-FFF2-40B4-BE49-F238E27FC236}">
                  <a16:creationId xmlns:a16="http://schemas.microsoft.com/office/drawing/2014/main" id="{3FE479E7-1137-4E48-8172-1C5EDA78BC48}"/>
                </a:ext>
              </a:extLst>
            </p:cNvPr>
            <p:cNvSpPr/>
            <p:nvPr/>
          </p:nvSpPr>
          <p:spPr>
            <a:xfrm>
              <a:off x="3665867" y="7320351"/>
              <a:ext cx="272924" cy="1308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106">
                  <a:moveTo>
                    <a:pt x="220" y="106"/>
                  </a:moveTo>
                  <a:cubicBezTo>
                    <a:pt x="189" y="86"/>
                    <a:pt x="74" y="15"/>
                    <a:pt x="33" y="2"/>
                  </a:cubicBezTo>
                  <a:cubicBezTo>
                    <a:pt x="18" y="-2"/>
                    <a:pt x="8" y="1"/>
                    <a:pt x="2" y="8"/>
                  </a:cubicBezTo>
                  <a:cubicBezTo>
                    <a:pt x="-23" y="88"/>
                    <a:pt x="180" y="103"/>
                    <a:pt x="220" y="10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4" name="Freeform: Shape 643">
              <a:extLst>
                <a:ext uri="{FF2B5EF4-FFF2-40B4-BE49-F238E27FC236}">
                  <a16:creationId xmlns:a16="http://schemas.microsoft.com/office/drawing/2014/main" id="{950BDEAC-0E2F-4F32-8BFF-F577042DDCAF}"/>
                </a:ext>
              </a:extLst>
            </p:cNvPr>
            <p:cNvSpPr/>
            <p:nvPr/>
          </p:nvSpPr>
          <p:spPr>
            <a:xfrm>
              <a:off x="3984902" y="7253055"/>
              <a:ext cx="291618" cy="2093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5" h="169">
                  <a:moveTo>
                    <a:pt x="3" y="169"/>
                  </a:moveTo>
                  <a:cubicBezTo>
                    <a:pt x="3" y="169"/>
                    <a:pt x="257" y="175"/>
                    <a:pt x="233" y="83"/>
                  </a:cubicBezTo>
                  <a:cubicBezTo>
                    <a:pt x="199" y="-49"/>
                    <a:pt x="139" y="-21"/>
                    <a:pt x="0" y="15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5" name="Freeform: Shape 644">
              <a:extLst>
                <a:ext uri="{FF2B5EF4-FFF2-40B4-BE49-F238E27FC236}">
                  <a16:creationId xmlns:a16="http://schemas.microsoft.com/office/drawing/2014/main" id="{ED6BF797-C0CD-44BD-A75A-58CE71EE09EE}"/>
                </a:ext>
              </a:extLst>
            </p:cNvPr>
            <p:cNvSpPr/>
            <p:nvPr/>
          </p:nvSpPr>
          <p:spPr>
            <a:xfrm>
              <a:off x="3976175" y="7244331"/>
              <a:ext cx="309065" cy="2268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9" h="183">
                  <a:moveTo>
                    <a:pt x="16" y="169"/>
                  </a:moveTo>
                  <a:cubicBezTo>
                    <a:pt x="46" y="169"/>
                    <a:pt x="192" y="167"/>
                    <a:pt x="227" y="122"/>
                  </a:cubicBezTo>
                  <a:cubicBezTo>
                    <a:pt x="235" y="114"/>
                    <a:pt x="236" y="103"/>
                    <a:pt x="233" y="92"/>
                  </a:cubicBezTo>
                  <a:cubicBezTo>
                    <a:pt x="221" y="45"/>
                    <a:pt x="206" y="19"/>
                    <a:pt x="186" y="15"/>
                  </a:cubicBezTo>
                  <a:cubicBezTo>
                    <a:pt x="154" y="8"/>
                    <a:pt x="102" y="51"/>
                    <a:pt x="14" y="159"/>
                  </a:cubicBezTo>
                  <a:close/>
                  <a:moveTo>
                    <a:pt x="20" y="183"/>
                  </a:moveTo>
                  <a:cubicBezTo>
                    <a:pt x="15" y="183"/>
                    <a:pt x="11" y="183"/>
                    <a:pt x="10" y="183"/>
                  </a:cubicBezTo>
                  <a:lnTo>
                    <a:pt x="5" y="183"/>
                  </a:lnTo>
                  <a:lnTo>
                    <a:pt x="0" y="155"/>
                  </a:lnTo>
                  <a:lnTo>
                    <a:pt x="1" y="153"/>
                  </a:lnTo>
                  <a:cubicBezTo>
                    <a:pt x="98" y="35"/>
                    <a:pt x="150" y="-7"/>
                    <a:pt x="189" y="1"/>
                  </a:cubicBezTo>
                  <a:cubicBezTo>
                    <a:pt x="214" y="7"/>
                    <a:pt x="233" y="35"/>
                    <a:pt x="247" y="89"/>
                  </a:cubicBezTo>
                  <a:cubicBezTo>
                    <a:pt x="251" y="104"/>
                    <a:pt x="248" y="119"/>
                    <a:pt x="238" y="131"/>
                  </a:cubicBezTo>
                  <a:cubicBezTo>
                    <a:pt x="200" y="179"/>
                    <a:pt x="59" y="183"/>
                    <a:pt x="20" y="18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6" name="Freeform: Shape 645">
              <a:extLst>
                <a:ext uri="{FF2B5EF4-FFF2-40B4-BE49-F238E27FC236}">
                  <a16:creationId xmlns:a16="http://schemas.microsoft.com/office/drawing/2014/main" id="{D4A3891B-B20E-4349-B3E4-BAF3FE096867}"/>
                </a:ext>
              </a:extLst>
            </p:cNvPr>
            <p:cNvSpPr/>
            <p:nvPr/>
          </p:nvSpPr>
          <p:spPr>
            <a:xfrm>
              <a:off x="3997364" y="7346522"/>
              <a:ext cx="277909" cy="115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4" h="94">
                  <a:moveTo>
                    <a:pt x="0" y="94"/>
                  </a:moveTo>
                  <a:cubicBezTo>
                    <a:pt x="31" y="76"/>
                    <a:pt x="151" y="11"/>
                    <a:pt x="192" y="2"/>
                  </a:cubicBezTo>
                  <a:cubicBezTo>
                    <a:pt x="208" y="-2"/>
                    <a:pt x="217" y="2"/>
                    <a:pt x="223" y="9"/>
                  </a:cubicBezTo>
                  <a:cubicBezTo>
                    <a:pt x="243" y="91"/>
                    <a:pt x="39" y="94"/>
                    <a:pt x="0" y="9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7" name="Freeform: Shape 646">
              <a:extLst>
                <a:ext uri="{FF2B5EF4-FFF2-40B4-BE49-F238E27FC236}">
                  <a16:creationId xmlns:a16="http://schemas.microsoft.com/office/drawing/2014/main" id="{D18F6ED3-F12C-4336-91C3-A79E00527031}"/>
                </a:ext>
              </a:extLst>
            </p:cNvPr>
            <p:cNvSpPr/>
            <p:nvPr/>
          </p:nvSpPr>
          <p:spPr>
            <a:xfrm>
              <a:off x="3901405" y="7401356"/>
              <a:ext cx="119638" cy="884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7" h="72">
                  <a:moveTo>
                    <a:pt x="61" y="72"/>
                  </a:moveTo>
                  <a:lnTo>
                    <a:pt x="25" y="67"/>
                  </a:lnTo>
                  <a:cubicBezTo>
                    <a:pt x="8" y="65"/>
                    <a:pt x="-3" y="50"/>
                    <a:pt x="0" y="34"/>
                  </a:cubicBezTo>
                  <a:lnTo>
                    <a:pt x="1" y="25"/>
                  </a:lnTo>
                  <a:cubicBezTo>
                    <a:pt x="3" y="9"/>
                    <a:pt x="18" y="-2"/>
                    <a:pt x="34" y="0"/>
                  </a:cubicBezTo>
                  <a:lnTo>
                    <a:pt x="71" y="5"/>
                  </a:lnTo>
                  <a:cubicBezTo>
                    <a:pt x="87" y="7"/>
                    <a:pt x="98" y="22"/>
                    <a:pt x="96" y="38"/>
                  </a:cubicBezTo>
                  <a:lnTo>
                    <a:pt x="95" y="47"/>
                  </a:lnTo>
                  <a:cubicBezTo>
                    <a:pt x="92" y="63"/>
                    <a:pt x="78" y="74"/>
                    <a:pt x="61" y="7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8" name="Freeform: Shape 647">
              <a:extLst>
                <a:ext uri="{FF2B5EF4-FFF2-40B4-BE49-F238E27FC236}">
                  <a16:creationId xmlns:a16="http://schemas.microsoft.com/office/drawing/2014/main" id="{BF739B7F-5E50-46FE-A59E-154A133A8654}"/>
                </a:ext>
              </a:extLst>
            </p:cNvPr>
            <p:cNvSpPr/>
            <p:nvPr/>
          </p:nvSpPr>
          <p:spPr>
            <a:xfrm>
              <a:off x="3893924" y="7392632"/>
              <a:ext cx="135839" cy="1059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0" h="86">
                  <a:moveTo>
                    <a:pt x="39" y="14"/>
                  </a:moveTo>
                  <a:cubicBezTo>
                    <a:pt x="27" y="14"/>
                    <a:pt x="16" y="23"/>
                    <a:pt x="14" y="36"/>
                  </a:cubicBezTo>
                  <a:lnTo>
                    <a:pt x="14" y="39"/>
                  </a:lnTo>
                  <a:cubicBezTo>
                    <a:pt x="12" y="53"/>
                    <a:pt x="22" y="66"/>
                    <a:pt x="36" y="68"/>
                  </a:cubicBezTo>
                  <a:lnTo>
                    <a:pt x="66" y="72"/>
                  </a:lnTo>
                  <a:cubicBezTo>
                    <a:pt x="73" y="73"/>
                    <a:pt x="80" y="71"/>
                    <a:pt x="85" y="67"/>
                  </a:cubicBezTo>
                  <a:cubicBezTo>
                    <a:pt x="91" y="63"/>
                    <a:pt x="94" y="57"/>
                    <a:pt x="95" y="50"/>
                  </a:cubicBezTo>
                  <a:lnTo>
                    <a:pt x="96" y="47"/>
                  </a:lnTo>
                  <a:cubicBezTo>
                    <a:pt x="97" y="40"/>
                    <a:pt x="95" y="33"/>
                    <a:pt x="91" y="28"/>
                  </a:cubicBezTo>
                  <a:cubicBezTo>
                    <a:pt x="86" y="22"/>
                    <a:pt x="81" y="19"/>
                    <a:pt x="74" y="18"/>
                  </a:cubicBezTo>
                  <a:lnTo>
                    <a:pt x="43" y="14"/>
                  </a:lnTo>
                  <a:cubicBezTo>
                    <a:pt x="42" y="14"/>
                    <a:pt x="40" y="14"/>
                    <a:pt x="39" y="14"/>
                  </a:cubicBezTo>
                  <a:close/>
                  <a:moveTo>
                    <a:pt x="70" y="86"/>
                  </a:moveTo>
                  <a:cubicBezTo>
                    <a:pt x="68" y="86"/>
                    <a:pt x="66" y="85"/>
                    <a:pt x="64" y="85"/>
                  </a:cubicBezTo>
                  <a:lnTo>
                    <a:pt x="34" y="81"/>
                  </a:lnTo>
                  <a:cubicBezTo>
                    <a:pt x="23" y="80"/>
                    <a:pt x="14" y="74"/>
                    <a:pt x="8" y="66"/>
                  </a:cubicBezTo>
                  <a:cubicBezTo>
                    <a:pt x="1" y="58"/>
                    <a:pt x="-1" y="47"/>
                    <a:pt x="0" y="37"/>
                  </a:cubicBezTo>
                  <a:lnTo>
                    <a:pt x="1" y="34"/>
                  </a:lnTo>
                  <a:cubicBezTo>
                    <a:pt x="4" y="12"/>
                    <a:pt x="23" y="-3"/>
                    <a:pt x="45" y="0"/>
                  </a:cubicBezTo>
                  <a:lnTo>
                    <a:pt x="76" y="5"/>
                  </a:lnTo>
                  <a:cubicBezTo>
                    <a:pt x="86" y="6"/>
                    <a:pt x="96" y="11"/>
                    <a:pt x="102" y="20"/>
                  </a:cubicBezTo>
                  <a:cubicBezTo>
                    <a:pt x="108" y="28"/>
                    <a:pt x="111" y="38"/>
                    <a:pt x="109" y="49"/>
                  </a:cubicBezTo>
                  <a:lnTo>
                    <a:pt x="108" y="52"/>
                  </a:lnTo>
                  <a:cubicBezTo>
                    <a:pt x="107" y="62"/>
                    <a:pt x="102" y="71"/>
                    <a:pt x="94" y="78"/>
                  </a:cubicBezTo>
                  <a:cubicBezTo>
                    <a:pt x="87" y="83"/>
                    <a:pt x="78" y="86"/>
                    <a:pt x="70" y="8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9" name="Freeform: Shape 648">
              <a:extLst>
                <a:ext uri="{FF2B5EF4-FFF2-40B4-BE49-F238E27FC236}">
                  <a16:creationId xmlns:a16="http://schemas.microsoft.com/office/drawing/2014/main" id="{3E5D0FB3-E76A-4048-9C9B-C104C078C24A}"/>
                </a:ext>
              </a:extLst>
            </p:cNvPr>
            <p:cNvSpPr/>
            <p:nvPr/>
          </p:nvSpPr>
          <p:spPr>
            <a:xfrm>
              <a:off x="3786752" y="7669292"/>
              <a:ext cx="329005" cy="2567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5" h="207">
                  <a:moveTo>
                    <a:pt x="212" y="105"/>
                  </a:moveTo>
                  <a:cubicBezTo>
                    <a:pt x="189" y="107"/>
                    <a:pt x="184" y="178"/>
                    <a:pt x="209" y="179"/>
                  </a:cubicBezTo>
                  <a:cubicBezTo>
                    <a:pt x="231" y="177"/>
                    <a:pt x="236" y="107"/>
                    <a:pt x="212" y="105"/>
                  </a:cubicBezTo>
                  <a:close/>
                  <a:moveTo>
                    <a:pt x="213" y="77"/>
                  </a:moveTo>
                  <a:cubicBezTo>
                    <a:pt x="287" y="74"/>
                    <a:pt x="278" y="212"/>
                    <a:pt x="207" y="207"/>
                  </a:cubicBezTo>
                  <a:cubicBezTo>
                    <a:pt x="133" y="210"/>
                    <a:pt x="143" y="73"/>
                    <a:pt x="213" y="77"/>
                  </a:cubicBezTo>
                  <a:close/>
                  <a:moveTo>
                    <a:pt x="63" y="204"/>
                  </a:moveTo>
                  <a:cubicBezTo>
                    <a:pt x="88" y="159"/>
                    <a:pt x="145" y="51"/>
                    <a:pt x="169" y="3"/>
                  </a:cubicBezTo>
                  <a:cubicBezTo>
                    <a:pt x="182" y="3"/>
                    <a:pt x="188" y="3"/>
                    <a:pt x="202" y="3"/>
                  </a:cubicBezTo>
                  <a:cubicBezTo>
                    <a:pt x="172" y="58"/>
                    <a:pt x="124" y="148"/>
                    <a:pt x="96" y="204"/>
                  </a:cubicBezTo>
                  <a:cubicBezTo>
                    <a:pt x="81" y="204"/>
                    <a:pt x="81" y="204"/>
                    <a:pt x="63" y="204"/>
                  </a:cubicBezTo>
                  <a:close/>
                  <a:moveTo>
                    <a:pt x="56" y="29"/>
                  </a:moveTo>
                  <a:cubicBezTo>
                    <a:pt x="33" y="31"/>
                    <a:pt x="28" y="100"/>
                    <a:pt x="53" y="103"/>
                  </a:cubicBezTo>
                  <a:cubicBezTo>
                    <a:pt x="74" y="100"/>
                    <a:pt x="81" y="31"/>
                    <a:pt x="56" y="29"/>
                  </a:cubicBezTo>
                  <a:close/>
                  <a:moveTo>
                    <a:pt x="57" y="0"/>
                  </a:moveTo>
                  <a:cubicBezTo>
                    <a:pt x="131" y="-1"/>
                    <a:pt x="122" y="134"/>
                    <a:pt x="51" y="130"/>
                  </a:cubicBezTo>
                  <a:cubicBezTo>
                    <a:pt x="-23" y="133"/>
                    <a:pt x="-13" y="-4"/>
                    <a:pt x="57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0" name="Freeform: Shape 649">
              <a:extLst>
                <a:ext uri="{FF2B5EF4-FFF2-40B4-BE49-F238E27FC236}">
                  <a16:creationId xmlns:a16="http://schemas.microsoft.com/office/drawing/2014/main" id="{7F53A160-3E1E-4078-8E2F-385E54DF520B}"/>
                </a:ext>
              </a:extLst>
            </p:cNvPr>
            <p:cNvSpPr/>
            <p:nvPr/>
          </p:nvSpPr>
          <p:spPr>
            <a:xfrm>
              <a:off x="4149401" y="6264795"/>
              <a:ext cx="1059295" cy="959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1" h="771">
                  <a:moveTo>
                    <a:pt x="807" y="88"/>
                  </a:moveTo>
                  <a:lnTo>
                    <a:pt x="794" y="73"/>
                  </a:lnTo>
                  <a:cubicBezTo>
                    <a:pt x="726" y="-12"/>
                    <a:pt x="603" y="-24"/>
                    <a:pt x="519" y="45"/>
                  </a:cubicBezTo>
                  <a:lnTo>
                    <a:pt x="72" y="408"/>
                  </a:lnTo>
                  <a:cubicBezTo>
                    <a:pt x="-12" y="476"/>
                    <a:pt x="-24" y="600"/>
                    <a:pt x="44" y="684"/>
                  </a:cubicBezTo>
                  <a:lnTo>
                    <a:pt x="56" y="698"/>
                  </a:lnTo>
                  <a:cubicBezTo>
                    <a:pt x="125" y="783"/>
                    <a:pt x="248" y="795"/>
                    <a:pt x="332" y="727"/>
                  </a:cubicBezTo>
                  <a:lnTo>
                    <a:pt x="779" y="363"/>
                  </a:lnTo>
                  <a:cubicBezTo>
                    <a:pt x="862" y="295"/>
                    <a:pt x="875" y="171"/>
                    <a:pt x="807" y="88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1" name="Freeform: Shape 650">
              <a:extLst>
                <a:ext uri="{FF2B5EF4-FFF2-40B4-BE49-F238E27FC236}">
                  <a16:creationId xmlns:a16="http://schemas.microsoft.com/office/drawing/2014/main" id="{A750CE0D-CBA6-4229-9B1B-411199DC0C7E}"/>
                </a:ext>
              </a:extLst>
            </p:cNvPr>
            <p:cNvSpPr/>
            <p:nvPr/>
          </p:nvSpPr>
          <p:spPr>
            <a:xfrm>
              <a:off x="4149401" y="6264795"/>
              <a:ext cx="1059295" cy="959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1" h="771">
                  <a:moveTo>
                    <a:pt x="807" y="88"/>
                  </a:moveTo>
                  <a:lnTo>
                    <a:pt x="794" y="73"/>
                  </a:lnTo>
                  <a:cubicBezTo>
                    <a:pt x="726" y="-12"/>
                    <a:pt x="603" y="-24"/>
                    <a:pt x="519" y="45"/>
                  </a:cubicBezTo>
                  <a:lnTo>
                    <a:pt x="72" y="408"/>
                  </a:lnTo>
                  <a:cubicBezTo>
                    <a:pt x="-12" y="476"/>
                    <a:pt x="-24" y="600"/>
                    <a:pt x="44" y="684"/>
                  </a:cubicBezTo>
                  <a:lnTo>
                    <a:pt x="56" y="698"/>
                  </a:lnTo>
                  <a:cubicBezTo>
                    <a:pt x="125" y="783"/>
                    <a:pt x="248" y="795"/>
                    <a:pt x="332" y="727"/>
                  </a:cubicBezTo>
                  <a:lnTo>
                    <a:pt x="779" y="363"/>
                  </a:lnTo>
                  <a:cubicBezTo>
                    <a:pt x="862" y="295"/>
                    <a:pt x="875" y="171"/>
                    <a:pt x="807" y="88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2" name="Freeform: Shape 651">
              <a:extLst>
                <a:ext uri="{FF2B5EF4-FFF2-40B4-BE49-F238E27FC236}">
                  <a16:creationId xmlns:a16="http://schemas.microsoft.com/office/drawing/2014/main" id="{62A05283-46E6-46FE-8210-170AC9EA3C68}"/>
                </a:ext>
              </a:extLst>
            </p:cNvPr>
            <p:cNvSpPr/>
            <p:nvPr/>
          </p:nvSpPr>
          <p:spPr>
            <a:xfrm>
              <a:off x="4138185" y="6253579"/>
              <a:ext cx="1080481" cy="9820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8" h="789">
                  <a:moveTo>
                    <a:pt x="651" y="18"/>
                  </a:moveTo>
                  <a:cubicBezTo>
                    <a:pt x="608" y="18"/>
                    <a:pt x="567" y="33"/>
                    <a:pt x="534" y="60"/>
                  </a:cubicBezTo>
                  <a:lnTo>
                    <a:pt x="87" y="424"/>
                  </a:lnTo>
                  <a:cubicBezTo>
                    <a:pt x="7" y="489"/>
                    <a:pt x="-5" y="607"/>
                    <a:pt x="60" y="687"/>
                  </a:cubicBezTo>
                  <a:lnTo>
                    <a:pt x="73" y="702"/>
                  </a:lnTo>
                  <a:cubicBezTo>
                    <a:pt x="104" y="741"/>
                    <a:pt x="148" y="765"/>
                    <a:pt x="198" y="770"/>
                  </a:cubicBezTo>
                  <a:cubicBezTo>
                    <a:pt x="248" y="775"/>
                    <a:pt x="296" y="761"/>
                    <a:pt x="335" y="729"/>
                  </a:cubicBezTo>
                  <a:lnTo>
                    <a:pt x="782" y="365"/>
                  </a:lnTo>
                  <a:cubicBezTo>
                    <a:pt x="862" y="300"/>
                    <a:pt x="874" y="182"/>
                    <a:pt x="809" y="102"/>
                  </a:cubicBezTo>
                  <a:lnTo>
                    <a:pt x="797" y="87"/>
                  </a:lnTo>
                  <a:cubicBezTo>
                    <a:pt x="765" y="49"/>
                    <a:pt x="720" y="24"/>
                    <a:pt x="671" y="19"/>
                  </a:cubicBezTo>
                  <a:cubicBezTo>
                    <a:pt x="664" y="19"/>
                    <a:pt x="658" y="18"/>
                    <a:pt x="651" y="18"/>
                  </a:cubicBezTo>
                  <a:close/>
                  <a:moveTo>
                    <a:pt x="218" y="789"/>
                  </a:moveTo>
                  <a:cubicBezTo>
                    <a:pt x="211" y="789"/>
                    <a:pt x="204" y="789"/>
                    <a:pt x="196" y="788"/>
                  </a:cubicBezTo>
                  <a:cubicBezTo>
                    <a:pt x="142" y="783"/>
                    <a:pt x="93" y="756"/>
                    <a:pt x="59" y="714"/>
                  </a:cubicBezTo>
                  <a:lnTo>
                    <a:pt x="46" y="698"/>
                  </a:lnTo>
                  <a:cubicBezTo>
                    <a:pt x="-25" y="611"/>
                    <a:pt x="-12" y="481"/>
                    <a:pt x="76" y="410"/>
                  </a:cubicBezTo>
                  <a:lnTo>
                    <a:pt x="522" y="46"/>
                  </a:lnTo>
                  <a:cubicBezTo>
                    <a:pt x="564" y="12"/>
                    <a:pt x="618" y="-4"/>
                    <a:pt x="673" y="1"/>
                  </a:cubicBezTo>
                  <a:cubicBezTo>
                    <a:pt x="727" y="7"/>
                    <a:pt x="776" y="34"/>
                    <a:pt x="811" y="76"/>
                  </a:cubicBezTo>
                  <a:lnTo>
                    <a:pt x="823" y="91"/>
                  </a:lnTo>
                  <a:cubicBezTo>
                    <a:pt x="894" y="178"/>
                    <a:pt x="881" y="308"/>
                    <a:pt x="793" y="379"/>
                  </a:cubicBezTo>
                  <a:lnTo>
                    <a:pt x="347" y="743"/>
                  </a:lnTo>
                  <a:cubicBezTo>
                    <a:pt x="310" y="773"/>
                    <a:pt x="265" y="789"/>
                    <a:pt x="218" y="78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3" name="Freeform: Shape 652">
              <a:extLst>
                <a:ext uri="{FF2B5EF4-FFF2-40B4-BE49-F238E27FC236}">
                  <a16:creationId xmlns:a16="http://schemas.microsoft.com/office/drawing/2014/main" id="{20D3B2DE-2299-4EF3-9FB4-775FDB97B49D}"/>
                </a:ext>
              </a:extLst>
            </p:cNvPr>
            <p:cNvSpPr/>
            <p:nvPr/>
          </p:nvSpPr>
          <p:spPr>
            <a:xfrm>
              <a:off x="4353786" y="6759548"/>
              <a:ext cx="1059295" cy="959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1" h="771">
                  <a:moveTo>
                    <a:pt x="806" y="88"/>
                  </a:moveTo>
                  <a:lnTo>
                    <a:pt x="794" y="73"/>
                  </a:lnTo>
                  <a:cubicBezTo>
                    <a:pt x="725" y="-11"/>
                    <a:pt x="603" y="-24"/>
                    <a:pt x="518" y="44"/>
                  </a:cubicBezTo>
                  <a:lnTo>
                    <a:pt x="72" y="409"/>
                  </a:lnTo>
                  <a:cubicBezTo>
                    <a:pt x="-12" y="476"/>
                    <a:pt x="-25" y="600"/>
                    <a:pt x="44" y="684"/>
                  </a:cubicBezTo>
                  <a:lnTo>
                    <a:pt x="56" y="699"/>
                  </a:lnTo>
                  <a:cubicBezTo>
                    <a:pt x="124" y="783"/>
                    <a:pt x="248" y="796"/>
                    <a:pt x="332" y="727"/>
                  </a:cubicBezTo>
                  <a:lnTo>
                    <a:pt x="778" y="363"/>
                  </a:lnTo>
                  <a:cubicBezTo>
                    <a:pt x="862" y="295"/>
                    <a:pt x="875" y="172"/>
                    <a:pt x="806" y="88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4" name="Freeform: Shape 653">
              <a:extLst>
                <a:ext uri="{FF2B5EF4-FFF2-40B4-BE49-F238E27FC236}">
                  <a16:creationId xmlns:a16="http://schemas.microsoft.com/office/drawing/2014/main" id="{5EBBB20B-B16D-4877-93B7-D10AD3418097}"/>
                </a:ext>
              </a:extLst>
            </p:cNvPr>
            <p:cNvSpPr/>
            <p:nvPr/>
          </p:nvSpPr>
          <p:spPr>
            <a:xfrm>
              <a:off x="4353786" y="6759548"/>
              <a:ext cx="1059295" cy="959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1" h="771">
                  <a:moveTo>
                    <a:pt x="806" y="88"/>
                  </a:moveTo>
                  <a:lnTo>
                    <a:pt x="794" y="73"/>
                  </a:lnTo>
                  <a:cubicBezTo>
                    <a:pt x="725" y="-11"/>
                    <a:pt x="603" y="-24"/>
                    <a:pt x="518" y="44"/>
                  </a:cubicBezTo>
                  <a:lnTo>
                    <a:pt x="72" y="409"/>
                  </a:lnTo>
                  <a:cubicBezTo>
                    <a:pt x="-12" y="476"/>
                    <a:pt x="-25" y="600"/>
                    <a:pt x="44" y="684"/>
                  </a:cubicBezTo>
                  <a:lnTo>
                    <a:pt x="56" y="699"/>
                  </a:lnTo>
                  <a:cubicBezTo>
                    <a:pt x="124" y="783"/>
                    <a:pt x="248" y="796"/>
                    <a:pt x="332" y="727"/>
                  </a:cubicBezTo>
                  <a:lnTo>
                    <a:pt x="778" y="363"/>
                  </a:lnTo>
                  <a:cubicBezTo>
                    <a:pt x="862" y="295"/>
                    <a:pt x="875" y="172"/>
                    <a:pt x="806" y="88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5" name="Freeform: Shape 654">
              <a:extLst>
                <a:ext uri="{FF2B5EF4-FFF2-40B4-BE49-F238E27FC236}">
                  <a16:creationId xmlns:a16="http://schemas.microsoft.com/office/drawing/2014/main" id="{1BD6A1BF-053D-4FDD-9675-D2B8F66614B0}"/>
                </a:ext>
              </a:extLst>
            </p:cNvPr>
            <p:cNvSpPr/>
            <p:nvPr/>
          </p:nvSpPr>
          <p:spPr>
            <a:xfrm>
              <a:off x="4343816" y="6748332"/>
              <a:ext cx="1080481" cy="9820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8" h="789">
                  <a:moveTo>
                    <a:pt x="651" y="19"/>
                  </a:moveTo>
                  <a:cubicBezTo>
                    <a:pt x="610" y="19"/>
                    <a:pt x="567" y="32"/>
                    <a:pt x="533" y="60"/>
                  </a:cubicBezTo>
                  <a:lnTo>
                    <a:pt x="87" y="424"/>
                  </a:lnTo>
                  <a:cubicBezTo>
                    <a:pt x="7" y="490"/>
                    <a:pt x="-6" y="607"/>
                    <a:pt x="60" y="687"/>
                  </a:cubicBezTo>
                  <a:lnTo>
                    <a:pt x="72" y="702"/>
                  </a:lnTo>
                  <a:cubicBezTo>
                    <a:pt x="137" y="782"/>
                    <a:pt x="255" y="794"/>
                    <a:pt x="335" y="729"/>
                  </a:cubicBezTo>
                  <a:lnTo>
                    <a:pt x="782" y="366"/>
                  </a:lnTo>
                  <a:cubicBezTo>
                    <a:pt x="820" y="334"/>
                    <a:pt x="844" y="289"/>
                    <a:pt x="849" y="240"/>
                  </a:cubicBezTo>
                  <a:cubicBezTo>
                    <a:pt x="854" y="190"/>
                    <a:pt x="840" y="141"/>
                    <a:pt x="808" y="103"/>
                  </a:cubicBezTo>
                  <a:lnTo>
                    <a:pt x="796" y="87"/>
                  </a:lnTo>
                  <a:cubicBezTo>
                    <a:pt x="759" y="42"/>
                    <a:pt x="705" y="19"/>
                    <a:pt x="651" y="19"/>
                  </a:cubicBezTo>
                  <a:close/>
                  <a:moveTo>
                    <a:pt x="217" y="789"/>
                  </a:moveTo>
                  <a:cubicBezTo>
                    <a:pt x="157" y="789"/>
                    <a:pt x="98" y="763"/>
                    <a:pt x="58" y="713"/>
                  </a:cubicBezTo>
                  <a:lnTo>
                    <a:pt x="46" y="699"/>
                  </a:lnTo>
                  <a:cubicBezTo>
                    <a:pt x="11" y="656"/>
                    <a:pt x="-5" y="603"/>
                    <a:pt x="1" y="548"/>
                  </a:cubicBezTo>
                  <a:cubicBezTo>
                    <a:pt x="6" y="494"/>
                    <a:pt x="32" y="445"/>
                    <a:pt x="75" y="410"/>
                  </a:cubicBezTo>
                  <a:lnTo>
                    <a:pt x="522" y="46"/>
                  </a:lnTo>
                  <a:cubicBezTo>
                    <a:pt x="609" y="-25"/>
                    <a:pt x="739" y="-12"/>
                    <a:pt x="810" y="76"/>
                  </a:cubicBezTo>
                  <a:lnTo>
                    <a:pt x="823" y="91"/>
                  </a:lnTo>
                  <a:cubicBezTo>
                    <a:pt x="857" y="134"/>
                    <a:pt x="873" y="187"/>
                    <a:pt x="867" y="241"/>
                  </a:cubicBezTo>
                  <a:cubicBezTo>
                    <a:pt x="862" y="296"/>
                    <a:pt x="836" y="345"/>
                    <a:pt x="792" y="380"/>
                  </a:cubicBezTo>
                  <a:lnTo>
                    <a:pt x="346" y="743"/>
                  </a:lnTo>
                  <a:cubicBezTo>
                    <a:pt x="308" y="774"/>
                    <a:pt x="262" y="789"/>
                    <a:pt x="217" y="78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6" name="Freeform: Shape 655">
              <a:extLst>
                <a:ext uri="{FF2B5EF4-FFF2-40B4-BE49-F238E27FC236}">
                  <a16:creationId xmlns:a16="http://schemas.microsoft.com/office/drawing/2014/main" id="{E60D3832-9C56-4EED-9C2E-0134DA266B5C}"/>
                </a:ext>
              </a:extLst>
            </p:cNvPr>
            <p:cNvSpPr/>
            <p:nvPr/>
          </p:nvSpPr>
          <p:spPr>
            <a:xfrm>
              <a:off x="4578107" y="7239346"/>
              <a:ext cx="1058049" cy="959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0" h="771">
                  <a:moveTo>
                    <a:pt x="806" y="87"/>
                  </a:moveTo>
                  <a:lnTo>
                    <a:pt x="794" y="72"/>
                  </a:lnTo>
                  <a:cubicBezTo>
                    <a:pt x="726" y="-12"/>
                    <a:pt x="603" y="-25"/>
                    <a:pt x="519" y="44"/>
                  </a:cubicBezTo>
                  <a:lnTo>
                    <a:pt x="72" y="407"/>
                  </a:lnTo>
                  <a:cubicBezTo>
                    <a:pt x="-12" y="476"/>
                    <a:pt x="-24" y="599"/>
                    <a:pt x="44" y="683"/>
                  </a:cubicBezTo>
                  <a:lnTo>
                    <a:pt x="56" y="698"/>
                  </a:lnTo>
                  <a:cubicBezTo>
                    <a:pt x="125" y="782"/>
                    <a:pt x="248" y="795"/>
                    <a:pt x="332" y="726"/>
                  </a:cubicBezTo>
                  <a:lnTo>
                    <a:pt x="778" y="363"/>
                  </a:lnTo>
                  <a:cubicBezTo>
                    <a:pt x="862" y="294"/>
                    <a:pt x="875" y="171"/>
                    <a:pt x="806" y="87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7" name="Freeform: Shape 656">
              <a:extLst>
                <a:ext uri="{FF2B5EF4-FFF2-40B4-BE49-F238E27FC236}">
                  <a16:creationId xmlns:a16="http://schemas.microsoft.com/office/drawing/2014/main" id="{D3798661-880A-4F85-89EA-B63BFDEEC96F}"/>
                </a:ext>
              </a:extLst>
            </p:cNvPr>
            <p:cNvSpPr/>
            <p:nvPr/>
          </p:nvSpPr>
          <p:spPr>
            <a:xfrm>
              <a:off x="4578107" y="7239346"/>
              <a:ext cx="1058049" cy="959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0" h="771">
                  <a:moveTo>
                    <a:pt x="806" y="87"/>
                  </a:moveTo>
                  <a:lnTo>
                    <a:pt x="794" y="72"/>
                  </a:lnTo>
                  <a:cubicBezTo>
                    <a:pt x="726" y="-12"/>
                    <a:pt x="603" y="-25"/>
                    <a:pt x="519" y="44"/>
                  </a:cubicBezTo>
                  <a:lnTo>
                    <a:pt x="72" y="407"/>
                  </a:lnTo>
                  <a:cubicBezTo>
                    <a:pt x="-12" y="476"/>
                    <a:pt x="-24" y="599"/>
                    <a:pt x="44" y="683"/>
                  </a:cubicBezTo>
                  <a:lnTo>
                    <a:pt x="56" y="698"/>
                  </a:lnTo>
                  <a:cubicBezTo>
                    <a:pt x="125" y="782"/>
                    <a:pt x="248" y="795"/>
                    <a:pt x="332" y="726"/>
                  </a:cubicBezTo>
                  <a:lnTo>
                    <a:pt x="778" y="363"/>
                  </a:lnTo>
                  <a:cubicBezTo>
                    <a:pt x="862" y="294"/>
                    <a:pt x="875" y="171"/>
                    <a:pt x="806" y="87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8" name="Freeform: Shape 657">
              <a:extLst>
                <a:ext uri="{FF2B5EF4-FFF2-40B4-BE49-F238E27FC236}">
                  <a16:creationId xmlns:a16="http://schemas.microsoft.com/office/drawing/2014/main" id="{86C66BAD-8EE4-4866-A470-4E5D80468169}"/>
                </a:ext>
              </a:extLst>
            </p:cNvPr>
            <p:cNvSpPr/>
            <p:nvPr/>
          </p:nvSpPr>
          <p:spPr>
            <a:xfrm>
              <a:off x="4566888" y="7228130"/>
              <a:ext cx="1081727" cy="9807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9" h="788">
                  <a:moveTo>
                    <a:pt x="651" y="18"/>
                  </a:moveTo>
                  <a:cubicBezTo>
                    <a:pt x="608" y="18"/>
                    <a:pt x="567" y="32"/>
                    <a:pt x="533" y="60"/>
                  </a:cubicBezTo>
                  <a:lnTo>
                    <a:pt x="87" y="424"/>
                  </a:lnTo>
                  <a:cubicBezTo>
                    <a:pt x="7" y="488"/>
                    <a:pt x="-5" y="606"/>
                    <a:pt x="60" y="686"/>
                  </a:cubicBezTo>
                  <a:lnTo>
                    <a:pt x="72" y="701"/>
                  </a:lnTo>
                  <a:cubicBezTo>
                    <a:pt x="104" y="740"/>
                    <a:pt x="148" y="764"/>
                    <a:pt x="198" y="769"/>
                  </a:cubicBezTo>
                  <a:cubicBezTo>
                    <a:pt x="248" y="775"/>
                    <a:pt x="296" y="760"/>
                    <a:pt x="335" y="728"/>
                  </a:cubicBezTo>
                  <a:lnTo>
                    <a:pt x="782" y="365"/>
                  </a:lnTo>
                  <a:cubicBezTo>
                    <a:pt x="862" y="299"/>
                    <a:pt x="874" y="181"/>
                    <a:pt x="809" y="102"/>
                  </a:cubicBezTo>
                  <a:lnTo>
                    <a:pt x="796" y="86"/>
                  </a:lnTo>
                  <a:cubicBezTo>
                    <a:pt x="765" y="48"/>
                    <a:pt x="720" y="23"/>
                    <a:pt x="670" y="19"/>
                  </a:cubicBezTo>
                  <a:cubicBezTo>
                    <a:pt x="664" y="18"/>
                    <a:pt x="658" y="18"/>
                    <a:pt x="651" y="18"/>
                  </a:cubicBezTo>
                  <a:close/>
                  <a:moveTo>
                    <a:pt x="217" y="788"/>
                  </a:moveTo>
                  <a:cubicBezTo>
                    <a:pt x="211" y="788"/>
                    <a:pt x="203" y="788"/>
                    <a:pt x="197" y="787"/>
                  </a:cubicBezTo>
                  <a:cubicBezTo>
                    <a:pt x="142" y="782"/>
                    <a:pt x="93" y="755"/>
                    <a:pt x="58" y="713"/>
                  </a:cubicBezTo>
                  <a:lnTo>
                    <a:pt x="46" y="698"/>
                  </a:lnTo>
                  <a:cubicBezTo>
                    <a:pt x="-25" y="610"/>
                    <a:pt x="-12" y="481"/>
                    <a:pt x="75" y="409"/>
                  </a:cubicBezTo>
                  <a:lnTo>
                    <a:pt x="522" y="45"/>
                  </a:lnTo>
                  <a:cubicBezTo>
                    <a:pt x="565" y="11"/>
                    <a:pt x="618" y="-5"/>
                    <a:pt x="672" y="1"/>
                  </a:cubicBezTo>
                  <a:cubicBezTo>
                    <a:pt x="727" y="6"/>
                    <a:pt x="776" y="33"/>
                    <a:pt x="811" y="75"/>
                  </a:cubicBezTo>
                  <a:lnTo>
                    <a:pt x="823" y="90"/>
                  </a:lnTo>
                  <a:cubicBezTo>
                    <a:pt x="894" y="178"/>
                    <a:pt x="881" y="307"/>
                    <a:pt x="793" y="379"/>
                  </a:cubicBezTo>
                  <a:lnTo>
                    <a:pt x="346" y="742"/>
                  </a:lnTo>
                  <a:cubicBezTo>
                    <a:pt x="310" y="772"/>
                    <a:pt x="264" y="788"/>
                    <a:pt x="217" y="78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704" name="Group 703">
            <a:extLst>
              <a:ext uri="{FF2B5EF4-FFF2-40B4-BE49-F238E27FC236}">
                <a16:creationId xmlns:a16="http://schemas.microsoft.com/office/drawing/2014/main" id="{3804F776-52A7-48F4-9F3E-0273A304619C}"/>
              </a:ext>
            </a:extLst>
          </p:cNvPr>
          <p:cNvGrpSpPr/>
          <p:nvPr/>
        </p:nvGrpSpPr>
        <p:grpSpPr>
          <a:xfrm>
            <a:off x="7597657" y="3715407"/>
            <a:ext cx="3390404" cy="3456091"/>
            <a:chOff x="7597657" y="3715407"/>
            <a:chExt cx="3390404" cy="3456091"/>
          </a:xfrm>
        </p:grpSpPr>
        <p:grpSp>
          <p:nvGrpSpPr>
            <p:cNvPr id="663" name="Group 662">
              <a:extLst>
                <a:ext uri="{FF2B5EF4-FFF2-40B4-BE49-F238E27FC236}">
                  <a16:creationId xmlns:a16="http://schemas.microsoft.com/office/drawing/2014/main" id="{32FBB347-1603-4382-9720-9BEB3EDB7FF8}"/>
                </a:ext>
              </a:extLst>
            </p:cNvPr>
            <p:cNvGrpSpPr/>
            <p:nvPr/>
          </p:nvGrpSpPr>
          <p:grpSpPr>
            <a:xfrm>
              <a:off x="7597657" y="3715407"/>
              <a:ext cx="3390404" cy="2922132"/>
              <a:chOff x="5311591" y="394071"/>
              <a:chExt cx="3282820" cy="2829408"/>
            </a:xfrm>
          </p:grpSpPr>
          <p:sp>
            <p:nvSpPr>
              <p:cNvPr id="664" name="Freeform: Shape 663">
                <a:extLst>
                  <a:ext uri="{FF2B5EF4-FFF2-40B4-BE49-F238E27FC236}">
                    <a16:creationId xmlns:a16="http://schemas.microsoft.com/office/drawing/2014/main" id="{88F6A447-9D62-41E9-86F0-FF0D6DD409F4}"/>
                  </a:ext>
                </a:extLst>
              </p:cNvPr>
              <p:cNvSpPr/>
              <p:nvPr/>
            </p:nvSpPr>
            <p:spPr>
              <a:xfrm>
                <a:off x="5762473" y="1742916"/>
                <a:ext cx="1247523" cy="117533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86" h="929">
                    <a:moveTo>
                      <a:pt x="892" y="0"/>
                    </a:moveTo>
                    <a:lnTo>
                      <a:pt x="94" y="0"/>
                    </a:lnTo>
                    <a:cubicBezTo>
                      <a:pt x="42" y="0"/>
                      <a:pt x="0" y="42"/>
                      <a:pt x="0" y="94"/>
                    </a:cubicBezTo>
                    <a:lnTo>
                      <a:pt x="0" y="835"/>
                    </a:lnTo>
                    <a:cubicBezTo>
                      <a:pt x="0" y="887"/>
                      <a:pt x="42" y="929"/>
                      <a:pt x="94" y="929"/>
                    </a:cubicBezTo>
                    <a:lnTo>
                      <a:pt x="892" y="929"/>
                    </a:lnTo>
                    <a:cubicBezTo>
                      <a:pt x="944" y="929"/>
                      <a:pt x="986" y="887"/>
                      <a:pt x="986" y="835"/>
                    </a:cubicBezTo>
                    <a:lnTo>
                      <a:pt x="986" y="94"/>
                    </a:lnTo>
                    <a:cubicBezTo>
                      <a:pt x="986" y="42"/>
                      <a:pt x="944" y="0"/>
                      <a:pt x="892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65" name="Freeform: Shape 664">
                <a:extLst>
                  <a:ext uri="{FF2B5EF4-FFF2-40B4-BE49-F238E27FC236}">
                    <a16:creationId xmlns:a16="http://schemas.microsoft.com/office/drawing/2014/main" id="{28D2C543-E65C-4E87-AA2C-9CDA8C4A3F3B}"/>
                  </a:ext>
                </a:extLst>
              </p:cNvPr>
              <p:cNvSpPr/>
              <p:nvPr/>
            </p:nvSpPr>
            <p:spPr>
              <a:xfrm>
                <a:off x="5751071" y="1731517"/>
                <a:ext cx="1269054" cy="119812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03" h="947">
                    <a:moveTo>
                      <a:pt x="103" y="17"/>
                    </a:moveTo>
                    <a:cubicBezTo>
                      <a:pt x="56" y="17"/>
                      <a:pt x="18" y="56"/>
                      <a:pt x="18" y="103"/>
                    </a:cubicBezTo>
                    <a:lnTo>
                      <a:pt x="18" y="844"/>
                    </a:lnTo>
                    <a:cubicBezTo>
                      <a:pt x="18" y="891"/>
                      <a:pt x="56" y="930"/>
                      <a:pt x="103" y="930"/>
                    </a:cubicBezTo>
                    <a:lnTo>
                      <a:pt x="901" y="930"/>
                    </a:lnTo>
                    <a:cubicBezTo>
                      <a:pt x="948" y="930"/>
                      <a:pt x="986" y="891"/>
                      <a:pt x="986" y="844"/>
                    </a:cubicBezTo>
                    <a:lnTo>
                      <a:pt x="986" y="103"/>
                    </a:lnTo>
                    <a:cubicBezTo>
                      <a:pt x="986" y="56"/>
                      <a:pt x="948" y="17"/>
                      <a:pt x="901" y="17"/>
                    </a:cubicBezTo>
                    <a:close/>
                    <a:moveTo>
                      <a:pt x="901" y="947"/>
                    </a:moveTo>
                    <a:lnTo>
                      <a:pt x="103" y="947"/>
                    </a:lnTo>
                    <a:cubicBezTo>
                      <a:pt x="46" y="947"/>
                      <a:pt x="0" y="901"/>
                      <a:pt x="0" y="844"/>
                    </a:cubicBezTo>
                    <a:lnTo>
                      <a:pt x="0" y="103"/>
                    </a:lnTo>
                    <a:cubicBezTo>
                      <a:pt x="0" y="46"/>
                      <a:pt x="46" y="0"/>
                      <a:pt x="103" y="0"/>
                    </a:cubicBezTo>
                    <a:lnTo>
                      <a:pt x="901" y="0"/>
                    </a:lnTo>
                    <a:cubicBezTo>
                      <a:pt x="957" y="0"/>
                      <a:pt x="1003" y="46"/>
                      <a:pt x="1003" y="103"/>
                    </a:cubicBezTo>
                    <a:lnTo>
                      <a:pt x="1003" y="844"/>
                    </a:lnTo>
                    <a:cubicBezTo>
                      <a:pt x="1003" y="901"/>
                      <a:pt x="957" y="947"/>
                      <a:pt x="901" y="947"/>
                    </a:cubicBezTo>
                    <a:close/>
                  </a:path>
                </a:pathLst>
              </a:custGeom>
              <a:solidFill>
                <a:srgbClr val="11134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66" name="Freeform: Shape 665">
                <a:extLst>
                  <a:ext uri="{FF2B5EF4-FFF2-40B4-BE49-F238E27FC236}">
                    <a16:creationId xmlns:a16="http://schemas.microsoft.com/office/drawing/2014/main" id="{665CB77F-96FF-4DFB-95E0-7C9ADFD6C9BC}"/>
                  </a:ext>
                </a:extLst>
              </p:cNvPr>
              <p:cNvSpPr/>
              <p:nvPr/>
            </p:nvSpPr>
            <p:spPr>
              <a:xfrm>
                <a:off x="5396449" y="1742916"/>
                <a:ext cx="1247523" cy="117533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86" h="929">
                    <a:moveTo>
                      <a:pt x="891" y="0"/>
                    </a:moveTo>
                    <a:lnTo>
                      <a:pt x="94" y="0"/>
                    </a:lnTo>
                    <a:cubicBezTo>
                      <a:pt x="42" y="0"/>
                      <a:pt x="0" y="42"/>
                      <a:pt x="0" y="94"/>
                    </a:cubicBezTo>
                    <a:lnTo>
                      <a:pt x="0" y="835"/>
                    </a:lnTo>
                    <a:cubicBezTo>
                      <a:pt x="0" y="887"/>
                      <a:pt x="42" y="929"/>
                      <a:pt x="94" y="929"/>
                    </a:cubicBezTo>
                    <a:lnTo>
                      <a:pt x="891" y="929"/>
                    </a:lnTo>
                    <a:cubicBezTo>
                      <a:pt x="943" y="929"/>
                      <a:pt x="986" y="887"/>
                      <a:pt x="986" y="835"/>
                    </a:cubicBezTo>
                    <a:lnTo>
                      <a:pt x="986" y="94"/>
                    </a:lnTo>
                    <a:cubicBezTo>
                      <a:pt x="986" y="42"/>
                      <a:pt x="943" y="0"/>
                      <a:pt x="89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67" name="Freeform: Shape 666">
                <a:extLst>
                  <a:ext uri="{FF2B5EF4-FFF2-40B4-BE49-F238E27FC236}">
                    <a16:creationId xmlns:a16="http://schemas.microsoft.com/office/drawing/2014/main" id="{29E7271C-99A2-41AB-9B17-57484FD857F7}"/>
                  </a:ext>
                </a:extLst>
              </p:cNvPr>
              <p:cNvSpPr/>
              <p:nvPr/>
            </p:nvSpPr>
            <p:spPr>
              <a:xfrm>
                <a:off x="5385050" y="1731517"/>
                <a:ext cx="1269054" cy="119812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03" h="947">
                    <a:moveTo>
                      <a:pt x="103" y="17"/>
                    </a:moveTo>
                    <a:cubicBezTo>
                      <a:pt x="56" y="17"/>
                      <a:pt x="17" y="56"/>
                      <a:pt x="17" y="103"/>
                    </a:cubicBezTo>
                    <a:lnTo>
                      <a:pt x="17" y="844"/>
                    </a:lnTo>
                    <a:cubicBezTo>
                      <a:pt x="17" y="891"/>
                      <a:pt x="56" y="930"/>
                      <a:pt x="103" y="930"/>
                    </a:cubicBezTo>
                    <a:lnTo>
                      <a:pt x="900" y="930"/>
                    </a:lnTo>
                    <a:cubicBezTo>
                      <a:pt x="948" y="930"/>
                      <a:pt x="986" y="891"/>
                      <a:pt x="986" y="844"/>
                    </a:cubicBezTo>
                    <a:lnTo>
                      <a:pt x="986" y="103"/>
                    </a:lnTo>
                    <a:cubicBezTo>
                      <a:pt x="986" y="56"/>
                      <a:pt x="948" y="17"/>
                      <a:pt x="900" y="17"/>
                    </a:cubicBezTo>
                    <a:close/>
                    <a:moveTo>
                      <a:pt x="900" y="947"/>
                    </a:moveTo>
                    <a:lnTo>
                      <a:pt x="103" y="947"/>
                    </a:lnTo>
                    <a:cubicBezTo>
                      <a:pt x="46" y="947"/>
                      <a:pt x="0" y="901"/>
                      <a:pt x="0" y="844"/>
                    </a:cubicBezTo>
                    <a:lnTo>
                      <a:pt x="0" y="103"/>
                    </a:lnTo>
                    <a:cubicBezTo>
                      <a:pt x="0" y="46"/>
                      <a:pt x="46" y="0"/>
                      <a:pt x="103" y="0"/>
                    </a:cubicBezTo>
                    <a:lnTo>
                      <a:pt x="900" y="0"/>
                    </a:lnTo>
                    <a:cubicBezTo>
                      <a:pt x="957" y="0"/>
                      <a:pt x="1003" y="46"/>
                      <a:pt x="1003" y="103"/>
                    </a:cubicBezTo>
                    <a:lnTo>
                      <a:pt x="1003" y="844"/>
                    </a:lnTo>
                    <a:cubicBezTo>
                      <a:pt x="1003" y="901"/>
                      <a:pt x="957" y="947"/>
                      <a:pt x="900" y="947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68" name="Freeform: Shape 667">
                <a:extLst>
                  <a:ext uri="{FF2B5EF4-FFF2-40B4-BE49-F238E27FC236}">
                    <a16:creationId xmlns:a16="http://schemas.microsoft.com/office/drawing/2014/main" id="{DC384F6E-D36B-42CD-878C-56414C13C263}"/>
                  </a:ext>
                </a:extLst>
              </p:cNvPr>
              <p:cNvSpPr/>
              <p:nvPr/>
            </p:nvSpPr>
            <p:spPr>
              <a:xfrm>
                <a:off x="5322987" y="1722652"/>
                <a:ext cx="1360244" cy="1545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75" h="123">
                    <a:moveTo>
                      <a:pt x="27" y="0"/>
                    </a:moveTo>
                    <a:cubicBezTo>
                      <a:pt x="12" y="0"/>
                      <a:pt x="0" y="13"/>
                      <a:pt x="0" y="28"/>
                    </a:cubicBezTo>
                    <a:lnTo>
                      <a:pt x="0" y="96"/>
                    </a:lnTo>
                    <a:cubicBezTo>
                      <a:pt x="0" y="111"/>
                      <a:pt x="12" y="123"/>
                      <a:pt x="27" y="123"/>
                    </a:cubicBezTo>
                    <a:lnTo>
                      <a:pt x="1075" y="123"/>
                    </a:lnTo>
                    <a:lnTo>
                      <a:pt x="1075" y="0"/>
                    </a:ln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69" name="Freeform: Shape 668">
                <a:extLst>
                  <a:ext uri="{FF2B5EF4-FFF2-40B4-BE49-F238E27FC236}">
                    <a16:creationId xmlns:a16="http://schemas.microsoft.com/office/drawing/2014/main" id="{04F4D2A8-315F-4F0A-9726-922315B4A1E8}"/>
                  </a:ext>
                </a:extLst>
              </p:cNvPr>
              <p:cNvSpPr/>
              <p:nvPr/>
            </p:nvSpPr>
            <p:spPr>
              <a:xfrm>
                <a:off x="5322987" y="1722652"/>
                <a:ext cx="1360244" cy="1545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75" h="123">
                    <a:moveTo>
                      <a:pt x="27" y="0"/>
                    </a:moveTo>
                    <a:cubicBezTo>
                      <a:pt x="12" y="0"/>
                      <a:pt x="0" y="13"/>
                      <a:pt x="0" y="28"/>
                    </a:cubicBezTo>
                    <a:lnTo>
                      <a:pt x="0" y="96"/>
                    </a:lnTo>
                    <a:cubicBezTo>
                      <a:pt x="0" y="111"/>
                      <a:pt x="12" y="123"/>
                      <a:pt x="27" y="123"/>
                    </a:cubicBezTo>
                    <a:lnTo>
                      <a:pt x="1075" y="123"/>
                    </a:lnTo>
                    <a:lnTo>
                      <a:pt x="1075" y="0"/>
                    </a:lnTo>
                    <a:close/>
                  </a:path>
                </a:pathLst>
              </a:custGeom>
              <a:solidFill>
                <a:schemeClr val="accent1">
                  <a:alpha val="7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70" name="Freeform: Shape 669">
                <a:extLst>
                  <a:ext uri="{FF2B5EF4-FFF2-40B4-BE49-F238E27FC236}">
                    <a16:creationId xmlns:a16="http://schemas.microsoft.com/office/drawing/2014/main" id="{69037D82-AC15-4E06-B319-A7220BF9373F}"/>
                  </a:ext>
                </a:extLst>
              </p:cNvPr>
              <p:cNvSpPr/>
              <p:nvPr/>
            </p:nvSpPr>
            <p:spPr>
              <a:xfrm>
                <a:off x="5311591" y="1712520"/>
                <a:ext cx="1383042" cy="17731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93" h="141">
                    <a:moveTo>
                      <a:pt x="36" y="17"/>
                    </a:moveTo>
                    <a:cubicBezTo>
                      <a:pt x="26" y="17"/>
                      <a:pt x="17" y="26"/>
                      <a:pt x="17" y="36"/>
                    </a:cubicBezTo>
                    <a:lnTo>
                      <a:pt x="17" y="104"/>
                    </a:lnTo>
                    <a:cubicBezTo>
                      <a:pt x="17" y="115"/>
                      <a:pt x="26" y="123"/>
                      <a:pt x="36" y="123"/>
                    </a:cubicBezTo>
                    <a:lnTo>
                      <a:pt x="1076" y="123"/>
                    </a:lnTo>
                    <a:lnTo>
                      <a:pt x="1076" y="17"/>
                    </a:lnTo>
                    <a:close/>
                    <a:moveTo>
                      <a:pt x="1084" y="141"/>
                    </a:moveTo>
                    <a:lnTo>
                      <a:pt x="36" y="141"/>
                    </a:lnTo>
                    <a:cubicBezTo>
                      <a:pt x="16" y="141"/>
                      <a:pt x="0" y="124"/>
                      <a:pt x="0" y="104"/>
                    </a:cubicBezTo>
                    <a:lnTo>
                      <a:pt x="0" y="36"/>
                    </a:lnTo>
                    <a:cubicBezTo>
                      <a:pt x="0" y="16"/>
                      <a:pt x="16" y="0"/>
                      <a:pt x="36" y="0"/>
                    </a:cubicBezTo>
                    <a:lnTo>
                      <a:pt x="1084" y="0"/>
                    </a:lnTo>
                    <a:cubicBezTo>
                      <a:pt x="1089" y="0"/>
                      <a:pt x="1093" y="4"/>
                      <a:pt x="1093" y="8"/>
                    </a:cubicBezTo>
                    <a:lnTo>
                      <a:pt x="1093" y="131"/>
                    </a:lnTo>
                    <a:cubicBezTo>
                      <a:pt x="1093" y="136"/>
                      <a:pt x="1089" y="141"/>
                      <a:pt x="1084" y="14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71" name="Freeform: Shape 670">
                <a:extLst>
                  <a:ext uri="{FF2B5EF4-FFF2-40B4-BE49-F238E27FC236}">
                    <a16:creationId xmlns:a16="http://schemas.microsoft.com/office/drawing/2014/main" id="{3765B73E-6048-4653-8784-848F3D8B413C}"/>
                  </a:ext>
                </a:extLst>
              </p:cNvPr>
              <p:cNvSpPr/>
              <p:nvPr/>
            </p:nvSpPr>
            <p:spPr>
              <a:xfrm>
                <a:off x="6684500" y="1722652"/>
                <a:ext cx="401487" cy="1545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8" h="123">
                    <a:moveTo>
                      <a:pt x="290" y="0"/>
                    </a:moveTo>
                    <a:lnTo>
                      <a:pt x="0" y="0"/>
                    </a:lnTo>
                    <a:lnTo>
                      <a:pt x="0" y="123"/>
                    </a:lnTo>
                    <a:lnTo>
                      <a:pt x="290" y="123"/>
                    </a:lnTo>
                    <a:cubicBezTo>
                      <a:pt x="306" y="123"/>
                      <a:pt x="318" y="111"/>
                      <a:pt x="318" y="96"/>
                    </a:cubicBezTo>
                    <a:lnTo>
                      <a:pt x="318" y="28"/>
                    </a:lnTo>
                    <a:cubicBezTo>
                      <a:pt x="318" y="13"/>
                      <a:pt x="306" y="0"/>
                      <a:pt x="29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72" name="Freeform: Shape 671">
                <a:extLst>
                  <a:ext uri="{FF2B5EF4-FFF2-40B4-BE49-F238E27FC236}">
                    <a16:creationId xmlns:a16="http://schemas.microsoft.com/office/drawing/2014/main" id="{B75BC7D0-EDB6-4766-B2CE-D2E0D1BA8A0F}"/>
                  </a:ext>
                </a:extLst>
              </p:cNvPr>
              <p:cNvSpPr/>
              <p:nvPr/>
            </p:nvSpPr>
            <p:spPr>
              <a:xfrm>
                <a:off x="6684500" y="1722652"/>
                <a:ext cx="401487" cy="1545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8" h="123">
                    <a:moveTo>
                      <a:pt x="290" y="0"/>
                    </a:moveTo>
                    <a:lnTo>
                      <a:pt x="0" y="0"/>
                    </a:lnTo>
                    <a:lnTo>
                      <a:pt x="0" y="123"/>
                    </a:lnTo>
                    <a:lnTo>
                      <a:pt x="290" y="123"/>
                    </a:lnTo>
                    <a:cubicBezTo>
                      <a:pt x="306" y="123"/>
                      <a:pt x="318" y="111"/>
                      <a:pt x="318" y="96"/>
                    </a:cubicBezTo>
                    <a:lnTo>
                      <a:pt x="318" y="28"/>
                    </a:lnTo>
                    <a:cubicBezTo>
                      <a:pt x="318" y="13"/>
                      <a:pt x="306" y="0"/>
                      <a:pt x="290" y="0"/>
                    </a:cubicBezTo>
                    <a:close/>
                  </a:path>
                </a:pathLst>
              </a:custGeom>
              <a:solidFill>
                <a:schemeClr val="tx2">
                  <a:alpha val="7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73" name="Freeform: Shape 672">
                <a:extLst>
                  <a:ext uri="{FF2B5EF4-FFF2-40B4-BE49-F238E27FC236}">
                    <a16:creationId xmlns:a16="http://schemas.microsoft.com/office/drawing/2014/main" id="{F7D80C7E-218C-4F02-93E3-9317626E4601}"/>
                  </a:ext>
                </a:extLst>
              </p:cNvPr>
              <p:cNvSpPr/>
              <p:nvPr/>
            </p:nvSpPr>
            <p:spPr>
              <a:xfrm>
                <a:off x="6674368" y="1712520"/>
                <a:ext cx="421751" cy="17731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4" h="141">
                    <a:moveTo>
                      <a:pt x="17" y="123"/>
                    </a:moveTo>
                    <a:lnTo>
                      <a:pt x="298" y="123"/>
                    </a:lnTo>
                    <a:cubicBezTo>
                      <a:pt x="309" y="123"/>
                      <a:pt x="317" y="115"/>
                      <a:pt x="317" y="104"/>
                    </a:cubicBezTo>
                    <a:lnTo>
                      <a:pt x="317" y="36"/>
                    </a:lnTo>
                    <a:cubicBezTo>
                      <a:pt x="317" y="26"/>
                      <a:pt x="309" y="17"/>
                      <a:pt x="298" y="17"/>
                    </a:cubicBezTo>
                    <a:lnTo>
                      <a:pt x="17" y="17"/>
                    </a:lnTo>
                    <a:close/>
                    <a:moveTo>
                      <a:pt x="298" y="141"/>
                    </a:moveTo>
                    <a:lnTo>
                      <a:pt x="8" y="141"/>
                    </a:lnTo>
                    <a:cubicBezTo>
                      <a:pt x="4" y="141"/>
                      <a:pt x="0" y="136"/>
                      <a:pt x="0" y="131"/>
                    </a:cubicBezTo>
                    <a:lnTo>
                      <a:pt x="0" y="8"/>
                    </a:lnTo>
                    <a:cubicBezTo>
                      <a:pt x="0" y="4"/>
                      <a:pt x="4" y="0"/>
                      <a:pt x="8" y="0"/>
                    </a:cubicBezTo>
                    <a:lnTo>
                      <a:pt x="298" y="0"/>
                    </a:lnTo>
                    <a:cubicBezTo>
                      <a:pt x="318" y="0"/>
                      <a:pt x="334" y="16"/>
                      <a:pt x="334" y="36"/>
                    </a:cubicBezTo>
                    <a:lnTo>
                      <a:pt x="334" y="104"/>
                    </a:lnTo>
                    <a:cubicBezTo>
                      <a:pt x="334" y="124"/>
                      <a:pt x="318" y="141"/>
                      <a:pt x="298" y="14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74" name="Freeform: Shape 673">
                <a:extLst>
                  <a:ext uri="{FF2B5EF4-FFF2-40B4-BE49-F238E27FC236}">
                    <a16:creationId xmlns:a16="http://schemas.microsoft.com/office/drawing/2014/main" id="{79463C5E-10CF-4032-AAAF-FBA36A9F49AD}"/>
                  </a:ext>
                </a:extLst>
              </p:cNvPr>
              <p:cNvSpPr/>
              <p:nvPr/>
            </p:nvSpPr>
            <p:spPr>
              <a:xfrm>
                <a:off x="5396449" y="1722652"/>
                <a:ext cx="1613548" cy="11955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75" h="945">
                    <a:moveTo>
                      <a:pt x="1275" y="444"/>
                    </a:moveTo>
                    <a:lnTo>
                      <a:pt x="525" y="444"/>
                    </a:lnTo>
                    <a:lnTo>
                      <a:pt x="525" y="0"/>
                    </a:lnTo>
                    <a:lnTo>
                      <a:pt x="452" y="0"/>
                    </a:lnTo>
                    <a:lnTo>
                      <a:pt x="452" y="444"/>
                    </a:lnTo>
                    <a:lnTo>
                      <a:pt x="0" y="444"/>
                    </a:lnTo>
                    <a:lnTo>
                      <a:pt x="0" y="517"/>
                    </a:lnTo>
                    <a:lnTo>
                      <a:pt x="452" y="517"/>
                    </a:lnTo>
                    <a:lnTo>
                      <a:pt x="452" y="945"/>
                    </a:lnTo>
                    <a:lnTo>
                      <a:pt x="525" y="945"/>
                    </a:lnTo>
                    <a:lnTo>
                      <a:pt x="525" y="517"/>
                    </a:lnTo>
                    <a:lnTo>
                      <a:pt x="1275" y="517"/>
                    </a:ln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75" name="Freeform: Shape 674">
                <a:extLst>
                  <a:ext uri="{FF2B5EF4-FFF2-40B4-BE49-F238E27FC236}">
                    <a16:creationId xmlns:a16="http://schemas.microsoft.com/office/drawing/2014/main" id="{912A2F39-35E5-4169-B73C-E7BAE958D4F9}"/>
                  </a:ext>
                </a:extLst>
              </p:cNvPr>
              <p:cNvSpPr/>
              <p:nvPr/>
            </p:nvSpPr>
            <p:spPr>
              <a:xfrm>
                <a:off x="5385050" y="1712520"/>
                <a:ext cx="1635079" cy="121712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92" h="962">
                    <a:moveTo>
                      <a:pt x="470" y="945"/>
                    </a:moveTo>
                    <a:lnTo>
                      <a:pt x="525" y="945"/>
                    </a:lnTo>
                    <a:lnTo>
                      <a:pt x="525" y="525"/>
                    </a:lnTo>
                    <a:cubicBezTo>
                      <a:pt x="525" y="520"/>
                      <a:pt x="529" y="516"/>
                      <a:pt x="534" y="516"/>
                    </a:cubicBezTo>
                    <a:lnTo>
                      <a:pt x="1275" y="516"/>
                    </a:lnTo>
                    <a:lnTo>
                      <a:pt x="1275" y="461"/>
                    </a:lnTo>
                    <a:lnTo>
                      <a:pt x="534" y="461"/>
                    </a:lnTo>
                    <a:cubicBezTo>
                      <a:pt x="529" y="461"/>
                      <a:pt x="525" y="457"/>
                      <a:pt x="525" y="452"/>
                    </a:cubicBezTo>
                    <a:lnTo>
                      <a:pt x="525" y="17"/>
                    </a:lnTo>
                    <a:lnTo>
                      <a:pt x="470" y="17"/>
                    </a:lnTo>
                    <a:lnTo>
                      <a:pt x="470" y="452"/>
                    </a:lnTo>
                    <a:cubicBezTo>
                      <a:pt x="470" y="457"/>
                      <a:pt x="466" y="461"/>
                      <a:pt x="461" y="461"/>
                    </a:cubicBezTo>
                    <a:lnTo>
                      <a:pt x="17" y="461"/>
                    </a:lnTo>
                    <a:lnTo>
                      <a:pt x="17" y="516"/>
                    </a:lnTo>
                    <a:lnTo>
                      <a:pt x="461" y="516"/>
                    </a:lnTo>
                    <a:cubicBezTo>
                      <a:pt x="466" y="516"/>
                      <a:pt x="470" y="520"/>
                      <a:pt x="470" y="525"/>
                    </a:cubicBezTo>
                    <a:close/>
                    <a:moveTo>
                      <a:pt x="534" y="962"/>
                    </a:moveTo>
                    <a:lnTo>
                      <a:pt x="461" y="962"/>
                    </a:lnTo>
                    <a:cubicBezTo>
                      <a:pt x="456" y="962"/>
                      <a:pt x="453" y="958"/>
                      <a:pt x="453" y="953"/>
                    </a:cubicBezTo>
                    <a:lnTo>
                      <a:pt x="453" y="533"/>
                    </a:lnTo>
                    <a:lnTo>
                      <a:pt x="9" y="533"/>
                    </a:lnTo>
                    <a:cubicBezTo>
                      <a:pt x="4" y="533"/>
                      <a:pt x="0" y="529"/>
                      <a:pt x="0" y="525"/>
                    </a:cubicBezTo>
                    <a:lnTo>
                      <a:pt x="0" y="452"/>
                    </a:lnTo>
                    <a:cubicBezTo>
                      <a:pt x="0" y="447"/>
                      <a:pt x="4" y="444"/>
                      <a:pt x="9" y="444"/>
                    </a:cubicBezTo>
                    <a:lnTo>
                      <a:pt x="453" y="444"/>
                    </a:lnTo>
                    <a:lnTo>
                      <a:pt x="453" y="8"/>
                    </a:lnTo>
                    <a:cubicBezTo>
                      <a:pt x="453" y="4"/>
                      <a:pt x="456" y="0"/>
                      <a:pt x="461" y="0"/>
                    </a:cubicBezTo>
                    <a:lnTo>
                      <a:pt x="534" y="0"/>
                    </a:lnTo>
                    <a:cubicBezTo>
                      <a:pt x="538" y="0"/>
                      <a:pt x="542" y="4"/>
                      <a:pt x="542" y="8"/>
                    </a:cubicBezTo>
                    <a:lnTo>
                      <a:pt x="542" y="444"/>
                    </a:lnTo>
                    <a:lnTo>
                      <a:pt x="1284" y="444"/>
                    </a:lnTo>
                    <a:cubicBezTo>
                      <a:pt x="1289" y="444"/>
                      <a:pt x="1292" y="447"/>
                      <a:pt x="1292" y="452"/>
                    </a:cubicBezTo>
                    <a:lnTo>
                      <a:pt x="1292" y="525"/>
                    </a:lnTo>
                    <a:cubicBezTo>
                      <a:pt x="1292" y="529"/>
                      <a:pt x="1289" y="533"/>
                      <a:pt x="1284" y="533"/>
                    </a:cubicBezTo>
                    <a:lnTo>
                      <a:pt x="542" y="533"/>
                    </a:lnTo>
                    <a:lnTo>
                      <a:pt x="542" y="953"/>
                    </a:lnTo>
                    <a:cubicBezTo>
                      <a:pt x="542" y="958"/>
                      <a:pt x="538" y="962"/>
                      <a:pt x="534" y="962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76" name="Freeform: Shape 675">
                <a:extLst>
                  <a:ext uri="{FF2B5EF4-FFF2-40B4-BE49-F238E27FC236}">
                    <a16:creationId xmlns:a16="http://schemas.microsoft.com/office/drawing/2014/main" id="{F95E43D2-4CAF-4536-89D0-903BC718430A}"/>
                  </a:ext>
                </a:extLst>
              </p:cNvPr>
              <p:cNvSpPr/>
              <p:nvPr/>
            </p:nvSpPr>
            <p:spPr>
              <a:xfrm>
                <a:off x="5364785" y="1194512"/>
                <a:ext cx="650992" cy="4977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15" h="394">
                    <a:moveTo>
                      <a:pt x="470" y="394"/>
                    </a:moveTo>
                    <a:cubicBezTo>
                      <a:pt x="470" y="394"/>
                      <a:pt x="-5" y="318"/>
                      <a:pt x="0" y="135"/>
                    </a:cubicBezTo>
                    <a:cubicBezTo>
                      <a:pt x="4" y="-48"/>
                      <a:pt x="385" y="-114"/>
                      <a:pt x="515" y="389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77" name="Freeform: Shape 676">
                <a:extLst>
                  <a:ext uri="{FF2B5EF4-FFF2-40B4-BE49-F238E27FC236}">
                    <a16:creationId xmlns:a16="http://schemas.microsoft.com/office/drawing/2014/main" id="{030E0DF4-C8F9-4811-975F-E9079B113239}"/>
                  </a:ext>
                </a:extLst>
              </p:cNvPr>
              <p:cNvSpPr/>
              <p:nvPr/>
            </p:nvSpPr>
            <p:spPr>
              <a:xfrm>
                <a:off x="5367319" y="1354094"/>
                <a:ext cx="606664" cy="33942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80" h="269">
                    <a:moveTo>
                      <a:pt x="78" y="1"/>
                    </a:moveTo>
                    <a:cubicBezTo>
                      <a:pt x="29" y="-3"/>
                      <a:pt x="7" y="13"/>
                      <a:pt x="0" y="33"/>
                    </a:cubicBezTo>
                    <a:cubicBezTo>
                      <a:pt x="34" y="200"/>
                      <a:pt x="468" y="269"/>
                      <a:pt x="468" y="269"/>
                    </a:cubicBezTo>
                    <a:lnTo>
                      <a:pt x="480" y="268"/>
                    </a:lnTo>
                    <a:cubicBezTo>
                      <a:pt x="480" y="268"/>
                      <a:pt x="203" y="12"/>
                      <a:pt x="7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78" name="Freeform: Shape 677">
                <a:extLst>
                  <a:ext uri="{FF2B5EF4-FFF2-40B4-BE49-F238E27FC236}">
                    <a16:creationId xmlns:a16="http://schemas.microsoft.com/office/drawing/2014/main" id="{C5F92676-C445-4B2F-805A-75425A613817}"/>
                  </a:ext>
                </a:extLst>
              </p:cNvPr>
              <p:cNvSpPr/>
              <p:nvPr/>
            </p:nvSpPr>
            <p:spPr>
              <a:xfrm>
                <a:off x="5353387" y="1184380"/>
                <a:ext cx="673789" cy="51927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33" h="411">
                    <a:moveTo>
                      <a:pt x="172" y="17"/>
                    </a:moveTo>
                    <a:cubicBezTo>
                      <a:pt x="165" y="17"/>
                      <a:pt x="157" y="17"/>
                      <a:pt x="149" y="18"/>
                    </a:cubicBezTo>
                    <a:cubicBezTo>
                      <a:pt x="73" y="26"/>
                      <a:pt x="19" y="78"/>
                      <a:pt x="17" y="143"/>
                    </a:cubicBezTo>
                    <a:cubicBezTo>
                      <a:pt x="13" y="312"/>
                      <a:pt x="454" y="389"/>
                      <a:pt x="479" y="393"/>
                    </a:cubicBezTo>
                    <a:lnTo>
                      <a:pt x="514" y="390"/>
                    </a:lnTo>
                    <a:cubicBezTo>
                      <a:pt x="478" y="258"/>
                      <a:pt x="420" y="154"/>
                      <a:pt x="347" y="89"/>
                    </a:cubicBezTo>
                    <a:cubicBezTo>
                      <a:pt x="293" y="41"/>
                      <a:pt x="232" y="17"/>
                      <a:pt x="172" y="17"/>
                    </a:cubicBezTo>
                    <a:close/>
                    <a:moveTo>
                      <a:pt x="479" y="411"/>
                    </a:moveTo>
                    <a:cubicBezTo>
                      <a:pt x="478" y="411"/>
                      <a:pt x="478" y="410"/>
                      <a:pt x="478" y="410"/>
                    </a:cubicBezTo>
                    <a:cubicBezTo>
                      <a:pt x="458" y="407"/>
                      <a:pt x="-4" y="331"/>
                      <a:pt x="0" y="143"/>
                    </a:cubicBezTo>
                    <a:cubicBezTo>
                      <a:pt x="2" y="69"/>
                      <a:pt x="62" y="11"/>
                      <a:pt x="147" y="2"/>
                    </a:cubicBezTo>
                    <a:cubicBezTo>
                      <a:pt x="274" y="-13"/>
                      <a:pt x="451" y="81"/>
                      <a:pt x="533" y="395"/>
                    </a:cubicBezTo>
                    <a:cubicBezTo>
                      <a:pt x="533" y="397"/>
                      <a:pt x="533" y="400"/>
                      <a:pt x="532" y="402"/>
                    </a:cubicBezTo>
                    <a:cubicBezTo>
                      <a:pt x="530" y="404"/>
                      <a:pt x="528" y="405"/>
                      <a:pt x="525" y="405"/>
                    </a:cubicBezTo>
                    <a:lnTo>
                      <a:pt x="480" y="410"/>
                    </a:lnTo>
                    <a:cubicBezTo>
                      <a:pt x="480" y="410"/>
                      <a:pt x="480" y="411"/>
                      <a:pt x="479" y="41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79" name="Freeform: Shape 678">
                <a:extLst>
                  <a:ext uri="{FF2B5EF4-FFF2-40B4-BE49-F238E27FC236}">
                    <a16:creationId xmlns:a16="http://schemas.microsoft.com/office/drawing/2014/main" id="{8FCFCB54-B502-4217-8B69-F37A93EC44F7}"/>
                  </a:ext>
                </a:extLst>
              </p:cNvPr>
              <p:cNvSpPr/>
              <p:nvPr/>
            </p:nvSpPr>
            <p:spPr>
              <a:xfrm>
                <a:off x="5355919" y="1345228"/>
                <a:ext cx="628195" cy="35969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97" h="285">
                    <a:moveTo>
                      <a:pt x="17" y="41"/>
                    </a:moveTo>
                    <a:cubicBezTo>
                      <a:pt x="50" y="182"/>
                      <a:pt x="394" y="253"/>
                      <a:pt x="465" y="265"/>
                    </a:cubicBezTo>
                    <a:cubicBezTo>
                      <a:pt x="402" y="210"/>
                      <a:pt x="188" y="26"/>
                      <a:pt x="86" y="17"/>
                    </a:cubicBezTo>
                    <a:cubicBezTo>
                      <a:pt x="49" y="14"/>
                      <a:pt x="26" y="22"/>
                      <a:pt x="17" y="41"/>
                    </a:cubicBezTo>
                    <a:close/>
                    <a:moveTo>
                      <a:pt x="476" y="285"/>
                    </a:moveTo>
                    <a:cubicBezTo>
                      <a:pt x="475" y="285"/>
                      <a:pt x="475" y="284"/>
                      <a:pt x="475" y="284"/>
                    </a:cubicBezTo>
                    <a:cubicBezTo>
                      <a:pt x="456" y="282"/>
                      <a:pt x="34" y="212"/>
                      <a:pt x="0" y="42"/>
                    </a:cubicBezTo>
                    <a:cubicBezTo>
                      <a:pt x="-1" y="40"/>
                      <a:pt x="0" y="39"/>
                      <a:pt x="0" y="37"/>
                    </a:cubicBezTo>
                    <a:cubicBezTo>
                      <a:pt x="7" y="18"/>
                      <a:pt x="29" y="-5"/>
                      <a:pt x="88" y="1"/>
                    </a:cubicBezTo>
                    <a:cubicBezTo>
                      <a:pt x="213" y="11"/>
                      <a:pt x="483" y="258"/>
                      <a:pt x="494" y="269"/>
                    </a:cubicBezTo>
                    <a:cubicBezTo>
                      <a:pt x="496" y="271"/>
                      <a:pt x="497" y="275"/>
                      <a:pt x="496" y="277"/>
                    </a:cubicBezTo>
                    <a:cubicBezTo>
                      <a:pt x="495" y="281"/>
                      <a:pt x="493" y="283"/>
                      <a:pt x="489" y="283"/>
                    </a:cubicBezTo>
                    <a:lnTo>
                      <a:pt x="477" y="284"/>
                    </a:lnTo>
                    <a:cubicBezTo>
                      <a:pt x="477" y="284"/>
                      <a:pt x="477" y="285"/>
                      <a:pt x="476" y="28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80" name="Freeform: Shape 679">
                <a:extLst>
                  <a:ext uri="{FF2B5EF4-FFF2-40B4-BE49-F238E27FC236}">
                    <a16:creationId xmlns:a16="http://schemas.microsoft.com/office/drawing/2014/main" id="{B8C359E5-1820-40EE-A252-93CDEF2F48E7}"/>
                  </a:ext>
                </a:extLst>
              </p:cNvPr>
              <p:cNvSpPr/>
              <p:nvPr/>
            </p:nvSpPr>
            <p:spPr>
              <a:xfrm>
                <a:off x="6047440" y="1229974"/>
                <a:ext cx="671257" cy="47241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31" h="374">
                    <a:moveTo>
                      <a:pt x="45" y="374"/>
                    </a:moveTo>
                    <a:cubicBezTo>
                      <a:pt x="45" y="374"/>
                      <a:pt x="524" y="328"/>
                      <a:pt x="531" y="145"/>
                    </a:cubicBezTo>
                    <a:cubicBezTo>
                      <a:pt x="538" y="-38"/>
                      <a:pt x="163" y="-127"/>
                      <a:pt x="0" y="366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81" name="Freeform: Shape 680">
                <a:extLst>
                  <a:ext uri="{FF2B5EF4-FFF2-40B4-BE49-F238E27FC236}">
                    <a16:creationId xmlns:a16="http://schemas.microsoft.com/office/drawing/2014/main" id="{22FEA181-A75D-4975-AF0C-DDC91D87A02D}"/>
                  </a:ext>
                </a:extLst>
              </p:cNvPr>
              <p:cNvSpPr/>
              <p:nvPr/>
            </p:nvSpPr>
            <p:spPr>
              <a:xfrm>
                <a:off x="6089235" y="1398422"/>
                <a:ext cx="624395" cy="30523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94" h="242">
                    <a:moveTo>
                      <a:pt x="418" y="0"/>
                    </a:moveTo>
                    <a:cubicBezTo>
                      <a:pt x="467" y="-1"/>
                      <a:pt x="488" y="16"/>
                      <a:pt x="494" y="36"/>
                    </a:cubicBezTo>
                    <a:cubicBezTo>
                      <a:pt x="450" y="200"/>
                      <a:pt x="12" y="242"/>
                      <a:pt x="12" y="242"/>
                    </a:cubicBezTo>
                    <a:lnTo>
                      <a:pt x="0" y="240"/>
                    </a:lnTo>
                    <a:cubicBezTo>
                      <a:pt x="0" y="240"/>
                      <a:pt x="293" y="3"/>
                      <a:pt x="41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82" name="Freeform: Shape 681">
                <a:extLst>
                  <a:ext uri="{FF2B5EF4-FFF2-40B4-BE49-F238E27FC236}">
                    <a16:creationId xmlns:a16="http://schemas.microsoft.com/office/drawing/2014/main" id="{7714262A-1DA9-4A6F-9EDC-2357D53D7645}"/>
                  </a:ext>
                </a:extLst>
              </p:cNvPr>
              <p:cNvSpPr/>
              <p:nvPr/>
            </p:nvSpPr>
            <p:spPr>
              <a:xfrm>
                <a:off x="6036042" y="1218576"/>
                <a:ext cx="694054" cy="4939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49" h="391">
                    <a:moveTo>
                      <a:pt x="21" y="368"/>
                    </a:moveTo>
                    <a:lnTo>
                      <a:pt x="54" y="374"/>
                    </a:lnTo>
                    <a:cubicBezTo>
                      <a:pt x="80" y="372"/>
                      <a:pt x="525" y="323"/>
                      <a:pt x="531" y="154"/>
                    </a:cubicBezTo>
                    <a:cubicBezTo>
                      <a:pt x="534" y="89"/>
                      <a:pt x="483" y="34"/>
                      <a:pt x="408" y="21"/>
                    </a:cubicBezTo>
                    <a:cubicBezTo>
                      <a:pt x="342" y="8"/>
                      <a:pt x="270" y="29"/>
                      <a:pt x="206" y="79"/>
                    </a:cubicBezTo>
                    <a:cubicBezTo>
                      <a:pt x="129" y="139"/>
                      <a:pt x="65" y="238"/>
                      <a:pt x="21" y="368"/>
                    </a:cubicBezTo>
                    <a:close/>
                    <a:moveTo>
                      <a:pt x="54" y="391"/>
                    </a:moveTo>
                    <a:cubicBezTo>
                      <a:pt x="54" y="391"/>
                      <a:pt x="53" y="391"/>
                      <a:pt x="52" y="391"/>
                    </a:cubicBezTo>
                    <a:lnTo>
                      <a:pt x="8" y="383"/>
                    </a:lnTo>
                    <a:cubicBezTo>
                      <a:pt x="5" y="383"/>
                      <a:pt x="3" y="381"/>
                      <a:pt x="2" y="380"/>
                    </a:cubicBezTo>
                    <a:cubicBezTo>
                      <a:pt x="0" y="377"/>
                      <a:pt x="0" y="375"/>
                      <a:pt x="1" y="372"/>
                    </a:cubicBezTo>
                    <a:cubicBezTo>
                      <a:pt x="103" y="64"/>
                      <a:pt x="285" y="-19"/>
                      <a:pt x="412" y="3"/>
                    </a:cubicBezTo>
                    <a:cubicBezTo>
                      <a:pt x="495" y="19"/>
                      <a:pt x="551" y="81"/>
                      <a:pt x="549" y="155"/>
                    </a:cubicBezTo>
                    <a:cubicBezTo>
                      <a:pt x="541" y="343"/>
                      <a:pt x="75" y="389"/>
                      <a:pt x="55" y="39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83" name="Freeform: Shape 682">
                <a:extLst>
                  <a:ext uri="{FF2B5EF4-FFF2-40B4-BE49-F238E27FC236}">
                    <a16:creationId xmlns:a16="http://schemas.microsoft.com/office/drawing/2014/main" id="{20D25690-7D0A-48B2-8D60-937219766DE1}"/>
                  </a:ext>
                </a:extLst>
              </p:cNvPr>
              <p:cNvSpPr/>
              <p:nvPr/>
            </p:nvSpPr>
            <p:spPr>
              <a:xfrm>
                <a:off x="6077836" y="1387024"/>
                <a:ext cx="645926" cy="32549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11" h="258">
                    <a:moveTo>
                      <a:pt x="426" y="8"/>
                    </a:moveTo>
                    <a:lnTo>
                      <a:pt x="426" y="17"/>
                    </a:lnTo>
                    <a:cubicBezTo>
                      <a:pt x="324" y="19"/>
                      <a:pt x="98" y="189"/>
                      <a:pt x="32" y="240"/>
                    </a:cubicBezTo>
                    <a:cubicBezTo>
                      <a:pt x="103" y="231"/>
                      <a:pt x="452" y="184"/>
                      <a:pt x="494" y="45"/>
                    </a:cubicBezTo>
                    <a:cubicBezTo>
                      <a:pt x="486" y="25"/>
                      <a:pt x="463" y="16"/>
                      <a:pt x="426" y="17"/>
                    </a:cubicBezTo>
                    <a:close/>
                    <a:moveTo>
                      <a:pt x="20" y="258"/>
                    </a:moveTo>
                    <a:cubicBezTo>
                      <a:pt x="20" y="258"/>
                      <a:pt x="19" y="258"/>
                      <a:pt x="18" y="258"/>
                    </a:cubicBezTo>
                    <a:lnTo>
                      <a:pt x="7" y="256"/>
                    </a:lnTo>
                    <a:cubicBezTo>
                      <a:pt x="4" y="256"/>
                      <a:pt x="1" y="253"/>
                      <a:pt x="0" y="250"/>
                    </a:cubicBezTo>
                    <a:cubicBezTo>
                      <a:pt x="-1" y="247"/>
                      <a:pt x="0" y="243"/>
                      <a:pt x="3" y="241"/>
                    </a:cubicBezTo>
                    <a:cubicBezTo>
                      <a:pt x="15" y="231"/>
                      <a:pt x="300" y="2"/>
                      <a:pt x="426" y="0"/>
                    </a:cubicBezTo>
                    <a:cubicBezTo>
                      <a:pt x="485" y="-2"/>
                      <a:pt x="504" y="22"/>
                      <a:pt x="511" y="42"/>
                    </a:cubicBezTo>
                    <a:cubicBezTo>
                      <a:pt x="511" y="44"/>
                      <a:pt x="511" y="46"/>
                      <a:pt x="511" y="47"/>
                    </a:cubicBezTo>
                    <a:cubicBezTo>
                      <a:pt x="465" y="214"/>
                      <a:pt x="39" y="256"/>
                      <a:pt x="21" y="258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84" name="Freeform: Shape 683">
                <a:extLst>
                  <a:ext uri="{FF2B5EF4-FFF2-40B4-BE49-F238E27FC236}">
                    <a16:creationId xmlns:a16="http://schemas.microsoft.com/office/drawing/2014/main" id="{D03A1346-DEA6-4E1C-A91A-5F89F58AF90D}"/>
                  </a:ext>
                </a:extLst>
              </p:cNvPr>
              <p:cNvSpPr/>
              <p:nvPr/>
            </p:nvSpPr>
            <p:spPr>
              <a:xfrm>
                <a:off x="5916988" y="1598532"/>
                <a:ext cx="200110" cy="1228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9" h="98">
                    <a:moveTo>
                      <a:pt x="115" y="98"/>
                    </a:moveTo>
                    <a:lnTo>
                      <a:pt x="44" y="98"/>
                    </a:lnTo>
                    <a:cubicBezTo>
                      <a:pt x="20" y="98"/>
                      <a:pt x="0" y="79"/>
                      <a:pt x="0" y="54"/>
                    </a:cubicBezTo>
                    <a:lnTo>
                      <a:pt x="0" y="45"/>
                    </a:lnTo>
                    <a:cubicBezTo>
                      <a:pt x="0" y="20"/>
                      <a:pt x="20" y="0"/>
                      <a:pt x="44" y="0"/>
                    </a:cubicBezTo>
                    <a:lnTo>
                      <a:pt x="115" y="0"/>
                    </a:lnTo>
                    <a:cubicBezTo>
                      <a:pt x="139" y="0"/>
                      <a:pt x="159" y="20"/>
                      <a:pt x="159" y="45"/>
                    </a:cubicBezTo>
                    <a:lnTo>
                      <a:pt x="159" y="54"/>
                    </a:lnTo>
                    <a:cubicBezTo>
                      <a:pt x="159" y="79"/>
                      <a:pt x="139" y="98"/>
                      <a:pt x="115" y="98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85" name="Freeform: Shape 684">
                <a:extLst>
                  <a:ext uri="{FF2B5EF4-FFF2-40B4-BE49-F238E27FC236}">
                    <a16:creationId xmlns:a16="http://schemas.microsoft.com/office/drawing/2014/main" id="{757189F4-F1E3-4F9F-88B1-5A3E3462F368}"/>
                  </a:ext>
                </a:extLst>
              </p:cNvPr>
              <p:cNvSpPr/>
              <p:nvPr/>
            </p:nvSpPr>
            <p:spPr>
              <a:xfrm>
                <a:off x="5905590" y="1587134"/>
                <a:ext cx="222907" cy="14565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7" h="116">
                    <a:moveTo>
                      <a:pt x="55" y="17"/>
                    </a:moveTo>
                    <a:cubicBezTo>
                      <a:pt x="34" y="17"/>
                      <a:pt x="17" y="34"/>
                      <a:pt x="17" y="55"/>
                    </a:cubicBezTo>
                    <a:lnTo>
                      <a:pt x="17" y="62"/>
                    </a:lnTo>
                    <a:cubicBezTo>
                      <a:pt x="17" y="82"/>
                      <a:pt x="34" y="99"/>
                      <a:pt x="55" y="99"/>
                    </a:cubicBezTo>
                    <a:lnTo>
                      <a:pt x="122" y="99"/>
                    </a:lnTo>
                    <a:cubicBezTo>
                      <a:pt x="143" y="99"/>
                      <a:pt x="160" y="82"/>
                      <a:pt x="160" y="62"/>
                    </a:cubicBezTo>
                    <a:lnTo>
                      <a:pt x="160" y="55"/>
                    </a:lnTo>
                    <a:cubicBezTo>
                      <a:pt x="160" y="34"/>
                      <a:pt x="143" y="17"/>
                      <a:pt x="122" y="17"/>
                    </a:cubicBezTo>
                    <a:close/>
                    <a:moveTo>
                      <a:pt x="122" y="116"/>
                    </a:moveTo>
                    <a:lnTo>
                      <a:pt x="55" y="116"/>
                    </a:lnTo>
                    <a:cubicBezTo>
                      <a:pt x="25" y="116"/>
                      <a:pt x="0" y="91"/>
                      <a:pt x="0" y="62"/>
                    </a:cubicBezTo>
                    <a:lnTo>
                      <a:pt x="0" y="55"/>
                    </a:lnTo>
                    <a:cubicBezTo>
                      <a:pt x="0" y="25"/>
                      <a:pt x="25" y="0"/>
                      <a:pt x="55" y="0"/>
                    </a:cubicBezTo>
                    <a:lnTo>
                      <a:pt x="122" y="0"/>
                    </a:lnTo>
                    <a:cubicBezTo>
                      <a:pt x="152" y="0"/>
                      <a:pt x="177" y="25"/>
                      <a:pt x="177" y="55"/>
                    </a:cubicBezTo>
                    <a:lnTo>
                      <a:pt x="177" y="62"/>
                    </a:lnTo>
                    <a:cubicBezTo>
                      <a:pt x="177" y="91"/>
                      <a:pt x="152" y="116"/>
                      <a:pt x="122" y="116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86" name="Freeform: Shape 685">
                <a:extLst>
                  <a:ext uri="{FF2B5EF4-FFF2-40B4-BE49-F238E27FC236}">
                    <a16:creationId xmlns:a16="http://schemas.microsoft.com/office/drawing/2014/main" id="{924C664B-82A1-4FEC-98A3-B84480C9F6A2}"/>
                  </a:ext>
                </a:extLst>
              </p:cNvPr>
              <p:cNvSpPr/>
              <p:nvPr/>
            </p:nvSpPr>
            <p:spPr>
              <a:xfrm>
                <a:off x="7739512" y="988066"/>
                <a:ext cx="844770" cy="222401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68" h="1757">
                    <a:moveTo>
                      <a:pt x="254" y="0"/>
                    </a:moveTo>
                    <a:lnTo>
                      <a:pt x="0" y="1757"/>
                    </a:lnTo>
                    <a:lnTo>
                      <a:pt x="320" y="1667"/>
                    </a:lnTo>
                    <a:lnTo>
                      <a:pt x="668" y="1750"/>
                    </a:lnTo>
                    <a:lnTo>
                      <a:pt x="469" y="0"/>
                    </a:ln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87" name="Freeform: Shape 686">
                <a:extLst>
                  <a:ext uri="{FF2B5EF4-FFF2-40B4-BE49-F238E27FC236}">
                    <a16:creationId xmlns:a16="http://schemas.microsoft.com/office/drawing/2014/main" id="{81504229-6A47-4F2F-97D8-9F8C7B1E2AFC}"/>
                  </a:ext>
                </a:extLst>
              </p:cNvPr>
              <p:cNvSpPr/>
              <p:nvPr/>
            </p:nvSpPr>
            <p:spPr>
              <a:xfrm>
                <a:off x="7728110" y="976671"/>
                <a:ext cx="866301" cy="224680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85" h="1775">
                    <a:moveTo>
                      <a:pt x="269" y="17"/>
                    </a:moveTo>
                    <a:lnTo>
                      <a:pt x="18" y="1754"/>
                    </a:lnTo>
                    <a:lnTo>
                      <a:pt x="326" y="1668"/>
                    </a:lnTo>
                    <a:cubicBezTo>
                      <a:pt x="327" y="1668"/>
                      <a:pt x="329" y="1668"/>
                      <a:pt x="330" y="1668"/>
                    </a:cubicBezTo>
                    <a:lnTo>
                      <a:pt x="666" y="1748"/>
                    </a:lnTo>
                    <a:lnTo>
                      <a:pt x="470" y="17"/>
                    </a:lnTo>
                    <a:close/>
                    <a:moveTo>
                      <a:pt x="8" y="1775"/>
                    </a:moveTo>
                    <a:cubicBezTo>
                      <a:pt x="6" y="1775"/>
                      <a:pt x="4" y="1773"/>
                      <a:pt x="2" y="1772"/>
                    </a:cubicBezTo>
                    <a:cubicBezTo>
                      <a:pt x="0" y="1770"/>
                      <a:pt x="-1" y="1767"/>
                      <a:pt x="0" y="1765"/>
                    </a:cubicBezTo>
                    <a:lnTo>
                      <a:pt x="253" y="7"/>
                    </a:lnTo>
                    <a:cubicBezTo>
                      <a:pt x="253" y="3"/>
                      <a:pt x="257" y="0"/>
                      <a:pt x="262" y="0"/>
                    </a:cubicBezTo>
                    <a:lnTo>
                      <a:pt x="477" y="0"/>
                    </a:lnTo>
                    <a:cubicBezTo>
                      <a:pt x="481" y="0"/>
                      <a:pt x="485" y="4"/>
                      <a:pt x="485" y="8"/>
                    </a:cubicBezTo>
                    <a:lnTo>
                      <a:pt x="685" y="1758"/>
                    </a:lnTo>
                    <a:cubicBezTo>
                      <a:pt x="685" y="1761"/>
                      <a:pt x="684" y="1763"/>
                      <a:pt x="682" y="1765"/>
                    </a:cubicBezTo>
                    <a:cubicBezTo>
                      <a:pt x="680" y="1767"/>
                      <a:pt x="677" y="1768"/>
                      <a:pt x="674" y="1768"/>
                    </a:cubicBezTo>
                    <a:lnTo>
                      <a:pt x="328" y="1685"/>
                    </a:lnTo>
                    <a:lnTo>
                      <a:pt x="10" y="1774"/>
                    </a:lnTo>
                    <a:cubicBezTo>
                      <a:pt x="10" y="1774"/>
                      <a:pt x="9" y="1775"/>
                      <a:pt x="8" y="177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88" name="Freeform: Shape 687">
                <a:extLst>
                  <a:ext uri="{FF2B5EF4-FFF2-40B4-BE49-F238E27FC236}">
                    <a16:creationId xmlns:a16="http://schemas.microsoft.com/office/drawing/2014/main" id="{CB973C4D-B7AF-462D-8DF1-B4A04C12F807}"/>
                  </a:ext>
                </a:extLst>
              </p:cNvPr>
              <p:cNvSpPr/>
              <p:nvPr/>
            </p:nvSpPr>
            <p:spPr>
              <a:xfrm>
                <a:off x="6576846" y="988066"/>
                <a:ext cx="1483097" cy="222401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72" h="1757">
                    <a:moveTo>
                      <a:pt x="1172" y="0"/>
                    </a:moveTo>
                    <a:lnTo>
                      <a:pt x="446" y="0"/>
                    </a:lnTo>
                    <a:lnTo>
                      <a:pt x="0" y="1526"/>
                    </a:lnTo>
                    <a:lnTo>
                      <a:pt x="918" y="1757"/>
                    </a:lnTo>
                    <a:close/>
                  </a:path>
                </a:pathLst>
              </a:custGeom>
              <a:solidFill>
                <a:schemeClr val="accent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89" name="Freeform: Shape 688">
                <a:extLst>
                  <a:ext uri="{FF2B5EF4-FFF2-40B4-BE49-F238E27FC236}">
                    <a16:creationId xmlns:a16="http://schemas.microsoft.com/office/drawing/2014/main" id="{665B38A5-D087-4052-8B43-63808FD3A730}"/>
                  </a:ext>
                </a:extLst>
              </p:cNvPr>
              <p:cNvSpPr/>
              <p:nvPr/>
            </p:nvSpPr>
            <p:spPr>
              <a:xfrm>
                <a:off x="6565448" y="976671"/>
                <a:ext cx="1503360" cy="224680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88" h="1775">
                    <a:moveTo>
                      <a:pt x="19" y="1529"/>
                    </a:moveTo>
                    <a:lnTo>
                      <a:pt x="919" y="1755"/>
                    </a:lnTo>
                    <a:lnTo>
                      <a:pt x="1169" y="17"/>
                    </a:lnTo>
                    <a:lnTo>
                      <a:pt x="460" y="17"/>
                    </a:lnTo>
                    <a:close/>
                    <a:moveTo>
                      <a:pt x="926" y="1775"/>
                    </a:moveTo>
                    <a:cubicBezTo>
                      <a:pt x="925" y="1775"/>
                      <a:pt x="924" y="1774"/>
                      <a:pt x="924" y="1774"/>
                    </a:cubicBezTo>
                    <a:lnTo>
                      <a:pt x="6" y="1543"/>
                    </a:lnTo>
                    <a:cubicBezTo>
                      <a:pt x="4" y="1543"/>
                      <a:pt x="2" y="1541"/>
                      <a:pt x="1" y="1539"/>
                    </a:cubicBezTo>
                    <a:cubicBezTo>
                      <a:pt x="0" y="1537"/>
                      <a:pt x="-1" y="1535"/>
                      <a:pt x="0" y="1532"/>
                    </a:cubicBezTo>
                    <a:lnTo>
                      <a:pt x="446" y="6"/>
                    </a:lnTo>
                    <a:cubicBezTo>
                      <a:pt x="447" y="2"/>
                      <a:pt x="451" y="0"/>
                      <a:pt x="454" y="0"/>
                    </a:cubicBezTo>
                    <a:lnTo>
                      <a:pt x="1180" y="0"/>
                    </a:lnTo>
                    <a:cubicBezTo>
                      <a:pt x="1182" y="0"/>
                      <a:pt x="1184" y="1"/>
                      <a:pt x="1186" y="3"/>
                    </a:cubicBezTo>
                    <a:cubicBezTo>
                      <a:pt x="1187" y="5"/>
                      <a:pt x="1188" y="7"/>
                      <a:pt x="1187" y="10"/>
                    </a:cubicBezTo>
                    <a:lnTo>
                      <a:pt x="934" y="1767"/>
                    </a:lnTo>
                    <a:cubicBezTo>
                      <a:pt x="934" y="1770"/>
                      <a:pt x="933" y="1772"/>
                      <a:pt x="930" y="1773"/>
                    </a:cubicBezTo>
                    <a:cubicBezTo>
                      <a:pt x="929" y="1774"/>
                      <a:pt x="928" y="1775"/>
                      <a:pt x="926" y="177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90" name="Freeform: Shape 689">
                <a:extLst>
                  <a:ext uri="{FF2B5EF4-FFF2-40B4-BE49-F238E27FC236}">
                    <a16:creationId xmlns:a16="http://schemas.microsoft.com/office/drawing/2014/main" id="{707488AF-2A08-4751-909F-BFEF71A97A3C}"/>
                  </a:ext>
                </a:extLst>
              </p:cNvPr>
              <p:cNvSpPr/>
              <p:nvPr/>
            </p:nvSpPr>
            <p:spPr>
              <a:xfrm>
                <a:off x="7306362" y="394071"/>
                <a:ext cx="682655" cy="60286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40" h="477">
                    <a:moveTo>
                      <a:pt x="9" y="477"/>
                    </a:moveTo>
                    <a:cubicBezTo>
                      <a:pt x="8" y="477"/>
                      <a:pt x="8" y="477"/>
                      <a:pt x="7" y="477"/>
                    </a:cubicBezTo>
                    <a:cubicBezTo>
                      <a:pt x="3" y="476"/>
                      <a:pt x="-1" y="471"/>
                      <a:pt x="0" y="467"/>
                    </a:cubicBezTo>
                    <a:cubicBezTo>
                      <a:pt x="1" y="466"/>
                      <a:pt x="22" y="350"/>
                      <a:pt x="73" y="235"/>
                    </a:cubicBezTo>
                    <a:cubicBezTo>
                      <a:pt x="142" y="82"/>
                      <a:pt x="235" y="0"/>
                      <a:pt x="341" y="0"/>
                    </a:cubicBezTo>
                    <a:cubicBezTo>
                      <a:pt x="393" y="0"/>
                      <a:pt x="436" y="20"/>
                      <a:pt x="468" y="57"/>
                    </a:cubicBezTo>
                    <a:cubicBezTo>
                      <a:pt x="573" y="180"/>
                      <a:pt x="532" y="458"/>
                      <a:pt x="530" y="470"/>
                    </a:cubicBezTo>
                    <a:cubicBezTo>
                      <a:pt x="530" y="475"/>
                      <a:pt x="525" y="477"/>
                      <a:pt x="521" y="477"/>
                    </a:cubicBezTo>
                    <a:cubicBezTo>
                      <a:pt x="516" y="476"/>
                      <a:pt x="513" y="472"/>
                      <a:pt x="514" y="467"/>
                    </a:cubicBezTo>
                    <a:cubicBezTo>
                      <a:pt x="514" y="465"/>
                      <a:pt x="555" y="185"/>
                      <a:pt x="454" y="68"/>
                    </a:cubicBezTo>
                    <a:cubicBezTo>
                      <a:pt x="426" y="35"/>
                      <a:pt x="388" y="18"/>
                      <a:pt x="341" y="18"/>
                    </a:cubicBezTo>
                    <a:cubicBezTo>
                      <a:pt x="100" y="18"/>
                      <a:pt x="18" y="465"/>
                      <a:pt x="17" y="470"/>
                    </a:cubicBezTo>
                    <a:cubicBezTo>
                      <a:pt x="17" y="474"/>
                      <a:pt x="13" y="477"/>
                      <a:pt x="9" y="477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91" name="Freeform: Shape 690">
                <a:extLst>
                  <a:ext uri="{FF2B5EF4-FFF2-40B4-BE49-F238E27FC236}">
                    <a16:creationId xmlns:a16="http://schemas.microsoft.com/office/drawing/2014/main" id="{BD9BF05A-DB5E-48E1-92DF-0DEF7A760688}"/>
                  </a:ext>
                </a:extLst>
              </p:cNvPr>
              <p:cNvSpPr/>
              <p:nvPr/>
            </p:nvSpPr>
            <p:spPr>
              <a:xfrm>
                <a:off x="7564733" y="394071"/>
                <a:ext cx="682655" cy="60286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40" h="477">
                    <a:moveTo>
                      <a:pt x="8" y="477"/>
                    </a:moveTo>
                    <a:lnTo>
                      <a:pt x="7" y="477"/>
                    </a:lnTo>
                    <a:cubicBezTo>
                      <a:pt x="2" y="476"/>
                      <a:pt x="-1" y="471"/>
                      <a:pt x="0" y="467"/>
                    </a:cubicBezTo>
                    <a:cubicBezTo>
                      <a:pt x="0" y="466"/>
                      <a:pt x="21" y="350"/>
                      <a:pt x="72" y="235"/>
                    </a:cubicBezTo>
                    <a:cubicBezTo>
                      <a:pt x="141" y="82"/>
                      <a:pt x="235" y="0"/>
                      <a:pt x="341" y="0"/>
                    </a:cubicBezTo>
                    <a:cubicBezTo>
                      <a:pt x="392" y="0"/>
                      <a:pt x="435" y="20"/>
                      <a:pt x="468" y="57"/>
                    </a:cubicBezTo>
                    <a:cubicBezTo>
                      <a:pt x="573" y="180"/>
                      <a:pt x="532" y="458"/>
                      <a:pt x="530" y="470"/>
                    </a:cubicBezTo>
                    <a:cubicBezTo>
                      <a:pt x="529" y="475"/>
                      <a:pt x="525" y="477"/>
                      <a:pt x="521" y="477"/>
                    </a:cubicBezTo>
                    <a:cubicBezTo>
                      <a:pt x="516" y="476"/>
                      <a:pt x="513" y="472"/>
                      <a:pt x="513" y="467"/>
                    </a:cubicBezTo>
                    <a:cubicBezTo>
                      <a:pt x="513" y="465"/>
                      <a:pt x="555" y="185"/>
                      <a:pt x="455" y="68"/>
                    </a:cubicBezTo>
                    <a:cubicBezTo>
                      <a:pt x="426" y="35"/>
                      <a:pt x="387" y="18"/>
                      <a:pt x="341" y="18"/>
                    </a:cubicBezTo>
                    <a:cubicBezTo>
                      <a:pt x="100" y="18"/>
                      <a:pt x="18" y="465"/>
                      <a:pt x="17" y="470"/>
                    </a:cubicBezTo>
                    <a:cubicBezTo>
                      <a:pt x="16" y="474"/>
                      <a:pt x="13" y="477"/>
                      <a:pt x="8" y="477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92" name="Freeform: Shape 691">
                <a:extLst>
                  <a:ext uri="{FF2B5EF4-FFF2-40B4-BE49-F238E27FC236}">
                    <a16:creationId xmlns:a16="http://schemas.microsoft.com/office/drawing/2014/main" id="{96D60C93-FFFB-4620-8056-90F1E9B684BA}"/>
                  </a:ext>
                </a:extLst>
              </p:cNvPr>
              <p:cNvSpPr/>
              <p:nvPr/>
            </p:nvSpPr>
            <p:spPr>
              <a:xfrm>
                <a:off x="7036593" y="1734051"/>
                <a:ext cx="611730" cy="56106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84" h="444">
                    <a:moveTo>
                      <a:pt x="384" y="230"/>
                    </a:moveTo>
                    <a:cubicBezTo>
                      <a:pt x="339" y="225"/>
                      <a:pt x="291" y="370"/>
                      <a:pt x="342" y="382"/>
                    </a:cubicBezTo>
                    <a:cubicBezTo>
                      <a:pt x="387" y="386"/>
                      <a:pt x="434" y="241"/>
                      <a:pt x="384" y="230"/>
                    </a:cubicBezTo>
                    <a:close/>
                    <a:moveTo>
                      <a:pt x="398" y="174"/>
                    </a:moveTo>
                    <a:cubicBezTo>
                      <a:pt x="561" y="190"/>
                      <a:pt x="468" y="480"/>
                      <a:pt x="325" y="440"/>
                    </a:cubicBezTo>
                    <a:cubicBezTo>
                      <a:pt x="171" y="415"/>
                      <a:pt x="264" y="147"/>
                      <a:pt x="398" y="174"/>
                    </a:cubicBezTo>
                    <a:close/>
                    <a:moveTo>
                      <a:pt x="45" y="384"/>
                    </a:moveTo>
                    <a:cubicBezTo>
                      <a:pt x="116" y="302"/>
                      <a:pt x="275" y="108"/>
                      <a:pt x="345" y="22"/>
                    </a:cubicBezTo>
                    <a:cubicBezTo>
                      <a:pt x="370" y="25"/>
                      <a:pt x="382" y="26"/>
                      <a:pt x="408" y="27"/>
                    </a:cubicBezTo>
                    <a:cubicBezTo>
                      <a:pt x="325" y="127"/>
                      <a:pt x="187" y="292"/>
                      <a:pt x="107" y="395"/>
                    </a:cubicBezTo>
                    <a:cubicBezTo>
                      <a:pt x="80" y="389"/>
                      <a:pt x="78" y="389"/>
                      <a:pt x="45" y="384"/>
                    </a:cubicBezTo>
                    <a:close/>
                    <a:moveTo>
                      <a:pt x="125" y="51"/>
                    </a:moveTo>
                    <a:cubicBezTo>
                      <a:pt x="87" y="48"/>
                      <a:pt x="39" y="173"/>
                      <a:pt x="81" y="184"/>
                    </a:cubicBezTo>
                    <a:cubicBezTo>
                      <a:pt x="117" y="188"/>
                      <a:pt x="168" y="63"/>
                      <a:pt x="125" y="51"/>
                    </a:cubicBezTo>
                    <a:close/>
                    <a:moveTo>
                      <a:pt x="141" y="1"/>
                    </a:moveTo>
                    <a:cubicBezTo>
                      <a:pt x="282" y="17"/>
                      <a:pt x="179" y="265"/>
                      <a:pt x="65" y="236"/>
                    </a:cubicBezTo>
                    <a:cubicBezTo>
                      <a:pt x="-71" y="213"/>
                      <a:pt x="32" y="-19"/>
                      <a:pt x="141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</p:grpSp>
        <p:grpSp>
          <p:nvGrpSpPr>
            <p:cNvPr id="693" name="Group 692">
              <a:extLst>
                <a:ext uri="{FF2B5EF4-FFF2-40B4-BE49-F238E27FC236}">
                  <a16:creationId xmlns:a16="http://schemas.microsoft.com/office/drawing/2014/main" id="{8CEA9776-4525-4522-A755-B7B4B69E28F7}"/>
                </a:ext>
              </a:extLst>
            </p:cNvPr>
            <p:cNvGrpSpPr/>
            <p:nvPr/>
          </p:nvGrpSpPr>
          <p:grpSpPr>
            <a:xfrm>
              <a:off x="7847621" y="6748096"/>
              <a:ext cx="2706381" cy="423402"/>
              <a:chOff x="5805535" y="3831409"/>
              <a:chExt cx="2622966" cy="410352"/>
            </a:xfrm>
          </p:grpSpPr>
          <p:sp>
            <p:nvSpPr>
              <p:cNvPr id="694" name="Freeform: Shape 693">
                <a:extLst>
                  <a:ext uri="{FF2B5EF4-FFF2-40B4-BE49-F238E27FC236}">
                    <a16:creationId xmlns:a16="http://schemas.microsoft.com/office/drawing/2014/main" id="{C0C546D8-437E-446C-AF71-D2131A5E4E6B}"/>
                  </a:ext>
                </a:extLst>
              </p:cNvPr>
              <p:cNvSpPr/>
              <p:nvPr/>
            </p:nvSpPr>
            <p:spPr>
              <a:xfrm>
                <a:off x="5815667" y="3842807"/>
                <a:ext cx="395155" cy="3875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3" h="307">
                    <a:moveTo>
                      <a:pt x="168" y="7"/>
                    </a:moveTo>
                    <a:lnTo>
                      <a:pt x="206" y="87"/>
                    </a:lnTo>
                    <a:cubicBezTo>
                      <a:pt x="208" y="90"/>
                      <a:pt x="212" y="93"/>
                      <a:pt x="216" y="94"/>
                    </a:cubicBezTo>
                    <a:lnTo>
                      <a:pt x="303" y="107"/>
                    </a:lnTo>
                    <a:cubicBezTo>
                      <a:pt x="313" y="108"/>
                      <a:pt x="317" y="121"/>
                      <a:pt x="309" y="129"/>
                    </a:cubicBezTo>
                    <a:lnTo>
                      <a:pt x="247" y="192"/>
                    </a:lnTo>
                    <a:cubicBezTo>
                      <a:pt x="244" y="195"/>
                      <a:pt x="242" y="199"/>
                      <a:pt x="243" y="203"/>
                    </a:cubicBezTo>
                    <a:lnTo>
                      <a:pt x="258" y="292"/>
                    </a:lnTo>
                    <a:cubicBezTo>
                      <a:pt x="260" y="303"/>
                      <a:pt x="249" y="310"/>
                      <a:pt x="239" y="306"/>
                    </a:cubicBezTo>
                    <a:lnTo>
                      <a:pt x="162" y="264"/>
                    </a:lnTo>
                    <a:cubicBezTo>
                      <a:pt x="159" y="262"/>
                      <a:pt x="154" y="262"/>
                      <a:pt x="150" y="264"/>
                    </a:cubicBezTo>
                    <a:lnTo>
                      <a:pt x="74" y="306"/>
                    </a:lnTo>
                    <a:cubicBezTo>
                      <a:pt x="65" y="310"/>
                      <a:pt x="54" y="303"/>
                      <a:pt x="56" y="292"/>
                    </a:cubicBezTo>
                    <a:lnTo>
                      <a:pt x="70" y="203"/>
                    </a:lnTo>
                    <a:cubicBezTo>
                      <a:pt x="71" y="199"/>
                      <a:pt x="69" y="195"/>
                      <a:pt x="67" y="192"/>
                    </a:cubicBezTo>
                    <a:lnTo>
                      <a:pt x="4" y="129"/>
                    </a:lnTo>
                    <a:cubicBezTo>
                      <a:pt x="-4" y="121"/>
                      <a:pt x="0" y="108"/>
                      <a:pt x="11" y="107"/>
                    </a:cubicBezTo>
                    <a:lnTo>
                      <a:pt x="97" y="94"/>
                    </a:lnTo>
                    <a:cubicBezTo>
                      <a:pt x="101" y="93"/>
                      <a:pt x="105" y="90"/>
                      <a:pt x="107" y="87"/>
                    </a:cubicBezTo>
                    <a:lnTo>
                      <a:pt x="145" y="7"/>
                    </a:lnTo>
                    <a:cubicBezTo>
                      <a:pt x="150" y="-2"/>
                      <a:pt x="164" y="-2"/>
                      <a:pt x="168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95" name="Freeform: Shape 694">
                <a:extLst>
                  <a:ext uri="{FF2B5EF4-FFF2-40B4-BE49-F238E27FC236}">
                    <a16:creationId xmlns:a16="http://schemas.microsoft.com/office/drawing/2014/main" id="{62BFD33E-3412-407C-9EA1-9898E63931D9}"/>
                  </a:ext>
                </a:extLst>
              </p:cNvPr>
              <p:cNvSpPr/>
              <p:nvPr/>
            </p:nvSpPr>
            <p:spPr>
              <a:xfrm>
                <a:off x="5805535" y="3831409"/>
                <a:ext cx="417952" cy="4103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1" h="325">
                    <a:moveTo>
                      <a:pt x="165" y="263"/>
                    </a:moveTo>
                    <a:cubicBezTo>
                      <a:pt x="169" y="263"/>
                      <a:pt x="173" y="264"/>
                      <a:pt x="176" y="266"/>
                    </a:cubicBezTo>
                    <a:lnTo>
                      <a:pt x="252" y="307"/>
                    </a:lnTo>
                    <a:cubicBezTo>
                      <a:pt x="254" y="308"/>
                      <a:pt x="256" y="307"/>
                      <a:pt x="256" y="307"/>
                    </a:cubicBezTo>
                    <a:cubicBezTo>
                      <a:pt x="257" y="306"/>
                      <a:pt x="259" y="305"/>
                      <a:pt x="258" y="302"/>
                    </a:cubicBezTo>
                    <a:lnTo>
                      <a:pt x="244" y="214"/>
                    </a:lnTo>
                    <a:cubicBezTo>
                      <a:pt x="243" y="207"/>
                      <a:pt x="245" y="200"/>
                      <a:pt x="250" y="195"/>
                    </a:cubicBezTo>
                    <a:lnTo>
                      <a:pt x="313" y="132"/>
                    </a:lnTo>
                    <a:cubicBezTo>
                      <a:pt x="314" y="130"/>
                      <a:pt x="314" y="128"/>
                      <a:pt x="313" y="127"/>
                    </a:cubicBezTo>
                    <a:cubicBezTo>
                      <a:pt x="313" y="126"/>
                      <a:pt x="312" y="124"/>
                      <a:pt x="310" y="124"/>
                    </a:cubicBezTo>
                    <a:lnTo>
                      <a:pt x="224" y="111"/>
                    </a:lnTo>
                    <a:cubicBezTo>
                      <a:pt x="217" y="110"/>
                      <a:pt x="211" y="105"/>
                      <a:pt x="208" y="99"/>
                    </a:cubicBezTo>
                    <a:lnTo>
                      <a:pt x="170" y="19"/>
                    </a:lnTo>
                    <a:cubicBezTo>
                      <a:pt x="168" y="17"/>
                      <a:pt x="167" y="17"/>
                      <a:pt x="165" y="17"/>
                    </a:cubicBezTo>
                    <a:cubicBezTo>
                      <a:pt x="165" y="17"/>
                      <a:pt x="163" y="17"/>
                      <a:pt x="162" y="19"/>
                    </a:cubicBezTo>
                    <a:lnTo>
                      <a:pt x="123" y="99"/>
                    </a:lnTo>
                    <a:cubicBezTo>
                      <a:pt x="120" y="105"/>
                      <a:pt x="114" y="110"/>
                      <a:pt x="107" y="111"/>
                    </a:cubicBezTo>
                    <a:lnTo>
                      <a:pt x="21" y="124"/>
                    </a:lnTo>
                    <a:cubicBezTo>
                      <a:pt x="19" y="124"/>
                      <a:pt x="18" y="126"/>
                      <a:pt x="17" y="127"/>
                    </a:cubicBezTo>
                    <a:cubicBezTo>
                      <a:pt x="17" y="128"/>
                      <a:pt x="17" y="130"/>
                      <a:pt x="19" y="132"/>
                    </a:cubicBezTo>
                    <a:lnTo>
                      <a:pt x="82" y="195"/>
                    </a:lnTo>
                    <a:cubicBezTo>
                      <a:pt x="87" y="200"/>
                      <a:pt x="88" y="207"/>
                      <a:pt x="87" y="214"/>
                    </a:cubicBezTo>
                    <a:lnTo>
                      <a:pt x="72" y="302"/>
                    </a:lnTo>
                    <a:cubicBezTo>
                      <a:pt x="72" y="305"/>
                      <a:pt x="74" y="306"/>
                      <a:pt x="74" y="307"/>
                    </a:cubicBezTo>
                    <a:cubicBezTo>
                      <a:pt x="75" y="307"/>
                      <a:pt x="77" y="308"/>
                      <a:pt x="79" y="307"/>
                    </a:cubicBezTo>
                    <a:lnTo>
                      <a:pt x="155" y="266"/>
                    </a:lnTo>
                    <a:cubicBezTo>
                      <a:pt x="159" y="264"/>
                      <a:pt x="162" y="263"/>
                      <a:pt x="165" y="263"/>
                    </a:cubicBezTo>
                    <a:close/>
                    <a:moveTo>
                      <a:pt x="254" y="324"/>
                    </a:moveTo>
                    <a:cubicBezTo>
                      <a:pt x="250" y="324"/>
                      <a:pt x="247" y="324"/>
                      <a:pt x="244" y="322"/>
                    </a:cubicBezTo>
                    <a:lnTo>
                      <a:pt x="168" y="280"/>
                    </a:lnTo>
                    <a:cubicBezTo>
                      <a:pt x="167" y="280"/>
                      <a:pt x="165" y="280"/>
                      <a:pt x="164" y="280"/>
                    </a:cubicBezTo>
                    <a:lnTo>
                      <a:pt x="87" y="322"/>
                    </a:lnTo>
                    <a:cubicBezTo>
                      <a:pt x="80" y="326"/>
                      <a:pt x="71" y="326"/>
                      <a:pt x="65" y="321"/>
                    </a:cubicBezTo>
                    <a:cubicBezTo>
                      <a:pt x="58" y="316"/>
                      <a:pt x="54" y="308"/>
                      <a:pt x="56" y="299"/>
                    </a:cubicBezTo>
                    <a:lnTo>
                      <a:pt x="71" y="211"/>
                    </a:lnTo>
                    <a:cubicBezTo>
                      <a:pt x="71" y="209"/>
                      <a:pt x="70" y="208"/>
                      <a:pt x="69" y="207"/>
                    </a:cubicBezTo>
                    <a:lnTo>
                      <a:pt x="6" y="144"/>
                    </a:lnTo>
                    <a:cubicBezTo>
                      <a:pt x="1" y="138"/>
                      <a:pt x="-2" y="129"/>
                      <a:pt x="2" y="122"/>
                    </a:cubicBezTo>
                    <a:cubicBezTo>
                      <a:pt x="4" y="114"/>
                      <a:pt x="11" y="109"/>
                      <a:pt x="19" y="107"/>
                    </a:cubicBezTo>
                    <a:lnTo>
                      <a:pt x="105" y="94"/>
                    </a:lnTo>
                    <a:cubicBezTo>
                      <a:pt x="106" y="94"/>
                      <a:pt x="107" y="93"/>
                      <a:pt x="108" y="92"/>
                    </a:cubicBezTo>
                    <a:lnTo>
                      <a:pt x="146" y="12"/>
                    </a:lnTo>
                    <a:cubicBezTo>
                      <a:pt x="149" y="5"/>
                      <a:pt x="157" y="0"/>
                      <a:pt x="165" y="0"/>
                    </a:cubicBezTo>
                    <a:cubicBezTo>
                      <a:pt x="174" y="0"/>
                      <a:pt x="181" y="5"/>
                      <a:pt x="185" y="12"/>
                    </a:cubicBezTo>
                    <a:lnTo>
                      <a:pt x="223" y="92"/>
                    </a:lnTo>
                    <a:cubicBezTo>
                      <a:pt x="224" y="93"/>
                      <a:pt x="225" y="94"/>
                      <a:pt x="227" y="94"/>
                    </a:cubicBezTo>
                    <a:lnTo>
                      <a:pt x="313" y="107"/>
                    </a:lnTo>
                    <a:cubicBezTo>
                      <a:pt x="321" y="109"/>
                      <a:pt x="327" y="114"/>
                      <a:pt x="330" y="122"/>
                    </a:cubicBezTo>
                    <a:cubicBezTo>
                      <a:pt x="332" y="129"/>
                      <a:pt x="330" y="138"/>
                      <a:pt x="324" y="144"/>
                    </a:cubicBezTo>
                    <a:lnTo>
                      <a:pt x="262" y="207"/>
                    </a:lnTo>
                    <a:cubicBezTo>
                      <a:pt x="261" y="208"/>
                      <a:pt x="260" y="209"/>
                      <a:pt x="261" y="211"/>
                    </a:cubicBezTo>
                    <a:lnTo>
                      <a:pt x="275" y="299"/>
                    </a:lnTo>
                    <a:cubicBezTo>
                      <a:pt x="277" y="308"/>
                      <a:pt x="274" y="316"/>
                      <a:pt x="267" y="321"/>
                    </a:cubicBezTo>
                    <a:cubicBezTo>
                      <a:pt x="262" y="323"/>
                      <a:pt x="258" y="324"/>
                      <a:pt x="254" y="32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96" name="Freeform: Shape 695">
                <a:extLst>
                  <a:ext uri="{FF2B5EF4-FFF2-40B4-BE49-F238E27FC236}">
                    <a16:creationId xmlns:a16="http://schemas.microsoft.com/office/drawing/2014/main" id="{ED589E1A-642E-416F-9188-AD335308401B}"/>
                  </a:ext>
                </a:extLst>
              </p:cNvPr>
              <p:cNvSpPr/>
              <p:nvPr/>
            </p:nvSpPr>
            <p:spPr>
              <a:xfrm>
                <a:off x="6367866" y="3842807"/>
                <a:ext cx="396421" cy="3875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4" h="307">
                    <a:moveTo>
                      <a:pt x="168" y="7"/>
                    </a:moveTo>
                    <a:lnTo>
                      <a:pt x="207" y="87"/>
                    </a:lnTo>
                    <a:cubicBezTo>
                      <a:pt x="209" y="90"/>
                      <a:pt x="213" y="93"/>
                      <a:pt x="217" y="94"/>
                    </a:cubicBezTo>
                    <a:lnTo>
                      <a:pt x="302" y="107"/>
                    </a:lnTo>
                    <a:cubicBezTo>
                      <a:pt x="313" y="108"/>
                      <a:pt x="318" y="121"/>
                      <a:pt x="310" y="129"/>
                    </a:cubicBezTo>
                    <a:lnTo>
                      <a:pt x="247" y="192"/>
                    </a:lnTo>
                    <a:cubicBezTo>
                      <a:pt x="244" y="195"/>
                      <a:pt x="243" y="199"/>
                      <a:pt x="244" y="203"/>
                    </a:cubicBezTo>
                    <a:lnTo>
                      <a:pt x="258" y="292"/>
                    </a:lnTo>
                    <a:cubicBezTo>
                      <a:pt x="260" y="303"/>
                      <a:pt x="248" y="310"/>
                      <a:pt x="239" y="306"/>
                    </a:cubicBezTo>
                    <a:lnTo>
                      <a:pt x="163" y="264"/>
                    </a:lnTo>
                    <a:cubicBezTo>
                      <a:pt x="159" y="262"/>
                      <a:pt x="154" y="262"/>
                      <a:pt x="151" y="264"/>
                    </a:cubicBezTo>
                    <a:lnTo>
                      <a:pt x="74" y="306"/>
                    </a:lnTo>
                    <a:cubicBezTo>
                      <a:pt x="65" y="310"/>
                      <a:pt x="53" y="303"/>
                      <a:pt x="55" y="292"/>
                    </a:cubicBezTo>
                    <a:lnTo>
                      <a:pt x="70" y="203"/>
                    </a:lnTo>
                    <a:cubicBezTo>
                      <a:pt x="71" y="199"/>
                      <a:pt x="69" y="195"/>
                      <a:pt x="67" y="192"/>
                    </a:cubicBezTo>
                    <a:lnTo>
                      <a:pt x="4" y="129"/>
                    </a:lnTo>
                    <a:cubicBezTo>
                      <a:pt x="-4" y="121"/>
                      <a:pt x="1" y="108"/>
                      <a:pt x="11" y="107"/>
                    </a:cubicBezTo>
                    <a:lnTo>
                      <a:pt x="98" y="94"/>
                    </a:lnTo>
                    <a:cubicBezTo>
                      <a:pt x="102" y="93"/>
                      <a:pt x="105" y="90"/>
                      <a:pt x="107" y="87"/>
                    </a:cubicBezTo>
                    <a:lnTo>
                      <a:pt x="145" y="7"/>
                    </a:lnTo>
                    <a:cubicBezTo>
                      <a:pt x="150" y="-2"/>
                      <a:pt x="164" y="-2"/>
                      <a:pt x="168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97" name="Freeform: Shape 696">
                <a:extLst>
                  <a:ext uri="{FF2B5EF4-FFF2-40B4-BE49-F238E27FC236}">
                    <a16:creationId xmlns:a16="http://schemas.microsoft.com/office/drawing/2014/main" id="{D4AAF994-6BC8-4547-8895-636BEBAAAE01}"/>
                  </a:ext>
                </a:extLst>
              </p:cNvPr>
              <p:cNvSpPr/>
              <p:nvPr/>
            </p:nvSpPr>
            <p:spPr>
              <a:xfrm>
                <a:off x="6356468" y="3831409"/>
                <a:ext cx="417952" cy="4103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1" h="325">
                    <a:moveTo>
                      <a:pt x="165" y="263"/>
                    </a:moveTo>
                    <a:cubicBezTo>
                      <a:pt x="169" y="263"/>
                      <a:pt x="172" y="264"/>
                      <a:pt x="175" y="266"/>
                    </a:cubicBezTo>
                    <a:lnTo>
                      <a:pt x="252" y="307"/>
                    </a:lnTo>
                    <a:cubicBezTo>
                      <a:pt x="254" y="308"/>
                      <a:pt x="255" y="307"/>
                      <a:pt x="256" y="307"/>
                    </a:cubicBezTo>
                    <a:cubicBezTo>
                      <a:pt x="256" y="306"/>
                      <a:pt x="258" y="305"/>
                      <a:pt x="258" y="302"/>
                    </a:cubicBezTo>
                    <a:lnTo>
                      <a:pt x="243" y="214"/>
                    </a:lnTo>
                    <a:cubicBezTo>
                      <a:pt x="242" y="207"/>
                      <a:pt x="244" y="200"/>
                      <a:pt x="249" y="195"/>
                    </a:cubicBezTo>
                    <a:lnTo>
                      <a:pt x="312" y="132"/>
                    </a:lnTo>
                    <a:cubicBezTo>
                      <a:pt x="313" y="130"/>
                      <a:pt x="313" y="128"/>
                      <a:pt x="313" y="127"/>
                    </a:cubicBezTo>
                    <a:cubicBezTo>
                      <a:pt x="313" y="126"/>
                      <a:pt x="312" y="124"/>
                      <a:pt x="309" y="124"/>
                    </a:cubicBezTo>
                    <a:lnTo>
                      <a:pt x="223" y="111"/>
                    </a:lnTo>
                    <a:cubicBezTo>
                      <a:pt x="216" y="110"/>
                      <a:pt x="210" y="105"/>
                      <a:pt x="207" y="99"/>
                    </a:cubicBezTo>
                    <a:lnTo>
                      <a:pt x="169" y="19"/>
                    </a:lnTo>
                    <a:cubicBezTo>
                      <a:pt x="168" y="17"/>
                      <a:pt x="166" y="17"/>
                      <a:pt x="165" y="17"/>
                    </a:cubicBezTo>
                    <a:cubicBezTo>
                      <a:pt x="164" y="17"/>
                      <a:pt x="162" y="17"/>
                      <a:pt x="161" y="19"/>
                    </a:cubicBezTo>
                    <a:lnTo>
                      <a:pt x="123" y="99"/>
                    </a:lnTo>
                    <a:cubicBezTo>
                      <a:pt x="119" y="105"/>
                      <a:pt x="113" y="110"/>
                      <a:pt x="107" y="111"/>
                    </a:cubicBezTo>
                    <a:lnTo>
                      <a:pt x="20" y="124"/>
                    </a:lnTo>
                    <a:cubicBezTo>
                      <a:pt x="18" y="124"/>
                      <a:pt x="17" y="126"/>
                      <a:pt x="17" y="127"/>
                    </a:cubicBezTo>
                    <a:cubicBezTo>
                      <a:pt x="17" y="128"/>
                      <a:pt x="16" y="130"/>
                      <a:pt x="18" y="132"/>
                    </a:cubicBezTo>
                    <a:lnTo>
                      <a:pt x="81" y="195"/>
                    </a:lnTo>
                    <a:cubicBezTo>
                      <a:pt x="86" y="200"/>
                      <a:pt x="88" y="207"/>
                      <a:pt x="87" y="214"/>
                    </a:cubicBezTo>
                    <a:lnTo>
                      <a:pt x="72" y="302"/>
                    </a:lnTo>
                    <a:cubicBezTo>
                      <a:pt x="72" y="305"/>
                      <a:pt x="73" y="306"/>
                      <a:pt x="74" y="307"/>
                    </a:cubicBezTo>
                    <a:cubicBezTo>
                      <a:pt x="74" y="307"/>
                      <a:pt x="76" y="308"/>
                      <a:pt x="78" y="307"/>
                    </a:cubicBezTo>
                    <a:lnTo>
                      <a:pt x="154" y="266"/>
                    </a:lnTo>
                    <a:cubicBezTo>
                      <a:pt x="158" y="264"/>
                      <a:pt x="161" y="263"/>
                      <a:pt x="165" y="263"/>
                    </a:cubicBezTo>
                    <a:close/>
                    <a:moveTo>
                      <a:pt x="254" y="324"/>
                    </a:moveTo>
                    <a:cubicBezTo>
                      <a:pt x="250" y="324"/>
                      <a:pt x="246" y="324"/>
                      <a:pt x="243" y="322"/>
                    </a:cubicBezTo>
                    <a:lnTo>
                      <a:pt x="167" y="280"/>
                    </a:lnTo>
                    <a:cubicBezTo>
                      <a:pt x="165" y="280"/>
                      <a:pt x="164" y="280"/>
                      <a:pt x="163" y="280"/>
                    </a:cubicBezTo>
                    <a:lnTo>
                      <a:pt x="87" y="322"/>
                    </a:lnTo>
                    <a:cubicBezTo>
                      <a:pt x="79" y="326"/>
                      <a:pt x="71" y="326"/>
                      <a:pt x="64" y="321"/>
                    </a:cubicBezTo>
                    <a:cubicBezTo>
                      <a:pt x="57" y="316"/>
                      <a:pt x="54" y="308"/>
                      <a:pt x="55" y="299"/>
                    </a:cubicBezTo>
                    <a:lnTo>
                      <a:pt x="70" y="211"/>
                    </a:lnTo>
                    <a:cubicBezTo>
                      <a:pt x="70" y="209"/>
                      <a:pt x="69" y="208"/>
                      <a:pt x="69" y="207"/>
                    </a:cubicBezTo>
                    <a:lnTo>
                      <a:pt x="6" y="144"/>
                    </a:lnTo>
                    <a:cubicBezTo>
                      <a:pt x="0" y="138"/>
                      <a:pt x="-2" y="129"/>
                      <a:pt x="1" y="122"/>
                    </a:cubicBezTo>
                    <a:cubicBezTo>
                      <a:pt x="3" y="114"/>
                      <a:pt x="10" y="109"/>
                      <a:pt x="18" y="107"/>
                    </a:cubicBezTo>
                    <a:lnTo>
                      <a:pt x="104" y="94"/>
                    </a:lnTo>
                    <a:cubicBezTo>
                      <a:pt x="106" y="94"/>
                      <a:pt x="107" y="93"/>
                      <a:pt x="107" y="92"/>
                    </a:cubicBezTo>
                    <a:lnTo>
                      <a:pt x="145" y="12"/>
                    </a:lnTo>
                    <a:cubicBezTo>
                      <a:pt x="149" y="5"/>
                      <a:pt x="156" y="0"/>
                      <a:pt x="165" y="0"/>
                    </a:cubicBezTo>
                    <a:cubicBezTo>
                      <a:pt x="173" y="0"/>
                      <a:pt x="181" y="5"/>
                      <a:pt x="184" y="12"/>
                    </a:cubicBezTo>
                    <a:lnTo>
                      <a:pt x="222" y="92"/>
                    </a:lnTo>
                    <a:cubicBezTo>
                      <a:pt x="223" y="93"/>
                      <a:pt x="224" y="94"/>
                      <a:pt x="226" y="94"/>
                    </a:cubicBezTo>
                    <a:lnTo>
                      <a:pt x="312" y="107"/>
                    </a:lnTo>
                    <a:cubicBezTo>
                      <a:pt x="320" y="109"/>
                      <a:pt x="327" y="114"/>
                      <a:pt x="329" y="122"/>
                    </a:cubicBezTo>
                    <a:cubicBezTo>
                      <a:pt x="332" y="129"/>
                      <a:pt x="330" y="138"/>
                      <a:pt x="324" y="144"/>
                    </a:cubicBezTo>
                    <a:lnTo>
                      <a:pt x="261" y="207"/>
                    </a:lnTo>
                    <a:cubicBezTo>
                      <a:pt x="260" y="208"/>
                      <a:pt x="260" y="209"/>
                      <a:pt x="260" y="211"/>
                    </a:cubicBezTo>
                    <a:lnTo>
                      <a:pt x="275" y="299"/>
                    </a:lnTo>
                    <a:cubicBezTo>
                      <a:pt x="276" y="308"/>
                      <a:pt x="272" y="316"/>
                      <a:pt x="266" y="321"/>
                    </a:cubicBezTo>
                    <a:cubicBezTo>
                      <a:pt x="262" y="323"/>
                      <a:pt x="258" y="324"/>
                      <a:pt x="254" y="32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98" name="Freeform: Shape 697">
                <a:extLst>
                  <a:ext uri="{FF2B5EF4-FFF2-40B4-BE49-F238E27FC236}">
                    <a16:creationId xmlns:a16="http://schemas.microsoft.com/office/drawing/2014/main" id="{CEEBC87B-9349-43F9-9388-12138AD5881B}"/>
                  </a:ext>
                </a:extLst>
              </p:cNvPr>
              <p:cNvSpPr/>
              <p:nvPr/>
            </p:nvSpPr>
            <p:spPr>
              <a:xfrm>
                <a:off x="6918807" y="3842807"/>
                <a:ext cx="395155" cy="3875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3" h="307">
                    <a:moveTo>
                      <a:pt x="168" y="7"/>
                    </a:moveTo>
                    <a:lnTo>
                      <a:pt x="207" y="87"/>
                    </a:lnTo>
                    <a:cubicBezTo>
                      <a:pt x="208" y="90"/>
                      <a:pt x="212" y="93"/>
                      <a:pt x="216" y="94"/>
                    </a:cubicBezTo>
                    <a:lnTo>
                      <a:pt x="302" y="107"/>
                    </a:lnTo>
                    <a:cubicBezTo>
                      <a:pt x="312" y="108"/>
                      <a:pt x="316" y="121"/>
                      <a:pt x="309" y="129"/>
                    </a:cubicBezTo>
                    <a:lnTo>
                      <a:pt x="247" y="192"/>
                    </a:lnTo>
                    <a:cubicBezTo>
                      <a:pt x="244" y="195"/>
                      <a:pt x="242" y="199"/>
                      <a:pt x="243" y="203"/>
                    </a:cubicBezTo>
                    <a:lnTo>
                      <a:pt x="258" y="292"/>
                    </a:lnTo>
                    <a:cubicBezTo>
                      <a:pt x="260" y="303"/>
                      <a:pt x="248" y="310"/>
                      <a:pt x="239" y="306"/>
                    </a:cubicBezTo>
                    <a:lnTo>
                      <a:pt x="162" y="264"/>
                    </a:lnTo>
                    <a:cubicBezTo>
                      <a:pt x="159" y="262"/>
                      <a:pt x="154" y="262"/>
                      <a:pt x="150" y="264"/>
                    </a:cubicBezTo>
                    <a:lnTo>
                      <a:pt x="74" y="306"/>
                    </a:lnTo>
                    <a:cubicBezTo>
                      <a:pt x="64" y="310"/>
                      <a:pt x="53" y="303"/>
                      <a:pt x="55" y="292"/>
                    </a:cubicBezTo>
                    <a:lnTo>
                      <a:pt x="69" y="203"/>
                    </a:lnTo>
                    <a:cubicBezTo>
                      <a:pt x="70" y="199"/>
                      <a:pt x="69" y="195"/>
                      <a:pt x="66" y="192"/>
                    </a:cubicBezTo>
                    <a:lnTo>
                      <a:pt x="3" y="129"/>
                    </a:lnTo>
                    <a:cubicBezTo>
                      <a:pt x="-4" y="121"/>
                      <a:pt x="0" y="108"/>
                      <a:pt x="11" y="107"/>
                    </a:cubicBezTo>
                    <a:lnTo>
                      <a:pt x="96" y="94"/>
                    </a:lnTo>
                    <a:cubicBezTo>
                      <a:pt x="100" y="93"/>
                      <a:pt x="104" y="90"/>
                      <a:pt x="106" y="87"/>
                    </a:cubicBezTo>
                    <a:lnTo>
                      <a:pt x="145" y="7"/>
                    </a:lnTo>
                    <a:cubicBezTo>
                      <a:pt x="150" y="-2"/>
                      <a:pt x="163" y="-2"/>
                      <a:pt x="168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99" name="Freeform: Shape 698">
                <a:extLst>
                  <a:ext uri="{FF2B5EF4-FFF2-40B4-BE49-F238E27FC236}">
                    <a16:creationId xmlns:a16="http://schemas.microsoft.com/office/drawing/2014/main" id="{2F692A4A-8EA9-465C-AEE7-23CC76BDD627}"/>
                  </a:ext>
                </a:extLst>
              </p:cNvPr>
              <p:cNvSpPr/>
              <p:nvPr/>
            </p:nvSpPr>
            <p:spPr>
              <a:xfrm>
                <a:off x="6907409" y="3831409"/>
                <a:ext cx="417952" cy="4103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1" h="325">
                    <a:moveTo>
                      <a:pt x="165" y="263"/>
                    </a:moveTo>
                    <a:cubicBezTo>
                      <a:pt x="169" y="263"/>
                      <a:pt x="172" y="264"/>
                      <a:pt x="176" y="266"/>
                    </a:cubicBezTo>
                    <a:lnTo>
                      <a:pt x="251" y="307"/>
                    </a:lnTo>
                    <a:cubicBezTo>
                      <a:pt x="254" y="308"/>
                      <a:pt x="256" y="307"/>
                      <a:pt x="256" y="307"/>
                    </a:cubicBezTo>
                    <a:cubicBezTo>
                      <a:pt x="257" y="306"/>
                      <a:pt x="259" y="305"/>
                      <a:pt x="258" y="302"/>
                    </a:cubicBezTo>
                    <a:lnTo>
                      <a:pt x="244" y="214"/>
                    </a:lnTo>
                    <a:cubicBezTo>
                      <a:pt x="242" y="207"/>
                      <a:pt x="245" y="200"/>
                      <a:pt x="250" y="195"/>
                    </a:cubicBezTo>
                    <a:lnTo>
                      <a:pt x="312" y="132"/>
                    </a:lnTo>
                    <a:cubicBezTo>
                      <a:pt x="314" y="130"/>
                      <a:pt x="313" y="128"/>
                      <a:pt x="313" y="127"/>
                    </a:cubicBezTo>
                    <a:cubicBezTo>
                      <a:pt x="313" y="126"/>
                      <a:pt x="312" y="124"/>
                      <a:pt x="309" y="124"/>
                    </a:cubicBezTo>
                    <a:lnTo>
                      <a:pt x="224" y="111"/>
                    </a:lnTo>
                    <a:cubicBezTo>
                      <a:pt x="217" y="110"/>
                      <a:pt x="211" y="105"/>
                      <a:pt x="207" y="99"/>
                    </a:cubicBezTo>
                    <a:lnTo>
                      <a:pt x="170" y="19"/>
                    </a:lnTo>
                    <a:cubicBezTo>
                      <a:pt x="168" y="17"/>
                      <a:pt x="166" y="17"/>
                      <a:pt x="165" y="17"/>
                    </a:cubicBezTo>
                    <a:cubicBezTo>
                      <a:pt x="165" y="17"/>
                      <a:pt x="162" y="17"/>
                      <a:pt x="161" y="19"/>
                    </a:cubicBezTo>
                    <a:lnTo>
                      <a:pt x="123" y="99"/>
                    </a:lnTo>
                    <a:cubicBezTo>
                      <a:pt x="120" y="105"/>
                      <a:pt x="114" y="110"/>
                      <a:pt x="107" y="111"/>
                    </a:cubicBezTo>
                    <a:lnTo>
                      <a:pt x="21" y="124"/>
                    </a:lnTo>
                    <a:cubicBezTo>
                      <a:pt x="18" y="124"/>
                      <a:pt x="17" y="126"/>
                      <a:pt x="17" y="127"/>
                    </a:cubicBezTo>
                    <a:cubicBezTo>
                      <a:pt x="17" y="128"/>
                      <a:pt x="17" y="130"/>
                      <a:pt x="18" y="132"/>
                    </a:cubicBezTo>
                    <a:lnTo>
                      <a:pt x="81" y="195"/>
                    </a:lnTo>
                    <a:cubicBezTo>
                      <a:pt x="86" y="200"/>
                      <a:pt x="88" y="207"/>
                      <a:pt x="87" y="214"/>
                    </a:cubicBezTo>
                    <a:lnTo>
                      <a:pt x="72" y="302"/>
                    </a:lnTo>
                    <a:cubicBezTo>
                      <a:pt x="72" y="305"/>
                      <a:pt x="73" y="306"/>
                      <a:pt x="74" y="307"/>
                    </a:cubicBezTo>
                    <a:cubicBezTo>
                      <a:pt x="75" y="307"/>
                      <a:pt x="77" y="308"/>
                      <a:pt x="79" y="307"/>
                    </a:cubicBezTo>
                    <a:lnTo>
                      <a:pt x="155" y="266"/>
                    </a:lnTo>
                    <a:cubicBezTo>
                      <a:pt x="158" y="264"/>
                      <a:pt x="161" y="263"/>
                      <a:pt x="165" y="263"/>
                    </a:cubicBezTo>
                    <a:close/>
                    <a:moveTo>
                      <a:pt x="254" y="324"/>
                    </a:moveTo>
                    <a:cubicBezTo>
                      <a:pt x="250" y="324"/>
                      <a:pt x="246" y="324"/>
                      <a:pt x="244" y="322"/>
                    </a:cubicBezTo>
                    <a:lnTo>
                      <a:pt x="167" y="280"/>
                    </a:lnTo>
                    <a:cubicBezTo>
                      <a:pt x="166" y="280"/>
                      <a:pt x="165" y="280"/>
                      <a:pt x="164" y="280"/>
                    </a:cubicBezTo>
                    <a:lnTo>
                      <a:pt x="87" y="322"/>
                    </a:lnTo>
                    <a:cubicBezTo>
                      <a:pt x="80" y="326"/>
                      <a:pt x="71" y="326"/>
                      <a:pt x="64" y="321"/>
                    </a:cubicBezTo>
                    <a:cubicBezTo>
                      <a:pt x="57" y="316"/>
                      <a:pt x="54" y="308"/>
                      <a:pt x="55" y="299"/>
                    </a:cubicBezTo>
                    <a:lnTo>
                      <a:pt x="70" y="211"/>
                    </a:lnTo>
                    <a:cubicBezTo>
                      <a:pt x="70" y="209"/>
                      <a:pt x="70" y="208"/>
                      <a:pt x="69" y="207"/>
                    </a:cubicBezTo>
                    <a:lnTo>
                      <a:pt x="6" y="144"/>
                    </a:lnTo>
                    <a:cubicBezTo>
                      <a:pt x="0" y="138"/>
                      <a:pt x="-2" y="129"/>
                      <a:pt x="1" y="122"/>
                    </a:cubicBezTo>
                    <a:cubicBezTo>
                      <a:pt x="4" y="114"/>
                      <a:pt x="10" y="109"/>
                      <a:pt x="18" y="107"/>
                    </a:cubicBezTo>
                    <a:lnTo>
                      <a:pt x="104" y="94"/>
                    </a:lnTo>
                    <a:cubicBezTo>
                      <a:pt x="106" y="94"/>
                      <a:pt x="107" y="93"/>
                      <a:pt x="108" y="92"/>
                    </a:cubicBezTo>
                    <a:lnTo>
                      <a:pt x="146" y="12"/>
                    </a:lnTo>
                    <a:cubicBezTo>
                      <a:pt x="149" y="5"/>
                      <a:pt x="157" y="0"/>
                      <a:pt x="165" y="0"/>
                    </a:cubicBezTo>
                    <a:cubicBezTo>
                      <a:pt x="174" y="0"/>
                      <a:pt x="181" y="5"/>
                      <a:pt x="185" y="12"/>
                    </a:cubicBezTo>
                    <a:lnTo>
                      <a:pt x="223" y="92"/>
                    </a:lnTo>
                    <a:cubicBezTo>
                      <a:pt x="223" y="93"/>
                      <a:pt x="224" y="94"/>
                      <a:pt x="227" y="94"/>
                    </a:cubicBezTo>
                    <a:lnTo>
                      <a:pt x="312" y="107"/>
                    </a:lnTo>
                    <a:cubicBezTo>
                      <a:pt x="321" y="109"/>
                      <a:pt x="327" y="114"/>
                      <a:pt x="330" y="122"/>
                    </a:cubicBezTo>
                    <a:cubicBezTo>
                      <a:pt x="332" y="129"/>
                      <a:pt x="330" y="138"/>
                      <a:pt x="324" y="144"/>
                    </a:cubicBezTo>
                    <a:lnTo>
                      <a:pt x="261" y="207"/>
                    </a:lnTo>
                    <a:cubicBezTo>
                      <a:pt x="261" y="208"/>
                      <a:pt x="260" y="209"/>
                      <a:pt x="260" y="211"/>
                    </a:cubicBezTo>
                    <a:lnTo>
                      <a:pt x="275" y="299"/>
                    </a:lnTo>
                    <a:cubicBezTo>
                      <a:pt x="276" y="308"/>
                      <a:pt x="273" y="316"/>
                      <a:pt x="266" y="321"/>
                    </a:cubicBezTo>
                    <a:cubicBezTo>
                      <a:pt x="262" y="323"/>
                      <a:pt x="258" y="324"/>
                      <a:pt x="254" y="32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00" name="Freeform: Shape 699">
                <a:extLst>
                  <a:ext uri="{FF2B5EF4-FFF2-40B4-BE49-F238E27FC236}">
                    <a16:creationId xmlns:a16="http://schemas.microsoft.com/office/drawing/2014/main" id="{92577A22-7376-45D3-A4E5-AE2AA16B252C}"/>
                  </a:ext>
                </a:extLst>
              </p:cNvPr>
              <p:cNvSpPr/>
              <p:nvPr/>
            </p:nvSpPr>
            <p:spPr>
              <a:xfrm>
                <a:off x="7469744" y="3842807"/>
                <a:ext cx="396421" cy="3875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4" h="307">
                    <a:moveTo>
                      <a:pt x="168" y="7"/>
                    </a:moveTo>
                    <a:lnTo>
                      <a:pt x="206" y="87"/>
                    </a:lnTo>
                    <a:cubicBezTo>
                      <a:pt x="208" y="90"/>
                      <a:pt x="212" y="93"/>
                      <a:pt x="216" y="94"/>
                    </a:cubicBezTo>
                    <a:lnTo>
                      <a:pt x="302" y="107"/>
                    </a:lnTo>
                    <a:cubicBezTo>
                      <a:pt x="313" y="108"/>
                      <a:pt x="317" y="121"/>
                      <a:pt x="310" y="129"/>
                    </a:cubicBezTo>
                    <a:lnTo>
                      <a:pt x="247" y="192"/>
                    </a:lnTo>
                    <a:cubicBezTo>
                      <a:pt x="244" y="195"/>
                      <a:pt x="242" y="199"/>
                      <a:pt x="244" y="203"/>
                    </a:cubicBezTo>
                    <a:lnTo>
                      <a:pt x="258" y="292"/>
                    </a:lnTo>
                    <a:cubicBezTo>
                      <a:pt x="260" y="303"/>
                      <a:pt x="248" y="310"/>
                      <a:pt x="239" y="306"/>
                    </a:cubicBezTo>
                    <a:lnTo>
                      <a:pt x="163" y="264"/>
                    </a:lnTo>
                    <a:cubicBezTo>
                      <a:pt x="159" y="262"/>
                      <a:pt x="154" y="262"/>
                      <a:pt x="151" y="264"/>
                    </a:cubicBezTo>
                    <a:lnTo>
                      <a:pt x="74" y="306"/>
                    </a:lnTo>
                    <a:cubicBezTo>
                      <a:pt x="65" y="310"/>
                      <a:pt x="53" y="303"/>
                      <a:pt x="55" y="292"/>
                    </a:cubicBezTo>
                    <a:lnTo>
                      <a:pt x="70" y="203"/>
                    </a:lnTo>
                    <a:cubicBezTo>
                      <a:pt x="71" y="199"/>
                      <a:pt x="69" y="195"/>
                      <a:pt x="66" y="192"/>
                    </a:cubicBezTo>
                    <a:lnTo>
                      <a:pt x="4" y="129"/>
                    </a:lnTo>
                    <a:cubicBezTo>
                      <a:pt x="-4" y="121"/>
                      <a:pt x="0" y="108"/>
                      <a:pt x="11" y="107"/>
                    </a:cubicBezTo>
                    <a:lnTo>
                      <a:pt x="97" y="94"/>
                    </a:lnTo>
                    <a:cubicBezTo>
                      <a:pt x="101" y="93"/>
                      <a:pt x="105" y="90"/>
                      <a:pt x="106" y="87"/>
                    </a:cubicBezTo>
                    <a:lnTo>
                      <a:pt x="145" y="7"/>
                    </a:lnTo>
                    <a:cubicBezTo>
                      <a:pt x="149" y="-2"/>
                      <a:pt x="163" y="-2"/>
                      <a:pt x="168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01" name="Freeform: Shape 700">
                <a:extLst>
                  <a:ext uri="{FF2B5EF4-FFF2-40B4-BE49-F238E27FC236}">
                    <a16:creationId xmlns:a16="http://schemas.microsoft.com/office/drawing/2014/main" id="{257BAB54-EC87-4F6A-9A3D-4C8DADBD77B5}"/>
                  </a:ext>
                </a:extLst>
              </p:cNvPr>
              <p:cNvSpPr/>
              <p:nvPr/>
            </p:nvSpPr>
            <p:spPr>
              <a:xfrm>
                <a:off x="7459612" y="3831409"/>
                <a:ext cx="417952" cy="4103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1" h="325">
                    <a:moveTo>
                      <a:pt x="166" y="263"/>
                    </a:moveTo>
                    <a:cubicBezTo>
                      <a:pt x="169" y="263"/>
                      <a:pt x="172" y="264"/>
                      <a:pt x="176" y="266"/>
                    </a:cubicBezTo>
                    <a:lnTo>
                      <a:pt x="252" y="307"/>
                    </a:lnTo>
                    <a:cubicBezTo>
                      <a:pt x="254" y="308"/>
                      <a:pt x="256" y="307"/>
                      <a:pt x="257" y="307"/>
                    </a:cubicBezTo>
                    <a:cubicBezTo>
                      <a:pt x="257" y="306"/>
                      <a:pt x="259" y="305"/>
                      <a:pt x="259" y="302"/>
                    </a:cubicBezTo>
                    <a:lnTo>
                      <a:pt x="244" y="214"/>
                    </a:lnTo>
                    <a:cubicBezTo>
                      <a:pt x="243" y="207"/>
                      <a:pt x="245" y="200"/>
                      <a:pt x="249" y="195"/>
                    </a:cubicBezTo>
                    <a:lnTo>
                      <a:pt x="312" y="132"/>
                    </a:lnTo>
                    <a:cubicBezTo>
                      <a:pt x="314" y="130"/>
                      <a:pt x="314" y="128"/>
                      <a:pt x="314" y="127"/>
                    </a:cubicBezTo>
                    <a:cubicBezTo>
                      <a:pt x="313" y="126"/>
                      <a:pt x="312" y="124"/>
                      <a:pt x="310" y="124"/>
                    </a:cubicBezTo>
                    <a:lnTo>
                      <a:pt x="224" y="111"/>
                    </a:lnTo>
                    <a:cubicBezTo>
                      <a:pt x="217" y="110"/>
                      <a:pt x="211" y="105"/>
                      <a:pt x="208" y="99"/>
                    </a:cubicBezTo>
                    <a:lnTo>
                      <a:pt x="169" y="19"/>
                    </a:lnTo>
                    <a:cubicBezTo>
                      <a:pt x="169" y="17"/>
                      <a:pt x="166" y="17"/>
                      <a:pt x="166" y="17"/>
                    </a:cubicBezTo>
                    <a:cubicBezTo>
                      <a:pt x="165" y="17"/>
                      <a:pt x="163" y="17"/>
                      <a:pt x="161" y="19"/>
                    </a:cubicBezTo>
                    <a:lnTo>
                      <a:pt x="123" y="99"/>
                    </a:lnTo>
                    <a:cubicBezTo>
                      <a:pt x="120" y="105"/>
                      <a:pt x="114" y="110"/>
                      <a:pt x="107" y="111"/>
                    </a:cubicBezTo>
                    <a:lnTo>
                      <a:pt x="21" y="124"/>
                    </a:lnTo>
                    <a:cubicBezTo>
                      <a:pt x="19" y="124"/>
                      <a:pt x="18" y="126"/>
                      <a:pt x="18" y="127"/>
                    </a:cubicBezTo>
                    <a:cubicBezTo>
                      <a:pt x="17" y="128"/>
                      <a:pt x="17" y="130"/>
                      <a:pt x="19" y="132"/>
                    </a:cubicBezTo>
                    <a:lnTo>
                      <a:pt x="81" y="195"/>
                    </a:lnTo>
                    <a:cubicBezTo>
                      <a:pt x="86" y="200"/>
                      <a:pt x="89" y="207"/>
                      <a:pt x="87" y="214"/>
                    </a:cubicBezTo>
                    <a:lnTo>
                      <a:pt x="73" y="302"/>
                    </a:lnTo>
                    <a:cubicBezTo>
                      <a:pt x="72" y="305"/>
                      <a:pt x="74" y="306"/>
                      <a:pt x="75" y="307"/>
                    </a:cubicBezTo>
                    <a:cubicBezTo>
                      <a:pt x="75" y="307"/>
                      <a:pt x="77" y="308"/>
                      <a:pt x="79" y="307"/>
                    </a:cubicBezTo>
                    <a:lnTo>
                      <a:pt x="155" y="266"/>
                    </a:lnTo>
                    <a:cubicBezTo>
                      <a:pt x="158" y="264"/>
                      <a:pt x="162" y="263"/>
                      <a:pt x="166" y="263"/>
                    </a:cubicBezTo>
                    <a:close/>
                    <a:moveTo>
                      <a:pt x="254" y="324"/>
                    </a:moveTo>
                    <a:cubicBezTo>
                      <a:pt x="251" y="324"/>
                      <a:pt x="247" y="324"/>
                      <a:pt x="244" y="322"/>
                    </a:cubicBezTo>
                    <a:lnTo>
                      <a:pt x="167" y="280"/>
                    </a:lnTo>
                    <a:cubicBezTo>
                      <a:pt x="166" y="280"/>
                      <a:pt x="165" y="280"/>
                      <a:pt x="163" y="280"/>
                    </a:cubicBezTo>
                    <a:lnTo>
                      <a:pt x="87" y="322"/>
                    </a:lnTo>
                    <a:cubicBezTo>
                      <a:pt x="80" y="326"/>
                      <a:pt x="71" y="326"/>
                      <a:pt x="65" y="321"/>
                    </a:cubicBezTo>
                    <a:cubicBezTo>
                      <a:pt x="57" y="316"/>
                      <a:pt x="54" y="308"/>
                      <a:pt x="56" y="299"/>
                    </a:cubicBezTo>
                    <a:lnTo>
                      <a:pt x="70" y="211"/>
                    </a:lnTo>
                    <a:cubicBezTo>
                      <a:pt x="71" y="209"/>
                      <a:pt x="70" y="208"/>
                      <a:pt x="69" y="207"/>
                    </a:cubicBezTo>
                    <a:lnTo>
                      <a:pt x="7" y="144"/>
                    </a:lnTo>
                    <a:cubicBezTo>
                      <a:pt x="0" y="138"/>
                      <a:pt x="-1" y="129"/>
                      <a:pt x="1" y="122"/>
                    </a:cubicBezTo>
                    <a:cubicBezTo>
                      <a:pt x="4" y="114"/>
                      <a:pt x="10" y="109"/>
                      <a:pt x="18" y="107"/>
                    </a:cubicBezTo>
                    <a:lnTo>
                      <a:pt x="104" y="94"/>
                    </a:lnTo>
                    <a:cubicBezTo>
                      <a:pt x="106" y="94"/>
                      <a:pt x="108" y="93"/>
                      <a:pt x="108" y="92"/>
                    </a:cubicBezTo>
                    <a:lnTo>
                      <a:pt x="146" y="12"/>
                    </a:lnTo>
                    <a:cubicBezTo>
                      <a:pt x="150" y="5"/>
                      <a:pt x="157" y="0"/>
                      <a:pt x="166" y="0"/>
                    </a:cubicBezTo>
                    <a:cubicBezTo>
                      <a:pt x="174" y="0"/>
                      <a:pt x="182" y="5"/>
                      <a:pt x="185" y="12"/>
                    </a:cubicBezTo>
                    <a:lnTo>
                      <a:pt x="223" y="92"/>
                    </a:lnTo>
                    <a:cubicBezTo>
                      <a:pt x="224" y="93"/>
                      <a:pt x="225" y="94"/>
                      <a:pt x="227" y="94"/>
                    </a:cubicBezTo>
                    <a:lnTo>
                      <a:pt x="312" y="107"/>
                    </a:lnTo>
                    <a:cubicBezTo>
                      <a:pt x="320" y="109"/>
                      <a:pt x="327" y="114"/>
                      <a:pt x="330" y="122"/>
                    </a:cubicBezTo>
                    <a:cubicBezTo>
                      <a:pt x="333" y="129"/>
                      <a:pt x="330" y="138"/>
                      <a:pt x="325" y="144"/>
                    </a:cubicBezTo>
                    <a:lnTo>
                      <a:pt x="262" y="207"/>
                    </a:lnTo>
                    <a:cubicBezTo>
                      <a:pt x="261" y="208"/>
                      <a:pt x="260" y="209"/>
                      <a:pt x="260" y="211"/>
                    </a:cubicBezTo>
                    <a:lnTo>
                      <a:pt x="275" y="299"/>
                    </a:lnTo>
                    <a:cubicBezTo>
                      <a:pt x="277" y="308"/>
                      <a:pt x="273" y="316"/>
                      <a:pt x="267" y="321"/>
                    </a:cubicBezTo>
                    <a:cubicBezTo>
                      <a:pt x="263" y="323"/>
                      <a:pt x="259" y="324"/>
                      <a:pt x="254" y="32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02" name="Freeform: Shape 701">
                <a:extLst>
                  <a:ext uri="{FF2B5EF4-FFF2-40B4-BE49-F238E27FC236}">
                    <a16:creationId xmlns:a16="http://schemas.microsoft.com/office/drawing/2014/main" id="{19B1B09B-8A8E-434E-845C-B09614D6E822}"/>
                  </a:ext>
                </a:extLst>
              </p:cNvPr>
              <p:cNvSpPr/>
              <p:nvPr/>
            </p:nvSpPr>
            <p:spPr>
              <a:xfrm>
                <a:off x="8021947" y="3842807"/>
                <a:ext cx="395155" cy="3875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3" h="307">
                    <a:moveTo>
                      <a:pt x="169" y="7"/>
                    </a:moveTo>
                    <a:lnTo>
                      <a:pt x="207" y="87"/>
                    </a:lnTo>
                    <a:cubicBezTo>
                      <a:pt x="209" y="90"/>
                      <a:pt x="212" y="93"/>
                      <a:pt x="216" y="94"/>
                    </a:cubicBezTo>
                    <a:lnTo>
                      <a:pt x="303" y="107"/>
                    </a:lnTo>
                    <a:cubicBezTo>
                      <a:pt x="313" y="108"/>
                      <a:pt x="317" y="121"/>
                      <a:pt x="310" y="129"/>
                    </a:cubicBezTo>
                    <a:lnTo>
                      <a:pt x="247" y="192"/>
                    </a:lnTo>
                    <a:cubicBezTo>
                      <a:pt x="244" y="195"/>
                      <a:pt x="243" y="199"/>
                      <a:pt x="243" y="203"/>
                    </a:cubicBezTo>
                    <a:lnTo>
                      <a:pt x="258" y="292"/>
                    </a:lnTo>
                    <a:cubicBezTo>
                      <a:pt x="260" y="303"/>
                      <a:pt x="249" y="310"/>
                      <a:pt x="239" y="306"/>
                    </a:cubicBezTo>
                    <a:lnTo>
                      <a:pt x="163" y="264"/>
                    </a:lnTo>
                    <a:cubicBezTo>
                      <a:pt x="159" y="262"/>
                      <a:pt x="155" y="262"/>
                      <a:pt x="151" y="264"/>
                    </a:cubicBezTo>
                    <a:lnTo>
                      <a:pt x="74" y="306"/>
                    </a:lnTo>
                    <a:cubicBezTo>
                      <a:pt x="65" y="310"/>
                      <a:pt x="54" y="303"/>
                      <a:pt x="56" y="292"/>
                    </a:cubicBezTo>
                    <a:lnTo>
                      <a:pt x="70" y="203"/>
                    </a:lnTo>
                    <a:cubicBezTo>
                      <a:pt x="71" y="199"/>
                      <a:pt x="70" y="195"/>
                      <a:pt x="67" y="192"/>
                    </a:cubicBezTo>
                    <a:lnTo>
                      <a:pt x="4" y="129"/>
                    </a:lnTo>
                    <a:cubicBezTo>
                      <a:pt x="-4" y="121"/>
                      <a:pt x="1" y="108"/>
                      <a:pt x="11" y="107"/>
                    </a:cubicBezTo>
                    <a:lnTo>
                      <a:pt x="97" y="94"/>
                    </a:lnTo>
                    <a:cubicBezTo>
                      <a:pt x="101" y="93"/>
                      <a:pt x="105" y="90"/>
                      <a:pt x="107" y="87"/>
                    </a:cubicBezTo>
                    <a:lnTo>
                      <a:pt x="146" y="7"/>
                    </a:lnTo>
                    <a:cubicBezTo>
                      <a:pt x="150" y="-2"/>
                      <a:pt x="164" y="-2"/>
                      <a:pt x="169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03" name="Freeform: Shape 702">
                <a:extLst>
                  <a:ext uri="{FF2B5EF4-FFF2-40B4-BE49-F238E27FC236}">
                    <a16:creationId xmlns:a16="http://schemas.microsoft.com/office/drawing/2014/main" id="{9D4A08D4-74A7-4F64-BC03-267B5BFBD7F5}"/>
                  </a:ext>
                </a:extLst>
              </p:cNvPr>
              <p:cNvSpPr/>
              <p:nvPr/>
            </p:nvSpPr>
            <p:spPr>
              <a:xfrm>
                <a:off x="8010549" y="3831409"/>
                <a:ext cx="417952" cy="4103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1" h="325">
                    <a:moveTo>
                      <a:pt x="165" y="263"/>
                    </a:moveTo>
                    <a:cubicBezTo>
                      <a:pt x="168" y="263"/>
                      <a:pt x="172" y="264"/>
                      <a:pt x="176" y="266"/>
                    </a:cubicBezTo>
                    <a:lnTo>
                      <a:pt x="251" y="307"/>
                    </a:lnTo>
                    <a:cubicBezTo>
                      <a:pt x="254" y="308"/>
                      <a:pt x="256" y="307"/>
                      <a:pt x="256" y="307"/>
                    </a:cubicBezTo>
                    <a:cubicBezTo>
                      <a:pt x="257" y="306"/>
                      <a:pt x="258" y="305"/>
                      <a:pt x="258" y="302"/>
                    </a:cubicBezTo>
                    <a:lnTo>
                      <a:pt x="243" y="214"/>
                    </a:lnTo>
                    <a:cubicBezTo>
                      <a:pt x="242" y="207"/>
                      <a:pt x="244" y="200"/>
                      <a:pt x="249" y="195"/>
                    </a:cubicBezTo>
                    <a:lnTo>
                      <a:pt x="312" y="132"/>
                    </a:lnTo>
                    <a:cubicBezTo>
                      <a:pt x="314" y="130"/>
                      <a:pt x="313" y="128"/>
                      <a:pt x="313" y="127"/>
                    </a:cubicBezTo>
                    <a:cubicBezTo>
                      <a:pt x="312" y="126"/>
                      <a:pt x="312" y="124"/>
                      <a:pt x="310" y="124"/>
                    </a:cubicBezTo>
                    <a:lnTo>
                      <a:pt x="223" y="111"/>
                    </a:lnTo>
                    <a:cubicBezTo>
                      <a:pt x="217" y="110"/>
                      <a:pt x="210" y="105"/>
                      <a:pt x="207" y="99"/>
                    </a:cubicBezTo>
                    <a:lnTo>
                      <a:pt x="169" y="19"/>
                    </a:lnTo>
                    <a:cubicBezTo>
                      <a:pt x="167" y="17"/>
                      <a:pt x="166" y="17"/>
                      <a:pt x="165" y="17"/>
                    </a:cubicBezTo>
                    <a:cubicBezTo>
                      <a:pt x="164" y="17"/>
                      <a:pt x="162" y="17"/>
                      <a:pt x="161" y="19"/>
                    </a:cubicBezTo>
                    <a:lnTo>
                      <a:pt x="123" y="99"/>
                    </a:lnTo>
                    <a:cubicBezTo>
                      <a:pt x="120" y="105"/>
                      <a:pt x="114" y="110"/>
                      <a:pt x="106" y="111"/>
                    </a:cubicBezTo>
                    <a:lnTo>
                      <a:pt x="20" y="124"/>
                    </a:lnTo>
                    <a:cubicBezTo>
                      <a:pt x="18" y="124"/>
                      <a:pt x="17" y="126"/>
                      <a:pt x="17" y="127"/>
                    </a:cubicBezTo>
                    <a:cubicBezTo>
                      <a:pt x="17" y="128"/>
                      <a:pt x="17" y="130"/>
                      <a:pt x="18" y="132"/>
                    </a:cubicBezTo>
                    <a:lnTo>
                      <a:pt x="81" y="195"/>
                    </a:lnTo>
                    <a:cubicBezTo>
                      <a:pt x="86" y="200"/>
                      <a:pt x="88" y="207"/>
                      <a:pt x="87" y="214"/>
                    </a:cubicBezTo>
                    <a:lnTo>
                      <a:pt x="72" y="302"/>
                    </a:lnTo>
                    <a:cubicBezTo>
                      <a:pt x="71" y="305"/>
                      <a:pt x="74" y="306"/>
                      <a:pt x="74" y="307"/>
                    </a:cubicBezTo>
                    <a:cubicBezTo>
                      <a:pt x="75" y="307"/>
                      <a:pt x="76" y="308"/>
                      <a:pt x="78" y="307"/>
                    </a:cubicBezTo>
                    <a:lnTo>
                      <a:pt x="155" y="266"/>
                    </a:lnTo>
                    <a:cubicBezTo>
                      <a:pt x="158" y="264"/>
                      <a:pt x="161" y="263"/>
                      <a:pt x="165" y="263"/>
                    </a:cubicBezTo>
                    <a:close/>
                    <a:moveTo>
                      <a:pt x="254" y="324"/>
                    </a:moveTo>
                    <a:cubicBezTo>
                      <a:pt x="250" y="324"/>
                      <a:pt x="247" y="324"/>
                      <a:pt x="243" y="322"/>
                    </a:cubicBezTo>
                    <a:lnTo>
                      <a:pt x="167" y="280"/>
                    </a:lnTo>
                    <a:cubicBezTo>
                      <a:pt x="166" y="280"/>
                      <a:pt x="164" y="280"/>
                      <a:pt x="163" y="280"/>
                    </a:cubicBezTo>
                    <a:lnTo>
                      <a:pt x="87" y="322"/>
                    </a:lnTo>
                    <a:cubicBezTo>
                      <a:pt x="80" y="326"/>
                      <a:pt x="70" y="326"/>
                      <a:pt x="64" y="321"/>
                    </a:cubicBezTo>
                    <a:cubicBezTo>
                      <a:pt x="57" y="316"/>
                      <a:pt x="54" y="308"/>
                      <a:pt x="55" y="299"/>
                    </a:cubicBezTo>
                    <a:lnTo>
                      <a:pt x="70" y="211"/>
                    </a:lnTo>
                    <a:cubicBezTo>
                      <a:pt x="70" y="209"/>
                      <a:pt x="70" y="208"/>
                      <a:pt x="69" y="207"/>
                    </a:cubicBezTo>
                    <a:lnTo>
                      <a:pt x="6" y="144"/>
                    </a:lnTo>
                    <a:cubicBezTo>
                      <a:pt x="0" y="138"/>
                      <a:pt x="-2" y="129"/>
                      <a:pt x="1" y="122"/>
                    </a:cubicBezTo>
                    <a:cubicBezTo>
                      <a:pt x="3" y="114"/>
                      <a:pt x="10" y="109"/>
                      <a:pt x="18" y="107"/>
                    </a:cubicBezTo>
                    <a:lnTo>
                      <a:pt x="104" y="94"/>
                    </a:lnTo>
                    <a:cubicBezTo>
                      <a:pt x="105" y="94"/>
                      <a:pt x="106" y="93"/>
                      <a:pt x="107" y="92"/>
                    </a:cubicBezTo>
                    <a:lnTo>
                      <a:pt x="145" y="12"/>
                    </a:lnTo>
                    <a:cubicBezTo>
                      <a:pt x="149" y="5"/>
                      <a:pt x="156" y="0"/>
                      <a:pt x="165" y="0"/>
                    </a:cubicBezTo>
                    <a:cubicBezTo>
                      <a:pt x="173" y="0"/>
                      <a:pt x="181" y="5"/>
                      <a:pt x="185" y="12"/>
                    </a:cubicBezTo>
                    <a:lnTo>
                      <a:pt x="223" y="92"/>
                    </a:lnTo>
                    <a:cubicBezTo>
                      <a:pt x="223" y="93"/>
                      <a:pt x="224" y="94"/>
                      <a:pt x="226" y="94"/>
                    </a:cubicBezTo>
                    <a:lnTo>
                      <a:pt x="312" y="107"/>
                    </a:lnTo>
                    <a:cubicBezTo>
                      <a:pt x="320" y="109"/>
                      <a:pt x="327" y="114"/>
                      <a:pt x="329" y="122"/>
                    </a:cubicBezTo>
                    <a:cubicBezTo>
                      <a:pt x="332" y="129"/>
                      <a:pt x="330" y="138"/>
                      <a:pt x="324" y="144"/>
                    </a:cubicBezTo>
                    <a:lnTo>
                      <a:pt x="261" y="207"/>
                    </a:lnTo>
                    <a:cubicBezTo>
                      <a:pt x="260" y="208"/>
                      <a:pt x="260" y="209"/>
                      <a:pt x="260" y="211"/>
                    </a:cubicBezTo>
                    <a:lnTo>
                      <a:pt x="275" y="299"/>
                    </a:lnTo>
                    <a:cubicBezTo>
                      <a:pt x="276" y="308"/>
                      <a:pt x="273" y="316"/>
                      <a:pt x="266" y="321"/>
                    </a:cubicBezTo>
                    <a:cubicBezTo>
                      <a:pt x="262" y="323"/>
                      <a:pt x="258" y="324"/>
                      <a:pt x="254" y="32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</p:grpSp>
      </p:grpSp>
      <p:grpSp>
        <p:nvGrpSpPr>
          <p:cNvPr id="734" name="Group 733">
            <a:extLst>
              <a:ext uri="{FF2B5EF4-FFF2-40B4-BE49-F238E27FC236}">
                <a16:creationId xmlns:a16="http://schemas.microsoft.com/office/drawing/2014/main" id="{1EED18C2-8E56-49BF-950C-376CF02428A0}"/>
              </a:ext>
            </a:extLst>
          </p:cNvPr>
          <p:cNvGrpSpPr/>
          <p:nvPr/>
        </p:nvGrpSpPr>
        <p:grpSpPr>
          <a:xfrm>
            <a:off x="2407381" y="4159013"/>
            <a:ext cx="3445488" cy="2830872"/>
            <a:chOff x="2407381" y="4159013"/>
            <a:chExt cx="3445488" cy="2830872"/>
          </a:xfrm>
        </p:grpSpPr>
        <p:sp>
          <p:nvSpPr>
            <p:cNvPr id="85" name="Freeform 69">
              <a:extLst>
                <a:ext uri="{FF2B5EF4-FFF2-40B4-BE49-F238E27FC236}">
                  <a16:creationId xmlns:a16="http://schemas.microsoft.com/office/drawing/2014/main" id="{BA9FEBC7-B3C0-4B5D-96E0-1378B48D53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7506" y="5445737"/>
              <a:ext cx="2434372" cy="1533157"/>
            </a:xfrm>
            <a:custGeom>
              <a:avLst/>
              <a:gdLst>
                <a:gd name="T0" fmla="*/ 1878 w 1952"/>
                <a:gd name="T1" fmla="*/ 0 h 1230"/>
                <a:gd name="T2" fmla="*/ 73 w 1952"/>
                <a:gd name="T3" fmla="*/ 0 h 1230"/>
                <a:gd name="T4" fmla="*/ 73 w 1952"/>
                <a:gd name="T5" fmla="*/ 0 h 1230"/>
                <a:gd name="T6" fmla="*/ 0 w 1952"/>
                <a:gd name="T7" fmla="*/ 73 h 1230"/>
                <a:gd name="T8" fmla="*/ 0 w 1952"/>
                <a:gd name="T9" fmla="*/ 1157 h 1230"/>
                <a:gd name="T10" fmla="*/ 0 w 1952"/>
                <a:gd name="T11" fmla="*/ 1157 h 1230"/>
                <a:gd name="T12" fmla="*/ 73 w 1952"/>
                <a:gd name="T13" fmla="*/ 1229 h 1230"/>
                <a:gd name="T14" fmla="*/ 1878 w 1952"/>
                <a:gd name="T15" fmla="*/ 1229 h 1230"/>
                <a:gd name="T16" fmla="*/ 1878 w 1952"/>
                <a:gd name="T17" fmla="*/ 1229 h 1230"/>
                <a:gd name="T18" fmla="*/ 1951 w 1952"/>
                <a:gd name="T19" fmla="*/ 1157 h 1230"/>
                <a:gd name="T20" fmla="*/ 1951 w 1952"/>
                <a:gd name="T21" fmla="*/ 73 h 1230"/>
                <a:gd name="T22" fmla="*/ 1951 w 1952"/>
                <a:gd name="T23" fmla="*/ 73 h 1230"/>
                <a:gd name="T24" fmla="*/ 1878 w 1952"/>
                <a:gd name="T25" fmla="*/ 0 h 1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52" h="1230">
                  <a:moveTo>
                    <a:pt x="1878" y="0"/>
                  </a:moveTo>
                  <a:lnTo>
                    <a:pt x="73" y="0"/>
                  </a:lnTo>
                  <a:lnTo>
                    <a:pt x="73" y="0"/>
                  </a:lnTo>
                  <a:cubicBezTo>
                    <a:pt x="32" y="0"/>
                    <a:pt x="0" y="33"/>
                    <a:pt x="0" y="73"/>
                  </a:cubicBezTo>
                  <a:lnTo>
                    <a:pt x="0" y="1157"/>
                  </a:lnTo>
                  <a:lnTo>
                    <a:pt x="0" y="1157"/>
                  </a:lnTo>
                  <a:cubicBezTo>
                    <a:pt x="0" y="1197"/>
                    <a:pt x="32" y="1229"/>
                    <a:pt x="73" y="1229"/>
                  </a:cubicBezTo>
                  <a:lnTo>
                    <a:pt x="1878" y="1229"/>
                  </a:lnTo>
                  <a:lnTo>
                    <a:pt x="1878" y="1229"/>
                  </a:lnTo>
                  <a:cubicBezTo>
                    <a:pt x="1918" y="1229"/>
                    <a:pt x="1951" y="1197"/>
                    <a:pt x="1951" y="1157"/>
                  </a:cubicBezTo>
                  <a:lnTo>
                    <a:pt x="1951" y="73"/>
                  </a:lnTo>
                  <a:lnTo>
                    <a:pt x="1951" y="73"/>
                  </a:lnTo>
                  <a:cubicBezTo>
                    <a:pt x="1951" y="33"/>
                    <a:pt x="1918" y="0"/>
                    <a:pt x="1878" y="0"/>
                  </a:cubicBezTo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hangingPunct="0"/>
              <a:endParaRPr lang="en-US" sz="1800" dirty="0"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6" name="Freeform 70">
              <a:extLst>
                <a:ext uri="{FF2B5EF4-FFF2-40B4-BE49-F238E27FC236}">
                  <a16:creationId xmlns:a16="http://schemas.microsoft.com/office/drawing/2014/main" id="{B893A7BF-6D06-4E14-A333-9C67500471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516" y="5434747"/>
              <a:ext cx="2456353" cy="1555138"/>
            </a:xfrm>
            <a:custGeom>
              <a:avLst/>
              <a:gdLst>
                <a:gd name="T0" fmla="*/ 1951 w 1970"/>
                <a:gd name="T1" fmla="*/ 1166 h 1248"/>
                <a:gd name="T2" fmla="*/ 1951 w 1970"/>
                <a:gd name="T3" fmla="*/ 1166 h 1248"/>
                <a:gd name="T4" fmla="*/ 1887 w 1970"/>
                <a:gd name="T5" fmla="*/ 1230 h 1248"/>
                <a:gd name="T6" fmla="*/ 82 w 1970"/>
                <a:gd name="T7" fmla="*/ 1230 h 1248"/>
                <a:gd name="T8" fmla="*/ 82 w 1970"/>
                <a:gd name="T9" fmla="*/ 1230 h 1248"/>
                <a:gd name="T10" fmla="*/ 17 w 1970"/>
                <a:gd name="T11" fmla="*/ 1166 h 1248"/>
                <a:gd name="T12" fmla="*/ 17 w 1970"/>
                <a:gd name="T13" fmla="*/ 82 h 1248"/>
                <a:gd name="T14" fmla="*/ 17 w 1970"/>
                <a:gd name="T15" fmla="*/ 82 h 1248"/>
                <a:gd name="T16" fmla="*/ 82 w 1970"/>
                <a:gd name="T17" fmla="*/ 18 h 1248"/>
                <a:gd name="T18" fmla="*/ 1887 w 1970"/>
                <a:gd name="T19" fmla="*/ 18 h 1248"/>
                <a:gd name="T20" fmla="*/ 1887 w 1970"/>
                <a:gd name="T21" fmla="*/ 18 h 1248"/>
                <a:gd name="T22" fmla="*/ 1951 w 1970"/>
                <a:gd name="T23" fmla="*/ 82 h 1248"/>
                <a:gd name="T24" fmla="*/ 1951 w 1970"/>
                <a:gd name="T25" fmla="*/ 1166 h 1248"/>
                <a:gd name="T26" fmla="*/ 1887 w 1970"/>
                <a:gd name="T27" fmla="*/ 0 h 1248"/>
                <a:gd name="T28" fmla="*/ 82 w 1970"/>
                <a:gd name="T29" fmla="*/ 0 h 1248"/>
                <a:gd name="T30" fmla="*/ 82 w 1970"/>
                <a:gd name="T31" fmla="*/ 0 h 1248"/>
                <a:gd name="T32" fmla="*/ 0 w 1970"/>
                <a:gd name="T33" fmla="*/ 82 h 1248"/>
                <a:gd name="T34" fmla="*/ 0 w 1970"/>
                <a:gd name="T35" fmla="*/ 1166 h 1248"/>
                <a:gd name="T36" fmla="*/ 0 w 1970"/>
                <a:gd name="T37" fmla="*/ 1166 h 1248"/>
                <a:gd name="T38" fmla="*/ 82 w 1970"/>
                <a:gd name="T39" fmla="*/ 1247 h 1248"/>
                <a:gd name="T40" fmla="*/ 1887 w 1970"/>
                <a:gd name="T41" fmla="*/ 1247 h 1248"/>
                <a:gd name="T42" fmla="*/ 1887 w 1970"/>
                <a:gd name="T43" fmla="*/ 1247 h 1248"/>
                <a:gd name="T44" fmla="*/ 1969 w 1970"/>
                <a:gd name="T45" fmla="*/ 1166 h 1248"/>
                <a:gd name="T46" fmla="*/ 1969 w 1970"/>
                <a:gd name="T47" fmla="*/ 82 h 1248"/>
                <a:gd name="T48" fmla="*/ 1969 w 1970"/>
                <a:gd name="T49" fmla="*/ 82 h 1248"/>
                <a:gd name="T50" fmla="*/ 1887 w 1970"/>
                <a:gd name="T51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970" h="1248">
                  <a:moveTo>
                    <a:pt x="1951" y="1166"/>
                  </a:moveTo>
                  <a:lnTo>
                    <a:pt x="1951" y="1166"/>
                  </a:lnTo>
                  <a:cubicBezTo>
                    <a:pt x="1951" y="1200"/>
                    <a:pt x="1922" y="1230"/>
                    <a:pt x="1887" y="1230"/>
                  </a:cubicBezTo>
                  <a:lnTo>
                    <a:pt x="82" y="1230"/>
                  </a:lnTo>
                  <a:lnTo>
                    <a:pt x="82" y="1230"/>
                  </a:lnTo>
                  <a:cubicBezTo>
                    <a:pt x="46" y="1230"/>
                    <a:pt x="17" y="1200"/>
                    <a:pt x="17" y="1166"/>
                  </a:cubicBezTo>
                  <a:lnTo>
                    <a:pt x="17" y="82"/>
                  </a:lnTo>
                  <a:lnTo>
                    <a:pt x="17" y="82"/>
                  </a:lnTo>
                  <a:cubicBezTo>
                    <a:pt x="17" y="47"/>
                    <a:pt x="46" y="18"/>
                    <a:pt x="82" y="18"/>
                  </a:cubicBezTo>
                  <a:lnTo>
                    <a:pt x="1887" y="18"/>
                  </a:lnTo>
                  <a:lnTo>
                    <a:pt x="1887" y="18"/>
                  </a:lnTo>
                  <a:cubicBezTo>
                    <a:pt x="1922" y="18"/>
                    <a:pt x="1951" y="47"/>
                    <a:pt x="1951" y="82"/>
                  </a:cubicBezTo>
                  <a:lnTo>
                    <a:pt x="1951" y="1166"/>
                  </a:lnTo>
                  <a:close/>
                  <a:moveTo>
                    <a:pt x="1887" y="0"/>
                  </a:moveTo>
                  <a:lnTo>
                    <a:pt x="82" y="0"/>
                  </a:lnTo>
                  <a:lnTo>
                    <a:pt x="82" y="0"/>
                  </a:lnTo>
                  <a:cubicBezTo>
                    <a:pt x="36" y="0"/>
                    <a:pt x="0" y="37"/>
                    <a:pt x="0" y="82"/>
                  </a:cubicBezTo>
                  <a:lnTo>
                    <a:pt x="0" y="1166"/>
                  </a:lnTo>
                  <a:lnTo>
                    <a:pt x="0" y="1166"/>
                  </a:lnTo>
                  <a:cubicBezTo>
                    <a:pt x="0" y="1211"/>
                    <a:pt x="36" y="1247"/>
                    <a:pt x="82" y="1247"/>
                  </a:cubicBezTo>
                  <a:lnTo>
                    <a:pt x="1887" y="1247"/>
                  </a:lnTo>
                  <a:lnTo>
                    <a:pt x="1887" y="1247"/>
                  </a:lnTo>
                  <a:cubicBezTo>
                    <a:pt x="1932" y="1247"/>
                    <a:pt x="1969" y="1211"/>
                    <a:pt x="1969" y="1166"/>
                  </a:cubicBezTo>
                  <a:lnTo>
                    <a:pt x="1969" y="82"/>
                  </a:lnTo>
                  <a:lnTo>
                    <a:pt x="1969" y="82"/>
                  </a:lnTo>
                  <a:cubicBezTo>
                    <a:pt x="1969" y="37"/>
                    <a:pt x="1932" y="0"/>
                    <a:pt x="1887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Poppins" panose="00000500000000000000" pitchFamily="2" charset="0"/>
              </a:endParaRPr>
            </a:p>
          </p:txBody>
        </p:sp>
        <p:sp>
          <p:nvSpPr>
            <p:cNvPr id="733" name="Freeform: Shape 732">
              <a:extLst>
                <a:ext uri="{FF2B5EF4-FFF2-40B4-BE49-F238E27FC236}">
                  <a16:creationId xmlns:a16="http://schemas.microsoft.com/office/drawing/2014/main" id="{F766F62D-43D2-4CB5-8546-C054BC1ED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0194" y="5733660"/>
              <a:ext cx="551314" cy="606800"/>
            </a:xfrm>
            <a:custGeom>
              <a:avLst/>
              <a:gdLst>
                <a:gd name="connsiteX0" fmla="*/ 227180 w 551314"/>
                <a:gd name="connsiteY0" fmla="*/ 160613 h 606800"/>
                <a:gd name="connsiteX1" fmla="*/ 243995 w 551314"/>
                <a:gd name="connsiteY1" fmla="*/ 170894 h 606800"/>
                <a:gd name="connsiteX2" fmla="*/ 300047 w 551314"/>
                <a:gd name="connsiteY2" fmla="*/ 286789 h 606800"/>
                <a:gd name="connsiteX3" fmla="*/ 313748 w 551314"/>
                <a:gd name="connsiteY3" fmla="*/ 298005 h 606800"/>
                <a:gd name="connsiteX4" fmla="*/ 438306 w 551314"/>
                <a:gd name="connsiteY4" fmla="*/ 316698 h 606800"/>
                <a:gd name="connsiteX5" fmla="*/ 449516 w 551314"/>
                <a:gd name="connsiteY5" fmla="*/ 347852 h 606800"/>
                <a:gd name="connsiteX6" fmla="*/ 358589 w 551314"/>
                <a:gd name="connsiteY6" fmla="*/ 440070 h 606800"/>
                <a:gd name="connsiteX7" fmla="*/ 353607 w 551314"/>
                <a:gd name="connsiteY7" fmla="*/ 456270 h 606800"/>
                <a:gd name="connsiteX8" fmla="*/ 374782 w 551314"/>
                <a:gd name="connsiteY8" fmla="*/ 584627 h 606800"/>
                <a:gd name="connsiteX9" fmla="*/ 347379 w 551314"/>
                <a:gd name="connsiteY9" fmla="*/ 604566 h 606800"/>
                <a:gd name="connsiteX10" fmla="*/ 236522 w 551314"/>
                <a:gd name="connsiteY10" fmla="*/ 544749 h 606800"/>
                <a:gd name="connsiteX11" fmla="*/ 219083 w 551314"/>
                <a:gd name="connsiteY11" fmla="*/ 544749 h 606800"/>
                <a:gd name="connsiteX12" fmla="*/ 108227 w 551314"/>
                <a:gd name="connsiteY12" fmla="*/ 604566 h 606800"/>
                <a:gd name="connsiteX13" fmla="*/ 80824 w 551314"/>
                <a:gd name="connsiteY13" fmla="*/ 584627 h 606800"/>
                <a:gd name="connsiteX14" fmla="*/ 101999 w 551314"/>
                <a:gd name="connsiteY14" fmla="*/ 456270 h 606800"/>
                <a:gd name="connsiteX15" fmla="*/ 97016 w 551314"/>
                <a:gd name="connsiteY15" fmla="*/ 440070 h 606800"/>
                <a:gd name="connsiteX16" fmla="*/ 4843 w 551314"/>
                <a:gd name="connsiteY16" fmla="*/ 347852 h 606800"/>
                <a:gd name="connsiteX17" fmla="*/ 16054 w 551314"/>
                <a:gd name="connsiteY17" fmla="*/ 316698 h 606800"/>
                <a:gd name="connsiteX18" fmla="*/ 140612 w 551314"/>
                <a:gd name="connsiteY18" fmla="*/ 298005 h 606800"/>
                <a:gd name="connsiteX19" fmla="*/ 155559 w 551314"/>
                <a:gd name="connsiteY19" fmla="*/ 286789 h 606800"/>
                <a:gd name="connsiteX20" fmla="*/ 210364 w 551314"/>
                <a:gd name="connsiteY20" fmla="*/ 170894 h 606800"/>
                <a:gd name="connsiteX21" fmla="*/ 227180 w 551314"/>
                <a:gd name="connsiteY21" fmla="*/ 160613 h 606800"/>
                <a:gd name="connsiteX22" fmla="*/ 422882 w 551314"/>
                <a:gd name="connsiteY22" fmla="*/ 0 h 606800"/>
                <a:gd name="connsiteX23" fmla="*/ 432213 w 551314"/>
                <a:gd name="connsiteY23" fmla="*/ 6519 h 606800"/>
                <a:gd name="connsiteX24" fmla="*/ 463318 w 551314"/>
                <a:gd name="connsiteY24" fmla="*/ 71087 h 606800"/>
                <a:gd name="connsiteX25" fmla="*/ 472027 w 551314"/>
                <a:gd name="connsiteY25" fmla="*/ 77296 h 606800"/>
                <a:gd name="connsiteX26" fmla="*/ 541702 w 551314"/>
                <a:gd name="connsiteY26" fmla="*/ 88471 h 606800"/>
                <a:gd name="connsiteX27" fmla="*/ 547923 w 551314"/>
                <a:gd name="connsiteY27" fmla="*/ 105854 h 606800"/>
                <a:gd name="connsiteX28" fmla="*/ 496911 w 551314"/>
                <a:gd name="connsiteY28" fmla="*/ 158006 h 606800"/>
                <a:gd name="connsiteX29" fmla="*/ 494423 w 551314"/>
                <a:gd name="connsiteY29" fmla="*/ 167939 h 606800"/>
                <a:gd name="connsiteX30" fmla="*/ 505621 w 551314"/>
                <a:gd name="connsiteY30" fmla="*/ 239957 h 606800"/>
                <a:gd name="connsiteX31" fmla="*/ 490690 w 551314"/>
                <a:gd name="connsiteY31" fmla="*/ 251132 h 606800"/>
                <a:gd name="connsiteX32" fmla="*/ 428481 w 551314"/>
                <a:gd name="connsiteY32" fmla="*/ 216365 h 606800"/>
                <a:gd name="connsiteX33" fmla="*/ 418527 w 551314"/>
                <a:gd name="connsiteY33" fmla="*/ 216365 h 606800"/>
                <a:gd name="connsiteX34" fmla="*/ 355073 w 551314"/>
                <a:gd name="connsiteY34" fmla="*/ 251132 h 606800"/>
                <a:gd name="connsiteX35" fmla="*/ 340143 w 551314"/>
                <a:gd name="connsiteY35" fmla="*/ 239957 h 606800"/>
                <a:gd name="connsiteX36" fmla="*/ 351341 w 551314"/>
                <a:gd name="connsiteY36" fmla="*/ 167939 h 606800"/>
                <a:gd name="connsiteX37" fmla="*/ 348852 w 551314"/>
                <a:gd name="connsiteY37" fmla="*/ 158006 h 606800"/>
                <a:gd name="connsiteX38" fmla="*/ 296596 w 551314"/>
                <a:gd name="connsiteY38" fmla="*/ 105854 h 606800"/>
                <a:gd name="connsiteX39" fmla="*/ 302817 w 551314"/>
                <a:gd name="connsiteY39" fmla="*/ 88471 h 606800"/>
                <a:gd name="connsiteX40" fmla="*/ 373736 w 551314"/>
                <a:gd name="connsiteY40" fmla="*/ 77296 h 606800"/>
                <a:gd name="connsiteX41" fmla="*/ 381201 w 551314"/>
                <a:gd name="connsiteY41" fmla="*/ 71087 h 606800"/>
                <a:gd name="connsiteX42" fmla="*/ 413550 w 551314"/>
                <a:gd name="connsiteY42" fmla="*/ 6519 h 606800"/>
                <a:gd name="connsiteX43" fmla="*/ 422882 w 551314"/>
                <a:gd name="connsiteY43" fmla="*/ 0 h 60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51314" h="606800">
                  <a:moveTo>
                    <a:pt x="227180" y="160613"/>
                  </a:moveTo>
                  <a:cubicBezTo>
                    <a:pt x="234031" y="160613"/>
                    <a:pt x="240881" y="164040"/>
                    <a:pt x="243995" y="170894"/>
                  </a:cubicBezTo>
                  <a:lnTo>
                    <a:pt x="300047" y="286789"/>
                  </a:lnTo>
                  <a:cubicBezTo>
                    <a:pt x="302538" y="293020"/>
                    <a:pt x="307520" y="296759"/>
                    <a:pt x="313748" y="298005"/>
                  </a:cubicBezTo>
                  <a:lnTo>
                    <a:pt x="438306" y="316698"/>
                  </a:lnTo>
                  <a:cubicBezTo>
                    <a:pt x="454499" y="319190"/>
                    <a:pt x="460727" y="337883"/>
                    <a:pt x="449516" y="347852"/>
                  </a:cubicBezTo>
                  <a:lnTo>
                    <a:pt x="358589" y="440070"/>
                  </a:lnTo>
                  <a:cubicBezTo>
                    <a:pt x="354852" y="443808"/>
                    <a:pt x="352361" y="450039"/>
                    <a:pt x="353607" y="456270"/>
                  </a:cubicBezTo>
                  <a:lnTo>
                    <a:pt x="374782" y="584627"/>
                  </a:lnTo>
                  <a:cubicBezTo>
                    <a:pt x="377273" y="599581"/>
                    <a:pt x="361080" y="612043"/>
                    <a:pt x="347379" y="604566"/>
                  </a:cubicBezTo>
                  <a:lnTo>
                    <a:pt x="236522" y="544749"/>
                  </a:lnTo>
                  <a:cubicBezTo>
                    <a:pt x="230294" y="541011"/>
                    <a:pt x="224066" y="541011"/>
                    <a:pt x="219083" y="544749"/>
                  </a:cubicBezTo>
                  <a:lnTo>
                    <a:pt x="108227" y="604566"/>
                  </a:lnTo>
                  <a:cubicBezTo>
                    <a:pt x="94525" y="612043"/>
                    <a:pt x="77087" y="599581"/>
                    <a:pt x="80824" y="584627"/>
                  </a:cubicBezTo>
                  <a:lnTo>
                    <a:pt x="101999" y="456270"/>
                  </a:lnTo>
                  <a:cubicBezTo>
                    <a:pt x="103244" y="450039"/>
                    <a:pt x="100753" y="443808"/>
                    <a:pt x="97016" y="440070"/>
                  </a:cubicBezTo>
                  <a:lnTo>
                    <a:pt x="4843" y="347852"/>
                  </a:lnTo>
                  <a:cubicBezTo>
                    <a:pt x="-5121" y="337883"/>
                    <a:pt x="1107" y="319190"/>
                    <a:pt x="16054" y="316698"/>
                  </a:cubicBezTo>
                  <a:lnTo>
                    <a:pt x="140612" y="298005"/>
                  </a:lnTo>
                  <a:cubicBezTo>
                    <a:pt x="146840" y="296759"/>
                    <a:pt x="151822" y="293020"/>
                    <a:pt x="155559" y="286789"/>
                  </a:cubicBezTo>
                  <a:lnTo>
                    <a:pt x="210364" y="170894"/>
                  </a:lnTo>
                  <a:cubicBezTo>
                    <a:pt x="213478" y="164040"/>
                    <a:pt x="220329" y="160613"/>
                    <a:pt x="227180" y="160613"/>
                  </a:cubicBezTo>
                  <a:close/>
                  <a:moveTo>
                    <a:pt x="422882" y="0"/>
                  </a:moveTo>
                  <a:cubicBezTo>
                    <a:pt x="426614" y="0"/>
                    <a:pt x="430347" y="2173"/>
                    <a:pt x="432213" y="6519"/>
                  </a:cubicBezTo>
                  <a:lnTo>
                    <a:pt x="463318" y="71087"/>
                  </a:lnTo>
                  <a:cubicBezTo>
                    <a:pt x="465806" y="74812"/>
                    <a:pt x="468295" y="77296"/>
                    <a:pt x="472027" y="77296"/>
                  </a:cubicBezTo>
                  <a:lnTo>
                    <a:pt x="541702" y="88471"/>
                  </a:lnTo>
                  <a:cubicBezTo>
                    <a:pt x="551656" y="89712"/>
                    <a:pt x="554144" y="99646"/>
                    <a:pt x="547923" y="105854"/>
                  </a:cubicBezTo>
                  <a:lnTo>
                    <a:pt x="496911" y="158006"/>
                  </a:lnTo>
                  <a:cubicBezTo>
                    <a:pt x="494423" y="160489"/>
                    <a:pt x="493179" y="162972"/>
                    <a:pt x="494423" y="167939"/>
                  </a:cubicBezTo>
                  <a:lnTo>
                    <a:pt x="505621" y="239957"/>
                  </a:lnTo>
                  <a:cubicBezTo>
                    <a:pt x="506865" y="248649"/>
                    <a:pt x="498155" y="254858"/>
                    <a:pt x="490690" y="251132"/>
                  </a:cubicBezTo>
                  <a:lnTo>
                    <a:pt x="428481" y="216365"/>
                  </a:lnTo>
                  <a:cubicBezTo>
                    <a:pt x="424748" y="215123"/>
                    <a:pt x="421015" y="215123"/>
                    <a:pt x="418527" y="216365"/>
                  </a:cubicBezTo>
                  <a:lnTo>
                    <a:pt x="355073" y="251132"/>
                  </a:lnTo>
                  <a:cubicBezTo>
                    <a:pt x="347608" y="254858"/>
                    <a:pt x="337654" y="248649"/>
                    <a:pt x="340143" y="239957"/>
                  </a:cubicBezTo>
                  <a:lnTo>
                    <a:pt x="351341" y="167939"/>
                  </a:lnTo>
                  <a:cubicBezTo>
                    <a:pt x="352585" y="162972"/>
                    <a:pt x="351341" y="160489"/>
                    <a:pt x="348852" y="158006"/>
                  </a:cubicBezTo>
                  <a:lnTo>
                    <a:pt x="296596" y="105854"/>
                  </a:lnTo>
                  <a:cubicBezTo>
                    <a:pt x="291619" y="99646"/>
                    <a:pt x="294108" y="89712"/>
                    <a:pt x="302817" y="88471"/>
                  </a:cubicBezTo>
                  <a:lnTo>
                    <a:pt x="373736" y="77296"/>
                  </a:lnTo>
                  <a:cubicBezTo>
                    <a:pt x="377469" y="77296"/>
                    <a:pt x="379957" y="74812"/>
                    <a:pt x="381201" y="71087"/>
                  </a:cubicBezTo>
                  <a:lnTo>
                    <a:pt x="413550" y="6519"/>
                  </a:lnTo>
                  <a:cubicBezTo>
                    <a:pt x="415417" y="2173"/>
                    <a:pt x="419149" y="0"/>
                    <a:pt x="422882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hangingPunct="0"/>
              <a:endParaRPr lang="en-US" sz="1800" dirty="0"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9" name="Freeform 73">
              <a:extLst>
                <a:ext uri="{FF2B5EF4-FFF2-40B4-BE49-F238E27FC236}">
                  <a16:creationId xmlns:a16="http://schemas.microsoft.com/office/drawing/2014/main" id="{5C884EF6-1670-4860-AF62-9409C8B24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7506" y="6522795"/>
              <a:ext cx="2434372" cy="225301"/>
            </a:xfrm>
            <a:custGeom>
              <a:avLst/>
              <a:gdLst>
                <a:gd name="T0" fmla="*/ 0 w 1952"/>
                <a:gd name="T1" fmla="*/ 179 h 180"/>
                <a:gd name="T2" fmla="*/ 1951 w 1952"/>
                <a:gd name="T3" fmla="*/ 179 h 180"/>
                <a:gd name="T4" fmla="*/ 1951 w 1952"/>
                <a:gd name="T5" fmla="*/ 0 h 180"/>
                <a:gd name="T6" fmla="*/ 0 w 1952"/>
                <a:gd name="T7" fmla="*/ 0 h 180"/>
                <a:gd name="T8" fmla="*/ 0 w 1952"/>
                <a:gd name="T9" fmla="*/ 179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2" h="180">
                  <a:moveTo>
                    <a:pt x="0" y="179"/>
                  </a:moveTo>
                  <a:lnTo>
                    <a:pt x="1951" y="179"/>
                  </a:lnTo>
                  <a:lnTo>
                    <a:pt x="1951" y="0"/>
                  </a:lnTo>
                  <a:lnTo>
                    <a:pt x="0" y="0"/>
                  </a:lnTo>
                  <a:lnTo>
                    <a:pt x="0" y="179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Poppins" panose="00000500000000000000" pitchFamily="2" charset="0"/>
              </a:endParaRPr>
            </a:p>
          </p:txBody>
        </p:sp>
        <p:sp>
          <p:nvSpPr>
            <p:cNvPr id="731" name="Freeform: Shape 730">
              <a:extLst>
                <a:ext uri="{FF2B5EF4-FFF2-40B4-BE49-F238E27FC236}">
                  <a16:creationId xmlns:a16="http://schemas.microsoft.com/office/drawing/2014/main" id="{BBFB98DF-1C90-4E3F-8509-7AD52EB166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5236" y="5874362"/>
              <a:ext cx="1284618" cy="476842"/>
            </a:xfrm>
            <a:custGeom>
              <a:avLst/>
              <a:gdLst>
                <a:gd name="connsiteX0" fmla="*/ 912203 w 1284618"/>
                <a:gd name="connsiteY0" fmla="*/ 334891 h 476842"/>
                <a:gd name="connsiteX1" fmla="*/ 912203 w 1284618"/>
                <a:gd name="connsiteY1" fmla="*/ 444167 h 476842"/>
                <a:gd name="connsiteX2" fmla="*/ 945706 w 1284618"/>
                <a:gd name="connsiteY2" fmla="*/ 444167 h 476842"/>
                <a:gd name="connsiteX3" fmla="*/ 989136 w 1284618"/>
                <a:gd name="connsiteY3" fmla="*/ 392669 h 476842"/>
                <a:gd name="connsiteX4" fmla="*/ 939502 w 1284618"/>
                <a:gd name="connsiteY4" fmla="*/ 334891 h 476842"/>
                <a:gd name="connsiteX5" fmla="*/ 581860 w 1284618"/>
                <a:gd name="connsiteY5" fmla="*/ 334891 h 476842"/>
                <a:gd name="connsiteX6" fmla="*/ 552879 w 1284618"/>
                <a:gd name="connsiteY6" fmla="*/ 402718 h 476842"/>
                <a:gd name="connsiteX7" fmla="*/ 610841 w 1284618"/>
                <a:gd name="connsiteY7" fmla="*/ 402718 h 476842"/>
                <a:gd name="connsiteX8" fmla="*/ 736541 w 1284618"/>
                <a:gd name="connsiteY8" fmla="*/ 332379 h 476842"/>
                <a:gd name="connsiteX9" fmla="*/ 736541 w 1284618"/>
                <a:gd name="connsiteY9" fmla="*/ 383877 h 476842"/>
                <a:gd name="connsiteX10" fmla="*/ 765217 w 1284618"/>
                <a:gd name="connsiteY10" fmla="*/ 383877 h 476842"/>
                <a:gd name="connsiteX11" fmla="*/ 798881 w 1284618"/>
                <a:gd name="connsiteY11" fmla="*/ 358756 h 476842"/>
                <a:gd name="connsiteX12" fmla="*/ 765217 w 1284618"/>
                <a:gd name="connsiteY12" fmla="*/ 332379 h 476842"/>
                <a:gd name="connsiteX13" fmla="*/ 873737 w 1284618"/>
                <a:gd name="connsiteY13" fmla="*/ 302234 h 476842"/>
                <a:gd name="connsiteX14" fmla="*/ 948188 w 1284618"/>
                <a:gd name="connsiteY14" fmla="*/ 302234 h 476842"/>
                <a:gd name="connsiteX15" fmla="*/ 1026361 w 1284618"/>
                <a:gd name="connsiteY15" fmla="*/ 388901 h 476842"/>
                <a:gd name="connsiteX16" fmla="*/ 948188 w 1284618"/>
                <a:gd name="connsiteY16" fmla="*/ 476824 h 476842"/>
                <a:gd name="connsiteX17" fmla="*/ 873737 w 1284618"/>
                <a:gd name="connsiteY17" fmla="*/ 476824 h 476842"/>
                <a:gd name="connsiteX18" fmla="*/ 697891 w 1284618"/>
                <a:gd name="connsiteY18" fmla="*/ 302234 h 476842"/>
                <a:gd name="connsiteX19" fmla="*/ 776439 w 1284618"/>
                <a:gd name="connsiteY19" fmla="*/ 302234 h 476842"/>
                <a:gd name="connsiteX20" fmla="*/ 836284 w 1284618"/>
                <a:gd name="connsiteY20" fmla="*/ 358756 h 476842"/>
                <a:gd name="connsiteX21" fmla="*/ 795140 w 1284618"/>
                <a:gd name="connsiteY21" fmla="*/ 411510 h 476842"/>
                <a:gd name="connsiteX22" fmla="*/ 796387 w 1284618"/>
                <a:gd name="connsiteY22" fmla="*/ 411510 h 476842"/>
                <a:gd name="connsiteX23" fmla="*/ 845012 w 1284618"/>
                <a:gd name="connsiteY23" fmla="*/ 476824 h 476842"/>
                <a:gd name="connsiteX24" fmla="*/ 797634 w 1284618"/>
                <a:gd name="connsiteY24" fmla="*/ 476824 h 476842"/>
                <a:gd name="connsiteX25" fmla="*/ 755243 w 1284618"/>
                <a:gd name="connsiteY25" fmla="*/ 414022 h 476842"/>
                <a:gd name="connsiteX26" fmla="*/ 736541 w 1284618"/>
                <a:gd name="connsiteY26" fmla="*/ 414022 h 476842"/>
                <a:gd name="connsiteX27" fmla="*/ 736541 w 1284618"/>
                <a:gd name="connsiteY27" fmla="*/ 476824 h 476842"/>
                <a:gd name="connsiteX28" fmla="*/ 697891 w 1284618"/>
                <a:gd name="connsiteY28" fmla="*/ 476824 h 476842"/>
                <a:gd name="connsiteX29" fmla="*/ 561700 w 1284618"/>
                <a:gd name="connsiteY29" fmla="*/ 302234 h 476842"/>
                <a:gd name="connsiteX30" fmla="*/ 600761 w 1284618"/>
                <a:gd name="connsiteY30" fmla="*/ 302234 h 476842"/>
                <a:gd name="connsiteX31" fmla="*/ 680144 w 1284618"/>
                <a:gd name="connsiteY31" fmla="*/ 476824 h 476842"/>
                <a:gd name="connsiteX32" fmla="*/ 641082 w 1284618"/>
                <a:gd name="connsiteY32" fmla="*/ 476824 h 476842"/>
                <a:gd name="connsiteX33" fmla="*/ 624702 w 1284618"/>
                <a:gd name="connsiteY33" fmla="*/ 437887 h 476842"/>
                <a:gd name="connsiteX34" fmla="*/ 536499 w 1284618"/>
                <a:gd name="connsiteY34" fmla="*/ 437887 h 476842"/>
                <a:gd name="connsiteX35" fmla="*/ 517598 w 1284618"/>
                <a:gd name="connsiteY35" fmla="*/ 476824 h 476842"/>
                <a:gd name="connsiteX36" fmla="*/ 483577 w 1284618"/>
                <a:gd name="connsiteY36" fmla="*/ 476824 h 476842"/>
                <a:gd name="connsiteX37" fmla="*/ 400577 w 1284618"/>
                <a:gd name="connsiteY37" fmla="*/ 302234 h 476842"/>
                <a:gd name="connsiteX38" fmla="*/ 475623 w 1284618"/>
                <a:gd name="connsiteY38" fmla="*/ 346815 h 476842"/>
                <a:gd name="connsiteX39" fmla="*/ 443636 w 1284618"/>
                <a:gd name="connsiteY39" fmla="*/ 364152 h 476842"/>
                <a:gd name="connsiteX40" fmla="*/ 400577 w 1284618"/>
                <a:gd name="connsiteY40" fmla="*/ 339385 h 476842"/>
                <a:gd name="connsiteX41" fmla="*/ 348906 w 1284618"/>
                <a:gd name="connsiteY41" fmla="*/ 390157 h 476842"/>
                <a:gd name="connsiteX42" fmla="*/ 400577 w 1284618"/>
                <a:gd name="connsiteY42" fmla="*/ 440930 h 476842"/>
                <a:gd name="connsiteX43" fmla="*/ 444867 w 1284618"/>
                <a:gd name="connsiteY43" fmla="*/ 414924 h 476842"/>
                <a:gd name="connsiteX44" fmla="*/ 476854 w 1284618"/>
                <a:gd name="connsiteY44" fmla="*/ 431023 h 476842"/>
                <a:gd name="connsiteX45" fmla="*/ 400577 w 1284618"/>
                <a:gd name="connsiteY45" fmla="*/ 476842 h 476842"/>
                <a:gd name="connsiteX46" fmla="*/ 313228 w 1284618"/>
                <a:gd name="connsiteY46" fmla="*/ 390157 h 476842"/>
                <a:gd name="connsiteX47" fmla="*/ 400577 w 1284618"/>
                <a:gd name="connsiteY47" fmla="*/ 302234 h 476842"/>
                <a:gd name="connsiteX48" fmla="*/ 632460 w 1284618"/>
                <a:gd name="connsiteY48" fmla="*/ 108962 h 476842"/>
                <a:gd name="connsiteX49" fmla="*/ 632460 w 1284618"/>
                <a:gd name="connsiteY49" fmla="*/ 155436 h 476842"/>
                <a:gd name="connsiteX50" fmla="*/ 673954 w 1284618"/>
                <a:gd name="connsiteY50" fmla="*/ 155436 h 476842"/>
                <a:gd name="connsiteX51" fmla="*/ 701616 w 1284618"/>
                <a:gd name="connsiteY51" fmla="*/ 134083 h 476842"/>
                <a:gd name="connsiteX52" fmla="*/ 673954 w 1284618"/>
                <a:gd name="connsiteY52" fmla="*/ 108962 h 476842"/>
                <a:gd name="connsiteX53" fmla="*/ 632460 w 1284618"/>
                <a:gd name="connsiteY53" fmla="*/ 41136 h 476842"/>
                <a:gd name="connsiteX54" fmla="*/ 632460 w 1284618"/>
                <a:gd name="connsiteY54" fmla="*/ 82585 h 476842"/>
                <a:gd name="connsiteX55" fmla="*/ 671439 w 1284618"/>
                <a:gd name="connsiteY55" fmla="*/ 82585 h 476842"/>
                <a:gd name="connsiteX56" fmla="*/ 694072 w 1284618"/>
                <a:gd name="connsiteY56" fmla="*/ 61232 h 476842"/>
                <a:gd name="connsiteX57" fmla="*/ 667667 w 1284618"/>
                <a:gd name="connsiteY57" fmla="*/ 41136 h 476842"/>
                <a:gd name="connsiteX58" fmla="*/ 960597 w 1284618"/>
                <a:gd name="connsiteY58" fmla="*/ 40922 h 476842"/>
                <a:gd name="connsiteX59" fmla="*/ 960597 w 1284618"/>
                <a:gd name="connsiteY59" fmla="*/ 93302 h 476842"/>
                <a:gd name="connsiteX60" fmla="*/ 990521 w 1284618"/>
                <a:gd name="connsiteY60" fmla="*/ 93302 h 476842"/>
                <a:gd name="connsiteX61" fmla="*/ 1022938 w 1284618"/>
                <a:gd name="connsiteY61" fmla="*/ 67112 h 476842"/>
                <a:gd name="connsiteX62" fmla="*/ 990521 w 1284618"/>
                <a:gd name="connsiteY62" fmla="*/ 40922 h 476842"/>
                <a:gd name="connsiteX63" fmla="*/ 923192 w 1284618"/>
                <a:gd name="connsiteY63" fmla="*/ 10991 h 476842"/>
                <a:gd name="connsiteX64" fmla="*/ 1000495 w 1284618"/>
                <a:gd name="connsiteY64" fmla="*/ 10991 h 476842"/>
                <a:gd name="connsiteX65" fmla="*/ 1060343 w 1284618"/>
                <a:gd name="connsiteY65" fmla="*/ 67112 h 476842"/>
                <a:gd name="connsiteX66" fmla="*/ 1019198 w 1284618"/>
                <a:gd name="connsiteY66" fmla="*/ 120739 h 476842"/>
                <a:gd name="connsiteX67" fmla="*/ 1020444 w 1284618"/>
                <a:gd name="connsiteY67" fmla="*/ 120739 h 476842"/>
                <a:gd name="connsiteX68" fmla="*/ 1070317 w 1284618"/>
                <a:gd name="connsiteY68" fmla="*/ 185590 h 476842"/>
                <a:gd name="connsiteX69" fmla="*/ 1022938 w 1284618"/>
                <a:gd name="connsiteY69" fmla="*/ 185590 h 476842"/>
                <a:gd name="connsiteX70" fmla="*/ 979299 w 1284618"/>
                <a:gd name="connsiteY70" fmla="*/ 123233 h 476842"/>
                <a:gd name="connsiteX71" fmla="*/ 960597 w 1284618"/>
                <a:gd name="connsiteY71" fmla="*/ 123233 h 476842"/>
                <a:gd name="connsiteX72" fmla="*/ 960597 w 1284618"/>
                <a:gd name="connsiteY72" fmla="*/ 185590 h 476842"/>
                <a:gd name="connsiteX73" fmla="*/ 923192 w 1284618"/>
                <a:gd name="connsiteY73" fmla="*/ 185590 h 476842"/>
                <a:gd name="connsiteX74" fmla="*/ 758336 w 1284618"/>
                <a:gd name="connsiteY74" fmla="*/ 10991 h 476842"/>
                <a:gd name="connsiteX75" fmla="*/ 885635 w 1284618"/>
                <a:gd name="connsiteY75" fmla="*/ 10991 h 476842"/>
                <a:gd name="connsiteX76" fmla="*/ 885635 w 1284618"/>
                <a:gd name="connsiteY76" fmla="*/ 43648 h 476842"/>
                <a:gd name="connsiteX77" fmla="*/ 794887 w 1284618"/>
                <a:gd name="connsiteY77" fmla="*/ 43648 h 476842"/>
                <a:gd name="connsiteX78" fmla="*/ 794887 w 1284618"/>
                <a:gd name="connsiteY78" fmla="*/ 82585 h 476842"/>
                <a:gd name="connsiteX79" fmla="*/ 875552 w 1284618"/>
                <a:gd name="connsiteY79" fmla="*/ 82585 h 476842"/>
                <a:gd name="connsiteX80" fmla="*/ 875552 w 1284618"/>
                <a:gd name="connsiteY80" fmla="*/ 116498 h 476842"/>
                <a:gd name="connsiteX81" fmla="*/ 794887 w 1284618"/>
                <a:gd name="connsiteY81" fmla="*/ 116498 h 476842"/>
                <a:gd name="connsiteX82" fmla="*/ 794887 w 1284618"/>
                <a:gd name="connsiteY82" fmla="*/ 154180 h 476842"/>
                <a:gd name="connsiteX83" fmla="*/ 894458 w 1284618"/>
                <a:gd name="connsiteY83" fmla="*/ 154180 h 476842"/>
                <a:gd name="connsiteX84" fmla="*/ 894458 w 1284618"/>
                <a:gd name="connsiteY84" fmla="*/ 185581 h 476842"/>
                <a:gd name="connsiteX85" fmla="*/ 758336 w 1284618"/>
                <a:gd name="connsiteY85" fmla="*/ 185581 h 476842"/>
                <a:gd name="connsiteX86" fmla="*/ 593481 w 1284618"/>
                <a:gd name="connsiteY86" fmla="*/ 10991 h 476842"/>
                <a:gd name="connsiteX87" fmla="*/ 676468 w 1284618"/>
                <a:gd name="connsiteY87" fmla="*/ 10991 h 476842"/>
                <a:gd name="connsiteX88" fmla="*/ 731794 w 1284618"/>
                <a:gd name="connsiteY88" fmla="*/ 54952 h 476842"/>
                <a:gd name="connsiteX89" fmla="*/ 707903 w 1284618"/>
                <a:gd name="connsiteY89" fmla="*/ 91377 h 476842"/>
                <a:gd name="connsiteX90" fmla="*/ 740595 w 1284618"/>
                <a:gd name="connsiteY90" fmla="*/ 135339 h 476842"/>
                <a:gd name="connsiteX91" fmla="*/ 677726 w 1284618"/>
                <a:gd name="connsiteY91" fmla="*/ 185581 h 476842"/>
                <a:gd name="connsiteX92" fmla="*/ 593481 w 1284618"/>
                <a:gd name="connsiteY92" fmla="*/ 185581 h 476842"/>
                <a:gd name="connsiteX93" fmla="*/ 379170 w 1284618"/>
                <a:gd name="connsiteY93" fmla="*/ 10991 h 476842"/>
                <a:gd name="connsiteX94" fmla="*/ 429195 w 1284618"/>
                <a:gd name="connsiteY94" fmla="*/ 10991 h 476842"/>
                <a:gd name="connsiteX95" fmla="*/ 469215 w 1284618"/>
                <a:gd name="connsiteY95" fmla="*/ 88865 h 476842"/>
                <a:gd name="connsiteX96" fmla="*/ 507984 w 1284618"/>
                <a:gd name="connsiteY96" fmla="*/ 10991 h 476842"/>
                <a:gd name="connsiteX97" fmla="*/ 559259 w 1284618"/>
                <a:gd name="connsiteY97" fmla="*/ 10991 h 476842"/>
                <a:gd name="connsiteX98" fmla="*/ 559259 w 1284618"/>
                <a:gd name="connsiteY98" fmla="*/ 185581 h 476842"/>
                <a:gd name="connsiteX99" fmla="*/ 522991 w 1284618"/>
                <a:gd name="connsiteY99" fmla="*/ 185581 h 476842"/>
                <a:gd name="connsiteX100" fmla="*/ 522991 w 1284618"/>
                <a:gd name="connsiteY100" fmla="*/ 62489 h 476842"/>
                <a:gd name="connsiteX101" fmla="*/ 521741 w 1284618"/>
                <a:gd name="connsiteY101" fmla="*/ 62489 h 476842"/>
                <a:gd name="connsiteX102" fmla="*/ 484222 w 1284618"/>
                <a:gd name="connsiteY102" fmla="*/ 141619 h 476842"/>
                <a:gd name="connsiteX103" fmla="*/ 454207 w 1284618"/>
                <a:gd name="connsiteY103" fmla="*/ 141619 h 476842"/>
                <a:gd name="connsiteX104" fmla="*/ 415438 w 1284618"/>
                <a:gd name="connsiteY104" fmla="*/ 63745 h 476842"/>
                <a:gd name="connsiteX105" fmla="*/ 415438 w 1284618"/>
                <a:gd name="connsiteY105" fmla="*/ 185581 h 476842"/>
                <a:gd name="connsiteX106" fmla="*/ 379170 w 1284618"/>
                <a:gd name="connsiteY106" fmla="*/ 185581 h 476842"/>
                <a:gd name="connsiteX107" fmla="*/ 214314 w 1284618"/>
                <a:gd name="connsiteY107" fmla="*/ 10991 h 476842"/>
                <a:gd name="connsiteX108" fmla="*/ 341609 w 1284618"/>
                <a:gd name="connsiteY108" fmla="*/ 10991 h 476842"/>
                <a:gd name="connsiteX109" fmla="*/ 341609 w 1284618"/>
                <a:gd name="connsiteY109" fmla="*/ 43648 h 476842"/>
                <a:gd name="connsiteX110" fmla="*/ 252124 w 1284618"/>
                <a:gd name="connsiteY110" fmla="*/ 43648 h 476842"/>
                <a:gd name="connsiteX111" fmla="*/ 252124 w 1284618"/>
                <a:gd name="connsiteY111" fmla="*/ 82585 h 476842"/>
                <a:gd name="connsiteX112" fmla="*/ 331526 w 1284618"/>
                <a:gd name="connsiteY112" fmla="*/ 82585 h 476842"/>
                <a:gd name="connsiteX113" fmla="*/ 331526 w 1284618"/>
                <a:gd name="connsiteY113" fmla="*/ 116498 h 476842"/>
                <a:gd name="connsiteX114" fmla="*/ 252124 w 1284618"/>
                <a:gd name="connsiteY114" fmla="*/ 116498 h 476842"/>
                <a:gd name="connsiteX115" fmla="*/ 252124 w 1284618"/>
                <a:gd name="connsiteY115" fmla="*/ 154180 h 476842"/>
                <a:gd name="connsiteX116" fmla="*/ 350432 w 1284618"/>
                <a:gd name="connsiteY116" fmla="*/ 154180 h 476842"/>
                <a:gd name="connsiteX117" fmla="*/ 350432 w 1284618"/>
                <a:gd name="connsiteY117" fmla="*/ 185581 h 476842"/>
                <a:gd name="connsiteX118" fmla="*/ 214314 w 1284618"/>
                <a:gd name="connsiteY118" fmla="*/ 185581 h 476842"/>
                <a:gd name="connsiteX119" fmla="*/ 0 w 1284618"/>
                <a:gd name="connsiteY119" fmla="*/ 10991 h 476842"/>
                <a:gd name="connsiteX120" fmla="*/ 50026 w 1284618"/>
                <a:gd name="connsiteY120" fmla="*/ 10991 h 476842"/>
                <a:gd name="connsiteX121" fmla="*/ 90046 w 1284618"/>
                <a:gd name="connsiteY121" fmla="*/ 88865 h 476842"/>
                <a:gd name="connsiteX122" fmla="*/ 130067 w 1284618"/>
                <a:gd name="connsiteY122" fmla="*/ 10991 h 476842"/>
                <a:gd name="connsiteX123" fmla="*/ 180092 w 1284618"/>
                <a:gd name="connsiteY123" fmla="*/ 10991 h 476842"/>
                <a:gd name="connsiteX124" fmla="*/ 180092 w 1284618"/>
                <a:gd name="connsiteY124" fmla="*/ 185581 h 476842"/>
                <a:gd name="connsiteX125" fmla="*/ 143824 w 1284618"/>
                <a:gd name="connsiteY125" fmla="*/ 185581 h 476842"/>
                <a:gd name="connsiteX126" fmla="*/ 143824 w 1284618"/>
                <a:gd name="connsiteY126" fmla="*/ 62489 h 476842"/>
                <a:gd name="connsiteX127" fmla="*/ 105054 w 1284618"/>
                <a:gd name="connsiteY127" fmla="*/ 141619 h 476842"/>
                <a:gd name="connsiteX128" fmla="*/ 75038 w 1284618"/>
                <a:gd name="connsiteY128" fmla="*/ 141619 h 476842"/>
                <a:gd name="connsiteX129" fmla="*/ 37519 w 1284618"/>
                <a:gd name="connsiteY129" fmla="*/ 63745 h 476842"/>
                <a:gd name="connsiteX130" fmla="*/ 37519 w 1284618"/>
                <a:gd name="connsiteY130" fmla="*/ 185581 h 476842"/>
                <a:gd name="connsiteX131" fmla="*/ 0 w 1284618"/>
                <a:gd name="connsiteY131" fmla="*/ 185581 h 476842"/>
                <a:gd name="connsiteX132" fmla="*/ 1209177 w 1284618"/>
                <a:gd name="connsiteY132" fmla="*/ 5494 h 476842"/>
                <a:gd name="connsiteX133" fmla="*/ 1278331 w 1284618"/>
                <a:gd name="connsiteY133" fmla="*/ 61007 h 476842"/>
                <a:gd name="connsiteX134" fmla="*/ 1241868 w 1284618"/>
                <a:gd name="connsiteY134" fmla="*/ 56072 h 476842"/>
                <a:gd name="connsiteX135" fmla="*/ 1206662 w 1284618"/>
                <a:gd name="connsiteY135" fmla="*/ 35101 h 476842"/>
                <a:gd name="connsiteX136" fmla="*/ 1180257 w 1284618"/>
                <a:gd name="connsiteY136" fmla="*/ 54839 h 476842"/>
                <a:gd name="connsiteX137" fmla="*/ 1231809 w 1284618"/>
                <a:gd name="connsiteY137" fmla="*/ 80745 h 476842"/>
                <a:gd name="connsiteX138" fmla="*/ 1284618 w 1284618"/>
                <a:gd name="connsiteY138" fmla="*/ 130090 h 476842"/>
                <a:gd name="connsiteX139" fmla="*/ 1211691 w 1284618"/>
                <a:gd name="connsiteY139" fmla="*/ 185603 h 476842"/>
                <a:gd name="connsiteX140" fmla="*/ 1137507 w 1284618"/>
                <a:gd name="connsiteY140" fmla="*/ 123922 h 476842"/>
                <a:gd name="connsiteX141" fmla="*/ 1175228 w 1284618"/>
                <a:gd name="connsiteY141" fmla="*/ 130090 h 476842"/>
                <a:gd name="connsiteX142" fmla="*/ 1212949 w 1284618"/>
                <a:gd name="connsiteY142" fmla="*/ 155996 h 476842"/>
                <a:gd name="connsiteX143" fmla="*/ 1246897 w 1284618"/>
                <a:gd name="connsiteY143" fmla="*/ 135024 h 476842"/>
                <a:gd name="connsiteX144" fmla="*/ 1143794 w 1284618"/>
                <a:gd name="connsiteY144" fmla="*/ 57306 h 476842"/>
                <a:gd name="connsiteX145" fmla="*/ 1209177 w 1284618"/>
                <a:gd name="connsiteY145" fmla="*/ 5494 h 476842"/>
                <a:gd name="connsiteX146" fmla="*/ 1083733 w 1284618"/>
                <a:gd name="connsiteY146" fmla="*/ 0 h 476842"/>
                <a:gd name="connsiteX147" fmla="*/ 1114349 w 1284618"/>
                <a:gd name="connsiteY147" fmla="*/ 1249 h 476842"/>
                <a:gd name="connsiteX148" fmla="*/ 1097863 w 1284618"/>
                <a:gd name="connsiteY148" fmla="*/ 53703 h 476842"/>
                <a:gd name="connsiteX149" fmla="*/ 1090798 w 1284618"/>
                <a:gd name="connsiteY149" fmla="*/ 51205 h 476842"/>
                <a:gd name="connsiteX150" fmla="*/ 1082555 w 1284618"/>
                <a:gd name="connsiteY150" fmla="*/ 48707 h 476842"/>
                <a:gd name="connsiteX151" fmla="*/ 1084910 w 1284618"/>
                <a:gd name="connsiteY151" fmla="*/ 28725 h 476842"/>
                <a:gd name="connsiteX152" fmla="*/ 1084910 w 1284618"/>
                <a:gd name="connsiteY152" fmla="*/ 14987 h 476842"/>
                <a:gd name="connsiteX153" fmla="*/ 1083733 w 1284618"/>
                <a:gd name="connsiteY153" fmla="*/ 0 h 476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</a:cxnLst>
              <a:rect l="l" t="t" r="r" b="b"/>
              <a:pathLst>
                <a:path w="1284618" h="476842">
                  <a:moveTo>
                    <a:pt x="912203" y="334891"/>
                  </a:moveTo>
                  <a:lnTo>
                    <a:pt x="912203" y="444167"/>
                  </a:lnTo>
                  <a:lnTo>
                    <a:pt x="945706" y="444167"/>
                  </a:lnTo>
                  <a:cubicBezTo>
                    <a:pt x="968042" y="444167"/>
                    <a:pt x="989136" y="430351"/>
                    <a:pt x="989136" y="392669"/>
                  </a:cubicBezTo>
                  <a:cubicBezTo>
                    <a:pt x="989136" y="357500"/>
                    <a:pt x="976728" y="334891"/>
                    <a:pt x="939502" y="334891"/>
                  </a:cubicBezTo>
                  <a:close/>
                  <a:moveTo>
                    <a:pt x="581860" y="334891"/>
                  </a:moveTo>
                  <a:lnTo>
                    <a:pt x="552879" y="402718"/>
                  </a:lnTo>
                  <a:lnTo>
                    <a:pt x="610841" y="402718"/>
                  </a:lnTo>
                  <a:close/>
                  <a:moveTo>
                    <a:pt x="736541" y="332379"/>
                  </a:moveTo>
                  <a:lnTo>
                    <a:pt x="736541" y="383877"/>
                  </a:lnTo>
                  <a:lnTo>
                    <a:pt x="765217" y="383877"/>
                  </a:lnTo>
                  <a:cubicBezTo>
                    <a:pt x="783919" y="383877"/>
                    <a:pt x="798881" y="381365"/>
                    <a:pt x="798881" y="358756"/>
                  </a:cubicBezTo>
                  <a:cubicBezTo>
                    <a:pt x="798881" y="334891"/>
                    <a:pt x="783919" y="332379"/>
                    <a:pt x="765217" y="332379"/>
                  </a:cubicBezTo>
                  <a:close/>
                  <a:moveTo>
                    <a:pt x="873737" y="302234"/>
                  </a:moveTo>
                  <a:lnTo>
                    <a:pt x="948188" y="302234"/>
                  </a:lnTo>
                  <a:cubicBezTo>
                    <a:pt x="992859" y="302234"/>
                    <a:pt x="1026361" y="331123"/>
                    <a:pt x="1026361" y="388901"/>
                  </a:cubicBezTo>
                  <a:cubicBezTo>
                    <a:pt x="1026361" y="439143"/>
                    <a:pt x="1000304" y="476824"/>
                    <a:pt x="948188" y="476824"/>
                  </a:cubicBezTo>
                  <a:lnTo>
                    <a:pt x="873737" y="476824"/>
                  </a:lnTo>
                  <a:close/>
                  <a:moveTo>
                    <a:pt x="697891" y="302234"/>
                  </a:moveTo>
                  <a:lnTo>
                    <a:pt x="776439" y="302234"/>
                  </a:lnTo>
                  <a:cubicBezTo>
                    <a:pt x="820076" y="302234"/>
                    <a:pt x="836284" y="329867"/>
                    <a:pt x="836284" y="358756"/>
                  </a:cubicBezTo>
                  <a:cubicBezTo>
                    <a:pt x="836284" y="382621"/>
                    <a:pt x="823817" y="406486"/>
                    <a:pt x="795140" y="411510"/>
                  </a:cubicBezTo>
                  <a:lnTo>
                    <a:pt x="796387" y="411510"/>
                  </a:lnTo>
                  <a:lnTo>
                    <a:pt x="845012" y="476824"/>
                  </a:lnTo>
                  <a:lnTo>
                    <a:pt x="797634" y="476824"/>
                  </a:lnTo>
                  <a:lnTo>
                    <a:pt x="755243" y="414022"/>
                  </a:lnTo>
                  <a:lnTo>
                    <a:pt x="736541" y="414022"/>
                  </a:lnTo>
                  <a:lnTo>
                    <a:pt x="736541" y="476824"/>
                  </a:lnTo>
                  <a:lnTo>
                    <a:pt x="697891" y="476824"/>
                  </a:lnTo>
                  <a:close/>
                  <a:moveTo>
                    <a:pt x="561700" y="302234"/>
                  </a:moveTo>
                  <a:lnTo>
                    <a:pt x="600761" y="302234"/>
                  </a:lnTo>
                  <a:lnTo>
                    <a:pt x="680144" y="476824"/>
                  </a:lnTo>
                  <a:lnTo>
                    <a:pt x="641082" y="476824"/>
                  </a:lnTo>
                  <a:lnTo>
                    <a:pt x="624702" y="437887"/>
                  </a:lnTo>
                  <a:lnTo>
                    <a:pt x="536499" y="437887"/>
                  </a:lnTo>
                  <a:lnTo>
                    <a:pt x="517598" y="476824"/>
                  </a:lnTo>
                  <a:lnTo>
                    <a:pt x="483577" y="476824"/>
                  </a:lnTo>
                  <a:close/>
                  <a:moveTo>
                    <a:pt x="400577" y="302234"/>
                  </a:moveTo>
                  <a:cubicBezTo>
                    <a:pt x="432564" y="302234"/>
                    <a:pt x="460860" y="320810"/>
                    <a:pt x="475623" y="346815"/>
                  </a:cubicBezTo>
                  <a:cubicBezTo>
                    <a:pt x="460860" y="355483"/>
                    <a:pt x="459630" y="355483"/>
                    <a:pt x="443636" y="364152"/>
                  </a:cubicBezTo>
                  <a:cubicBezTo>
                    <a:pt x="435024" y="349292"/>
                    <a:pt x="417801" y="339385"/>
                    <a:pt x="400577" y="339385"/>
                  </a:cubicBezTo>
                  <a:cubicBezTo>
                    <a:pt x="371050" y="339385"/>
                    <a:pt x="348906" y="361675"/>
                    <a:pt x="348906" y="390157"/>
                  </a:cubicBezTo>
                  <a:cubicBezTo>
                    <a:pt x="348906" y="418639"/>
                    <a:pt x="371050" y="440930"/>
                    <a:pt x="400577" y="440930"/>
                  </a:cubicBezTo>
                  <a:cubicBezTo>
                    <a:pt x="419031" y="440930"/>
                    <a:pt x="436255" y="431023"/>
                    <a:pt x="444867" y="414924"/>
                  </a:cubicBezTo>
                  <a:cubicBezTo>
                    <a:pt x="460860" y="423593"/>
                    <a:pt x="460860" y="423593"/>
                    <a:pt x="476854" y="431023"/>
                  </a:cubicBezTo>
                  <a:cubicBezTo>
                    <a:pt x="462090" y="458267"/>
                    <a:pt x="433794" y="476842"/>
                    <a:pt x="400577" y="476842"/>
                  </a:cubicBezTo>
                  <a:cubicBezTo>
                    <a:pt x="352596" y="476842"/>
                    <a:pt x="313228" y="438453"/>
                    <a:pt x="313228" y="390157"/>
                  </a:cubicBezTo>
                  <a:cubicBezTo>
                    <a:pt x="313228" y="343100"/>
                    <a:pt x="352596" y="302234"/>
                    <a:pt x="400577" y="302234"/>
                  </a:cubicBezTo>
                  <a:close/>
                  <a:moveTo>
                    <a:pt x="632460" y="108962"/>
                  </a:moveTo>
                  <a:lnTo>
                    <a:pt x="632460" y="155436"/>
                  </a:lnTo>
                  <a:lnTo>
                    <a:pt x="673954" y="155436"/>
                  </a:lnTo>
                  <a:cubicBezTo>
                    <a:pt x="687785" y="155436"/>
                    <a:pt x="701616" y="151668"/>
                    <a:pt x="701616" y="134083"/>
                  </a:cubicBezTo>
                  <a:cubicBezTo>
                    <a:pt x="701616" y="115242"/>
                    <a:pt x="690300" y="108962"/>
                    <a:pt x="673954" y="108962"/>
                  </a:cubicBezTo>
                  <a:close/>
                  <a:moveTo>
                    <a:pt x="632460" y="41136"/>
                  </a:moveTo>
                  <a:lnTo>
                    <a:pt x="632460" y="82585"/>
                  </a:lnTo>
                  <a:lnTo>
                    <a:pt x="671439" y="82585"/>
                  </a:lnTo>
                  <a:cubicBezTo>
                    <a:pt x="685270" y="82585"/>
                    <a:pt x="694072" y="76305"/>
                    <a:pt x="694072" y="61232"/>
                  </a:cubicBezTo>
                  <a:cubicBezTo>
                    <a:pt x="694072" y="44904"/>
                    <a:pt x="682755" y="41136"/>
                    <a:pt x="667667" y="41136"/>
                  </a:cubicBezTo>
                  <a:close/>
                  <a:moveTo>
                    <a:pt x="960597" y="40922"/>
                  </a:moveTo>
                  <a:lnTo>
                    <a:pt x="960597" y="93302"/>
                  </a:lnTo>
                  <a:lnTo>
                    <a:pt x="990521" y="93302"/>
                  </a:lnTo>
                  <a:cubicBezTo>
                    <a:pt x="1009223" y="93302"/>
                    <a:pt x="1022938" y="89560"/>
                    <a:pt x="1022938" y="67112"/>
                  </a:cubicBezTo>
                  <a:cubicBezTo>
                    <a:pt x="1022938" y="44663"/>
                    <a:pt x="1009223" y="40922"/>
                    <a:pt x="990521" y="40922"/>
                  </a:cubicBezTo>
                  <a:close/>
                  <a:moveTo>
                    <a:pt x="923192" y="10991"/>
                  </a:moveTo>
                  <a:lnTo>
                    <a:pt x="1000495" y="10991"/>
                  </a:lnTo>
                  <a:cubicBezTo>
                    <a:pt x="1044134" y="10991"/>
                    <a:pt x="1060343" y="38428"/>
                    <a:pt x="1060343" y="67112"/>
                  </a:cubicBezTo>
                  <a:cubicBezTo>
                    <a:pt x="1060343" y="90807"/>
                    <a:pt x="1049121" y="114503"/>
                    <a:pt x="1019198" y="120739"/>
                  </a:cubicBezTo>
                  <a:lnTo>
                    <a:pt x="1020444" y="120739"/>
                  </a:lnTo>
                  <a:lnTo>
                    <a:pt x="1070317" y="185590"/>
                  </a:lnTo>
                  <a:lnTo>
                    <a:pt x="1022938" y="185590"/>
                  </a:lnTo>
                  <a:lnTo>
                    <a:pt x="979299" y="123233"/>
                  </a:lnTo>
                  <a:lnTo>
                    <a:pt x="960597" y="123233"/>
                  </a:lnTo>
                  <a:lnTo>
                    <a:pt x="960597" y="185590"/>
                  </a:lnTo>
                  <a:lnTo>
                    <a:pt x="923192" y="185590"/>
                  </a:lnTo>
                  <a:close/>
                  <a:moveTo>
                    <a:pt x="758336" y="10991"/>
                  </a:moveTo>
                  <a:lnTo>
                    <a:pt x="885635" y="10991"/>
                  </a:lnTo>
                  <a:lnTo>
                    <a:pt x="885635" y="43648"/>
                  </a:lnTo>
                  <a:lnTo>
                    <a:pt x="794887" y="43648"/>
                  </a:lnTo>
                  <a:lnTo>
                    <a:pt x="794887" y="82585"/>
                  </a:lnTo>
                  <a:lnTo>
                    <a:pt x="875552" y="82585"/>
                  </a:lnTo>
                  <a:lnTo>
                    <a:pt x="875552" y="116498"/>
                  </a:lnTo>
                  <a:lnTo>
                    <a:pt x="794887" y="116498"/>
                  </a:lnTo>
                  <a:lnTo>
                    <a:pt x="794887" y="154180"/>
                  </a:lnTo>
                  <a:lnTo>
                    <a:pt x="894458" y="154180"/>
                  </a:lnTo>
                  <a:lnTo>
                    <a:pt x="894458" y="185581"/>
                  </a:lnTo>
                  <a:lnTo>
                    <a:pt x="758336" y="185581"/>
                  </a:lnTo>
                  <a:close/>
                  <a:moveTo>
                    <a:pt x="593481" y="10991"/>
                  </a:moveTo>
                  <a:lnTo>
                    <a:pt x="676468" y="10991"/>
                  </a:lnTo>
                  <a:cubicBezTo>
                    <a:pt x="710418" y="10991"/>
                    <a:pt x="731794" y="22295"/>
                    <a:pt x="731794" y="54952"/>
                  </a:cubicBezTo>
                  <a:cubicBezTo>
                    <a:pt x="731794" y="72537"/>
                    <a:pt x="722992" y="83841"/>
                    <a:pt x="707903" y="91377"/>
                  </a:cubicBezTo>
                  <a:cubicBezTo>
                    <a:pt x="729279" y="97658"/>
                    <a:pt x="740595" y="113986"/>
                    <a:pt x="740595" y="135339"/>
                  </a:cubicBezTo>
                  <a:cubicBezTo>
                    <a:pt x="740595" y="171764"/>
                    <a:pt x="710418" y="185581"/>
                    <a:pt x="677726" y="185581"/>
                  </a:cubicBezTo>
                  <a:lnTo>
                    <a:pt x="593481" y="185581"/>
                  </a:lnTo>
                  <a:close/>
                  <a:moveTo>
                    <a:pt x="379170" y="10991"/>
                  </a:moveTo>
                  <a:lnTo>
                    <a:pt x="429195" y="10991"/>
                  </a:lnTo>
                  <a:lnTo>
                    <a:pt x="469215" y="88865"/>
                  </a:lnTo>
                  <a:lnTo>
                    <a:pt x="507984" y="10991"/>
                  </a:lnTo>
                  <a:lnTo>
                    <a:pt x="559259" y="10991"/>
                  </a:lnTo>
                  <a:lnTo>
                    <a:pt x="559259" y="185581"/>
                  </a:lnTo>
                  <a:lnTo>
                    <a:pt x="522991" y="185581"/>
                  </a:lnTo>
                  <a:lnTo>
                    <a:pt x="522991" y="62489"/>
                  </a:lnTo>
                  <a:lnTo>
                    <a:pt x="521741" y="62489"/>
                  </a:lnTo>
                  <a:lnTo>
                    <a:pt x="484222" y="141619"/>
                  </a:lnTo>
                  <a:lnTo>
                    <a:pt x="454207" y="141619"/>
                  </a:lnTo>
                  <a:lnTo>
                    <a:pt x="415438" y="63745"/>
                  </a:lnTo>
                  <a:lnTo>
                    <a:pt x="415438" y="185581"/>
                  </a:lnTo>
                  <a:lnTo>
                    <a:pt x="379170" y="185581"/>
                  </a:lnTo>
                  <a:close/>
                  <a:moveTo>
                    <a:pt x="214314" y="10991"/>
                  </a:moveTo>
                  <a:lnTo>
                    <a:pt x="341609" y="10991"/>
                  </a:lnTo>
                  <a:lnTo>
                    <a:pt x="341609" y="43648"/>
                  </a:lnTo>
                  <a:lnTo>
                    <a:pt x="252124" y="43648"/>
                  </a:lnTo>
                  <a:lnTo>
                    <a:pt x="252124" y="82585"/>
                  </a:lnTo>
                  <a:lnTo>
                    <a:pt x="331526" y="82585"/>
                  </a:lnTo>
                  <a:lnTo>
                    <a:pt x="331526" y="116498"/>
                  </a:lnTo>
                  <a:lnTo>
                    <a:pt x="252124" y="116498"/>
                  </a:lnTo>
                  <a:lnTo>
                    <a:pt x="252124" y="154180"/>
                  </a:lnTo>
                  <a:lnTo>
                    <a:pt x="350432" y="154180"/>
                  </a:lnTo>
                  <a:lnTo>
                    <a:pt x="350432" y="185581"/>
                  </a:lnTo>
                  <a:lnTo>
                    <a:pt x="214314" y="185581"/>
                  </a:lnTo>
                  <a:close/>
                  <a:moveTo>
                    <a:pt x="0" y="10991"/>
                  </a:moveTo>
                  <a:lnTo>
                    <a:pt x="50026" y="10991"/>
                  </a:lnTo>
                  <a:lnTo>
                    <a:pt x="90046" y="88865"/>
                  </a:lnTo>
                  <a:lnTo>
                    <a:pt x="130067" y="10991"/>
                  </a:lnTo>
                  <a:lnTo>
                    <a:pt x="180092" y="10991"/>
                  </a:lnTo>
                  <a:lnTo>
                    <a:pt x="180092" y="185581"/>
                  </a:lnTo>
                  <a:lnTo>
                    <a:pt x="143824" y="185581"/>
                  </a:lnTo>
                  <a:lnTo>
                    <a:pt x="143824" y="62489"/>
                  </a:lnTo>
                  <a:lnTo>
                    <a:pt x="105054" y="141619"/>
                  </a:lnTo>
                  <a:lnTo>
                    <a:pt x="75038" y="141619"/>
                  </a:lnTo>
                  <a:lnTo>
                    <a:pt x="37519" y="63745"/>
                  </a:lnTo>
                  <a:lnTo>
                    <a:pt x="37519" y="185581"/>
                  </a:lnTo>
                  <a:lnTo>
                    <a:pt x="0" y="185581"/>
                  </a:lnTo>
                  <a:close/>
                  <a:moveTo>
                    <a:pt x="1209177" y="5494"/>
                  </a:moveTo>
                  <a:cubicBezTo>
                    <a:pt x="1244383" y="5494"/>
                    <a:pt x="1278331" y="21531"/>
                    <a:pt x="1278331" y="61007"/>
                  </a:cubicBezTo>
                  <a:lnTo>
                    <a:pt x="1241868" y="56072"/>
                  </a:lnTo>
                  <a:cubicBezTo>
                    <a:pt x="1236838" y="35101"/>
                    <a:pt x="1217978" y="35101"/>
                    <a:pt x="1206662" y="35101"/>
                  </a:cubicBezTo>
                  <a:cubicBezTo>
                    <a:pt x="1195346" y="35101"/>
                    <a:pt x="1180257" y="40035"/>
                    <a:pt x="1180257" y="54839"/>
                  </a:cubicBezTo>
                  <a:cubicBezTo>
                    <a:pt x="1180257" y="67175"/>
                    <a:pt x="1189059" y="69642"/>
                    <a:pt x="1231809" y="80745"/>
                  </a:cubicBezTo>
                  <a:cubicBezTo>
                    <a:pt x="1245640" y="83212"/>
                    <a:pt x="1284618" y="91848"/>
                    <a:pt x="1284618" y="130090"/>
                  </a:cubicBezTo>
                  <a:cubicBezTo>
                    <a:pt x="1284618" y="162164"/>
                    <a:pt x="1259471" y="185603"/>
                    <a:pt x="1211691" y="185603"/>
                  </a:cubicBezTo>
                  <a:cubicBezTo>
                    <a:pt x="1172713" y="185603"/>
                    <a:pt x="1137507" y="167099"/>
                    <a:pt x="1137507" y="123922"/>
                  </a:cubicBezTo>
                  <a:lnTo>
                    <a:pt x="1175228" y="130090"/>
                  </a:lnTo>
                  <a:cubicBezTo>
                    <a:pt x="1179000" y="153529"/>
                    <a:pt x="1199118" y="155996"/>
                    <a:pt x="1212949" y="155996"/>
                  </a:cubicBezTo>
                  <a:cubicBezTo>
                    <a:pt x="1226780" y="155996"/>
                    <a:pt x="1246897" y="152295"/>
                    <a:pt x="1246897" y="135024"/>
                  </a:cubicBezTo>
                  <a:cubicBezTo>
                    <a:pt x="1246897" y="98016"/>
                    <a:pt x="1143794" y="121455"/>
                    <a:pt x="1143794" y="57306"/>
                  </a:cubicBezTo>
                  <a:cubicBezTo>
                    <a:pt x="1143794" y="22765"/>
                    <a:pt x="1177743" y="5494"/>
                    <a:pt x="1209177" y="5494"/>
                  </a:cubicBezTo>
                  <a:close/>
                  <a:moveTo>
                    <a:pt x="1083733" y="0"/>
                  </a:moveTo>
                  <a:lnTo>
                    <a:pt x="1114349" y="1249"/>
                  </a:lnTo>
                  <a:cubicBezTo>
                    <a:pt x="1113171" y="22480"/>
                    <a:pt x="1108461" y="39965"/>
                    <a:pt x="1097863" y="53703"/>
                  </a:cubicBezTo>
                  <a:cubicBezTo>
                    <a:pt x="1097863" y="53703"/>
                    <a:pt x="1095508" y="52454"/>
                    <a:pt x="1090798" y="51205"/>
                  </a:cubicBezTo>
                  <a:cubicBezTo>
                    <a:pt x="1087265" y="49956"/>
                    <a:pt x="1084910" y="48707"/>
                    <a:pt x="1082555" y="48707"/>
                  </a:cubicBezTo>
                  <a:cubicBezTo>
                    <a:pt x="1084910" y="43712"/>
                    <a:pt x="1084910" y="37467"/>
                    <a:pt x="1084910" y="28725"/>
                  </a:cubicBezTo>
                  <a:cubicBezTo>
                    <a:pt x="1084910" y="24978"/>
                    <a:pt x="1084910" y="21231"/>
                    <a:pt x="1084910" y="14987"/>
                  </a:cubicBezTo>
                  <a:cubicBezTo>
                    <a:pt x="1084910" y="8742"/>
                    <a:pt x="1083733" y="3746"/>
                    <a:pt x="1083733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hangingPunct="0"/>
              <a:endParaRPr lang="en-US" sz="1800" dirty="0"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2" name="Freeform: Shape 731">
              <a:extLst>
                <a:ext uri="{FF2B5EF4-FFF2-40B4-BE49-F238E27FC236}">
                  <a16:creationId xmlns:a16="http://schemas.microsoft.com/office/drawing/2014/main" id="{CAC07785-CF46-44D2-AD8D-E5F207DE0F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2426" y="6522795"/>
              <a:ext cx="1317601" cy="224050"/>
            </a:xfrm>
            <a:custGeom>
              <a:avLst/>
              <a:gdLst>
                <a:gd name="connsiteX0" fmla="*/ 1259085 w 1317601"/>
                <a:gd name="connsiteY0" fmla="*/ 0 h 224050"/>
                <a:gd name="connsiteX1" fmla="*/ 1317601 w 1317601"/>
                <a:gd name="connsiteY1" fmla="*/ 0 h 224050"/>
                <a:gd name="connsiteX2" fmla="*/ 1218000 w 1317601"/>
                <a:gd name="connsiteY2" fmla="*/ 224050 h 224050"/>
                <a:gd name="connsiteX3" fmla="*/ 1159484 w 1317601"/>
                <a:gd name="connsiteY3" fmla="*/ 224050 h 224050"/>
                <a:gd name="connsiteX4" fmla="*/ 478297 w 1317601"/>
                <a:gd name="connsiteY4" fmla="*/ 0 h 224050"/>
                <a:gd name="connsiteX5" fmla="*/ 537274 w 1317601"/>
                <a:gd name="connsiteY5" fmla="*/ 0 h 224050"/>
                <a:gd name="connsiteX6" fmla="*/ 436888 w 1317601"/>
                <a:gd name="connsiteY6" fmla="*/ 224050 h 224050"/>
                <a:gd name="connsiteX7" fmla="*/ 379167 w 1317601"/>
                <a:gd name="connsiteY7" fmla="*/ 224050 h 224050"/>
                <a:gd name="connsiteX8" fmla="*/ 100539 w 1317601"/>
                <a:gd name="connsiteY8" fmla="*/ 0 h 224050"/>
                <a:gd name="connsiteX9" fmla="*/ 278996 w 1317601"/>
                <a:gd name="connsiteY9" fmla="*/ 0 h 224050"/>
                <a:gd name="connsiteX10" fmla="*/ 178457 w 1317601"/>
                <a:gd name="connsiteY10" fmla="*/ 224050 h 224050"/>
                <a:gd name="connsiteX11" fmla="*/ 0 w 1317601"/>
                <a:gd name="connsiteY11" fmla="*/ 224050 h 22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17601" h="224050">
                  <a:moveTo>
                    <a:pt x="1259085" y="0"/>
                  </a:moveTo>
                  <a:lnTo>
                    <a:pt x="1317601" y="0"/>
                  </a:lnTo>
                  <a:lnTo>
                    <a:pt x="1218000" y="224050"/>
                  </a:lnTo>
                  <a:lnTo>
                    <a:pt x="1159484" y="224050"/>
                  </a:lnTo>
                  <a:close/>
                  <a:moveTo>
                    <a:pt x="478297" y="0"/>
                  </a:moveTo>
                  <a:lnTo>
                    <a:pt x="537274" y="0"/>
                  </a:lnTo>
                  <a:lnTo>
                    <a:pt x="436888" y="224050"/>
                  </a:lnTo>
                  <a:lnTo>
                    <a:pt x="379167" y="224050"/>
                  </a:lnTo>
                  <a:close/>
                  <a:moveTo>
                    <a:pt x="100539" y="0"/>
                  </a:moveTo>
                  <a:lnTo>
                    <a:pt x="278996" y="0"/>
                  </a:lnTo>
                  <a:lnTo>
                    <a:pt x="178457" y="224050"/>
                  </a:lnTo>
                  <a:lnTo>
                    <a:pt x="0" y="224050"/>
                  </a:lnTo>
                  <a:close/>
                </a:path>
              </a:pathLst>
            </a:custGeom>
            <a:solidFill>
              <a:schemeClr val="bg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hangingPunct="0"/>
              <a:endParaRPr lang="en-US" sz="1800" dirty="0"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grpSp>
          <p:nvGrpSpPr>
            <p:cNvPr id="719" name="Group 718">
              <a:extLst>
                <a:ext uri="{FF2B5EF4-FFF2-40B4-BE49-F238E27FC236}">
                  <a16:creationId xmlns:a16="http://schemas.microsoft.com/office/drawing/2014/main" id="{A333F621-F76A-4615-873F-C2558CE73400}"/>
                </a:ext>
              </a:extLst>
            </p:cNvPr>
            <p:cNvGrpSpPr/>
            <p:nvPr/>
          </p:nvGrpSpPr>
          <p:grpSpPr>
            <a:xfrm>
              <a:off x="2407381" y="4159013"/>
              <a:ext cx="1423258" cy="2326164"/>
              <a:chOff x="3997658" y="3196251"/>
              <a:chExt cx="818881" cy="1338375"/>
            </a:xfrm>
          </p:grpSpPr>
          <p:sp>
            <p:nvSpPr>
              <p:cNvPr id="720" name="Freeform: Shape 719">
                <a:extLst>
                  <a:ext uri="{FF2B5EF4-FFF2-40B4-BE49-F238E27FC236}">
                    <a16:creationId xmlns:a16="http://schemas.microsoft.com/office/drawing/2014/main" id="{22174907-8C50-4C0C-9546-0088B9C0ECA1}"/>
                  </a:ext>
                </a:extLst>
              </p:cNvPr>
              <p:cNvSpPr/>
              <p:nvPr/>
            </p:nvSpPr>
            <p:spPr>
              <a:xfrm>
                <a:off x="4023030" y="3618696"/>
                <a:ext cx="767503" cy="90958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11" h="1435">
                    <a:moveTo>
                      <a:pt x="1125" y="460"/>
                    </a:moveTo>
                    <a:lnTo>
                      <a:pt x="1092" y="460"/>
                    </a:lnTo>
                    <a:lnTo>
                      <a:pt x="1092" y="0"/>
                    </a:lnTo>
                    <a:lnTo>
                      <a:pt x="120" y="0"/>
                    </a:lnTo>
                    <a:lnTo>
                      <a:pt x="120" y="460"/>
                    </a:lnTo>
                    <a:lnTo>
                      <a:pt x="87" y="460"/>
                    </a:lnTo>
                    <a:cubicBezTo>
                      <a:pt x="39" y="460"/>
                      <a:pt x="0" y="499"/>
                      <a:pt x="0" y="546"/>
                    </a:cubicBezTo>
                    <a:cubicBezTo>
                      <a:pt x="0" y="594"/>
                      <a:pt x="39" y="632"/>
                      <a:pt x="87" y="632"/>
                    </a:cubicBezTo>
                    <a:lnTo>
                      <a:pt x="120" y="632"/>
                    </a:lnTo>
                    <a:lnTo>
                      <a:pt x="120" y="948"/>
                    </a:lnTo>
                    <a:cubicBezTo>
                      <a:pt x="120" y="1217"/>
                      <a:pt x="338" y="1435"/>
                      <a:pt x="606" y="1435"/>
                    </a:cubicBezTo>
                    <a:cubicBezTo>
                      <a:pt x="874" y="1435"/>
                      <a:pt x="1092" y="1217"/>
                      <a:pt x="1092" y="948"/>
                    </a:cubicBezTo>
                    <a:lnTo>
                      <a:pt x="1092" y="632"/>
                    </a:lnTo>
                    <a:lnTo>
                      <a:pt x="1125" y="632"/>
                    </a:lnTo>
                    <a:cubicBezTo>
                      <a:pt x="1173" y="632"/>
                      <a:pt x="1211" y="594"/>
                      <a:pt x="1211" y="546"/>
                    </a:cubicBezTo>
                    <a:cubicBezTo>
                      <a:pt x="1211" y="499"/>
                      <a:pt x="1173" y="460"/>
                      <a:pt x="1125" y="46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1" name="Freeform: Shape 720">
                <a:extLst>
                  <a:ext uri="{FF2B5EF4-FFF2-40B4-BE49-F238E27FC236}">
                    <a16:creationId xmlns:a16="http://schemas.microsoft.com/office/drawing/2014/main" id="{179E15B1-873D-4C89-8D52-6754AB38292B}"/>
                  </a:ext>
                </a:extLst>
              </p:cNvPr>
              <p:cNvSpPr/>
              <p:nvPr/>
            </p:nvSpPr>
            <p:spPr>
              <a:xfrm>
                <a:off x="4023030" y="3618696"/>
                <a:ext cx="767503" cy="90958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11" h="1435">
                    <a:moveTo>
                      <a:pt x="1125" y="460"/>
                    </a:moveTo>
                    <a:lnTo>
                      <a:pt x="1092" y="460"/>
                    </a:lnTo>
                    <a:lnTo>
                      <a:pt x="1092" y="0"/>
                    </a:lnTo>
                    <a:lnTo>
                      <a:pt x="120" y="0"/>
                    </a:lnTo>
                    <a:lnTo>
                      <a:pt x="120" y="460"/>
                    </a:lnTo>
                    <a:lnTo>
                      <a:pt x="87" y="460"/>
                    </a:lnTo>
                    <a:cubicBezTo>
                      <a:pt x="39" y="460"/>
                      <a:pt x="0" y="499"/>
                      <a:pt x="0" y="546"/>
                    </a:cubicBezTo>
                    <a:cubicBezTo>
                      <a:pt x="0" y="594"/>
                      <a:pt x="39" y="632"/>
                      <a:pt x="87" y="632"/>
                    </a:cubicBezTo>
                    <a:lnTo>
                      <a:pt x="120" y="632"/>
                    </a:lnTo>
                    <a:lnTo>
                      <a:pt x="120" y="948"/>
                    </a:lnTo>
                    <a:cubicBezTo>
                      <a:pt x="120" y="1217"/>
                      <a:pt x="338" y="1435"/>
                      <a:pt x="606" y="1435"/>
                    </a:cubicBezTo>
                    <a:cubicBezTo>
                      <a:pt x="874" y="1435"/>
                      <a:pt x="1092" y="1217"/>
                      <a:pt x="1092" y="948"/>
                    </a:cubicBezTo>
                    <a:lnTo>
                      <a:pt x="1092" y="632"/>
                    </a:lnTo>
                    <a:lnTo>
                      <a:pt x="1125" y="632"/>
                    </a:lnTo>
                    <a:cubicBezTo>
                      <a:pt x="1173" y="632"/>
                      <a:pt x="1211" y="594"/>
                      <a:pt x="1211" y="546"/>
                    </a:cubicBezTo>
                    <a:cubicBezTo>
                      <a:pt x="1211" y="499"/>
                      <a:pt x="1173" y="460"/>
                      <a:pt x="1125" y="460"/>
                    </a:cubicBez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2" name="Freeform: Shape 721">
                <a:extLst>
                  <a:ext uri="{FF2B5EF4-FFF2-40B4-BE49-F238E27FC236}">
                    <a16:creationId xmlns:a16="http://schemas.microsoft.com/office/drawing/2014/main" id="{1E15D0E7-0AF4-47F4-8700-05F8E64B71EC}"/>
                  </a:ext>
                </a:extLst>
              </p:cNvPr>
              <p:cNvSpPr/>
              <p:nvPr/>
            </p:nvSpPr>
            <p:spPr>
              <a:xfrm>
                <a:off x="4017320" y="3612354"/>
                <a:ext cx="779553" cy="92227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30" h="1455">
                    <a:moveTo>
                      <a:pt x="96" y="480"/>
                    </a:moveTo>
                    <a:cubicBezTo>
                      <a:pt x="54" y="480"/>
                      <a:pt x="20" y="515"/>
                      <a:pt x="20" y="556"/>
                    </a:cubicBezTo>
                    <a:cubicBezTo>
                      <a:pt x="20" y="598"/>
                      <a:pt x="54" y="633"/>
                      <a:pt x="96" y="633"/>
                    </a:cubicBezTo>
                    <a:lnTo>
                      <a:pt x="129" y="633"/>
                    </a:lnTo>
                    <a:cubicBezTo>
                      <a:pt x="134" y="633"/>
                      <a:pt x="139" y="637"/>
                      <a:pt x="139" y="642"/>
                    </a:cubicBezTo>
                    <a:lnTo>
                      <a:pt x="139" y="958"/>
                    </a:lnTo>
                    <a:cubicBezTo>
                      <a:pt x="139" y="1222"/>
                      <a:pt x="353" y="1435"/>
                      <a:pt x="615" y="1435"/>
                    </a:cubicBezTo>
                    <a:cubicBezTo>
                      <a:pt x="877" y="1435"/>
                      <a:pt x="1092" y="1222"/>
                      <a:pt x="1092" y="958"/>
                    </a:cubicBezTo>
                    <a:lnTo>
                      <a:pt x="1092" y="642"/>
                    </a:lnTo>
                    <a:cubicBezTo>
                      <a:pt x="1092" y="637"/>
                      <a:pt x="1096" y="633"/>
                      <a:pt x="1101" y="633"/>
                    </a:cubicBezTo>
                    <a:lnTo>
                      <a:pt x="1134" y="633"/>
                    </a:lnTo>
                    <a:cubicBezTo>
                      <a:pt x="1176" y="633"/>
                      <a:pt x="1210" y="598"/>
                      <a:pt x="1210" y="556"/>
                    </a:cubicBezTo>
                    <a:cubicBezTo>
                      <a:pt x="1210" y="515"/>
                      <a:pt x="1176" y="480"/>
                      <a:pt x="1134" y="480"/>
                    </a:cubicBezTo>
                    <a:lnTo>
                      <a:pt x="1101" y="480"/>
                    </a:lnTo>
                    <a:cubicBezTo>
                      <a:pt x="1096" y="480"/>
                      <a:pt x="1092" y="476"/>
                      <a:pt x="1092" y="470"/>
                    </a:cubicBezTo>
                    <a:lnTo>
                      <a:pt x="1092" y="20"/>
                    </a:lnTo>
                    <a:lnTo>
                      <a:pt x="139" y="20"/>
                    </a:lnTo>
                    <a:lnTo>
                      <a:pt x="139" y="470"/>
                    </a:lnTo>
                    <a:cubicBezTo>
                      <a:pt x="139" y="476"/>
                      <a:pt x="134" y="480"/>
                      <a:pt x="129" y="480"/>
                    </a:cubicBezTo>
                    <a:close/>
                    <a:moveTo>
                      <a:pt x="615" y="1455"/>
                    </a:moveTo>
                    <a:cubicBezTo>
                      <a:pt x="341" y="1455"/>
                      <a:pt x="118" y="1233"/>
                      <a:pt x="118" y="958"/>
                    </a:cubicBezTo>
                    <a:lnTo>
                      <a:pt x="118" y="653"/>
                    </a:lnTo>
                    <a:lnTo>
                      <a:pt x="96" y="653"/>
                    </a:lnTo>
                    <a:cubicBezTo>
                      <a:pt x="43" y="653"/>
                      <a:pt x="0" y="609"/>
                      <a:pt x="0" y="556"/>
                    </a:cubicBezTo>
                    <a:cubicBezTo>
                      <a:pt x="0" y="504"/>
                      <a:pt x="43" y="460"/>
                      <a:pt x="96" y="460"/>
                    </a:cubicBezTo>
                    <a:lnTo>
                      <a:pt x="118" y="460"/>
                    </a:lnTo>
                    <a:lnTo>
                      <a:pt x="118" y="10"/>
                    </a:lnTo>
                    <a:cubicBezTo>
                      <a:pt x="118" y="4"/>
                      <a:pt x="123" y="0"/>
                      <a:pt x="129" y="0"/>
                    </a:cubicBezTo>
                    <a:lnTo>
                      <a:pt x="1101" y="0"/>
                    </a:lnTo>
                    <a:cubicBezTo>
                      <a:pt x="1107" y="0"/>
                      <a:pt x="1111" y="4"/>
                      <a:pt x="1111" y="10"/>
                    </a:cubicBezTo>
                    <a:lnTo>
                      <a:pt x="1111" y="460"/>
                    </a:lnTo>
                    <a:lnTo>
                      <a:pt x="1134" y="460"/>
                    </a:lnTo>
                    <a:cubicBezTo>
                      <a:pt x="1187" y="460"/>
                      <a:pt x="1230" y="504"/>
                      <a:pt x="1230" y="556"/>
                    </a:cubicBezTo>
                    <a:cubicBezTo>
                      <a:pt x="1230" y="609"/>
                      <a:pt x="1187" y="653"/>
                      <a:pt x="1134" y="653"/>
                    </a:cubicBezTo>
                    <a:lnTo>
                      <a:pt x="1111" y="653"/>
                    </a:lnTo>
                    <a:lnTo>
                      <a:pt x="1111" y="958"/>
                    </a:lnTo>
                    <a:cubicBezTo>
                      <a:pt x="1111" y="1233"/>
                      <a:pt x="889" y="1455"/>
                      <a:pt x="615" y="145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3" name="Freeform: Shape 722">
                <a:extLst>
                  <a:ext uri="{FF2B5EF4-FFF2-40B4-BE49-F238E27FC236}">
                    <a16:creationId xmlns:a16="http://schemas.microsoft.com/office/drawing/2014/main" id="{752230EC-C44E-4A3A-9D0D-048EEA78D53E}"/>
                  </a:ext>
                </a:extLst>
              </p:cNvPr>
              <p:cNvSpPr/>
              <p:nvPr/>
            </p:nvSpPr>
            <p:spPr>
              <a:xfrm>
                <a:off x="4193352" y="3825955"/>
                <a:ext cx="427497" cy="139886"/>
              </a:xfrm>
              <a:custGeom>
                <a:avLst/>
                <a:gdLst>
                  <a:gd name="connsiteX0" fmla="*/ 699737 w 839916"/>
                  <a:gd name="connsiteY0" fmla="*/ 0 h 274838"/>
                  <a:gd name="connsiteX1" fmla="*/ 710283 w 839916"/>
                  <a:gd name="connsiteY1" fmla="*/ 6513 h 274838"/>
                  <a:gd name="connsiteX2" fmla="*/ 743782 w 839916"/>
                  <a:gd name="connsiteY2" fmla="*/ 78469 h 274838"/>
                  <a:gd name="connsiteX3" fmla="*/ 752467 w 839916"/>
                  <a:gd name="connsiteY3" fmla="*/ 84672 h 274838"/>
                  <a:gd name="connsiteX4" fmla="*/ 830632 w 839916"/>
                  <a:gd name="connsiteY4" fmla="*/ 95838 h 274838"/>
                  <a:gd name="connsiteX5" fmla="*/ 836836 w 839916"/>
                  <a:gd name="connsiteY5" fmla="*/ 115687 h 274838"/>
                  <a:gd name="connsiteX6" fmla="*/ 779763 w 839916"/>
                  <a:gd name="connsiteY6" fmla="*/ 171515 h 274838"/>
                  <a:gd name="connsiteX7" fmla="*/ 777281 w 839916"/>
                  <a:gd name="connsiteY7" fmla="*/ 182681 h 274838"/>
                  <a:gd name="connsiteX8" fmla="*/ 789689 w 839916"/>
                  <a:gd name="connsiteY8" fmla="*/ 262080 h 274838"/>
                  <a:gd name="connsiteX9" fmla="*/ 773559 w 839916"/>
                  <a:gd name="connsiteY9" fmla="*/ 273246 h 274838"/>
                  <a:gd name="connsiteX10" fmla="*/ 705320 w 839916"/>
                  <a:gd name="connsiteY10" fmla="*/ 236027 h 274838"/>
                  <a:gd name="connsiteX11" fmla="*/ 694153 w 839916"/>
                  <a:gd name="connsiteY11" fmla="*/ 236027 h 274838"/>
                  <a:gd name="connsiteX12" fmla="*/ 625914 w 839916"/>
                  <a:gd name="connsiteY12" fmla="*/ 273246 h 274838"/>
                  <a:gd name="connsiteX13" fmla="*/ 608544 w 839916"/>
                  <a:gd name="connsiteY13" fmla="*/ 262080 h 274838"/>
                  <a:gd name="connsiteX14" fmla="*/ 622192 w 839916"/>
                  <a:gd name="connsiteY14" fmla="*/ 182681 h 274838"/>
                  <a:gd name="connsiteX15" fmla="*/ 618470 w 839916"/>
                  <a:gd name="connsiteY15" fmla="*/ 171515 h 274838"/>
                  <a:gd name="connsiteX16" fmla="*/ 562637 w 839916"/>
                  <a:gd name="connsiteY16" fmla="*/ 115687 h 274838"/>
                  <a:gd name="connsiteX17" fmla="*/ 568841 w 839916"/>
                  <a:gd name="connsiteY17" fmla="*/ 95838 h 274838"/>
                  <a:gd name="connsiteX18" fmla="*/ 645765 w 839916"/>
                  <a:gd name="connsiteY18" fmla="*/ 84672 h 274838"/>
                  <a:gd name="connsiteX19" fmla="*/ 654450 w 839916"/>
                  <a:gd name="connsiteY19" fmla="*/ 78469 h 274838"/>
                  <a:gd name="connsiteX20" fmla="*/ 689191 w 839916"/>
                  <a:gd name="connsiteY20" fmla="*/ 6513 h 274838"/>
                  <a:gd name="connsiteX21" fmla="*/ 699737 w 839916"/>
                  <a:gd name="connsiteY21" fmla="*/ 0 h 274838"/>
                  <a:gd name="connsiteX22" fmla="*/ 140648 w 839916"/>
                  <a:gd name="connsiteY22" fmla="*/ 0 h 274838"/>
                  <a:gd name="connsiteX23" fmla="*/ 150729 w 839916"/>
                  <a:gd name="connsiteY23" fmla="*/ 6513 h 274838"/>
                  <a:gd name="connsiteX24" fmla="*/ 185469 w 839916"/>
                  <a:gd name="connsiteY24" fmla="*/ 78469 h 274838"/>
                  <a:gd name="connsiteX25" fmla="*/ 194154 w 839916"/>
                  <a:gd name="connsiteY25" fmla="*/ 84672 h 274838"/>
                  <a:gd name="connsiteX26" fmla="*/ 271080 w 839916"/>
                  <a:gd name="connsiteY26" fmla="*/ 95838 h 274838"/>
                  <a:gd name="connsiteX27" fmla="*/ 277284 w 839916"/>
                  <a:gd name="connsiteY27" fmla="*/ 115687 h 274838"/>
                  <a:gd name="connsiteX28" fmla="*/ 221451 w 839916"/>
                  <a:gd name="connsiteY28" fmla="*/ 171515 h 274838"/>
                  <a:gd name="connsiteX29" fmla="*/ 217729 w 839916"/>
                  <a:gd name="connsiteY29" fmla="*/ 182681 h 274838"/>
                  <a:gd name="connsiteX30" fmla="*/ 231377 w 839916"/>
                  <a:gd name="connsiteY30" fmla="*/ 262080 h 274838"/>
                  <a:gd name="connsiteX31" fmla="*/ 214006 w 839916"/>
                  <a:gd name="connsiteY31" fmla="*/ 273246 h 274838"/>
                  <a:gd name="connsiteX32" fmla="*/ 145766 w 839916"/>
                  <a:gd name="connsiteY32" fmla="*/ 236027 h 274838"/>
                  <a:gd name="connsiteX33" fmla="*/ 134599 w 839916"/>
                  <a:gd name="connsiteY33" fmla="*/ 236027 h 274838"/>
                  <a:gd name="connsiteX34" fmla="*/ 66358 w 839916"/>
                  <a:gd name="connsiteY34" fmla="*/ 273246 h 274838"/>
                  <a:gd name="connsiteX35" fmla="*/ 50229 w 839916"/>
                  <a:gd name="connsiteY35" fmla="*/ 262080 h 274838"/>
                  <a:gd name="connsiteX36" fmla="*/ 62636 w 839916"/>
                  <a:gd name="connsiteY36" fmla="*/ 182681 h 274838"/>
                  <a:gd name="connsiteX37" fmla="*/ 60155 w 839916"/>
                  <a:gd name="connsiteY37" fmla="*/ 171515 h 274838"/>
                  <a:gd name="connsiteX38" fmla="*/ 3080 w 839916"/>
                  <a:gd name="connsiteY38" fmla="*/ 115687 h 274838"/>
                  <a:gd name="connsiteX39" fmla="*/ 9284 w 839916"/>
                  <a:gd name="connsiteY39" fmla="*/ 95838 h 274838"/>
                  <a:gd name="connsiteX40" fmla="*/ 87451 w 839916"/>
                  <a:gd name="connsiteY40" fmla="*/ 84672 h 274838"/>
                  <a:gd name="connsiteX41" fmla="*/ 94895 w 839916"/>
                  <a:gd name="connsiteY41" fmla="*/ 78469 h 274838"/>
                  <a:gd name="connsiteX42" fmla="*/ 129636 w 839916"/>
                  <a:gd name="connsiteY42" fmla="*/ 6513 h 274838"/>
                  <a:gd name="connsiteX43" fmla="*/ 140648 w 839916"/>
                  <a:gd name="connsiteY43" fmla="*/ 0 h 274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839916" h="274838">
                    <a:moveTo>
                      <a:pt x="699737" y="0"/>
                    </a:moveTo>
                    <a:cubicBezTo>
                      <a:pt x="703769" y="0"/>
                      <a:pt x="707802" y="2171"/>
                      <a:pt x="710283" y="6513"/>
                    </a:cubicBezTo>
                    <a:lnTo>
                      <a:pt x="743782" y="78469"/>
                    </a:lnTo>
                    <a:cubicBezTo>
                      <a:pt x="746264" y="80950"/>
                      <a:pt x="748745" y="84672"/>
                      <a:pt x="752467" y="84672"/>
                    </a:cubicBezTo>
                    <a:lnTo>
                      <a:pt x="830632" y="95838"/>
                    </a:lnTo>
                    <a:cubicBezTo>
                      <a:pt x="839317" y="97078"/>
                      <a:pt x="843039" y="109484"/>
                      <a:pt x="836836" y="115687"/>
                    </a:cubicBezTo>
                    <a:lnTo>
                      <a:pt x="779763" y="171515"/>
                    </a:lnTo>
                    <a:cubicBezTo>
                      <a:pt x="778522" y="175237"/>
                      <a:pt x="776041" y="177718"/>
                      <a:pt x="777281" y="182681"/>
                    </a:cubicBezTo>
                    <a:lnTo>
                      <a:pt x="789689" y="262080"/>
                    </a:lnTo>
                    <a:cubicBezTo>
                      <a:pt x="792170" y="270765"/>
                      <a:pt x="781004" y="278208"/>
                      <a:pt x="773559" y="273246"/>
                    </a:cubicBezTo>
                    <a:lnTo>
                      <a:pt x="705320" y="236027"/>
                    </a:lnTo>
                    <a:cubicBezTo>
                      <a:pt x="701598" y="234787"/>
                      <a:pt x="697876" y="234787"/>
                      <a:pt x="694153" y="236027"/>
                    </a:cubicBezTo>
                    <a:lnTo>
                      <a:pt x="625914" y="273246"/>
                    </a:lnTo>
                    <a:cubicBezTo>
                      <a:pt x="617229" y="278208"/>
                      <a:pt x="607303" y="270765"/>
                      <a:pt x="608544" y="262080"/>
                    </a:cubicBezTo>
                    <a:lnTo>
                      <a:pt x="622192" y="182681"/>
                    </a:lnTo>
                    <a:cubicBezTo>
                      <a:pt x="622192" y="177718"/>
                      <a:pt x="622192" y="175237"/>
                      <a:pt x="618470" y="171515"/>
                    </a:cubicBezTo>
                    <a:lnTo>
                      <a:pt x="562637" y="115687"/>
                    </a:lnTo>
                    <a:cubicBezTo>
                      <a:pt x="556434" y="109484"/>
                      <a:pt x="560156" y="97078"/>
                      <a:pt x="568841" y="95838"/>
                    </a:cubicBezTo>
                    <a:lnTo>
                      <a:pt x="645765" y="84672"/>
                    </a:lnTo>
                    <a:cubicBezTo>
                      <a:pt x="649488" y="84672"/>
                      <a:pt x="653210" y="80950"/>
                      <a:pt x="654450" y="78469"/>
                    </a:cubicBezTo>
                    <a:lnTo>
                      <a:pt x="689191" y="6513"/>
                    </a:lnTo>
                    <a:cubicBezTo>
                      <a:pt x="691672" y="2171"/>
                      <a:pt x="695704" y="0"/>
                      <a:pt x="699737" y="0"/>
                    </a:cubicBezTo>
                    <a:close/>
                    <a:moveTo>
                      <a:pt x="140648" y="0"/>
                    </a:moveTo>
                    <a:cubicBezTo>
                      <a:pt x="144835" y="0"/>
                      <a:pt x="148868" y="2171"/>
                      <a:pt x="150729" y="6513"/>
                    </a:cubicBezTo>
                    <a:lnTo>
                      <a:pt x="185469" y="78469"/>
                    </a:lnTo>
                    <a:cubicBezTo>
                      <a:pt x="186710" y="80950"/>
                      <a:pt x="190432" y="84672"/>
                      <a:pt x="194154" y="84672"/>
                    </a:cubicBezTo>
                    <a:lnTo>
                      <a:pt x="271080" y="95838"/>
                    </a:lnTo>
                    <a:cubicBezTo>
                      <a:pt x="281006" y="97078"/>
                      <a:pt x="284728" y="109484"/>
                      <a:pt x="277284" y="115687"/>
                    </a:cubicBezTo>
                    <a:lnTo>
                      <a:pt x="221451" y="171515"/>
                    </a:lnTo>
                    <a:cubicBezTo>
                      <a:pt x="218969" y="173996"/>
                      <a:pt x="217729" y="177718"/>
                      <a:pt x="217729" y="182681"/>
                    </a:cubicBezTo>
                    <a:lnTo>
                      <a:pt x="231377" y="262080"/>
                    </a:lnTo>
                    <a:cubicBezTo>
                      <a:pt x="232617" y="270765"/>
                      <a:pt x="222691" y="278208"/>
                      <a:pt x="214006" y="273246"/>
                    </a:cubicBezTo>
                    <a:lnTo>
                      <a:pt x="145766" y="236027"/>
                    </a:lnTo>
                    <a:cubicBezTo>
                      <a:pt x="142043" y="234787"/>
                      <a:pt x="138321" y="234787"/>
                      <a:pt x="134599" y="236027"/>
                    </a:cubicBezTo>
                    <a:lnTo>
                      <a:pt x="66358" y="273246"/>
                    </a:lnTo>
                    <a:cubicBezTo>
                      <a:pt x="57673" y="278208"/>
                      <a:pt x="48988" y="270765"/>
                      <a:pt x="50229" y="262080"/>
                    </a:cubicBezTo>
                    <a:lnTo>
                      <a:pt x="62636" y="182681"/>
                    </a:lnTo>
                    <a:cubicBezTo>
                      <a:pt x="63877" y="177718"/>
                      <a:pt x="62636" y="173996"/>
                      <a:pt x="60155" y="171515"/>
                    </a:cubicBezTo>
                    <a:lnTo>
                      <a:pt x="3080" y="115687"/>
                    </a:lnTo>
                    <a:cubicBezTo>
                      <a:pt x="-3123" y="109484"/>
                      <a:pt x="599" y="97078"/>
                      <a:pt x="9284" y="95838"/>
                    </a:cubicBezTo>
                    <a:lnTo>
                      <a:pt x="87451" y="84672"/>
                    </a:lnTo>
                    <a:cubicBezTo>
                      <a:pt x="91173" y="84672"/>
                      <a:pt x="93655" y="80950"/>
                      <a:pt x="94895" y="78469"/>
                    </a:cubicBezTo>
                    <a:lnTo>
                      <a:pt x="129636" y="6513"/>
                    </a:lnTo>
                    <a:cubicBezTo>
                      <a:pt x="132118" y="2171"/>
                      <a:pt x="136460" y="0"/>
                      <a:pt x="14064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4" name="Freeform: Shape 723">
                <a:extLst>
                  <a:ext uri="{FF2B5EF4-FFF2-40B4-BE49-F238E27FC236}">
                    <a16:creationId xmlns:a16="http://schemas.microsoft.com/office/drawing/2014/main" id="{F080D463-E34B-4B72-B5CF-38CC4AB7CF40}"/>
                  </a:ext>
                </a:extLst>
              </p:cNvPr>
              <p:cNvSpPr/>
              <p:nvPr/>
            </p:nvSpPr>
            <p:spPr>
              <a:xfrm>
                <a:off x="4380775" y="3910475"/>
                <a:ext cx="52647" cy="15667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4" h="248">
                    <a:moveTo>
                      <a:pt x="44" y="0"/>
                    </a:moveTo>
                    <a:lnTo>
                      <a:pt x="40" y="0"/>
                    </a:lnTo>
                    <a:cubicBezTo>
                      <a:pt x="17" y="0"/>
                      <a:pt x="0" y="18"/>
                      <a:pt x="0" y="40"/>
                    </a:cubicBezTo>
                    <a:lnTo>
                      <a:pt x="0" y="207"/>
                    </a:lnTo>
                    <a:cubicBezTo>
                      <a:pt x="0" y="230"/>
                      <a:pt x="17" y="248"/>
                      <a:pt x="40" y="248"/>
                    </a:cubicBezTo>
                    <a:lnTo>
                      <a:pt x="44" y="248"/>
                    </a:lnTo>
                    <a:cubicBezTo>
                      <a:pt x="66" y="248"/>
                      <a:pt x="84" y="230"/>
                      <a:pt x="84" y="207"/>
                    </a:cubicBezTo>
                    <a:lnTo>
                      <a:pt x="84" y="40"/>
                    </a:lnTo>
                    <a:cubicBezTo>
                      <a:pt x="84" y="18"/>
                      <a:pt x="66" y="0"/>
                      <a:pt x="44" y="0"/>
                    </a:cubicBezTo>
                    <a:close/>
                  </a:path>
                </a:pathLst>
              </a:custGeom>
              <a:solidFill>
                <a:schemeClr val="accent4">
                  <a:alpha val="6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5" name="Freeform: Shape 724">
                <a:extLst>
                  <a:ext uri="{FF2B5EF4-FFF2-40B4-BE49-F238E27FC236}">
                    <a16:creationId xmlns:a16="http://schemas.microsoft.com/office/drawing/2014/main" id="{6869FACF-705C-421F-8228-767824D59ED8}"/>
                  </a:ext>
                </a:extLst>
              </p:cNvPr>
              <p:cNvSpPr/>
              <p:nvPr/>
            </p:nvSpPr>
            <p:spPr>
              <a:xfrm>
                <a:off x="4280556" y="4109011"/>
                <a:ext cx="253720" cy="3609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1" h="570">
                    <a:moveTo>
                      <a:pt x="373" y="0"/>
                    </a:moveTo>
                    <a:lnTo>
                      <a:pt x="27" y="0"/>
                    </a:lnTo>
                    <a:cubicBezTo>
                      <a:pt x="12" y="0"/>
                      <a:pt x="0" y="12"/>
                      <a:pt x="0" y="27"/>
                    </a:cubicBezTo>
                    <a:lnTo>
                      <a:pt x="0" y="369"/>
                    </a:lnTo>
                    <a:cubicBezTo>
                      <a:pt x="0" y="480"/>
                      <a:pt x="89" y="570"/>
                      <a:pt x="200" y="570"/>
                    </a:cubicBezTo>
                    <a:cubicBezTo>
                      <a:pt x="311" y="570"/>
                      <a:pt x="401" y="480"/>
                      <a:pt x="401" y="369"/>
                    </a:cubicBezTo>
                    <a:lnTo>
                      <a:pt x="401" y="27"/>
                    </a:lnTo>
                    <a:cubicBezTo>
                      <a:pt x="401" y="12"/>
                      <a:pt x="388" y="0"/>
                      <a:pt x="373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6" name="Freeform: Shape 725">
                <a:extLst>
                  <a:ext uri="{FF2B5EF4-FFF2-40B4-BE49-F238E27FC236}">
                    <a16:creationId xmlns:a16="http://schemas.microsoft.com/office/drawing/2014/main" id="{B9F2CBDE-2130-4717-8904-38DC7A400B14}"/>
                  </a:ext>
                </a:extLst>
              </p:cNvPr>
              <p:cNvSpPr/>
              <p:nvPr/>
            </p:nvSpPr>
            <p:spPr>
              <a:xfrm>
                <a:off x="4280556" y="4109011"/>
                <a:ext cx="253720" cy="532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1" h="85">
                    <a:moveTo>
                      <a:pt x="373" y="0"/>
                    </a:moveTo>
                    <a:lnTo>
                      <a:pt x="27" y="0"/>
                    </a:lnTo>
                    <a:cubicBezTo>
                      <a:pt x="12" y="0"/>
                      <a:pt x="0" y="12"/>
                      <a:pt x="0" y="27"/>
                    </a:cubicBezTo>
                    <a:lnTo>
                      <a:pt x="0" y="85"/>
                    </a:lnTo>
                    <a:lnTo>
                      <a:pt x="401" y="85"/>
                    </a:lnTo>
                    <a:lnTo>
                      <a:pt x="401" y="27"/>
                    </a:lnTo>
                    <a:cubicBezTo>
                      <a:pt x="401" y="12"/>
                      <a:pt x="388" y="0"/>
                      <a:pt x="37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7" name="Freeform: Shape 726">
                <a:extLst>
                  <a:ext uri="{FF2B5EF4-FFF2-40B4-BE49-F238E27FC236}">
                    <a16:creationId xmlns:a16="http://schemas.microsoft.com/office/drawing/2014/main" id="{B6F1FE4E-EF75-4AC1-B351-046E9B3C53D1}"/>
                  </a:ext>
                </a:extLst>
              </p:cNvPr>
              <p:cNvSpPr/>
              <p:nvPr/>
            </p:nvSpPr>
            <p:spPr>
              <a:xfrm>
                <a:off x="4280556" y="4241579"/>
                <a:ext cx="204245" cy="22834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23" h="361">
                    <a:moveTo>
                      <a:pt x="267" y="0"/>
                    </a:moveTo>
                    <a:lnTo>
                      <a:pt x="207" y="0"/>
                    </a:lnTo>
                    <a:lnTo>
                      <a:pt x="0" y="0"/>
                    </a:lnTo>
                    <a:lnTo>
                      <a:pt x="0" y="160"/>
                    </a:lnTo>
                    <a:cubicBezTo>
                      <a:pt x="0" y="271"/>
                      <a:pt x="89" y="361"/>
                      <a:pt x="200" y="361"/>
                    </a:cubicBezTo>
                    <a:cubicBezTo>
                      <a:pt x="202" y="361"/>
                      <a:pt x="205" y="361"/>
                      <a:pt x="207" y="361"/>
                    </a:cubicBezTo>
                    <a:lnTo>
                      <a:pt x="207" y="143"/>
                    </a:lnTo>
                    <a:cubicBezTo>
                      <a:pt x="207" y="126"/>
                      <a:pt x="221" y="113"/>
                      <a:pt x="237" y="113"/>
                    </a:cubicBezTo>
                    <a:lnTo>
                      <a:pt x="267" y="113"/>
                    </a:lnTo>
                    <a:cubicBezTo>
                      <a:pt x="298" y="113"/>
                      <a:pt x="323" y="87"/>
                      <a:pt x="323" y="57"/>
                    </a:cubicBezTo>
                    <a:cubicBezTo>
                      <a:pt x="323" y="25"/>
                      <a:pt x="298" y="0"/>
                      <a:pt x="26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8" name="Freeform: Shape 727">
                <a:extLst>
                  <a:ext uri="{FF2B5EF4-FFF2-40B4-BE49-F238E27FC236}">
                    <a16:creationId xmlns:a16="http://schemas.microsoft.com/office/drawing/2014/main" id="{8D2BB097-1DB3-4E2C-9C5E-41A900F9FB92}"/>
                  </a:ext>
                </a:extLst>
              </p:cNvPr>
              <p:cNvSpPr/>
              <p:nvPr/>
            </p:nvSpPr>
            <p:spPr>
              <a:xfrm>
                <a:off x="4000828" y="3199424"/>
                <a:ext cx="812536" cy="7135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82" h="1126">
                    <a:moveTo>
                      <a:pt x="1282" y="549"/>
                    </a:moveTo>
                    <a:cubicBezTo>
                      <a:pt x="1282" y="461"/>
                      <a:pt x="1225" y="387"/>
                      <a:pt x="1146" y="361"/>
                    </a:cubicBezTo>
                    <a:cubicBezTo>
                      <a:pt x="1153" y="338"/>
                      <a:pt x="1156" y="313"/>
                      <a:pt x="1154" y="288"/>
                    </a:cubicBezTo>
                    <a:cubicBezTo>
                      <a:pt x="1147" y="189"/>
                      <a:pt x="1067" y="109"/>
                      <a:pt x="968" y="103"/>
                    </a:cubicBezTo>
                    <a:cubicBezTo>
                      <a:pt x="913" y="101"/>
                      <a:pt x="864" y="120"/>
                      <a:pt x="826" y="152"/>
                    </a:cubicBezTo>
                    <a:cubicBezTo>
                      <a:pt x="821" y="67"/>
                      <a:pt x="751" y="0"/>
                      <a:pt x="665" y="0"/>
                    </a:cubicBezTo>
                    <a:cubicBezTo>
                      <a:pt x="596" y="0"/>
                      <a:pt x="538" y="42"/>
                      <a:pt x="514" y="102"/>
                    </a:cubicBezTo>
                    <a:cubicBezTo>
                      <a:pt x="477" y="70"/>
                      <a:pt x="428" y="51"/>
                      <a:pt x="373" y="54"/>
                    </a:cubicBezTo>
                    <a:cubicBezTo>
                      <a:pt x="276" y="59"/>
                      <a:pt x="196" y="135"/>
                      <a:pt x="187" y="231"/>
                    </a:cubicBezTo>
                    <a:cubicBezTo>
                      <a:pt x="184" y="262"/>
                      <a:pt x="188" y="291"/>
                      <a:pt x="197" y="318"/>
                    </a:cubicBezTo>
                    <a:cubicBezTo>
                      <a:pt x="86" y="336"/>
                      <a:pt x="0" y="432"/>
                      <a:pt x="0" y="549"/>
                    </a:cubicBezTo>
                    <a:cubicBezTo>
                      <a:pt x="0" y="647"/>
                      <a:pt x="60" y="731"/>
                      <a:pt x="145" y="766"/>
                    </a:cubicBezTo>
                    <a:lnTo>
                      <a:pt x="145" y="1126"/>
                    </a:lnTo>
                    <a:lnTo>
                      <a:pt x="174" y="1126"/>
                    </a:lnTo>
                    <a:cubicBezTo>
                      <a:pt x="212" y="1126"/>
                      <a:pt x="242" y="1096"/>
                      <a:pt x="242" y="1058"/>
                    </a:cubicBezTo>
                    <a:lnTo>
                      <a:pt x="242" y="783"/>
                    </a:lnTo>
                    <a:cubicBezTo>
                      <a:pt x="307" y="781"/>
                      <a:pt x="366" y="752"/>
                      <a:pt x="407" y="707"/>
                    </a:cubicBezTo>
                    <a:cubicBezTo>
                      <a:pt x="443" y="752"/>
                      <a:pt x="499" y="780"/>
                      <a:pt x="560" y="780"/>
                    </a:cubicBezTo>
                    <a:cubicBezTo>
                      <a:pt x="626" y="780"/>
                      <a:pt x="684" y="748"/>
                      <a:pt x="720" y="699"/>
                    </a:cubicBezTo>
                    <a:cubicBezTo>
                      <a:pt x="754" y="729"/>
                      <a:pt x="800" y="747"/>
                      <a:pt x="850" y="747"/>
                    </a:cubicBezTo>
                    <a:cubicBezTo>
                      <a:pt x="893" y="747"/>
                      <a:pt x="934" y="733"/>
                      <a:pt x="966" y="709"/>
                    </a:cubicBezTo>
                    <a:cubicBezTo>
                      <a:pt x="983" y="721"/>
                      <a:pt x="1002" y="731"/>
                      <a:pt x="1021" y="738"/>
                    </a:cubicBezTo>
                    <a:lnTo>
                      <a:pt x="1021" y="1058"/>
                    </a:lnTo>
                    <a:cubicBezTo>
                      <a:pt x="1021" y="1096"/>
                      <a:pt x="1052" y="1126"/>
                      <a:pt x="1090" y="1126"/>
                    </a:cubicBezTo>
                    <a:lnTo>
                      <a:pt x="1119" y="1126"/>
                    </a:lnTo>
                    <a:lnTo>
                      <a:pt x="1119" y="744"/>
                    </a:lnTo>
                    <a:cubicBezTo>
                      <a:pt x="1212" y="728"/>
                      <a:pt x="1282" y="647"/>
                      <a:pt x="1282" y="549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9" name="Freeform: Shape 728">
                <a:extLst>
                  <a:ext uri="{FF2B5EF4-FFF2-40B4-BE49-F238E27FC236}">
                    <a16:creationId xmlns:a16="http://schemas.microsoft.com/office/drawing/2014/main" id="{1AE14AD9-50E1-4A79-851F-E30FFB2064D4}"/>
                  </a:ext>
                </a:extLst>
              </p:cNvPr>
              <p:cNvSpPr/>
              <p:nvPr/>
            </p:nvSpPr>
            <p:spPr>
              <a:xfrm>
                <a:off x="3997658" y="3196251"/>
                <a:ext cx="818881" cy="71993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92" h="1136">
                    <a:moveTo>
                      <a:pt x="971" y="708"/>
                    </a:moveTo>
                    <a:lnTo>
                      <a:pt x="974" y="710"/>
                    </a:lnTo>
                    <a:cubicBezTo>
                      <a:pt x="991" y="722"/>
                      <a:pt x="1009" y="731"/>
                      <a:pt x="1028" y="738"/>
                    </a:cubicBezTo>
                    <a:lnTo>
                      <a:pt x="1031" y="739"/>
                    </a:lnTo>
                    <a:lnTo>
                      <a:pt x="1031" y="1063"/>
                    </a:lnTo>
                    <a:cubicBezTo>
                      <a:pt x="1031" y="1098"/>
                      <a:pt x="1060" y="1127"/>
                      <a:pt x="1095" y="1127"/>
                    </a:cubicBezTo>
                    <a:lnTo>
                      <a:pt x="1118" y="1127"/>
                    </a:lnTo>
                    <a:lnTo>
                      <a:pt x="1118" y="745"/>
                    </a:lnTo>
                    <a:lnTo>
                      <a:pt x="1123" y="744"/>
                    </a:lnTo>
                    <a:cubicBezTo>
                      <a:pt x="1215" y="728"/>
                      <a:pt x="1282" y="648"/>
                      <a:pt x="1282" y="554"/>
                    </a:cubicBezTo>
                    <a:cubicBezTo>
                      <a:pt x="1282" y="470"/>
                      <a:pt x="1229" y="397"/>
                      <a:pt x="1149" y="371"/>
                    </a:cubicBezTo>
                    <a:lnTo>
                      <a:pt x="1144" y="369"/>
                    </a:lnTo>
                    <a:lnTo>
                      <a:pt x="1146" y="365"/>
                    </a:lnTo>
                    <a:cubicBezTo>
                      <a:pt x="1153" y="341"/>
                      <a:pt x="1156" y="318"/>
                      <a:pt x="1154" y="293"/>
                    </a:cubicBezTo>
                    <a:cubicBezTo>
                      <a:pt x="1147" y="196"/>
                      <a:pt x="1069" y="119"/>
                      <a:pt x="972" y="114"/>
                    </a:cubicBezTo>
                    <a:cubicBezTo>
                      <a:pt x="922" y="111"/>
                      <a:pt x="873" y="128"/>
                      <a:pt x="835" y="161"/>
                    </a:cubicBezTo>
                    <a:lnTo>
                      <a:pt x="827" y="168"/>
                    </a:lnTo>
                    <a:lnTo>
                      <a:pt x="826" y="157"/>
                    </a:lnTo>
                    <a:cubicBezTo>
                      <a:pt x="821" y="75"/>
                      <a:pt x="752" y="10"/>
                      <a:pt x="670" y="10"/>
                    </a:cubicBezTo>
                    <a:cubicBezTo>
                      <a:pt x="605" y="10"/>
                      <a:pt x="548" y="49"/>
                      <a:pt x="524" y="109"/>
                    </a:cubicBezTo>
                    <a:lnTo>
                      <a:pt x="521" y="116"/>
                    </a:lnTo>
                    <a:lnTo>
                      <a:pt x="516" y="111"/>
                    </a:lnTo>
                    <a:cubicBezTo>
                      <a:pt x="478" y="78"/>
                      <a:pt x="429" y="61"/>
                      <a:pt x="379" y="64"/>
                    </a:cubicBezTo>
                    <a:cubicBezTo>
                      <a:pt x="285" y="68"/>
                      <a:pt x="206" y="143"/>
                      <a:pt x="196" y="237"/>
                    </a:cubicBezTo>
                    <a:cubicBezTo>
                      <a:pt x="194" y="266"/>
                      <a:pt x="197" y="294"/>
                      <a:pt x="207" y="321"/>
                    </a:cubicBezTo>
                    <a:lnTo>
                      <a:pt x="209" y="327"/>
                    </a:lnTo>
                    <a:lnTo>
                      <a:pt x="203" y="328"/>
                    </a:lnTo>
                    <a:cubicBezTo>
                      <a:pt x="91" y="346"/>
                      <a:pt x="10" y="441"/>
                      <a:pt x="10" y="554"/>
                    </a:cubicBezTo>
                    <a:cubicBezTo>
                      <a:pt x="10" y="647"/>
                      <a:pt x="66" y="730"/>
                      <a:pt x="152" y="766"/>
                    </a:cubicBezTo>
                    <a:lnTo>
                      <a:pt x="155" y="767"/>
                    </a:lnTo>
                    <a:lnTo>
                      <a:pt x="155" y="1127"/>
                    </a:lnTo>
                    <a:lnTo>
                      <a:pt x="179" y="1127"/>
                    </a:lnTo>
                    <a:cubicBezTo>
                      <a:pt x="214" y="1127"/>
                      <a:pt x="242" y="1098"/>
                      <a:pt x="242" y="1063"/>
                    </a:cubicBezTo>
                    <a:lnTo>
                      <a:pt x="242" y="783"/>
                    </a:lnTo>
                    <a:lnTo>
                      <a:pt x="247" y="783"/>
                    </a:lnTo>
                    <a:cubicBezTo>
                      <a:pt x="309" y="781"/>
                      <a:pt x="366" y="755"/>
                      <a:pt x="408" y="709"/>
                    </a:cubicBezTo>
                    <a:lnTo>
                      <a:pt x="412" y="705"/>
                    </a:lnTo>
                    <a:lnTo>
                      <a:pt x="416" y="709"/>
                    </a:lnTo>
                    <a:cubicBezTo>
                      <a:pt x="453" y="754"/>
                      <a:pt x="507" y="780"/>
                      <a:pt x="565" y="780"/>
                    </a:cubicBezTo>
                    <a:cubicBezTo>
                      <a:pt x="626" y="780"/>
                      <a:pt x="684" y="750"/>
                      <a:pt x="721" y="701"/>
                    </a:cubicBezTo>
                    <a:lnTo>
                      <a:pt x="724" y="697"/>
                    </a:lnTo>
                    <a:lnTo>
                      <a:pt x="728" y="700"/>
                    </a:lnTo>
                    <a:cubicBezTo>
                      <a:pt x="763" y="730"/>
                      <a:pt x="808" y="747"/>
                      <a:pt x="855" y="747"/>
                    </a:cubicBezTo>
                    <a:cubicBezTo>
                      <a:pt x="895" y="747"/>
                      <a:pt x="935" y="734"/>
                      <a:pt x="968" y="710"/>
                    </a:cubicBezTo>
                    <a:close/>
                    <a:moveTo>
                      <a:pt x="1129" y="1136"/>
                    </a:moveTo>
                    <a:lnTo>
                      <a:pt x="1095" y="1136"/>
                    </a:lnTo>
                    <a:cubicBezTo>
                      <a:pt x="1055" y="1136"/>
                      <a:pt x="1021" y="1103"/>
                      <a:pt x="1021" y="1063"/>
                    </a:cubicBezTo>
                    <a:lnTo>
                      <a:pt x="1021" y="746"/>
                    </a:lnTo>
                    <a:cubicBezTo>
                      <a:pt x="1004" y="739"/>
                      <a:pt x="987" y="731"/>
                      <a:pt x="971" y="721"/>
                    </a:cubicBezTo>
                    <a:cubicBezTo>
                      <a:pt x="937" y="744"/>
                      <a:pt x="897" y="757"/>
                      <a:pt x="855" y="757"/>
                    </a:cubicBezTo>
                    <a:cubicBezTo>
                      <a:pt x="808" y="757"/>
                      <a:pt x="762" y="741"/>
                      <a:pt x="726" y="711"/>
                    </a:cubicBezTo>
                    <a:cubicBezTo>
                      <a:pt x="687" y="760"/>
                      <a:pt x="628" y="790"/>
                      <a:pt x="565" y="790"/>
                    </a:cubicBezTo>
                    <a:cubicBezTo>
                      <a:pt x="506" y="790"/>
                      <a:pt x="450" y="764"/>
                      <a:pt x="412" y="720"/>
                    </a:cubicBezTo>
                    <a:cubicBezTo>
                      <a:pt x="370" y="764"/>
                      <a:pt x="313" y="790"/>
                      <a:pt x="252" y="793"/>
                    </a:cubicBezTo>
                    <a:lnTo>
                      <a:pt x="252" y="1063"/>
                    </a:lnTo>
                    <a:cubicBezTo>
                      <a:pt x="252" y="1103"/>
                      <a:pt x="219" y="1136"/>
                      <a:pt x="179" y="1136"/>
                    </a:cubicBezTo>
                    <a:lnTo>
                      <a:pt x="145" y="1136"/>
                    </a:lnTo>
                    <a:lnTo>
                      <a:pt x="145" y="774"/>
                    </a:lnTo>
                    <a:cubicBezTo>
                      <a:pt x="57" y="736"/>
                      <a:pt x="0" y="650"/>
                      <a:pt x="0" y="554"/>
                    </a:cubicBezTo>
                    <a:cubicBezTo>
                      <a:pt x="0" y="438"/>
                      <a:pt x="82" y="340"/>
                      <a:pt x="195" y="319"/>
                    </a:cubicBezTo>
                    <a:cubicBezTo>
                      <a:pt x="187" y="292"/>
                      <a:pt x="184" y="264"/>
                      <a:pt x="187" y="236"/>
                    </a:cubicBezTo>
                    <a:cubicBezTo>
                      <a:pt x="196" y="137"/>
                      <a:pt x="279" y="59"/>
                      <a:pt x="378" y="53"/>
                    </a:cubicBezTo>
                    <a:cubicBezTo>
                      <a:pt x="429" y="51"/>
                      <a:pt x="478" y="67"/>
                      <a:pt x="517" y="99"/>
                    </a:cubicBezTo>
                    <a:cubicBezTo>
                      <a:pt x="544" y="39"/>
                      <a:pt x="603" y="0"/>
                      <a:pt x="670" y="0"/>
                    </a:cubicBezTo>
                    <a:cubicBezTo>
                      <a:pt x="755" y="0"/>
                      <a:pt x="826" y="64"/>
                      <a:pt x="836" y="147"/>
                    </a:cubicBezTo>
                    <a:cubicBezTo>
                      <a:pt x="875" y="116"/>
                      <a:pt x="923" y="101"/>
                      <a:pt x="973" y="103"/>
                    </a:cubicBezTo>
                    <a:cubicBezTo>
                      <a:pt x="1075" y="109"/>
                      <a:pt x="1157" y="190"/>
                      <a:pt x="1165" y="292"/>
                    </a:cubicBezTo>
                    <a:cubicBezTo>
                      <a:pt x="1166" y="316"/>
                      <a:pt x="1163" y="340"/>
                      <a:pt x="1157" y="363"/>
                    </a:cubicBezTo>
                    <a:cubicBezTo>
                      <a:pt x="1238" y="391"/>
                      <a:pt x="1292" y="468"/>
                      <a:pt x="1292" y="554"/>
                    </a:cubicBezTo>
                    <a:cubicBezTo>
                      <a:pt x="1292" y="652"/>
                      <a:pt x="1223" y="734"/>
                      <a:pt x="1129" y="75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0" name="Freeform: Shape 729">
                <a:extLst>
                  <a:ext uri="{FF2B5EF4-FFF2-40B4-BE49-F238E27FC236}">
                    <a16:creationId xmlns:a16="http://schemas.microsoft.com/office/drawing/2014/main" id="{AC5881B0-914A-47DC-8991-8AB85BF0D576}"/>
                  </a:ext>
                </a:extLst>
              </p:cNvPr>
              <p:cNvSpPr/>
              <p:nvPr/>
            </p:nvSpPr>
            <p:spPr>
              <a:xfrm>
                <a:off x="4208098" y="3724472"/>
                <a:ext cx="397708" cy="53931"/>
              </a:xfrm>
              <a:custGeom>
                <a:avLst/>
                <a:gdLst>
                  <a:gd name="connsiteX0" fmla="*/ 628147 w 781389"/>
                  <a:gd name="connsiteY0" fmla="*/ 1531 h 105960"/>
                  <a:gd name="connsiteX1" fmla="*/ 763104 w 781389"/>
                  <a:gd name="connsiteY1" fmla="*/ 50800 h 105960"/>
                  <a:gd name="connsiteX2" fmla="*/ 779200 w 781389"/>
                  <a:gd name="connsiteY2" fmla="*/ 85289 h 105960"/>
                  <a:gd name="connsiteX3" fmla="*/ 779200 w 781389"/>
                  <a:gd name="connsiteY3" fmla="*/ 88984 h 105960"/>
                  <a:gd name="connsiteX4" fmla="*/ 744532 w 781389"/>
                  <a:gd name="connsiteY4" fmla="*/ 103765 h 105960"/>
                  <a:gd name="connsiteX5" fmla="*/ 608337 w 781389"/>
                  <a:gd name="connsiteY5" fmla="*/ 54495 h 105960"/>
                  <a:gd name="connsiteX6" fmla="*/ 592241 w 781389"/>
                  <a:gd name="connsiteY6" fmla="*/ 20007 h 105960"/>
                  <a:gd name="connsiteX7" fmla="*/ 593479 w 781389"/>
                  <a:gd name="connsiteY7" fmla="*/ 17543 h 105960"/>
                  <a:gd name="connsiteX8" fmla="*/ 628147 w 781389"/>
                  <a:gd name="connsiteY8" fmla="*/ 1531 h 105960"/>
                  <a:gd name="connsiteX9" fmla="*/ 155063 w 781389"/>
                  <a:gd name="connsiteY9" fmla="*/ 1531 h 105960"/>
                  <a:gd name="connsiteX10" fmla="*/ 189733 w 781389"/>
                  <a:gd name="connsiteY10" fmla="*/ 17543 h 105960"/>
                  <a:gd name="connsiteX11" fmla="*/ 190971 w 781389"/>
                  <a:gd name="connsiteY11" fmla="*/ 20007 h 105960"/>
                  <a:gd name="connsiteX12" fmla="*/ 173636 w 781389"/>
                  <a:gd name="connsiteY12" fmla="*/ 54495 h 105960"/>
                  <a:gd name="connsiteX13" fmla="*/ 37436 w 781389"/>
                  <a:gd name="connsiteY13" fmla="*/ 103765 h 105960"/>
                  <a:gd name="connsiteX14" fmla="*/ 2766 w 781389"/>
                  <a:gd name="connsiteY14" fmla="*/ 88984 h 105960"/>
                  <a:gd name="connsiteX15" fmla="*/ 1528 w 781389"/>
                  <a:gd name="connsiteY15" fmla="*/ 85289 h 105960"/>
                  <a:gd name="connsiteX16" fmla="*/ 18863 w 781389"/>
                  <a:gd name="connsiteY16" fmla="*/ 50800 h 105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81389" h="105960">
                    <a:moveTo>
                      <a:pt x="628147" y="1531"/>
                    </a:moveTo>
                    <a:lnTo>
                      <a:pt x="763104" y="50800"/>
                    </a:lnTo>
                    <a:cubicBezTo>
                      <a:pt x="777962" y="55727"/>
                      <a:pt x="785390" y="71739"/>
                      <a:pt x="779200" y="85289"/>
                    </a:cubicBezTo>
                    <a:lnTo>
                      <a:pt x="779200" y="88984"/>
                    </a:lnTo>
                    <a:cubicBezTo>
                      <a:pt x="773009" y="102533"/>
                      <a:pt x="758151" y="109923"/>
                      <a:pt x="744532" y="103765"/>
                    </a:cubicBezTo>
                    <a:lnTo>
                      <a:pt x="608337" y="54495"/>
                    </a:lnTo>
                    <a:cubicBezTo>
                      <a:pt x="593479" y="49568"/>
                      <a:pt x="587289" y="33556"/>
                      <a:pt x="592241" y="20007"/>
                    </a:cubicBezTo>
                    <a:lnTo>
                      <a:pt x="593479" y="17543"/>
                    </a:lnTo>
                    <a:cubicBezTo>
                      <a:pt x="598432" y="3994"/>
                      <a:pt x="613289" y="-3396"/>
                      <a:pt x="628147" y="1531"/>
                    </a:cubicBezTo>
                    <a:close/>
                    <a:moveTo>
                      <a:pt x="155063" y="1531"/>
                    </a:moveTo>
                    <a:cubicBezTo>
                      <a:pt x="168683" y="-3396"/>
                      <a:pt x="183542" y="3994"/>
                      <a:pt x="189733" y="17543"/>
                    </a:cubicBezTo>
                    <a:lnTo>
                      <a:pt x="190971" y="20007"/>
                    </a:lnTo>
                    <a:cubicBezTo>
                      <a:pt x="194685" y="33556"/>
                      <a:pt x="188494" y="49568"/>
                      <a:pt x="173636" y="54495"/>
                    </a:cubicBezTo>
                    <a:lnTo>
                      <a:pt x="37436" y="103765"/>
                    </a:lnTo>
                    <a:cubicBezTo>
                      <a:pt x="23816" y="109923"/>
                      <a:pt x="7719" y="102533"/>
                      <a:pt x="2766" y="88984"/>
                    </a:cubicBezTo>
                    <a:lnTo>
                      <a:pt x="1528" y="85289"/>
                    </a:lnTo>
                    <a:cubicBezTo>
                      <a:pt x="-3425" y="71739"/>
                      <a:pt x="4005" y="55727"/>
                      <a:pt x="18863" y="5080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</p:grpSp>
      </p:grpSp>
      <p:sp>
        <p:nvSpPr>
          <p:cNvPr id="735" name="TextBox 734">
            <a:extLst>
              <a:ext uri="{FF2B5EF4-FFF2-40B4-BE49-F238E27FC236}">
                <a16:creationId xmlns:a16="http://schemas.microsoft.com/office/drawing/2014/main" id="{486137CC-9EA5-49F1-991B-A1EAB9D8812C}"/>
              </a:ext>
            </a:extLst>
          </p:cNvPr>
          <p:cNvSpPr txBox="1"/>
          <p:nvPr/>
        </p:nvSpPr>
        <p:spPr>
          <a:xfrm>
            <a:off x="2369816" y="9373597"/>
            <a:ext cx="352298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736" name="TextBox 735">
            <a:extLst>
              <a:ext uri="{FF2B5EF4-FFF2-40B4-BE49-F238E27FC236}">
                <a16:creationId xmlns:a16="http://schemas.microsoft.com/office/drawing/2014/main" id="{C3D19877-7F9D-444C-82FF-09A0C74DAC17}"/>
              </a:ext>
            </a:extLst>
          </p:cNvPr>
          <p:cNvSpPr txBox="1"/>
          <p:nvPr/>
        </p:nvSpPr>
        <p:spPr>
          <a:xfrm>
            <a:off x="2369816" y="10036433"/>
            <a:ext cx="3522984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slides.</a:t>
            </a:r>
          </a:p>
        </p:txBody>
      </p:sp>
      <p:sp>
        <p:nvSpPr>
          <p:cNvPr id="737" name="TextBox 736">
            <a:extLst>
              <a:ext uri="{FF2B5EF4-FFF2-40B4-BE49-F238E27FC236}">
                <a16:creationId xmlns:a16="http://schemas.microsoft.com/office/drawing/2014/main" id="{B5FB67D7-5B78-4AAB-9BE0-7D36F0056E94}"/>
              </a:ext>
            </a:extLst>
          </p:cNvPr>
          <p:cNvSpPr txBox="1"/>
          <p:nvPr/>
        </p:nvSpPr>
        <p:spPr>
          <a:xfrm>
            <a:off x="7532366" y="9365977"/>
            <a:ext cx="352298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738" name="TextBox 737">
            <a:extLst>
              <a:ext uri="{FF2B5EF4-FFF2-40B4-BE49-F238E27FC236}">
                <a16:creationId xmlns:a16="http://schemas.microsoft.com/office/drawing/2014/main" id="{F4EA18E9-CE42-4CD3-8789-53E89CB3F20C}"/>
              </a:ext>
            </a:extLst>
          </p:cNvPr>
          <p:cNvSpPr txBox="1"/>
          <p:nvPr/>
        </p:nvSpPr>
        <p:spPr>
          <a:xfrm>
            <a:off x="7536176" y="10036433"/>
            <a:ext cx="3522984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slides.</a:t>
            </a:r>
          </a:p>
        </p:txBody>
      </p:sp>
      <p:sp>
        <p:nvSpPr>
          <p:cNvPr id="739" name="TextBox 738">
            <a:extLst>
              <a:ext uri="{FF2B5EF4-FFF2-40B4-BE49-F238E27FC236}">
                <a16:creationId xmlns:a16="http://schemas.microsoft.com/office/drawing/2014/main" id="{F428D4EC-ABB9-4D09-9E44-6C2930958D79}"/>
              </a:ext>
            </a:extLst>
          </p:cNvPr>
          <p:cNvSpPr txBox="1"/>
          <p:nvPr/>
        </p:nvSpPr>
        <p:spPr>
          <a:xfrm>
            <a:off x="12687296" y="9365977"/>
            <a:ext cx="352298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740" name="TextBox 739">
            <a:extLst>
              <a:ext uri="{FF2B5EF4-FFF2-40B4-BE49-F238E27FC236}">
                <a16:creationId xmlns:a16="http://schemas.microsoft.com/office/drawing/2014/main" id="{0DDA0F60-85A0-4B63-B05D-25B2C72B2595}"/>
              </a:ext>
            </a:extLst>
          </p:cNvPr>
          <p:cNvSpPr txBox="1"/>
          <p:nvPr/>
        </p:nvSpPr>
        <p:spPr>
          <a:xfrm>
            <a:off x="12691106" y="10036433"/>
            <a:ext cx="3522984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slides.</a:t>
            </a:r>
          </a:p>
        </p:txBody>
      </p:sp>
      <p:sp>
        <p:nvSpPr>
          <p:cNvPr id="741" name="TextBox 740">
            <a:extLst>
              <a:ext uri="{FF2B5EF4-FFF2-40B4-BE49-F238E27FC236}">
                <a16:creationId xmlns:a16="http://schemas.microsoft.com/office/drawing/2014/main" id="{185B9754-E3BA-4489-9B00-414DD4C1C3F7}"/>
              </a:ext>
            </a:extLst>
          </p:cNvPr>
          <p:cNvSpPr txBox="1"/>
          <p:nvPr/>
        </p:nvSpPr>
        <p:spPr>
          <a:xfrm>
            <a:off x="17842224" y="9369787"/>
            <a:ext cx="352298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742" name="TextBox 741">
            <a:extLst>
              <a:ext uri="{FF2B5EF4-FFF2-40B4-BE49-F238E27FC236}">
                <a16:creationId xmlns:a16="http://schemas.microsoft.com/office/drawing/2014/main" id="{C15B0E94-F45D-468F-9BCB-D70F30144368}"/>
              </a:ext>
            </a:extLst>
          </p:cNvPr>
          <p:cNvSpPr txBox="1"/>
          <p:nvPr/>
        </p:nvSpPr>
        <p:spPr>
          <a:xfrm>
            <a:off x="17846034" y="10040243"/>
            <a:ext cx="3522984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slides.</a:t>
            </a:r>
          </a:p>
        </p:txBody>
      </p:sp>
      <p:sp>
        <p:nvSpPr>
          <p:cNvPr id="743" name="TextBox 742">
            <a:extLst>
              <a:ext uri="{FF2B5EF4-FFF2-40B4-BE49-F238E27FC236}">
                <a16:creationId xmlns:a16="http://schemas.microsoft.com/office/drawing/2014/main" id="{2F3100F0-9927-4CFA-B44A-5D1ABB175BFC}"/>
              </a:ext>
            </a:extLst>
          </p:cNvPr>
          <p:cNvSpPr txBox="1"/>
          <p:nvPr/>
        </p:nvSpPr>
        <p:spPr>
          <a:xfrm>
            <a:off x="1520825" y="69920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400" dirty="0">
                <a:latin typeface="Poppins" panose="00000500000000000000" pitchFamily="2" charset="0"/>
                <a:cs typeface="Poppins" panose="00000500000000000000" pitchFamily="2" charset="0"/>
              </a:rPr>
              <a:t>LOYALTY PROGRAM SLIDE</a:t>
            </a:r>
          </a:p>
        </p:txBody>
      </p:sp>
      <p:sp>
        <p:nvSpPr>
          <p:cNvPr id="744" name="TextBox 743">
            <a:extLst>
              <a:ext uri="{FF2B5EF4-FFF2-40B4-BE49-F238E27FC236}">
                <a16:creationId xmlns:a16="http://schemas.microsoft.com/office/drawing/2014/main" id="{FE4E988E-00A5-4AD1-BB01-E6873BC7D08F}"/>
              </a:ext>
            </a:extLst>
          </p:cNvPr>
          <p:cNvSpPr txBox="1"/>
          <p:nvPr/>
        </p:nvSpPr>
        <p:spPr>
          <a:xfrm>
            <a:off x="1520826" y="1837469"/>
            <a:ext cx="21336000" cy="6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1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4051452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2">
            <a:extLst>
              <a:ext uri="{FF2B5EF4-FFF2-40B4-BE49-F238E27FC236}">
                <a16:creationId xmlns:a16="http://schemas.microsoft.com/office/drawing/2014/main" id="{CA72BB54-EA7E-46F8-9530-03FBA636D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3284845"/>
            <a:ext cx="24377650" cy="10431085"/>
          </a:xfrm>
          <a:custGeom>
            <a:avLst/>
            <a:gdLst>
              <a:gd name="T0" fmla="*/ 19569 w 19570"/>
              <a:gd name="T1" fmla="*/ 8371 h 8372"/>
              <a:gd name="T2" fmla="*/ 0 w 19570"/>
              <a:gd name="T3" fmla="*/ 8371 h 8372"/>
              <a:gd name="T4" fmla="*/ 0 w 19570"/>
              <a:gd name="T5" fmla="*/ 0 h 8372"/>
              <a:gd name="T6" fmla="*/ 19569 w 19570"/>
              <a:gd name="T7" fmla="*/ 0 h 8372"/>
              <a:gd name="T8" fmla="*/ 19569 w 19570"/>
              <a:gd name="T9" fmla="*/ 8371 h 8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70" h="8372">
                <a:moveTo>
                  <a:pt x="19569" y="8371"/>
                </a:moveTo>
                <a:lnTo>
                  <a:pt x="0" y="8371"/>
                </a:lnTo>
                <a:lnTo>
                  <a:pt x="0" y="0"/>
                </a:lnTo>
                <a:lnTo>
                  <a:pt x="19569" y="0"/>
                </a:lnTo>
                <a:lnTo>
                  <a:pt x="19569" y="8371"/>
                </a:lnTo>
              </a:path>
            </a:pathLst>
          </a:cu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82" name="Freeform 70">
            <a:extLst>
              <a:ext uri="{FF2B5EF4-FFF2-40B4-BE49-F238E27FC236}">
                <a16:creationId xmlns:a16="http://schemas.microsoft.com/office/drawing/2014/main" id="{57AF7C45-BE91-484E-9E09-BBF1BD14A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02605" y="8146094"/>
            <a:ext cx="4943642" cy="4141673"/>
          </a:xfrm>
          <a:custGeom>
            <a:avLst/>
            <a:gdLst>
              <a:gd name="T0" fmla="*/ 0 w 3967"/>
              <a:gd name="T1" fmla="*/ 0 h 3325"/>
              <a:gd name="T2" fmla="*/ 3966 w 3967"/>
              <a:gd name="T3" fmla="*/ 0 h 3325"/>
              <a:gd name="T4" fmla="*/ 3966 w 3967"/>
              <a:gd name="T5" fmla="*/ 1383 h 3325"/>
              <a:gd name="T6" fmla="*/ 3966 w 3967"/>
              <a:gd name="T7" fmla="*/ 1383 h 3325"/>
              <a:gd name="T8" fmla="*/ 2025 w 3967"/>
              <a:gd name="T9" fmla="*/ 3324 h 3325"/>
              <a:gd name="T10" fmla="*/ 1941 w 3967"/>
              <a:gd name="T11" fmla="*/ 3324 h 3325"/>
              <a:gd name="T12" fmla="*/ 1941 w 3967"/>
              <a:gd name="T13" fmla="*/ 3324 h 3325"/>
              <a:gd name="T14" fmla="*/ 0 w 3967"/>
              <a:gd name="T15" fmla="*/ 1383 h 3325"/>
              <a:gd name="T16" fmla="*/ 0 w 3967"/>
              <a:gd name="T17" fmla="*/ 0 h 3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67" h="3325">
                <a:moveTo>
                  <a:pt x="0" y="0"/>
                </a:moveTo>
                <a:lnTo>
                  <a:pt x="3966" y="0"/>
                </a:lnTo>
                <a:lnTo>
                  <a:pt x="3966" y="1383"/>
                </a:lnTo>
                <a:lnTo>
                  <a:pt x="3966" y="1383"/>
                </a:lnTo>
                <a:cubicBezTo>
                  <a:pt x="3966" y="2455"/>
                  <a:pt x="3097" y="3324"/>
                  <a:pt x="2025" y="3324"/>
                </a:cubicBezTo>
                <a:lnTo>
                  <a:pt x="1941" y="3324"/>
                </a:lnTo>
                <a:lnTo>
                  <a:pt x="1941" y="3324"/>
                </a:lnTo>
                <a:cubicBezTo>
                  <a:pt x="869" y="3324"/>
                  <a:pt x="0" y="2455"/>
                  <a:pt x="0" y="1383"/>
                </a:cubicBezTo>
                <a:lnTo>
                  <a:pt x="0" y="0"/>
                </a:lnTo>
              </a:path>
            </a:pathLst>
          </a:custGeom>
          <a:solidFill>
            <a:schemeClr val="accent4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83" name="Freeform 71">
            <a:extLst>
              <a:ext uri="{FF2B5EF4-FFF2-40B4-BE49-F238E27FC236}">
                <a16:creationId xmlns:a16="http://schemas.microsoft.com/office/drawing/2014/main" id="{4EB6E7CE-CE73-42EE-B09E-29D71778F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68966" y="8146094"/>
            <a:ext cx="4943642" cy="4141673"/>
          </a:xfrm>
          <a:custGeom>
            <a:avLst/>
            <a:gdLst>
              <a:gd name="T0" fmla="*/ 0 w 3967"/>
              <a:gd name="T1" fmla="*/ 0 h 3325"/>
              <a:gd name="T2" fmla="*/ 3966 w 3967"/>
              <a:gd name="T3" fmla="*/ 0 h 3325"/>
              <a:gd name="T4" fmla="*/ 3966 w 3967"/>
              <a:gd name="T5" fmla="*/ 1383 h 3325"/>
              <a:gd name="T6" fmla="*/ 3966 w 3967"/>
              <a:gd name="T7" fmla="*/ 1383 h 3325"/>
              <a:gd name="T8" fmla="*/ 2025 w 3967"/>
              <a:gd name="T9" fmla="*/ 3324 h 3325"/>
              <a:gd name="T10" fmla="*/ 1941 w 3967"/>
              <a:gd name="T11" fmla="*/ 3324 h 3325"/>
              <a:gd name="T12" fmla="*/ 1941 w 3967"/>
              <a:gd name="T13" fmla="*/ 3324 h 3325"/>
              <a:gd name="T14" fmla="*/ 0 w 3967"/>
              <a:gd name="T15" fmla="*/ 1383 h 3325"/>
              <a:gd name="T16" fmla="*/ 0 w 3967"/>
              <a:gd name="T17" fmla="*/ 0 h 3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67" h="3325">
                <a:moveTo>
                  <a:pt x="0" y="0"/>
                </a:moveTo>
                <a:lnTo>
                  <a:pt x="3966" y="0"/>
                </a:lnTo>
                <a:lnTo>
                  <a:pt x="3966" y="1383"/>
                </a:lnTo>
                <a:lnTo>
                  <a:pt x="3966" y="1383"/>
                </a:lnTo>
                <a:cubicBezTo>
                  <a:pt x="3966" y="2455"/>
                  <a:pt x="3097" y="3324"/>
                  <a:pt x="2025" y="3324"/>
                </a:cubicBezTo>
                <a:lnTo>
                  <a:pt x="1941" y="3324"/>
                </a:lnTo>
                <a:lnTo>
                  <a:pt x="1941" y="3324"/>
                </a:lnTo>
                <a:cubicBezTo>
                  <a:pt x="869" y="3324"/>
                  <a:pt x="0" y="2455"/>
                  <a:pt x="0" y="1383"/>
                </a:cubicBezTo>
                <a:lnTo>
                  <a:pt x="0" y="0"/>
                </a:lnTo>
              </a:path>
            </a:pathLst>
          </a:custGeom>
          <a:solidFill>
            <a:schemeClr val="accent3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84" name="Freeform 72">
            <a:extLst>
              <a:ext uri="{FF2B5EF4-FFF2-40B4-BE49-F238E27FC236}">
                <a16:creationId xmlns:a16="http://schemas.microsoft.com/office/drawing/2014/main" id="{98C8D2E1-131C-473B-BE48-1389891D9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5044" y="8146094"/>
            <a:ext cx="4938148" cy="4141673"/>
          </a:xfrm>
          <a:custGeom>
            <a:avLst/>
            <a:gdLst>
              <a:gd name="T0" fmla="*/ 0 w 3966"/>
              <a:gd name="T1" fmla="*/ 0 h 3325"/>
              <a:gd name="T2" fmla="*/ 3965 w 3966"/>
              <a:gd name="T3" fmla="*/ 0 h 3325"/>
              <a:gd name="T4" fmla="*/ 3965 w 3966"/>
              <a:gd name="T5" fmla="*/ 1383 h 3325"/>
              <a:gd name="T6" fmla="*/ 3965 w 3966"/>
              <a:gd name="T7" fmla="*/ 1383 h 3325"/>
              <a:gd name="T8" fmla="*/ 2025 w 3966"/>
              <a:gd name="T9" fmla="*/ 3324 h 3325"/>
              <a:gd name="T10" fmla="*/ 1940 w 3966"/>
              <a:gd name="T11" fmla="*/ 3324 h 3325"/>
              <a:gd name="T12" fmla="*/ 1940 w 3966"/>
              <a:gd name="T13" fmla="*/ 3324 h 3325"/>
              <a:gd name="T14" fmla="*/ 0 w 3966"/>
              <a:gd name="T15" fmla="*/ 1383 h 3325"/>
              <a:gd name="T16" fmla="*/ 0 w 3966"/>
              <a:gd name="T17" fmla="*/ 0 h 3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66" h="3325">
                <a:moveTo>
                  <a:pt x="0" y="0"/>
                </a:moveTo>
                <a:lnTo>
                  <a:pt x="3965" y="0"/>
                </a:lnTo>
                <a:lnTo>
                  <a:pt x="3965" y="1383"/>
                </a:lnTo>
                <a:lnTo>
                  <a:pt x="3965" y="1383"/>
                </a:lnTo>
                <a:cubicBezTo>
                  <a:pt x="3965" y="2455"/>
                  <a:pt x="3096" y="3324"/>
                  <a:pt x="2025" y="3324"/>
                </a:cubicBezTo>
                <a:lnTo>
                  <a:pt x="1940" y="3324"/>
                </a:lnTo>
                <a:lnTo>
                  <a:pt x="1940" y="3324"/>
                </a:lnTo>
                <a:cubicBezTo>
                  <a:pt x="869" y="3324"/>
                  <a:pt x="0" y="2455"/>
                  <a:pt x="0" y="1383"/>
                </a:cubicBezTo>
                <a:lnTo>
                  <a:pt x="0" y="0"/>
                </a:lnTo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85" name="Freeform 73">
            <a:extLst>
              <a:ext uri="{FF2B5EF4-FFF2-40B4-BE49-F238E27FC236}">
                <a16:creationId xmlns:a16="http://schemas.microsoft.com/office/drawing/2014/main" id="{8167F8FD-8B1C-4402-99CE-5B940F92B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401" y="8146094"/>
            <a:ext cx="4943642" cy="4141673"/>
          </a:xfrm>
          <a:custGeom>
            <a:avLst/>
            <a:gdLst>
              <a:gd name="T0" fmla="*/ 0 w 3967"/>
              <a:gd name="T1" fmla="*/ 0 h 3325"/>
              <a:gd name="T2" fmla="*/ 3966 w 3967"/>
              <a:gd name="T3" fmla="*/ 0 h 3325"/>
              <a:gd name="T4" fmla="*/ 3966 w 3967"/>
              <a:gd name="T5" fmla="*/ 1383 h 3325"/>
              <a:gd name="T6" fmla="*/ 3966 w 3967"/>
              <a:gd name="T7" fmla="*/ 1383 h 3325"/>
              <a:gd name="T8" fmla="*/ 2025 w 3967"/>
              <a:gd name="T9" fmla="*/ 3324 h 3325"/>
              <a:gd name="T10" fmla="*/ 1941 w 3967"/>
              <a:gd name="T11" fmla="*/ 3324 h 3325"/>
              <a:gd name="T12" fmla="*/ 1941 w 3967"/>
              <a:gd name="T13" fmla="*/ 3324 h 3325"/>
              <a:gd name="T14" fmla="*/ 0 w 3967"/>
              <a:gd name="T15" fmla="*/ 1383 h 3325"/>
              <a:gd name="T16" fmla="*/ 0 w 3967"/>
              <a:gd name="T17" fmla="*/ 0 h 3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67" h="3325">
                <a:moveTo>
                  <a:pt x="0" y="0"/>
                </a:moveTo>
                <a:lnTo>
                  <a:pt x="3966" y="0"/>
                </a:lnTo>
                <a:lnTo>
                  <a:pt x="3966" y="1383"/>
                </a:lnTo>
                <a:lnTo>
                  <a:pt x="3966" y="1383"/>
                </a:lnTo>
                <a:cubicBezTo>
                  <a:pt x="3966" y="2455"/>
                  <a:pt x="3097" y="3324"/>
                  <a:pt x="2025" y="3324"/>
                </a:cubicBezTo>
                <a:lnTo>
                  <a:pt x="1941" y="3324"/>
                </a:lnTo>
                <a:lnTo>
                  <a:pt x="1941" y="3324"/>
                </a:lnTo>
                <a:cubicBezTo>
                  <a:pt x="869" y="3324"/>
                  <a:pt x="0" y="2455"/>
                  <a:pt x="0" y="1383"/>
                </a:cubicBezTo>
                <a:lnTo>
                  <a:pt x="0" y="0"/>
                </a:lnTo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86" name="Freeform 74">
            <a:extLst>
              <a:ext uri="{FF2B5EF4-FFF2-40B4-BE49-F238E27FC236}">
                <a16:creationId xmlns:a16="http://schemas.microsoft.com/office/drawing/2014/main" id="{20B3F91E-B815-4C80-999B-A37D4B9D9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401" y="3982449"/>
            <a:ext cx="4943642" cy="4141673"/>
          </a:xfrm>
          <a:custGeom>
            <a:avLst/>
            <a:gdLst>
              <a:gd name="T0" fmla="*/ 3966 w 3967"/>
              <a:gd name="T1" fmla="*/ 3322 h 3323"/>
              <a:gd name="T2" fmla="*/ 0 w 3967"/>
              <a:gd name="T3" fmla="*/ 3322 h 3323"/>
              <a:gd name="T4" fmla="*/ 0 w 3967"/>
              <a:gd name="T5" fmla="*/ 1940 h 3323"/>
              <a:gd name="T6" fmla="*/ 0 w 3967"/>
              <a:gd name="T7" fmla="*/ 1940 h 3323"/>
              <a:gd name="T8" fmla="*/ 1941 w 3967"/>
              <a:gd name="T9" fmla="*/ 0 h 3323"/>
              <a:gd name="T10" fmla="*/ 2025 w 3967"/>
              <a:gd name="T11" fmla="*/ 0 h 3323"/>
              <a:gd name="T12" fmla="*/ 2025 w 3967"/>
              <a:gd name="T13" fmla="*/ 0 h 3323"/>
              <a:gd name="T14" fmla="*/ 3966 w 3967"/>
              <a:gd name="T15" fmla="*/ 1940 h 3323"/>
              <a:gd name="T16" fmla="*/ 3966 w 3967"/>
              <a:gd name="T17" fmla="*/ 3322 h 3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67" h="3323">
                <a:moveTo>
                  <a:pt x="3966" y="3322"/>
                </a:moveTo>
                <a:lnTo>
                  <a:pt x="0" y="3322"/>
                </a:lnTo>
                <a:lnTo>
                  <a:pt x="0" y="1940"/>
                </a:lnTo>
                <a:lnTo>
                  <a:pt x="0" y="1940"/>
                </a:lnTo>
                <a:cubicBezTo>
                  <a:pt x="0" y="868"/>
                  <a:pt x="869" y="0"/>
                  <a:pt x="1941" y="0"/>
                </a:cubicBezTo>
                <a:lnTo>
                  <a:pt x="2025" y="0"/>
                </a:lnTo>
                <a:lnTo>
                  <a:pt x="2025" y="0"/>
                </a:lnTo>
                <a:cubicBezTo>
                  <a:pt x="3097" y="0"/>
                  <a:pt x="3966" y="868"/>
                  <a:pt x="3966" y="1940"/>
                </a:cubicBezTo>
                <a:lnTo>
                  <a:pt x="3966" y="332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298" name="Freeform 286">
            <a:extLst>
              <a:ext uri="{FF2B5EF4-FFF2-40B4-BE49-F238E27FC236}">
                <a16:creationId xmlns:a16="http://schemas.microsoft.com/office/drawing/2014/main" id="{D60BE934-010E-4303-BD7A-BACF90506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5044" y="3982449"/>
            <a:ext cx="4938148" cy="4141673"/>
          </a:xfrm>
          <a:custGeom>
            <a:avLst/>
            <a:gdLst>
              <a:gd name="T0" fmla="*/ 3965 w 3966"/>
              <a:gd name="T1" fmla="*/ 3322 h 3323"/>
              <a:gd name="T2" fmla="*/ 0 w 3966"/>
              <a:gd name="T3" fmla="*/ 3322 h 3323"/>
              <a:gd name="T4" fmla="*/ 0 w 3966"/>
              <a:gd name="T5" fmla="*/ 1940 h 3323"/>
              <a:gd name="T6" fmla="*/ 0 w 3966"/>
              <a:gd name="T7" fmla="*/ 1940 h 3323"/>
              <a:gd name="T8" fmla="*/ 1940 w 3966"/>
              <a:gd name="T9" fmla="*/ 0 h 3323"/>
              <a:gd name="T10" fmla="*/ 2025 w 3966"/>
              <a:gd name="T11" fmla="*/ 0 h 3323"/>
              <a:gd name="T12" fmla="*/ 2025 w 3966"/>
              <a:gd name="T13" fmla="*/ 0 h 3323"/>
              <a:gd name="T14" fmla="*/ 3965 w 3966"/>
              <a:gd name="T15" fmla="*/ 1940 h 3323"/>
              <a:gd name="T16" fmla="*/ 3965 w 3966"/>
              <a:gd name="T17" fmla="*/ 3322 h 3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66" h="3323">
                <a:moveTo>
                  <a:pt x="3965" y="3322"/>
                </a:moveTo>
                <a:lnTo>
                  <a:pt x="0" y="3322"/>
                </a:lnTo>
                <a:lnTo>
                  <a:pt x="0" y="1940"/>
                </a:lnTo>
                <a:lnTo>
                  <a:pt x="0" y="1940"/>
                </a:lnTo>
                <a:cubicBezTo>
                  <a:pt x="0" y="868"/>
                  <a:pt x="869" y="0"/>
                  <a:pt x="1940" y="0"/>
                </a:cubicBezTo>
                <a:lnTo>
                  <a:pt x="2025" y="0"/>
                </a:lnTo>
                <a:lnTo>
                  <a:pt x="2025" y="0"/>
                </a:lnTo>
                <a:cubicBezTo>
                  <a:pt x="3096" y="0"/>
                  <a:pt x="3965" y="868"/>
                  <a:pt x="3965" y="1940"/>
                </a:cubicBezTo>
                <a:lnTo>
                  <a:pt x="3965" y="332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299" name="Freeform 287">
            <a:extLst>
              <a:ext uri="{FF2B5EF4-FFF2-40B4-BE49-F238E27FC236}">
                <a16:creationId xmlns:a16="http://schemas.microsoft.com/office/drawing/2014/main" id="{5530AEE6-2A8C-4071-9AEC-1863C01D0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68966" y="3982449"/>
            <a:ext cx="4943642" cy="4141673"/>
          </a:xfrm>
          <a:custGeom>
            <a:avLst/>
            <a:gdLst>
              <a:gd name="T0" fmla="*/ 3966 w 3967"/>
              <a:gd name="T1" fmla="*/ 3322 h 3323"/>
              <a:gd name="T2" fmla="*/ 0 w 3967"/>
              <a:gd name="T3" fmla="*/ 3322 h 3323"/>
              <a:gd name="T4" fmla="*/ 0 w 3967"/>
              <a:gd name="T5" fmla="*/ 1940 h 3323"/>
              <a:gd name="T6" fmla="*/ 0 w 3967"/>
              <a:gd name="T7" fmla="*/ 1940 h 3323"/>
              <a:gd name="T8" fmla="*/ 1941 w 3967"/>
              <a:gd name="T9" fmla="*/ 0 h 3323"/>
              <a:gd name="T10" fmla="*/ 2025 w 3967"/>
              <a:gd name="T11" fmla="*/ 0 h 3323"/>
              <a:gd name="T12" fmla="*/ 2025 w 3967"/>
              <a:gd name="T13" fmla="*/ 0 h 3323"/>
              <a:gd name="T14" fmla="*/ 3966 w 3967"/>
              <a:gd name="T15" fmla="*/ 1940 h 3323"/>
              <a:gd name="T16" fmla="*/ 3966 w 3967"/>
              <a:gd name="T17" fmla="*/ 3322 h 3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67" h="3323">
                <a:moveTo>
                  <a:pt x="3966" y="3322"/>
                </a:moveTo>
                <a:lnTo>
                  <a:pt x="0" y="3322"/>
                </a:lnTo>
                <a:lnTo>
                  <a:pt x="0" y="1940"/>
                </a:lnTo>
                <a:lnTo>
                  <a:pt x="0" y="1940"/>
                </a:lnTo>
                <a:cubicBezTo>
                  <a:pt x="0" y="868"/>
                  <a:pt x="869" y="0"/>
                  <a:pt x="1941" y="0"/>
                </a:cubicBezTo>
                <a:lnTo>
                  <a:pt x="2025" y="0"/>
                </a:lnTo>
                <a:lnTo>
                  <a:pt x="2025" y="0"/>
                </a:lnTo>
                <a:cubicBezTo>
                  <a:pt x="3097" y="0"/>
                  <a:pt x="3966" y="868"/>
                  <a:pt x="3966" y="1940"/>
                </a:cubicBezTo>
                <a:lnTo>
                  <a:pt x="3966" y="332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300" name="Freeform 288">
            <a:extLst>
              <a:ext uri="{FF2B5EF4-FFF2-40B4-BE49-F238E27FC236}">
                <a16:creationId xmlns:a16="http://schemas.microsoft.com/office/drawing/2014/main" id="{42135E66-EB53-47A4-8E64-77BF11104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02605" y="3982449"/>
            <a:ext cx="4943642" cy="4141673"/>
          </a:xfrm>
          <a:custGeom>
            <a:avLst/>
            <a:gdLst>
              <a:gd name="T0" fmla="*/ 3966 w 3967"/>
              <a:gd name="T1" fmla="*/ 3322 h 3323"/>
              <a:gd name="T2" fmla="*/ 0 w 3967"/>
              <a:gd name="T3" fmla="*/ 3322 h 3323"/>
              <a:gd name="T4" fmla="*/ 0 w 3967"/>
              <a:gd name="T5" fmla="*/ 1940 h 3323"/>
              <a:gd name="T6" fmla="*/ 0 w 3967"/>
              <a:gd name="T7" fmla="*/ 1940 h 3323"/>
              <a:gd name="T8" fmla="*/ 1941 w 3967"/>
              <a:gd name="T9" fmla="*/ 0 h 3323"/>
              <a:gd name="T10" fmla="*/ 2025 w 3967"/>
              <a:gd name="T11" fmla="*/ 0 h 3323"/>
              <a:gd name="T12" fmla="*/ 2025 w 3967"/>
              <a:gd name="T13" fmla="*/ 0 h 3323"/>
              <a:gd name="T14" fmla="*/ 3966 w 3967"/>
              <a:gd name="T15" fmla="*/ 1940 h 3323"/>
              <a:gd name="T16" fmla="*/ 3966 w 3967"/>
              <a:gd name="T17" fmla="*/ 3322 h 3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67" h="3323">
                <a:moveTo>
                  <a:pt x="3966" y="3322"/>
                </a:moveTo>
                <a:lnTo>
                  <a:pt x="0" y="3322"/>
                </a:lnTo>
                <a:lnTo>
                  <a:pt x="0" y="1940"/>
                </a:lnTo>
                <a:lnTo>
                  <a:pt x="0" y="1940"/>
                </a:lnTo>
                <a:cubicBezTo>
                  <a:pt x="0" y="868"/>
                  <a:pt x="869" y="0"/>
                  <a:pt x="1941" y="0"/>
                </a:cubicBezTo>
                <a:lnTo>
                  <a:pt x="2025" y="0"/>
                </a:lnTo>
                <a:lnTo>
                  <a:pt x="2025" y="0"/>
                </a:lnTo>
                <a:cubicBezTo>
                  <a:pt x="3097" y="0"/>
                  <a:pt x="3966" y="868"/>
                  <a:pt x="3966" y="1940"/>
                </a:cubicBezTo>
                <a:lnTo>
                  <a:pt x="3966" y="332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grpSp>
        <p:nvGrpSpPr>
          <p:cNvPr id="753" name="Group 752">
            <a:extLst>
              <a:ext uri="{FF2B5EF4-FFF2-40B4-BE49-F238E27FC236}">
                <a16:creationId xmlns:a16="http://schemas.microsoft.com/office/drawing/2014/main" id="{D27DE620-1503-4AB6-ABA0-A590F080A10F}"/>
              </a:ext>
            </a:extLst>
          </p:cNvPr>
          <p:cNvGrpSpPr/>
          <p:nvPr/>
        </p:nvGrpSpPr>
        <p:grpSpPr>
          <a:xfrm>
            <a:off x="18252120" y="8558062"/>
            <a:ext cx="3758982" cy="3054072"/>
            <a:chOff x="13873727" y="4584878"/>
            <a:chExt cx="8672514" cy="7046180"/>
          </a:xfrm>
        </p:grpSpPr>
        <p:sp>
          <p:nvSpPr>
            <p:cNvPr id="754" name="Freeform: Shape 753">
              <a:extLst>
                <a:ext uri="{FF2B5EF4-FFF2-40B4-BE49-F238E27FC236}">
                  <a16:creationId xmlns:a16="http://schemas.microsoft.com/office/drawing/2014/main" id="{49FFEFFB-9482-49DB-AB36-1CDB714D85C4}"/>
                </a:ext>
              </a:extLst>
            </p:cNvPr>
            <p:cNvSpPr/>
            <p:nvPr/>
          </p:nvSpPr>
          <p:spPr>
            <a:xfrm>
              <a:off x="18715328" y="8865675"/>
              <a:ext cx="2817725" cy="27404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2" h="2200">
                  <a:moveTo>
                    <a:pt x="2164" y="0"/>
                  </a:moveTo>
                  <a:lnTo>
                    <a:pt x="0" y="0"/>
                  </a:lnTo>
                  <a:lnTo>
                    <a:pt x="0" y="2200"/>
                  </a:lnTo>
                  <a:lnTo>
                    <a:pt x="2031" y="2200"/>
                  </a:lnTo>
                  <a:cubicBezTo>
                    <a:pt x="2158" y="2200"/>
                    <a:pt x="2262" y="2098"/>
                    <a:pt x="2262" y="1970"/>
                  </a:cubicBezTo>
                  <a:lnTo>
                    <a:pt x="2262" y="97"/>
                  </a:lnTo>
                  <a:cubicBezTo>
                    <a:pt x="2262" y="43"/>
                    <a:pt x="2217" y="0"/>
                    <a:pt x="2164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5" name="Freeform: Shape 754">
              <a:extLst>
                <a:ext uri="{FF2B5EF4-FFF2-40B4-BE49-F238E27FC236}">
                  <a16:creationId xmlns:a16="http://schemas.microsoft.com/office/drawing/2014/main" id="{0BBA3214-0D9A-4587-8D3F-A9ADC39AD6DC}"/>
                </a:ext>
              </a:extLst>
            </p:cNvPr>
            <p:cNvSpPr/>
            <p:nvPr/>
          </p:nvSpPr>
          <p:spPr>
            <a:xfrm>
              <a:off x="18691653" y="8840751"/>
              <a:ext cx="2865082" cy="27903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00" h="2240">
                  <a:moveTo>
                    <a:pt x="39" y="2201"/>
                  </a:moveTo>
                  <a:lnTo>
                    <a:pt x="2082" y="2201"/>
                  </a:lnTo>
                  <a:cubicBezTo>
                    <a:pt x="2181" y="2201"/>
                    <a:pt x="2261" y="2121"/>
                    <a:pt x="2261" y="2022"/>
                  </a:cubicBezTo>
                  <a:lnTo>
                    <a:pt x="2261" y="104"/>
                  </a:lnTo>
                  <a:cubicBezTo>
                    <a:pt x="2261" y="68"/>
                    <a:pt x="2232" y="39"/>
                    <a:pt x="2196" y="39"/>
                  </a:cubicBezTo>
                  <a:lnTo>
                    <a:pt x="39" y="39"/>
                  </a:lnTo>
                  <a:close/>
                  <a:moveTo>
                    <a:pt x="2082" y="2240"/>
                  </a:moveTo>
                  <a:lnTo>
                    <a:pt x="19" y="2240"/>
                  </a:lnTo>
                  <a:cubicBezTo>
                    <a:pt x="8" y="2240"/>
                    <a:pt x="0" y="2231"/>
                    <a:pt x="0" y="2220"/>
                  </a:cubicBezTo>
                  <a:lnTo>
                    <a:pt x="0" y="20"/>
                  </a:lnTo>
                  <a:cubicBezTo>
                    <a:pt x="0" y="9"/>
                    <a:pt x="8" y="0"/>
                    <a:pt x="19" y="0"/>
                  </a:cubicBezTo>
                  <a:lnTo>
                    <a:pt x="2196" y="0"/>
                  </a:lnTo>
                  <a:cubicBezTo>
                    <a:pt x="2254" y="0"/>
                    <a:pt x="2300" y="46"/>
                    <a:pt x="2300" y="104"/>
                  </a:cubicBezTo>
                  <a:lnTo>
                    <a:pt x="2300" y="2022"/>
                  </a:lnTo>
                  <a:cubicBezTo>
                    <a:pt x="2300" y="2142"/>
                    <a:pt x="2202" y="2240"/>
                    <a:pt x="2082" y="22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6" name="Freeform: Shape 755">
              <a:extLst>
                <a:ext uri="{FF2B5EF4-FFF2-40B4-BE49-F238E27FC236}">
                  <a16:creationId xmlns:a16="http://schemas.microsoft.com/office/drawing/2014/main" id="{11D8DFF0-0979-4EDE-AD1A-4A85714B2BDF}"/>
                </a:ext>
              </a:extLst>
            </p:cNvPr>
            <p:cNvSpPr/>
            <p:nvPr/>
          </p:nvSpPr>
          <p:spPr>
            <a:xfrm>
              <a:off x="17890328" y="8865675"/>
              <a:ext cx="2816479" cy="27404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1" h="2200">
                  <a:moveTo>
                    <a:pt x="2148" y="0"/>
                  </a:moveTo>
                  <a:lnTo>
                    <a:pt x="127" y="0"/>
                  </a:lnTo>
                  <a:cubicBezTo>
                    <a:pt x="57" y="0"/>
                    <a:pt x="0" y="57"/>
                    <a:pt x="0" y="127"/>
                  </a:cubicBezTo>
                  <a:lnTo>
                    <a:pt x="0" y="1949"/>
                  </a:lnTo>
                  <a:cubicBezTo>
                    <a:pt x="0" y="2088"/>
                    <a:pt x="111" y="2200"/>
                    <a:pt x="250" y="2200"/>
                  </a:cubicBezTo>
                  <a:lnTo>
                    <a:pt x="2009" y="2200"/>
                  </a:lnTo>
                  <a:cubicBezTo>
                    <a:pt x="2148" y="2200"/>
                    <a:pt x="2261" y="2088"/>
                    <a:pt x="2261" y="1949"/>
                  </a:cubicBezTo>
                  <a:lnTo>
                    <a:pt x="2261" y="112"/>
                  </a:lnTo>
                  <a:cubicBezTo>
                    <a:pt x="2261" y="50"/>
                    <a:pt x="2210" y="0"/>
                    <a:pt x="2148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7" name="Freeform: Shape 756">
              <a:extLst>
                <a:ext uri="{FF2B5EF4-FFF2-40B4-BE49-F238E27FC236}">
                  <a16:creationId xmlns:a16="http://schemas.microsoft.com/office/drawing/2014/main" id="{43E54819-A591-4654-9C51-CC667365DC8D}"/>
                </a:ext>
              </a:extLst>
            </p:cNvPr>
            <p:cNvSpPr/>
            <p:nvPr/>
          </p:nvSpPr>
          <p:spPr>
            <a:xfrm>
              <a:off x="17864157" y="8840751"/>
              <a:ext cx="2866324" cy="27903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01" h="2240">
                  <a:moveTo>
                    <a:pt x="130" y="39"/>
                  </a:moveTo>
                  <a:cubicBezTo>
                    <a:pt x="80" y="39"/>
                    <a:pt x="40" y="80"/>
                    <a:pt x="40" y="129"/>
                  </a:cubicBezTo>
                  <a:lnTo>
                    <a:pt x="40" y="2004"/>
                  </a:lnTo>
                  <a:cubicBezTo>
                    <a:pt x="40" y="2113"/>
                    <a:pt x="128" y="2201"/>
                    <a:pt x="236" y="2201"/>
                  </a:cubicBezTo>
                  <a:lnTo>
                    <a:pt x="2066" y="2201"/>
                  </a:lnTo>
                  <a:cubicBezTo>
                    <a:pt x="2174" y="2201"/>
                    <a:pt x="2262" y="2113"/>
                    <a:pt x="2262" y="2004"/>
                  </a:cubicBezTo>
                  <a:lnTo>
                    <a:pt x="2262" y="117"/>
                  </a:lnTo>
                  <a:cubicBezTo>
                    <a:pt x="2262" y="74"/>
                    <a:pt x="2227" y="39"/>
                    <a:pt x="2185" y="39"/>
                  </a:cubicBezTo>
                  <a:close/>
                  <a:moveTo>
                    <a:pt x="2066" y="2240"/>
                  </a:moveTo>
                  <a:lnTo>
                    <a:pt x="236" y="2240"/>
                  </a:lnTo>
                  <a:cubicBezTo>
                    <a:pt x="106" y="2240"/>
                    <a:pt x="0" y="2135"/>
                    <a:pt x="0" y="2004"/>
                  </a:cubicBezTo>
                  <a:lnTo>
                    <a:pt x="0" y="129"/>
                  </a:lnTo>
                  <a:cubicBezTo>
                    <a:pt x="0" y="58"/>
                    <a:pt x="58" y="0"/>
                    <a:pt x="130" y="0"/>
                  </a:cubicBezTo>
                  <a:lnTo>
                    <a:pt x="2185" y="0"/>
                  </a:lnTo>
                  <a:cubicBezTo>
                    <a:pt x="2249" y="0"/>
                    <a:pt x="2301" y="52"/>
                    <a:pt x="2301" y="117"/>
                  </a:cubicBezTo>
                  <a:lnTo>
                    <a:pt x="2301" y="2004"/>
                  </a:lnTo>
                  <a:cubicBezTo>
                    <a:pt x="2301" y="2135"/>
                    <a:pt x="2195" y="2240"/>
                    <a:pt x="2066" y="22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8" name="Freeform: Shape 757">
              <a:extLst>
                <a:ext uri="{FF2B5EF4-FFF2-40B4-BE49-F238E27FC236}">
                  <a16:creationId xmlns:a16="http://schemas.microsoft.com/office/drawing/2014/main" id="{579FBA1D-F11E-4995-AB6D-EB2F59F52663}"/>
                </a:ext>
              </a:extLst>
            </p:cNvPr>
            <p:cNvSpPr/>
            <p:nvPr/>
          </p:nvSpPr>
          <p:spPr>
            <a:xfrm>
              <a:off x="17890328" y="8865675"/>
              <a:ext cx="3642729" cy="27404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24" h="2200">
                  <a:moveTo>
                    <a:pt x="2924" y="1015"/>
                  </a:moveTo>
                  <a:lnTo>
                    <a:pt x="1202" y="1015"/>
                  </a:lnTo>
                  <a:lnTo>
                    <a:pt x="1202" y="0"/>
                  </a:lnTo>
                  <a:lnTo>
                    <a:pt x="1038" y="0"/>
                  </a:lnTo>
                  <a:lnTo>
                    <a:pt x="1038" y="1015"/>
                  </a:lnTo>
                  <a:lnTo>
                    <a:pt x="0" y="1015"/>
                  </a:lnTo>
                  <a:lnTo>
                    <a:pt x="0" y="1185"/>
                  </a:lnTo>
                  <a:lnTo>
                    <a:pt x="1038" y="1185"/>
                  </a:lnTo>
                  <a:lnTo>
                    <a:pt x="1038" y="2200"/>
                  </a:lnTo>
                  <a:lnTo>
                    <a:pt x="1202" y="2200"/>
                  </a:lnTo>
                  <a:lnTo>
                    <a:pt x="1202" y="1185"/>
                  </a:lnTo>
                  <a:lnTo>
                    <a:pt x="2924" y="1185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9" name="Freeform: Shape 758">
              <a:extLst>
                <a:ext uri="{FF2B5EF4-FFF2-40B4-BE49-F238E27FC236}">
                  <a16:creationId xmlns:a16="http://schemas.microsoft.com/office/drawing/2014/main" id="{C3FAA017-23B9-4B35-B624-D41903AA820E}"/>
                </a:ext>
              </a:extLst>
            </p:cNvPr>
            <p:cNvSpPr/>
            <p:nvPr/>
          </p:nvSpPr>
          <p:spPr>
            <a:xfrm>
              <a:off x="17864157" y="8840751"/>
              <a:ext cx="3692578" cy="27903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64" h="2240">
                  <a:moveTo>
                    <a:pt x="1078" y="2201"/>
                  </a:moveTo>
                  <a:lnTo>
                    <a:pt x="1204" y="2201"/>
                  </a:lnTo>
                  <a:lnTo>
                    <a:pt x="1204" y="1205"/>
                  </a:lnTo>
                  <a:cubicBezTo>
                    <a:pt x="1204" y="1194"/>
                    <a:pt x="1213" y="1186"/>
                    <a:pt x="1223" y="1186"/>
                  </a:cubicBezTo>
                  <a:lnTo>
                    <a:pt x="2925" y="1186"/>
                  </a:lnTo>
                  <a:lnTo>
                    <a:pt x="2925" y="1055"/>
                  </a:lnTo>
                  <a:lnTo>
                    <a:pt x="1223" y="1055"/>
                  </a:lnTo>
                  <a:cubicBezTo>
                    <a:pt x="1213" y="1055"/>
                    <a:pt x="1204" y="1046"/>
                    <a:pt x="1204" y="1035"/>
                  </a:cubicBezTo>
                  <a:lnTo>
                    <a:pt x="1204" y="39"/>
                  </a:lnTo>
                  <a:lnTo>
                    <a:pt x="1078" y="39"/>
                  </a:lnTo>
                  <a:lnTo>
                    <a:pt x="1078" y="1035"/>
                  </a:lnTo>
                  <a:cubicBezTo>
                    <a:pt x="1078" y="1046"/>
                    <a:pt x="1069" y="1055"/>
                    <a:pt x="1059" y="1055"/>
                  </a:cubicBezTo>
                  <a:lnTo>
                    <a:pt x="40" y="1055"/>
                  </a:lnTo>
                  <a:lnTo>
                    <a:pt x="40" y="1186"/>
                  </a:lnTo>
                  <a:lnTo>
                    <a:pt x="1059" y="1186"/>
                  </a:lnTo>
                  <a:cubicBezTo>
                    <a:pt x="1069" y="1186"/>
                    <a:pt x="1078" y="1194"/>
                    <a:pt x="1078" y="1205"/>
                  </a:cubicBezTo>
                  <a:close/>
                  <a:moveTo>
                    <a:pt x="1223" y="2240"/>
                  </a:moveTo>
                  <a:lnTo>
                    <a:pt x="1059" y="2240"/>
                  </a:lnTo>
                  <a:cubicBezTo>
                    <a:pt x="1048" y="2240"/>
                    <a:pt x="1039" y="2231"/>
                    <a:pt x="1039" y="2220"/>
                  </a:cubicBezTo>
                  <a:lnTo>
                    <a:pt x="1039" y="1225"/>
                  </a:lnTo>
                  <a:lnTo>
                    <a:pt x="21" y="1225"/>
                  </a:lnTo>
                  <a:cubicBezTo>
                    <a:pt x="10" y="1225"/>
                    <a:pt x="0" y="1216"/>
                    <a:pt x="0" y="1205"/>
                  </a:cubicBezTo>
                  <a:lnTo>
                    <a:pt x="0" y="1035"/>
                  </a:lnTo>
                  <a:cubicBezTo>
                    <a:pt x="0" y="1024"/>
                    <a:pt x="10" y="1015"/>
                    <a:pt x="21" y="1015"/>
                  </a:cubicBezTo>
                  <a:lnTo>
                    <a:pt x="1039" y="1015"/>
                  </a:lnTo>
                  <a:lnTo>
                    <a:pt x="1039" y="20"/>
                  </a:lnTo>
                  <a:cubicBezTo>
                    <a:pt x="1039" y="9"/>
                    <a:pt x="1048" y="0"/>
                    <a:pt x="1059" y="0"/>
                  </a:cubicBezTo>
                  <a:lnTo>
                    <a:pt x="1223" y="0"/>
                  </a:lnTo>
                  <a:cubicBezTo>
                    <a:pt x="1234" y="0"/>
                    <a:pt x="1243" y="9"/>
                    <a:pt x="1243" y="20"/>
                  </a:cubicBezTo>
                  <a:lnTo>
                    <a:pt x="1243" y="1015"/>
                  </a:lnTo>
                  <a:lnTo>
                    <a:pt x="2945" y="1015"/>
                  </a:lnTo>
                  <a:cubicBezTo>
                    <a:pt x="2956" y="1015"/>
                    <a:pt x="2964" y="1024"/>
                    <a:pt x="2964" y="1035"/>
                  </a:cubicBezTo>
                  <a:lnTo>
                    <a:pt x="2964" y="1205"/>
                  </a:lnTo>
                  <a:cubicBezTo>
                    <a:pt x="2964" y="1216"/>
                    <a:pt x="2956" y="1225"/>
                    <a:pt x="2945" y="1225"/>
                  </a:cubicBezTo>
                  <a:lnTo>
                    <a:pt x="1243" y="1225"/>
                  </a:lnTo>
                  <a:lnTo>
                    <a:pt x="1243" y="2220"/>
                  </a:lnTo>
                  <a:cubicBezTo>
                    <a:pt x="1243" y="2231"/>
                    <a:pt x="1234" y="2240"/>
                    <a:pt x="1223" y="22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0" name="Freeform: Shape 759">
              <a:extLst>
                <a:ext uri="{FF2B5EF4-FFF2-40B4-BE49-F238E27FC236}">
                  <a16:creationId xmlns:a16="http://schemas.microsoft.com/office/drawing/2014/main" id="{492F188B-B236-4418-8F07-97847D244A0B}"/>
                </a:ext>
              </a:extLst>
            </p:cNvPr>
            <p:cNvSpPr/>
            <p:nvPr/>
          </p:nvSpPr>
          <p:spPr>
            <a:xfrm>
              <a:off x="18942145" y="5478424"/>
              <a:ext cx="2820217" cy="17771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4" h="1427">
                  <a:moveTo>
                    <a:pt x="176" y="9"/>
                  </a:moveTo>
                  <a:cubicBezTo>
                    <a:pt x="141" y="-11"/>
                    <a:pt x="96" y="2"/>
                    <a:pt x="76" y="37"/>
                  </a:cubicBezTo>
                  <a:lnTo>
                    <a:pt x="10" y="156"/>
                  </a:lnTo>
                  <a:cubicBezTo>
                    <a:pt x="-10" y="190"/>
                    <a:pt x="2" y="235"/>
                    <a:pt x="38" y="254"/>
                  </a:cubicBezTo>
                  <a:lnTo>
                    <a:pt x="2126" y="1427"/>
                  </a:lnTo>
                  <a:lnTo>
                    <a:pt x="2264" y="1182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1" name="Freeform: Shape 760">
              <a:extLst>
                <a:ext uri="{FF2B5EF4-FFF2-40B4-BE49-F238E27FC236}">
                  <a16:creationId xmlns:a16="http://schemas.microsoft.com/office/drawing/2014/main" id="{48FF5622-3970-4CCF-B8C5-4F41099C369E}"/>
                </a:ext>
              </a:extLst>
            </p:cNvPr>
            <p:cNvSpPr/>
            <p:nvPr/>
          </p:nvSpPr>
          <p:spPr>
            <a:xfrm>
              <a:off x="18942145" y="5478424"/>
              <a:ext cx="2820217" cy="17771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4" h="1427">
                  <a:moveTo>
                    <a:pt x="176" y="9"/>
                  </a:moveTo>
                  <a:cubicBezTo>
                    <a:pt x="141" y="-11"/>
                    <a:pt x="96" y="2"/>
                    <a:pt x="76" y="37"/>
                  </a:cubicBezTo>
                  <a:lnTo>
                    <a:pt x="10" y="156"/>
                  </a:lnTo>
                  <a:cubicBezTo>
                    <a:pt x="-10" y="190"/>
                    <a:pt x="2" y="235"/>
                    <a:pt x="38" y="254"/>
                  </a:cubicBezTo>
                  <a:lnTo>
                    <a:pt x="2126" y="1427"/>
                  </a:lnTo>
                  <a:lnTo>
                    <a:pt x="2264" y="1182"/>
                  </a:ln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2" name="Freeform: Shape 761">
              <a:extLst>
                <a:ext uri="{FF2B5EF4-FFF2-40B4-BE49-F238E27FC236}">
                  <a16:creationId xmlns:a16="http://schemas.microsoft.com/office/drawing/2014/main" id="{E0776454-5725-45FD-AC2D-2AFF0B0B5044}"/>
                </a:ext>
              </a:extLst>
            </p:cNvPr>
            <p:cNvSpPr/>
            <p:nvPr/>
          </p:nvSpPr>
          <p:spPr>
            <a:xfrm>
              <a:off x="18912236" y="5449761"/>
              <a:ext cx="2873802" cy="18319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07" h="1471">
                  <a:moveTo>
                    <a:pt x="159" y="39"/>
                  </a:moveTo>
                  <a:cubicBezTo>
                    <a:pt x="155" y="39"/>
                    <a:pt x="151" y="40"/>
                    <a:pt x="147" y="41"/>
                  </a:cubicBezTo>
                  <a:cubicBezTo>
                    <a:pt x="136" y="44"/>
                    <a:pt x="127" y="52"/>
                    <a:pt x="122" y="61"/>
                  </a:cubicBezTo>
                  <a:lnTo>
                    <a:pt x="45" y="198"/>
                  </a:lnTo>
                  <a:cubicBezTo>
                    <a:pt x="40" y="208"/>
                    <a:pt x="38" y="220"/>
                    <a:pt x="41" y="231"/>
                  </a:cubicBezTo>
                  <a:cubicBezTo>
                    <a:pt x="44" y="242"/>
                    <a:pt x="51" y="251"/>
                    <a:pt x="61" y="256"/>
                  </a:cubicBezTo>
                  <a:lnTo>
                    <a:pt x="2142" y="1425"/>
                  </a:lnTo>
                  <a:lnTo>
                    <a:pt x="2260" y="1213"/>
                  </a:lnTo>
                  <a:lnTo>
                    <a:pt x="180" y="45"/>
                  </a:lnTo>
                  <a:cubicBezTo>
                    <a:pt x="173" y="41"/>
                    <a:pt x="167" y="39"/>
                    <a:pt x="159" y="39"/>
                  </a:cubicBezTo>
                  <a:close/>
                  <a:moveTo>
                    <a:pt x="2149" y="1471"/>
                  </a:moveTo>
                  <a:cubicBezTo>
                    <a:pt x="2146" y="1471"/>
                    <a:pt x="2142" y="1470"/>
                    <a:pt x="2139" y="1469"/>
                  </a:cubicBezTo>
                  <a:lnTo>
                    <a:pt x="42" y="291"/>
                  </a:lnTo>
                  <a:cubicBezTo>
                    <a:pt x="23" y="280"/>
                    <a:pt x="9" y="262"/>
                    <a:pt x="3" y="241"/>
                  </a:cubicBezTo>
                  <a:cubicBezTo>
                    <a:pt x="-3" y="220"/>
                    <a:pt x="0" y="198"/>
                    <a:pt x="11" y="179"/>
                  </a:cubicBezTo>
                  <a:lnTo>
                    <a:pt x="87" y="42"/>
                  </a:lnTo>
                  <a:cubicBezTo>
                    <a:pt x="98" y="23"/>
                    <a:pt x="115" y="9"/>
                    <a:pt x="137" y="3"/>
                  </a:cubicBezTo>
                  <a:cubicBezTo>
                    <a:pt x="158" y="-3"/>
                    <a:pt x="180" y="0"/>
                    <a:pt x="200" y="11"/>
                  </a:cubicBezTo>
                  <a:lnTo>
                    <a:pt x="2297" y="1188"/>
                  </a:lnTo>
                  <a:cubicBezTo>
                    <a:pt x="2306" y="1194"/>
                    <a:pt x="2310" y="1206"/>
                    <a:pt x="2304" y="1215"/>
                  </a:cubicBezTo>
                  <a:lnTo>
                    <a:pt x="2166" y="1461"/>
                  </a:lnTo>
                  <a:cubicBezTo>
                    <a:pt x="2164" y="1466"/>
                    <a:pt x="2159" y="1469"/>
                    <a:pt x="2154" y="1470"/>
                  </a:cubicBezTo>
                  <a:cubicBezTo>
                    <a:pt x="2153" y="1471"/>
                    <a:pt x="2151" y="1471"/>
                    <a:pt x="2149" y="147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3" name="Freeform: Shape 762">
              <a:extLst>
                <a:ext uri="{FF2B5EF4-FFF2-40B4-BE49-F238E27FC236}">
                  <a16:creationId xmlns:a16="http://schemas.microsoft.com/office/drawing/2014/main" id="{9E96D4C8-ECF1-4162-8AD4-1FABA44492FF}"/>
                </a:ext>
              </a:extLst>
            </p:cNvPr>
            <p:cNvSpPr/>
            <p:nvPr/>
          </p:nvSpPr>
          <p:spPr>
            <a:xfrm>
              <a:off x="21590383" y="6951467"/>
              <a:ext cx="927195" cy="7153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5" h="575">
                  <a:moveTo>
                    <a:pt x="708" y="320"/>
                  </a:moveTo>
                  <a:lnTo>
                    <a:pt x="138" y="0"/>
                  </a:lnTo>
                  <a:lnTo>
                    <a:pt x="0" y="245"/>
                  </a:lnTo>
                  <a:lnTo>
                    <a:pt x="570" y="566"/>
                  </a:lnTo>
                  <a:cubicBezTo>
                    <a:pt x="605" y="585"/>
                    <a:pt x="650" y="573"/>
                    <a:pt x="670" y="538"/>
                  </a:cubicBezTo>
                  <a:lnTo>
                    <a:pt x="736" y="419"/>
                  </a:lnTo>
                  <a:cubicBezTo>
                    <a:pt x="756" y="384"/>
                    <a:pt x="743" y="340"/>
                    <a:pt x="708" y="32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4" name="Freeform: Shape 763">
              <a:extLst>
                <a:ext uri="{FF2B5EF4-FFF2-40B4-BE49-F238E27FC236}">
                  <a16:creationId xmlns:a16="http://schemas.microsoft.com/office/drawing/2014/main" id="{347905CB-E4D4-4648-9DD8-E5914FE70A2D}"/>
                </a:ext>
              </a:extLst>
            </p:cNvPr>
            <p:cNvSpPr/>
            <p:nvPr/>
          </p:nvSpPr>
          <p:spPr>
            <a:xfrm>
              <a:off x="21590383" y="6951467"/>
              <a:ext cx="927195" cy="7153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5" h="575">
                  <a:moveTo>
                    <a:pt x="708" y="320"/>
                  </a:moveTo>
                  <a:lnTo>
                    <a:pt x="138" y="0"/>
                  </a:lnTo>
                  <a:lnTo>
                    <a:pt x="0" y="245"/>
                  </a:lnTo>
                  <a:lnTo>
                    <a:pt x="570" y="566"/>
                  </a:lnTo>
                  <a:cubicBezTo>
                    <a:pt x="605" y="585"/>
                    <a:pt x="650" y="573"/>
                    <a:pt x="670" y="538"/>
                  </a:cubicBezTo>
                  <a:lnTo>
                    <a:pt x="736" y="419"/>
                  </a:lnTo>
                  <a:cubicBezTo>
                    <a:pt x="756" y="384"/>
                    <a:pt x="743" y="340"/>
                    <a:pt x="708" y="32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5" name="Freeform: Shape 764">
              <a:extLst>
                <a:ext uri="{FF2B5EF4-FFF2-40B4-BE49-F238E27FC236}">
                  <a16:creationId xmlns:a16="http://schemas.microsoft.com/office/drawing/2014/main" id="{6E4B3E40-0516-48C9-8433-8CEBD1D489A5}"/>
                </a:ext>
              </a:extLst>
            </p:cNvPr>
            <p:cNvSpPr/>
            <p:nvPr/>
          </p:nvSpPr>
          <p:spPr>
            <a:xfrm>
              <a:off x="21565458" y="6926543"/>
              <a:ext cx="980783" cy="7689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8" h="618">
                  <a:moveTo>
                    <a:pt x="47" y="258"/>
                  </a:moveTo>
                  <a:lnTo>
                    <a:pt x="609" y="574"/>
                  </a:lnTo>
                  <a:cubicBezTo>
                    <a:pt x="629" y="585"/>
                    <a:pt x="656" y="578"/>
                    <a:pt x="668" y="557"/>
                  </a:cubicBezTo>
                  <a:lnTo>
                    <a:pt x="744" y="421"/>
                  </a:lnTo>
                  <a:cubicBezTo>
                    <a:pt x="755" y="400"/>
                    <a:pt x="748" y="374"/>
                    <a:pt x="727" y="362"/>
                  </a:cubicBezTo>
                  <a:lnTo>
                    <a:pt x="165" y="47"/>
                  </a:lnTo>
                  <a:close/>
                  <a:moveTo>
                    <a:pt x="629" y="618"/>
                  </a:moveTo>
                  <a:cubicBezTo>
                    <a:pt x="616" y="618"/>
                    <a:pt x="602" y="615"/>
                    <a:pt x="589" y="608"/>
                  </a:cubicBezTo>
                  <a:lnTo>
                    <a:pt x="10" y="283"/>
                  </a:lnTo>
                  <a:cubicBezTo>
                    <a:pt x="1" y="277"/>
                    <a:pt x="-3" y="265"/>
                    <a:pt x="3" y="256"/>
                  </a:cubicBezTo>
                  <a:lnTo>
                    <a:pt x="141" y="10"/>
                  </a:lnTo>
                  <a:cubicBezTo>
                    <a:pt x="146" y="1"/>
                    <a:pt x="158" y="-3"/>
                    <a:pt x="168" y="2"/>
                  </a:cubicBezTo>
                  <a:lnTo>
                    <a:pt x="746" y="328"/>
                  </a:lnTo>
                  <a:cubicBezTo>
                    <a:pt x="786" y="350"/>
                    <a:pt x="800" y="401"/>
                    <a:pt x="778" y="441"/>
                  </a:cubicBezTo>
                  <a:lnTo>
                    <a:pt x="702" y="576"/>
                  </a:lnTo>
                  <a:cubicBezTo>
                    <a:pt x="686" y="603"/>
                    <a:pt x="658" y="618"/>
                    <a:pt x="629" y="61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6" name="Freeform: Shape 765">
              <a:extLst>
                <a:ext uri="{FF2B5EF4-FFF2-40B4-BE49-F238E27FC236}">
                  <a16:creationId xmlns:a16="http://schemas.microsoft.com/office/drawing/2014/main" id="{767E1F55-69E3-4BAE-A71B-54899BFACF99}"/>
                </a:ext>
              </a:extLst>
            </p:cNvPr>
            <p:cNvSpPr/>
            <p:nvPr/>
          </p:nvSpPr>
          <p:spPr>
            <a:xfrm>
              <a:off x="19515411" y="4609802"/>
              <a:ext cx="1051818" cy="15341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45" h="1232">
                  <a:moveTo>
                    <a:pt x="683" y="1191"/>
                  </a:moveTo>
                  <a:cubicBezTo>
                    <a:pt x="683" y="1191"/>
                    <a:pt x="-180" y="505"/>
                    <a:pt x="34" y="144"/>
                  </a:cubicBezTo>
                  <a:cubicBezTo>
                    <a:pt x="248" y="-216"/>
                    <a:pt x="1083" y="79"/>
                    <a:pt x="779" y="1232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7" name="Freeform: Shape 766">
              <a:extLst>
                <a:ext uri="{FF2B5EF4-FFF2-40B4-BE49-F238E27FC236}">
                  <a16:creationId xmlns:a16="http://schemas.microsoft.com/office/drawing/2014/main" id="{CE50333D-CA20-47E0-BA1B-B5863D59883C}"/>
                </a:ext>
              </a:extLst>
            </p:cNvPr>
            <p:cNvSpPr/>
            <p:nvPr/>
          </p:nvSpPr>
          <p:spPr>
            <a:xfrm>
              <a:off x="19515411" y="4821661"/>
              <a:ext cx="882330" cy="12836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9" h="1031">
                  <a:moveTo>
                    <a:pt x="205" y="49"/>
                  </a:moveTo>
                  <a:cubicBezTo>
                    <a:pt x="111" y="-15"/>
                    <a:pt x="50" y="-9"/>
                    <a:pt x="12" y="23"/>
                  </a:cubicBezTo>
                  <a:cubicBezTo>
                    <a:pt x="-106" y="394"/>
                    <a:pt x="683" y="1021"/>
                    <a:pt x="683" y="1021"/>
                  </a:cubicBezTo>
                  <a:lnTo>
                    <a:pt x="709" y="1031"/>
                  </a:lnTo>
                  <a:cubicBezTo>
                    <a:pt x="709" y="1031"/>
                    <a:pt x="441" y="210"/>
                    <a:pt x="205" y="49"/>
                  </a:cubicBezTo>
                  <a:close/>
                </a:path>
              </a:pathLst>
            </a:custGeom>
            <a:solidFill>
              <a:schemeClr val="tx2">
                <a:alpha val="7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8" name="Freeform: Shape 767">
              <a:extLst>
                <a:ext uri="{FF2B5EF4-FFF2-40B4-BE49-F238E27FC236}">
                  <a16:creationId xmlns:a16="http://schemas.microsoft.com/office/drawing/2014/main" id="{5595D1DC-B401-4A5A-9690-05AF866C64A2}"/>
                </a:ext>
              </a:extLst>
            </p:cNvPr>
            <p:cNvSpPr/>
            <p:nvPr/>
          </p:nvSpPr>
          <p:spPr>
            <a:xfrm>
              <a:off x="19490486" y="4584878"/>
              <a:ext cx="1101667" cy="15827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85" h="1271">
                  <a:moveTo>
                    <a:pt x="714" y="1194"/>
                  </a:moveTo>
                  <a:lnTo>
                    <a:pt x="786" y="1225"/>
                  </a:lnTo>
                  <a:cubicBezTo>
                    <a:pt x="864" y="920"/>
                    <a:pt x="865" y="648"/>
                    <a:pt x="791" y="436"/>
                  </a:cubicBezTo>
                  <a:cubicBezTo>
                    <a:pt x="729" y="260"/>
                    <a:pt x="617" y="131"/>
                    <a:pt x="475" y="71"/>
                  </a:cubicBezTo>
                  <a:cubicBezTo>
                    <a:pt x="313" y="3"/>
                    <a:pt x="147" y="46"/>
                    <a:pt x="71" y="174"/>
                  </a:cubicBezTo>
                  <a:cubicBezTo>
                    <a:pt x="-127" y="508"/>
                    <a:pt x="667" y="1156"/>
                    <a:pt x="714" y="1194"/>
                  </a:cubicBezTo>
                  <a:close/>
                  <a:moveTo>
                    <a:pt x="799" y="1271"/>
                  </a:moveTo>
                  <a:cubicBezTo>
                    <a:pt x="797" y="1271"/>
                    <a:pt x="794" y="1271"/>
                    <a:pt x="792" y="1269"/>
                  </a:cubicBezTo>
                  <a:lnTo>
                    <a:pt x="695" y="1228"/>
                  </a:lnTo>
                  <a:cubicBezTo>
                    <a:pt x="694" y="1228"/>
                    <a:pt x="692" y="1227"/>
                    <a:pt x="691" y="1226"/>
                  </a:cubicBezTo>
                  <a:cubicBezTo>
                    <a:pt x="655" y="1197"/>
                    <a:pt x="-184" y="526"/>
                    <a:pt x="37" y="155"/>
                  </a:cubicBezTo>
                  <a:cubicBezTo>
                    <a:pt x="123" y="8"/>
                    <a:pt x="310" y="-41"/>
                    <a:pt x="490" y="35"/>
                  </a:cubicBezTo>
                  <a:cubicBezTo>
                    <a:pt x="760" y="148"/>
                    <a:pt x="1008" y="536"/>
                    <a:pt x="819" y="1257"/>
                  </a:cubicBezTo>
                  <a:cubicBezTo>
                    <a:pt x="817" y="1262"/>
                    <a:pt x="813" y="1267"/>
                    <a:pt x="808" y="1269"/>
                  </a:cubicBezTo>
                  <a:cubicBezTo>
                    <a:pt x="805" y="1271"/>
                    <a:pt x="802" y="1271"/>
                    <a:pt x="799" y="127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9" name="Freeform: Shape 768">
              <a:extLst>
                <a:ext uri="{FF2B5EF4-FFF2-40B4-BE49-F238E27FC236}">
                  <a16:creationId xmlns:a16="http://schemas.microsoft.com/office/drawing/2014/main" id="{B91988DA-6BA2-4BE8-BD00-A16F1FC30134}"/>
                </a:ext>
              </a:extLst>
            </p:cNvPr>
            <p:cNvSpPr/>
            <p:nvPr/>
          </p:nvSpPr>
          <p:spPr>
            <a:xfrm>
              <a:off x="19490486" y="4797983"/>
              <a:ext cx="930933" cy="13334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8" h="1071">
                  <a:moveTo>
                    <a:pt x="49" y="55"/>
                  </a:moveTo>
                  <a:cubicBezTo>
                    <a:pt x="-43" y="374"/>
                    <a:pt x="566" y="901"/>
                    <a:pt x="693" y="1007"/>
                  </a:cubicBezTo>
                  <a:cubicBezTo>
                    <a:pt x="630" y="825"/>
                    <a:pt x="409" y="217"/>
                    <a:pt x="214" y="85"/>
                  </a:cubicBezTo>
                  <a:cubicBezTo>
                    <a:pt x="143" y="37"/>
                    <a:pt x="88" y="27"/>
                    <a:pt x="49" y="55"/>
                  </a:cubicBezTo>
                  <a:close/>
                  <a:moveTo>
                    <a:pt x="729" y="1071"/>
                  </a:moveTo>
                  <a:cubicBezTo>
                    <a:pt x="726" y="1071"/>
                    <a:pt x="723" y="1071"/>
                    <a:pt x="721" y="1070"/>
                  </a:cubicBezTo>
                  <a:lnTo>
                    <a:pt x="695" y="1058"/>
                  </a:lnTo>
                  <a:cubicBezTo>
                    <a:pt x="694" y="1058"/>
                    <a:pt x="692" y="1057"/>
                    <a:pt x="691" y="1056"/>
                  </a:cubicBezTo>
                  <a:cubicBezTo>
                    <a:pt x="658" y="1030"/>
                    <a:pt x="-108" y="416"/>
                    <a:pt x="13" y="38"/>
                  </a:cubicBezTo>
                  <a:cubicBezTo>
                    <a:pt x="15" y="34"/>
                    <a:pt x="16" y="31"/>
                    <a:pt x="20" y="29"/>
                  </a:cubicBezTo>
                  <a:cubicBezTo>
                    <a:pt x="57" y="-3"/>
                    <a:pt x="125" y="-23"/>
                    <a:pt x="236" y="52"/>
                  </a:cubicBezTo>
                  <a:cubicBezTo>
                    <a:pt x="475" y="216"/>
                    <a:pt x="736" y="1011"/>
                    <a:pt x="747" y="1045"/>
                  </a:cubicBezTo>
                  <a:cubicBezTo>
                    <a:pt x="750" y="1052"/>
                    <a:pt x="748" y="1061"/>
                    <a:pt x="742" y="1066"/>
                  </a:cubicBezTo>
                  <a:cubicBezTo>
                    <a:pt x="738" y="1070"/>
                    <a:pt x="734" y="1071"/>
                    <a:pt x="729" y="1071"/>
                  </a:cubicBezTo>
                  <a:close/>
                </a:path>
              </a:pathLst>
            </a:custGeom>
            <a:solidFill>
              <a:schemeClr val="tx2">
                <a:alpha val="97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0" name="Freeform: Shape 769">
              <a:extLst>
                <a:ext uri="{FF2B5EF4-FFF2-40B4-BE49-F238E27FC236}">
                  <a16:creationId xmlns:a16="http://schemas.microsoft.com/office/drawing/2014/main" id="{DE25B398-4DB5-4CB4-B234-A387B38EC107}"/>
                </a:ext>
              </a:extLst>
            </p:cNvPr>
            <p:cNvSpPr/>
            <p:nvPr/>
          </p:nvSpPr>
          <p:spPr>
            <a:xfrm>
              <a:off x="20539808" y="5692776"/>
              <a:ext cx="1683656" cy="8623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52" h="693">
                  <a:moveTo>
                    <a:pt x="81" y="465"/>
                  </a:moveTo>
                  <a:cubicBezTo>
                    <a:pt x="81" y="465"/>
                    <a:pt x="1089" y="911"/>
                    <a:pt x="1309" y="554"/>
                  </a:cubicBezTo>
                  <a:cubicBezTo>
                    <a:pt x="1529" y="196"/>
                    <a:pt x="878" y="-406"/>
                    <a:pt x="0" y="399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1" name="Freeform: Shape 770">
              <a:extLst>
                <a:ext uri="{FF2B5EF4-FFF2-40B4-BE49-F238E27FC236}">
                  <a16:creationId xmlns:a16="http://schemas.microsoft.com/office/drawing/2014/main" id="{F82BE925-2317-47F4-9436-F55E5E0F23DF}"/>
                </a:ext>
              </a:extLst>
            </p:cNvPr>
            <p:cNvSpPr/>
            <p:nvPr/>
          </p:nvSpPr>
          <p:spPr>
            <a:xfrm>
              <a:off x="20613336" y="6167589"/>
              <a:ext cx="1517908" cy="3875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9" h="312">
                  <a:moveTo>
                    <a:pt x="1104" y="57"/>
                  </a:moveTo>
                  <a:cubicBezTo>
                    <a:pt x="1205" y="111"/>
                    <a:pt x="1227" y="167"/>
                    <a:pt x="1217" y="216"/>
                  </a:cubicBezTo>
                  <a:cubicBezTo>
                    <a:pt x="944" y="493"/>
                    <a:pt x="22" y="85"/>
                    <a:pt x="22" y="85"/>
                  </a:cubicBezTo>
                  <a:lnTo>
                    <a:pt x="0" y="68"/>
                  </a:lnTo>
                  <a:cubicBezTo>
                    <a:pt x="0" y="68"/>
                    <a:pt x="852" y="-77"/>
                    <a:pt x="1104" y="57"/>
                  </a:cubicBezTo>
                  <a:close/>
                </a:path>
              </a:pathLst>
            </a:custGeom>
            <a:solidFill>
              <a:schemeClr val="tx2">
                <a:alpha val="7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2" name="Freeform: Shape 771">
              <a:extLst>
                <a:ext uri="{FF2B5EF4-FFF2-40B4-BE49-F238E27FC236}">
                  <a16:creationId xmlns:a16="http://schemas.microsoft.com/office/drawing/2014/main" id="{EBB77D72-5BF7-4182-AE70-8E5DED4E3FB5}"/>
                </a:ext>
              </a:extLst>
            </p:cNvPr>
            <p:cNvSpPr/>
            <p:nvPr/>
          </p:nvSpPr>
          <p:spPr>
            <a:xfrm>
              <a:off x="20514883" y="5667851"/>
              <a:ext cx="1733505" cy="9122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92" h="733">
                  <a:moveTo>
                    <a:pt x="111" y="468"/>
                  </a:moveTo>
                  <a:cubicBezTo>
                    <a:pt x="166" y="492"/>
                    <a:pt x="1109" y="894"/>
                    <a:pt x="1312" y="564"/>
                  </a:cubicBezTo>
                  <a:cubicBezTo>
                    <a:pt x="1391" y="436"/>
                    <a:pt x="1351" y="269"/>
                    <a:pt x="1216" y="159"/>
                  </a:cubicBezTo>
                  <a:cubicBezTo>
                    <a:pt x="1097" y="61"/>
                    <a:pt x="930" y="22"/>
                    <a:pt x="745" y="49"/>
                  </a:cubicBezTo>
                  <a:cubicBezTo>
                    <a:pt x="524" y="81"/>
                    <a:pt x="284" y="208"/>
                    <a:pt x="50" y="418"/>
                  </a:cubicBezTo>
                  <a:close/>
                  <a:moveTo>
                    <a:pt x="987" y="733"/>
                  </a:moveTo>
                  <a:cubicBezTo>
                    <a:pt x="617" y="733"/>
                    <a:pt x="122" y="516"/>
                    <a:pt x="93" y="503"/>
                  </a:cubicBezTo>
                  <a:cubicBezTo>
                    <a:pt x="92" y="503"/>
                    <a:pt x="90" y="501"/>
                    <a:pt x="89" y="501"/>
                  </a:cubicBezTo>
                  <a:lnTo>
                    <a:pt x="7" y="434"/>
                  </a:lnTo>
                  <a:cubicBezTo>
                    <a:pt x="3" y="430"/>
                    <a:pt x="1" y="425"/>
                    <a:pt x="0" y="419"/>
                  </a:cubicBezTo>
                  <a:cubicBezTo>
                    <a:pt x="0" y="414"/>
                    <a:pt x="2" y="408"/>
                    <a:pt x="7" y="405"/>
                  </a:cubicBezTo>
                  <a:cubicBezTo>
                    <a:pt x="556" y="-98"/>
                    <a:pt x="1015" y="-58"/>
                    <a:pt x="1241" y="129"/>
                  </a:cubicBezTo>
                  <a:cubicBezTo>
                    <a:pt x="1391" y="252"/>
                    <a:pt x="1435" y="440"/>
                    <a:pt x="1346" y="584"/>
                  </a:cubicBezTo>
                  <a:cubicBezTo>
                    <a:pt x="1279" y="693"/>
                    <a:pt x="1144" y="733"/>
                    <a:pt x="987" y="73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3" name="Freeform: Shape 772">
              <a:extLst>
                <a:ext uri="{FF2B5EF4-FFF2-40B4-BE49-F238E27FC236}">
                  <a16:creationId xmlns:a16="http://schemas.microsoft.com/office/drawing/2014/main" id="{E67490DC-AC2A-4807-9DA9-A0F1A73535AF}"/>
                </a:ext>
              </a:extLst>
            </p:cNvPr>
            <p:cNvSpPr/>
            <p:nvPr/>
          </p:nvSpPr>
          <p:spPr>
            <a:xfrm>
              <a:off x="20589661" y="6142664"/>
              <a:ext cx="1566507" cy="4386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58" h="353">
                  <a:moveTo>
                    <a:pt x="76" y="99"/>
                  </a:moveTo>
                  <a:cubicBezTo>
                    <a:pt x="228" y="162"/>
                    <a:pt x="978" y="457"/>
                    <a:pt x="1217" y="227"/>
                  </a:cubicBezTo>
                  <a:cubicBezTo>
                    <a:pt x="1224" y="179"/>
                    <a:pt x="1190" y="135"/>
                    <a:pt x="1114" y="94"/>
                  </a:cubicBezTo>
                  <a:cubicBezTo>
                    <a:pt x="907" y="-16"/>
                    <a:pt x="265" y="70"/>
                    <a:pt x="76" y="99"/>
                  </a:cubicBezTo>
                  <a:close/>
                  <a:moveTo>
                    <a:pt x="927" y="353"/>
                  </a:moveTo>
                  <a:cubicBezTo>
                    <a:pt x="556" y="353"/>
                    <a:pt x="61" y="135"/>
                    <a:pt x="33" y="123"/>
                  </a:cubicBezTo>
                  <a:cubicBezTo>
                    <a:pt x="32" y="123"/>
                    <a:pt x="30" y="121"/>
                    <a:pt x="29" y="121"/>
                  </a:cubicBezTo>
                  <a:lnTo>
                    <a:pt x="7" y="103"/>
                  </a:lnTo>
                  <a:cubicBezTo>
                    <a:pt x="1" y="98"/>
                    <a:pt x="-1" y="90"/>
                    <a:pt x="0" y="83"/>
                  </a:cubicBezTo>
                  <a:cubicBezTo>
                    <a:pt x="2" y="75"/>
                    <a:pt x="8" y="69"/>
                    <a:pt x="16" y="68"/>
                  </a:cubicBezTo>
                  <a:cubicBezTo>
                    <a:pt x="51" y="62"/>
                    <a:pt x="877" y="-76"/>
                    <a:pt x="1133" y="60"/>
                  </a:cubicBezTo>
                  <a:cubicBezTo>
                    <a:pt x="1252" y="123"/>
                    <a:pt x="1265" y="193"/>
                    <a:pt x="1255" y="240"/>
                  </a:cubicBezTo>
                  <a:cubicBezTo>
                    <a:pt x="1254" y="244"/>
                    <a:pt x="1252" y="247"/>
                    <a:pt x="1250" y="250"/>
                  </a:cubicBezTo>
                  <a:cubicBezTo>
                    <a:pt x="1176" y="324"/>
                    <a:pt x="1060" y="353"/>
                    <a:pt x="927" y="35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4" name="Freeform: Shape 773">
              <a:extLst>
                <a:ext uri="{FF2B5EF4-FFF2-40B4-BE49-F238E27FC236}">
                  <a16:creationId xmlns:a16="http://schemas.microsoft.com/office/drawing/2014/main" id="{415EDB1C-3794-4C73-AE9B-FCA92A75888C}"/>
                </a:ext>
              </a:extLst>
            </p:cNvPr>
            <p:cNvSpPr/>
            <p:nvPr/>
          </p:nvSpPr>
          <p:spPr>
            <a:xfrm>
              <a:off x="20298040" y="5903388"/>
              <a:ext cx="438673" cy="3726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" h="300">
                  <a:moveTo>
                    <a:pt x="300" y="90"/>
                  </a:moveTo>
                  <a:lnTo>
                    <a:pt x="165" y="14"/>
                  </a:lnTo>
                  <a:cubicBezTo>
                    <a:pt x="114" y="-15"/>
                    <a:pt x="50" y="4"/>
                    <a:pt x="21" y="55"/>
                  </a:cubicBezTo>
                  <a:lnTo>
                    <a:pt x="14" y="68"/>
                  </a:lnTo>
                  <a:cubicBezTo>
                    <a:pt x="-15" y="119"/>
                    <a:pt x="4" y="183"/>
                    <a:pt x="55" y="212"/>
                  </a:cubicBezTo>
                  <a:lnTo>
                    <a:pt x="189" y="287"/>
                  </a:lnTo>
                  <a:cubicBezTo>
                    <a:pt x="240" y="316"/>
                    <a:pt x="304" y="298"/>
                    <a:pt x="333" y="247"/>
                  </a:cubicBezTo>
                  <a:lnTo>
                    <a:pt x="340" y="234"/>
                  </a:lnTo>
                  <a:cubicBezTo>
                    <a:pt x="369" y="183"/>
                    <a:pt x="350" y="118"/>
                    <a:pt x="300" y="9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5" name="Freeform: Shape 774">
              <a:extLst>
                <a:ext uri="{FF2B5EF4-FFF2-40B4-BE49-F238E27FC236}">
                  <a16:creationId xmlns:a16="http://schemas.microsoft.com/office/drawing/2014/main" id="{A487D2AA-0578-4279-8031-C6BE215B8AE2}"/>
                </a:ext>
              </a:extLst>
            </p:cNvPr>
            <p:cNvSpPr/>
            <p:nvPr/>
          </p:nvSpPr>
          <p:spPr>
            <a:xfrm>
              <a:off x="20273115" y="5879710"/>
              <a:ext cx="488522" cy="422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3" h="340">
                  <a:moveTo>
                    <a:pt x="217" y="289"/>
                  </a:moveTo>
                  <a:cubicBezTo>
                    <a:pt x="259" y="312"/>
                    <a:pt x="311" y="297"/>
                    <a:pt x="334" y="256"/>
                  </a:cubicBezTo>
                  <a:lnTo>
                    <a:pt x="342" y="243"/>
                  </a:lnTo>
                  <a:cubicBezTo>
                    <a:pt x="353" y="223"/>
                    <a:pt x="356" y="199"/>
                    <a:pt x="350" y="178"/>
                  </a:cubicBezTo>
                  <a:cubicBezTo>
                    <a:pt x="344" y="156"/>
                    <a:pt x="329" y="137"/>
                    <a:pt x="309" y="126"/>
                  </a:cubicBezTo>
                  <a:lnTo>
                    <a:pt x="175" y="50"/>
                  </a:lnTo>
                  <a:cubicBezTo>
                    <a:pt x="155" y="39"/>
                    <a:pt x="132" y="36"/>
                    <a:pt x="110" y="42"/>
                  </a:cubicBezTo>
                  <a:cubicBezTo>
                    <a:pt x="87" y="49"/>
                    <a:pt x="69" y="63"/>
                    <a:pt x="58" y="83"/>
                  </a:cubicBezTo>
                  <a:lnTo>
                    <a:pt x="50" y="96"/>
                  </a:lnTo>
                  <a:cubicBezTo>
                    <a:pt x="39" y="116"/>
                    <a:pt x="36" y="140"/>
                    <a:pt x="42" y="162"/>
                  </a:cubicBezTo>
                  <a:cubicBezTo>
                    <a:pt x="48" y="184"/>
                    <a:pt x="63" y="203"/>
                    <a:pt x="83" y="214"/>
                  </a:cubicBezTo>
                  <a:close/>
                  <a:moveTo>
                    <a:pt x="259" y="340"/>
                  </a:moveTo>
                  <a:cubicBezTo>
                    <a:pt x="238" y="340"/>
                    <a:pt x="218" y="334"/>
                    <a:pt x="198" y="324"/>
                  </a:cubicBezTo>
                  <a:lnTo>
                    <a:pt x="64" y="248"/>
                  </a:lnTo>
                  <a:cubicBezTo>
                    <a:pt x="35" y="231"/>
                    <a:pt x="13" y="205"/>
                    <a:pt x="4" y="173"/>
                  </a:cubicBezTo>
                  <a:cubicBezTo>
                    <a:pt x="-4" y="140"/>
                    <a:pt x="0" y="107"/>
                    <a:pt x="16" y="77"/>
                  </a:cubicBezTo>
                  <a:lnTo>
                    <a:pt x="23" y="64"/>
                  </a:lnTo>
                  <a:cubicBezTo>
                    <a:pt x="40" y="35"/>
                    <a:pt x="67" y="14"/>
                    <a:pt x="98" y="5"/>
                  </a:cubicBezTo>
                  <a:cubicBezTo>
                    <a:pt x="131" y="-4"/>
                    <a:pt x="165" y="0"/>
                    <a:pt x="194" y="16"/>
                  </a:cubicBezTo>
                  <a:lnTo>
                    <a:pt x="328" y="92"/>
                  </a:lnTo>
                  <a:cubicBezTo>
                    <a:pt x="358" y="108"/>
                    <a:pt x="379" y="135"/>
                    <a:pt x="388" y="167"/>
                  </a:cubicBezTo>
                  <a:cubicBezTo>
                    <a:pt x="397" y="199"/>
                    <a:pt x="393" y="233"/>
                    <a:pt x="376" y="262"/>
                  </a:cubicBezTo>
                  <a:lnTo>
                    <a:pt x="369" y="275"/>
                  </a:lnTo>
                  <a:cubicBezTo>
                    <a:pt x="346" y="316"/>
                    <a:pt x="303" y="340"/>
                    <a:pt x="259" y="3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6" name="Freeform: Shape 775">
              <a:extLst>
                <a:ext uri="{FF2B5EF4-FFF2-40B4-BE49-F238E27FC236}">
                  <a16:creationId xmlns:a16="http://schemas.microsoft.com/office/drawing/2014/main" id="{ACF2D445-E836-4C10-A00D-B8F7DFB56560}"/>
                </a:ext>
              </a:extLst>
            </p:cNvPr>
            <p:cNvSpPr/>
            <p:nvPr/>
          </p:nvSpPr>
          <p:spPr>
            <a:xfrm>
              <a:off x="13873727" y="6355770"/>
              <a:ext cx="3540535" cy="3741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2" h="3003">
                  <a:moveTo>
                    <a:pt x="1661" y="0"/>
                  </a:moveTo>
                  <a:cubicBezTo>
                    <a:pt x="1008" y="0"/>
                    <a:pt x="480" y="529"/>
                    <a:pt x="480" y="1181"/>
                  </a:cubicBezTo>
                  <a:cubicBezTo>
                    <a:pt x="480" y="1364"/>
                    <a:pt x="521" y="1535"/>
                    <a:pt x="594" y="1689"/>
                  </a:cubicBezTo>
                  <a:cubicBezTo>
                    <a:pt x="261" y="1721"/>
                    <a:pt x="0" y="2003"/>
                    <a:pt x="0" y="2344"/>
                  </a:cubicBezTo>
                  <a:cubicBezTo>
                    <a:pt x="0" y="2708"/>
                    <a:pt x="295" y="3003"/>
                    <a:pt x="658" y="3003"/>
                  </a:cubicBezTo>
                  <a:cubicBezTo>
                    <a:pt x="1022" y="3003"/>
                    <a:pt x="1317" y="2708"/>
                    <a:pt x="1317" y="2344"/>
                  </a:cubicBezTo>
                  <a:cubicBezTo>
                    <a:pt x="1317" y="2333"/>
                    <a:pt x="1317" y="2322"/>
                    <a:pt x="1316" y="2311"/>
                  </a:cubicBezTo>
                  <a:cubicBezTo>
                    <a:pt x="1425" y="2344"/>
                    <a:pt x="1541" y="2362"/>
                    <a:pt x="1661" y="2362"/>
                  </a:cubicBezTo>
                  <a:cubicBezTo>
                    <a:pt x="2312" y="2362"/>
                    <a:pt x="2842" y="1834"/>
                    <a:pt x="2842" y="1181"/>
                  </a:cubicBezTo>
                  <a:cubicBezTo>
                    <a:pt x="2842" y="529"/>
                    <a:pt x="2312" y="0"/>
                    <a:pt x="1661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7" name="Freeform: Shape 776">
              <a:extLst>
                <a:ext uri="{FF2B5EF4-FFF2-40B4-BE49-F238E27FC236}">
                  <a16:creationId xmlns:a16="http://schemas.microsoft.com/office/drawing/2014/main" id="{42935C9E-0BFC-4F73-AFE5-A5F815517AEB}"/>
                </a:ext>
              </a:extLst>
            </p:cNvPr>
            <p:cNvSpPr/>
            <p:nvPr/>
          </p:nvSpPr>
          <p:spPr>
            <a:xfrm>
              <a:off x="14480644" y="6659850"/>
              <a:ext cx="2947329" cy="3337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6" h="2679">
                  <a:moveTo>
                    <a:pt x="2239" y="1130"/>
                  </a:moveTo>
                  <a:lnTo>
                    <a:pt x="2089" y="1130"/>
                  </a:lnTo>
                  <a:lnTo>
                    <a:pt x="2089" y="850"/>
                  </a:lnTo>
                  <a:cubicBezTo>
                    <a:pt x="2089" y="381"/>
                    <a:pt x="1675" y="0"/>
                    <a:pt x="1163" y="0"/>
                  </a:cubicBezTo>
                  <a:cubicBezTo>
                    <a:pt x="652" y="0"/>
                    <a:pt x="236" y="381"/>
                    <a:pt x="236" y="850"/>
                  </a:cubicBezTo>
                  <a:lnTo>
                    <a:pt x="236" y="1130"/>
                  </a:lnTo>
                  <a:lnTo>
                    <a:pt x="128" y="1130"/>
                  </a:lnTo>
                  <a:cubicBezTo>
                    <a:pt x="57" y="1130"/>
                    <a:pt x="0" y="1183"/>
                    <a:pt x="0" y="1247"/>
                  </a:cubicBezTo>
                  <a:cubicBezTo>
                    <a:pt x="0" y="1312"/>
                    <a:pt x="57" y="1364"/>
                    <a:pt x="128" y="1364"/>
                  </a:cubicBezTo>
                  <a:lnTo>
                    <a:pt x="236" y="1364"/>
                  </a:lnTo>
                  <a:lnTo>
                    <a:pt x="236" y="1829"/>
                  </a:lnTo>
                  <a:cubicBezTo>
                    <a:pt x="236" y="2298"/>
                    <a:pt x="652" y="2679"/>
                    <a:pt x="1163" y="2679"/>
                  </a:cubicBezTo>
                  <a:cubicBezTo>
                    <a:pt x="1675" y="2679"/>
                    <a:pt x="2089" y="2298"/>
                    <a:pt x="2089" y="1829"/>
                  </a:cubicBezTo>
                  <a:lnTo>
                    <a:pt x="2089" y="1364"/>
                  </a:lnTo>
                  <a:lnTo>
                    <a:pt x="2239" y="1364"/>
                  </a:lnTo>
                  <a:cubicBezTo>
                    <a:pt x="2309" y="1364"/>
                    <a:pt x="2366" y="1312"/>
                    <a:pt x="2366" y="1247"/>
                  </a:cubicBezTo>
                  <a:cubicBezTo>
                    <a:pt x="2366" y="1183"/>
                    <a:pt x="2309" y="1130"/>
                    <a:pt x="2239" y="113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8" name="Freeform: Shape 777">
              <a:extLst>
                <a:ext uri="{FF2B5EF4-FFF2-40B4-BE49-F238E27FC236}">
                  <a16:creationId xmlns:a16="http://schemas.microsoft.com/office/drawing/2014/main" id="{AB2EF78E-9587-4558-BDBD-B777FA1B1BC1}"/>
                </a:ext>
              </a:extLst>
            </p:cNvPr>
            <p:cNvSpPr/>
            <p:nvPr/>
          </p:nvSpPr>
          <p:spPr>
            <a:xfrm>
              <a:off x="14480644" y="6659850"/>
              <a:ext cx="2947329" cy="3337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6" h="2679">
                  <a:moveTo>
                    <a:pt x="2239" y="1130"/>
                  </a:moveTo>
                  <a:lnTo>
                    <a:pt x="2089" y="1130"/>
                  </a:lnTo>
                  <a:lnTo>
                    <a:pt x="2089" y="850"/>
                  </a:lnTo>
                  <a:cubicBezTo>
                    <a:pt x="2089" y="381"/>
                    <a:pt x="1675" y="0"/>
                    <a:pt x="1163" y="0"/>
                  </a:cubicBezTo>
                  <a:cubicBezTo>
                    <a:pt x="652" y="0"/>
                    <a:pt x="236" y="381"/>
                    <a:pt x="236" y="850"/>
                  </a:cubicBezTo>
                  <a:lnTo>
                    <a:pt x="236" y="1130"/>
                  </a:lnTo>
                  <a:lnTo>
                    <a:pt x="128" y="1130"/>
                  </a:lnTo>
                  <a:cubicBezTo>
                    <a:pt x="57" y="1130"/>
                    <a:pt x="0" y="1183"/>
                    <a:pt x="0" y="1247"/>
                  </a:cubicBezTo>
                  <a:cubicBezTo>
                    <a:pt x="0" y="1312"/>
                    <a:pt x="57" y="1364"/>
                    <a:pt x="128" y="1364"/>
                  </a:cubicBezTo>
                  <a:lnTo>
                    <a:pt x="236" y="1364"/>
                  </a:lnTo>
                  <a:lnTo>
                    <a:pt x="236" y="1829"/>
                  </a:lnTo>
                  <a:cubicBezTo>
                    <a:pt x="236" y="2298"/>
                    <a:pt x="652" y="2679"/>
                    <a:pt x="1163" y="2679"/>
                  </a:cubicBezTo>
                  <a:cubicBezTo>
                    <a:pt x="1675" y="2679"/>
                    <a:pt x="2089" y="2298"/>
                    <a:pt x="2089" y="1829"/>
                  </a:cubicBezTo>
                  <a:lnTo>
                    <a:pt x="2089" y="1364"/>
                  </a:lnTo>
                  <a:lnTo>
                    <a:pt x="2239" y="1364"/>
                  </a:lnTo>
                  <a:cubicBezTo>
                    <a:pt x="2309" y="1364"/>
                    <a:pt x="2366" y="1312"/>
                    <a:pt x="2366" y="1247"/>
                  </a:cubicBezTo>
                  <a:cubicBezTo>
                    <a:pt x="2366" y="1183"/>
                    <a:pt x="2309" y="1130"/>
                    <a:pt x="2239" y="1130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9" name="Freeform: Shape 778">
              <a:extLst>
                <a:ext uri="{FF2B5EF4-FFF2-40B4-BE49-F238E27FC236}">
                  <a16:creationId xmlns:a16="http://schemas.microsoft.com/office/drawing/2014/main" id="{39BD149F-2A1B-4FA8-A33C-832A5B815C05}"/>
                </a:ext>
              </a:extLst>
            </p:cNvPr>
            <p:cNvSpPr/>
            <p:nvPr/>
          </p:nvSpPr>
          <p:spPr>
            <a:xfrm>
              <a:off x="14456965" y="6634921"/>
              <a:ext cx="2995936" cy="33860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5" h="2718">
                  <a:moveTo>
                    <a:pt x="147" y="1170"/>
                  </a:moveTo>
                  <a:cubicBezTo>
                    <a:pt x="87" y="1170"/>
                    <a:pt x="39" y="1213"/>
                    <a:pt x="39" y="1267"/>
                  </a:cubicBezTo>
                  <a:cubicBezTo>
                    <a:pt x="39" y="1321"/>
                    <a:pt x="87" y="1365"/>
                    <a:pt x="147" y="1365"/>
                  </a:cubicBezTo>
                  <a:lnTo>
                    <a:pt x="255" y="1365"/>
                  </a:lnTo>
                  <a:cubicBezTo>
                    <a:pt x="266" y="1365"/>
                    <a:pt x="275" y="1373"/>
                    <a:pt x="275" y="1384"/>
                  </a:cubicBezTo>
                  <a:lnTo>
                    <a:pt x="275" y="1849"/>
                  </a:lnTo>
                  <a:cubicBezTo>
                    <a:pt x="275" y="2307"/>
                    <a:pt x="682" y="2679"/>
                    <a:pt x="1182" y="2679"/>
                  </a:cubicBezTo>
                  <a:cubicBezTo>
                    <a:pt x="1682" y="2679"/>
                    <a:pt x="2089" y="2307"/>
                    <a:pt x="2089" y="1849"/>
                  </a:cubicBezTo>
                  <a:lnTo>
                    <a:pt x="2089" y="1384"/>
                  </a:lnTo>
                  <a:cubicBezTo>
                    <a:pt x="2089" y="1373"/>
                    <a:pt x="2097" y="1365"/>
                    <a:pt x="2108" y="1365"/>
                  </a:cubicBezTo>
                  <a:lnTo>
                    <a:pt x="2258" y="1365"/>
                  </a:lnTo>
                  <a:cubicBezTo>
                    <a:pt x="2317" y="1365"/>
                    <a:pt x="2366" y="1321"/>
                    <a:pt x="2366" y="1267"/>
                  </a:cubicBezTo>
                  <a:cubicBezTo>
                    <a:pt x="2366" y="1213"/>
                    <a:pt x="2317" y="1170"/>
                    <a:pt x="2258" y="1170"/>
                  </a:cubicBezTo>
                  <a:lnTo>
                    <a:pt x="2108" y="1170"/>
                  </a:lnTo>
                  <a:cubicBezTo>
                    <a:pt x="2097" y="1170"/>
                    <a:pt x="2089" y="1161"/>
                    <a:pt x="2089" y="1150"/>
                  </a:cubicBezTo>
                  <a:lnTo>
                    <a:pt x="2089" y="870"/>
                  </a:lnTo>
                  <a:cubicBezTo>
                    <a:pt x="2089" y="412"/>
                    <a:pt x="1682" y="40"/>
                    <a:pt x="1182" y="40"/>
                  </a:cubicBezTo>
                  <a:cubicBezTo>
                    <a:pt x="682" y="40"/>
                    <a:pt x="275" y="412"/>
                    <a:pt x="275" y="870"/>
                  </a:cubicBezTo>
                  <a:lnTo>
                    <a:pt x="275" y="1150"/>
                  </a:lnTo>
                  <a:cubicBezTo>
                    <a:pt x="275" y="1161"/>
                    <a:pt x="266" y="1170"/>
                    <a:pt x="255" y="1170"/>
                  </a:cubicBezTo>
                  <a:close/>
                  <a:moveTo>
                    <a:pt x="1182" y="2718"/>
                  </a:moveTo>
                  <a:cubicBezTo>
                    <a:pt x="660" y="2718"/>
                    <a:pt x="236" y="2328"/>
                    <a:pt x="236" y="1849"/>
                  </a:cubicBezTo>
                  <a:lnTo>
                    <a:pt x="236" y="1404"/>
                  </a:lnTo>
                  <a:lnTo>
                    <a:pt x="147" y="1404"/>
                  </a:lnTo>
                  <a:cubicBezTo>
                    <a:pt x="65" y="1404"/>
                    <a:pt x="0" y="1343"/>
                    <a:pt x="0" y="1267"/>
                  </a:cubicBezTo>
                  <a:cubicBezTo>
                    <a:pt x="0" y="1192"/>
                    <a:pt x="65" y="1130"/>
                    <a:pt x="147" y="1130"/>
                  </a:cubicBezTo>
                  <a:lnTo>
                    <a:pt x="236" y="1130"/>
                  </a:lnTo>
                  <a:lnTo>
                    <a:pt x="236" y="870"/>
                  </a:lnTo>
                  <a:cubicBezTo>
                    <a:pt x="236" y="390"/>
                    <a:pt x="660" y="0"/>
                    <a:pt x="1182" y="0"/>
                  </a:cubicBezTo>
                  <a:cubicBezTo>
                    <a:pt x="1703" y="0"/>
                    <a:pt x="2128" y="390"/>
                    <a:pt x="2128" y="870"/>
                  </a:cubicBezTo>
                  <a:lnTo>
                    <a:pt x="2128" y="1130"/>
                  </a:lnTo>
                  <a:lnTo>
                    <a:pt x="2258" y="1130"/>
                  </a:lnTo>
                  <a:cubicBezTo>
                    <a:pt x="2339" y="1130"/>
                    <a:pt x="2405" y="1192"/>
                    <a:pt x="2405" y="1267"/>
                  </a:cubicBezTo>
                  <a:cubicBezTo>
                    <a:pt x="2405" y="1343"/>
                    <a:pt x="2339" y="1404"/>
                    <a:pt x="2258" y="1404"/>
                  </a:cubicBezTo>
                  <a:lnTo>
                    <a:pt x="2128" y="1404"/>
                  </a:lnTo>
                  <a:lnTo>
                    <a:pt x="2128" y="1849"/>
                  </a:lnTo>
                  <a:cubicBezTo>
                    <a:pt x="2128" y="2328"/>
                    <a:pt x="1703" y="2718"/>
                    <a:pt x="1182" y="271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0" name="Freeform: Shape 779">
              <a:extLst>
                <a:ext uri="{FF2B5EF4-FFF2-40B4-BE49-F238E27FC236}">
                  <a16:creationId xmlns:a16="http://schemas.microsoft.com/office/drawing/2014/main" id="{9DBB8516-7B8E-4519-9EC1-4F8B61DA83BC}"/>
                </a:ext>
              </a:extLst>
            </p:cNvPr>
            <p:cNvSpPr/>
            <p:nvPr/>
          </p:nvSpPr>
          <p:spPr>
            <a:xfrm>
              <a:off x="15870190" y="8025717"/>
              <a:ext cx="169487" cy="5321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7" h="428">
                  <a:moveTo>
                    <a:pt x="75" y="0"/>
                  </a:moveTo>
                  <a:lnTo>
                    <a:pt x="62" y="0"/>
                  </a:lnTo>
                  <a:cubicBezTo>
                    <a:pt x="27" y="0"/>
                    <a:pt x="0" y="27"/>
                    <a:pt x="0" y="62"/>
                  </a:cubicBezTo>
                  <a:lnTo>
                    <a:pt x="0" y="366"/>
                  </a:lnTo>
                  <a:cubicBezTo>
                    <a:pt x="0" y="400"/>
                    <a:pt x="27" y="428"/>
                    <a:pt x="62" y="428"/>
                  </a:cubicBezTo>
                  <a:lnTo>
                    <a:pt x="75" y="428"/>
                  </a:lnTo>
                  <a:cubicBezTo>
                    <a:pt x="109" y="428"/>
                    <a:pt x="137" y="400"/>
                    <a:pt x="137" y="366"/>
                  </a:cubicBezTo>
                  <a:lnTo>
                    <a:pt x="137" y="62"/>
                  </a:lnTo>
                  <a:cubicBezTo>
                    <a:pt x="137" y="27"/>
                    <a:pt x="109" y="0"/>
                    <a:pt x="75" y="0"/>
                  </a:cubicBezTo>
                  <a:close/>
                </a:path>
              </a:pathLst>
            </a:custGeom>
            <a:solidFill>
              <a:schemeClr val="accent4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1" name="Freeform: Shape 780">
              <a:extLst>
                <a:ext uri="{FF2B5EF4-FFF2-40B4-BE49-F238E27FC236}">
                  <a16:creationId xmlns:a16="http://schemas.microsoft.com/office/drawing/2014/main" id="{89236651-890A-478F-A952-2B4FF5D819CC}"/>
                </a:ext>
              </a:extLst>
            </p:cNvPr>
            <p:cNvSpPr/>
            <p:nvPr/>
          </p:nvSpPr>
          <p:spPr>
            <a:xfrm>
              <a:off x="15366713" y="8744791"/>
              <a:ext cx="1176441" cy="8536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45" h="686">
                  <a:moveTo>
                    <a:pt x="883" y="0"/>
                  </a:moveTo>
                  <a:lnTo>
                    <a:pt x="62" y="0"/>
                  </a:lnTo>
                  <a:cubicBezTo>
                    <a:pt x="27" y="0"/>
                    <a:pt x="0" y="28"/>
                    <a:pt x="0" y="62"/>
                  </a:cubicBezTo>
                  <a:lnTo>
                    <a:pt x="0" y="214"/>
                  </a:lnTo>
                  <a:cubicBezTo>
                    <a:pt x="0" y="474"/>
                    <a:pt x="211" y="686"/>
                    <a:pt x="472" y="686"/>
                  </a:cubicBezTo>
                  <a:cubicBezTo>
                    <a:pt x="733" y="686"/>
                    <a:pt x="945" y="474"/>
                    <a:pt x="945" y="214"/>
                  </a:cubicBezTo>
                  <a:lnTo>
                    <a:pt x="945" y="62"/>
                  </a:lnTo>
                  <a:cubicBezTo>
                    <a:pt x="945" y="28"/>
                    <a:pt x="917" y="0"/>
                    <a:pt x="883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2" name="Freeform: Shape 781">
              <a:extLst>
                <a:ext uri="{FF2B5EF4-FFF2-40B4-BE49-F238E27FC236}">
                  <a16:creationId xmlns:a16="http://schemas.microsoft.com/office/drawing/2014/main" id="{DC0600FA-4950-4775-991B-D88996001378}"/>
                </a:ext>
              </a:extLst>
            </p:cNvPr>
            <p:cNvSpPr/>
            <p:nvPr/>
          </p:nvSpPr>
          <p:spPr>
            <a:xfrm>
              <a:off x="15366713" y="8744791"/>
              <a:ext cx="1176441" cy="1769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45" h="143">
                  <a:moveTo>
                    <a:pt x="883" y="0"/>
                  </a:moveTo>
                  <a:lnTo>
                    <a:pt x="62" y="0"/>
                  </a:lnTo>
                  <a:cubicBezTo>
                    <a:pt x="28" y="0"/>
                    <a:pt x="0" y="28"/>
                    <a:pt x="0" y="62"/>
                  </a:cubicBezTo>
                  <a:lnTo>
                    <a:pt x="0" y="143"/>
                  </a:lnTo>
                  <a:lnTo>
                    <a:pt x="945" y="143"/>
                  </a:lnTo>
                  <a:lnTo>
                    <a:pt x="945" y="62"/>
                  </a:lnTo>
                  <a:cubicBezTo>
                    <a:pt x="945" y="28"/>
                    <a:pt x="917" y="0"/>
                    <a:pt x="883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3" name="Freeform: Shape 782">
              <a:extLst>
                <a:ext uri="{FF2B5EF4-FFF2-40B4-BE49-F238E27FC236}">
                  <a16:creationId xmlns:a16="http://schemas.microsoft.com/office/drawing/2014/main" id="{AC8DA35A-059E-4B77-8976-6ADC1352A28A}"/>
                </a:ext>
              </a:extLst>
            </p:cNvPr>
            <p:cNvSpPr/>
            <p:nvPr/>
          </p:nvSpPr>
          <p:spPr>
            <a:xfrm>
              <a:off x="15472642" y="9223343"/>
              <a:ext cx="973305" cy="3751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2" h="302">
                  <a:moveTo>
                    <a:pt x="782" y="88"/>
                  </a:moveTo>
                  <a:cubicBezTo>
                    <a:pt x="697" y="35"/>
                    <a:pt x="557" y="0"/>
                    <a:pt x="400" y="0"/>
                  </a:cubicBezTo>
                  <a:cubicBezTo>
                    <a:pt x="231" y="0"/>
                    <a:pt x="84" y="40"/>
                    <a:pt x="0" y="100"/>
                  </a:cubicBezTo>
                  <a:cubicBezTo>
                    <a:pt x="85" y="222"/>
                    <a:pt x="227" y="302"/>
                    <a:pt x="387" y="302"/>
                  </a:cubicBezTo>
                  <a:cubicBezTo>
                    <a:pt x="553" y="302"/>
                    <a:pt x="698" y="217"/>
                    <a:pt x="782" y="88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4" name="Freeform: Shape 783">
              <a:extLst>
                <a:ext uri="{FF2B5EF4-FFF2-40B4-BE49-F238E27FC236}">
                  <a16:creationId xmlns:a16="http://schemas.microsoft.com/office/drawing/2014/main" id="{A64BB629-7821-4EC2-BD7B-4B58C06D9CE7}"/>
                </a:ext>
              </a:extLst>
            </p:cNvPr>
            <p:cNvSpPr/>
            <p:nvPr/>
          </p:nvSpPr>
          <p:spPr>
            <a:xfrm>
              <a:off x="15207196" y="6355770"/>
              <a:ext cx="2207072" cy="15216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72" h="1222">
                  <a:moveTo>
                    <a:pt x="591" y="0"/>
                  </a:moveTo>
                  <a:cubicBezTo>
                    <a:pt x="375" y="0"/>
                    <a:pt x="174" y="58"/>
                    <a:pt x="0" y="159"/>
                  </a:cubicBezTo>
                  <a:cubicBezTo>
                    <a:pt x="0" y="159"/>
                    <a:pt x="334" y="1469"/>
                    <a:pt x="1772" y="1181"/>
                  </a:cubicBezTo>
                  <a:cubicBezTo>
                    <a:pt x="1772" y="529"/>
                    <a:pt x="1242" y="0"/>
                    <a:pt x="591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5" name="Freeform: Shape 784">
              <a:extLst>
                <a:ext uri="{FF2B5EF4-FFF2-40B4-BE49-F238E27FC236}">
                  <a16:creationId xmlns:a16="http://schemas.microsoft.com/office/drawing/2014/main" id="{73E6C4BA-B622-4976-9035-59918A6135F0}"/>
                </a:ext>
              </a:extLst>
            </p:cNvPr>
            <p:cNvSpPr/>
            <p:nvPr/>
          </p:nvSpPr>
          <p:spPr>
            <a:xfrm>
              <a:off x="15278231" y="7542180"/>
              <a:ext cx="472321" cy="1221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0" h="99">
                  <a:moveTo>
                    <a:pt x="335" y="99"/>
                  </a:moveTo>
                  <a:lnTo>
                    <a:pt x="44" y="99"/>
                  </a:lnTo>
                  <a:cubicBezTo>
                    <a:pt x="20" y="99"/>
                    <a:pt x="0" y="79"/>
                    <a:pt x="0" y="55"/>
                  </a:cubicBezTo>
                  <a:lnTo>
                    <a:pt x="0" y="44"/>
                  </a:lnTo>
                  <a:cubicBezTo>
                    <a:pt x="0" y="20"/>
                    <a:pt x="20" y="0"/>
                    <a:pt x="44" y="0"/>
                  </a:cubicBezTo>
                  <a:lnTo>
                    <a:pt x="335" y="0"/>
                  </a:lnTo>
                  <a:cubicBezTo>
                    <a:pt x="360" y="0"/>
                    <a:pt x="380" y="20"/>
                    <a:pt x="380" y="44"/>
                  </a:cubicBezTo>
                  <a:lnTo>
                    <a:pt x="380" y="55"/>
                  </a:lnTo>
                  <a:cubicBezTo>
                    <a:pt x="380" y="79"/>
                    <a:pt x="360" y="99"/>
                    <a:pt x="335" y="9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6" name="Freeform: Shape 785">
              <a:extLst>
                <a:ext uri="{FF2B5EF4-FFF2-40B4-BE49-F238E27FC236}">
                  <a16:creationId xmlns:a16="http://schemas.microsoft.com/office/drawing/2014/main" id="{9AF5E22D-67C1-4DB9-830B-8D2273B0558F}"/>
                </a:ext>
              </a:extLst>
            </p:cNvPr>
            <p:cNvSpPr/>
            <p:nvPr/>
          </p:nvSpPr>
          <p:spPr>
            <a:xfrm>
              <a:off x="15235855" y="8012008"/>
              <a:ext cx="410010" cy="36888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0" h="297">
                  <a:moveTo>
                    <a:pt x="188" y="286"/>
                  </a:moveTo>
                  <a:cubicBezTo>
                    <a:pt x="177" y="301"/>
                    <a:pt x="156" y="301"/>
                    <a:pt x="144" y="286"/>
                  </a:cubicBezTo>
                  <a:lnTo>
                    <a:pt x="13" y="121"/>
                  </a:lnTo>
                  <a:cubicBezTo>
                    <a:pt x="-11" y="85"/>
                    <a:pt x="-2" y="37"/>
                    <a:pt x="34" y="13"/>
                  </a:cubicBezTo>
                  <a:cubicBezTo>
                    <a:pt x="70" y="-11"/>
                    <a:pt x="118" y="1"/>
                    <a:pt x="142" y="36"/>
                  </a:cubicBezTo>
                  <a:lnTo>
                    <a:pt x="163" y="66"/>
                  </a:lnTo>
                  <a:lnTo>
                    <a:pt x="190" y="32"/>
                  </a:lnTo>
                  <a:cubicBezTo>
                    <a:pt x="217" y="-2"/>
                    <a:pt x="266" y="-10"/>
                    <a:pt x="299" y="16"/>
                  </a:cubicBezTo>
                  <a:cubicBezTo>
                    <a:pt x="334" y="43"/>
                    <a:pt x="340" y="92"/>
                    <a:pt x="313" y="126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7" name="Freeform: Shape 786">
              <a:extLst>
                <a:ext uri="{FF2B5EF4-FFF2-40B4-BE49-F238E27FC236}">
                  <a16:creationId xmlns:a16="http://schemas.microsoft.com/office/drawing/2014/main" id="{F9B05D0B-3F6C-4195-988D-407BF8841B5A}"/>
                </a:ext>
              </a:extLst>
            </p:cNvPr>
            <p:cNvSpPr/>
            <p:nvPr/>
          </p:nvSpPr>
          <p:spPr>
            <a:xfrm>
              <a:off x="16263998" y="8012008"/>
              <a:ext cx="410010" cy="36888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0" h="297">
                  <a:moveTo>
                    <a:pt x="188" y="286"/>
                  </a:moveTo>
                  <a:cubicBezTo>
                    <a:pt x="177" y="301"/>
                    <a:pt x="156" y="301"/>
                    <a:pt x="145" y="286"/>
                  </a:cubicBezTo>
                  <a:lnTo>
                    <a:pt x="13" y="121"/>
                  </a:lnTo>
                  <a:cubicBezTo>
                    <a:pt x="-11" y="85"/>
                    <a:pt x="-2" y="37"/>
                    <a:pt x="34" y="13"/>
                  </a:cubicBezTo>
                  <a:cubicBezTo>
                    <a:pt x="71" y="-11"/>
                    <a:pt x="118" y="1"/>
                    <a:pt x="143" y="36"/>
                  </a:cubicBezTo>
                  <a:lnTo>
                    <a:pt x="163" y="66"/>
                  </a:lnTo>
                  <a:lnTo>
                    <a:pt x="190" y="32"/>
                  </a:lnTo>
                  <a:cubicBezTo>
                    <a:pt x="217" y="-2"/>
                    <a:pt x="266" y="-10"/>
                    <a:pt x="300" y="16"/>
                  </a:cubicBezTo>
                  <a:cubicBezTo>
                    <a:pt x="334" y="43"/>
                    <a:pt x="340" y="92"/>
                    <a:pt x="313" y="126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8" name="Freeform: Shape 787">
              <a:extLst>
                <a:ext uri="{FF2B5EF4-FFF2-40B4-BE49-F238E27FC236}">
                  <a16:creationId xmlns:a16="http://schemas.microsoft.com/office/drawing/2014/main" id="{52CBEE22-8ABB-4E3B-B1AD-72247A8F1C91}"/>
                </a:ext>
              </a:extLst>
            </p:cNvPr>
            <p:cNvSpPr/>
            <p:nvPr/>
          </p:nvSpPr>
          <p:spPr>
            <a:xfrm>
              <a:off x="18544598" y="7190740"/>
              <a:ext cx="762692" cy="932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3" h="749">
                  <a:moveTo>
                    <a:pt x="565" y="749"/>
                  </a:moveTo>
                  <a:cubicBezTo>
                    <a:pt x="540" y="749"/>
                    <a:pt x="519" y="731"/>
                    <a:pt x="516" y="706"/>
                  </a:cubicBezTo>
                  <a:lnTo>
                    <a:pt x="489" y="495"/>
                  </a:lnTo>
                  <a:lnTo>
                    <a:pt x="289" y="420"/>
                  </a:lnTo>
                  <a:cubicBezTo>
                    <a:pt x="272" y="414"/>
                    <a:pt x="260" y="398"/>
                    <a:pt x="257" y="381"/>
                  </a:cubicBezTo>
                  <a:lnTo>
                    <a:pt x="231" y="170"/>
                  </a:lnTo>
                  <a:lnTo>
                    <a:pt x="32" y="95"/>
                  </a:lnTo>
                  <a:cubicBezTo>
                    <a:pt x="6" y="85"/>
                    <a:pt x="-6" y="57"/>
                    <a:pt x="4" y="31"/>
                  </a:cubicBezTo>
                  <a:cubicBezTo>
                    <a:pt x="12" y="6"/>
                    <a:pt x="41" y="-7"/>
                    <a:pt x="67" y="3"/>
                  </a:cubicBezTo>
                  <a:lnTo>
                    <a:pt x="292" y="88"/>
                  </a:lnTo>
                  <a:cubicBezTo>
                    <a:pt x="309" y="94"/>
                    <a:pt x="322" y="110"/>
                    <a:pt x="324" y="127"/>
                  </a:cubicBezTo>
                  <a:lnTo>
                    <a:pt x="352" y="339"/>
                  </a:lnTo>
                  <a:lnTo>
                    <a:pt x="550" y="413"/>
                  </a:lnTo>
                  <a:cubicBezTo>
                    <a:pt x="567" y="420"/>
                    <a:pt x="580" y="435"/>
                    <a:pt x="582" y="453"/>
                  </a:cubicBezTo>
                  <a:lnTo>
                    <a:pt x="613" y="693"/>
                  </a:lnTo>
                  <a:cubicBezTo>
                    <a:pt x="617" y="720"/>
                    <a:pt x="598" y="745"/>
                    <a:pt x="571" y="748"/>
                  </a:cubicBezTo>
                  <a:cubicBezTo>
                    <a:pt x="569" y="749"/>
                    <a:pt x="567" y="749"/>
                    <a:pt x="565" y="749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9" name="Freeform: Shape 788">
              <a:extLst>
                <a:ext uri="{FF2B5EF4-FFF2-40B4-BE49-F238E27FC236}">
                  <a16:creationId xmlns:a16="http://schemas.microsoft.com/office/drawing/2014/main" id="{1F155579-8ECF-41F9-A677-DC77D549BDA7}"/>
                </a:ext>
              </a:extLst>
            </p:cNvPr>
            <p:cNvSpPr/>
            <p:nvPr/>
          </p:nvSpPr>
          <p:spPr>
            <a:xfrm>
              <a:off x="19051810" y="6563886"/>
              <a:ext cx="493507" cy="5059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7" h="407">
                  <a:moveTo>
                    <a:pt x="179" y="7"/>
                  </a:moveTo>
                  <a:lnTo>
                    <a:pt x="251" y="91"/>
                  </a:lnTo>
                  <a:cubicBezTo>
                    <a:pt x="255" y="95"/>
                    <a:pt x="261" y="98"/>
                    <a:pt x="266" y="97"/>
                  </a:cubicBezTo>
                  <a:lnTo>
                    <a:pt x="377" y="86"/>
                  </a:lnTo>
                  <a:cubicBezTo>
                    <a:pt x="392" y="85"/>
                    <a:pt x="401" y="101"/>
                    <a:pt x="394" y="114"/>
                  </a:cubicBezTo>
                  <a:lnTo>
                    <a:pt x="336" y="208"/>
                  </a:lnTo>
                  <a:cubicBezTo>
                    <a:pt x="332" y="213"/>
                    <a:pt x="332" y="219"/>
                    <a:pt x="334" y="224"/>
                  </a:cubicBezTo>
                  <a:lnTo>
                    <a:pt x="379" y="326"/>
                  </a:lnTo>
                  <a:cubicBezTo>
                    <a:pt x="385" y="339"/>
                    <a:pt x="373" y="354"/>
                    <a:pt x="358" y="350"/>
                  </a:cubicBezTo>
                  <a:lnTo>
                    <a:pt x="251" y="324"/>
                  </a:lnTo>
                  <a:cubicBezTo>
                    <a:pt x="245" y="323"/>
                    <a:pt x="239" y="324"/>
                    <a:pt x="234" y="328"/>
                  </a:cubicBezTo>
                  <a:lnTo>
                    <a:pt x="151" y="402"/>
                  </a:lnTo>
                  <a:cubicBezTo>
                    <a:pt x="140" y="412"/>
                    <a:pt x="123" y="405"/>
                    <a:pt x="121" y="390"/>
                  </a:cubicBezTo>
                  <a:lnTo>
                    <a:pt x="113" y="279"/>
                  </a:lnTo>
                  <a:cubicBezTo>
                    <a:pt x="113" y="273"/>
                    <a:pt x="110" y="268"/>
                    <a:pt x="104" y="265"/>
                  </a:cubicBezTo>
                  <a:lnTo>
                    <a:pt x="9" y="209"/>
                  </a:lnTo>
                  <a:cubicBezTo>
                    <a:pt x="-4" y="202"/>
                    <a:pt x="-3" y="183"/>
                    <a:pt x="11" y="177"/>
                  </a:cubicBezTo>
                  <a:lnTo>
                    <a:pt x="113" y="135"/>
                  </a:lnTo>
                  <a:cubicBezTo>
                    <a:pt x="119" y="133"/>
                    <a:pt x="123" y="129"/>
                    <a:pt x="124" y="122"/>
                  </a:cubicBezTo>
                  <a:lnTo>
                    <a:pt x="148" y="14"/>
                  </a:lnTo>
                  <a:cubicBezTo>
                    <a:pt x="151" y="-1"/>
                    <a:pt x="170" y="-5"/>
                    <a:pt x="179" y="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0" name="Freeform: Shape 789">
              <a:extLst>
                <a:ext uri="{FF2B5EF4-FFF2-40B4-BE49-F238E27FC236}">
                  <a16:creationId xmlns:a16="http://schemas.microsoft.com/office/drawing/2014/main" id="{43046538-DC11-42B3-8871-FFBA70A647D5}"/>
                </a:ext>
              </a:extLst>
            </p:cNvPr>
            <p:cNvSpPr/>
            <p:nvPr/>
          </p:nvSpPr>
          <p:spPr>
            <a:xfrm>
              <a:off x="19028135" y="6540212"/>
              <a:ext cx="540864" cy="553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5" h="445">
                  <a:moveTo>
                    <a:pt x="183" y="38"/>
                  </a:moveTo>
                  <a:close/>
                  <a:moveTo>
                    <a:pt x="285" y="97"/>
                  </a:moveTo>
                  <a:close/>
                  <a:moveTo>
                    <a:pt x="41" y="213"/>
                  </a:moveTo>
                  <a:lnTo>
                    <a:pt x="134" y="267"/>
                  </a:lnTo>
                  <a:cubicBezTo>
                    <a:pt x="144" y="273"/>
                    <a:pt x="151" y="284"/>
                    <a:pt x="152" y="297"/>
                  </a:cubicBezTo>
                  <a:lnTo>
                    <a:pt x="160" y="404"/>
                  </a:lnTo>
                  <a:lnTo>
                    <a:pt x="240" y="333"/>
                  </a:lnTo>
                  <a:cubicBezTo>
                    <a:pt x="249" y="324"/>
                    <a:pt x="262" y="321"/>
                    <a:pt x="274" y="324"/>
                  </a:cubicBezTo>
                  <a:lnTo>
                    <a:pt x="378" y="350"/>
                  </a:lnTo>
                  <a:lnTo>
                    <a:pt x="335" y="251"/>
                  </a:lnTo>
                  <a:cubicBezTo>
                    <a:pt x="331" y="240"/>
                    <a:pt x="331" y="227"/>
                    <a:pt x="338" y="217"/>
                  </a:cubicBezTo>
                  <a:lnTo>
                    <a:pt x="394" y="125"/>
                  </a:lnTo>
                  <a:lnTo>
                    <a:pt x="287" y="136"/>
                  </a:lnTo>
                  <a:cubicBezTo>
                    <a:pt x="275" y="137"/>
                    <a:pt x="263" y="132"/>
                    <a:pt x="255" y="123"/>
                  </a:cubicBezTo>
                  <a:lnTo>
                    <a:pt x="186" y="41"/>
                  </a:lnTo>
                  <a:lnTo>
                    <a:pt x="162" y="145"/>
                  </a:lnTo>
                  <a:cubicBezTo>
                    <a:pt x="160" y="158"/>
                    <a:pt x="151" y="167"/>
                    <a:pt x="140" y="172"/>
                  </a:cubicBezTo>
                  <a:close/>
                  <a:moveTo>
                    <a:pt x="159" y="445"/>
                  </a:moveTo>
                  <a:cubicBezTo>
                    <a:pt x="154" y="445"/>
                    <a:pt x="149" y="444"/>
                    <a:pt x="145" y="442"/>
                  </a:cubicBezTo>
                  <a:cubicBezTo>
                    <a:pt x="131" y="437"/>
                    <a:pt x="122" y="424"/>
                    <a:pt x="121" y="410"/>
                  </a:cubicBezTo>
                  <a:lnTo>
                    <a:pt x="113" y="301"/>
                  </a:lnTo>
                  <a:lnTo>
                    <a:pt x="18" y="245"/>
                  </a:lnTo>
                  <a:cubicBezTo>
                    <a:pt x="6" y="238"/>
                    <a:pt x="-1" y="224"/>
                    <a:pt x="0" y="211"/>
                  </a:cubicBezTo>
                  <a:cubicBezTo>
                    <a:pt x="0" y="196"/>
                    <a:pt x="10" y="183"/>
                    <a:pt x="23" y="178"/>
                  </a:cubicBezTo>
                  <a:lnTo>
                    <a:pt x="125" y="137"/>
                  </a:lnTo>
                  <a:lnTo>
                    <a:pt x="148" y="29"/>
                  </a:lnTo>
                  <a:cubicBezTo>
                    <a:pt x="151" y="15"/>
                    <a:pt x="162" y="4"/>
                    <a:pt x="176" y="1"/>
                  </a:cubicBezTo>
                  <a:cubicBezTo>
                    <a:pt x="189" y="-3"/>
                    <a:pt x="204" y="2"/>
                    <a:pt x="213" y="13"/>
                  </a:cubicBezTo>
                  <a:lnTo>
                    <a:pt x="284" y="97"/>
                  </a:lnTo>
                  <a:lnTo>
                    <a:pt x="394" y="86"/>
                  </a:lnTo>
                  <a:cubicBezTo>
                    <a:pt x="408" y="85"/>
                    <a:pt x="422" y="91"/>
                    <a:pt x="430" y="103"/>
                  </a:cubicBezTo>
                  <a:cubicBezTo>
                    <a:pt x="437" y="116"/>
                    <a:pt x="437" y="131"/>
                    <a:pt x="430" y="143"/>
                  </a:cubicBezTo>
                  <a:lnTo>
                    <a:pt x="372" y="236"/>
                  </a:lnTo>
                  <a:lnTo>
                    <a:pt x="415" y="337"/>
                  </a:lnTo>
                  <a:cubicBezTo>
                    <a:pt x="422" y="350"/>
                    <a:pt x="419" y="365"/>
                    <a:pt x="410" y="376"/>
                  </a:cubicBezTo>
                  <a:cubicBezTo>
                    <a:pt x="401" y="387"/>
                    <a:pt x="386" y="392"/>
                    <a:pt x="372" y="389"/>
                  </a:cubicBezTo>
                  <a:lnTo>
                    <a:pt x="266" y="363"/>
                  </a:lnTo>
                  <a:lnTo>
                    <a:pt x="184" y="436"/>
                  </a:lnTo>
                  <a:cubicBezTo>
                    <a:pt x="177" y="442"/>
                    <a:pt x="168" y="445"/>
                    <a:pt x="159" y="44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1" name="Freeform: Shape 790">
              <a:extLst>
                <a:ext uri="{FF2B5EF4-FFF2-40B4-BE49-F238E27FC236}">
                  <a16:creationId xmlns:a16="http://schemas.microsoft.com/office/drawing/2014/main" id="{0FB4E10F-5837-4D63-A22C-730C0FD19439}"/>
                </a:ext>
              </a:extLst>
            </p:cNvPr>
            <p:cNvSpPr/>
            <p:nvPr/>
          </p:nvSpPr>
          <p:spPr>
            <a:xfrm>
              <a:off x="18254227" y="7952189"/>
              <a:ext cx="492261" cy="5047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6" h="406">
                  <a:moveTo>
                    <a:pt x="179" y="6"/>
                  </a:moveTo>
                  <a:lnTo>
                    <a:pt x="251" y="91"/>
                  </a:lnTo>
                  <a:cubicBezTo>
                    <a:pt x="254" y="95"/>
                    <a:pt x="260" y="97"/>
                    <a:pt x="267" y="97"/>
                  </a:cubicBezTo>
                  <a:lnTo>
                    <a:pt x="377" y="86"/>
                  </a:lnTo>
                  <a:cubicBezTo>
                    <a:pt x="391" y="85"/>
                    <a:pt x="401" y="101"/>
                    <a:pt x="394" y="113"/>
                  </a:cubicBezTo>
                  <a:lnTo>
                    <a:pt x="335" y="207"/>
                  </a:lnTo>
                  <a:cubicBezTo>
                    <a:pt x="332" y="212"/>
                    <a:pt x="332" y="218"/>
                    <a:pt x="334" y="224"/>
                  </a:cubicBezTo>
                  <a:lnTo>
                    <a:pt x="379" y="326"/>
                  </a:lnTo>
                  <a:cubicBezTo>
                    <a:pt x="385" y="339"/>
                    <a:pt x="372" y="354"/>
                    <a:pt x="358" y="350"/>
                  </a:cubicBezTo>
                  <a:lnTo>
                    <a:pt x="250" y="324"/>
                  </a:lnTo>
                  <a:cubicBezTo>
                    <a:pt x="244" y="322"/>
                    <a:pt x="238" y="324"/>
                    <a:pt x="234" y="328"/>
                  </a:cubicBezTo>
                  <a:lnTo>
                    <a:pt x="152" y="401"/>
                  </a:lnTo>
                  <a:cubicBezTo>
                    <a:pt x="140" y="412"/>
                    <a:pt x="123" y="405"/>
                    <a:pt x="122" y="390"/>
                  </a:cubicBezTo>
                  <a:lnTo>
                    <a:pt x="113" y="279"/>
                  </a:lnTo>
                  <a:cubicBezTo>
                    <a:pt x="113" y="273"/>
                    <a:pt x="110" y="268"/>
                    <a:pt x="105" y="265"/>
                  </a:cubicBezTo>
                  <a:lnTo>
                    <a:pt x="9" y="209"/>
                  </a:lnTo>
                  <a:cubicBezTo>
                    <a:pt x="-4" y="201"/>
                    <a:pt x="-3" y="182"/>
                    <a:pt x="11" y="177"/>
                  </a:cubicBezTo>
                  <a:lnTo>
                    <a:pt x="114" y="135"/>
                  </a:lnTo>
                  <a:cubicBezTo>
                    <a:pt x="119" y="133"/>
                    <a:pt x="123" y="128"/>
                    <a:pt x="124" y="122"/>
                  </a:cubicBezTo>
                  <a:lnTo>
                    <a:pt x="148" y="14"/>
                  </a:lnTo>
                  <a:cubicBezTo>
                    <a:pt x="151" y="0"/>
                    <a:pt x="169" y="-5"/>
                    <a:pt x="179" y="6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2" name="Freeform: Shape 791">
              <a:extLst>
                <a:ext uri="{FF2B5EF4-FFF2-40B4-BE49-F238E27FC236}">
                  <a16:creationId xmlns:a16="http://schemas.microsoft.com/office/drawing/2014/main" id="{1A798521-928F-4A97-83F5-F2E7978026BD}"/>
                </a:ext>
              </a:extLst>
            </p:cNvPr>
            <p:cNvSpPr/>
            <p:nvPr/>
          </p:nvSpPr>
          <p:spPr>
            <a:xfrm>
              <a:off x="18229302" y="7927265"/>
              <a:ext cx="542110" cy="5545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6" h="446">
                  <a:moveTo>
                    <a:pt x="184" y="39"/>
                  </a:moveTo>
                  <a:close/>
                  <a:moveTo>
                    <a:pt x="41" y="214"/>
                  </a:moveTo>
                  <a:lnTo>
                    <a:pt x="134" y="268"/>
                  </a:lnTo>
                  <a:cubicBezTo>
                    <a:pt x="145" y="274"/>
                    <a:pt x="152" y="285"/>
                    <a:pt x="153" y="298"/>
                  </a:cubicBezTo>
                  <a:lnTo>
                    <a:pt x="161" y="405"/>
                  </a:lnTo>
                  <a:lnTo>
                    <a:pt x="241" y="333"/>
                  </a:lnTo>
                  <a:cubicBezTo>
                    <a:pt x="251" y="325"/>
                    <a:pt x="263" y="322"/>
                    <a:pt x="275" y="325"/>
                  </a:cubicBezTo>
                  <a:lnTo>
                    <a:pt x="379" y="351"/>
                  </a:lnTo>
                  <a:lnTo>
                    <a:pt x="336" y="252"/>
                  </a:lnTo>
                  <a:cubicBezTo>
                    <a:pt x="331" y="241"/>
                    <a:pt x="332" y="227"/>
                    <a:pt x="338" y="217"/>
                  </a:cubicBezTo>
                  <a:lnTo>
                    <a:pt x="395" y="126"/>
                  </a:lnTo>
                  <a:lnTo>
                    <a:pt x="288" y="136"/>
                  </a:lnTo>
                  <a:cubicBezTo>
                    <a:pt x="276" y="138"/>
                    <a:pt x="264" y="133"/>
                    <a:pt x="256" y="123"/>
                  </a:cubicBezTo>
                  <a:lnTo>
                    <a:pt x="186" y="42"/>
                  </a:lnTo>
                  <a:lnTo>
                    <a:pt x="164" y="146"/>
                  </a:lnTo>
                  <a:cubicBezTo>
                    <a:pt x="161" y="158"/>
                    <a:pt x="153" y="168"/>
                    <a:pt x="141" y="173"/>
                  </a:cubicBezTo>
                  <a:close/>
                  <a:moveTo>
                    <a:pt x="159" y="446"/>
                  </a:moveTo>
                  <a:cubicBezTo>
                    <a:pt x="154" y="446"/>
                    <a:pt x="150" y="445"/>
                    <a:pt x="145" y="443"/>
                  </a:cubicBezTo>
                  <a:cubicBezTo>
                    <a:pt x="132" y="438"/>
                    <a:pt x="123" y="425"/>
                    <a:pt x="122" y="411"/>
                  </a:cubicBezTo>
                  <a:lnTo>
                    <a:pt x="114" y="301"/>
                  </a:lnTo>
                  <a:lnTo>
                    <a:pt x="19" y="246"/>
                  </a:lnTo>
                  <a:cubicBezTo>
                    <a:pt x="6" y="238"/>
                    <a:pt x="-1" y="225"/>
                    <a:pt x="0" y="211"/>
                  </a:cubicBezTo>
                  <a:cubicBezTo>
                    <a:pt x="2" y="196"/>
                    <a:pt x="10" y="184"/>
                    <a:pt x="24" y="179"/>
                  </a:cubicBezTo>
                  <a:lnTo>
                    <a:pt x="125" y="137"/>
                  </a:lnTo>
                  <a:lnTo>
                    <a:pt x="149" y="30"/>
                  </a:lnTo>
                  <a:cubicBezTo>
                    <a:pt x="152" y="15"/>
                    <a:pt x="162" y="5"/>
                    <a:pt x="177" y="1"/>
                  </a:cubicBezTo>
                  <a:cubicBezTo>
                    <a:pt x="191" y="-2"/>
                    <a:pt x="205" y="2"/>
                    <a:pt x="215" y="13"/>
                  </a:cubicBezTo>
                  <a:lnTo>
                    <a:pt x="285" y="97"/>
                  </a:lnTo>
                  <a:lnTo>
                    <a:pt x="394" y="86"/>
                  </a:lnTo>
                  <a:cubicBezTo>
                    <a:pt x="409" y="85"/>
                    <a:pt x="422" y="92"/>
                    <a:pt x="430" y="104"/>
                  </a:cubicBezTo>
                  <a:cubicBezTo>
                    <a:pt x="438" y="116"/>
                    <a:pt x="438" y="132"/>
                    <a:pt x="430" y="144"/>
                  </a:cubicBezTo>
                  <a:lnTo>
                    <a:pt x="372" y="237"/>
                  </a:lnTo>
                  <a:lnTo>
                    <a:pt x="417" y="338"/>
                  </a:lnTo>
                  <a:cubicBezTo>
                    <a:pt x="422" y="351"/>
                    <a:pt x="421" y="366"/>
                    <a:pt x="411" y="377"/>
                  </a:cubicBezTo>
                  <a:cubicBezTo>
                    <a:pt x="401" y="388"/>
                    <a:pt x="388" y="393"/>
                    <a:pt x="373" y="390"/>
                  </a:cubicBezTo>
                  <a:lnTo>
                    <a:pt x="267" y="363"/>
                  </a:lnTo>
                  <a:lnTo>
                    <a:pt x="184" y="436"/>
                  </a:lnTo>
                  <a:cubicBezTo>
                    <a:pt x="178" y="443"/>
                    <a:pt x="169" y="446"/>
                    <a:pt x="159" y="44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3" name="Freeform: Shape 792">
              <a:extLst>
                <a:ext uri="{FF2B5EF4-FFF2-40B4-BE49-F238E27FC236}">
                  <a16:creationId xmlns:a16="http://schemas.microsoft.com/office/drawing/2014/main" id="{7488D998-1B17-4509-B120-CE53E1900060}"/>
                </a:ext>
              </a:extLst>
            </p:cNvPr>
            <p:cNvSpPr/>
            <p:nvPr/>
          </p:nvSpPr>
          <p:spPr>
            <a:xfrm>
              <a:off x="19641277" y="7072351"/>
              <a:ext cx="1738490" cy="13571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96" h="1090">
                  <a:moveTo>
                    <a:pt x="1119" y="556"/>
                  </a:moveTo>
                  <a:cubicBezTo>
                    <a:pt x="1001" y="562"/>
                    <a:pt x="972" y="935"/>
                    <a:pt x="1101" y="944"/>
                  </a:cubicBezTo>
                  <a:cubicBezTo>
                    <a:pt x="1219" y="933"/>
                    <a:pt x="1247" y="562"/>
                    <a:pt x="1119" y="556"/>
                  </a:cubicBezTo>
                  <a:close/>
                  <a:moveTo>
                    <a:pt x="1125" y="408"/>
                  </a:moveTo>
                  <a:cubicBezTo>
                    <a:pt x="1514" y="390"/>
                    <a:pt x="1469" y="1117"/>
                    <a:pt x="1094" y="1090"/>
                  </a:cubicBezTo>
                  <a:cubicBezTo>
                    <a:pt x="704" y="1107"/>
                    <a:pt x="755" y="384"/>
                    <a:pt x="1125" y="408"/>
                  </a:cubicBezTo>
                  <a:close/>
                  <a:moveTo>
                    <a:pt x="332" y="1077"/>
                  </a:moveTo>
                  <a:cubicBezTo>
                    <a:pt x="467" y="835"/>
                    <a:pt x="765" y="265"/>
                    <a:pt x="894" y="14"/>
                  </a:cubicBezTo>
                  <a:cubicBezTo>
                    <a:pt x="963" y="16"/>
                    <a:pt x="993" y="16"/>
                    <a:pt x="1064" y="14"/>
                  </a:cubicBezTo>
                  <a:cubicBezTo>
                    <a:pt x="910" y="303"/>
                    <a:pt x="652" y="781"/>
                    <a:pt x="509" y="1077"/>
                  </a:cubicBezTo>
                  <a:cubicBezTo>
                    <a:pt x="430" y="1075"/>
                    <a:pt x="425" y="1075"/>
                    <a:pt x="332" y="1077"/>
                  </a:cubicBezTo>
                  <a:close/>
                  <a:moveTo>
                    <a:pt x="297" y="149"/>
                  </a:moveTo>
                  <a:cubicBezTo>
                    <a:pt x="176" y="162"/>
                    <a:pt x="150" y="526"/>
                    <a:pt x="277" y="538"/>
                  </a:cubicBezTo>
                  <a:cubicBezTo>
                    <a:pt x="395" y="528"/>
                    <a:pt x="426" y="167"/>
                    <a:pt x="297" y="149"/>
                  </a:cubicBezTo>
                  <a:lnTo>
                    <a:pt x="305" y="1"/>
                  </a:lnTo>
                  <a:cubicBezTo>
                    <a:pt x="692" y="-8"/>
                    <a:pt x="645" y="708"/>
                    <a:pt x="273" y="684"/>
                  </a:cubicBezTo>
                  <a:cubicBezTo>
                    <a:pt x="-122" y="697"/>
                    <a:pt x="-67" y="-22"/>
                    <a:pt x="305" y="1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4" name="Freeform: Shape 793">
              <a:extLst>
                <a:ext uri="{FF2B5EF4-FFF2-40B4-BE49-F238E27FC236}">
                  <a16:creationId xmlns:a16="http://schemas.microsoft.com/office/drawing/2014/main" id="{536D5290-7723-471A-80A2-A3BFA1D262D9}"/>
                </a:ext>
              </a:extLst>
            </p:cNvPr>
            <p:cNvSpPr/>
            <p:nvPr/>
          </p:nvSpPr>
          <p:spPr>
            <a:xfrm>
              <a:off x="19616352" y="7048673"/>
              <a:ext cx="1789586" cy="14057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37" h="1129">
                  <a:moveTo>
                    <a:pt x="315" y="188"/>
                  </a:moveTo>
                  <a:cubicBezTo>
                    <a:pt x="265" y="196"/>
                    <a:pt x="231" y="298"/>
                    <a:pt x="232" y="391"/>
                  </a:cubicBezTo>
                  <a:cubicBezTo>
                    <a:pt x="232" y="460"/>
                    <a:pt x="252" y="531"/>
                    <a:pt x="296" y="537"/>
                  </a:cubicBezTo>
                  <a:cubicBezTo>
                    <a:pt x="340" y="531"/>
                    <a:pt x="378" y="446"/>
                    <a:pt x="380" y="346"/>
                  </a:cubicBezTo>
                  <a:cubicBezTo>
                    <a:pt x="381" y="273"/>
                    <a:pt x="362" y="196"/>
                    <a:pt x="315" y="188"/>
                  </a:cubicBezTo>
                  <a:close/>
                  <a:moveTo>
                    <a:pt x="296" y="576"/>
                  </a:moveTo>
                  <a:cubicBezTo>
                    <a:pt x="295" y="576"/>
                    <a:pt x="295" y="576"/>
                    <a:pt x="294" y="576"/>
                  </a:cubicBezTo>
                  <a:cubicBezTo>
                    <a:pt x="232" y="570"/>
                    <a:pt x="193" y="500"/>
                    <a:pt x="193" y="391"/>
                  </a:cubicBezTo>
                  <a:cubicBezTo>
                    <a:pt x="192" y="280"/>
                    <a:pt x="234" y="156"/>
                    <a:pt x="314" y="148"/>
                  </a:cubicBezTo>
                  <a:cubicBezTo>
                    <a:pt x="315" y="148"/>
                    <a:pt x="317" y="148"/>
                    <a:pt x="319" y="148"/>
                  </a:cubicBezTo>
                  <a:cubicBezTo>
                    <a:pt x="396" y="158"/>
                    <a:pt x="421" y="257"/>
                    <a:pt x="419" y="347"/>
                  </a:cubicBezTo>
                  <a:cubicBezTo>
                    <a:pt x="417" y="455"/>
                    <a:pt x="374" y="570"/>
                    <a:pt x="297" y="576"/>
                  </a:cubicBezTo>
                  <a:lnTo>
                    <a:pt x="296" y="576"/>
                  </a:lnTo>
                  <a:lnTo>
                    <a:pt x="292" y="683"/>
                  </a:lnTo>
                  <a:lnTo>
                    <a:pt x="293" y="683"/>
                  </a:lnTo>
                  <a:cubicBezTo>
                    <a:pt x="408" y="690"/>
                    <a:pt x="476" y="622"/>
                    <a:pt x="513" y="564"/>
                  </a:cubicBezTo>
                  <a:cubicBezTo>
                    <a:pt x="588" y="444"/>
                    <a:pt x="594" y="269"/>
                    <a:pt x="529" y="154"/>
                  </a:cubicBezTo>
                  <a:cubicBezTo>
                    <a:pt x="498" y="100"/>
                    <a:pt x="438" y="36"/>
                    <a:pt x="324" y="39"/>
                  </a:cubicBezTo>
                  <a:lnTo>
                    <a:pt x="323" y="39"/>
                  </a:lnTo>
                  <a:cubicBezTo>
                    <a:pt x="231" y="34"/>
                    <a:pt x="152" y="77"/>
                    <a:pt x="99" y="163"/>
                  </a:cubicBezTo>
                  <a:cubicBezTo>
                    <a:pt x="26" y="282"/>
                    <a:pt x="19" y="458"/>
                    <a:pt x="84" y="570"/>
                  </a:cubicBezTo>
                  <a:cubicBezTo>
                    <a:pt x="115" y="624"/>
                    <a:pt x="176" y="687"/>
                    <a:pt x="291" y="683"/>
                  </a:cubicBezTo>
                  <a:cubicBezTo>
                    <a:pt x="292" y="683"/>
                    <a:pt x="292" y="683"/>
                    <a:pt x="292" y="683"/>
                  </a:cubicBezTo>
                  <a:close/>
                  <a:moveTo>
                    <a:pt x="310" y="723"/>
                  </a:moveTo>
                  <a:cubicBezTo>
                    <a:pt x="304" y="723"/>
                    <a:pt x="298" y="722"/>
                    <a:pt x="292" y="722"/>
                  </a:cubicBezTo>
                  <a:cubicBezTo>
                    <a:pt x="187" y="725"/>
                    <a:pt x="101" y="679"/>
                    <a:pt x="50" y="590"/>
                  </a:cubicBezTo>
                  <a:cubicBezTo>
                    <a:pt x="-22" y="466"/>
                    <a:pt x="-16" y="273"/>
                    <a:pt x="66" y="142"/>
                  </a:cubicBezTo>
                  <a:cubicBezTo>
                    <a:pt x="126" y="44"/>
                    <a:pt x="218" y="-6"/>
                    <a:pt x="324" y="0"/>
                  </a:cubicBezTo>
                  <a:cubicBezTo>
                    <a:pt x="427" y="-2"/>
                    <a:pt x="512" y="45"/>
                    <a:pt x="563" y="134"/>
                  </a:cubicBezTo>
                  <a:cubicBezTo>
                    <a:pt x="635" y="260"/>
                    <a:pt x="628" y="454"/>
                    <a:pt x="546" y="585"/>
                  </a:cubicBezTo>
                  <a:cubicBezTo>
                    <a:pt x="490" y="674"/>
                    <a:pt x="407" y="723"/>
                    <a:pt x="310" y="723"/>
                  </a:cubicBezTo>
                  <a:close/>
                  <a:moveTo>
                    <a:pt x="1139" y="594"/>
                  </a:moveTo>
                  <a:cubicBezTo>
                    <a:pt x="1095" y="598"/>
                    <a:pt x="1057" y="688"/>
                    <a:pt x="1057" y="793"/>
                  </a:cubicBezTo>
                  <a:cubicBezTo>
                    <a:pt x="1056" y="865"/>
                    <a:pt x="1076" y="939"/>
                    <a:pt x="1121" y="943"/>
                  </a:cubicBezTo>
                  <a:cubicBezTo>
                    <a:pt x="1167" y="937"/>
                    <a:pt x="1205" y="840"/>
                    <a:pt x="1203" y="734"/>
                  </a:cubicBezTo>
                  <a:cubicBezTo>
                    <a:pt x="1202" y="671"/>
                    <a:pt x="1184" y="597"/>
                    <a:pt x="1139" y="594"/>
                  </a:cubicBezTo>
                  <a:close/>
                  <a:moveTo>
                    <a:pt x="1121" y="983"/>
                  </a:moveTo>
                  <a:lnTo>
                    <a:pt x="1120" y="983"/>
                  </a:lnTo>
                  <a:cubicBezTo>
                    <a:pt x="1056" y="978"/>
                    <a:pt x="1016" y="906"/>
                    <a:pt x="1017" y="793"/>
                  </a:cubicBezTo>
                  <a:cubicBezTo>
                    <a:pt x="1017" y="680"/>
                    <a:pt x="1060" y="559"/>
                    <a:pt x="1138" y="555"/>
                  </a:cubicBezTo>
                  <a:cubicBezTo>
                    <a:pt x="1139" y="555"/>
                    <a:pt x="1140" y="555"/>
                    <a:pt x="1141" y="555"/>
                  </a:cubicBezTo>
                  <a:cubicBezTo>
                    <a:pt x="1202" y="558"/>
                    <a:pt x="1241" y="626"/>
                    <a:pt x="1243" y="733"/>
                  </a:cubicBezTo>
                  <a:cubicBezTo>
                    <a:pt x="1244" y="849"/>
                    <a:pt x="1204" y="975"/>
                    <a:pt x="1123" y="982"/>
                  </a:cubicBezTo>
                  <a:cubicBezTo>
                    <a:pt x="1123" y="983"/>
                    <a:pt x="1122" y="983"/>
                    <a:pt x="1121" y="983"/>
                  </a:cubicBezTo>
                  <a:close/>
                  <a:moveTo>
                    <a:pt x="449" y="1075"/>
                  </a:moveTo>
                  <a:cubicBezTo>
                    <a:pt x="468" y="1075"/>
                    <a:pt x="487" y="1075"/>
                    <a:pt x="516" y="1076"/>
                  </a:cubicBezTo>
                  <a:cubicBezTo>
                    <a:pt x="667" y="765"/>
                    <a:pt x="940" y="257"/>
                    <a:pt x="1051" y="52"/>
                  </a:cubicBezTo>
                  <a:cubicBezTo>
                    <a:pt x="1005" y="54"/>
                    <a:pt x="975" y="53"/>
                    <a:pt x="926" y="52"/>
                  </a:cubicBezTo>
                  <a:cubicBezTo>
                    <a:pt x="808" y="280"/>
                    <a:pt x="527" y="818"/>
                    <a:pt x="384" y="1076"/>
                  </a:cubicBezTo>
                  <a:cubicBezTo>
                    <a:pt x="413" y="1075"/>
                    <a:pt x="431" y="1075"/>
                    <a:pt x="449" y="1075"/>
                  </a:cubicBezTo>
                  <a:close/>
                  <a:moveTo>
                    <a:pt x="528" y="1116"/>
                  </a:moveTo>
                  <a:cubicBezTo>
                    <a:pt x="457" y="1114"/>
                    <a:pt x="446" y="1114"/>
                    <a:pt x="377" y="1115"/>
                  </a:cubicBezTo>
                  <a:lnTo>
                    <a:pt x="351" y="1116"/>
                  </a:lnTo>
                  <a:cubicBezTo>
                    <a:pt x="344" y="1115"/>
                    <a:pt x="337" y="1112"/>
                    <a:pt x="334" y="1106"/>
                  </a:cubicBezTo>
                  <a:cubicBezTo>
                    <a:pt x="331" y="1100"/>
                    <a:pt x="330" y="1093"/>
                    <a:pt x="334" y="1087"/>
                  </a:cubicBezTo>
                  <a:cubicBezTo>
                    <a:pt x="471" y="840"/>
                    <a:pt x="777" y="253"/>
                    <a:pt x="896" y="23"/>
                  </a:cubicBezTo>
                  <a:cubicBezTo>
                    <a:pt x="900" y="16"/>
                    <a:pt x="907" y="12"/>
                    <a:pt x="914" y="12"/>
                  </a:cubicBezTo>
                  <a:cubicBezTo>
                    <a:pt x="983" y="15"/>
                    <a:pt x="1013" y="15"/>
                    <a:pt x="1084" y="12"/>
                  </a:cubicBezTo>
                  <a:cubicBezTo>
                    <a:pt x="1091" y="12"/>
                    <a:pt x="1097" y="16"/>
                    <a:pt x="1101" y="21"/>
                  </a:cubicBezTo>
                  <a:cubicBezTo>
                    <a:pt x="1105" y="28"/>
                    <a:pt x="1105" y="35"/>
                    <a:pt x="1102" y="41"/>
                  </a:cubicBezTo>
                  <a:cubicBezTo>
                    <a:pt x="1003" y="224"/>
                    <a:pt x="703" y="780"/>
                    <a:pt x="546" y="1104"/>
                  </a:cubicBezTo>
                  <a:cubicBezTo>
                    <a:pt x="542" y="1112"/>
                    <a:pt x="536" y="1116"/>
                    <a:pt x="528" y="1116"/>
                  </a:cubicBezTo>
                  <a:close/>
                  <a:moveTo>
                    <a:pt x="1114" y="1089"/>
                  </a:moveTo>
                  <a:lnTo>
                    <a:pt x="1115" y="1089"/>
                  </a:lnTo>
                  <a:cubicBezTo>
                    <a:pt x="1232" y="1097"/>
                    <a:pt x="1300" y="1029"/>
                    <a:pt x="1337" y="970"/>
                  </a:cubicBezTo>
                  <a:cubicBezTo>
                    <a:pt x="1412" y="849"/>
                    <a:pt x="1418" y="671"/>
                    <a:pt x="1351" y="555"/>
                  </a:cubicBezTo>
                  <a:cubicBezTo>
                    <a:pt x="1320" y="503"/>
                    <a:pt x="1259" y="440"/>
                    <a:pt x="1146" y="445"/>
                  </a:cubicBezTo>
                  <a:cubicBezTo>
                    <a:pt x="1145" y="445"/>
                    <a:pt x="1145" y="445"/>
                    <a:pt x="1144" y="445"/>
                  </a:cubicBezTo>
                  <a:cubicBezTo>
                    <a:pt x="1053" y="440"/>
                    <a:pt x="975" y="483"/>
                    <a:pt x="922" y="568"/>
                  </a:cubicBezTo>
                  <a:cubicBezTo>
                    <a:pt x="848" y="690"/>
                    <a:pt x="841" y="867"/>
                    <a:pt x="909" y="980"/>
                  </a:cubicBezTo>
                  <a:cubicBezTo>
                    <a:pt x="939" y="1033"/>
                    <a:pt x="1000" y="1094"/>
                    <a:pt x="1113" y="1089"/>
                  </a:cubicBezTo>
                  <a:close/>
                  <a:moveTo>
                    <a:pt x="1134" y="1129"/>
                  </a:moveTo>
                  <a:cubicBezTo>
                    <a:pt x="1128" y="1129"/>
                    <a:pt x="1121" y="1129"/>
                    <a:pt x="1113" y="1128"/>
                  </a:cubicBezTo>
                  <a:cubicBezTo>
                    <a:pt x="1011" y="1132"/>
                    <a:pt x="926" y="1087"/>
                    <a:pt x="874" y="1000"/>
                  </a:cubicBezTo>
                  <a:cubicBezTo>
                    <a:pt x="801" y="876"/>
                    <a:pt x="807" y="681"/>
                    <a:pt x="889" y="548"/>
                  </a:cubicBezTo>
                  <a:cubicBezTo>
                    <a:pt x="949" y="450"/>
                    <a:pt x="1039" y="399"/>
                    <a:pt x="1145" y="406"/>
                  </a:cubicBezTo>
                  <a:cubicBezTo>
                    <a:pt x="1248" y="402"/>
                    <a:pt x="1333" y="448"/>
                    <a:pt x="1385" y="536"/>
                  </a:cubicBezTo>
                  <a:cubicBezTo>
                    <a:pt x="1459" y="662"/>
                    <a:pt x="1453" y="858"/>
                    <a:pt x="1370" y="991"/>
                  </a:cubicBezTo>
                  <a:cubicBezTo>
                    <a:pt x="1314" y="1080"/>
                    <a:pt x="1231" y="1129"/>
                    <a:pt x="1134" y="112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5" name="Freeform: Shape 794">
              <a:extLst>
                <a:ext uri="{FF2B5EF4-FFF2-40B4-BE49-F238E27FC236}">
                  <a16:creationId xmlns:a16="http://schemas.microsoft.com/office/drawing/2014/main" id="{95F58952-CB0A-4E02-8F7F-7F1B34844BE9}"/>
                </a:ext>
              </a:extLst>
            </p:cNvPr>
            <p:cNvSpPr/>
            <p:nvPr/>
          </p:nvSpPr>
          <p:spPr>
            <a:xfrm>
              <a:off x="18201883" y="6662342"/>
              <a:ext cx="1367116" cy="1788339"/>
            </a:xfrm>
            <a:custGeom>
              <a:avLst/>
              <a:gdLst>
                <a:gd name="connsiteX0" fmla="*/ 1315396 w 1367116"/>
                <a:gd name="connsiteY0" fmla="*/ 1684902 h 1788339"/>
                <a:gd name="connsiteX1" fmla="*/ 1367116 w 1367116"/>
                <a:gd name="connsiteY1" fmla="*/ 1736620 h 1788339"/>
                <a:gd name="connsiteX2" fmla="*/ 1315396 w 1367116"/>
                <a:gd name="connsiteY2" fmla="*/ 1788339 h 1788339"/>
                <a:gd name="connsiteX3" fmla="*/ 1263678 w 1367116"/>
                <a:gd name="connsiteY3" fmla="*/ 1736620 h 1788339"/>
                <a:gd name="connsiteX4" fmla="*/ 1315396 w 1367116"/>
                <a:gd name="connsiteY4" fmla="*/ 1684902 h 1788339"/>
                <a:gd name="connsiteX5" fmla="*/ 51720 w 1367116"/>
                <a:gd name="connsiteY5" fmla="*/ 0 h 1788339"/>
                <a:gd name="connsiteX6" fmla="*/ 103438 w 1367116"/>
                <a:gd name="connsiteY6" fmla="*/ 51711 h 1788339"/>
                <a:gd name="connsiteX7" fmla="*/ 51720 w 1367116"/>
                <a:gd name="connsiteY7" fmla="*/ 102191 h 1788339"/>
                <a:gd name="connsiteX8" fmla="*/ 0 w 1367116"/>
                <a:gd name="connsiteY8" fmla="*/ 51711 h 1788339"/>
                <a:gd name="connsiteX9" fmla="*/ 51720 w 1367116"/>
                <a:gd name="connsiteY9" fmla="*/ 0 h 1788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67116" h="1788339">
                  <a:moveTo>
                    <a:pt x="1315396" y="1684902"/>
                  </a:moveTo>
                  <a:cubicBezTo>
                    <a:pt x="1342488" y="1684902"/>
                    <a:pt x="1367116" y="1708299"/>
                    <a:pt x="1367116" y="1736620"/>
                  </a:cubicBezTo>
                  <a:cubicBezTo>
                    <a:pt x="1367116" y="1764943"/>
                    <a:pt x="1342488" y="1788339"/>
                    <a:pt x="1315396" y="1788339"/>
                  </a:cubicBezTo>
                  <a:cubicBezTo>
                    <a:pt x="1287074" y="1788339"/>
                    <a:pt x="1263678" y="1764943"/>
                    <a:pt x="1263678" y="1736620"/>
                  </a:cubicBezTo>
                  <a:cubicBezTo>
                    <a:pt x="1263678" y="1708299"/>
                    <a:pt x="1287074" y="1684902"/>
                    <a:pt x="1315396" y="1684902"/>
                  </a:cubicBezTo>
                  <a:close/>
                  <a:moveTo>
                    <a:pt x="51720" y="0"/>
                  </a:moveTo>
                  <a:cubicBezTo>
                    <a:pt x="80042" y="0"/>
                    <a:pt x="103438" y="23393"/>
                    <a:pt x="103438" y="51711"/>
                  </a:cubicBezTo>
                  <a:cubicBezTo>
                    <a:pt x="103438" y="80029"/>
                    <a:pt x="80042" y="102191"/>
                    <a:pt x="51720" y="102191"/>
                  </a:cubicBezTo>
                  <a:cubicBezTo>
                    <a:pt x="23398" y="102191"/>
                    <a:pt x="0" y="80029"/>
                    <a:pt x="0" y="51711"/>
                  </a:cubicBezTo>
                  <a:cubicBezTo>
                    <a:pt x="0" y="23393"/>
                    <a:pt x="23398" y="0"/>
                    <a:pt x="51720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796" name="Group 795">
            <a:extLst>
              <a:ext uri="{FF2B5EF4-FFF2-40B4-BE49-F238E27FC236}">
                <a16:creationId xmlns:a16="http://schemas.microsoft.com/office/drawing/2014/main" id="{BAB224D4-9BEC-4141-934D-B723088EB0B7}"/>
              </a:ext>
            </a:extLst>
          </p:cNvPr>
          <p:cNvGrpSpPr/>
          <p:nvPr/>
        </p:nvGrpSpPr>
        <p:grpSpPr>
          <a:xfrm>
            <a:off x="13365301" y="8316373"/>
            <a:ext cx="3167448" cy="3372662"/>
            <a:chOff x="2551735" y="5123249"/>
            <a:chExt cx="3096880" cy="3297523"/>
          </a:xfrm>
        </p:grpSpPr>
        <p:sp>
          <p:nvSpPr>
            <p:cNvPr id="797" name="Freeform: Shape 796">
              <a:extLst>
                <a:ext uri="{FF2B5EF4-FFF2-40B4-BE49-F238E27FC236}">
                  <a16:creationId xmlns:a16="http://schemas.microsoft.com/office/drawing/2014/main" id="{BAEF9F16-7572-4459-B0C8-D6F715789E79}"/>
                </a:ext>
              </a:extLst>
            </p:cNvPr>
            <p:cNvSpPr/>
            <p:nvPr/>
          </p:nvSpPr>
          <p:spPr>
            <a:xfrm>
              <a:off x="2562954" y="7024995"/>
              <a:ext cx="616884" cy="13845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6" h="1112">
                  <a:moveTo>
                    <a:pt x="494" y="891"/>
                  </a:moveTo>
                  <a:lnTo>
                    <a:pt x="409" y="173"/>
                  </a:lnTo>
                  <a:cubicBezTo>
                    <a:pt x="396" y="65"/>
                    <a:pt x="298" y="-12"/>
                    <a:pt x="191" y="1"/>
                  </a:cubicBezTo>
                  <a:lnTo>
                    <a:pt x="172" y="4"/>
                  </a:lnTo>
                  <a:cubicBezTo>
                    <a:pt x="64" y="17"/>
                    <a:pt x="-12" y="114"/>
                    <a:pt x="1" y="221"/>
                  </a:cubicBezTo>
                  <a:lnTo>
                    <a:pt x="86" y="939"/>
                  </a:lnTo>
                  <a:cubicBezTo>
                    <a:pt x="99" y="1046"/>
                    <a:pt x="196" y="1123"/>
                    <a:pt x="303" y="1110"/>
                  </a:cubicBezTo>
                  <a:lnTo>
                    <a:pt x="323" y="1108"/>
                  </a:lnTo>
                  <a:cubicBezTo>
                    <a:pt x="430" y="1095"/>
                    <a:pt x="507" y="997"/>
                    <a:pt x="494" y="891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8" name="Freeform: Shape 797">
              <a:extLst>
                <a:ext uri="{FF2B5EF4-FFF2-40B4-BE49-F238E27FC236}">
                  <a16:creationId xmlns:a16="http://schemas.microsoft.com/office/drawing/2014/main" id="{FCE3AA65-43EE-4B59-A4F3-06FE88314566}"/>
                </a:ext>
              </a:extLst>
            </p:cNvPr>
            <p:cNvSpPr/>
            <p:nvPr/>
          </p:nvSpPr>
          <p:spPr>
            <a:xfrm>
              <a:off x="2562954" y="7024995"/>
              <a:ext cx="616884" cy="13845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6" h="1112">
                  <a:moveTo>
                    <a:pt x="494" y="891"/>
                  </a:moveTo>
                  <a:lnTo>
                    <a:pt x="409" y="173"/>
                  </a:lnTo>
                  <a:cubicBezTo>
                    <a:pt x="396" y="65"/>
                    <a:pt x="298" y="-12"/>
                    <a:pt x="191" y="1"/>
                  </a:cubicBezTo>
                  <a:lnTo>
                    <a:pt x="172" y="4"/>
                  </a:lnTo>
                  <a:cubicBezTo>
                    <a:pt x="64" y="17"/>
                    <a:pt x="-12" y="114"/>
                    <a:pt x="1" y="221"/>
                  </a:cubicBezTo>
                  <a:lnTo>
                    <a:pt x="86" y="939"/>
                  </a:lnTo>
                  <a:cubicBezTo>
                    <a:pt x="99" y="1046"/>
                    <a:pt x="196" y="1123"/>
                    <a:pt x="303" y="1110"/>
                  </a:cubicBezTo>
                  <a:lnTo>
                    <a:pt x="323" y="1108"/>
                  </a:lnTo>
                  <a:cubicBezTo>
                    <a:pt x="430" y="1095"/>
                    <a:pt x="507" y="997"/>
                    <a:pt x="494" y="891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9" name="Freeform: Shape 798">
              <a:extLst>
                <a:ext uri="{FF2B5EF4-FFF2-40B4-BE49-F238E27FC236}">
                  <a16:creationId xmlns:a16="http://schemas.microsoft.com/office/drawing/2014/main" id="{01985E76-21E0-499E-B688-677A02F2FFAA}"/>
                </a:ext>
              </a:extLst>
            </p:cNvPr>
            <p:cNvSpPr/>
            <p:nvPr/>
          </p:nvSpPr>
          <p:spPr>
            <a:xfrm>
              <a:off x="2551735" y="7013779"/>
              <a:ext cx="640562" cy="14069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5" h="1130">
                  <a:moveTo>
                    <a:pt x="225" y="18"/>
                  </a:moveTo>
                  <a:cubicBezTo>
                    <a:pt x="217" y="18"/>
                    <a:pt x="209" y="18"/>
                    <a:pt x="202" y="19"/>
                  </a:cubicBezTo>
                  <a:lnTo>
                    <a:pt x="183" y="22"/>
                  </a:lnTo>
                  <a:cubicBezTo>
                    <a:pt x="134" y="27"/>
                    <a:pt x="89" y="52"/>
                    <a:pt x="58" y="91"/>
                  </a:cubicBezTo>
                  <a:cubicBezTo>
                    <a:pt x="27" y="131"/>
                    <a:pt x="14" y="180"/>
                    <a:pt x="20" y="229"/>
                  </a:cubicBezTo>
                  <a:lnTo>
                    <a:pt x="105" y="947"/>
                  </a:lnTo>
                  <a:cubicBezTo>
                    <a:pt x="111" y="996"/>
                    <a:pt x="135" y="1041"/>
                    <a:pt x="175" y="1071"/>
                  </a:cubicBezTo>
                  <a:cubicBezTo>
                    <a:pt x="214" y="1102"/>
                    <a:pt x="263" y="1116"/>
                    <a:pt x="313" y="1110"/>
                  </a:cubicBezTo>
                  <a:lnTo>
                    <a:pt x="332" y="1108"/>
                  </a:lnTo>
                  <a:cubicBezTo>
                    <a:pt x="381" y="1102"/>
                    <a:pt x="426" y="1078"/>
                    <a:pt x="456" y="1038"/>
                  </a:cubicBezTo>
                  <a:cubicBezTo>
                    <a:pt x="487" y="998"/>
                    <a:pt x="501" y="950"/>
                    <a:pt x="495" y="901"/>
                  </a:cubicBezTo>
                  <a:lnTo>
                    <a:pt x="410" y="183"/>
                  </a:lnTo>
                  <a:cubicBezTo>
                    <a:pt x="398" y="88"/>
                    <a:pt x="318" y="18"/>
                    <a:pt x="225" y="18"/>
                  </a:cubicBezTo>
                  <a:close/>
                  <a:moveTo>
                    <a:pt x="290" y="1130"/>
                  </a:moveTo>
                  <a:cubicBezTo>
                    <a:pt x="244" y="1130"/>
                    <a:pt x="200" y="1115"/>
                    <a:pt x="163" y="1086"/>
                  </a:cubicBezTo>
                  <a:cubicBezTo>
                    <a:pt x="121" y="1052"/>
                    <a:pt x="93" y="1003"/>
                    <a:pt x="87" y="949"/>
                  </a:cubicBezTo>
                  <a:lnTo>
                    <a:pt x="1" y="232"/>
                  </a:lnTo>
                  <a:cubicBezTo>
                    <a:pt x="-5" y="177"/>
                    <a:pt x="10" y="123"/>
                    <a:pt x="44" y="80"/>
                  </a:cubicBezTo>
                  <a:cubicBezTo>
                    <a:pt x="78" y="37"/>
                    <a:pt x="126" y="10"/>
                    <a:pt x="181" y="4"/>
                  </a:cubicBezTo>
                  <a:lnTo>
                    <a:pt x="200" y="1"/>
                  </a:lnTo>
                  <a:cubicBezTo>
                    <a:pt x="255" y="-5"/>
                    <a:pt x="308" y="10"/>
                    <a:pt x="351" y="44"/>
                  </a:cubicBezTo>
                  <a:cubicBezTo>
                    <a:pt x="394" y="78"/>
                    <a:pt x="421" y="126"/>
                    <a:pt x="428" y="181"/>
                  </a:cubicBezTo>
                  <a:lnTo>
                    <a:pt x="513" y="898"/>
                  </a:lnTo>
                  <a:cubicBezTo>
                    <a:pt x="519" y="953"/>
                    <a:pt x="505" y="1006"/>
                    <a:pt x="471" y="1049"/>
                  </a:cubicBezTo>
                  <a:cubicBezTo>
                    <a:pt x="437" y="1092"/>
                    <a:pt x="388" y="1120"/>
                    <a:pt x="334" y="1126"/>
                  </a:cubicBezTo>
                  <a:lnTo>
                    <a:pt x="315" y="1128"/>
                  </a:lnTo>
                  <a:cubicBezTo>
                    <a:pt x="307" y="1129"/>
                    <a:pt x="298" y="1130"/>
                    <a:pt x="290" y="113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0" name="Freeform: Shape 799">
              <a:extLst>
                <a:ext uri="{FF2B5EF4-FFF2-40B4-BE49-F238E27FC236}">
                  <a16:creationId xmlns:a16="http://schemas.microsoft.com/office/drawing/2014/main" id="{F0150C92-715B-400B-B522-267DE1973709}"/>
                </a:ext>
              </a:extLst>
            </p:cNvPr>
            <p:cNvSpPr/>
            <p:nvPr/>
          </p:nvSpPr>
          <p:spPr>
            <a:xfrm>
              <a:off x="4337585" y="5398665"/>
              <a:ext cx="1089205" cy="9197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75" h="739">
                  <a:moveTo>
                    <a:pt x="839" y="99"/>
                  </a:moveTo>
                  <a:lnTo>
                    <a:pt x="828" y="83"/>
                  </a:lnTo>
                  <a:cubicBezTo>
                    <a:pt x="765" y="-5"/>
                    <a:pt x="643" y="-27"/>
                    <a:pt x="554" y="36"/>
                  </a:cubicBezTo>
                  <a:lnTo>
                    <a:pt x="83" y="367"/>
                  </a:lnTo>
                  <a:cubicBezTo>
                    <a:pt x="-5" y="429"/>
                    <a:pt x="-27" y="551"/>
                    <a:pt x="36" y="640"/>
                  </a:cubicBezTo>
                  <a:lnTo>
                    <a:pt x="47" y="656"/>
                  </a:lnTo>
                  <a:cubicBezTo>
                    <a:pt x="109" y="744"/>
                    <a:pt x="231" y="765"/>
                    <a:pt x="319" y="704"/>
                  </a:cubicBezTo>
                  <a:lnTo>
                    <a:pt x="791" y="372"/>
                  </a:lnTo>
                  <a:cubicBezTo>
                    <a:pt x="880" y="310"/>
                    <a:pt x="901" y="187"/>
                    <a:pt x="839" y="9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1" name="Freeform: Shape 800">
              <a:extLst>
                <a:ext uri="{FF2B5EF4-FFF2-40B4-BE49-F238E27FC236}">
                  <a16:creationId xmlns:a16="http://schemas.microsoft.com/office/drawing/2014/main" id="{BD5B310E-3BAC-4FA5-A796-EEE747C66B7C}"/>
                </a:ext>
              </a:extLst>
            </p:cNvPr>
            <p:cNvSpPr/>
            <p:nvPr/>
          </p:nvSpPr>
          <p:spPr>
            <a:xfrm>
              <a:off x="4337585" y="5398665"/>
              <a:ext cx="1089205" cy="9197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75" h="739">
                  <a:moveTo>
                    <a:pt x="839" y="99"/>
                  </a:moveTo>
                  <a:lnTo>
                    <a:pt x="828" y="83"/>
                  </a:lnTo>
                  <a:cubicBezTo>
                    <a:pt x="765" y="-5"/>
                    <a:pt x="643" y="-27"/>
                    <a:pt x="554" y="36"/>
                  </a:cubicBezTo>
                  <a:lnTo>
                    <a:pt x="83" y="367"/>
                  </a:lnTo>
                  <a:cubicBezTo>
                    <a:pt x="-5" y="429"/>
                    <a:pt x="-27" y="551"/>
                    <a:pt x="36" y="640"/>
                  </a:cubicBezTo>
                  <a:lnTo>
                    <a:pt x="47" y="656"/>
                  </a:lnTo>
                  <a:cubicBezTo>
                    <a:pt x="109" y="744"/>
                    <a:pt x="231" y="765"/>
                    <a:pt x="319" y="704"/>
                  </a:cubicBezTo>
                  <a:lnTo>
                    <a:pt x="791" y="372"/>
                  </a:lnTo>
                  <a:cubicBezTo>
                    <a:pt x="880" y="310"/>
                    <a:pt x="901" y="187"/>
                    <a:pt x="839" y="99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2" name="Freeform: Shape 801">
              <a:extLst>
                <a:ext uri="{FF2B5EF4-FFF2-40B4-BE49-F238E27FC236}">
                  <a16:creationId xmlns:a16="http://schemas.microsoft.com/office/drawing/2014/main" id="{1DAE8F28-563A-4435-AD4E-6314C923659A}"/>
                </a:ext>
              </a:extLst>
            </p:cNvPr>
            <p:cNvSpPr/>
            <p:nvPr/>
          </p:nvSpPr>
          <p:spPr>
            <a:xfrm>
              <a:off x="4326369" y="5387449"/>
              <a:ext cx="1110391" cy="9421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92" h="757">
                  <a:moveTo>
                    <a:pt x="676" y="18"/>
                  </a:moveTo>
                  <a:cubicBezTo>
                    <a:pt x="638" y="18"/>
                    <a:pt x="600" y="29"/>
                    <a:pt x="569" y="52"/>
                  </a:cubicBezTo>
                  <a:lnTo>
                    <a:pt x="97" y="384"/>
                  </a:lnTo>
                  <a:cubicBezTo>
                    <a:pt x="13" y="443"/>
                    <a:pt x="-7" y="559"/>
                    <a:pt x="52" y="644"/>
                  </a:cubicBezTo>
                  <a:lnTo>
                    <a:pt x="63" y="659"/>
                  </a:lnTo>
                  <a:cubicBezTo>
                    <a:pt x="92" y="700"/>
                    <a:pt x="134" y="727"/>
                    <a:pt x="184" y="736"/>
                  </a:cubicBezTo>
                  <a:cubicBezTo>
                    <a:pt x="233" y="744"/>
                    <a:pt x="282" y="733"/>
                    <a:pt x="323" y="705"/>
                  </a:cubicBezTo>
                  <a:lnTo>
                    <a:pt x="794" y="374"/>
                  </a:lnTo>
                  <a:cubicBezTo>
                    <a:pt x="879" y="315"/>
                    <a:pt x="900" y="198"/>
                    <a:pt x="840" y="113"/>
                  </a:cubicBezTo>
                  <a:lnTo>
                    <a:pt x="829" y="97"/>
                  </a:lnTo>
                  <a:cubicBezTo>
                    <a:pt x="800" y="57"/>
                    <a:pt x="757" y="29"/>
                    <a:pt x="708" y="21"/>
                  </a:cubicBezTo>
                  <a:cubicBezTo>
                    <a:pt x="697" y="19"/>
                    <a:pt x="686" y="18"/>
                    <a:pt x="676" y="18"/>
                  </a:cubicBezTo>
                  <a:close/>
                  <a:moveTo>
                    <a:pt x="216" y="757"/>
                  </a:moveTo>
                  <a:cubicBezTo>
                    <a:pt x="205" y="757"/>
                    <a:pt x="192" y="756"/>
                    <a:pt x="181" y="754"/>
                  </a:cubicBezTo>
                  <a:cubicBezTo>
                    <a:pt x="127" y="744"/>
                    <a:pt x="80" y="714"/>
                    <a:pt x="48" y="670"/>
                  </a:cubicBezTo>
                  <a:lnTo>
                    <a:pt x="37" y="654"/>
                  </a:lnTo>
                  <a:cubicBezTo>
                    <a:pt x="-28" y="562"/>
                    <a:pt x="-5" y="434"/>
                    <a:pt x="87" y="368"/>
                  </a:cubicBezTo>
                  <a:lnTo>
                    <a:pt x="558" y="37"/>
                  </a:lnTo>
                  <a:cubicBezTo>
                    <a:pt x="603" y="6"/>
                    <a:pt x="657" y="-6"/>
                    <a:pt x="711" y="3"/>
                  </a:cubicBezTo>
                  <a:cubicBezTo>
                    <a:pt x="765" y="12"/>
                    <a:pt x="812" y="42"/>
                    <a:pt x="844" y="87"/>
                  </a:cubicBezTo>
                  <a:lnTo>
                    <a:pt x="855" y="103"/>
                  </a:lnTo>
                  <a:cubicBezTo>
                    <a:pt x="920" y="195"/>
                    <a:pt x="898" y="324"/>
                    <a:pt x="805" y="388"/>
                  </a:cubicBezTo>
                  <a:lnTo>
                    <a:pt x="334" y="720"/>
                  </a:lnTo>
                  <a:cubicBezTo>
                    <a:pt x="299" y="744"/>
                    <a:pt x="258" y="757"/>
                    <a:pt x="216" y="75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3" name="Freeform: Shape 802">
              <a:extLst>
                <a:ext uri="{FF2B5EF4-FFF2-40B4-BE49-F238E27FC236}">
                  <a16:creationId xmlns:a16="http://schemas.microsoft.com/office/drawing/2014/main" id="{97388AF3-993E-4B4A-8E50-C7D79EE3AFC7}"/>
                </a:ext>
              </a:extLst>
            </p:cNvPr>
            <p:cNvSpPr/>
            <p:nvPr/>
          </p:nvSpPr>
          <p:spPr>
            <a:xfrm>
              <a:off x="3017828" y="5123249"/>
              <a:ext cx="1876822" cy="32863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07" h="2638">
                  <a:moveTo>
                    <a:pt x="1411" y="0"/>
                  </a:moveTo>
                  <a:lnTo>
                    <a:pt x="97" y="0"/>
                  </a:lnTo>
                  <a:cubicBezTo>
                    <a:pt x="43" y="0"/>
                    <a:pt x="0" y="43"/>
                    <a:pt x="0" y="97"/>
                  </a:cubicBezTo>
                  <a:lnTo>
                    <a:pt x="0" y="2541"/>
                  </a:lnTo>
                  <a:cubicBezTo>
                    <a:pt x="0" y="2595"/>
                    <a:pt x="43" y="2638"/>
                    <a:pt x="97" y="2638"/>
                  </a:cubicBezTo>
                  <a:lnTo>
                    <a:pt x="1411" y="2638"/>
                  </a:lnTo>
                  <a:cubicBezTo>
                    <a:pt x="1464" y="2638"/>
                    <a:pt x="1507" y="2595"/>
                    <a:pt x="1507" y="2541"/>
                  </a:cubicBezTo>
                  <a:lnTo>
                    <a:pt x="1507" y="97"/>
                  </a:lnTo>
                  <a:cubicBezTo>
                    <a:pt x="1507" y="43"/>
                    <a:pt x="1464" y="0"/>
                    <a:pt x="1411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4" name="Freeform: Shape 803">
              <a:extLst>
                <a:ext uri="{FF2B5EF4-FFF2-40B4-BE49-F238E27FC236}">
                  <a16:creationId xmlns:a16="http://schemas.microsoft.com/office/drawing/2014/main" id="{CF706359-A536-4B22-B201-140A08F25198}"/>
                </a:ext>
              </a:extLst>
            </p:cNvPr>
            <p:cNvSpPr/>
            <p:nvPr/>
          </p:nvSpPr>
          <p:spPr>
            <a:xfrm>
              <a:off x="3111295" y="5226686"/>
              <a:ext cx="1691133" cy="29872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58" h="2398">
                  <a:moveTo>
                    <a:pt x="1286" y="0"/>
                  </a:moveTo>
                  <a:lnTo>
                    <a:pt x="71" y="0"/>
                  </a:lnTo>
                  <a:cubicBezTo>
                    <a:pt x="31" y="0"/>
                    <a:pt x="0" y="32"/>
                    <a:pt x="0" y="72"/>
                  </a:cubicBezTo>
                  <a:lnTo>
                    <a:pt x="0" y="2325"/>
                  </a:lnTo>
                  <a:cubicBezTo>
                    <a:pt x="0" y="2365"/>
                    <a:pt x="31" y="2398"/>
                    <a:pt x="71" y="2398"/>
                  </a:cubicBezTo>
                  <a:lnTo>
                    <a:pt x="1286" y="2398"/>
                  </a:lnTo>
                  <a:cubicBezTo>
                    <a:pt x="1326" y="2398"/>
                    <a:pt x="1358" y="2365"/>
                    <a:pt x="1358" y="2325"/>
                  </a:cubicBezTo>
                  <a:lnTo>
                    <a:pt x="1358" y="72"/>
                  </a:lnTo>
                  <a:cubicBezTo>
                    <a:pt x="1358" y="32"/>
                    <a:pt x="1326" y="0"/>
                    <a:pt x="1286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5" name="Freeform: Shape 804">
              <a:extLst>
                <a:ext uri="{FF2B5EF4-FFF2-40B4-BE49-F238E27FC236}">
                  <a16:creationId xmlns:a16="http://schemas.microsoft.com/office/drawing/2014/main" id="{21087F36-815C-4D7E-9707-614E3261F076}"/>
                </a:ext>
              </a:extLst>
            </p:cNvPr>
            <p:cNvSpPr/>
            <p:nvPr/>
          </p:nvSpPr>
          <p:spPr>
            <a:xfrm>
              <a:off x="3098830" y="5215470"/>
              <a:ext cx="1714812" cy="30083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77" h="2415">
                  <a:moveTo>
                    <a:pt x="81" y="18"/>
                  </a:moveTo>
                  <a:cubicBezTo>
                    <a:pt x="47" y="18"/>
                    <a:pt x="19" y="46"/>
                    <a:pt x="19" y="81"/>
                  </a:cubicBezTo>
                  <a:lnTo>
                    <a:pt x="19" y="2334"/>
                  </a:lnTo>
                  <a:cubicBezTo>
                    <a:pt x="19" y="2369"/>
                    <a:pt x="47" y="2397"/>
                    <a:pt x="81" y="2397"/>
                  </a:cubicBezTo>
                  <a:lnTo>
                    <a:pt x="1296" y="2397"/>
                  </a:lnTo>
                  <a:cubicBezTo>
                    <a:pt x="1330" y="2397"/>
                    <a:pt x="1359" y="2369"/>
                    <a:pt x="1359" y="2334"/>
                  </a:cubicBezTo>
                  <a:lnTo>
                    <a:pt x="1359" y="81"/>
                  </a:lnTo>
                  <a:cubicBezTo>
                    <a:pt x="1359" y="46"/>
                    <a:pt x="1330" y="18"/>
                    <a:pt x="1296" y="18"/>
                  </a:cubicBezTo>
                  <a:close/>
                  <a:moveTo>
                    <a:pt x="1296" y="2415"/>
                  </a:moveTo>
                  <a:lnTo>
                    <a:pt x="81" y="2415"/>
                  </a:lnTo>
                  <a:cubicBezTo>
                    <a:pt x="36" y="2415"/>
                    <a:pt x="0" y="2379"/>
                    <a:pt x="0" y="2334"/>
                  </a:cubicBezTo>
                  <a:lnTo>
                    <a:pt x="0" y="81"/>
                  </a:lnTo>
                  <a:cubicBezTo>
                    <a:pt x="0" y="36"/>
                    <a:pt x="36" y="0"/>
                    <a:pt x="81" y="0"/>
                  </a:cubicBezTo>
                  <a:lnTo>
                    <a:pt x="1296" y="0"/>
                  </a:lnTo>
                  <a:cubicBezTo>
                    <a:pt x="1341" y="0"/>
                    <a:pt x="1377" y="36"/>
                    <a:pt x="1377" y="81"/>
                  </a:cubicBezTo>
                  <a:lnTo>
                    <a:pt x="1377" y="2334"/>
                  </a:lnTo>
                  <a:cubicBezTo>
                    <a:pt x="1377" y="2379"/>
                    <a:pt x="1341" y="2415"/>
                    <a:pt x="1296" y="241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6" name="Freeform: Shape 805">
              <a:extLst>
                <a:ext uri="{FF2B5EF4-FFF2-40B4-BE49-F238E27FC236}">
                  <a16:creationId xmlns:a16="http://schemas.microsoft.com/office/drawing/2014/main" id="{BB415E6F-7E1F-4913-B811-F0679029CD31}"/>
                </a:ext>
              </a:extLst>
            </p:cNvPr>
            <p:cNvSpPr/>
            <p:nvPr/>
          </p:nvSpPr>
          <p:spPr>
            <a:xfrm>
              <a:off x="3376742" y="5422344"/>
              <a:ext cx="1160240" cy="302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2" h="244">
                  <a:moveTo>
                    <a:pt x="904" y="0"/>
                  </a:moveTo>
                  <a:lnTo>
                    <a:pt x="28" y="0"/>
                  </a:lnTo>
                  <a:cubicBezTo>
                    <a:pt x="12" y="0"/>
                    <a:pt x="0" y="12"/>
                    <a:pt x="0" y="28"/>
                  </a:cubicBezTo>
                  <a:lnTo>
                    <a:pt x="0" y="215"/>
                  </a:lnTo>
                  <a:cubicBezTo>
                    <a:pt x="0" y="231"/>
                    <a:pt x="12" y="244"/>
                    <a:pt x="28" y="244"/>
                  </a:cubicBezTo>
                  <a:lnTo>
                    <a:pt x="904" y="244"/>
                  </a:lnTo>
                  <a:cubicBezTo>
                    <a:pt x="920" y="244"/>
                    <a:pt x="932" y="231"/>
                    <a:pt x="932" y="215"/>
                  </a:cubicBezTo>
                  <a:lnTo>
                    <a:pt x="932" y="28"/>
                  </a:lnTo>
                  <a:cubicBezTo>
                    <a:pt x="932" y="12"/>
                    <a:pt x="920" y="0"/>
                    <a:pt x="904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7" name="Freeform: Shape 806">
              <a:extLst>
                <a:ext uri="{FF2B5EF4-FFF2-40B4-BE49-F238E27FC236}">
                  <a16:creationId xmlns:a16="http://schemas.microsoft.com/office/drawing/2014/main" id="{AEB928F2-BEC4-42CF-BF06-F794D546435E}"/>
                </a:ext>
              </a:extLst>
            </p:cNvPr>
            <p:cNvSpPr/>
            <p:nvPr/>
          </p:nvSpPr>
          <p:spPr>
            <a:xfrm>
              <a:off x="3399174" y="5885941"/>
              <a:ext cx="306572" cy="305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7" h="246">
                  <a:moveTo>
                    <a:pt x="246" y="142"/>
                  </a:moveTo>
                  <a:cubicBezTo>
                    <a:pt x="234" y="209"/>
                    <a:pt x="171" y="255"/>
                    <a:pt x="104" y="244"/>
                  </a:cubicBezTo>
                  <a:cubicBezTo>
                    <a:pt x="37" y="234"/>
                    <a:pt x="-9" y="171"/>
                    <a:pt x="2" y="104"/>
                  </a:cubicBezTo>
                  <a:cubicBezTo>
                    <a:pt x="12" y="36"/>
                    <a:pt x="75" y="-9"/>
                    <a:pt x="143" y="1"/>
                  </a:cubicBezTo>
                  <a:cubicBezTo>
                    <a:pt x="210" y="12"/>
                    <a:pt x="256" y="75"/>
                    <a:pt x="246" y="14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8" name="Freeform: Shape 807">
              <a:extLst>
                <a:ext uri="{FF2B5EF4-FFF2-40B4-BE49-F238E27FC236}">
                  <a16:creationId xmlns:a16="http://schemas.microsoft.com/office/drawing/2014/main" id="{D33B146F-2B66-445C-8586-FA3D29E73207}"/>
                </a:ext>
              </a:extLst>
            </p:cNvPr>
            <p:cNvSpPr/>
            <p:nvPr/>
          </p:nvSpPr>
          <p:spPr>
            <a:xfrm>
              <a:off x="3436561" y="5922082"/>
              <a:ext cx="226814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80">
                  <a:moveTo>
                    <a:pt x="98" y="4"/>
                  </a:moveTo>
                  <a:lnTo>
                    <a:pt x="121" y="50"/>
                  </a:lnTo>
                  <a:cubicBezTo>
                    <a:pt x="121" y="53"/>
                    <a:pt x="124" y="54"/>
                    <a:pt x="126" y="54"/>
                  </a:cubicBezTo>
                  <a:lnTo>
                    <a:pt x="176" y="62"/>
                  </a:lnTo>
                  <a:cubicBezTo>
                    <a:pt x="182" y="62"/>
                    <a:pt x="185" y="70"/>
                    <a:pt x="181" y="75"/>
                  </a:cubicBezTo>
                  <a:lnTo>
                    <a:pt x="145" y="111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1" y="170"/>
                  </a:lnTo>
                  <a:cubicBezTo>
                    <a:pt x="153" y="176"/>
                    <a:pt x="146" y="181"/>
                    <a:pt x="140" y="178"/>
                  </a:cubicBezTo>
                  <a:lnTo>
                    <a:pt x="96" y="154"/>
                  </a:lnTo>
                  <a:cubicBezTo>
                    <a:pt x="93" y="153"/>
                    <a:pt x="91" y="153"/>
                    <a:pt x="88" y="154"/>
                  </a:cubicBezTo>
                  <a:lnTo>
                    <a:pt x="44" y="179"/>
                  </a:lnTo>
                  <a:cubicBezTo>
                    <a:pt x="39" y="182"/>
                    <a:pt x="32" y="177"/>
                    <a:pt x="33" y="171"/>
                  </a:cubicBezTo>
                  <a:lnTo>
                    <a:pt x="41" y="119"/>
                  </a:lnTo>
                  <a:cubicBezTo>
                    <a:pt x="42" y="116"/>
                    <a:pt x="41" y="114"/>
                    <a:pt x="39" y="112"/>
                  </a:cubicBezTo>
                  <a:lnTo>
                    <a:pt x="2" y="75"/>
                  </a:lnTo>
                  <a:cubicBezTo>
                    <a:pt x="-2" y="71"/>
                    <a:pt x="0" y="64"/>
                    <a:pt x="6" y="62"/>
                  </a:cubicBezTo>
                  <a:lnTo>
                    <a:pt x="56" y="55"/>
                  </a:lnTo>
                  <a:cubicBezTo>
                    <a:pt x="59" y="54"/>
                    <a:pt x="61" y="53"/>
                    <a:pt x="62" y="51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9" name="Freeform: Shape 808">
              <a:extLst>
                <a:ext uri="{FF2B5EF4-FFF2-40B4-BE49-F238E27FC236}">
                  <a16:creationId xmlns:a16="http://schemas.microsoft.com/office/drawing/2014/main" id="{BB6B98C5-82A5-4D28-989B-1E374098B68A}"/>
                </a:ext>
              </a:extLst>
            </p:cNvPr>
            <p:cNvSpPr/>
            <p:nvPr/>
          </p:nvSpPr>
          <p:spPr>
            <a:xfrm>
              <a:off x="3427838" y="5914604"/>
              <a:ext cx="244261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" h="193">
                  <a:moveTo>
                    <a:pt x="98" y="13"/>
                  </a:moveTo>
                  <a:cubicBezTo>
                    <a:pt x="98" y="13"/>
                    <a:pt x="98" y="14"/>
                    <a:pt x="97" y="14"/>
                  </a:cubicBezTo>
                  <a:lnTo>
                    <a:pt x="76" y="60"/>
                  </a:lnTo>
                  <a:cubicBezTo>
                    <a:pt x="73" y="65"/>
                    <a:pt x="70" y="67"/>
                    <a:pt x="65" y="69"/>
                  </a:cubicBezTo>
                  <a:lnTo>
                    <a:pt x="15" y="76"/>
                  </a:lnTo>
                  <a:lnTo>
                    <a:pt x="14" y="77"/>
                  </a:lnTo>
                  <a:lnTo>
                    <a:pt x="14" y="78"/>
                  </a:lnTo>
                  <a:lnTo>
                    <a:pt x="51" y="114"/>
                  </a:lnTo>
                  <a:cubicBezTo>
                    <a:pt x="54" y="118"/>
                    <a:pt x="56" y="122"/>
                    <a:pt x="55" y="127"/>
                  </a:cubicBezTo>
                  <a:lnTo>
                    <a:pt x="46" y="178"/>
                  </a:lnTo>
                  <a:cubicBezTo>
                    <a:pt x="46" y="179"/>
                    <a:pt x="46" y="179"/>
                    <a:pt x="47" y="180"/>
                  </a:cubicBezTo>
                  <a:cubicBezTo>
                    <a:pt x="48" y="180"/>
                    <a:pt x="48" y="180"/>
                    <a:pt x="48" y="180"/>
                  </a:cubicBezTo>
                  <a:lnTo>
                    <a:pt x="92" y="155"/>
                  </a:lnTo>
                  <a:cubicBezTo>
                    <a:pt x="97" y="153"/>
                    <a:pt x="101" y="153"/>
                    <a:pt x="106" y="155"/>
                  </a:cubicBezTo>
                  <a:lnTo>
                    <a:pt x="150" y="179"/>
                  </a:lnTo>
                  <a:lnTo>
                    <a:pt x="151" y="179"/>
                  </a:lnTo>
                  <a:cubicBezTo>
                    <a:pt x="152" y="178"/>
                    <a:pt x="152" y="178"/>
                    <a:pt x="152" y="178"/>
                  </a:cubicBezTo>
                  <a:lnTo>
                    <a:pt x="142" y="126"/>
                  </a:lnTo>
                  <a:cubicBezTo>
                    <a:pt x="142" y="122"/>
                    <a:pt x="143" y="117"/>
                    <a:pt x="147" y="114"/>
                  </a:cubicBezTo>
                  <a:lnTo>
                    <a:pt x="183" y="77"/>
                  </a:lnTo>
                  <a:lnTo>
                    <a:pt x="183" y="76"/>
                  </a:lnTo>
                  <a:lnTo>
                    <a:pt x="182" y="76"/>
                  </a:lnTo>
                  <a:lnTo>
                    <a:pt x="132" y="68"/>
                  </a:lnTo>
                  <a:cubicBezTo>
                    <a:pt x="128" y="67"/>
                    <a:pt x="124" y="65"/>
                    <a:pt x="122" y="60"/>
                  </a:cubicBezTo>
                  <a:lnTo>
                    <a:pt x="99" y="14"/>
                  </a:lnTo>
                  <a:close/>
                  <a:moveTo>
                    <a:pt x="48" y="193"/>
                  </a:moveTo>
                  <a:cubicBezTo>
                    <a:pt x="45" y="193"/>
                    <a:pt x="41" y="192"/>
                    <a:pt x="39" y="191"/>
                  </a:cubicBezTo>
                  <a:cubicBezTo>
                    <a:pt x="35" y="187"/>
                    <a:pt x="32" y="182"/>
                    <a:pt x="33" y="176"/>
                  </a:cubicBezTo>
                  <a:lnTo>
                    <a:pt x="41" y="124"/>
                  </a:lnTo>
                  <a:lnTo>
                    <a:pt x="5" y="87"/>
                  </a:lnTo>
                  <a:cubicBezTo>
                    <a:pt x="0" y="83"/>
                    <a:pt x="-1" y="78"/>
                    <a:pt x="1" y="72"/>
                  </a:cubicBezTo>
                  <a:cubicBezTo>
                    <a:pt x="2" y="67"/>
                    <a:pt x="7" y="64"/>
                    <a:pt x="12" y="63"/>
                  </a:cubicBezTo>
                  <a:lnTo>
                    <a:pt x="62" y="55"/>
                  </a:lnTo>
                  <a:cubicBezTo>
                    <a:pt x="63" y="55"/>
                    <a:pt x="63" y="55"/>
                    <a:pt x="63" y="55"/>
                  </a:cubicBezTo>
                  <a:lnTo>
                    <a:pt x="85" y="8"/>
                  </a:lnTo>
                  <a:cubicBezTo>
                    <a:pt x="87" y="3"/>
                    <a:pt x="92" y="0"/>
                    <a:pt x="98" y="0"/>
                  </a:cubicBezTo>
                  <a:cubicBezTo>
                    <a:pt x="104" y="0"/>
                    <a:pt x="109" y="3"/>
                    <a:pt x="111" y="8"/>
                  </a:cubicBezTo>
                  <a:lnTo>
                    <a:pt x="134" y="54"/>
                  </a:lnTo>
                  <a:cubicBezTo>
                    <a:pt x="134" y="55"/>
                    <a:pt x="134" y="55"/>
                    <a:pt x="135" y="55"/>
                  </a:cubicBezTo>
                  <a:lnTo>
                    <a:pt x="185" y="62"/>
                  </a:lnTo>
                  <a:cubicBezTo>
                    <a:pt x="189" y="63"/>
                    <a:pt x="194" y="66"/>
                    <a:pt x="196" y="72"/>
                  </a:cubicBezTo>
                  <a:cubicBezTo>
                    <a:pt x="198" y="77"/>
                    <a:pt x="196" y="82"/>
                    <a:pt x="193" y="87"/>
                  </a:cubicBezTo>
                  <a:lnTo>
                    <a:pt x="156" y="123"/>
                  </a:lnTo>
                  <a:lnTo>
                    <a:pt x="156" y="124"/>
                  </a:lnTo>
                  <a:lnTo>
                    <a:pt x="165" y="176"/>
                  </a:lnTo>
                  <a:cubicBezTo>
                    <a:pt x="166" y="181"/>
                    <a:pt x="164" y="187"/>
                    <a:pt x="159" y="190"/>
                  </a:cubicBezTo>
                  <a:cubicBezTo>
                    <a:pt x="155" y="193"/>
                    <a:pt x="148" y="193"/>
                    <a:pt x="143" y="191"/>
                  </a:cubicBezTo>
                  <a:lnTo>
                    <a:pt x="100" y="167"/>
                  </a:lnTo>
                  <a:cubicBezTo>
                    <a:pt x="99" y="167"/>
                    <a:pt x="99" y="167"/>
                    <a:pt x="98" y="167"/>
                  </a:cubicBezTo>
                  <a:lnTo>
                    <a:pt x="54" y="191"/>
                  </a:lnTo>
                  <a:cubicBezTo>
                    <a:pt x="52" y="192"/>
                    <a:pt x="50" y="193"/>
                    <a:pt x="48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0" name="Freeform: Shape 809">
              <a:extLst>
                <a:ext uri="{FF2B5EF4-FFF2-40B4-BE49-F238E27FC236}">
                  <a16:creationId xmlns:a16="http://schemas.microsoft.com/office/drawing/2014/main" id="{C7AC3D9B-D0C1-4B3F-85BC-C53292DCAFC5}"/>
                </a:ext>
              </a:extLst>
            </p:cNvPr>
            <p:cNvSpPr/>
            <p:nvPr/>
          </p:nvSpPr>
          <p:spPr>
            <a:xfrm>
              <a:off x="3802953" y="5885941"/>
              <a:ext cx="305326" cy="305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6" h="246">
                  <a:moveTo>
                    <a:pt x="245" y="142"/>
                  </a:moveTo>
                  <a:cubicBezTo>
                    <a:pt x="235" y="209"/>
                    <a:pt x="172" y="255"/>
                    <a:pt x="104" y="244"/>
                  </a:cubicBezTo>
                  <a:cubicBezTo>
                    <a:pt x="37" y="234"/>
                    <a:pt x="-9" y="171"/>
                    <a:pt x="2" y="104"/>
                  </a:cubicBezTo>
                  <a:cubicBezTo>
                    <a:pt x="13" y="36"/>
                    <a:pt x="76" y="-9"/>
                    <a:pt x="143" y="1"/>
                  </a:cubicBezTo>
                  <a:cubicBezTo>
                    <a:pt x="210" y="12"/>
                    <a:pt x="256" y="75"/>
                    <a:pt x="245" y="14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1" name="Freeform: Shape 810">
              <a:extLst>
                <a:ext uri="{FF2B5EF4-FFF2-40B4-BE49-F238E27FC236}">
                  <a16:creationId xmlns:a16="http://schemas.microsoft.com/office/drawing/2014/main" id="{A4EA4FFC-5560-42F0-B8ED-10FFE36FF03B}"/>
                </a:ext>
              </a:extLst>
            </p:cNvPr>
            <p:cNvSpPr/>
            <p:nvPr/>
          </p:nvSpPr>
          <p:spPr>
            <a:xfrm>
              <a:off x="3840340" y="5922082"/>
              <a:ext cx="226814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80">
                  <a:moveTo>
                    <a:pt x="98" y="4"/>
                  </a:moveTo>
                  <a:lnTo>
                    <a:pt x="121" y="50"/>
                  </a:lnTo>
                  <a:cubicBezTo>
                    <a:pt x="121" y="53"/>
                    <a:pt x="124" y="54"/>
                    <a:pt x="126" y="54"/>
                  </a:cubicBezTo>
                  <a:lnTo>
                    <a:pt x="177" y="62"/>
                  </a:lnTo>
                  <a:cubicBezTo>
                    <a:pt x="183" y="62"/>
                    <a:pt x="185" y="70"/>
                    <a:pt x="181" y="75"/>
                  </a:cubicBezTo>
                  <a:lnTo>
                    <a:pt x="145" y="111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1" y="170"/>
                  </a:lnTo>
                  <a:cubicBezTo>
                    <a:pt x="152" y="176"/>
                    <a:pt x="146" y="181"/>
                    <a:pt x="140" y="178"/>
                  </a:cubicBezTo>
                  <a:lnTo>
                    <a:pt x="96" y="154"/>
                  </a:lnTo>
                  <a:cubicBezTo>
                    <a:pt x="93" y="153"/>
                    <a:pt x="91" y="153"/>
                    <a:pt x="88" y="154"/>
                  </a:cubicBezTo>
                  <a:lnTo>
                    <a:pt x="44" y="179"/>
                  </a:lnTo>
                  <a:cubicBezTo>
                    <a:pt x="39" y="182"/>
                    <a:pt x="32" y="177"/>
                    <a:pt x="33" y="171"/>
                  </a:cubicBezTo>
                  <a:lnTo>
                    <a:pt x="41" y="119"/>
                  </a:lnTo>
                  <a:cubicBezTo>
                    <a:pt x="42" y="116"/>
                    <a:pt x="41" y="114"/>
                    <a:pt x="39" y="112"/>
                  </a:cubicBezTo>
                  <a:lnTo>
                    <a:pt x="2" y="75"/>
                  </a:lnTo>
                  <a:cubicBezTo>
                    <a:pt x="-2" y="71"/>
                    <a:pt x="0" y="64"/>
                    <a:pt x="6" y="62"/>
                  </a:cubicBezTo>
                  <a:lnTo>
                    <a:pt x="57" y="55"/>
                  </a:lnTo>
                  <a:cubicBezTo>
                    <a:pt x="59" y="54"/>
                    <a:pt x="62" y="53"/>
                    <a:pt x="62" y="51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2" name="Freeform: Shape 811">
              <a:extLst>
                <a:ext uri="{FF2B5EF4-FFF2-40B4-BE49-F238E27FC236}">
                  <a16:creationId xmlns:a16="http://schemas.microsoft.com/office/drawing/2014/main" id="{9AACD2E0-4744-4C72-ADAC-0C907FB621D8}"/>
                </a:ext>
              </a:extLst>
            </p:cNvPr>
            <p:cNvSpPr/>
            <p:nvPr/>
          </p:nvSpPr>
          <p:spPr>
            <a:xfrm>
              <a:off x="3831616" y="5914604"/>
              <a:ext cx="244261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" h="193">
                  <a:moveTo>
                    <a:pt x="99" y="13"/>
                  </a:moveTo>
                  <a:cubicBezTo>
                    <a:pt x="98" y="13"/>
                    <a:pt x="98" y="14"/>
                    <a:pt x="97" y="14"/>
                  </a:cubicBezTo>
                  <a:lnTo>
                    <a:pt x="75" y="60"/>
                  </a:lnTo>
                  <a:cubicBezTo>
                    <a:pt x="73" y="65"/>
                    <a:pt x="70" y="67"/>
                    <a:pt x="65" y="69"/>
                  </a:cubicBezTo>
                  <a:lnTo>
                    <a:pt x="15" y="76"/>
                  </a:lnTo>
                  <a:lnTo>
                    <a:pt x="14" y="77"/>
                  </a:lnTo>
                  <a:lnTo>
                    <a:pt x="14" y="78"/>
                  </a:lnTo>
                  <a:lnTo>
                    <a:pt x="51" y="114"/>
                  </a:lnTo>
                  <a:cubicBezTo>
                    <a:pt x="54" y="118"/>
                    <a:pt x="56" y="122"/>
                    <a:pt x="55" y="127"/>
                  </a:cubicBezTo>
                  <a:lnTo>
                    <a:pt x="47" y="178"/>
                  </a:lnTo>
                  <a:cubicBezTo>
                    <a:pt x="47" y="179"/>
                    <a:pt x="47" y="179"/>
                    <a:pt x="47" y="180"/>
                  </a:cubicBezTo>
                  <a:cubicBezTo>
                    <a:pt x="48" y="180"/>
                    <a:pt x="48" y="180"/>
                    <a:pt x="48" y="180"/>
                  </a:cubicBezTo>
                  <a:lnTo>
                    <a:pt x="93" y="155"/>
                  </a:lnTo>
                  <a:cubicBezTo>
                    <a:pt x="97" y="153"/>
                    <a:pt x="101" y="153"/>
                    <a:pt x="106" y="155"/>
                  </a:cubicBezTo>
                  <a:lnTo>
                    <a:pt x="151" y="179"/>
                  </a:lnTo>
                  <a:cubicBezTo>
                    <a:pt x="152" y="178"/>
                    <a:pt x="152" y="178"/>
                    <a:pt x="152" y="178"/>
                  </a:cubicBezTo>
                  <a:lnTo>
                    <a:pt x="143" y="126"/>
                  </a:lnTo>
                  <a:cubicBezTo>
                    <a:pt x="142" y="122"/>
                    <a:pt x="143" y="117"/>
                    <a:pt x="147" y="114"/>
                  </a:cubicBezTo>
                  <a:lnTo>
                    <a:pt x="183" y="77"/>
                  </a:lnTo>
                  <a:cubicBezTo>
                    <a:pt x="183" y="77"/>
                    <a:pt x="184" y="76"/>
                    <a:pt x="183" y="76"/>
                  </a:cubicBezTo>
                  <a:lnTo>
                    <a:pt x="182" y="76"/>
                  </a:lnTo>
                  <a:lnTo>
                    <a:pt x="132" y="68"/>
                  </a:lnTo>
                  <a:cubicBezTo>
                    <a:pt x="128" y="67"/>
                    <a:pt x="123" y="65"/>
                    <a:pt x="122" y="60"/>
                  </a:cubicBezTo>
                  <a:lnTo>
                    <a:pt x="99" y="14"/>
                  </a:lnTo>
                  <a:close/>
                  <a:moveTo>
                    <a:pt x="48" y="193"/>
                  </a:moveTo>
                  <a:cubicBezTo>
                    <a:pt x="45" y="193"/>
                    <a:pt x="42" y="192"/>
                    <a:pt x="39" y="191"/>
                  </a:cubicBezTo>
                  <a:cubicBezTo>
                    <a:pt x="35" y="187"/>
                    <a:pt x="32" y="182"/>
                    <a:pt x="33" y="176"/>
                  </a:cubicBezTo>
                  <a:lnTo>
                    <a:pt x="42" y="124"/>
                  </a:lnTo>
                  <a:lnTo>
                    <a:pt x="4" y="87"/>
                  </a:lnTo>
                  <a:cubicBezTo>
                    <a:pt x="1" y="83"/>
                    <a:pt x="-1" y="78"/>
                    <a:pt x="1" y="72"/>
                  </a:cubicBezTo>
                  <a:cubicBezTo>
                    <a:pt x="2" y="67"/>
                    <a:pt x="7" y="64"/>
                    <a:pt x="12" y="63"/>
                  </a:cubicBezTo>
                  <a:lnTo>
                    <a:pt x="62" y="55"/>
                  </a:lnTo>
                  <a:cubicBezTo>
                    <a:pt x="63" y="55"/>
                    <a:pt x="63" y="55"/>
                    <a:pt x="63" y="55"/>
                  </a:cubicBezTo>
                  <a:lnTo>
                    <a:pt x="85" y="8"/>
                  </a:lnTo>
                  <a:cubicBezTo>
                    <a:pt x="88" y="3"/>
                    <a:pt x="93" y="0"/>
                    <a:pt x="98" y="0"/>
                  </a:cubicBezTo>
                  <a:lnTo>
                    <a:pt x="99" y="0"/>
                  </a:lnTo>
                  <a:cubicBezTo>
                    <a:pt x="104" y="0"/>
                    <a:pt x="109" y="3"/>
                    <a:pt x="111" y="8"/>
                  </a:cubicBezTo>
                  <a:lnTo>
                    <a:pt x="134" y="54"/>
                  </a:lnTo>
                  <a:cubicBezTo>
                    <a:pt x="134" y="55"/>
                    <a:pt x="134" y="55"/>
                    <a:pt x="135" y="55"/>
                  </a:cubicBezTo>
                  <a:lnTo>
                    <a:pt x="185" y="62"/>
                  </a:lnTo>
                  <a:cubicBezTo>
                    <a:pt x="190" y="63"/>
                    <a:pt x="195" y="66"/>
                    <a:pt x="196" y="72"/>
                  </a:cubicBezTo>
                  <a:cubicBezTo>
                    <a:pt x="198" y="77"/>
                    <a:pt x="196" y="82"/>
                    <a:pt x="193" y="87"/>
                  </a:cubicBezTo>
                  <a:lnTo>
                    <a:pt x="156" y="123"/>
                  </a:lnTo>
                  <a:lnTo>
                    <a:pt x="156" y="124"/>
                  </a:lnTo>
                  <a:lnTo>
                    <a:pt x="165" y="176"/>
                  </a:lnTo>
                  <a:cubicBezTo>
                    <a:pt x="166" y="181"/>
                    <a:pt x="164" y="187"/>
                    <a:pt x="159" y="190"/>
                  </a:cubicBezTo>
                  <a:cubicBezTo>
                    <a:pt x="155" y="193"/>
                    <a:pt x="149" y="193"/>
                    <a:pt x="144" y="191"/>
                  </a:cubicBezTo>
                  <a:lnTo>
                    <a:pt x="100" y="167"/>
                  </a:lnTo>
                  <a:cubicBezTo>
                    <a:pt x="99" y="167"/>
                    <a:pt x="99" y="167"/>
                    <a:pt x="99" y="167"/>
                  </a:cubicBezTo>
                  <a:lnTo>
                    <a:pt x="54" y="191"/>
                  </a:lnTo>
                  <a:cubicBezTo>
                    <a:pt x="52" y="192"/>
                    <a:pt x="49" y="193"/>
                    <a:pt x="48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3" name="Freeform: Shape 812">
              <a:extLst>
                <a:ext uri="{FF2B5EF4-FFF2-40B4-BE49-F238E27FC236}">
                  <a16:creationId xmlns:a16="http://schemas.microsoft.com/office/drawing/2014/main" id="{CA429925-DDA5-4049-A4A2-AC6402C28BAA}"/>
                </a:ext>
              </a:extLst>
            </p:cNvPr>
            <p:cNvSpPr/>
            <p:nvPr/>
          </p:nvSpPr>
          <p:spPr>
            <a:xfrm>
              <a:off x="4206731" y="5885941"/>
              <a:ext cx="305326" cy="305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6" h="246">
                  <a:moveTo>
                    <a:pt x="245" y="142"/>
                  </a:moveTo>
                  <a:cubicBezTo>
                    <a:pt x="235" y="209"/>
                    <a:pt x="172" y="255"/>
                    <a:pt x="104" y="244"/>
                  </a:cubicBezTo>
                  <a:cubicBezTo>
                    <a:pt x="37" y="234"/>
                    <a:pt x="-9" y="171"/>
                    <a:pt x="2" y="104"/>
                  </a:cubicBezTo>
                  <a:cubicBezTo>
                    <a:pt x="13" y="36"/>
                    <a:pt x="76" y="-9"/>
                    <a:pt x="143" y="1"/>
                  </a:cubicBezTo>
                  <a:cubicBezTo>
                    <a:pt x="210" y="12"/>
                    <a:pt x="256" y="75"/>
                    <a:pt x="245" y="14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4" name="Freeform: Shape 813">
              <a:extLst>
                <a:ext uri="{FF2B5EF4-FFF2-40B4-BE49-F238E27FC236}">
                  <a16:creationId xmlns:a16="http://schemas.microsoft.com/office/drawing/2014/main" id="{4BA53D93-0BCC-49A6-830A-B0438B43D8BF}"/>
                </a:ext>
              </a:extLst>
            </p:cNvPr>
            <p:cNvSpPr/>
            <p:nvPr/>
          </p:nvSpPr>
          <p:spPr>
            <a:xfrm>
              <a:off x="4244118" y="5922082"/>
              <a:ext cx="226814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80">
                  <a:moveTo>
                    <a:pt x="98" y="4"/>
                  </a:moveTo>
                  <a:lnTo>
                    <a:pt x="120" y="50"/>
                  </a:lnTo>
                  <a:cubicBezTo>
                    <a:pt x="122" y="53"/>
                    <a:pt x="124" y="54"/>
                    <a:pt x="126" y="54"/>
                  </a:cubicBezTo>
                  <a:lnTo>
                    <a:pt x="177" y="62"/>
                  </a:lnTo>
                  <a:cubicBezTo>
                    <a:pt x="183" y="62"/>
                    <a:pt x="185" y="70"/>
                    <a:pt x="181" y="75"/>
                  </a:cubicBezTo>
                  <a:lnTo>
                    <a:pt x="144" y="111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2" y="170"/>
                  </a:lnTo>
                  <a:cubicBezTo>
                    <a:pt x="152" y="176"/>
                    <a:pt x="146" y="181"/>
                    <a:pt x="141" y="178"/>
                  </a:cubicBezTo>
                  <a:lnTo>
                    <a:pt x="96" y="154"/>
                  </a:lnTo>
                  <a:cubicBezTo>
                    <a:pt x="94" y="153"/>
                    <a:pt x="91" y="153"/>
                    <a:pt x="89" y="154"/>
                  </a:cubicBezTo>
                  <a:lnTo>
                    <a:pt x="44" y="179"/>
                  </a:lnTo>
                  <a:cubicBezTo>
                    <a:pt x="38" y="182"/>
                    <a:pt x="32" y="177"/>
                    <a:pt x="33" y="171"/>
                  </a:cubicBezTo>
                  <a:lnTo>
                    <a:pt x="41" y="119"/>
                  </a:lnTo>
                  <a:cubicBezTo>
                    <a:pt x="42" y="116"/>
                    <a:pt x="41" y="114"/>
                    <a:pt x="39" y="112"/>
                  </a:cubicBezTo>
                  <a:lnTo>
                    <a:pt x="2" y="75"/>
                  </a:lnTo>
                  <a:cubicBezTo>
                    <a:pt x="-2" y="71"/>
                    <a:pt x="0" y="64"/>
                    <a:pt x="7" y="62"/>
                  </a:cubicBezTo>
                  <a:lnTo>
                    <a:pt x="57" y="55"/>
                  </a:lnTo>
                  <a:cubicBezTo>
                    <a:pt x="59" y="54"/>
                    <a:pt x="62" y="53"/>
                    <a:pt x="62" y="51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5" name="Freeform: Shape 814">
              <a:extLst>
                <a:ext uri="{FF2B5EF4-FFF2-40B4-BE49-F238E27FC236}">
                  <a16:creationId xmlns:a16="http://schemas.microsoft.com/office/drawing/2014/main" id="{48FB2785-AC63-4441-8077-C20F9627AE1B}"/>
                </a:ext>
              </a:extLst>
            </p:cNvPr>
            <p:cNvSpPr/>
            <p:nvPr/>
          </p:nvSpPr>
          <p:spPr>
            <a:xfrm>
              <a:off x="4235394" y="5914604"/>
              <a:ext cx="243015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3">
                  <a:moveTo>
                    <a:pt x="97" y="13"/>
                  </a:moveTo>
                  <a:lnTo>
                    <a:pt x="96" y="14"/>
                  </a:lnTo>
                  <a:lnTo>
                    <a:pt x="74" y="60"/>
                  </a:lnTo>
                  <a:cubicBezTo>
                    <a:pt x="73" y="65"/>
                    <a:pt x="68" y="67"/>
                    <a:pt x="64" y="69"/>
                  </a:cubicBezTo>
                  <a:lnTo>
                    <a:pt x="14" y="76"/>
                  </a:lnTo>
                  <a:lnTo>
                    <a:pt x="13" y="77"/>
                  </a:lnTo>
                  <a:lnTo>
                    <a:pt x="13" y="78"/>
                  </a:lnTo>
                  <a:lnTo>
                    <a:pt x="50" y="114"/>
                  </a:lnTo>
                  <a:cubicBezTo>
                    <a:pt x="54" y="118"/>
                    <a:pt x="55" y="122"/>
                    <a:pt x="54" y="127"/>
                  </a:cubicBezTo>
                  <a:lnTo>
                    <a:pt x="46" y="178"/>
                  </a:lnTo>
                  <a:cubicBezTo>
                    <a:pt x="46" y="179"/>
                    <a:pt x="46" y="179"/>
                    <a:pt x="46" y="180"/>
                  </a:cubicBezTo>
                  <a:lnTo>
                    <a:pt x="47" y="180"/>
                  </a:lnTo>
                  <a:lnTo>
                    <a:pt x="91" y="155"/>
                  </a:lnTo>
                  <a:cubicBezTo>
                    <a:pt x="96" y="153"/>
                    <a:pt x="101" y="153"/>
                    <a:pt x="105" y="155"/>
                  </a:cubicBezTo>
                  <a:lnTo>
                    <a:pt x="149" y="179"/>
                  </a:lnTo>
                  <a:lnTo>
                    <a:pt x="150" y="179"/>
                  </a:lnTo>
                  <a:cubicBezTo>
                    <a:pt x="151" y="178"/>
                    <a:pt x="151" y="178"/>
                    <a:pt x="151" y="178"/>
                  </a:cubicBezTo>
                  <a:lnTo>
                    <a:pt x="142" y="126"/>
                  </a:lnTo>
                  <a:cubicBezTo>
                    <a:pt x="141" y="122"/>
                    <a:pt x="142" y="117"/>
                    <a:pt x="146" y="114"/>
                  </a:cubicBezTo>
                  <a:lnTo>
                    <a:pt x="182" y="77"/>
                  </a:lnTo>
                  <a:cubicBezTo>
                    <a:pt x="182" y="77"/>
                    <a:pt x="183" y="76"/>
                    <a:pt x="182" y="76"/>
                  </a:cubicBezTo>
                  <a:lnTo>
                    <a:pt x="181" y="76"/>
                  </a:lnTo>
                  <a:lnTo>
                    <a:pt x="131" y="68"/>
                  </a:lnTo>
                  <a:cubicBezTo>
                    <a:pt x="127" y="67"/>
                    <a:pt x="123" y="65"/>
                    <a:pt x="120" y="60"/>
                  </a:cubicBezTo>
                  <a:lnTo>
                    <a:pt x="98" y="14"/>
                  </a:lnTo>
                  <a:close/>
                  <a:moveTo>
                    <a:pt x="46" y="193"/>
                  </a:moveTo>
                  <a:cubicBezTo>
                    <a:pt x="44" y="193"/>
                    <a:pt x="41" y="192"/>
                    <a:pt x="38" y="191"/>
                  </a:cubicBezTo>
                  <a:cubicBezTo>
                    <a:pt x="34" y="187"/>
                    <a:pt x="32" y="182"/>
                    <a:pt x="32" y="176"/>
                  </a:cubicBezTo>
                  <a:lnTo>
                    <a:pt x="41" y="124"/>
                  </a:lnTo>
                  <a:lnTo>
                    <a:pt x="4" y="87"/>
                  </a:lnTo>
                  <a:cubicBezTo>
                    <a:pt x="0" y="83"/>
                    <a:pt x="-1" y="78"/>
                    <a:pt x="0" y="72"/>
                  </a:cubicBezTo>
                  <a:cubicBezTo>
                    <a:pt x="2" y="67"/>
                    <a:pt x="6" y="64"/>
                    <a:pt x="11" y="63"/>
                  </a:cubicBezTo>
                  <a:lnTo>
                    <a:pt x="62" y="55"/>
                  </a:lnTo>
                  <a:lnTo>
                    <a:pt x="84" y="8"/>
                  </a:lnTo>
                  <a:cubicBezTo>
                    <a:pt x="87" y="3"/>
                    <a:pt x="91" y="0"/>
                    <a:pt x="97" y="0"/>
                  </a:cubicBezTo>
                  <a:cubicBezTo>
                    <a:pt x="103" y="0"/>
                    <a:pt x="108" y="3"/>
                    <a:pt x="110" y="8"/>
                  </a:cubicBezTo>
                  <a:lnTo>
                    <a:pt x="132" y="54"/>
                  </a:lnTo>
                  <a:cubicBezTo>
                    <a:pt x="133" y="55"/>
                    <a:pt x="133" y="55"/>
                    <a:pt x="133" y="55"/>
                  </a:cubicBezTo>
                  <a:lnTo>
                    <a:pt x="184" y="62"/>
                  </a:lnTo>
                  <a:cubicBezTo>
                    <a:pt x="189" y="63"/>
                    <a:pt x="194" y="66"/>
                    <a:pt x="195" y="72"/>
                  </a:cubicBezTo>
                  <a:cubicBezTo>
                    <a:pt x="197" y="77"/>
                    <a:pt x="195" y="82"/>
                    <a:pt x="192" y="87"/>
                  </a:cubicBezTo>
                  <a:lnTo>
                    <a:pt x="155" y="123"/>
                  </a:lnTo>
                  <a:lnTo>
                    <a:pt x="155" y="124"/>
                  </a:lnTo>
                  <a:lnTo>
                    <a:pt x="164" y="176"/>
                  </a:lnTo>
                  <a:cubicBezTo>
                    <a:pt x="165" y="181"/>
                    <a:pt x="163" y="187"/>
                    <a:pt x="158" y="190"/>
                  </a:cubicBezTo>
                  <a:cubicBezTo>
                    <a:pt x="154" y="193"/>
                    <a:pt x="148" y="193"/>
                    <a:pt x="143" y="191"/>
                  </a:cubicBezTo>
                  <a:lnTo>
                    <a:pt x="98" y="167"/>
                  </a:lnTo>
                  <a:lnTo>
                    <a:pt x="97" y="167"/>
                  </a:lnTo>
                  <a:lnTo>
                    <a:pt x="54" y="191"/>
                  </a:lnTo>
                  <a:cubicBezTo>
                    <a:pt x="51" y="192"/>
                    <a:pt x="49" y="193"/>
                    <a:pt x="46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6" name="Freeform: Shape 815">
              <a:extLst>
                <a:ext uri="{FF2B5EF4-FFF2-40B4-BE49-F238E27FC236}">
                  <a16:creationId xmlns:a16="http://schemas.microsoft.com/office/drawing/2014/main" id="{D937E5FC-E2BF-4657-8E7B-4CF4F3AFB02C}"/>
                </a:ext>
              </a:extLst>
            </p:cNvPr>
            <p:cNvSpPr/>
            <p:nvPr/>
          </p:nvSpPr>
          <p:spPr>
            <a:xfrm>
              <a:off x="3399174" y="6355770"/>
              <a:ext cx="306572" cy="3065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7" h="247">
                  <a:moveTo>
                    <a:pt x="246" y="143"/>
                  </a:moveTo>
                  <a:cubicBezTo>
                    <a:pt x="234" y="210"/>
                    <a:pt x="171" y="256"/>
                    <a:pt x="104" y="246"/>
                  </a:cubicBezTo>
                  <a:cubicBezTo>
                    <a:pt x="37" y="235"/>
                    <a:pt x="-9" y="172"/>
                    <a:pt x="2" y="104"/>
                  </a:cubicBezTo>
                  <a:cubicBezTo>
                    <a:pt x="12" y="37"/>
                    <a:pt x="75" y="-9"/>
                    <a:pt x="143" y="2"/>
                  </a:cubicBezTo>
                  <a:cubicBezTo>
                    <a:pt x="210" y="13"/>
                    <a:pt x="256" y="75"/>
                    <a:pt x="246" y="14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7" name="Freeform: Shape 816">
              <a:extLst>
                <a:ext uri="{FF2B5EF4-FFF2-40B4-BE49-F238E27FC236}">
                  <a16:creationId xmlns:a16="http://schemas.microsoft.com/office/drawing/2014/main" id="{ECF4DC35-9232-487E-8B97-BBD071AEC040}"/>
                </a:ext>
              </a:extLst>
            </p:cNvPr>
            <p:cNvSpPr/>
            <p:nvPr/>
          </p:nvSpPr>
          <p:spPr>
            <a:xfrm>
              <a:off x="3436561" y="6391910"/>
              <a:ext cx="226814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79">
                  <a:moveTo>
                    <a:pt x="98" y="4"/>
                  </a:moveTo>
                  <a:lnTo>
                    <a:pt x="121" y="50"/>
                  </a:lnTo>
                  <a:cubicBezTo>
                    <a:pt x="121" y="52"/>
                    <a:pt x="124" y="54"/>
                    <a:pt x="126" y="54"/>
                  </a:cubicBezTo>
                  <a:lnTo>
                    <a:pt x="176" y="62"/>
                  </a:lnTo>
                  <a:cubicBezTo>
                    <a:pt x="182" y="63"/>
                    <a:pt x="185" y="70"/>
                    <a:pt x="181" y="74"/>
                  </a:cubicBezTo>
                  <a:lnTo>
                    <a:pt x="145" y="112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1" y="170"/>
                  </a:lnTo>
                  <a:cubicBezTo>
                    <a:pt x="153" y="176"/>
                    <a:pt x="146" y="181"/>
                    <a:pt x="140" y="178"/>
                  </a:cubicBezTo>
                  <a:lnTo>
                    <a:pt x="96" y="154"/>
                  </a:lnTo>
                  <a:cubicBezTo>
                    <a:pt x="93" y="153"/>
                    <a:pt x="91" y="153"/>
                    <a:pt x="88" y="154"/>
                  </a:cubicBezTo>
                  <a:lnTo>
                    <a:pt x="44" y="178"/>
                  </a:lnTo>
                  <a:cubicBezTo>
                    <a:pt x="39" y="181"/>
                    <a:pt x="32" y="176"/>
                    <a:pt x="33" y="170"/>
                  </a:cubicBezTo>
                  <a:lnTo>
                    <a:pt x="41" y="118"/>
                  </a:lnTo>
                  <a:cubicBezTo>
                    <a:pt x="42" y="117"/>
                    <a:pt x="41" y="114"/>
                    <a:pt x="39" y="112"/>
                  </a:cubicBezTo>
                  <a:lnTo>
                    <a:pt x="2" y="76"/>
                  </a:lnTo>
                  <a:cubicBezTo>
                    <a:pt x="-2" y="71"/>
                    <a:pt x="0" y="63"/>
                    <a:pt x="6" y="63"/>
                  </a:cubicBezTo>
                  <a:lnTo>
                    <a:pt x="56" y="55"/>
                  </a:lnTo>
                  <a:cubicBezTo>
                    <a:pt x="59" y="54"/>
                    <a:pt x="61" y="53"/>
                    <a:pt x="62" y="50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8" name="Freeform: Shape 817">
              <a:extLst>
                <a:ext uri="{FF2B5EF4-FFF2-40B4-BE49-F238E27FC236}">
                  <a16:creationId xmlns:a16="http://schemas.microsoft.com/office/drawing/2014/main" id="{F5767CDD-748E-4D71-BE91-CD8F903FECC7}"/>
                </a:ext>
              </a:extLst>
            </p:cNvPr>
            <p:cNvSpPr/>
            <p:nvPr/>
          </p:nvSpPr>
          <p:spPr>
            <a:xfrm>
              <a:off x="3427838" y="6384433"/>
              <a:ext cx="244261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" h="193">
                  <a:moveTo>
                    <a:pt x="98" y="13"/>
                  </a:moveTo>
                  <a:lnTo>
                    <a:pt x="97" y="13"/>
                  </a:lnTo>
                  <a:lnTo>
                    <a:pt x="76" y="61"/>
                  </a:lnTo>
                  <a:cubicBezTo>
                    <a:pt x="73" y="65"/>
                    <a:pt x="70" y="68"/>
                    <a:pt x="65" y="69"/>
                  </a:cubicBezTo>
                  <a:lnTo>
                    <a:pt x="15" y="76"/>
                  </a:lnTo>
                  <a:cubicBezTo>
                    <a:pt x="15" y="76"/>
                    <a:pt x="14" y="76"/>
                    <a:pt x="14" y="77"/>
                  </a:cubicBezTo>
                  <a:lnTo>
                    <a:pt x="14" y="78"/>
                  </a:lnTo>
                  <a:lnTo>
                    <a:pt x="51" y="114"/>
                  </a:lnTo>
                  <a:cubicBezTo>
                    <a:pt x="54" y="118"/>
                    <a:pt x="56" y="122"/>
                    <a:pt x="55" y="127"/>
                  </a:cubicBezTo>
                  <a:lnTo>
                    <a:pt x="46" y="179"/>
                  </a:lnTo>
                  <a:lnTo>
                    <a:pt x="47" y="179"/>
                  </a:lnTo>
                  <a:cubicBezTo>
                    <a:pt x="48" y="180"/>
                    <a:pt x="48" y="179"/>
                    <a:pt x="48" y="179"/>
                  </a:cubicBezTo>
                  <a:lnTo>
                    <a:pt x="92" y="155"/>
                  </a:lnTo>
                  <a:cubicBezTo>
                    <a:pt x="97" y="153"/>
                    <a:pt x="101" y="152"/>
                    <a:pt x="106" y="155"/>
                  </a:cubicBezTo>
                  <a:lnTo>
                    <a:pt x="150" y="179"/>
                  </a:lnTo>
                  <a:lnTo>
                    <a:pt x="151" y="179"/>
                  </a:lnTo>
                  <a:cubicBezTo>
                    <a:pt x="152" y="179"/>
                    <a:pt x="152" y="178"/>
                    <a:pt x="152" y="178"/>
                  </a:cubicBezTo>
                  <a:lnTo>
                    <a:pt x="142" y="126"/>
                  </a:lnTo>
                  <a:cubicBezTo>
                    <a:pt x="142" y="122"/>
                    <a:pt x="143" y="117"/>
                    <a:pt x="147" y="114"/>
                  </a:cubicBezTo>
                  <a:lnTo>
                    <a:pt x="183" y="76"/>
                  </a:lnTo>
                  <a:cubicBezTo>
                    <a:pt x="183" y="75"/>
                    <a:pt x="183" y="75"/>
                    <a:pt x="182" y="75"/>
                  </a:cubicBezTo>
                  <a:lnTo>
                    <a:pt x="132" y="68"/>
                  </a:lnTo>
                  <a:cubicBezTo>
                    <a:pt x="128" y="67"/>
                    <a:pt x="124" y="64"/>
                    <a:pt x="122" y="60"/>
                  </a:cubicBezTo>
                  <a:lnTo>
                    <a:pt x="99" y="13"/>
                  </a:lnTo>
                  <a:close/>
                  <a:moveTo>
                    <a:pt x="48" y="193"/>
                  </a:moveTo>
                  <a:cubicBezTo>
                    <a:pt x="45" y="193"/>
                    <a:pt x="41" y="192"/>
                    <a:pt x="39" y="190"/>
                  </a:cubicBezTo>
                  <a:cubicBezTo>
                    <a:pt x="35" y="187"/>
                    <a:pt x="32" y="182"/>
                    <a:pt x="33" y="176"/>
                  </a:cubicBezTo>
                  <a:lnTo>
                    <a:pt x="41" y="125"/>
                  </a:lnTo>
                  <a:cubicBezTo>
                    <a:pt x="41" y="124"/>
                    <a:pt x="41" y="124"/>
                    <a:pt x="41" y="124"/>
                  </a:cubicBezTo>
                  <a:lnTo>
                    <a:pt x="5" y="87"/>
                  </a:lnTo>
                  <a:cubicBezTo>
                    <a:pt x="0" y="83"/>
                    <a:pt x="-1" y="78"/>
                    <a:pt x="1" y="73"/>
                  </a:cubicBezTo>
                  <a:cubicBezTo>
                    <a:pt x="2" y="67"/>
                    <a:pt x="7" y="64"/>
                    <a:pt x="12" y="63"/>
                  </a:cubicBezTo>
                  <a:lnTo>
                    <a:pt x="62" y="55"/>
                  </a:lnTo>
                  <a:cubicBezTo>
                    <a:pt x="63" y="55"/>
                    <a:pt x="63" y="55"/>
                    <a:pt x="63" y="55"/>
                  </a:cubicBezTo>
                  <a:lnTo>
                    <a:pt x="85" y="8"/>
                  </a:lnTo>
                  <a:cubicBezTo>
                    <a:pt x="87" y="3"/>
                    <a:pt x="92" y="0"/>
                    <a:pt x="98" y="0"/>
                  </a:cubicBezTo>
                  <a:cubicBezTo>
                    <a:pt x="104" y="0"/>
                    <a:pt x="109" y="3"/>
                    <a:pt x="111" y="8"/>
                  </a:cubicBezTo>
                  <a:lnTo>
                    <a:pt x="134" y="55"/>
                  </a:lnTo>
                  <a:lnTo>
                    <a:pt x="135" y="55"/>
                  </a:lnTo>
                  <a:lnTo>
                    <a:pt x="185" y="62"/>
                  </a:lnTo>
                  <a:cubicBezTo>
                    <a:pt x="189" y="63"/>
                    <a:pt x="194" y="67"/>
                    <a:pt x="196" y="72"/>
                  </a:cubicBezTo>
                  <a:cubicBezTo>
                    <a:pt x="198" y="76"/>
                    <a:pt x="196" y="83"/>
                    <a:pt x="193" y="86"/>
                  </a:cubicBezTo>
                  <a:lnTo>
                    <a:pt x="156" y="124"/>
                  </a:lnTo>
                  <a:lnTo>
                    <a:pt x="165" y="176"/>
                  </a:lnTo>
                  <a:cubicBezTo>
                    <a:pt x="166" y="181"/>
                    <a:pt x="164" y="187"/>
                    <a:pt x="159" y="190"/>
                  </a:cubicBezTo>
                  <a:cubicBezTo>
                    <a:pt x="155" y="193"/>
                    <a:pt x="148" y="193"/>
                    <a:pt x="143" y="191"/>
                  </a:cubicBezTo>
                  <a:lnTo>
                    <a:pt x="100" y="167"/>
                  </a:lnTo>
                  <a:cubicBezTo>
                    <a:pt x="99" y="167"/>
                    <a:pt x="99" y="167"/>
                    <a:pt x="98" y="167"/>
                  </a:cubicBezTo>
                  <a:lnTo>
                    <a:pt x="54" y="191"/>
                  </a:lnTo>
                  <a:cubicBezTo>
                    <a:pt x="52" y="193"/>
                    <a:pt x="50" y="193"/>
                    <a:pt x="48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9" name="Freeform: Shape 818">
              <a:extLst>
                <a:ext uri="{FF2B5EF4-FFF2-40B4-BE49-F238E27FC236}">
                  <a16:creationId xmlns:a16="http://schemas.microsoft.com/office/drawing/2014/main" id="{C01C7FE3-4521-4E56-B26E-5CA2DC293224}"/>
                </a:ext>
              </a:extLst>
            </p:cNvPr>
            <p:cNvSpPr/>
            <p:nvPr/>
          </p:nvSpPr>
          <p:spPr>
            <a:xfrm>
              <a:off x="3802953" y="6355770"/>
              <a:ext cx="305326" cy="3065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6" h="247">
                  <a:moveTo>
                    <a:pt x="245" y="143"/>
                  </a:moveTo>
                  <a:cubicBezTo>
                    <a:pt x="235" y="210"/>
                    <a:pt x="172" y="256"/>
                    <a:pt x="104" y="246"/>
                  </a:cubicBezTo>
                  <a:cubicBezTo>
                    <a:pt x="37" y="235"/>
                    <a:pt x="-9" y="172"/>
                    <a:pt x="2" y="104"/>
                  </a:cubicBezTo>
                  <a:cubicBezTo>
                    <a:pt x="13" y="37"/>
                    <a:pt x="76" y="-9"/>
                    <a:pt x="143" y="2"/>
                  </a:cubicBezTo>
                  <a:cubicBezTo>
                    <a:pt x="210" y="13"/>
                    <a:pt x="256" y="75"/>
                    <a:pt x="245" y="14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0" name="Freeform: Shape 819">
              <a:extLst>
                <a:ext uri="{FF2B5EF4-FFF2-40B4-BE49-F238E27FC236}">
                  <a16:creationId xmlns:a16="http://schemas.microsoft.com/office/drawing/2014/main" id="{CA27FBCC-93C5-4143-B301-EC306EF45C96}"/>
                </a:ext>
              </a:extLst>
            </p:cNvPr>
            <p:cNvSpPr/>
            <p:nvPr/>
          </p:nvSpPr>
          <p:spPr>
            <a:xfrm>
              <a:off x="3840340" y="6391910"/>
              <a:ext cx="226814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79">
                  <a:moveTo>
                    <a:pt x="98" y="4"/>
                  </a:moveTo>
                  <a:lnTo>
                    <a:pt x="121" y="50"/>
                  </a:lnTo>
                  <a:cubicBezTo>
                    <a:pt x="121" y="52"/>
                    <a:pt x="124" y="54"/>
                    <a:pt x="126" y="54"/>
                  </a:cubicBezTo>
                  <a:lnTo>
                    <a:pt x="177" y="62"/>
                  </a:lnTo>
                  <a:cubicBezTo>
                    <a:pt x="183" y="63"/>
                    <a:pt x="185" y="70"/>
                    <a:pt x="181" y="74"/>
                  </a:cubicBezTo>
                  <a:lnTo>
                    <a:pt x="145" y="112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1" y="170"/>
                  </a:lnTo>
                  <a:cubicBezTo>
                    <a:pt x="152" y="176"/>
                    <a:pt x="146" y="181"/>
                    <a:pt x="140" y="178"/>
                  </a:cubicBezTo>
                  <a:lnTo>
                    <a:pt x="96" y="154"/>
                  </a:lnTo>
                  <a:cubicBezTo>
                    <a:pt x="93" y="153"/>
                    <a:pt x="91" y="153"/>
                    <a:pt x="88" y="154"/>
                  </a:cubicBezTo>
                  <a:lnTo>
                    <a:pt x="44" y="178"/>
                  </a:lnTo>
                  <a:cubicBezTo>
                    <a:pt x="39" y="181"/>
                    <a:pt x="32" y="176"/>
                    <a:pt x="33" y="170"/>
                  </a:cubicBezTo>
                  <a:lnTo>
                    <a:pt x="41" y="118"/>
                  </a:lnTo>
                  <a:cubicBezTo>
                    <a:pt x="42" y="117"/>
                    <a:pt x="41" y="114"/>
                    <a:pt x="39" y="112"/>
                  </a:cubicBezTo>
                  <a:lnTo>
                    <a:pt x="2" y="76"/>
                  </a:lnTo>
                  <a:cubicBezTo>
                    <a:pt x="-2" y="71"/>
                    <a:pt x="0" y="63"/>
                    <a:pt x="6" y="63"/>
                  </a:cubicBezTo>
                  <a:lnTo>
                    <a:pt x="57" y="55"/>
                  </a:lnTo>
                  <a:cubicBezTo>
                    <a:pt x="59" y="54"/>
                    <a:pt x="62" y="53"/>
                    <a:pt x="62" y="50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1" name="Freeform: Shape 820">
              <a:extLst>
                <a:ext uri="{FF2B5EF4-FFF2-40B4-BE49-F238E27FC236}">
                  <a16:creationId xmlns:a16="http://schemas.microsoft.com/office/drawing/2014/main" id="{B5BA6012-7D2F-4C1E-AFAB-D15A9EDAE78E}"/>
                </a:ext>
              </a:extLst>
            </p:cNvPr>
            <p:cNvSpPr/>
            <p:nvPr/>
          </p:nvSpPr>
          <p:spPr>
            <a:xfrm>
              <a:off x="3831616" y="6384433"/>
              <a:ext cx="244261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" h="193">
                  <a:moveTo>
                    <a:pt x="99" y="13"/>
                  </a:moveTo>
                  <a:cubicBezTo>
                    <a:pt x="98" y="13"/>
                    <a:pt x="98" y="13"/>
                    <a:pt x="97" y="13"/>
                  </a:cubicBezTo>
                  <a:lnTo>
                    <a:pt x="75" y="61"/>
                  </a:lnTo>
                  <a:cubicBezTo>
                    <a:pt x="73" y="65"/>
                    <a:pt x="70" y="68"/>
                    <a:pt x="65" y="69"/>
                  </a:cubicBezTo>
                  <a:lnTo>
                    <a:pt x="15" y="76"/>
                  </a:lnTo>
                  <a:cubicBezTo>
                    <a:pt x="15" y="76"/>
                    <a:pt x="14" y="76"/>
                    <a:pt x="14" y="77"/>
                  </a:cubicBezTo>
                  <a:lnTo>
                    <a:pt x="14" y="78"/>
                  </a:lnTo>
                  <a:lnTo>
                    <a:pt x="51" y="114"/>
                  </a:lnTo>
                  <a:cubicBezTo>
                    <a:pt x="54" y="118"/>
                    <a:pt x="56" y="122"/>
                    <a:pt x="55" y="127"/>
                  </a:cubicBezTo>
                  <a:lnTo>
                    <a:pt x="47" y="179"/>
                  </a:lnTo>
                  <a:cubicBezTo>
                    <a:pt x="48" y="180"/>
                    <a:pt x="48" y="179"/>
                    <a:pt x="48" y="179"/>
                  </a:cubicBezTo>
                  <a:lnTo>
                    <a:pt x="93" y="155"/>
                  </a:lnTo>
                  <a:cubicBezTo>
                    <a:pt x="97" y="153"/>
                    <a:pt x="101" y="152"/>
                    <a:pt x="106" y="155"/>
                  </a:cubicBezTo>
                  <a:lnTo>
                    <a:pt x="151" y="179"/>
                  </a:lnTo>
                  <a:cubicBezTo>
                    <a:pt x="152" y="179"/>
                    <a:pt x="152" y="178"/>
                    <a:pt x="152" y="178"/>
                  </a:cubicBezTo>
                  <a:lnTo>
                    <a:pt x="143" y="126"/>
                  </a:lnTo>
                  <a:cubicBezTo>
                    <a:pt x="142" y="122"/>
                    <a:pt x="143" y="117"/>
                    <a:pt x="147" y="114"/>
                  </a:cubicBezTo>
                  <a:lnTo>
                    <a:pt x="183" y="76"/>
                  </a:lnTo>
                  <a:cubicBezTo>
                    <a:pt x="183" y="76"/>
                    <a:pt x="184" y="76"/>
                    <a:pt x="183" y="76"/>
                  </a:cubicBezTo>
                  <a:cubicBezTo>
                    <a:pt x="183" y="75"/>
                    <a:pt x="183" y="75"/>
                    <a:pt x="182" y="75"/>
                  </a:cubicBezTo>
                  <a:lnTo>
                    <a:pt x="132" y="68"/>
                  </a:lnTo>
                  <a:cubicBezTo>
                    <a:pt x="128" y="67"/>
                    <a:pt x="123" y="64"/>
                    <a:pt x="122" y="60"/>
                  </a:cubicBezTo>
                  <a:close/>
                  <a:moveTo>
                    <a:pt x="48" y="193"/>
                  </a:moveTo>
                  <a:cubicBezTo>
                    <a:pt x="45" y="193"/>
                    <a:pt x="42" y="192"/>
                    <a:pt x="39" y="190"/>
                  </a:cubicBezTo>
                  <a:cubicBezTo>
                    <a:pt x="35" y="187"/>
                    <a:pt x="32" y="182"/>
                    <a:pt x="33" y="176"/>
                  </a:cubicBezTo>
                  <a:lnTo>
                    <a:pt x="42" y="125"/>
                  </a:lnTo>
                  <a:cubicBezTo>
                    <a:pt x="42" y="124"/>
                    <a:pt x="42" y="124"/>
                    <a:pt x="42" y="124"/>
                  </a:cubicBezTo>
                  <a:lnTo>
                    <a:pt x="4" y="87"/>
                  </a:lnTo>
                  <a:cubicBezTo>
                    <a:pt x="1" y="83"/>
                    <a:pt x="-1" y="78"/>
                    <a:pt x="1" y="73"/>
                  </a:cubicBezTo>
                  <a:cubicBezTo>
                    <a:pt x="2" y="67"/>
                    <a:pt x="7" y="64"/>
                    <a:pt x="12" y="63"/>
                  </a:cubicBezTo>
                  <a:lnTo>
                    <a:pt x="62" y="55"/>
                  </a:lnTo>
                  <a:cubicBezTo>
                    <a:pt x="63" y="55"/>
                    <a:pt x="63" y="55"/>
                    <a:pt x="63" y="55"/>
                  </a:cubicBezTo>
                  <a:lnTo>
                    <a:pt x="85" y="8"/>
                  </a:lnTo>
                  <a:cubicBezTo>
                    <a:pt x="88" y="3"/>
                    <a:pt x="93" y="0"/>
                    <a:pt x="98" y="0"/>
                  </a:cubicBezTo>
                  <a:lnTo>
                    <a:pt x="99" y="0"/>
                  </a:lnTo>
                  <a:cubicBezTo>
                    <a:pt x="104" y="0"/>
                    <a:pt x="109" y="3"/>
                    <a:pt x="111" y="8"/>
                  </a:cubicBezTo>
                  <a:lnTo>
                    <a:pt x="134" y="55"/>
                  </a:lnTo>
                  <a:lnTo>
                    <a:pt x="185" y="62"/>
                  </a:lnTo>
                  <a:cubicBezTo>
                    <a:pt x="190" y="63"/>
                    <a:pt x="195" y="67"/>
                    <a:pt x="196" y="72"/>
                  </a:cubicBezTo>
                  <a:cubicBezTo>
                    <a:pt x="198" y="76"/>
                    <a:pt x="196" y="83"/>
                    <a:pt x="193" y="86"/>
                  </a:cubicBezTo>
                  <a:lnTo>
                    <a:pt x="156" y="124"/>
                  </a:lnTo>
                  <a:lnTo>
                    <a:pt x="165" y="176"/>
                  </a:lnTo>
                  <a:cubicBezTo>
                    <a:pt x="166" y="181"/>
                    <a:pt x="164" y="187"/>
                    <a:pt x="159" y="190"/>
                  </a:cubicBezTo>
                  <a:cubicBezTo>
                    <a:pt x="155" y="193"/>
                    <a:pt x="149" y="193"/>
                    <a:pt x="144" y="191"/>
                  </a:cubicBezTo>
                  <a:lnTo>
                    <a:pt x="100" y="167"/>
                  </a:lnTo>
                  <a:cubicBezTo>
                    <a:pt x="99" y="167"/>
                    <a:pt x="99" y="167"/>
                    <a:pt x="99" y="167"/>
                  </a:cubicBezTo>
                  <a:lnTo>
                    <a:pt x="54" y="191"/>
                  </a:lnTo>
                  <a:cubicBezTo>
                    <a:pt x="52" y="193"/>
                    <a:pt x="49" y="193"/>
                    <a:pt x="48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2" name="Freeform: Shape 821">
              <a:extLst>
                <a:ext uri="{FF2B5EF4-FFF2-40B4-BE49-F238E27FC236}">
                  <a16:creationId xmlns:a16="http://schemas.microsoft.com/office/drawing/2014/main" id="{BFA24927-CCC8-4ABD-AE9B-2CCF084F0549}"/>
                </a:ext>
              </a:extLst>
            </p:cNvPr>
            <p:cNvSpPr/>
            <p:nvPr/>
          </p:nvSpPr>
          <p:spPr>
            <a:xfrm>
              <a:off x="4206731" y="6355770"/>
              <a:ext cx="305326" cy="3065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6" h="247">
                  <a:moveTo>
                    <a:pt x="245" y="143"/>
                  </a:moveTo>
                  <a:cubicBezTo>
                    <a:pt x="235" y="210"/>
                    <a:pt x="172" y="256"/>
                    <a:pt x="104" y="246"/>
                  </a:cubicBezTo>
                  <a:cubicBezTo>
                    <a:pt x="37" y="235"/>
                    <a:pt x="-9" y="172"/>
                    <a:pt x="2" y="104"/>
                  </a:cubicBezTo>
                  <a:cubicBezTo>
                    <a:pt x="13" y="37"/>
                    <a:pt x="76" y="-9"/>
                    <a:pt x="143" y="2"/>
                  </a:cubicBezTo>
                  <a:cubicBezTo>
                    <a:pt x="210" y="13"/>
                    <a:pt x="256" y="75"/>
                    <a:pt x="245" y="14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3" name="Freeform: Shape 822">
              <a:extLst>
                <a:ext uri="{FF2B5EF4-FFF2-40B4-BE49-F238E27FC236}">
                  <a16:creationId xmlns:a16="http://schemas.microsoft.com/office/drawing/2014/main" id="{AB7092C7-1C40-4104-B4FC-CF1E3AA46127}"/>
                </a:ext>
              </a:extLst>
            </p:cNvPr>
            <p:cNvSpPr/>
            <p:nvPr/>
          </p:nvSpPr>
          <p:spPr>
            <a:xfrm>
              <a:off x="4244118" y="6391910"/>
              <a:ext cx="226814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79">
                  <a:moveTo>
                    <a:pt x="98" y="4"/>
                  </a:moveTo>
                  <a:lnTo>
                    <a:pt x="120" y="50"/>
                  </a:lnTo>
                  <a:cubicBezTo>
                    <a:pt x="122" y="52"/>
                    <a:pt x="124" y="54"/>
                    <a:pt x="126" y="54"/>
                  </a:cubicBezTo>
                  <a:lnTo>
                    <a:pt x="177" y="62"/>
                  </a:lnTo>
                  <a:cubicBezTo>
                    <a:pt x="183" y="63"/>
                    <a:pt x="185" y="70"/>
                    <a:pt x="181" y="74"/>
                  </a:cubicBezTo>
                  <a:lnTo>
                    <a:pt x="144" y="112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2" y="170"/>
                  </a:lnTo>
                  <a:cubicBezTo>
                    <a:pt x="152" y="176"/>
                    <a:pt x="146" y="181"/>
                    <a:pt x="141" y="178"/>
                  </a:cubicBezTo>
                  <a:lnTo>
                    <a:pt x="96" y="154"/>
                  </a:lnTo>
                  <a:cubicBezTo>
                    <a:pt x="94" y="153"/>
                    <a:pt x="91" y="153"/>
                    <a:pt x="89" y="154"/>
                  </a:cubicBezTo>
                  <a:lnTo>
                    <a:pt x="44" y="178"/>
                  </a:lnTo>
                  <a:cubicBezTo>
                    <a:pt x="38" y="181"/>
                    <a:pt x="32" y="176"/>
                    <a:pt x="33" y="170"/>
                  </a:cubicBezTo>
                  <a:lnTo>
                    <a:pt x="41" y="118"/>
                  </a:lnTo>
                  <a:cubicBezTo>
                    <a:pt x="42" y="117"/>
                    <a:pt x="41" y="114"/>
                    <a:pt x="39" y="112"/>
                  </a:cubicBezTo>
                  <a:lnTo>
                    <a:pt x="2" y="76"/>
                  </a:lnTo>
                  <a:cubicBezTo>
                    <a:pt x="-2" y="71"/>
                    <a:pt x="0" y="63"/>
                    <a:pt x="7" y="63"/>
                  </a:cubicBezTo>
                  <a:lnTo>
                    <a:pt x="57" y="55"/>
                  </a:lnTo>
                  <a:cubicBezTo>
                    <a:pt x="59" y="54"/>
                    <a:pt x="62" y="53"/>
                    <a:pt x="62" y="50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4" name="Freeform: Shape 823">
              <a:extLst>
                <a:ext uri="{FF2B5EF4-FFF2-40B4-BE49-F238E27FC236}">
                  <a16:creationId xmlns:a16="http://schemas.microsoft.com/office/drawing/2014/main" id="{28D85E04-3796-456B-9AA6-82F3E8C8FA4F}"/>
                </a:ext>
              </a:extLst>
            </p:cNvPr>
            <p:cNvSpPr/>
            <p:nvPr/>
          </p:nvSpPr>
          <p:spPr>
            <a:xfrm>
              <a:off x="4235394" y="6384433"/>
              <a:ext cx="243015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3">
                  <a:moveTo>
                    <a:pt x="97" y="13"/>
                  </a:moveTo>
                  <a:lnTo>
                    <a:pt x="96" y="13"/>
                  </a:lnTo>
                  <a:lnTo>
                    <a:pt x="74" y="61"/>
                  </a:lnTo>
                  <a:cubicBezTo>
                    <a:pt x="73" y="65"/>
                    <a:pt x="68" y="68"/>
                    <a:pt x="64" y="69"/>
                  </a:cubicBezTo>
                  <a:lnTo>
                    <a:pt x="14" y="76"/>
                  </a:lnTo>
                  <a:cubicBezTo>
                    <a:pt x="14" y="76"/>
                    <a:pt x="13" y="76"/>
                    <a:pt x="13" y="77"/>
                  </a:cubicBezTo>
                  <a:lnTo>
                    <a:pt x="13" y="78"/>
                  </a:lnTo>
                  <a:lnTo>
                    <a:pt x="50" y="114"/>
                  </a:lnTo>
                  <a:cubicBezTo>
                    <a:pt x="54" y="118"/>
                    <a:pt x="55" y="122"/>
                    <a:pt x="54" y="127"/>
                  </a:cubicBezTo>
                  <a:lnTo>
                    <a:pt x="46" y="179"/>
                  </a:lnTo>
                  <a:cubicBezTo>
                    <a:pt x="46" y="180"/>
                    <a:pt x="47" y="179"/>
                    <a:pt x="47" y="179"/>
                  </a:cubicBezTo>
                  <a:lnTo>
                    <a:pt x="91" y="155"/>
                  </a:lnTo>
                  <a:cubicBezTo>
                    <a:pt x="96" y="153"/>
                    <a:pt x="101" y="152"/>
                    <a:pt x="105" y="155"/>
                  </a:cubicBezTo>
                  <a:lnTo>
                    <a:pt x="149" y="179"/>
                  </a:lnTo>
                  <a:lnTo>
                    <a:pt x="150" y="179"/>
                  </a:lnTo>
                  <a:cubicBezTo>
                    <a:pt x="151" y="179"/>
                    <a:pt x="151" y="178"/>
                    <a:pt x="151" y="178"/>
                  </a:cubicBezTo>
                  <a:lnTo>
                    <a:pt x="142" y="126"/>
                  </a:lnTo>
                  <a:cubicBezTo>
                    <a:pt x="141" y="122"/>
                    <a:pt x="142" y="117"/>
                    <a:pt x="146" y="114"/>
                  </a:cubicBezTo>
                  <a:lnTo>
                    <a:pt x="182" y="76"/>
                  </a:lnTo>
                  <a:cubicBezTo>
                    <a:pt x="182" y="76"/>
                    <a:pt x="183" y="76"/>
                    <a:pt x="182" y="76"/>
                  </a:cubicBezTo>
                  <a:cubicBezTo>
                    <a:pt x="182" y="75"/>
                    <a:pt x="182" y="75"/>
                    <a:pt x="181" y="75"/>
                  </a:cubicBezTo>
                  <a:lnTo>
                    <a:pt x="131" y="68"/>
                  </a:lnTo>
                  <a:cubicBezTo>
                    <a:pt x="127" y="67"/>
                    <a:pt x="123" y="64"/>
                    <a:pt x="120" y="60"/>
                  </a:cubicBezTo>
                  <a:lnTo>
                    <a:pt x="98" y="13"/>
                  </a:lnTo>
                  <a:close/>
                  <a:moveTo>
                    <a:pt x="47" y="193"/>
                  </a:moveTo>
                  <a:cubicBezTo>
                    <a:pt x="44" y="193"/>
                    <a:pt x="41" y="192"/>
                    <a:pt x="38" y="190"/>
                  </a:cubicBezTo>
                  <a:cubicBezTo>
                    <a:pt x="34" y="187"/>
                    <a:pt x="32" y="182"/>
                    <a:pt x="32" y="176"/>
                  </a:cubicBezTo>
                  <a:lnTo>
                    <a:pt x="41" y="125"/>
                  </a:lnTo>
                  <a:cubicBezTo>
                    <a:pt x="41" y="124"/>
                    <a:pt x="41" y="124"/>
                    <a:pt x="41" y="124"/>
                  </a:cubicBezTo>
                  <a:lnTo>
                    <a:pt x="4" y="87"/>
                  </a:lnTo>
                  <a:cubicBezTo>
                    <a:pt x="0" y="83"/>
                    <a:pt x="-1" y="78"/>
                    <a:pt x="0" y="73"/>
                  </a:cubicBezTo>
                  <a:cubicBezTo>
                    <a:pt x="2" y="67"/>
                    <a:pt x="6" y="64"/>
                    <a:pt x="11" y="63"/>
                  </a:cubicBezTo>
                  <a:lnTo>
                    <a:pt x="62" y="55"/>
                  </a:lnTo>
                  <a:lnTo>
                    <a:pt x="84" y="8"/>
                  </a:lnTo>
                  <a:cubicBezTo>
                    <a:pt x="87" y="3"/>
                    <a:pt x="91" y="0"/>
                    <a:pt x="97" y="0"/>
                  </a:cubicBezTo>
                  <a:cubicBezTo>
                    <a:pt x="103" y="0"/>
                    <a:pt x="108" y="3"/>
                    <a:pt x="110" y="8"/>
                  </a:cubicBezTo>
                  <a:lnTo>
                    <a:pt x="132" y="55"/>
                  </a:lnTo>
                  <a:cubicBezTo>
                    <a:pt x="133" y="55"/>
                    <a:pt x="133" y="55"/>
                    <a:pt x="133" y="55"/>
                  </a:cubicBezTo>
                  <a:lnTo>
                    <a:pt x="184" y="62"/>
                  </a:lnTo>
                  <a:cubicBezTo>
                    <a:pt x="189" y="63"/>
                    <a:pt x="194" y="67"/>
                    <a:pt x="195" y="72"/>
                  </a:cubicBezTo>
                  <a:cubicBezTo>
                    <a:pt x="197" y="76"/>
                    <a:pt x="195" y="83"/>
                    <a:pt x="192" y="86"/>
                  </a:cubicBezTo>
                  <a:lnTo>
                    <a:pt x="155" y="124"/>
                  </a:lnTo>
                  <a:lnTo>
                    <a:pt x="164" y="176"/>
                  </a:lnTo>
                  <a:cubicBezTo>
                    <a:pt x="165" y="181"/>
                    <a:pt x="163" y="187"/>
                    <a:pt x="158" y="190"/>
                  </a:cubicBezTo>
                  <a:cubicBezTo>
                    <a:pt x="154" y="193"/>
                    <a:pt x="148" y="193"/>
                    <a:pt x="143" y="191"/>
                  </a:cubicBezTo>
                  <a:lnTo>
                    <a:pt x="98" y="167"/>
                  </a:lnTo>
                  <a:lnTo>
                    <a:pt x="97" y="167"/>
                  </a:lnTo>
                  <a:lnTo>
                    <a:pt x="54" y="191"/>
                  </a:lnTo>
                  <a:cubicBezTo>
                    <a:pt x="51" y="193"/>
                    <a:pt x="49" y="193"/>
                    <a:pt x="47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5" name="Freeform: Shape 824">
              <a:extLst>
                <a:ext uri="{FF2B5EF4-FFF2-40B4-BE49-F238E27FC236}">
                  <a16:creationId xmlns:a16="http://schemas.microsoft.com/office/drawing/2014/main" id="{281F13C6-E244-42B8-B2C0-EDB00979658B}"/>
                </a:ext>
              </a:extLst>
            </p:cNvPr>
            <p:cNvSpPr/>
            <p:nvPr/>
          </p:nvSpPr>
          <p:spPr>
            <a:xfrm>
              <a:off x="3399174" y="6825598"/>
              <a:ext cx="306572" cy="305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7" h="246">
                  <a:moveTo>
                    <a:pt x="246" y="143"/>
                  </a:moveTo>
                  <a:cubicBezTo>
                    <a:pt x="234" y="210"/>
                    <a:pt x="171" y="256"/>
                    <a:pt x="104" y="245"/>
                  </a:cubicBezTo>
                  <a:cubicBezTo>
                    <a:pt x="37" y="235"/>
                    <a:pt x="-9" y="172"/>
                    <a:pt x="2" y="105"/>
                  </a:cubicBezTo>
                  <a:cubicBezTo>
                    <a:pt x="12" y="37"/>
                    <a:pt x="75" y="-9"/>
                    <a:pt x="143" y="2"/>
                  </a:cubicBezTo>
                  <a:cubicBezTo>
                    <a:pt x="210" y="13"/>
                    <a:pt x="256" y="76"/>
                    <a:pt x="246" y="14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6" name="Freeform: Shape 825">
              <a:extLst>
                <a:ext uri="{FF2B5EF4-FFF2-40B4-BE49-F238E27FC236}">
                  <a16:creationId xmlns:a16="http://schemas.microsoft.com/office/drawing/2014/main" id="{06A3C8F5-5DAC-410A-9A24-0FE80398221E}"/>
                </a:ext>
              </a:extLst>
            </p:cNvPr>
            <p:cNvSpPr/>
            <p:nvPr/>
          </p:nvSpPr>
          <p:spPr>
            <a:xfrm>
              <a:off x="3436561" y="6861739"/>
              <a:ext cx="226814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79">
                  <a:moveTo>
                    <a:pt x="98" y="4"/>
                  </a:moveTo>
                  <a:lnTo>
                    <a:pt x="121" y="50"/>
                  </a:lnTo>
                  <a:cubicBezTo>
                    <a:pt x="121" y="53"/>
                    <a:pt x="124" y="54"/>
                    <a:pt x="126" y="54"/>
                  </a:cubicBezTo>
                  <a:lnTo>
                    <a:pt x="176" y="62"/>
                  </a:lnTo>
                  <a:cubicBezTo>
                    <a:pt x="182" y="63"/>
                    <a:pt x="185" y="70"/>
                    <a:pt x="181" y="75"/>
                  </a:cubicBezTo>
                  <a:lnTo>
                    <a:pt x="145" y="111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1" y="169"/>
                  </a:lnTo>
                  <a:cubicBezTo>
                    <a:pt x="153" y="176"/>
                    <a:pt x="146" y="180"/>
                    <a:pt x="140" y="178"/>
                  </a:cubicBezTo>
                  <a:lnTo>
                    <a:pt x="96" y="154"/>
                  </a:lnTo>
                  <a:cubicBezTo>
                    <a:pt x="93" y="152"/>
                    <a:pt x="91" y="152"/>
                    <a:pt x="88" y="154"/>
                  </a:cubicBezTo>
                  <a:lnTo>
                    <a:pt x="44" y="178"/>
                  </a:lnTo>
                  <a:cubicBezTo>
                    <a:pt x="39" y="181"/>
                    <a:pt x="32" y="177"/>
                    <a:pt x="33" y="170"/>
                  </a:cubicBezTo>
                  <a:lnTo>
                    <a:pt x="41" y="119"/>
                  </a:lnTo>
                  <a:cubicBezTo>
                    <a:pt x="42" y="116"/>
                    <a:pt x="41" y="114"/>
                    <a:pt x="39" y="112"/>
                  </a:cubicBezTo>
                  <a:lnTo>
                    <a:pt x="2" y="75"/>
                  </a:lnTo>
                  <a:cubicBezTo>
                    <a:pt x="-2" y="71"/>
                    <a:pt x="0" y="64"/>
                    <a:pt x="6" y="63"/>
                  </a:cubicBezTo>
                  <a:lnTo>
                    <a:pt x="56" y="54"/>
                  </a:lnTo>
                  <a:cubicBezTo>
                    <a:pt x="59" y="54"/>
                    <a:pt x="61" y="53"/>
                    <a:pt x="62" y="50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7" name="Freeform: Shape 826">
              <a:extLst>
                <a:ext uri="{FF2B5EF4-FFF2-40B4-BE49-F238E27FC236}">
                  <a16:creationId xmlns:a16="http://schemas.microsoft.com/office/drawing/2014/main" id="{B99A2F3C-2903-406C-A0D6-176EE75890D3}"/>
                </a:ext>
              </a:extLst>
            </p:cNvPr>
            <p:cNvSpPr/>
            <p:nvPr/>
          </p:nvSpPr>
          <p:spPr>
            <a:xfrm>
              <a:off x="3427838" y="6854261"/>
              <a:ext cx="244261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" h="193">
                  <a:moveTo>
                    <a:pt x="98" y="13"/>
                  </a:moveTo>
                  <a:cubicBezTo>
                    <a:pt x="98" y="13"/>
                    <a:pt x="98" y="14"/>
                    <a:pt x="97" y="14"/>
                  </a:cubicBezTo>
                  <a:lnTo>
                    <a:pt x="76" y="60"/>
                  </a:lnTo>
                  <a:cubicBezTo>
                    <a:pt x="73" y="65"/>
                    <a:pt x="70" y="68"/>
                    <a:pt x="65" y="68"/>
                  </a:cubicBezTo>
                  <a:lnTo>
                    <a:pt x="15" y="76"/>
                  </a:lnTo>
                  <a:cubicBezTo>
                    <a:pt x="15" y="76"/>
                    <a:pt x="14" y="76"/>
                    <a:pt x="14" y="77"/>
                  </a:cubicBezTo>
                  <a:lnTo>
                    <a:pt x="51" y="114"/>
                  </a:lnTo>
                  <a:cubicBezTo>
                    <a:pt x="54" y="118"/>
                    <a:pt x="56" y="122"/>
                    <a:pt x="55" y="127"/>
                  </a:cubicBezTo>
                  <a:lnTo>
                    <a:pt x="46" y="178"/>
                  </a:lnTo>
                  <a:cubicBezTo>
                    <a:pt x="46" y="178"/>
                    <a:pt x="46" y="179"/>
                    <a:pt x="47" y="179"/>
                  </a:cubicBezTo>
                  <a:cubicBezTo>
                    <a:pt x="48" y="180"/>
                    <a:pt x="48" y="180"/>
                    <a:pt x="48" y="180"/>
                  </a:cubicBezTo>
                  <a:lnTo>
                    <a:pt x="92" y="155"/>
                  </a:lnTo>
                  <a:cubicBezTo>
                    <a:pt x="97" y="153"/>
                    <a:pt x="101" y="153"/>
                    <a:pt x="106" y="155"/>
                  </a:cubicBezTo>
                  <a:lnTo>
                    <a:pt x="150" y="179"/>
                  </a:lnTo>
                  <a:lnTo>
                    <a:pt x="151" y="179"/>
                  </a:lnTo>
                  <a:cubicBezTo>
                    <a:pt x="152" y="178"/>
                    <a:pt x="152" y="178"/>
                    <a:pt x="152" y="178"/>
                  </a:cubicBezTo>
                  <a:lnTo>
                    <a:pt x="142" y="126"/>
                  </a:lnTo>
                  <a:cubicBezTo>
                    <a:pt x="142" y="122"/>
                    <a:pt x="143" y="117"/>
                    <a:pt x="147" y="114"/>
                  </a:cubicBezTo>
                  <a:lnTo>
                    <a:pt x="183" y="77"/>
                  </a:lnTo>
                  <a:lnTo>
                    <a:pt x="183" y="76"/>
                  </a:lnTo>
                  <a:lnTo>
                    <a:pt x="182" y="76"/>
                  </a:lnTo>
                  <a:lnTo>
                    <a:pt x="132" y="68"/>
                  </a:lnTo>
                  <a:cubicBezTo>
                    <a:pt x="128" y="68"/>
                    <a:pt x="124" y="65"/>
                    <a:pt x="122" y="60"/>
                  </a:cubicBezTo>
                  <a:lnTo>
                    <a:pt x="99" y="14"/>
                  </a:lnTo>
                  <a:close/>
                  <a:moveTo>
                    <a:pt x="48" y="193"/>
                  </a:moveTo>
                  <a:cubicBezTo>
                    <a:pt x="45" y="193"/>
                    <a:pt x="41" y="192"/>
                    <a:pt x="39" y="191"/>
                  </a:cubicBezTo>
                  <a:cubicBezTo>
                    <a:pt x="35" y="187"/>
                    <a:pt x="32" y="182"/>
                    <a:pt x="33" y="176"/>
                  </a:cubicBezTo>
                  <a:lnTo>
                    <a:pt x="41" y="124"/>
                  </a:lnTo>
                  <a:lnTo>
                    <a:pt x="5" y="87"/>
                  </a:lnTo>
                  <a:cubicBezTo>
                    <a:pt x="0" y="83"/>
                    <a:pt x="-1" y="78"/>
                    <a:pt x="1" y="72"/>
                  </a:cubicBezTo>
                  <a:cubicBezTo>
                    <a:pt x="2" y="68"/>
                    <a:pt x="7" y="64"/>
                    <a:pt x="12" y="63"/>
                  </a:cubicBezTo>
                  <a:lnTo>
                    <a:pt x="62" y="55"/>
                  </a:lnTo>
                  <a:cubicBezTo>
                    <a:pt x="63" y="55"/>
                    <a:pt x="63" y="55"/>
                    <a:pt x="63" y="55"/>
                  </a:cubicBezTo>
                  <a:lnTo>
                    <a:pt x="85" y="8"/>
                  </a:lnTo>
                  <a:cubicBezTo>
                    <a:pt x="87" y="3"/>
                    <a:pt x="92" y="0"/>
                    <a:pt x="98" y="0"/>
                  </a:cubicBezTo>
                  <a:cubicBezTo>
                    <a:pt x="104" y="0"/>
                    <a:pt x="109" y="3"/>
                    <a:pt x="111" y="8"/>
                  </a:cubicBezTo>
                  <a:lnTo>
                    <a:pt x="134" y="54"/>
                  </a:lnTo>
                  <a:cubicBezTo>
                    <a:pt x="134" y="54"/>
                    <a:pt x="134" y="55"/>
                    <a:pt x="135" y="55"/>
                  </a:cubicBezTo>
                  <a:lnTo>
                    <a:pt x="185" y="62"/>
                  </a:lnTo>
                  <a:cubicBezTo>
                    <a:pt x="189" y="63"/>
                    <a:pt x="194" y="66"/>
                    <a:pt x="196" y="71"/>
                  </a:cubicBezTo>
                  <a:cubicBezTo>
                    <a:pt x="198" y="77"/>
                    <a:pt x="196" y="82"/>
                    <a:pt x="193" y="86"/>
                  </a:cubicBezTo>
                  <a:lnTo>
                    <a:pt x="156" y="123"/>
                  </a:lnTo>
                  <a:lnTo>
                    <a:pt x="156" y="124"/>
                  </a:lnTo>
                  <a:lnTo>
                    <a:pt x="165" y="176"/>
                  </a:lnTo>
                  <a:cubicBezTo>
                    <a:pt x="166" y="181"/>
                    <a:pt x="164" y="186"/>
                    <a:pt x="159" y="190"/>
                  </a:cubicBezTo>
                  <a:cubicBezTo>
                    <a:pt x="155" y="193"/>
                    <a:pt x="148" y="194"/>
                    <a:pt x="143" y="191"/>
                  </a:cubicBezTo>
                  <a:lnTo>
                    <a:pt x="100" y="167"/>
                  </a:lnTo>
                  <a:cubicBezTo>
                    <a:pt x="99" y="167"/>
                    <a:pt x="99" y="167"/>
                    <a:pt x="98" y="167"/>
                  </a:cubicBezTo>
                  <a:lnTo>
                    <a:pt x="54" y="191"/>
                  </a:lnTo>
                  <a:cubicBezTo>
                    <a:pt x="52" y="192"/>
                    <a:pt x="50" y="193"/>
                    <a:pt x="48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8" name="Freeform: Shape 827">
              <a:extLst>
                <a:ext uri="{FF2B5EF4-FFF2-40B4-BE49-F238E27FC236}">
                  <a16:creationId xmlns:a16="http://schemas.microsoft.com/office/drawing/2014/main" id="{43570DA8-8CE6-465B-9C37-C3F817E5D438}"/>
                </a:ext>
              </a:extLst>
            </p:cNvPr>
            <p:cNvSpPr/>
            <p:nvPr/>
          </p:nvSpPr>
          <p:spPr>
            <a:xfrm>
              <a:off x="3802953" y="6825598"/>
              <a:ext cx="305326" cy="305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6" h="246">
                  <a:moveTo>
                    <a:pt x="245" y="143"/>
                  </a:moveTo>
                  <a:cubicBezTo>
                    <a:pt x="235" y="210"/>
                    <a:pt x="172" y="256"/>
                    <a:pt x="104" y="245"/>
                  </a:cubicBezTo>
                  <a:cubicBezTo>
                    <a:pt x="37" y="235"/>
                    <a:pt x="-9" y="172"/>
                    <a:pt x="2" y="105"/>
                  </a:cubicBezTo>
                  <a:cubicBezTo>
                    <a:pt x="13" y="37"/>
                    <a:pt x="76" y="-9"/>
                    <a:pt x="143" y="2"/>
                  </a:cubicBezTo>
                  <a:cubicBezTo>
                    <a:pt x="210" y="13"/>
                    <a:pt x="256" y="76"/>
                    <a:pt x="245" y="14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9" name="Freeform: Shape 828">
              <a:extLst>
                <a:ext uri="{FF2B5EF4-FFF2-40B4-BE49-F238E27FC236}">
                  <a16:creationId xmlns:a16="http://schemas.microsoft.com/office/drawing/2014/main" id="{29EC767A-629C-431A-A157-FE8DFBB29283}"/>
                </a:ext>
              </a:extLst>
            </p:cNvPr>
            <p:cNvSpPr/>
            <p:nvPr/>
          </p:nvSpPr>
          <p:spPr>
            <a:xfrm>
              <a:off x="3840340" y="6861739"/>
              <a:ext cx="226814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79">
                  <a:moveTo>
                    <a:pt x="98" y="4"/>
                  </a:moveTo>
                  <a:lnTo>
                    <a:pt x="121" y="50"/>
                  </a:lnTo>
                  <a:cubicBezTo>
                    <a:pt x="121" y="53"/>
                    <a:pt x="124" y="54"/>
                    <a:pt x="126" y="54"/>
                  </a:cubicBezTo>
                  <a:lnTo>
                    <a:pt x="177" y="62"/>
                  </a:lnTo>
                  <a:cubicBezTo>
                    <a:pt x="183" y="63"/>
                    <a:pt x="185" y="70"/>
                    <a:pt x="181" y="75"/>
                  </a:cubicBezTo>
                  <a:lnTo>
                    <a:pt x="145" y="111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1" y="169"/>
                  </a:lnTo>
                  <a:cubicBezTo>
                    <a:pt x="152" y="176"/>
                    <a:pt x="146" y="180"/>
                    <a:pt x="140" y="178"/>
                  </a:cubicBezTo>
                  <a:lnTo>
                    <a:pt x="96" y="154"/>
                  </a:lnTo>
                  <a:cubicBezTo>
                    <a:pt x="93" y="152"/>
                    <a:pt x="91" y="152"/>
                    <a:pt x="88" y="154"/>
                  </a:cubicBezTo>
                  <a:lnTo>
                    <a:pt x="44" y="178"/>
                  </a:lnTo>
                  <a:cubicBezTo>
                    <a:pt x="39" y="181"/>
                    <a:pt x="32" y="177"/>
                    <a:pt x="33" y="170"/>
                  </a:cubicBezTo>
                  <a:lnTo>
                    <a:pt x="41" y="119"/>
                  </a:lnTo>
                  <a:cubicBezTo>
                    <a:pt x="42" y="116"/>
                    <a:pt x="41" y="114"/>
                    <a:pt x="39" y="112"/>
                  </a:cubicBezTo>
                  <a:lnTo>
                    <a:pt x="2" y="75"/>
                  </a:lnTo>
                  <a:cubicBezTo>
                    <a:pt x="-2" y="71"/>
                    <a:pt x="0" y="64"/>
                    <a:pt x="6" y="63"/>
                  </a:cubicBezTo>
                  <a:lnTo>
                    <a:pt x="57" y="54"/>
                  </a:lnTo>
                  <a:cubicBezTo>
                    <a:pt x="59" y="54"/>
                    <a:pt x="62" y="53"/>
                    <a:pt x="62" y="50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0" name="Freeform: Shape 829">
              <a:extLst>
                <a:ext uri="{FF2B5EF4-FFF2-40B4-BE49-F238E27FC236}">
                  <a16:creationId xmlns:a16="http://schemas.microsoft.com/office/drawing/2014/main" id="{5ED8F480-1C03-4127-9561-52FB63F8DA8A}"/>
                </a:ext>
              </a:extLst>
            </p:cNvPr>
            <p:cNvSpPr/>
            <p:nvPr/>
          </p:nvSpPr>
          <p:spPr>
            <a:xfrm>
              <a:off x="3831616" y="6854261"/>
              <a:ext cx="244261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" h="193">
                  <a:moveTo>
                    <a:pt x="99" y="13"/>
                  </a:moveTo>
                  <a:cubicBezTo>
                    <a:pt x="98" y="13"/>
                    <a:pt x="98" y="14"/>
                    <a:pt x="97" y="14"/>
                  </a:cubicBezTo>
                  <a:lnTo>
                    <a:pt x="75" y="60"/>
                  </a:lnTo>
                  <a:cubicBezTo>
                    <a:pt x="73" y="65"/>
                    <a:pt x="70" y="68"/>
                    <a:pt x="65" y="68"/>
                  </a:cubicBezTo>
                  <a:lnTo>
                    <a:pt x="15" y="76"/>
                  </a:lnTo>
                  <a:cubicBezTo>
                    <a:pt x="15" y="76"/>
                    <a:pt x="14" y="76"/>
                    <a:pt x="14" y="77"/>
                  </a:cubicBezTo>
                  <a:lnTo>
                    <a:pt x="51" y="114"/>
                  </a:lnTo>
                  <a:cubicBezTo>
                    <a:pt x="54" y="117"/>
                    <a:pt x="56" y="122"/>
                    <a:pt x="55" y="127"/>
                  </a:cubicBezTo>
                  <a:lnTo>
                    <a:pt x="47" y="178"/>
                  </a:lnTo>
                  <a:cubicBezTo>
                    <a:pt x="47" y="179"/>
                    <a:pt x="47" y="179"/>
                    <a:pt x="47" y="179"/>
                  </a:cubicBezTo>
                  <a:cubicBezTo>
                    <a:pt x="48" y="180"/>
                    <a:pt x="48" y="180"/>
                    <a:pt x="48" y="180"/>
                  </a:cubicBezTo>
                  <a:lnTo>
                    <a:pt x="93" y="155"/>
                  </a:lnTo>
                  <a:cubicBezTo>
                    <a:pt x="97" y="153"/>
                    <a:pt x="101" y="153"/>
                    <a:pt x="106" y="155"/>
                  </a:cubicBezTo>
                  <a:lnTo>
                    <a:pt x="151" y="179"/>
                  </a:lnTo>
                  <a:cubicBezTo>
                    <a:pt x="152" y="178"/>
                    <a:pt x="152" y="178"/>
                    <a:pt x="152" y="178"/>
                  </a:cubicBezTo>
                  <a:lnTo>
                    <a:pt x="143" y="126"/>
                  </a:lnTo>
                  <a:cubicBezTo>
                    <a:pt x="142" y="122"/>
                    <a:pt x="143" y="117"/>
                    <a:pt x="147" y="114"/>
                  </a:cubicBezTo>
                  <a:lnTo>
                    <a:pt x="183" y="77"/>
                  </a:lnTo>
                  <a:cubicBezTo>
                    <a:pt x="183" y="77"/>
                    <a:pt x="184" y="76"/>
                    <a:pt x="183" y="76"/>
                  </a:cubicBezTo>
                  <a:lnTo>
                    <a:pt x="182" y="76"/>
                  </a:lnTo>
                  <a:lnTo>
                    <a:pt x="132" y="68"/>
                  </a:lnTo>
                  <a:cubicBezTo>
                    <a:pt x="128" y="68"/>
                    <a:pt x="123" y="65"/>
                    <a:pt x="122" y="60"/>
                  </a:cubicBezTo>
                  <a:lnTo>
                    <a:pt x="99" y="14"/>
                  </a:lnTo>
                  <a:close/>
                  <a:moveTo>
                    <a:pt x="48" y="193"/>
                  </a:moveTo>
                  <a:cubicBezTo>
                    <a:pt x="45" y="193"/>
                    <a:pt x="42" y="192"/>
                    <a:pt x="39" y="191"/>
                  </a:cubicBezTo>
                  <a:cubicBezTo>
                    <a:pt x="35" y="187"/>
                    <a:pt x="32" y="182"/>
                    <a:pt x="33" y="176"/>
                  </a:cubicBezTo>
                  <a:lnTo>
                    <a:pt x="42" y="124"/>
                  </a:lnTo>
                  <a:lnTo>
                    <a:pt x="4" y="87"/>
                  </a:lnTo>
                  <a:cubicBezTo>
                    <a:pt x="1" y="83"/>
                    <a:pt x="-1" y="78"/>
                    <a:pt x="1" y="72"/>
                  </a:cubicBezTo>
                  <a:cubicBezTo>
                    <a:pt x="2" y="68"/>
                    <a:pt x="7" y="64"/>
                    <a:pt x="12" y="63"/>
                  </a:cubicBezTo>
                  <a:lnTo>
                    <a:pt x="62" y="55"/>
                  </a:lnTo>
                  <a:cubicBezTo>
                    <a:pt x="63" y="55"/>
                    <a:pt x="63" y="55"/>
                    <a:pt x="63" y="55"/>
                  </a:cubicBezTo>
                  <a:lnTo>
                    <a:pt x="85" y="8"/>
                  </a:lnTo>
                  <a:cubicBezTo>
                    <a:pt x="88" y="3"/>
                    <a:pt x="93" y="0"/>
                    <a:pt x="98" y="0"/>
                  </a:cubicBezTo>
                  <a:lnTo>
                    <a:pt x="99" y="0"/>
                  </a:lnTo>
                  <a:cubicBezTo>
                    <a:pt x="104" y="0"/>
                    <a:pt x="109" y="3"/>
                    <a:pt x="111" y="8"/>
                  </a:cubicBezTo>
                  <a:lnTo>
                    <a:pt x="134" y="54"/>
                  </a:lnTo>
                  <a:lnTo>
                    <a:pt x="134" y="55"/>
                  </a:lnTo>
                  <a:lnTo>
                    <a:pt x="185" y="62"/>
                  </a:lnTo>
                  <a:cubicBezTo>
                    <a:pt x="190" y="63"/>
                    <a:pt x="195" y="66"/>
                    <a:pt x="196" y="71"/>
                  </a:cubicBezTo>
                  <a:cubicBezTo>
                    <a:pt x="198" y="77"/>
                    <a:pt x="196" y="82"/>
                    <a:pt x="193" y="86"/>
                  </a:cubicBezTo>
                  <a:lnTo>
                    <a:pt x="156" y="123"/>
                  </a:lnTo>
                  <a:lnTo>
                    <a:pt x="156" y="124"/>
                  </a:lnTo>
                  <a:lnTo>
                    <a:pt x="165" y="176"/>
                  </a:lnTo>
                  <a:cubicBezTo>
                    <a:pt x="166" y="181"/>
                    <a:pt x="164" y="186"/>
                    <a:pt x="159" y="190"/>
                  </a:cubicBezTo>
                  <a:cubicBezTo>
                    <a:pt x="155" y="193"/>
                    <a:pt x="149" y="194"/>
                    <a:pt x="144" y="191"/>
                  </a:cubicBezTo>
                  <a:lnTo>
                    <a:pt x="100" y="167"/>
                  </a:lnTo>
                  <a:cubicBezTo>
                    <a:pt x="99" y="167"/>
                    <a:pt x="99" y="167"/>
                    <a:pt x="99" y="167"/>
                  </a:cubicBezTo>
                  <a:lnTo>
                    <a:pt x="54" y="191"/>
                  </a:lnTo>
                  <a:cubicBezTo>
                    <a:pt x="52" y="192"/>
                    <a:pt x="49" y="193"/>
                    <a:pt x="48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1" name="Freeform: Shape 830">
              <a:extLst>
                <a:ext uri="{FF2B5EF4-FFF2-40B4-BE49-F238E27FC236}">
                  <a16:creationId xmlns:a16="http://schemas.microsoft.com/office/drawing/2014/main" id="{83698635-65F1-4B36-B34A-85C78B6A6BEF}"/>
                </a:ext>
              </a:extLst>
            </p:cNvPr>
            <p:cNvSpPr/>
            <p:nvPr/>
          </p:nvSpPr>
          <p:spPr>
            <a:xfrm>
              <a:off x="4206731" y="6825598"/>
              <a:ext cx="305326" cy="305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6" h="246">
                  <a:moveTo>
                    <a:pt x="245" y="143"/>
                  </a:moveTo>
                  <a:cubicBezTo>
                    <a:pt x="235" y="210"/>
                    <a:pt x="172" y="256"/>
                    <a:pt x="104" y="245"/>
                  </a:cubicBezTo>
                  <a:cubicBezTo>
                    <a:pt x="37" y="235"/>
                    <a:pt x="-9" y="172"/>
                    <a:pt x="2" y="105"/>
                  </a:cubicBezTo>
                  <a:cubicBezTo>
                    <a:pt x="13" y="37"/>
                    <a:pt x="76" y="-9"/>
                    <a:pt x="143" y="2"/>
                  </a:cubicBezTo>
                  <a:cubicBezTo>
                    <a:pt x="210" y="13"/>
                    <a:pt x="256" y="76"/>
                    <a:pt x="245" y="14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2" name="Freeform: Shape 831">
              <a:extLst>
                <a:ext uri="{FF2B5EF4-FFF2-40B4-BE49-F238E27FC236}">
                  <a16:creationId xmlns:a16="http://schemas.microsoft.com/office/drawing/2014/main" id="{32E54C2F-DA87-4EA2-855A-F6629F7042E8}"/>
                </a:ext>
              </a:extLst>
            </p:cNvPr>
            <p:cNvSpPr/>
            <p:nvPr/>
          </p:nvSpPr>
          <p:spPr>
            <a:xfrm>
              <a:off x="4244118" y="6861739"/>
              <a:ext cx="226814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79">
                  <a:moveTo>
                    <a:pt x="98" y="4"/>
                  </a:moveTo>
                  <a:lnTo>
                    <a:pt x="120" y="50"/>
                  </a:lnTo>
                  <a:cubicBezTo>
                    <a:pt x="122" y="53"/>
                    <a:pt x="124" y="54"/>
                    <a:pt x="126" y="54"/>
                  </a:cubicBezTo>
                  <a:lnTo>
                    <a:pt x="177" y="62"/>
                  </a:lnTo>
                  <a:cubicBezTo>
                    <a:pt x="183" y="63"/>
                    <a:pt x="185" y="70"/>
                    <a:pt x="181" y="75"/>
                  </a:cubicBezTo>
                  <a:lnTo>
                    <a:pt x="144" y="111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2" y="169"/>
                  </a:lnTo>
                  <a:cubicBezTo>
                    <a:pt x="152" y="176"/>
                    <a:pt x="146" y="180"/>
                    <a:pt x="141" y="178"/>
                  </a:cubicBezTo>
                  <a:lnTo>
                    <a:pt x="96" y="154"/>
                  </a:lnTo>
                  <a:cubicBezTo>
                    <a:pt x="94" y="152"/>
                    <a:pt x="91" y="152"/>
                    <a:pt x="89" y="154"/>
                  </a:cubicBezTo>
                  <a:lnTo>
                    <a:pt x="44" y="178"/>
                  </a:lnTo>
                  <a:cubicBezTo>
                    <a:pt x="38" y="181"/>
                    <a:pt x="32" y="177"/>
                    <a:pt x="33" y="170"/>
                  </a:cubicBezTo>
                  <a:lnTo>
                    <a:pt x="41" y="119"/>
                  </a:lnTo>
                  <a:cubicBezTo>
                    <a:pt x="42" y="116"/>
                    <a:pt x="41" y="114"/>
                    <a:pt x="39" y="112"/>
                  </a:cubicBezTo>
                  <a:lnTo>
                    <a:pt x="2" y="75"/>
                  </a:lnTo>
                  <a:cubicBezTo>
                    <a:pt x="-2" y="71"/>
                    <a:pt x="0" y="64"/>
                    <a:pt x="7" y="63"/>
                  </a:cubicBezTo>
                  <a:lnTo>
                    <a:pt x="57" y="54"/>
                  </a:lnTo>
                  <a:cubicBezTo>
                    <a:pt x="59" y="54"/>
                    <a:pt x="62" y="53"/>
                    <a:pt x="62" y="50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rgbClr val="F29F0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3" name="Freeform: Shape 832">
              <a:extLst>
                <a:ext uri="{FF2B5EF4-FFF2-40B4-BE49-F238E27FC236}">
                  <a16:creationId xmlns:a16="http://schemas.microsoft.com/office/drawing/2014/main" id="{E8155D44-0BAC-484B-AFF6-0863F22CEF85}"/>
                </a:ext>
              </a:extLst>
            </p:cNvPr>
            <p:cNvSpPr/>
            <p:nvPr/>
          </p:nvSpPr>
          <p:spPr>
            <a:xfrm>
              <a:off x="4235394" y="6854261"/>
              <a:ext cx="243015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3">
                  <a:moveTo>
                    <a:pt x="97" y="13"/>
                  </a:moveTo>
                  <a:lnTo>
                    <a:pt x="96" y="14"/>
                  </a:lnTo>
                  <a:lnTo>
                    <a:pt x="74" y="60"/>
                  </a:lnTo>
                  <a:cubicBezTo>
                    <a:pt x="73" y="65"/>
                    <a:pt x="68" y="68"/>
                    <a:pt x="64" y="68"/>
                  </a:cubicBezTo>
                  <a:lnTo>
                    <a:pt x="14" y="76"/>
                  </a:lnTo>
                  <a:cubicBezTo>
                    <a:pt x="14" y="76"/>
                    <a:pt x="13" y="76"/>
                    <a:pt x="13" y="77"/>
                  </a:cubicBezTo>
                  <a:lnTo>
                    <a:pt x="50" y="114"/>
                  </a:lnTo>
                  <a:cubicBezTo>
                    <a:pt x="54" y="117"/>
                    <a:pt x="55" y="122"/>
                    <a:pt x="54" y="127"/>
                  </a:cubicBezTo>
                  <a:lnTo>
                    <a:pt x="46" y="178"/>
                  </a:lnTo>
                  <a:cubicBezTo>
                    <a:pt x="46" y="179"/>
                    <a:pt x="46" y="179"/>
                    <a:pt x="46" y="179"/>
                  </a:cubicBezTo>
                  <a:cubicBezTo>
                    <a:pt x="46" y="180"/>
                    <a:pt x="47" y="180"/>
                    <a:pt x="47" y="180"/>
                  </a:cubicBezTo>
                  <a:lnTo>
                    <a:pt x="91" y="155"/>
                  </a:lnTo>
                  <a:cubicBezTo>
                    <a:pt x="96" y="153"/>
                    <a:pt x="101" y="153"/>
                    <a:pt x="105" y="155"/>
                  </a:cubicBezTo>
                  <a:lnTo>
                    <a:pt x="149" y="179"/>
                  </a:lnTo>
                  <a:lnTo>
                    <a:pt x="150" y="179"/>
                  </a:lnTo>
                  <a:cubicBezTo>
                    <a:pt x="151" y="178"/>
                    <a:pt x="151" y="178"/>
                    <a:pt x="151" y="178"/>
                  </a:cubicBezTo>
                  <a:lnTo>
                    <a:pt x="142" y="126"/>
                  </a:lnTo>
                  <a:cubicBezTo>
                    <a:pt x="141" y="122"/>
                    <a:pt x="142" y="117"/>
                    <a:pt x="146" y="114"/>
                  </a:cubicBezTo>
                  <a:lnTo>
                    <a:pt x="182" y="77"/>
                  </a:lnTo>
                  <a:cubicBezTo>
                    <a:pt x="182" y="77"/>
                    <a:pt x="183" y="76"/>
                    <a:pt x="182" y="76"/>
                  </a:cubicBezTo>
                  <a:lnTo>
                    <a:pt x="181" y="76"/>
                  </a:lnTo>
                  <a:lnTo>
                    <a:pt x="131" y="68"/>
                  </a:lnTo>
                  <a:cubicBezTo>
                    <a:pt x="127" y="68"/>
                    <a:pt x="123" y="65"/>
                    <a:pt x="120" y="60"/>
                  </a:cubicBezTo>
                  <a:lnTo>
                    <a:pt x="98" y="14"/>
                  </a:lnTo>
                  <a:close/>
                  <a:moveTo>
                    <a:pt x="47" y="193"/>
                  </a:moveTo>
                  <a:cubicBezTo>
                    <a:pt x="44" y="193"/>
                    <a:pt x="41" y="192"/>
                    <a:pt x="38" y="191"/>
                  </a:cubicBezTo>
                  <a:cubicBezTo>
                    <a:pt x="34" y="187"/>
                    <a:pt x="32" y="182"/>
                    <a:pt x="32" y="176"/>
                  </a:cubicBezTo>
                  <a:lnTo>
                    <a:pt x="41" y="124"/>
                  </a:lnTo>
                  <a:lnTo>
                    <a:pt x="4" y="87"/>
                  </a:lnTo>
                  <a:cubicBezTo>
                    <a:pt x="0" y="83"/>
                    <a:pt x="-1" y="78"/>
                    <a:pt x="0" y="72"/>
                  </a:cubicBezTo>
                  <a:cubicBezTo>
                    <a:pt x="2" y="68"/>
                    <a:pt x="6" y="64"/>
                    <a:pt x="11" y="63"/>
                  </a:cubicBezTo>
                  <a:lnTo>
                    <a:pt x="62" y="55"/>
                  </a:lnTo>
                  <a:lnTo>
                    <a:pt x="84" y="8"/>
                  </a:lnTo>
                  <a:cubicBezTo>
                    <a:pt x="87" y="3"/>
                    <a:pt x="91" y="0"/>
                    <a:pt x="97" y="0"/>
                  </a:cubicBezTo>
                  <a:cubicBezTo>
                    <a:pt x="103" y="0"/>
                    <a:pt x="108" y="3"/>
                    <a:pt x="110" y="8"/>
                  </a:cubicBezTo>
                  <a:lnTo>
                    <a:pt x="132" y="54"/>
                  </a:lnTo>
                  <a:cubicBezTo>
                    <a:pt x="133" y="54"/>
                    <a:pt x="133" y="55"/>
                    <a:pt x="133" y="55"/>
                  </a:cubicBezTo>
                  <a:lnTo>
                    <a:pt x="184" y="62"/>
                  </a:lnTo>
                  <a:cubicBezTo>
                    <a:pt x="189" y="63"/>
                    <a:pt x="194" y="66"/>
                    <a:pt x="195" y="71"/>
                  </a:cubicBezTo>
                  <a:cubicBezTo>
                    <a:pt x="197" y="77"/>
                    <a:pt x="195" y="82"/>
                    <a:pt x="192" y="86"/>
                  </a:cubicBezTo>
                  <a:lnTo>
                    <a:pt x="155" y="123"/>
                  </a:lnTo>
                  <a:lnTo>
                    <a:pt x="155" y="124"/>
                  </a:lnTo>
                  <a:lnTo>
                    <a:pt x="164" y="176"/>
                  </a:lnTo>
                  <a:cubicBezTo>
                    <a:pt x="165" y="181"/>
                    <a:pt x="163" y="186"/>
                    <a:pt x="158" y="190"/>
                  </a:cubicBezTo>
                  <a:cubicBezTo>
                    <a:pt x="154" y="193"/>
                    <a:pt x="148" y="194"/>
                    <a:pt x="143" y="191"/>
                  </a:cubicBezTo>
                  <a:lnTo>
                    <a:pt x="98" y="167"/>
                  </a:lnTo>
                  <a:lnTo>
                    <a:pt x="97" y="167"/>
                  </a:lnTo>
                  <a:lnTo>
                    <a:pt x="54" y="191"/>
                  </a:lnTo>
                  <a:cubicBezTo>
                    <a:pt x="51" y="192"/>
                    <a:pt x="49" y="193"/>
                    <a:pt x="47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4" name="Freeform: Shape 833">
              <a:extLst>
                <a:ext uri="{FF2B5EF4-FFF2-40B4-BE49-F238E27FC236}">
                  <a16:creationId xmlns:a16="http://schemas.microsoft.com/office/drawing/2014/main" id="{6CB6C866-FE41-4E31-A9B7-4ED7DCF2BAF3}"/>
                </a:ext>
              </a:extLst>
            </p:cNvPr>
            <p:cNvSpPr/>
            <p:nvPr/>
          </p:nvSpPr>
          <p:spPr>
            <a:xfrm>
              <a:off x="3467716" y="5468454"/>
              <a:ext cx="979536" cy="211859"/>
            </a:xfrm>
            <a:custGeom>
              <a:avLst/>
              <a:gdLst>
                <a:gd name="connsiteX0" fmla="*/ 449262 w 979536"/>
                <a:gd name="connsiteY0" fmla="*/ 149311 h 211859"/>
                <a:gd name="connsiteX1" fmla="*/ 436978 w 979536"/>
                <a:gd name="connsiteY1" fmla="*/ 178745 h 211859"/>
                <a:gd name="connsiteX2" fmla="*/ 462775 w 979536"/>
                <a:gd name="connsiteY2" fmla="*/ 178745 h 211859"/>
                <a:gd name="connsiteX3" fmla="*/ 450490 w 979536"/>
                <a:gd name="connsiteY3" fmla="*/ 149311 h 211859"/>
                <a:gd name="connsiteX4" fmla="*/ 597879 w 979536"/>
                <a:gd name="connsiteY4" fmla="*/ 148084 h 211859"/>
                <a:gd name="connsiteX5" fmla="*/ 597879 w 979536"/>
                <a:gd name="connsiteY5" fmla="*/ 197142 h 211859"/>
                <a:gd name="connsiteX6" fmla="*/ 613791 w 979536"/>
                <a:gd name="connsiteY6" fmla="*/ 197142 h 211859"/>
                <a:gd name="connsiteX7" fmla="*/ 632150 w 979536"/>
                <a:gd name="connsiteY7" fmla="*/ 173839 h 211859"/>
                <a:gd name="connsiteX8" fmla="*/ 610119 w 979536"/>
                <a:gd name="connsiteY8" fmla="*/ 148084 h 211859"/>
                <a:gd name="connsiteX9" fmla="*/ 519345 w 979536"/>
                <a:gd name="connsiteY9" fmla="*/ 148084 h 211859"/>
                <a:gd name="connsiteX10" fmla="*/ 519345 w 979536"/>
                <a:gd name="connsiteY10" fmla="*/ 170160 h 211859"/>
                <a:gd name="connsiteX11" fmla="*/ 531572 w 979536"/>
                <a:gd name="connsiteY11" fmla="*/ 170160 h 211859"/>
                <a:gd name="connsiteX12" fmla="*/ 546245 w 979536"/>
                <a:gd name="connsiteY12" fmla="*/ 159122 h 211859"/>
                <a:gd name="connsiteX13" fmla="*/ 531572 w 979536"/>
                <a:gd name="connsiteY13" fmla="*/ 148084 h 211859"/>
                <a:gd name="connsiteX14" fmla="*/ 580743 w 979536"/>
                <a:gd name="connsiteY14" fmla="*/ 134593 h 211859"/>
                <a:gd name="connsiteX15" fmla="*/ 615015 w 979536"/>
                <a:gd name="connsiteY15" fmla="*/ 134593 h 211859"/>
                <a:gd name="connsiteX16" fmla="*/ 649286 w 979536"/>
                <a:gd name="connsiteY16" fmla="*/ 172613 h 211859"/>
                <a:gd name="connsiteX17" fmla="*/ 615015 w 979536"/>
                <a:gd name="connsiteY17" fmla="*/ 211859 h 211859"/>
                <a:gd name="connsiteX18" fmla="*/ 580743 w 979536"/>
                <a:gd name="connsiteY18" fmla="*/ 211859 h 211859"/>
                <a:gd name="connsiteX19" fmla="*/ 502227 w 979536"/>
                <a:gd name="connsiteY19" fmla="*/ 134593 h 211859"/>
                <a:gd name="connsiteX20" fmla="*/ 536463 w 979536"/>
                <a:gd name="connsiteY20" fmla="*/ 134593 h 211859"/>
                <a:gd name="connsiteX21" fmla="*/ 563363 w 979536"/>
                <a:gd name="connsiteY21" fmla="*/ 159122 h 211859"/>
                <a:gd name="connsiteX22" fmla="*/ 545022 w 979536"/>
                <a:gd name="connsiteY22" fmla="*/ 182425 h 211859"/>
                <a:gd name="connsiteX23" fmla="*/ 546245 w 979536"/>
                <a:gd name="connsiteY23" fmla="*/ 182425 h 211859"/>
                <a:gd name="connsiteX24" fmla="*/ 567031 w 979536"/>
                <a:gd name="connsiteY24" fmla="*/ 211859 h 211859"/>
                <a:gd name="connsiteX25" fmla="*/ 546245 w 979536"/>
                <a:gd name="connsiteY25" fmla="*/ 211859 h 211859"/>
                <a:gd name="connsiteX26" fmla="*/ 527904 w 979536"/>
                <a:gd name="connsiteY26" fmla="*/ 183651 h 211859"/>
                <a:gd name="connsiteX27" fmla="*/ 519345 w 979536"/>
                <a:gd name="connsiteY27" fmla="*/ 183651 h 211859"/>
                <a:gd name="connsiteX28" fmla="*/ 519345 w 979536"/>
                <a:gd name="connsiteY28" fmla="*/ 211859 h 211859"/>
                <a:gd name="connsiteX29" fmla="*/ 502227 w 979536"/>
                <a:gd name="connsiteY29" fmla="*/ 211859 h 211859"/>
                <a:gd name="connsiteX30" fmla="*/ 440663 w 979536"/>
                <a:gd name="connsiteY30" fmla="*/ 134593 h 211859"/>
                <a:gd name="connsiteX31" fmla="*/ 457861 w 979536"/>
                <a:gd name="connsiteY31" fmla="*/ 134593 h 211859"/>
                <a:gd name="connsiteX32" fmla="*/ 492257 w 979536"/>
                <a:gd name="connsiteY32" fmla="*/ 211859 h 211859"/>
                <a:gd name="connsiteX33" fmla="*/ 476287 w 979536"/>
                <a:gd name="connsiteY33" fmla="*/ 211859 h 211859"/>
                <a:gd name="connsiteX34" fmla="*/ 467688 w 979536"/>
                <a:gd name="connsiteY34" fmla="*/ 193463 h 211859"/>
                <a:gd name="connsiteX35" fmla="*/ 429607 w 979536"/>
                <a:gd name="connsiteY35" fmla="*/ 193463 h 211859"/>
                <a:gd name="connsiteX36" fmla="*/ 422236 w 979536"/>
                <a:gd name="connsiteY36" fmla="*/ 211859 h 211859"/>
                <a:gd name="connsiteX37" fmla="*/ 406267 w 979536"/>
                <a:gd name="connsiteY37" fmla="*/ 211859 h 211859"/>
                <a:gd name="connsiteX38" fmla="*/ 366973 w 979536"/>
                <a:gd name="connsiteY38" fmla="*/ 133347 h 211859"/>
                <a:gd name="connsiteX39" fmla="*/ 401286 w 979536"/>
                <a:gd name="connsiteY39" fmla="*/ 154202 h 211859"/>
                <a:gd name="connsiteX40" fmla="*/ 386580 w 979536"/>
                <a:gd name="connsiteY40" fmla="*/ 161562 h 211859"/>
                <a:gd name="connsiteX41" fmla="*/ 366973 w 979536"/>
                <a:gd name="connsiteY41" fmla="*/ 149295 h 211859"/>
                <a:gd name="connsiteX42" fmla="*/ 343689 w 979536"/>
                <a:gd name="connsiteY42" fmla="*/ 172603 h 211859"/>
                <a:gd name="connsiteX43" fmla="*/ 366973 w 979536"/>
                <a:gd name="connsiteY43" fmla="*/ 195911 h 211859"/>
                <a:gd name="connsiteX44" fmla="*/ 387806 w 979536"/>
                <a:gd name="connsiteY44" fmla="*/ 183644 h 211859"/>
                <a:gd name="connsiteX45" fmla="*/ 401286 w 979536"/>
                <a:gd name="connsiteY45" fmla="*/ 191004 h 211859"/>
                <a:gd name="connsiteX46" fmla="*/ 366973 w 979536"/>
                <a:gd name="connsiteY46" fmla="*/ 211859 h 211859"/>
                <a:gd name="connsiteX47" fmla="*/ 327758 w 979536"/>
                <a:gd name="connsiteY47" fmla="*/ 172603 h 211859"/>
                <a:gd name="connsiteX48" fmla="*/ 366973 w 979536"/>
                <a:gd name="connsiteY48" fmla="*/ 133347 h 211859"/>
                <a:gd name="connsiteX49" fmla="*/ 872984 w 979536"/>
                <a:gd name="connsiteY49" fmla="*/ 17210 h 211859"/>
                <a:gd name="connsiteX50" fmla="*/ 860700 w 979536"/>
                <a:gd name="connsiteY50" fmla="*/ 47871 h 211859"/>
                <a:gd name="connsiteX51" fmla="*/ 886497 w 979536"/>
                <a:gd name="connsiteY51" fmla="*/ 47871 h 211859"/>
                <a:gd name="connsiteX52" fmla="*/ 252367 w 979536"/>
                <a:gd name="connsiteY52" fmla="*/ 17210 h 211859"/>
                <a:gd name="connsiteX53" fmla="*/ 240080 w 979536"/>
                <a:gd name="connsiteY53" fmla="*/ 47871 h 211859"/>
                <a:gd name="connsiteX54" fmla="*/ 265882 w 979536"/>
                <a:gd name="connsiteY54" fmla="*/ 47871 h 211859"/>
                <a:gd name="connsiteX55" fmla="*/ 253595 w 979536"/>
                <a:gd name="connsiteY55" fmla="*/ 17210 h 211859"/>
                <a:gd name="connsiteX56" fmla="*/ 100308 w 979536"/>
                <a:gd name="connsiteY56" fmla="*/ 17183 h 211859"/>
                <a:gd name="connsiteX57" fmla="*/ 76994 w 979536"/>
                <a:gd name="connsiteY57" fmla="*/ 40502 h 211859"/>
                <a:gd name="connsiteX58" fmla="*/ 100308 w 979536"/>
                <a:gd name="connsiteY58" fmla="*/ 63822 h 211859"/>
                <a:gd name="connsiteX59" fmla="*/ 123622 w 979536"/>
                <a:gd name="connsiteY59" fmla="*/ 40502 h 211859"/>
                <a:gd name="connsiteX60" fmla="*/ 100308 w 979536"/>
                <a:gd name="connsiteY60" fmla="*/ 17183 h 211859"/>
                <a:gd name="connsiteX61" fmla="*/ 553037 w 979536"/>
                <a:gd name="connsiteY61" fmla="*/ 15984 h 211859"/>
                <a:gd name="connsiteX62" fmla="*/ 553037 w 979536"/>
                <a:gd name="connsiteY62" fmla="*/ 65041 h 211859"/>
                <a:gd name="connsiteX63" fmla="*/ 567724 w 979536"/>
                <a:gd name="connsiteY63" fmla="*/ 65041 h 211859"/>
                <a:gd name="connsiteX64" fmla="*/ 587308 w 979536"/>
                <a:gd name="connsiteY64" fmla="*/ 41739 h 211859"/>
                <a:gd name="connsiteX65" fmla="*/ 565276 w 979536"/>
                <a:gd name="connsiteY65" fmla="*/ 15984 h 211859"/>
                <a:gd name="connsiteX66" fmla="*/ 924702 w 979536"/>
                <a:gd name="connsiteY66" fmla="*/ 2493 h 211859"/>
                <a:gd name="connsiteX67" fmla="*/ 940543 w 979536"/>
                <a:gd name="connsiteY67" fmla="*/ 2493 h 211859"/>
                <a:gd name="connsiteX68" fmla="*/ 940543 w 979536"/>
                <a:gd name="connsiteY68" fmla="*/ 65041 h 211859"/>
                <a:gd name="connsiteX69" fmla="*/ 979536 w 979536"/>
                <a:gd name="connsiteY69" fmla="*/ 65041 h 211859"/>
                <a:gd name="connsiteX70" fmla="*/ 979536 w 979536"/>
                <a:gd name="connsiteY70" fmla="*/ 79759 h 211859"/>
                <a:gd name="connsiteX71" fmla="*/ 924702 w 979536"/>
                <a:gd name="connsiteY71" fmla="*/ 79759 h 211859"/>
                <a:gd name="connsiteX72" fmla="*/ 865614 w 979536"/>
                <a:gd name="connsiteY72" fmla="*/ 2493 h 211859"/>
                <a:gd name="connsiteX73" fmla="*/ 881583 w 979536"/>
                <a:gd name="connsiteY73" fmla="*/ 2493 h 211859"/>
                <a:gd name="connsiteX74" fmla="*/ 915979 w 979536"/>
                <a:gd name="connsiteY74" fmla="*/ 79759 h 211859"/>
                <a:gd name="connsiteX75" fmla="*/ 900010 w 979536"/>
                <a:gd name="connsiteY75" fmla="*/ 79759 h 211859"/>
                <a:gd name="connsiteX76" fmla="*/ 892639 w 979536"/>
                <a:gd name="connsiteY76" fmla="*/ 62589 h 211859"/>
                <a:gd name="connsiteX77" fmla="*/ 853329 w 979536"/>
                <a:gd name="connsiteY77" fmla="*/ 62589 h 211859"/>
                <a:gd name="connsiteX78" fmla="*/ 844730 w 979536"/>
                <a:gd name="connsiteY78" fmla="*/ 79759 h 211859"/>
                <a:gd name="connsiteX79" fmla="*/ 829989 w 979536"/>
                <a:gd name="connsiteY79" fmla="*/ 79759 h 211859"/>
                <a:gd name="connsiteX80" fmla="*/ 760196 w 979536"/>
                <a:gd name="connsiteY80" fmla="*/ 2493 h 211859"/>
                <a:gd name="connsiteX81" fmla="*/ 826246 w 979536"/>
                <a:gd name="connsiteY81" fmla="*/ 2493 h 211859"/>
                <a:gd name="connsiteX82" fmla="*/ 826246 w 979536"/>
                <a:gd name="connsiteY82" fmla="*/ 17210 h 211859"/>
                <a:gd name="connsiteX83" fmla="*/ 801783 w 979536"/>
                <a:gd name="connsiteY83" fmla="*/ 17210 h 211859"/>
                <a:gd name="connsiteX84" fmla="*/ 801783 w 979536"/>
                <a:gd name="connsiteY84" fmla="*/ 79759 h 211859"/>
                <a:gd name="connsiteX85" fmla="*/ 784659 w 979536"/>
                <a:gd name="connsiteY85" fmla="*/ 79759 h 211859"/>
                <a:gd name="connsiteX86" fmla="*/ 784659 w 979536"/>
                <a:gd name="connsiteY86" fmla="*/ 15984 h 211859"/>
                <a:gd name="connsiteX87" fmla="*/ 760196 w 979536"/>
                <a:gd name="connsiteY87" fmla="*/ 15984 h 211859"/>
                <a:gd name="connsiteX88" fmla="*/ 734029 w 979536"/>
                <a:gd name="connsiteY88" fmla="*/ 2493 h 211859"/>
                <a:gd name="connsiteX89" fmla="*/ 750230 w 979536"/>
                <a:gd name="connsiteY89" fmla="*/ 2493 h 211859"/>
                <a:gd name="connsiteX90" fmla="*/ 750230 w 979536"/>
                <a:gd name="connsiteY90" fmla="*/ 79759 h 211859"/>
                <a:gd name="connsiteX91" fmla="*/ 734029 w 979536"/>
                <a:gd name="connsiteY91" fmla="*/ 79759 h 211859"/>
                <a:gd name="connsiteX92" fmla="*/ 618130 w 979536"/>
                <a:gd name="connsiteY92" fmla="*/ 2493 h 211859"/>
                <a:gd name="connsiteX93" fmla="*/ 634331 w 979536"/>
                <a:gd name="connsiteY93" fmla="*/ 2493 h 211859"/>
                <a:gd name="connsiteX94" fmla="*/ 634331 w 979536"/>
                <a:gd name="connsiteY94" fmla="*/ 79759 h 211859"/>
                <a:gd name="connsiteX95" fmla="*/ 618130 w 979536"/>
                <a:gd name="connsiteY95" fmla="*/ 79759 h 211859"/>
                <a:gd name="connsiteX96" fmla="*/ 537125 w 979536"/>
                <a:gd name="connsiteY96" fmla="*/ 2493 h 211859"/>
                <a:gd name="connsiteX97" fmla="*/ 570172 w 979536"/>
                <a:gd name="connsiteY97" fmla="*/ 2493 h 211859"/>
                <a:gd name="connsiteX98" fmla="*/ 605668 w 979536"/>
                <a:gd name="connsiteY98" fmla="*/ 40513 h 211859"/>
                <a:gd name="connsiteX99" fmla="*/ 570172 w 979536"/>
                <a:gd name="connsiteY99" fmla="*/ 79759 h 211859"/>
                <a:gd name="connsiteX100" fmla="*/ 537125 w 979536"/>
                <a:gd name="connsiteY100" fmla="*/ 79759 h 211859"/>
                <a:gd name="connsiteX101" fmla="*/ 422468 w 979536"/>
                <a:gd name="connsiteY101" fmla="*/ 2493 h 211859"/>
                <a:gd name="connsiteX102" fmla="*/ 440844 w 979536"/>
                <a:gd name="connsiteY102" fmla="*/ 2493 h 211859"/>
                <a:gd name="connsiteX103" fmla="*/ 457996 w 979536"/>
                <a:gd name="connsiteY103" fmla="*/ 33154 h 211859"/>
                <a:gd name="connsiteX104" fmla="*/ 476372 w 979536"/>
                <a:gd name="connsiteY104" fmla="*/ 2493 h 211859"/>
                <a:gd name="connsiteX105" fmla="*/ 494749 w 979536"/>
                <a:gd name="connsiteY105" fmla="*/ 2493 h 211859"/>
                <a:gd name="connsiteX106" fmla="*/ 466572 w 979536"/>
                <a:gd name="connsiteY106" fmla="*/ 50324 h 211859"/>
                <a:gd name="connsiteX107" fmla="*/ 466572 w 979536"/>
                <a:gd name="connsiteY107" fmla="*/ 79759 h 211859"/>
                <a:gd name="connsiteX108" fmla="*/ 449420 w 979536"/>
                <a:gd name="connsiteY108" fmla="*/ 79759 h 211859"/>
                <a:gd name="connsiteX109" fmla="*/ 449420 w 979536"/>
                <a:gd name="connsiteY109" fmla="*/ 49098 h 211859"/>
                <a:gd name="connsiteX110" fmla="*/ 352683 w 979536"/>
                <a:gd name="connsiteY110" fmla="*/ 2493 h 211859"/>
                <a:gd name="connsiteX111" fmla="*/ 418733 w 979536"/>
                <a:gd name="connsiteY111" fmla="*/ 2493 h 211859"/>
                <a:gd name="connsiteX112" fmla="*/ 418733 w 979536"/>
                <a:gd name="connsiteY112" fmla="*/ 17210 h 211859"/>
                <a:gd name="connsiteX113" fmla="*/ 394270 w 979536"/>
                <a:gd name="connsiteY113" fmla="*/ 17210 h 211859"/>
                <a:gd name="connsiteX114" fmla="*/ 394270 w 979536"/>
                <a:gd name="connsiteY114" fmla="*/ 79759 h 211859"/>
                <a:gd name="connsiteX115" fmla="*/ 378369 w 979536"/>
                <a:gd name="connsiteY115" fmla="*/ 79759 h 211859"/>
                <a:gd name="connsiteX116" fmla="*/ 378369 w 979536"/>
                <a:gd name="connsiteY116" fmla="*/ 15984 h 211859"/>
                <a:gd name="connsiteX117" fmla="*/ 352683 w 979536"/>
                <a:gd name="connsiteY117" fmla="*/ 15984 h 211859"/>
                <a:gd name="connsiteX118" fmla="*/ 304080 w 979536"/>
                <a:gd name="connsiteY118" fmla="*/ 2493 h 211859"/>
                <a:gd name="connsiteX119" fmla="*/ 319921 w 979536"/>
                <a:gd name="connsiteY119" fmla="*/ 2493 h 211859"/>
                <a:gd name="connsiteX120" fmla="*/ 319921 w 979536"/>
                <a:gd name="connsiteY120" fmla="*/ 65041 h 211859"/>
                <a:gd name="connsiteX121" fmla="*/ 358914 w 979536"/>
                <a:gd name="connsiteY121" fmla="*/ 65041 h 211859"/>
                <a:gd name="connsiteX122" fmla="*/ 358914 w 979536"/>
                <a:gd name="connsiteY122" fmla="*/ 79759 h 211859"/>
                <a:gd name="connsiteX123" fmla="*/ 304080 w 979536"/>
                <a:gd name="connsiteY123" fmla="*/ 79759 h 211859"/>
                <a:gd name="connsiteX124" fmla="*/ 244994 w 979536"/>
                <a:gd name="connsiteY124" fmla="*/ 2493 h 211859"/>
                <a:gd name="connsiteX125" fmla="*/ 262196 w 979536"/>
                <a:gd name="connsiteY125" fmla="*/ 2493 h 211859"/>
                <a:gd name="connsiteX126" fmla="*/ 296599 w 979536"/>
                <a:gd name="connsiteY126" fmla="*/ 79759 h 211859"/>
                <a:gd name="connsiteX127" fmla="*/ 279397 w 979536"/>
                <a:gd name="connsiteY127" fmla="*/ 79759 h 211859"/>
                <a:gd name="connsiteX128" fmla="*/ 272025 w 979536"/>
                <a:gd name="connsiteY128" fmla="*/ 62589 h 211859"/>
                <a:gd name="connsiteX129" fmla="*/ 232708 w 979536"/>
                <a:gd name="connsiteY129" fmla="*/ 62589 h 211859"/>
                <a:gd name="connsiteX130" fmla="*/ 225336 w 979536"/>
                <a:gd name="connsiteY130" fmla="*/ 79759 h 211859"/>
                <a:gd name="connsiteX131" fmla="*/ 209363 w 979536"/>
                <a:gd name="connsiteY131" fmla="*/ 79759 h 211859"/>
                <a:gd name="connsiteX132" fmla="*/ 143316 w 979536"/>
                <a:gd name="connsiteY132" fmla="*/ 2493 h 211859"/>
                <a:gd name="connsiteX133" fmla="*/ 162923 w 979536"/>
                <a:gd name="connsiteY133" fmla="*/ 2493 h 211859"/>
                <a:gd name="connsiteX134" fmla="*/ 180080 w 979536"/>
                <a:gd name="connsiteY134" fmla="*/ 33154 h 211859"/>
                <a:gd name="connsiteX135" fmla="*/ 198462 w 979536"/>
                <a:gd name="connsiteY135" fmla="*/ 2493 h 211859"/>
                <a:gd name="connsiteX136" fmla="*/ 216844 w 979536"/>
                <a:gd name="connsiteY136" fmla="*/ 2493 h 211859"/>
                <a:gd name="connsiteX137" fmla="*/ 188658 w 979536"/>
                <a:gd name="connsiteY137" fmla="*/ 50324 h 211859"/>
                <a:gd name="connsiteX138" fmla="*/ 188658 w 979536"/>
                <a:gd name="connsiteY138" fmla="*/ 79759 h 211859"/>
                <a:gd name="connsiteX139" fmla="*/ 171502 w 979536"/>
                <a:gd name="connsiteY139" fmla="*/ 79759 h 211859"/>
                <a:gd name="connsiteX140" fmla="*/ 171502 w 979536"/>
                <a:gd name="connsiteY140" fmla="*/ 49098 h 211859"/>
                <a:gd name="connsiteX141" fmla="*/ 0 w 979536"/>
                <a:gd name="connsiteY141" fmla="*/ 2493 h 211859"/>
                <a:gd name="connsiteX142" fmla="*/ 15849 w 979536"/>
                <a:gd name="connsiteY142" fmla="*/ 2493 h 211859"/>
                <a:gd name="connsiteX143" fmla="*/ 15849 w 979536"/>
                <a:gd name="connsiteY143" fmla="*/ 65041 h 211859"/>
                <a:gd name="connsiteX144" fmla="*/ 56080 w 979536"/>
                <a:gd name="connsiteY144" fmla="*/ 65041 h 211859"/>
                <a:gd name="connsiteX145" fmla="*/ 56080 w 979536"/>
                <a:gd name="connsiteY145" fmla="*/ 79759 h 211859"/>
                <a:gd name="connsiteX146" fmla="*/ 0 w 979536"/>
                <a:gd name="connsiteY146" fmla="*/ 79759 h 211859"/>
                <a:gd name="connsiteX147" fmla="*/ 683553 w 979536"/>
                <a:gd name="connsiteY147" fmla="*/ 1247 h 211859"/>
                <a:gd name="connsiteX148" fmla="*/ 719129 w 979536"/>
                <a:gd name="connsiteY148" fmla="*/ 22107 h 211859"/>
                <a:gd name="connsiteX149" fmla="*/ 703181 w 979536"/>
                <a:gd name="connsiteY149" fmla="*/ 29469 h 211859"/>
                <a:gd name="connsiteX150" fmla="*/ 683553 w 979536"/>
                <a:gd name="connsiteY150" fmla="*/ 18426 h 211859"/>
                <a:gd name="connsiteX151" fmla="*/ 660245 w 979536"/>
                <a:gd name="connsiteY151" fmla="*/ 41740 h 211859"/>
                <a:gd name="connsiteX152" fmla="*/ 683553 w 979536"/>
                <a:gd name="connsiteY152" fmla="*/ 63827 h 211859"/>
                <a:gd name="connsiteX153" fmla="*/ 704408 w 979536"/>
                <a:gd name="connsiteY153" fmla="*/ 52783 h 211859"/>
                <a:gd name="connsiteX154" fmla="*/ 701954 w 979536"/>
                <a:gd name="connsiteY154" fmla="*/ 52783 h 211859"/>
                <a:gd name="connsiteX155" fmla="*/ 687233 w 979536"/>
                <a:gd name="connsiteY155" fmla="*/ 52783 h 211859"/>
                <a:gd name="connsiteX156" fmla="*/ 683553 w 979536"/>
                <a:gd name="connsiteY156" fmla="*/ 52783 h 211859"/>
                <a:gd name="connsiteX157" fmla="*/ 683553 w 979536"/>
                <a:gd name="connsiteY157" fmla="*/ 38059 h 211859"/>
                <a:gd name="connsiteX158" fmla="*/ 722809 w 979536"/>
                <a:gd name="connsiteY158" fmla="*/ 38059 h 211859"/>
                <a:gd name="connsiteX159" fmla="*/ 719129 w 979536"/>
                <a:gd name="connsiteY159" fmla="*/ 60146 h 211859"/>
                <a:gd name="connsiteX160" fmla="*/ 683553 w 979536"/>
                <a:gd name="connsiteY160" fmla="*/ 81006 h 211859"/>
                <a:gd name="connsiteX161" fmla="*/ 644297 w 979536"/>
                <a:gd name="connsiteY161" fmla="*/ 41740 h 211859"/>
                <a:gd name="connsiteX162" fmla="*/ 683553 w 979536"/>
                <a:gd name="connsiteY162" fmla="*/ 1247 h 211859"/>
                <a:gd name="connsiteX163" fmla="*/ 100308 w 979536"/>
                <a:gd name="connsiteY163" fmla="*/ 0 h 211859"/>
                <a:gd name="connsiteX164" fmla="*/ 139574 w 979536"/>
                <a:gd name="connsiteY164" fmla="*/ 40502 h 211859"/>
                <a:gd name="connsiteX165" fmla="*/ 100308 w 979536"/>
                <a:gd name="connsiteY165" fmla="*/ 81005 h 211859"/>
                <a:gd name="connsiteX166" fmla="*/ 59815 w 979536"/>
                <a:gd name="connsiteY166" fmla="*/ 40502 h 211859"/>
                <a:gd name="connsiteX167" fmla="*/ 100308 w 979536"/>
                <a:gd name="connsiteY167" fmla="*/ 0 h 211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</a:cxnLst>
              <a:rect l="l" t="t" r="r" b="b"/>
              <a:pathLst>
                <a:path w="979536" h="211859">
                  <a:moveTo>
                    <a:pt x="449262" y="149311"/>
                  </a:moveTo>
                  <a:lnTo>
                    <a:pt x="436978" y="178745"/>
                  </a:lnTo>
                  <a:lnTo>
                    <a:pt x="462775" y="178745"/>
                  </a:lnTo>
                  <a:lnTo>
                    <a:pt x="450490" y="149311"/>
                  </a:lnTo>
                  <a:close/>
                  <a:moveTo>
                    <a:pt x="597879" y="148084"/>
                  </a:moveTo>
                  <a:lnTo>
                    <a:pt x="597879" y="197142"/>
                  </a:lnTo>
                  <a:lnTo>
                    <a:pt x="613791" y="197142"/>
                  </a:lnTo>
                  <a:cubicBezTo>
                    <a:pt x="623583" y="197142"/>
                    <a:pt x="632150" y="191010"/>
                    <a:pt x="632150" y="173839"/>
                  </a:cubicBezTo>
                  <a:cubicBezTo>
                    <a:pt x="632150" y="159122"/>
                    <a:pt x="627254" y="148084"/>
                    <a:pt x="610119" y="148084"/>
                  </a:cubicBezTo>
                  <a:close/>
                  <a:moveTo>
                    <a:pt x="519345" y="148084"/>
                  </a:moveTo>
                  <a:lnTo>
                    <a:pt x="519345" y="170160"/>
                  </a:lnTo>
                  <a:lnTo>
                    <a:pt x="531572" y="170160"/>
                  </a:lnTo>
                  <a:cubicBezTo>
                    <a:pt x="540131" y="170160"/>
                    <a:pt x="546245" y="168934"/>
                    <a:pt x="546245" y="159122"/>
                  </a:cubicBezTo>
                  <a:cubicBezTo>
                    <a:pt x="546245" y="149311"/>
                    <a:pt x="540131" y="148084"/>
                    <a:pt x="531572" y="148084"/>
                  </a:cubicBezTo>
                  <a:close/>
                  <a:moveTo>
                    <a:pt x="580743" y="134593"/>
                  </a:moveTo>
                  <a:lnTo>
                    <a:pt x="615015" y="134593"/>
                  </a:lnTo>
                  <a:cubicBezTo>
                    <a:pt x="634598" y="134593"/>
                    <a:pt x="649286" y="146858"/>
                    <a:pt x="649286" y="172613"/>
                  </a:cubicBezTo>
                  <a:cubicBezTo>
                    <a:pt x="649286" y="194689"/>
                    <a:pt x="638270" y="211859"/>
                    <a:pt x="615015" y="211859"/>
                  </a:cubicBezTo>
                  <a:lnTo>
                    <a:pt x="580743" y="211859"/>
                  </a:lnTo>
                  <a:close/>
                  <a:moveTo>
                    <a:pt x="502227" y="134593"/>
                  </a:moveTo>
                  <a:lnTo>
                    <a:pt x="536463" y="134593"/>
                  </a:lnTo>
                  <a:cubicBezTo>
                    <a:pt x="556026" y="134593"/>
                    <a:pt x="563363" y="146858"/>
                    <a:pt x="563363" y="159122"/>
                  </a:cubicBezTo>
                  <a:cubicBezTo>
                    <a:pt x="563363" y="168934"/>
                    <a:pt x="558472" y="179972"/>
                    <a:pt x="545022" y="182425"/>
                  </a:cubicBezTo>
                  <a:lnTo>
                    <a:pt x="546245" y="182425"/>
                  </a:lnTo>
                  <a:lnTo>
                    <a:pt x="567031" y="211859"/>
                  </a:lnTo>
                  <a:lnTo>
                    <a:pt x="546245" y="211859"/>
                  </a:lnTo>
                  <a:lnTo>
                    <a:pt x="527904" y="183651"/>
                  </a:lnTo>
                  <a:lnTo>
                    <a:pt x="519345" y="183651"/>
                  </a:lnTo>
                  <a:lnTo>
                    <a:pt x="519345" y="211859"/>
                  </a:lnTo>
                  <a:lnTo>
                    <a:pt x="502227" y="211859"/>
                  </a:lnTo>
                  <a:close/>
                  <a:moveTo>
                    <a:pt x="440663" y="134593"/>
                  </a:moveTo>
                  <a:lnTo>
                    <a:pt x="457861" y="134593"/>
                  </a:lnTo>
                  <a:lnTo>
                    <a:pt x="492257" y="211859"/>
                  </a:lnTo>
                  <a:lnTo>
                    <a:pt x="476287" y="211859"/>
                  </a:lnTo>
                  <a:lnTo>
                    <a:pt x="467688" y="193463"/>
                  </a:lnTo>
                  <a:lnTo>
                    <a:pt x="429607" y="193463"/>
                  </a:lnTo>
                  <a:lnTo>
                    <a:pt x="422236" y="211859"/>
                  </a:lnTo>
                  <a:lnTo>
                    <a:pt x="406267" y="211859"/>
                  </a:lnTo>
                  <a:close/>
                  <a:moveTo>
                    <a:pt x="366973" y="133347"/>
                  </a:moveTo>
                  <a:cubicBezTo>
                    <a:pt x="381678" y="133347"/>
                    <a:pt x="393933" y="141934"/>
                    <a:pt x="401286" y="154202"/>
                  </a:cubicBezTo>
                  <a:cubicBezTo>
                    <a:pt x="393933" y="156655"/>
                    <a:pt x="393933" y="156655"/>
                    <a:pt x="386580" y="161562"/>
                  </a:cubicBezTo>
                  <a:cubicBezTo>
                    <a:pt x="382904" y="154202"/>
                    <a:pt x="375551" y="149295"/>
                    <a:pt x="366973" y="149295"/>
                  </a:cubicBezTo>
                  <a:cubicBezTo>
                    <a:pt x="354718" y="149295"/>
                    <a:pt x="343689" y="160336"/>
                    <a:pt x="343689" y="172603"/>
                  </a:cubicBezTo>
                  <a:cubicBezTo>
                    <a:pt x="343689" y="184871"/>
                    <a:pt x="354718" y="195911"/>
                    <a:pt x="366973" y="195911"/>
                  </a:cubicBezTo>
                  <a:cubicBezTo>
                    <a:pt x="375551" y="195911"/>
                    <a:pt x="382904" y="191004"/>
                    <a:pt x="387806" y="183644"/>
                  </a:cubicBezTo>
                  <a:cubicBezTo>
                    <a:pt x="393933" y="187324"/>
                    <a:pt x="395159" y="188551"/>
                    <a:pt x="401286" y="191004"/>
                  </a:cubicBezTo>
                  <a:cubicBezTo>
                    <a:pt x="395159" y="203272"/>
                    <a:pt x="381678" y="211859"/>
                    <a:pt x="366973" y="211859"/>
                  </a:cubicBezTo>
                  <a:cubicBezTo>
                    <a:pt x="344914" y="211859"/>
                    <a:pt x="327758" y="193458"/>
                    <a:pt x="327758" y="172603"/>
                  </a:cubicBezTo>
                  <a:cubicBezTo>
                    <a:pt x="327758" y="151748"/>
                    <a:pt x="344914" y="133347"/>
                    <a:pt x="366973" y="133347"/>
                  </a:cubicBezTo>
                  <a:close/>
                  <a:moveTo>
                    <a:pt x="872984" y="17210"/>
                  </a:moveTo>
                  <a:lnTo>
                    <a:pt x="860700" y="47871"/>
                  </a:lnTo>
                  <a:lnTo>
                    <a:pt x="886497" y="47871"/>
                  </a:lnTo>
                  <a:close/>
                  <a:moveTo>
                    <a:pt x="252367" y="17210"/>
                  </a:moveTo>
                  <a:lnTo>
                    <a:pt x="240080" y="47871"/>
                  </a:lnTo>
                  <a:lnTo>
                    <a:pt x="265882" y="47871"/>
                  </a:lnTo>
                  <a:lnTo>
                    <a:pt x="253595" y="17210"/>
                  </a:lnTo>
                  <a:close/>
                  <a:moveTo>
                    <a:pt x="100308" y="17183"/>
                  </a:moveTo>
                  <a:cubicBezTo>
                    <a:pt x="88037" y="17183"/>
                    <a:pt x="76994" y="28229"/>
                    <a:pt x="76994" y="40502"/>
                  </a:cubicBezTo>
                  <a:cubicBezTo>
                    <a:pt x="76994" y="54003"/>
                    <a:pt x="88037" y="63822"/>
                    <a:pt x="100308" y="63822"/>
                  </a:cubicBezTo>
                  <a:cubicBezTo>
                    <a:pt x="113806" y="63822"/>
                    <a:pt x="123622" y="54003"/>
                    <a:pt x="123622" y="40502"/>
                  </a:cubicBezTo>
                  <a:cubicBezTo>
                    <a:pt x="123622" y="28229"/>
                    <a:pt x="113806" y="17183"/>
                    <a:pt x="100308" y="17183"/>
                  </a:cubicBezTo>
                  <a:close/>
                  <a:moveTo>
                    <a:pt x="553037" y="15984"/>
                  </a:moveTo>
                  <a:lnTo>
                    <a:pt x="553037" y="65041"/>
                  </a:lnTo>
                  <a:lnTo>
                    <a:pt x="567724" y="65041"/>
                  </a:lnTo>
                  <a:cubicBezTo>
                    <a:pt x="578740" y="65041"/>
                    <a:pt x="587308" y="58909"/>
                    <a:pt x="587308" y="41739"/>
                  </a:cubicBezTo>
                  <a:cubicBezTo>
                    <a:pt x="587308" y="27022"/>
                    <a:pt x="582412" y="15984"/>
                    <a:pt x="565276" y="15984"/>
                  </a:cubicBezTo>
                  <a:close/>
                  <a:moveTo>
                    <a:pt x="924702" y="2493"/>
                  </a:moveTo>
                  <a:lnTo>
                    <a:pt x="940543" y="2493"/>
                  </a:lnTo>
                  <a:lnTo>
                    <a:pt x="940543" y="65041"/>
                  </a:lnTo>
                  <a:lnTo>
                    <a:pt x="979536" y="65041"/>
                  </a:lnTo>
                  <a:lnTo>
                    <a:pt x="979536" y="79759"/>
                  </a:lnTo>
                  <a:lnTo>
                    <a:pt x="924702" y="79759"/>
                  </a:lnTo>
                  <a:close/>
                  <a:moveTo>
                    <a:pt x="865614" y="2493"/>
                  </a:moveTo>
                  <a:lnTo>
                    <a:pt x="881583" y="2493"/>
                  </a:lnTo>
                  <a:lnTo>
                    <a:pt x="915979" y="79759"/>
                  </a:lnTo>
                  <a:lnTo>
                    <a:pt x="900010" y="79759"/>
                  </a:lnTo>
                  <a:lnTo>
                    <a:pt x="892639" y="62589"/>
                  </a:lnTo>
                  <a:lnTo>
                    <a:pt x="853329" y="62589"/>
                  </a:lnTo>
                  <a:lnTo>
                    <a:pt x="844730" y="79759"/>
                  </a:lnTo>
                  <a:lnTo>
                    <a:pt x="829989" y="79759"/>
                  </a:lnTo>
                  <a:close/>
                  <a:moveTo>
                    <a:pt x="760196" y="2493"/>
                  </a:moveTo>
                  <a:lnTo>
                    <a:pt x="826246" y="2493"/>
                  </a:lnTo>
                  <a:lnTo>
                    <a:pt x="826246" y="17210"/>
                  </a:lnTo>
                  <a:lnTo>
                    <a:pt x="801783" y="17210"/>
                  </a:lnTo>
                  <a:lnTo>
                    <a:pt x="801783" y="79759"/>
                  </a:lnTo>
                  <a:lnTo>
                    <a:pt x="784659" y="79759"/>
                  </a:lnTo>
                  <a:lnTo>
                    <a:pt x="784659" y="15984"/>
                  </a:lnTo>
                  <a:lnTo>
                    <a:pt x="760196" y="15984"/>
                  </a:lnTo>
                  <a:close/>
                  <a:moveTo>
                    <a:pt x="734029" y="2493"/>
                  </a:moveTo>
                  <a:lnTo>
                    <a:pt x="750230" y="2493"/>
                  </a:lnTo>
                  <a:lnTo>
                    <a:pt x="750230" y="79759"/>
                  </a:lnTo>
                  <a:lnTo>
                    <a:pt x="734029" y="79759"/>
                  </a:lnTo>
                  <a:close/>
                  <a:moveTo>
                    <a:pt x="618130" y="2493"/>
                  </a:moveTo>
                  <a:lnTo>
                    <a:pt x="634331" y="2493"/>
                  </a:lnTo>
                  <a:lnTo>
                    <a:pt x="634331" y="79759"/>
                  </a:lnTo>
                  <a:lnTo>
                    <a:pt x="618130" y="79759"/>
                  </a:lnTo>
                  <a:close/>
                  <a:moveTo>
                    <a:pt x="537125" y="2493"/>
                  </a:moveTo>
                  <a:lnTo>
                    <a:pt x="570172" y="2493"/>
                  </a:lnTo>
                  <a:cubicBezTo>
                    <a:pt x="589756" y="2493"/>
                    <a:pt x="605668" y="14757"/>
                    <a:pt x="605668" y="40513"/>
                  </a:cubicBezTo>
                  <a:cubicBezTo>
                    <a:pt x="605668" y="62589"/>
                    <a:pt x="593428" y="79759"/>
                    <a:pt x="570172" y="79759"/>
                  </a:cubicBezTo>
                  <a:lnTo>
                    <a:pt x="537125" y="79759"/>
                  </a:lnTo>
                  <a:close/>
                  <a:moveTo>
                    <a:pt x="422468" y="2493"/>
                  </a:moveTo>
                  <a:lnTo>
                    <a:pt x="440844" y="2493"/>
                  </a:lnTo>
                  <a:lnTo>
                    <a:pt x="457996" y="33154"/>
                  </a:lnTo>
                  <a:lnTo>
                    <a:pt x="476372" y="2493"/>
                  </a:lnTo>
                  <a:lnTo>
                    <a:pt x="494749" y="2493"/>
                  </a:lnTo>
                  <a:lnTo>
                    <a:pt x="466572" y="50324"/>
                  </a:lnTo>
                  <a:lnTo>
                    <a:pt x="466572" y="79759"/>
                  </a:lnTo>
                  <a:lnTo>
                    <a:pt x="449420" y="79759"/>
                  </a:lnTo>
                  <a:lnTo>
                    <a:pt x="449420" y="49098"/>
                  </a:lnTo>
                  <a:close/>
                  <a:moveTo>
                    <a:pt x="352683" y="2493"/>
                  </a:moveTo>
                  <a:lnTo>
                    <a:pt x="418733" y="2493"/>
                  </a:lnTo>
                  <a:lnTo>
                    <a:pt x="418733" y="17210"/>
                  </a:lnTo>
                  <a:lnTo>
                    <a:pt x="394270" y="17210"/>
                  </a:lnTo>
                  <a:lnTo>
                    <a:pt x="394270" y="79759"/>
                  </a:lnTo>
                  <a:lnTo>
                    <a:pt x="378369" y="79759"/>
                  </a:lnTo>
                  <a:lnTo>
                    <a:pt x="378369" y="15984"/>
                  </a:lnTo>
                  <a:lnTo>
                    <a:pt x="352683" y="15984"/>
                  </a:lnTo>
                  <a:close/>
                  <a:moveTo>
                    <a:pt x="304080" y="2493"/>
                  </a:moveTo>
                  <a:lnTo>
                    <a:pt x="319921" y="2493"/>
                  </a:lnTo>
                  <a:lnTo>
                    <a:pt x="319921" y="65041"/>
                  </a:lnTo>
                  <a:lnTo>
                    <a:pt x="358914" y="65041"/>
                  </a:lnTo>
                  <a:lnTo>
                    <a:pt x="358914" y="79759"/>
                  </a:lnTo>
                  <a:lnTo>
                    <a:pt x="304080" y="79759"/>
                  </a:lnTo>
                  <a:close/>
                  <a:moveTo>
                    <a:pt x="244994" y="2493"/>
                  </a:moveTo>
                  <a:lnTo>
                    <a:pt x="262196" y="2493"/>
                  </a:lnTo>
                  <a:lnTo>
                    <a:pt x="296599" y="79759"/>
                  </a:lnTo>
                  <a:lnTo>
                    <a:pt x="279397" y="79759"/>
                  </a:lnTo>
                  <a:lnTo>
                    <a:pt x="272025" y="62589"/>
                  </a:lnTo>
                  <a:lnTo>
                    <a:pt x="232708" y="62589"/>
                  </a:lnTo>
                  <a:lnTo>
                    <a:pt x="225336" y="79759"/>
                  </a:lnTo>
                  <a:lnTo>
                    <a:pt x="209363" y="79759"/>
                  </a:lnTo>
                  <a:close/>
                  <a:moveTo>
                    <a:pt x="143316" y="2493"/>
                  </a:moveTo>
                  <a:lnTo>
                    <a:pt x="162923" y="2493"/>
                  </a:lnTo>
                  <a:lnTo>
                    <a:pt x="180080" y="33154"/>
                  </a:lnTo>
                  <a:lnTo>
                    <a:pt x="198462" y="2493"/>
                  </a:lnTo>
                  <a:lnTo>
                    <a:pt x="216844" y="2493"/>
                  </a:lnTo>
                  <a:lnTo>
                    <a:pt x="188658" y="50324"/>
                  </a:lnTo>
                  <a:lnTo>
                    <a:pt x="188658" y="79759"/>
                  </a:lnTo>
                  <a:lnTo>
                    <a:pt x="171502" y="79759"/>
                  </a:lnTo>
                  <a:lnTo>
                    <a:pt x="171502" y="49098"/>
                  </a:lnTo>
                  <a:close/>
                  <a:moveTo>
                    <a:pt x="0" y="2493"/>
                  </a:moveTo>
                  <a:lnTo>
                    <a:pt x="15849" y="2493"/>
                  </a:lnTo>
                  <a:lnTo>
                    <a:pt x="15849" y="65041"/>
                  </a:lnTo>
                  <a:lnTo>
                    <a:pt x="56080" y="65041"/>
                  </a:lnTo>
                  <a:lnTo>
                    <a:pt x="56080" y="79759"/>
                  </a:lnTo>
                  <a:lnTo>
                    <a:pt x="0" y="79759"/>
                  </a:lnTo>
                  <a:close/>
                  <a:moveTo>
                    <a:pt x="683553" y="1247"/>
                  </a:moveTo>
                  <a:cubicBezTo>
                    <a:pt x="698274" y="1247"/>
                    <a:pt x="711768" y="9836"/>
                    <a:pt x="719129" y="22107"/>
                  </a:cubicBezTo>
                  <a:cubicBezTo>
                    <a:pt x="711768" y="24561"/>
                    <a:pt x="710542" y="25788"/>
                    <a:pt x="703181" y="29469"/>
                  </a:cubicBezTo>
                  <a:cubicBezTo>
                    <a:pt x="699501" y="22107"/>
                    <a:pt x="692140" y="18426"/>
                    <a:pt x="683553" y="18426"/>
                  </a:cubicBezTo>
                  <a:cubicBezTo>
                    <a:pt x="671286" y="18426"/>
                    <a:pt x="660245" y="28242"/>
                    <a:pt x="660245" y="41740"/>
                  </a:cubicBezTo>
                  <a:cubicBezTo>
                    <a:pt x="660245" y="54010"/>
                    <a:pt x="671286" y="63827"/>
                    <a:pt x="683553" y="63827"/>
                  </a:cubicBezTo>
                  <a:cubicBezTo>
                    <a:pt x="692140" y="63827"/>
                    <a:pt x="701954" y="60146"/>
                    <a:pt x="704408" y="52783"/>
                  </a:cubicBezTo>
                  <a:lnTo>
                    <a:pt x="701954" y="52783"/>
                  </a:lnTo>
                  <a:cubicBezTo>
                    <a:pt x="699501" y="52783"/>
                    <a:pt x="690914" y="52783"/>
                    <a:pt x="687233" y="52783"/>
                  </a:cubicBezTo>
                  <a:cubicBezTo>
                    <a:pt x="684780" y="52783"/>
                    <a:pt x="683553" y="52783"/>
                    <a:pt x="683553" y="52783"/>
                  </a:cubicBezTo>
                  <a:lnTo>
                    <a:pt x="683553" y="38059"/>
                  </a:lnTo>
                  <a:cubicBezTo>
                    <a:pt x="694594" y="38059"/>
                    <a:pt x="709315" y="38059"/>
                    <a:pt x="722809" y="38059"/>
                  </a:cubicBezTo>
                  <a:cubicBezTo>
                    <a:pt x="722809" y="40513"/>
                    <a:pt x="722809" y="55237"/>
                    <a:pt x="719129" y="60146"/>
                  </a:cubicBezTo>
                  <a:cubicBezTo>
                    <a:pt x="711768" y="72416"/>
                    <a:pt x="699501" y="81006"/>
                    <a:pt x="683553" y="81006"/>
                  </a:cubicBezTo>
                  <a:cubicBezTo>
                    <a:pt x="661472" y="81006"/>
                    <a:pt x="644297" y="62600"/>
                    <a:pt x="644297" y="41740"/>
                  </a:cubicBezTo>
                  <a:cubicBezTo>
                    <a:pt x="644297" y="18426"/>
                    <a:pt x="661472" y="1247"/>
                    <a:pt x="683553" y="1247"/>
                  </a:cubicBezTo>
                  <a:close/>
                  <a:moveTo>
                    <a:pt x="100308" y="0"/>
                  </a:moveTo>
                  <a:cubicBezTo>
                    <a:pt x="122395" y="0"/>
                    <a:pt x="139574" y="18410"/>
                    <a:pt x="139574" y="40502"/>
                  </a:cubicBezTo>
                  <a:cubicBezTo>
                    <a:pt x="139574" y="62595"/>
                    <a:pt x="122395" y="81005"/>
                    <a:pt x="100308" y="81005"/>
                  </a:cubicBezTo>
                  <a:cubicBezTo>
                    <a:pt x="78221" y="81005"/>
                    <a:pt x="59815" y="62595"/>
                    <a:pt x="59815" y="40502"/>
                  </a:cubicBezTo>
                  <a:cubicBezTo>
                    <a:pt x="59815" y="18410"/>
                    <a:pt x="78221" y="0"/>
                    <a:pt x="100308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5" name="Freeform: Shape 834">
              <a:extLst>
                <a:ext uri="{FF2B5EF4-FFF2-40B4-BE49-F238E27FC236}">
                  <a16:creationId xmlns:a16="http://schemas.microsoft.com/office/drawing/2014/main" id="{69D9043C-2789-4EAD-A055-612CEEA52A58}"/>
                </a:ext>
              </a:extLst>
            </p:cNvPr>
            <p:cNvSpPr/>
            <p:nvPr/>
          </p:nvSpPr>
          <p:spPr>
            <a:xfrm>
              <a:off x="3607291" y="7469899"/>
              <a:ext cx="686672" cy="5770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2" h="464">
                  <a:moveTo>
                    <a:pt x="19" y="0"/>
                  </a:moveTo>
                  <a:lnTo>
                    <a:pt x="537" y="57"/>
                  </a:lnTo>
                  <a:cubicBezTo>
                    <a:pt x="547" y="58"/>
                    <a:pt x="554" y="67"/>
                    <a:pt x="552" y="77"/>
                  </a:cubicBezTo>
                  <a:lnTo>
                    <a:pt x="467" y="451"/>
                  </a:lnTo>
                  <a:cubicBezTo>
                    <a:pt x="465" y="459"/>
                    <a:pt x="458" y="464"/>
                    <a:pt x="450" y="464"/>
                  </a:cubicBezTo>
                  <a:lnTo>
                    <a:pt x="104" y="464"/>
                  </a:lnTo>
                  <a:cubicBezTo>
                    <a:pt x="96" y="464"/>
                    <a:pt x="89" y="459"/>
                    <a:pt x="87" y="451"/>
                  </a:cubicBezTo>
                  <a:lnTo>
                    <a:pt x="1" y="20"/>
                  </a:lnTo>
                  <a:cubicBezTo>
                    <a:pt x="-2" y="9"/>
                    <a:pt x="8" y="-1"/>
                    <a:pt x="19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6" name="Freeform: Shape 835">
              <a:extLst>
                <a:ext uri="{FF2B5EF4-FFF2-40B4-BE49-F238E27FC236}">
                  <a16:creationId xmlns:a16="http://schemas.microsoft.com/office/drawing/2014/main" id="{9D60C12F-F8A3-44FB-A96B-FAC649E89D35}"/>
                </a:ext>
              </a:extLst>
            </p:cNvPr>
            <p:cNvSpPr/>
            <p:nvPr/>
          </p:nvSpPr>
          <p:spPr>
            <a:xfrm>
              <a:off x="3598568" y="7462421"/>
              <a:ext cx="704120" cy="5944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6" h="478">
                  <a:moveTo>
                    <a:pt x="24" y="14"/>
                  </a:moveTo>
                  <a:cubicBezTo>
                    <a:pt x="21" y="14"/>
                    <a:pt x="19" y="15"/>
                    <a:pt x="17" y="17"/>
                  </a:cubicBezTo>
                  <a:cubicBezTo>
                    <a:pt x="15" y="19"/>
                    <a:pt x="14" y="22"/>
                    <a:pt x="15" y="26"/>
                  </a:cubicBezTo>
                  <a:lnTo>
                    <a:pt x="101" y="456"/>
                  </a:lnTo>
                  <a:cubicBezTo>
                    <a:pt x="102" y="461"/>
                    <a:pt x="106" y="465"/>
                    <a:pt x="111" y="465"/>
                  </a:cubicBezTo>
                  <a:lnTo>
                    <a:pt x="457" y="465"/>
                  </a:lnTo>
                  <a:cubicBezTo>
                    <a:pt x="462" y="465"/>
                    <a:pt x="466" y="461"/>
                    <a:pt x="467" y="457"/>
                  </a:cubicBezTo>
                  <a:lnTo>
                    <a:pt x="552" y="82"/>
                  </a:lnTo>
                  <a:cubicBezTo>
                    <a:pt x="553" y="80"/>
                    <a:pt x="552" y="77"/>
                    <a:pt x="550" y="74"/>
                  </a:cubicBezTo>
                  <a:cubicBezTo>
                    <a:pt x="549" y="72"/>
                    <a:pt x="546" y="71"/>
                    <a:pt x="543" y="70"/>
                  </a:cubicBezTo>
                  <a:lnTo>
                    <a:pt x="26" y="14"/>
                  </a:lnTo>
                  <a:cubicBezTo>
                    <a:pt x="25" y="14"/>
                    <a:pt x="25" y="14"/>
                    <a:pt x="24" y="14"/>
                  </a:cubicBezTo>
                  <a:close/>
                  <a:moveTo>
                    <a:pt x="457" y="478"/>
                  </a:moveTo>
                  <a:lnTo>
                    <a:pt x="111" y="478"/>
                  </a:lnTo>
                  <a:cubicBezTo>
                    <a:pt x="100" y="478"/>
                    <a:pt x="90" y="470"/>
                    <a:pt x="88" y="459"/>
                  </a:cubicBezTo>
                  <a:lnTo>
                    <a:pt x="1" y="29"/>
                  </a:lnTo>
                  <a:cubicBezTo>
                    <a:pt x="-1" y="21"/>
                    <a:pt x="2" y="13"/>
                    <a:pt x="6" y="8"/>
                  </a:cubicBezTo>
                  <a:cubicBezTo>
                    <a:pt x="12" y="2"/>
                    <a:pt x="19" y="-1"/>
                    <a:pt x="27" y="1"/>
                  </a:cubicBezTo>
                  <a:lnTo>
                    <a:pt x="545" y="57"/>
                  </a:lnTo>
                  <a:cubicBezTo>
                    <a:pt x="551" y="57"/>
                    <a:pt x="558" y="61"/>
                    <a:pt x="561" y="66"/>
                  </a:cubicBezTo>
                  <a:cubicBezTo>
                    <a:pt x="566" y="72"/>
                    <a:pt x="567" y="79"/>
                    <a:pt x="566" y="85"/>
                  </a:cubicBezTo>
                  <a:lnTo>
                    <a:pt x="481" y="460"/>
                  </a:lnTo>
                  <a:cubicBezTo>
                    <a:pt x="478" y="471"/>
                    <a:pt x="468" y="478"/>
                    <a:pt x="457" y="47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7" name="Freeform: Shape 836">
              <a:extLst>
                <a:ext uri="{FF2B5EF4-FFF2-40B4-BE49-F238E27FC236}">
                  <a16:creationId xmlns:a16="http://schemas.microsoft.com/office/drawing/2014/main" id="{609D35F7-01E2-4C3B-ABEE-24DC8E4CC780}"/>
                </a:ext>
              </a:extLst>
            </p:cNvPr>
            <p:cNvSpPr/>
            <p:nvPr/>
          </p:nvSpPr>
          <p:spPr>
            <a:xfrm>
              <a:off x="3579878" y="7449959"/>
              <a:ext cx="752723" cy="1657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5" h="134">
                  <a:moveTo>
                    <a:pt x="25" y="0"/>
                  </a:moveTo>
                  <a:lnTo>
                    <a:pt x="588" y="63"/>
                  </a:lnTo>
                  <a:cubicBezTo>
                    <a:pt x="599" y="64"/>
                    <a:pt x="607" y="75"/>
                    <a:pt x="605" y="86"/>
                  </a:cubicBezTo>
                  <a:lnTo>
                    <a:pt x="599" y="118"/>
                  </a:lnTo>
                  <a:cubicBezTo>
                    <a:pt x="597" y="128"/>
                    <a:pt x="588" y="135"/>
                    <a:pt x="577" y="134"/>
                  </a:cubicBezTo>
                  <a:lnTo>
                    <a:pt x="18" y="77"/>
                  </a:lnTo>
                  <a:cubicBezTo>
                    <a:pt x="7" y="76"/>
                    <a:pt x="-1" y="67"/>
                    <a:pt x="0" y="56"/>
                  </a:cubicBezTo>
                  <a:lnTo>
                    <a:pt x="4" y="18"/>
                  </a:lnTo>
                  <a:cubicBezTo>
                    <a:pt x="4" y="7"/>
                    <a:pt x="14" y="-1"/>
                    <a:pt x="25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8" name="Freeform: Shape 837">
              <a:extLst>
                <a:ext uri="{FF2B5EF4-FFF2-40B4-BE49-F238E27FC236}">
                  <a16:creationId xmlns:a16="http://schemas.microsoft.com/office/drawing/2014/main" id="{4C21DEFE-7E15-4E07-8F13-FE3EB13A5981}"/>
                </a:ext>
              </a:extLst>
            </p:cNvPr>
            <p:cNvSpPr/>
            <p:nvPr/>
          </p:nvSpPr>
          <p:spPr>
            <a:xfrm>
              <a:off x="3571151" y="7442482"/>
              <a:ext cx="770170" cy="1831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9" h="148">
                  <a:moveTo>
                    <a:pt x="30" y="14"/>
                  </a:moveTo>
                  <a:cubicBezTo>
                    <a:pt x="27" y="14"/>
                    <a:pt x="24" y="15"/>
                    <a:pt x="22" y="17"/>
                  </a:cubicBezTo>
                  <a:cubicBezTo>
                    <a:pt x="20" y="19"/>
                    <a:pt x="17" y="22"/>
                    <a:pt x="17" y="25"/>
                  </a:cubicBezTo>
                  <a:lnTo>
                    <a:pt x="14" y="64"/>
                  </a:lnTo>
                  <a:cubicBezTo>
                    <a:pt x="13" y="71"/>
                    <a:pt x="18" y="77"/>
                    <a:pt x="26" y="77"/>
                  </a:cubicBezTo>
                  <a:lnTo>
                    <a:pt x="586" y="134"/>
                  </a:lnTo>
                  <a:cubicBezTo>
                    <a:pt x="592" y="135"/>
                    <a:pt x="598" y="131"/>
                    <a:pt x="599" y="124"/>
                  </a:cubicBezTo>
                  <a:lnTo>
                    <a:pt x="605" y="92"/>
                  </a:lnTo>
                  <a:cubicBezTo>
                    <a:pt x="606" y="88"/>
                    <a:pt x="605" y="85"/>
                    <a:pt x="603" y="82"/>
                  </a:cubicBezTo>
                  <a:cubicBezTo>
                    <a:pt x="601" y="80"/>
                    <a:pt x="597" y="77"/>
                    <a:pt x="594" y="77"/>
                  </a:cubicBezTo>
                  <a:lnTo>
                    <a:pt x="32" y="14"/>
                  </a:lnTo>
                  <a:cubicBezTo>
                    <a:pt x="31" y="14"/>
                    <a:pt x="30" y="14"/>
                    <a:pt x="30" y="14"/>
                  </a:cubicBezTo>
                  <a:close/>
                  <a:moveTo>
                    <a:pt x="587" y="148"/>
                  </a:moveTo>
                  <a:cubicBezTo>
                    <a:pt x="586" y="148"/>
                    <a:pt x="585" y="148"/>
                    <a:pt x="584" y="148"/>
                  </a:cubicBezTo>
                  <a:lnTo>
                    <a:pt x="24" y="91"/>
                  </a:lnTo>
                  <a:cubicBezTo>
                    <a:pt x="10" y="90"/>
                    <a:pt x="-1" y="77"/>
                    <a:pt x="0" y="62"/>
                  </a:cubicBezTo>
                  <a:lnTo>
                    <a:pt x="4" y="24"/>
                  </a:lnTo>
                  <a:cubicBezTo>
                    <a:pt x="5" y="17"/>
                    <a:pt x="8" y="11"/>
                    <a:pt x="13" y="6"/>
                  </a:cubicBezTo>
                  <a:cubicBezTo>
                    <a:pt x="19" y="2"/>
                    <a:pt x="26" y="-1"/>
                    <a:pt x="33" y="1"/>
                  </a:cubicBezTo>
                  <a:lnTo>
                    <a:pt x="596" y="64"/>
                  </a:lnTo>
                  <a:cubicBezTo>
                    <a:pt x="603" y="64"/>
                    <a:pt x="610" y="68"/>
                    <a:pt x="614" y="74"/>
                  </a:cubicBezTo>
                  <a:cubicBezTo>
                    <a:pt x="618" y="80"/>
                    <a:pt x="620" y="87"/>
                    <a:pt x="619" y="94"/>
                  </a:cubicBezTo>
                  <a:lnTo>
                    <a:pt x="613" y="127"/>
                  </a:lnTo>
                  <a:cubicBezTo>
                    <a:pt x="610" y="139"/>
                    <a:pt x="599" y="148"/>
                    <a:pt x="587" y="14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9" name="Freeform: Shape 838">
              <a:extLst>
                <a:ext uri="{FF2B5EF4-FFF2-40B4-BE49-F238E27FC236}">
                  <a16:creationId xmlns:a16="http://schemas.microsoft.com/office/drawing/2014/main" id="{3C0F1CE0-A177-4856-8595-4B4A241130DB}"/>
                </a:ext>
              </a:extLst>
            </p:cNvPr>
            <p:cNvSpPr/>
            <p:nvPr/>
          </p:nvSpPr>
          <p:spPr>
            <a:xfrm>
              <a:off x="3665867" y="7229376"/>
              <a:ext cx="286633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1" h="179">
                  <a:moveTo>
                    <a:pt x="226" y="179"/>
                  </a:moveTo>
                  <a:cubicBezTo>
                    <a:pt x="226" y="179"/>
                    <a:pt x="-27" y="170"/>
                    <a:pt x="2" y="80"/>
                  </a:cubicBezTo>
                  <a:cubicBezTo>
                    <a:pt x="44" y="-50"/>
                    <a:pt x="101" y="-19"/>
                    <a:pt x="231" y="16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40" name="Freeform: Shape 839">
              <a:extLst>
                <a:ext uri="{FF2B5EF4-FFF2-40B4-BE49-F238E27FC236}">
                  <a16:creationId xmlns:a16="http://schemas.microsoft.com/office/drawing/2014/main" id="{06FEAAEA-35F6-4D09-B401-1896DB43E2A6}"/>
                </a:ext>
              </a:extLst>
            </p:cNvPr>
            <p:cNvSpPr/>
            <p:nvPr/>
          </p:nvSpPr>
          <p:spPr>
            <a:xfrm>
              <a:off x="3657140" y="7220653"/>
              <a:ext cx="304080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5" h="193">
                  <a:moveTo>
                    <a:pt x="72" y="15"/>
                  </a:moveTo>
                  <a:cubicBezTo>
                    <a:pt x="70" y="15"/>
                    <a:pt x="69" y="15"/>
                    <a:pt x="67" y="15"/>
                  </a:cubicBezTo>
                  <a:cubicBezTo>
                    <a:pt x="48" y="18"/>
                    <a:pt x="31" y="42"/>
                    <a:pt x="15" y="89"/>
                  </a:cubicBezTo>
                  <a:cubicBezTo>
                    <a:pt x="11" y="100"/>
                    <a:pt x="13" y="111"/>
                    <a:pt x="20" y="120"/>
                  </a:cubicBezTo>
                  <a:cubicBezTo>
                    <a:pt x="53" y="167"/>
                    <a:pt x="198" y="177"/>
                    <a:pt x="228" y="179"/>
                  </a:cubicBezTo>
                  <a:lnTo>
                    <a:pt x="230" y="169"/>
                  </a:lnTo>
                  <a:cubicBezTo>
                    <a:pt x="152" y="62"/>
                    <a:pt x="105" y="15"/>
                    <a:pt x="72" y="15"/>
                  </a:cubicBezTo>
                  <a:close/>
                  <a:moveTo>
                    <a:pt x="239" y="193"/>
                  </a:moveTo>
                  <a:lnTo>
                    <a:pt x="233" y="193"/>
                  </a:lnTo>
                  <a:cubicBezTo>
                    <a:pt x="225" y="193"/>
                    <a:pt x="49" y="186"/>
                    <a:pt x="9" y="128"/>
                  </a:cubicBezTo>
                  <a:cubicBezTo>
                    <a:pt x="-1" y="115"/>
                    <a:pt x="-2" y="100"/>
                    <a:pt x="3" y="85"/>
                  </a:cubicBezTo>
                  <a:cubicBezTo>
                    <a:pt x="20" y="32"/>
                    <a:pt x="39" y="6"/>
                    <a:pt x="66" y="1"/>
                  </a:cubicBezTo>
                  <a:cubicBezTo>
                    <a:pt x="105" y="-5"/>
                    <a:pt x="155" y="40"/>
                    <a:pt x="243" y="163"/>
                  </a:cubicBezTo>
                  <a:lnTo>
                    <a:pt x="245" y="166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41" name="Freeform: Shape 840">
              <a:extLst>
                <a:ext uri="{FF2B5EF4-FFF2-40B4-BE49-F238E27FC236}">
                  <a16:creationId xmlns:a16="http://schemas.microsoft.com/office/drawing/2014/main" id="{73832637-F0D6-4D80-83B7-1F528B2184B9}"/>
                </a:ext>
              </a:extLst>
            </p:cNvPr>
            <p:cNvSpPr/>
            <p:nvPr/>
          </p:nvSpPr>
          <p:spPr>
            <a:xfrm>
              <a:off x="3665867" y="7320351"/>
              <a:ext cx="272924" cy="1308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106">
                  <a:moveTo>
                    <a:pt x="220" y="106"/>
                  </a:moveTo>
                  <a:cubicBezTo>
                    <a:pt x="189" y="86"/>
                    <a:pt x="74" y="15"/>
                    <a:pt x="33" y="2"/>
                  </a:cubicBezTo>
                  <a:cubicBezTo>
                    <a:pt x="18" y="-2"/>
                    <a:pt x="8" y="1"/>
                    <a:pt x="2" y="8"/>
                  </a:cubicBezTo>
                  <a:cubicBezTo>
                    <a:pt x="-23" y="88"/>
                    <a:pt x="180" y="103"/>
                    <a:pt x="220" y="10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42" name="Freeform: Shape 841">
              <a:extLst>
                <a:ext uri="{FF2B5EF4-FFF2-40B4-BE49-F238E27FC236}">
                  <a16:creationId xmlns:a16="http://schemas.microsoft.com/office/drawing/2014/main" id="{90495730-A6BC-4917-9288-DB7D6E06A96F}"/>
                </a:ext>
              </a:extLst>
            </p:cNvPr>
            <p:cNvSpPr/>
            <p:nvPr/>
          </p:nvSpPr>
          <p:spPr>
            <a:xfrm>
              <a:off x="3984902" y="7253055"/>
              <a:ext cx="291618" cy="2093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5" h="169">
                  <a:moveTo>
                    <a:pt x="3" y="169"/>
                  </a:moveTo>
                  <a:cubicBezTo>
                    <a:pt x="3" y="169"/>
                    <a:pt x="257" y="175"/>
                    <a:pt x="233" y="83"/>
                  </a:cubicBezTo>
                  <a:cubicBezTo>
                    <a:pt x="199" y="-49"/>
                    <a:pt x="139" y="-21"/>
                    <a:pt x="0" y="15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43" name="Freeform: Shape 842">
              <a:extLst>
                <a:ext uri="{FF2B5EF4-FFF2-40B4-BE49-F238E27FC236}">
                  <a16:creationId xmlns:a16="http://schemas.microsoft.com/office/drawing/2014/main" id="{04358D86-7D36-4EE7-82A3-DD35EEDE719F}"/>
                </a:ext>
              </a:extLst>
            </p:cNvPr>
            <p:cNvSpPr/>
            <p:nvPr/>
          </p:nvSpPr>
          <p:spPr>
            <a:xfrm>
              <a:off x="3976175" y="7244331"/>
              <a:ext cx="309065" cy="2268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9" h="183">
                  <a:moveTo>
                    <a:pt x="16" y="169"/>
                  </a:moveTo>
                  <a:cubicBezTo>
                    <a:pt x="46" y="169"/>
                    <a:pt x="192" y="167"/>
                    <a:pt x="227" y="122"/>
                  </a:cubicBezTo>
                  <a:cubicBezTo>
                    <a:pt x="235" y="114"/>
                    <a:pt x="236" y="103"/>
                    <a:pt x="233" y="92"/>
                  </a:cubicBezTo>
                  <a:cubicBezTo>
                    <a:pt x="221" y="45"/>
                    <a:pt x="206" y="19"/>
                    <a:pt x="186" y="15"/>
                  </a:cubicBezTo>
                  <a:cubicBezTo>
                    <a:pt x="154" y="8"/>
                    <a:pt x="102" y="51"/>
                    <a:pt x="14" y="159"/>
                  </a:cubicBezTo>
                  <a:close/>
                  <a:moveTo>
                    <a:pt x="20" y="183"/>
                  </a:moveTo>
                  <a:cubicBezTo>
                    <a:pt x="15" y="183"/>
                    <a:pt x="11" y="183"/>
                    <a:pt x="10" y="183"/>
                  </a:cubicBezTo>
                  <a:lnTo>
                    <a:pt x="5" y="183"/>
                  </a:lnTo>
                  <a:lnTo>
                    <a:pt x="0" y="155"/>
                  </a:lnTo>
                  <a:lnTo>
                    <a:pt x="1" y="153"/>
                  </a:lnTo>
                  <a:cubicBezTo>
                    <a:pt x="98" y="35"/>
                    <a:pt x="150" y="-7"/>
                    <a:pt x="189" y="1"/>
                  </a:cubicBezTo>
                  <a:cubicBezTo>
                    <a:pt x="214" y="7"/>
                    <a:pt x="233" y="35"/>
                    <a:pt x="247" y="89"/>
                  </a:cubicBezTo>
                  <a:cubicBezTo>
                    <a:pt x="251" y="104"/>
                    <a:pt x="248" y="119"/>
                    <a:pt x="238" y="131"/>
                  </a:cubicBezTo>
                  <a:cubicBezTo>
                    <a:pt x="200" y="179"/>
                    <a:pt x="59" y="183"/>
                    <a:pt x="20" y="18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44" name="Freeform: Shape 843">
              <a:extLst>
                <a:ext uri="{FF2B5EF4-FFF2-40B4-BE49-F238E27FC236}">
                  <a16:creationId xmlns:a16="http://schemas.microsoft.com/office/drawing/2014/main" id="{9532E874-F83A-4878-9AEB-7731F8AE4E41}"/>
                </a:ext>
              </a:extLst>
            </p:cNvPr>
            <p:cNvSpPr/>
            <p:nvPr/>
          </p:nvSpPr>
          <p:spPr>
            <a:xfrm>
              <a:off x="3997364" y="7346522"/>
              <a:ext cx="277909" cy="115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4" h="94">
                  <a:moveTo>
                    <a:pt x="0" y="94"/>
                  </a:moveTo>
                  <a:cubicBezTo>
                    <a:pt x="31" y="76"/>
                    <a:pt x="151" y="11"/>
                    <a:pt x="192" y="2"/>
                  </a:cubicBezTo>
                  <a:cubicBezTo>
                    <a:pt x="208" y="-2"/>
                    <a:pt x="217" y="2"/>
                    <a:pt x="223" y="9"/>
                  </a:cubicBezTo>
                  <a:cubicBezTo>
                    <a:pt x="243" y="91"/>
                    <a:pt x="39" y="94"/>
                    <a:pt x="0" y="9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45" name="Freeform: Shape 844">
              <a:extLst>
                <a:ext uri="{FF2B5EF4-FFF2-40B4-BE49-F238E27FC236}">
                  <a16:creationId xmlns:a16="http://schemas.microsoft.com/office/drawing/2014/main" id="{EE675ED6-A597-4C67-ABA8-CFF8913AEC29}"/>
                </a:ext>
              </a:extLst>
            </p:cNvPr>
            <p:cNvSpPr/>
            <p:nvPr/>
          </p:nvSpPr>
          <p:spPr>
            <a:xfrm>
              <a:off x="3901405" y="7401356"/>
              <a:ext cx="119638" cy="884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7" h="72">
                  <a:moveTo>
                    <a:pt x="61" y="72"/>
                  </a:moveTo>
                  <a:lnTo>
                    <a:pt x="25" y="67"/>
                  </a:lnTo>
                  <a:cubicBezTo>
                    <a:pt x="8" y="65"/>
                    <a:pt x="-3" y="50"/>
                    <a:pt x="0" y="34"/>
                  </a:cubicBezTo>
                  <a:lnTo>
                    <a:pt x="1" y="25"/>
                  </a:lnTo>
                  <a:cubicBezTo>
                    <a:pt x="3" y="9"/>
                    <a:pt x="18" y="-2"/>
                    <a:pt x="34" y="0"/>
                  </a:cubicBezTo>
                  <a:lnTo>
                    <a:pt x="71" y="5"/>
                  </a:lnTo>
                  <a:cubicBezTo>
                    <a:pt x="87" y="7"/>
                    <a:pt x="98" y="22"/>
                    <a:pt x="96" y="38"/>
                  </a:cubicBezTo>
                  <a:lnTo>
                    <a:pt x="95" y="47"/>
                  </a:lnTo>
                  <a:cubicBezTo>
                    <a:pt x="92" y="63"/>
                    <a:pt x="78" y="74"/>
                    <a:pt x="61" y="7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46" name="Freeform: Shape 845">
              <a:extLst>
                <a:ext uri="{FF2B5EF4-FFF2-40B4-BE49-F238E27FC236}">
                  <a16:creationId xmlns:a16="http://schemas.microsoft.com/office/drawing/2014/main" id="{E9E890EC-EFC2-436D-A641-82BC93264A13}"/>
                </a:ext>
              </a:extLst>
            </p:cNvPr>
            <p:cNvSpPr/>
            <p:nvPr/>
          </p:nvSpPr>
          <p:spPr>
            <a:xfrm>
              <a:off x="3893924" y="7392632"/>
              <a:ext cx="135839" cy="1059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0" h="86">
                  <a:moveTo>
                    <a:pt x="39" y="14"/>
                  </a:moveTo>
                  <a:cubicBezTo>
                    <a:pt x="27" y="14"/>
                    <a:pt x="16" y="23"/>
                    <a:pt x="14" y="36"/>
                  </a:cubicBezTo>
                  <a:lnTo>
                    <a:pt x="14" y="39"/>
                  </a:lnTo>
                  <a:cubicBezTo>
                    <a:pt x="12" y="53"/>
                    <a:pt x="22" y="66"/>
                    <a:pt x="36" y="68"/>
                  </a:cubicBezTo>
                  <a:lnTo>
                    <a:pt x="66" y="72"/>
                  </a:lnTo>
                  <a:cubicBezTo>
                    <a:pt x="73" y="73"/>
                    <a:pt x="80" y="71"/>
                    <a:pt x="85" y="67"/>
                  </a:cubicBezTo>
                  <a:cubicBezTo>
                    <a:pt x="91" y="63"/>
                    <a:pt x="94" y="57"/>
                    <a:pt x="95" y="50"/>
                  </a:cubicBezTo>
                  <a:lnTo>
                    <a:pt x="96" y="47"/>
                  </a:lnTo>
                  <a:cubicBezTo>
                    <a:pt x="97" y="40"/>
                    <a:pt x="95" y="33"/>
                    <a:pt x="91" y="28"/>
                  </a:cubicBezTo>
                  <a:cubicBezTo>
                    <a:pt x="86" y="22"/>
                    <a:pt x="81" y="19"/>
                    <a:pt x="74" y="18"/>
                  </a:cubicBezTo>
                  <a:lnTo>
                    <a:pt x="43" y="14"/>
                  </a:lnTo>
                  <a:cubicBezTo>
                    <a:pt x="42" y="14"/>
                    <a:pt x="40" y="14"/>
                    <a:pt x="39" y="14"/>
                  </a:cubicBezTo>
                  <a:close/>
                  <a:moveTo>
                    <a:pt x="70" y="86"/>
                  </a:moveTo>
                  <a:cubicBezTo>
                    <a:pt x="68" y="86"/>
                    <a:pt x="66" y="85"/>
                    <a:pt x="64" y="85"/>
                  </a:cubicBezTo>
                  <a:lnTo>
                    <a:pt x="34" y="81"/>
                  </a:lnTo>
                  <a:cubicBezTo>
                    <a:pt x="23" y="80"/>
                    <a:pt x="14" y="74"/>
                    <a:pt x="8" y="66"/>
                  </a:cubicBezTo>
                  <a:cubicBezTo>
                    <a:pt x="1" y="58"/>
                    <a:pt x="-1" y="47"/>
                    <a:pt x="0" y="37"/>
                  </a:cubicBezTo>
                  <a:lnTo>
                    <a:pt x="1" y="34"/>
                  </a:lnTo>
                  <a:cubicBezTo>
                    <a:pt x="4" y="12"/>
                    <a:pt x="23" y="-3"/>
                    <a:pt x="45" y="0"/>
                  </a:cubicBezTo>
                  <a:lnTo>
                    <a:pt x="76" y="5"/>
                  </a:lnTo>
                  <a:cubicBezTo>
                    <a:pt x="86" y="6"/>
                    <a:pt x="96" y="11"/>
                    <a:pt x="102" y="20"/>
                  </a:cubicBezTo>
                  <a:cubicBezTo>
                    <a:pt x="108" y="28"/>
                    <a:pt x="111" y="38"/>
                    <a:pt x="109" y="49"/>
                  </a:cubicBezTo>
                  <a:lnTo>
                    <a:pt x="108" y="52"/>
                  </a:lnTo>
                  <a:cubicBezTo>
                    <a:pt x="107" y="62"/>
                    <a:pt x="102" y="71"/>
                    <a:pt x="94" y="78"/>
                  </a:cubicBezTo>
                  <a:cubicBezTo>
                    <a:pt x="87" y="83"/>
                    <a:pt x="78" y="86"/>
                    <a:pt x="70" y="8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47" name="Freeform: Shape 846">
              <a:extLst>
                <a:ext uri="{FF2B5EF4-FFF2-40B4-BE49-F238E27FC236}">
                  <a16:creationId xmlns:a16="http://schemas.microsoft.com/office/drawing/2014/main" id="{A5172562-7B2A-420C-9C64-85114AD31306}"/>
                </a:ext>
              </a:extLst>
            </p:cNvPr>
            <p:cNvSpPr/>
            <p:nvPr/>
          </p:nvSpPr>
          <p:spPr>
            <a:xfrm>
              <a:off x="3786752" y="7669292"/>
              <a:ext cx="329005" cy="2567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5" h="207">
                  <a:moveTo>
                    <a:pt x="212" y="105"/>
                  </a:moveTo>
                  <a:cubicBezTo>
                    <a:pt x="189" y="107"/>
                    <a:pt x="184" y="178"/>
                    <a:pt x="209" y="179"/>
                  </a:cubicBezTo>
                  <a:cubicBezTo>
                    <a:pt x="231" y="177"/>
                    <a:pt x="236" y="107"/>
                    <a:pt x="212" y="105"/>
                  </a:cubicBezTo>
                  <a:close/>
                  <a:moveTo>
                    <a:pt x="213" y="77"/>
                  </a:moveTo>
                  <a:cubicBezTo>
                    <a:pt x="287" y="74"/>
                    <a:pt x="278" y="212"/>
                    <a:pt x="207" y="207"/>
                  </a:cubicBezTo>
                  <a:cubicBezTo>
                    <a:pt x="133" y="210"/>
                    <a:pt x="143" y="73"/>
                    <a:pt x="213" y="77"/>
                  </a:cubicBezTo>
                  <a:close/>
                  <a:moveTo>
                    <a:pt x="63" y="204"/>
                  </a:moveTo>
                  <a:cubicBezTo>
                    <a:pt x="88" y="159"/>
                    <a:pt x="145" y="51"/>
                    <a:pt x="169" y="3"/>
                  </a:cubicBezTo>
                  <a:cubicBezTo>
                    <a:pt x="182" y="3"/>
                    <a:pt x="188" y="3"/>
                    <a:pt x="202" y="3"/>
                  </a:cubicBezTo>
                  <a:cubicBezTo>
                    <a:pt x="172" y="58"/>
                    <a:pt x="124" y="148"/>
                    <a:pt x="96" y="204"/>
                  </a:cubicBezTo>
                  <a:cubicBezTo>
                    <a:pt x="81" y="204"/>
                    <a:pt x="81" y="204"/>
                    <a:pt x="63" y="204"/>
                  </a:cubicBezTo>
                  <a:close/>
                  <a:moveTo>
                    <a:pt x="56" y="29"/>
                  </a:moveTo>
                  <a:cubicBezTo>
                    <a:pt x="33" y="31"/>
                    <a:pt x="28" y="100"/>
                    <a:pt x="53" y="103"/>
                  </a:cubicBezTo>
                  <a:cubicBezTo>
                    <a:pt x="74" y="100"/>
                    <a:pt x="81" y="31"/>
                    <a:pt x="56" y="29"/>
                  </a:cubicBezTo>
                  <a:close/>
                  <a:moveTo>
                    <a:pt x="57" y="0"/>
                  </a:moveTo>
                  <a:cubicBezTo>
                    <a:pt x="131" y="-1"/>
                    <a:pt x="122" y="134"/>
                    <a:pt x="51" y="130"/>
                  </a:cubicBezTo>
                  <a:cubicBezTo>
                    <a:pt x="-23" y="133"/>
                    <a:pt x="-13" y="-4"/>
                    <a:pt x="57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48" name="Freeform: Shape 847">
              <a:extLst>
                <a:ext uri="{FF2B5EF4-FFF2-40B4-BE49-F238E27FC236}">
                  <a16:creationId xmlns:a16="http://schemas.microsoft.com/office/drawing/2014/main" id="{822064AE-2DF4-4B0E-A508-A893E1AF5325}"/>
                </a:ext>
              </a:extLst>
            </p:cNvPr>
            <p:cNvSpPr/>
            <p:nvPr/>
          </p:nvSpPr>
          <p:spPr>
            <a:xfrm>
              <a:off x="4149401" y="6264795"/>
              <a:ext cx="1059295" cy="959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1" h="771">
                  <a:moveTo>
                    <a:pt x="807" y="88"/>
                  </a:moveTo>
                  <a:lnTo>
                    <a:pt x="794" y="73"/>
                  </a:lnTo>
                  <a:cubicBezTo>
                    <a:pt x="726" y="-12"/>
                    <a:pt x="603" y="-24"/>
                    <a:pt x="519" y="45"/>
                  </a:cubicBezTo>
                  <a:lnTo>
                    <a:pt x="72" y="408"/>
                  </a:lnTo>
                  <a:cubicBezTo>
                    <a:pt x="-12" y="476"/>
                    <a:pt x="-24" y="600"/>
                    <a:pt x="44" y="684"/>
                  </a:cubicBezTo>
                  <a:lnTo>
                    <a:pt x="56" y="698"/>
                  </a:lnTo>
                  <a:cubicBezTo>
                    <a:pt x="125" y="783"/>
                    <a:pt x="248" y="795"/>
                    <a:pt x="332" y="727"/>
                  </a:cubicBezTo>
                  <a:lnTo>
                    <a:pt x="779" y="363"/>
                  </a:lnTo>
                  <a:cubicBezTo>
                    <a:pt x="862" y="295"/>
                    <a:pt x="875" y="171"/>
                    <a:pt x="807" y="88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49" name="Freeform: Shape 848">
              <a:extLst>
                <a:ext uri="{FF2B5EF4-FFF2-40B4-BE49-F238E27FC236}">
                  <a16:creationId xmlns:a16="http://schemas.microsoft.com/office/drawing/2014/main" id="{D98BDDE5-6071-4558-9613-0AC722410772}"/>
                </a:ext>
              </a:extLst>
            </p:cNvPr>
            <p:cNvSpPr/>
            <p:nvPr/>
          </p:nvSpPr>
          <p:spPr>
            <a:xfrm>
              <a:off x="4149401" y="6264795"/>
              <a:ext cx="1059295" cy="959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1" h="771">
                  <a:moveTo>
                    <a:pt x="807" y="88"/>
                  </a:moveTo>
                  <a:lnTo>
                    <a:pt x="794" y="73"/>
                  </a:lnTo>
                  <a:cubicBezTo>
                    <a:pt x="726" y="-12"/>
                    <a:pt x="603" y="-24"/>
                    <a:pt x="519" y="45"/>
                  </a:cubicBezTo>
                  <a:lnTo>
                    <a:pt x="72" y="408"/>
                  </a:lnTo>
                  <a:cubicBezTo>
                    <a:pt x="-12" y="476"/>
                    <a:pt x="-24" y="600"/>
                    <a:pt x="44" y="684"/>
                  </a:cubicBezTo>
                  <a:lnTo>
                    <a:pt x="56" y="698"/>
                  </a:lnTo>
                  <a:cubicBezTo>
                    <a:pt x="125" y="783"/>
                    <a:pt x="248" y="795"/>
                    <a:pt x="332" y="727"/>
                  </a:cubicBezTo>
                  <a:lnTo>
                    <a:pt x="779" y="363"/>
                  </a:lnTo>
                  <a:cubicBezTo>
                    <a:pt x="862" y="295"/>
                    <a:pt x="875" y="171"/>
                    <a:pt x="807" y="88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50" name="Freeform: Shape 849">
              <a:extLst>
                <a:ext uri="{FF2B5EF4-FFF2-40B4-BE49-F238E27FC236}">
                  <a16:creationId xmlns:a16="http://schemas.microsoft.com/office/drawing/2014/main" id="{C7E1463F-B355-4AAC-8328-D1CFC85BA004}"/>
                </a:ext>
              </a:extLst>
            </p:cNvPr>
            <p:cNvSpPr/>
            <p:nvPr/>
          </p:nvSpPr>
          <p:spPr>
            <a:xfrm>
              <a:off x="4138185" y="6253579"/>
              <a:ext cx="1080481" cy="9820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8" h="789">
                  <a:moveTo>
                    <a:pt x="651" y="18"/>
                  </a:moveTo>
                  <a:cubicBezTo>
                    <a:pt x="608" y="18"/>
                    <a:pt x="567" y="33"/>
                    <a:pt x="534" y="60"/>
                  </a:cubicBezTo>
                  <a:lnTo>
                    <a:pt x="87" y="424"/>
                  </a:lnTo>
                  <a:cubicBezTo>
                    <a:pt x="7" y="489"/>
                    <a:pt x="-5" y="607"/>
                    <a:pt x="60" y="687"/>
                  </a:cubicBezTo>
                  <a:lnTo>
                    <a:pt x="73" y="702"/>
                  </a:lnTo>
                  <a:cubicBezTo>
                    <a:pt x="104" y="741"/>
                    <a:pt x="148" y="765"/>
                    <a:pt x="198" y="770"/>
                  </a:cubicBezTo>
                  <a:cubicBezTo>
                    <a:pt x="248" y="775"/>
                    <a:pt x="296" y="761"/>
                    <a:pt x="335" y="729"/>
                  </a:cubicBezTo>
                  <a:lnTo>
                    <a:pt x="782" y="365"/>
                  </a:lnTo>
                  <a:cubicBezTo>
                    <a:pt x="862" y="300"/>
                    <a:pt x="874" y="182"/>
                    <a:pt x="809" y="102"/>
                  </a:cubicBezTo>
                  <a:lnTo>
                    <a:pt x="797" y="87"/>
                  </a:lnTo>
                  <a:cubicBezTo>
                    <a:pt x="765" y="49"/>
                    <a:pt x="720" y="24"/>
                    <a:pt x="671" y="19"/>
                  </a:cubicBezTo>
                  <a:cubicBezTo>
                    <a:pt x="664" y="19"/>
                    <a:pt x="658" y="18"/>
                    <a:pt x="651" y="18"/>
                  </a:cubicBezTo>
                  <a:close/>
                  <a:moveTo>
                    <a:pt x="218" y="789"/>
                  </a:moveTo>
                  <a:cubicBezTo>
                    <a:pt x="211" y="789"/>
                    <a:pt x="204" y="789"/>
                    <a:pt x="196" y="788"/>
                  </a:cubicBezTo>
                  <a:cubicBezTo>
                    <a:pt x="142" y="783"/>
                    <a:pt x="93" y="756"/>
                    <a:pt x="59" y="714"/>
                  </a:cubicBezTo>
                  <a:lnTo>
                    <a:pt x="46" y="698"/>
                  </a:lnTo>
                  <a:cubicBezTo>
                    <a:pt x="-25" y="611"/>
                    <a:pt x="-12" y="481"/>
                    <a:pt x="76" y="410"/>
                  </a:cubicBezTo>
                  <a:lnTo>
                    <a:pt x="522" y="46"/>
                  </a:lnTo>
                  <a:cubicBezTo>
                    <a:pt x="564" y="12"/>
                    <a:pt x="618" y="-4"/>
                    <a:pt x="673" y="1"/>
                  </a:cubicBezTo>
                  <a:cubicBezTo>
                    <a:pt x="727" y="7"/>
                    <a:pt x="776" y="34"/>
                    <a:pt x="811" y="76"/>
                  </a:cubicBezTo>
                  <a:lnTo>
                    <a:pt x="823" y="91"/>
                  </a:lnTo>
                  <a:cubicBezTo>
                    <a:pt x="894" y="178"/>
                    <a:pt x="881" y="308"/>
                    <a:pt x="793" y="379"/>
                  </a:cubicBezTo>
                  <a:lnTo>
                    <a:pt x="347" y="743"/>
                  </a:lnTo>
                  <a:cubicBezTo>
                    <a:pt x="310" y="773"/>
                    <a:pt x="265" y="789"/>
                    <a:pt x="218" y="78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51" name="Freeform: Shape 850">
              <a:extLst>
                <a:ext uri="{FF2B5EF4-FFF2-40B4-BE49-F238E27FC236}">
                  <a16:creationId xmlns:a16="http://schemas.microsoft.com/office/drawing/2014/main" id="{15D17520-9EE1-4FAA-A582-81D1BF5C29B6}"/>
                </a:ext>
              </a:extLst>
            </p:cNvPr>
            <p:cNvSpPr/>
            <p:nvPr/>
          </p:nvSpPr>
          <p:spPr>
            <a:xfrm>
              <a:off x="4353786" y="6759548"/>
              <a:ext cx="1059295" cy="959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1" h="771">
                  <a:moveTo>
                    <a:pt x="806" y="88"/>
                  </a:moveTo>
                  <a:lnTo>
                    <a:pt x="794" y="73"/>
                  </a:lnTo>
                  <a:cubicBezTo>
                    <a:pt x="725" y="-11"/>
                    <a:pt x="603" y="-24"/>
                    <a:pt x="518" y="44"/>
                  </a:cubicBezTo>
                  <a:lnTo>
                    <a:pt x="72" y="409"/>
                  </a:lnTo>
                  <a:cubicBezTo>
                    <a:pt x="-12" y="476"/>
                    <a:pt x="-25" y="600"/>
                    <a:pt x="44" y="684"/>
                  </a:cubicBezTo>
                  <a:lnTo>
                    <a:pt x="56" y="699"/>
                  </a:lnTo>
                  <a:cubicBezTo>
                    <a:pt x="124" y="783"/>
                    <a:pt x="248" y="796"/>
                    <a:pt x="332" y="727"/>
                  </a:cubicBezTo>
                  <a:lnTo>
                    <a:pt x="778" y="363"/>
                  </a:lnTo>
                  <a:cubicBezTo>
                    <a:pt x="862" y="295"/>
                    <a:pt x="875" y="172"/>
                    <a:pt x="806" y="88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52" name="Freeform: Shape 851">
              <a:extLst>
                <a:ext uri="{FF2B5EF4-FFF2-40B4-BE49-F238E27FC236}">
                  <a16:creationId xmlns:a16="http://schemas.microsoft.com/office/drawing/2014/main" id="{8A64085F-790C-4771-96D4-C2748707ED00}"/>
                </a:ext>
              </a:extLst>
            </p:cNvPr>
            <p:cNvSpPr/>
            <p:nvPr/>
          </p:nvSpPr>
          <p:spPr>
            <a:xfrm>
              <a:off x="4353786" y="6759548"/>
              <a:ext cx="1059295" cy="959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1" h="771">
                  <a:moveTo>
                    <a:pt x="806" y="88"/>
                  </a:moveTo>
                  <a:lnTo>
                    <a:pt x="794" y="73"/>
                  </a:lnTo>
                  <a:cubicBezTo>
                    <a:pt x="725" y="-11"/>
                    <a:pt x="603" y="-24"/>
                    <a:pt x="518" y="44"/>
                  </a:cubicBezTo>
                  <a:lnTo>
                    <a:pt x="72" y="409"/>
                  </a:lnTo>
                  <a:cubicBezTo>
                    <a:pt x="-12" y="476"/>
                    <a:pt x="-25" y="600"/>
                    <a:pt x="44" y="684"/>
                  </a:cubicBezTo>
                  <a:lnTo>
                    <a:pt x="56" y="699"/>
                  </a:lnTo>
                  <a:cubicBezTo>
                    <a:pt x="124" y="783"/>
                    <a:pt x="248" y="796"/>
                    <a:pt x="332" y="727"/>
                  </a:cubicBezTo>
                  <a:lnTo>
                    <a:pt x="778" y="363"/>
                  </a:lnTo>
                  <a:cubicBezTo>
                    <a:pt x="862" y="295"/>
                    <a:pt x="875" y="172"/>
                    <a:pt x="806" y="88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53" name="Freeform: Shape 852">
              <a:extLst>
                <a:ext uri="{FF2B5EF4-FFF2-40B4-BE49-F238E27FC236}">
                  <a16:creationId xmlns:a16="http://schemas.microsoft.com/office/drawing/2014/main" id="{307E030F-2925-4C37-AF11-D2580ADEAC19}"/>
                </a:ext>
              </a:extLst>
            </p:cNvPr>
            <p:cNvSpPr/>
            <p:nvPr/>
          </p:nvSpPr>
          <p:spPr>
            <a:xfrm>
              <a:off x="4343816" y="6748332"/>
              <a:ext cx="1080481" cy="9820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8" h="789">
                  <a:moveTo>
                    <a:pt x="651" y="19"/>
                  </a:moveTo>
                  <a:cubicBezTo>
                    <a:pt x="610" y="19"/>
                    <a:pt x="567" y="32"/>
                    <a:pt x="533" y="60"/>
                  </a:cubicBezTo>
                  <a:lnTo>
                    <a:pt x="87" y="424"/>
                  </a:lnTo>
                  <a:cubicBezTo>
                    <a:pt x="7" y="490"/>
                    <a:pt x="-6" y="607"/>
                    <a:pt x="60" y="687"/>
                  </a:cubicBezTo>
                  <a:lnTo>
                    <a:pt x="72" y="702"/>
                  </a:lnTo>
                  <a:cubicBezTo>
                    <a:pt x="137" y="782"/>
                    <a:pt x="255" y="794"/>
                    <a:pt x="335" y="729"/>
                  </a:cubicBezTo>
                  <a:lnTo>
                    <a:pt x="782" y="366"/>
                  </a:lnTo>
                  <a:cubicBezTo>
                    <a:pt x="820" y="334"/>
                    <a:pt x="844" y="289"/>
                    <a:pt x="849" y="240"/>
                  </a:cubicBezTo>
                  <a:cubicBezTo>
                    <a:pt x="854" y="190"/>
                    <a:pt x="840" y="141"/>
                    <a:pt x="808" y="103"/>
                  </a:cubicBezTo>
                  <a:lnTo>
                    <a:pt x="796" y="87"/>
                  </a:lnTo>
                  <a:cubicBezTo>
                    <a:pt x="759" y="42"/>
                    <a:pt x="705" y="19"/>
                    <a:pt x="651" y="19"/>
                  </a:cubicBezTo>
                  <a:close/>
                  <a:moveTo>
                    <a:pt x="217" y="789"/>
                  </a:moveTo>
                  <a:cubicBezTo>
                    <a:pt x="157" y="789"/>
                    <a:pt x="98" y="763"/>
                    <a:pt x="58" y="713"/>
                  </a:cubicBezTo>
                  <a:lnTo>
                    <a:pt x="46" y="699"/>
                  </a:lnTo>
                  <a:cubicBezTo>
                    <a:pt x="11" y="656"/>
                    <a:pt x="-5" y="603"/>
                    <a:pt x="1" y="548"/>
                  </a:cubicBezTo>
                  <a:cubicBezTo>
                    <a:pt x="6" y="494"/>
                    <a:pt x="32" y="445"/>
                    <a:pt x="75" y="410"/>
                  </a:cubicBezTo>
                  <a:lnTo>
                    <a:pt x="522" y="46"/>
                  </a:lnTo>
                  <a:cubicBezTo>
                    <a:pt x="609" y="-25"/>
                    <a:pt x="739" y="-12"/>
                    <a:pt x="810" y="76"/>
                  </a:cubicBezTo>
                  <a:lnTo>
                    <a:pt x="823" y="91"/>
                  </a:lnTo>
                  <a:cubicBezTo>
                    <a:pt x="857" y="134"/>
                    <a:pt x="873" y="187"/>
                    <a:pt x="867" y="241"/>
                  </a:cubicBezTo>
                  <a:cubicBezTo>
                    <a:pt x="862" y="296"/>
                    <a:pt x="836" y="345"/>
                    <a:pt x="792" y="380"/>
                  </a:cubicBezTo>
                  <a:lnTo>
                    <a:pt x="346" y="743"/>
                  </a:lnTo>
                  <a:cubicBezTo>
                    <a:pt x="308" y="774"/>
                    <a:pt x="262" y="789"/>
                    <a:pt x="217" y="78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54" name="Freeform: Shape 853">
              <a:extLst>
                <a:ext uri="{FF2B5EF4-FFF2-40B4-BE49-F238E27FC236}">
                  <a16:creationId xmlns:a16="http://schemas.microsoft.com/office/drawing/2014/main" id="{0E71FE5A-F8EE-4644-B487-573AC5F55F5C}"/>
                </a:ext>
              </a:extLst>
            </p:cNvPr>
            <p:cNvSpPr/>
            <p:nvPr/>
          </p:nvSpPr>
          <p:spPr>
            <a:xfrm>
              <a:off x="4578107" y="7239346"/>
              <a:ext cx="1058049" cy="959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0" h="771">
                  <a:moveTo>
                    <a:pt x="806" y="87"/>
                  </a:moveTo>
                  <a:lnTo>
                    <a:pt x="794" y="72"/>
                  </a:lnTo>
                  <a:cubicBezTo>
                    <a:pt x="726" y="-12"/>
                    <a:pt x="603" y="-25"/>
                    <a:pt x="519" y="44"/>
                  </a:cubicBezTo>
                  <a:lnTo>
                    <a:pt x="72" y="407"/>
                  </a:lnTo>
                  <a:cubicBezTo>
                    <a:pt x="-12" y="476"/>
                    <a:pt x="-24" y="599"/>
                    <a:pt x="44" y="683"/>
                  </a:cubicBezTo>
                  <a:lnTo>
                    <a:pt x="56" y="698"/>
                  </a:lnTo>
                  <a:cubicBezTo>
                    <a:pt x="125" y="782"/>
                    <a:pt x="248" y="795"/>
                    <a:pt x="332" y="726"/>
                  </a:cubicBezTo>
                  <a:lnTo>
                    <a:pt x="778" y="363"/>
                  </a:lnTo>
                  <a:cubicBezTo>
                    <a:pt x="862" y="294"/>
                    <a:pt x="875" y="171"/>
                    <a:pt x="806" y="87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55" name="Freeform: Shape 854">
              <a:extLst>
                <a:ext uri="{FF2B5EF4-FFF2-40B4-BE49-F238E27FC236}">
                  <a16:creationId xmlns:a16="http://schemas.microsoft.com/office/drawing/2014/main" id="{0B68D4A4-D5DE-436D-ABF2-40185CE7A542}"/>
                </a:ext>
              </a:extLst>
            </p:cNvPr>
            <p:cNvSpPr/>
            <p:nvPr/>
          </p:nvSpPr>
          <p:spPr>
            <a:xfrm>
              <a:off x="4578107" y="7239346"/>
              <a:ext cx="1058049" cy="959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0" h="771">
                  <a:moveTo>
                    <a:pt x="806" y="87"/>
                  </a:moveTo>
                  <a:lnTo>
                    <a:pt x="794" y="72"/>
                  </a:lnTo>
                  <a:cubicBezTo>
                    <a:pt x="726" y="-12"/>
                    <a:pt x="603" y="-25"/>
                    <a:pt x="519" y="44"/>
                  </a:cubicBezTo>
                  <a:lnTo>
                    <a:pt x="72" y="407"/>
                  </a:lnTo>
                  <a:cubicBezTo>
                    <a:pt x="-12" y="476"/>
                    <a:pt x="-24" y="599"/>
                    <a:pt x="44" y="683"/>
                  </a:cubicBezTo>
                  <a:lnTo>
                    <a:pt x="56" y="698"/>
                  </a:lnTo>
                  <a:cubicBezTo>
                    <a:pt x="125" y="782"/>
                    <a:pt x="248" y="795"/>
                    <a:pt x="332" y="726"/>
                  </a:cubicBezTo>
                  <a:lnTo>
                    <a:pt x="778" y="363"/>
                  </a:lnTo>
                  <a:cubicBezTo>
                    <a:pt x="862" y="294"/>
                    <a:pt x="875" y="171"/>
                    <a:pt x="806" y="87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56" name="Freeform: Shape 855">
              <a:extLst>
                <a:ext uri="{FF2B5EF4-FFF2-40B4-BE49-F238E27FC236}">
                  <a16:creationId xmlns:a16="http://schemas.microsoft.com/office/drawing/2014/main" id="{4A069C26-487C-4722-942E-B22D5F764891}"/>
                </a:ext>
              </a:extLst>
            </p:cNvPr>
            <p:cNvSpPr/>
            <p:nvPr/>
          </p:nvSpPr>
          <p:spPr>
            <a:xfrm>
              <a:off x="4566888" y="7228130"/>
              <a:ext cx="1081727" cy="9807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9" h="788">
                  <a:moveTo>
                    <a:pt x="651" y="18"/>
                  </a:moveTo>
                  <a:cubicBezTo>
                    <a:pt x="608" y="18"/>
                    <a:pt x="567" y="32"/>
                    <a:pt x="533" y="60"/>
                  </a:cubicBezTo>
                  <a:lnTo>
                    <a:pt x="87" y="424"/>
                  </a:lnTo>
                  <a:cubicBezTo>
                    <a:pt x="7" y="488"/>
                    <a:pt x="-5" y="606"/>
                    <a:pt x="60" y="686"/>
                  </a:cubicBezTo>
                  <a:lnTo>
                    <a:pt x="72" y="701"/>
                  </a:lnTo>
                  <a:cubicBezTo>
                    <a:pt x="104" y="740"/>
                    <a:pt x="148" y="764"/>
                    <a:pt x="198" y="769"/>
                  </a:cubicBezTo>
                  <a:cubicBezTo>
                    <a:pt x="248" y="775"/>
                    <a:pt x="296" y="760"/>
                    <a:pt x="335" y="728"/>
                  </a:cubicBezTo>
                  <a:lnTo>
                    <a:pt x="782" y="365"/>
                  </a:lnTo>
                  <a:cubicBezTo>
                    <a:pt x="862" y="299"/>
                    <a:pt x="874" y="181"/>
                    <a:pt x="809" y="102"/>
                  </a:cubicBezTo>
                  <a:lnTo>
                    <a:pt x="796" y="86"/>
                  </a:lnTo>
                  <a:cubicBezTo>
                    <a:pt x="765" y="48"/>
                    <a:pt x="720" y="23"/>
                    <a:pt x="670" y="19"/>
                  </a:cubicBezTo>
                  <a:cubicBezTo>
                    <a:pt x="664" y="18"/>
                    <a:pt x="658" y="18"/>
                    <a:pt x="651" y="18"/>
                  </a:cubicBezTo>
                  <a:close/>
                  <a:moveTo>
                    <a:pt x="217" y="788"/>
                  </a:moveTo>
                  <a:cubicBezTo>
                    <a:pt x="211" y="788"/>
                    <a:pt x="203" y="788"/>
                    <a:pt x="197" y="787"/>
                  </a:cubicBezTo>
                  <a:cubicBezTo>
                    <a:pt x="142" y="782"/>
                    <a:pt x="93" y="755"/>
                    <a:pt x="58" y="713"/>
                  </a:cubicBezTo>
                  <a:lnTo>
                    <a:pt x="46" y="698"/>
                  </a:lnTo>
                  <a:cubicBezTo>
                    <a:pt x="-25" y="610"/>
                    <a:pt x="-12" y="481"/>
                    <a:pt x="75" y="409"/>
                  </a:cubicBezTo>
                  <a:lnTo>
                    <a:pt x="522" y="45"/>
                  </a:lnTo>
                  <a:cubicBezTo>
                    <a:pt x="565" y="11"/>
                    <a:pt x="618" y="-5"/>
                    <a:pt x="672" y="1"/>
                  </a:cubicBezTo>
                  <a:cubicBezTo>
                    <a:pt x="727" y="6"/>
                    <a:pt x="776" y="33"/>
                    <a:pt x="811" y="75"/>
                  </a:cubicBezTo>
                  <a:lnTo>
                    <a:pt x="823" y="90"/>
                  </a:lnTo>
                  <a:cubicBezTo>
                    <a:pt x="894" y="178"/>
                    <a:pt x="881" y="307"/>
                    <a:pt x="793" y="379"/>
                  </a:cubicBezTo>
                  <a:lnTo>
                    <a:pt x="346" y="742"/>
                  </a:lnTo>
                  <a:cubicBezTo>
                    <a:pt x="310" y="772"/>
                    <a:pt x="264" y="788"/>
                    <a:pt x="217" y="78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857" name="Group 856">
            <a:extLst>
              <a:ext uri="{FF2B5EF4-FFF2-40B4-BE49-F238E27FC236}">
                <a16:creationId xmlns:a16="http://schemas.microsoft.com/office/drawing/2014/main" id="{A08D9AC5-18A2-4C3B-BB22-31D1A8E65881}"/>
              </a:ext>
            </a:extLst>
          </p:cNvPr>
          <p:cNvGrpSpPr/>
          <p:nvPr/>
        </p:nvGrpSpPr>
        <p:grpSpPr>
          <a:xfrm>
            <a:off x="7540731" y="9107211"/>
            <a:ext cx="3786774" cy="1972256"/>
            <a:chOff x="10023642" y="5477663"/>
            <a:chExt cx="4755190" cy="2476634"/>
          </a:xfrm>
        </p:grpSpPr>
        <p:sp>
          <p:nvSpPr>
            <p:cNvPr id="858" name="Freeform: Shape 857">
              <a:extLst>
                <a:ext uri="{FF2B5EF4-FFF2-40B4-BE49-F238E27FC236}">
                  <a16:creationId xmlns:a16="http://schemas.microsoft.com/office/drawing/2014/main" id="{DF3C40CC-D87B-4DD0-B54F-EDDE02DAE6BA}"/>
                </a:ext>
              </a:extLst>
            </p:cNvPr>
            <p:cNvSpPr/>
            <p:nvPr/>
          </p:nvSpPr>
          <p:spPr>
            <a:xfrm>
              <a:off x="11314285" y="5492612"/>
              <a:ext cx="3449597" cy="20256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70" h="1627">
                  <a:moveTo>
                    <a:pt x="2665" y="0"/>
                  </a:moveTo>
                  <a:lnTo>
                    <a:pt x="106" y="0"/>
                  </a:lnTo>
                  <a:cubicBezTo>
                    <a:pt x="48" y="0"/>
                    <a:pt x="0" y="47"/>
                    <a:pt x="0" y="105"/>
                  </a:cubicBezTo>
                  <a:lnTo>
                    <a:pt x="0" y="1521"/>
                  </a:lnTo>
                  <a:cubicBezTo>
                    <a:pt x="0" y="1580"/>
                    <a:pt x="48" y="1627"/>
                    <a:pt x="106" y="1627"/>
                  </a:cubicBezTo>
                  <a:lnTo>
                    <a:pt x="2665" y="1627"/>
                  </a:lnTo>
                  <a:cubicBezTo>
                    <a:pt x="2723" y="1627"/>
                    <a:pt x="2770" y="1580"/>
                    <a:pt x="2770" y="1521"/>
                  </a:cubicBezTo>
                  <a:lnTo>
                    <a:pt x="2770" y="105"/>
                  </a:lnTo>
                  <a:cubicBezTo>
                    <a:pt x="2770" y="47"/>
                    <a:pt x="2723" y="0"/>
                    <a:pt x="2665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59" name="Freeform: Shape 858">
              <a:extLst>
                <a:ext uri="{FF2B5EF4-FFF2-40B4-BE49-F238E27FC236}">
                  <a16:creationId xmlns:a16="http://schemas.microsoft.com/office/drawing/2014/main" id="{3901B048-2667-47EA-9FE0-330E45527062}"/>
                </a:ext>
              </a:extLst>
            </p:cNvPr>
            <p:cNvSpPr/>
            <p:nvPr/>
          </p:nvSpPr>
          <p:spPr>
            <a:xfrm>
              <a:off x="11299336" y="5477663"/>
              <a:ext cx="3479496" cy="20555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94" h="1651">
                  <a:moveTo>
                    <a:pt x="118" y="25"/>
                  </a:moveTo>
                  <a:cubicBezTo>
                    <a:pt x="66" y="25"/>
                    <a:pt x="25" y="66"/>
                    <a:pt x="25" y="117"/>
                  </a:cubicBezTo>
                  <a:lnTo>
                    <a:pt x="25" y="1533"/>
                  </a:lnTo>
                  <a:cubicBezTo>
                    <a:pt x="25" y="1584"/>
                    <a:pt x="66" y="1626"/>
                    <a:pt x="118" y="1626"/>
                  </a:cubicBezTo>
                  <a:lnTo>
                    <a:pt x="2677" y="1626"/>
                  </a:lnTo>
                  <a:cubicBezTo>
                    <a:pt x="2728" y="1626"/>
                    <a:pt x="2769" y="1584"/>
                    <a:pt x="2769" y="1533"/>
                  </a:cubicBezTo>
                  <a:lnTo>
                    <a:pt x="2769" y="117"/>
                  </a:lnTo>
                  <a:cubicBezTo>
                    <a:pt x="2769" y="66"/>
                    <a:pt x="2728" y="25"/>
                    <a:pt x="2677" y="25"/>
                  </a:cubicBezTo>
                  <a:close/>
                  <a:moveTo>
                    <a:pt x="2677" y="1651"/>
                  </a:moveTo>
                  <a:lnTo>
                    <a:pt x="118" y="1651"/>
                  </a:lnTo>
                  <a:cubicBezTo>
                    <a:pt x="53" y="1651"/>
                    <a:pt x="0" y="1598"/>
                    <a:pt x="0" y="1533"/>
                  </a:cubicBezTo>
                  <a:lnTo>
                    <a:pt x="0" y="117"/>
                  </a:lnTo>
                  <a:cubicBezTo>
                    <a:pt x="0" y="52"/>
                    <a:pt x="53" y="0"/>
                    <a:pt x="118" y="0"/>
                  </a:cubicBezTo>
                  <a:lnTo>
                    <a:pt x="2677" y="0"/>
                  </a:lnTo>
                  <a:cubicBezTo>
                    <a:pt x="2742" y="0"/>
                    <a:pt x="2794" y="52"/>
                    <a:pt x="2794" y="117"/>
                  </a:cubicBezTo>
                  <a:lnTo>
                    <a:pt x="2794" y="1533"/>
                  </a:lnTo>
                  <a:cubicBezTo>
                    <a:pt x="2794" y="1598"/>
                    <a:pt x="2742" y="1651"/>
                    <a:pt x="2677" y="16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60" name="Freeform: Shape 859">
              <a:extLst>
                <a:ext uri="{FF2B5EF4-FFF2-40B4-BE49-F238E27FC236}">
                  <a16:creationId xmlns:a16="http://schemas.microsoft.com/office/drawing/2014/main" id="{40F4D6B2-E561-4E53-AB76-86055BC436C1}"/>
                </a:ext>
              </a:extLst>
            </p:cNvPr>
            <p:cNvSpPr/>
            <p:nvPr/>
          </p:nvSpPr>
          <p:spPr>
            <a:xfrm>
              <a:off x="14042569" y="6824364"/>
              <a:ext cx="534445" cy="5257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0" h="423">
                  <a:moveTo>
                    <a:pt x="231" y="10"/>
                  </a:moveTo>
                  <a:cubicBezTo>
                    <a:pt x="239" y="19"/>
                    <a:pt x="281" y="133"/>
                    <a:pt x="297" y="129"/>
                  </a:cubicBezTo>
                  <a:lnTo>
                    <a:pt x="415" y="147"/>
                  </a:lnTo>
                  <a:cubicBezTo>
                    <a:pt x="429" y="149"/>
                    <a:pt x="435" y="167"/>
                    <a:pt x="425" y="178"/>
                  </a:cubicBezTo>
                  <a:cubicBezTo>
                    <a:pt x="419" y="187"/>
                    <a:pt x="326" y="267"/>
                    <a:pt x="334" y="280"/>
                  </a:cubicBezTo>
                  <a:lnTo>
                    <a:pt x="354" y="401"/>
                  </a:lnTo>
                  <a:cubicBezTo>
                    <a:pt x="356" y="416"/>
                    <a:pt x="341" y="427"/>
                    <a:pt x="328" y="420"/>
                  </a:cubicBezTo>
                  <a:cubicBezTo>
                    <a:pt x="316" y="417"/>
                    <a:pt x="218" y="351"/>
                    <a:pt x="207" y="363"/>
                  </a:cubicBezTo>
                  <a:lnTo>
                    <a:pt x="102" y="420"/>
                  </a:lnTo>
                  <a:cubicBezTo>
                    <a:pt x="89" y="427"/>
                    <a:pt x="73" y="416"/>
                    <a:pt x="76" y="401"/>
                  </a:cubicBezTo>
                  <a:cubicBezTo>
                    <a:pt x="75" y="390"/>
                    <a:pt x="105" y="270"/>
                    <a:pt x="91" y="264"/>
                  </a:cubicBezTo>
                  <a:cubicBezTo>
                    <a:pt x="-29" y="143"/>
                    <a:pt x="-45" y="154"/>
                    <a:pt x="133" y="129"/>
                  </a:cubicBezTo>
                  <a:cubicBezTo>
                    <a:pt x="163" y="130"/>
                    <a:pt x="192" y="-44"/>
                    <a:pt x="231" y="1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61" name="Freeform: Shape 860">
              <a:extLst>
                <a:ext uri="{FF2B5EF4-FFF2-40B4-BE49-F238E27FC236}">
                  <a16:creationId xmlns:a16="http://schemas.microsoft.com/office/drawing/2014/main" id="{9572FDCD-C426-4596-AD3B-D1667ABD8EF0}"/>
                </a:ext>
              </a:extLst>
            </p:cNvPr>
            <p:cNvSpPr/>
            <p:nvPr/>
          </p:nvSpPr>
          <p:spPr>
            <a:xfrm>
              <a:off x="11778966" y="5715608"/>
              <a:ext cx="2525220" cy="237946"/>
            </a:xfrm>
            <a:custGeom>
              <a:avLst/>
              <a:gdLst>
                <a:gd name="connsiteX0" fmla="*/ 1932842 w 2525220"/>
                <a:gd name="connsiteY0" fmla="*/ 48351 h 237946"/>
                <a:gd name="connsiteX1" fmla="*/ 1894408 w 2525220"/>
                <a:gd name="connsiteY1" fmla="*/ 137566 h 237946"/>
                <a:gd name="connsiteX2" fmla="*/ 1971277 w 2525220"/>
                <a:gd name="connsiteY2" fmla="*/ 137566 h 237946"/>
                <a:gd name="connsiteX3" fmla="*/ 1934082 w 2525220"/>
                <a:gd name="connsiteY3" fmla="*/ 48351 h 237946"/>
                <a:gd name="connsiteX4" fmla="*/ 748094 w 2525220"/>
                <a:gd name="connsiteY4" fmla="*/ 48351 h 237946"/>
                <a:gd name="connsiteX5" fmla="*/ 709660 w 2525220"/>
                <a:gd name="connsiteY5" fmla="*/ 137566 h 237946"/>
                <a:gd name="connsiteX6" fmla="*/ 786529 w 2525220"/>
                <a:gd name="connsiteY6" fmla="*/ 137566 h 237946"/>
                <a:gd name="connsiteX7" fmla="*/ 749334 w 2525220"/>
                <a:gd name="connsiteY7" fmla="*/ 48351 h 237946"/>
                <a:gd name="connsiteX8" fmla="*/ 299609 w 2525220"/>
                <a:gd name="connsiteY8" fmla="*/ 48333 h 237946"/>
                <a:gd name="connsiteX9" fmla="*/ 228969 w 2525220"/>
                <a:gd name="connsiteY9" fmla="*/ 118973 h 237946"/>
                <a:gd name="connsiteX10" fmla="*/ 299609 w 2525220"/>
                <a:gd name="connsiteY10" fmla="*/ 189613 h 237946"/>
                <a:gd name="connsiteX11" fmla="*/ 369010 w 2525220"/>
                <a:gd name="connsiteY11" fmla="*/ 118973 h 237946"/>
                <a:gd name="connsiteX12" fmla="*/ 299609 w 2525220"/>
                <a:gd name="connsiteY12" fmla="*/ 48333 h 237946"/>
                <a:gd name="connsiteX13" fmla="*/ 2371678 w 2525220"/>
                <a:gd name="connsiteY13" fmla="*/ 47112 h 237946"/>
                <a:gd name="connsiteX14" fmla="*/ 2371678 w 2525220"/>
                <a:gd name="connsiteY14" fmla="*/ 193325 h 237946"/>
                <a:gd name="connsiteX15" fmla="*/ 2416255 w 2525220"/>
                <a:gd name="connsiteY15" fmla="*/ 193325 h 237946"/>
                <a:gd name="connsiteX16" fmla="*/ 2474452 w 2525220"/>
                <a:gd name="connsiteY16" fmla="*/ 123936 h 237946"/>
                <a:gd name="connsiteX17" fmla="*/ 2407587 w 2525220"/>
                <a:gd name="connsiteY17" fmla="*/ 47112 h 237946"/>
                <a:gd name="connsiteX18" fmla="*/ 2137449 w 2525220"/>
                <a:gd name="connsiteY18" fmla="*/ 44634 h 237946"/>
                <a:gd name="connsiteX19" fmla="*/ 2137449 w 2525220"/>
                <a:gd name="connsiteY19" fmla="*/ 112784 h 237946"/>
                <a:gd name="connsiteX20" fmla="*/ 2177064 w 2525220"/>
                <a:gd name="connsiteY20" fmla="*/ 112784 h 237946"/>
                <a:gd name="connsiteX21" fmla="*/ 2220392 w 2525220"/>
                <a:gd name="connsiteY21" fmla="*/ 79329 h 237946"/>
                <a:gd name="connsiteX22" fmla="*/ 2177064 w 2525220"/>
                <a:gd name="connsiteY22" fmla="*/ 44634 h 237946"/>
                <a:gd name="connsiteX23" fmla="*/ 2320910 w 2525220"/>
                <a:gd name="connsiteY23" fmla="*/ 4983 h 237946"/>
                <a:gd name="connsiteX24" fmla="*/ 2419969 w 2525220"/>
                <a:gd name="connsiteY24" fmla="*/ 4983 h 237946"/>
                <a:gd name="connsiteX25" fmla="*/ 2525220 w 2525220"/>
                <a:gd name="connsiteY25" fmla="*/ 117741 h 237946"/>
                <a:gd name="connsiteX26" fmla="*/ 2419969 w 2525220"/>
                <a:gd name="connsiteY26" fmla="*/ 235454 h 237946"/>
                <a:gd name="connsiteX27" fmla="*/ 2320910 w 2525220"/>
                <a:gd name="connsiteY27" fmla="*/ 235454 h 237946"/>
                <a:gd name="connsiteX28" fmla="*/ 2085455 w 2525220"/>
                <a:gd name="connsiteY28" fmla="*/ 4983 h 237946"/>
                <a:gd name="connsiteX29" fmla="*/ 2190681 w 2525220"/>
                <a:gd name="connsiteY29" fmla="*/ 4983 h 237946"/>
                <a:gd name="connsiteX30" fmla="*/ 2271148 w 2525220"/>
                <a:gd name="connsiteY30" fmla="*/ 79329 h 237946"/>
                <a:gd name="connsiteX31" fmla="*/ 2215440 w 2525220"/>
                <a:gd name="connsiteY31" fmla="*/ 149957 h 237946"/>
                <a:gd name="connsiteX32" fmla="*/ 2217916 w 2525220"/>
                <a:gd name="connsiteY32" fmla="*/ 149957 h 237946"/>
                <a:gd name="connsiteX33" fmla="*/ 2282290 w 2525220"/>
                <a:gd name="connsiteY33" fmla="*/ 235454 h 237946"/>
                <a:gd name="connsiteX34" fmla="*/ 2220392 w 2525220"/>
                <a:gd name="connsiteY34" fmla="*/ 235454 h 237946"/>
                <a:gd name="connsiteX35" fmla="*/ 2162208 w 2525220"/>
                <a:gd name="connsiteY35" fmla="*/ 152435 h 237946"/>
                <a:gd name="connsiteX36" fmla="*/ 2137449 w 2525220"/>
                <a:gd name="connsiteY36" fmla="*/ 152435 h 237946"/>
                <a:gd name="connsiteX37" fmla="*/ 2137449 w 2525220"/>
                <a:gd name="connsiteY37" fmla="*/ 235454 h 237946"/>
                <a:gd name="connsiteX38" fmla="*/ 2085455 w 2525220"/>
                <a:gd name="connsiteY38" fmla="*/ 235454 h 237946"/>
                <a:gd name="connsiteX39" fmla="*/ 1906806 w 2525220"/>
                <a:gd name="connsiteY39" fmla="*/ 4983 h 237946"/>
                <a:gd name="connsiteX40" fmla="*/ 1957639 w 2525220"/>
                <a:gd name="connsiteY40" fmla="*/ 4983 h 237946"/>
                <a:gd name="connsiteX41" fmla="*/ 2061785 w 2525220"/>
                <a:gd name="connsiteY41" fmla="*/ 235454 h 237946"/>
                <a:gd name="connsiteX42" fmla="*/ 2012192 w 2525220"/>
                <a:gd name="connsiteY42" fmla="*/ 235454 h 237946"/>
                <a:gd name="connsiteX43" fmla="*/ 1989875 w 2525220"/>
                <a:gd name="connsiteY43" fmla="*/ 184651 h 237946"/>
                <a:gd name="connsiteX44" fmla="*/ 1873330 w 2525220"/>
                <a:gd name="connsiteY44" fmla="*/ 184651 h 237946"/>
                <a:gd name="connsiteX45" fmla="*/ 1848534 w 2525220"/>
                <a:gd name="connsiteY45" fmla="*/ 235454 h 237946"/>
                <a:gd name="connsiteX46" fmla="*/ 1802660 w 2525220"/>
                <a:gd name="connsiteY46" fmla="*/ 235454 h 237946"/>
                <a:gd name="connsiteX47" fmla="*/ 1244546 w 2525220"/>
                <a:gd name="connsiteY47" fmla="*/ 4983 h 237946"/>
                <a:gd name="connsiteX48" fmla="*/ 1301530 w 2525220"/>
                <a:gd name="connsiteY48" fmla="*/ 4983 h 237946"/>
                <a:gd name="connsiteX49" fmla="*/ 1356037 w 2525220"/>
                <a:gd name="connsiteY49" fmla="*/ 95437 h 237946"/>
                <a:gd name="connsiteX50" fmla="*/ 1409305 w 2525220"/>
                <a:gd name="connsiteY50" fmla="*/ 4983 h 237946"/>
                <a:gd name="connsiteX51" fmla="*/ 1465051 w 2525220"/>
                <a:gd name="connsiteY51" fmla="*/ 4983 h 237946"/>
                <a:gd name="connsiteX52" fmla="*/ 1379574 w 2525220"/>
                <a:gd name="connsiteY52" fmla="*/ 146240 h 237946"/>
                <a:gd name="connsiteX53" fmla="*/ 1379574 w 2525220"/>
                <a:gd name="connsiteY53" fmla="*/ 235454 h 237946"/>
                <a:gd name="connsiteX54" fmla="*/ 1328784 w 2525220"/>
                <a:gd name="connsiteY54" fmla="*/ 235454 h 237946"/>
                <a:gd name="connsiteX55" fmla="*/ 1328784 w 2525220"/>
                <a:gd name="connsiteY55" fmla="*/ 145001 h 237946"/>
                <a:gd name="connsiteX56" fmla="*/ 1042724 w 2525220"/>
                <a:gd name="connsiteY56" fmla="*/ 4983 h 237946"/>
                <a:gd name="connsiteX57" fmla="*/ 1239559 w 2525220"/>
                <a:gd name="connsiteY57" fmla="*/ 4983 h 237946"/>
                <a:gd name="connsiteX58" fmla="*/ 1239559 w 2525220"/>
                <a:gd name="connsiteY58" fmla="*/ 48351 h 237946"/>
                <a:gd name="connsiteX59" fmla="*/ 1167758 w 2525220"/>
                <a:gd name="connsiteY59" fmla="*/ 48351 h 237946"/>
                <a:gd name="connsiteX60" fmla="*/ 1167758 w 2525220"/>
                <a:gd name="connsiteY60" fmla="*/ 235454 h 237946"/>
                <a:gd name="connsiteX61" fmla="*/ 1117001 w 2525220"/>
                <a:gd name="connsiteY61" fmla="*/ 235454 h 237946"/>
                <a:gd name="connsiteX62" fmla="*/ 1117001 w 2525220"/>
                <a:gd name="connsiteY62" fmla="*/ 47112 h 237946"/>
                <a:gd name="connsiteX63" fmla="*/ 1042724 w 2525220"/>
                <a:gd name="connsiteY63" fmla="*/ 47112 h 237946"/>
                <a:gd name="connsiteX64" fmla="*/ 723298 w 2525220"/>
                <a:gd name="connsiteY64" fmla="*/ 4983 h 237946"/>
                <a:gd name="connsiteX65" fmla="*/ 772891 w 2525220"/>
                <a:gd name="connsiteY65" fmla="*/ 4983 h 237946"/>
                <a:gd name="connsiteX66" fmla="*/ 877037 w 2525220"/>
                <a:gd name="connsiteY66" fmla="*/ 235454 h 237946"/>
                <a:gd name="connsiteX67" fmla="*/ 827444 w 2525220"/>
                <a:gd name="connsiteY67" fmla="*/ 235454 h 237946"/>
                <a:gd name="connsiteX68" fmla="*/ 805127 w 2525220"/>
                <a:gd name="connsiteY68" fmla="*/ 184651 h 237946"/>
                <a:gd name="connsiteX69" fmla="*/ 688582 w 2525220"/>
                <a:gd name="connsiteY69" fmla="*/ 184651 h 237946"/>
                <a:gd name="connsiteX70" fmla="*/ 663786 w 2525220"/>
                <a:gd name="connsiteY70" fmla="*/ 235454 h 237946"/>
                <a:gd name="connsiteX71" fmla="*/ 617912 w 2525220"/>
                <a:gd name="connsiteY71" fmla="*/ 235454 h 237946"/>
                <a:gd name="connsiteX72" fmla="*/ 423569 w 2525220"/>
                <a:gd name="connsiteY72" fmla="*/ 4983 h 237946"/>
                <a:gd name="connsiteX73" fmla="*/ 480555 w 2525220"/>
                <a:gd name="connsiteY73" fmla="*/ 4983 h 237946"/>
                <a:gd name="connsiteX74" fmla="*/ 535064 w 2525220"/>
                <a:gd name="connsiteY74" fmla="*/ 95437 h 237946"/>
                <a:gd name="connsiteX75" fmla="*/ 588334 w 2525220"/>
                <a:gd name="connsiteY75" fmla="*/ 4983 h 237946"/>
                <a:gd name="connsiteX76" fmla="*/ 645320 w 2525220"/>
                <a:gd name="connsiteY76" fmla="*/ 4983 h 237946"/>
                <a:gd name="connsiteX77" fmla="*/ 558602 w 2525220"/>
                <a:gd name="connsiteY77" fmla="*/ 146240 h 237946"/>
                <a:gd name="connsiteX78" fmla="*/ 558602 w 2525220"/>
                <a:gd name="connsiteY78" fmla="*/ 235454 h 237946"/>
                <a:gd name="connsiteX79" fmla="*/ 507810 w 2525220"/>
                <a:gd name="connsiteY79" fmla="*/ 235454 h 237946"/>
                <a:gd name="connsiteX80" fmla="*/ 507810 w 2525220"/>
                <a:gd name="connsiteY80" fmla="*/ 145001 h 237946"/>
                <a:gd name="connsiteX81" fmla="*/ 896970 w 2525220"/>
                <a:gd name="connsiteY81" fmla="*/ 3738 h 237946"/>
                <a:gd name="connsiteX82" fmla="*/ 946433 w 2525220"/>
                <a:gd name="connsiteY82" fmla="*/ 3738 h 237946"/>
                <a:gd name="connsiteX83" fmla="*/ 946433 w 2525220"/>
                <a:gd name="connsiteY83" fmla="*/ 190836 h 237946"/>
                <a:gd name="connsiteX84" fmla="*/ 1063906 w 2525220"/>
                <a:gd name="connsiteY84" fmla="*/ 190836 h 237946"/>
                <a:gd name="connsiteX85" fmla="*/ 1063906 w 2525220"/>
                <a:gd name="connsiteY85" fmla="*/ 232964 h 237946"/>
                <a:gd name="connsiteX86" fmla="*/ 896970 w 2525220"/>
                <a:gd name="connsiteY86" fmla="*/ 232964 h 237946"/>
                <a:gd name="connsiteX87" fmla="*/ 0 w 2525220"/>
                <a:gd name="connsiteY87" fmla="*/ 3738 h 237946"/>
                <a:gd name="connsiteX88" fmla="*/ 49463 w 2525220"/>
                <a:gd name="connsiteY88" fmla="*/ 3738 h 237946"/>
                <a:gd name="connsiteX89" fmla="*/ 49463 w 2525220"/>
                <a:gd name="connsiteY89" fmla="*/ 190836 h 237946"/>
                <a:gd name="connsiteX90" fmla="*/ 166936 w 2525220"/>
                <a:gd name="connsiteY90" fmla="*/ 190836 h 237946"/>
                <a:gd name="connsiteX91" fmla="*/ 166936 w 2525220"/>
                <a:gd name="connsiteY91" fmla="*/ 232964 h 237946"/>
                <a:gd name="connsiteX92" fmla="*/ 0 w 2525220"/>
                <a:gd name="connsiteY92" fmla="*/ 232964 h 237946"/>
                <a:gd name="connsiteX93" fmla="*/ 1688631 w 2525220"/>
                <a:gd name="connsiteY93" fmla="*/ 2492 h 237946"/>
                <a:gd name="connsiteX94" fmla="*/ 1790212 w 2525220"/>
                <a:gd name="connsiteY94" fmla="*/ 60733 h 237946"/>
                <a:gd name="connsiteX95" fmla="*/ 1746855 w 2525220"/>
                <a:gd name="connsiteY95" fmla="*/ 83038 h 237946"/>
                <a:gd name="connsiteX96" fmla="*/ 1688631 w 2525220"/>
                <a:gd name="connsiteY96" fmla="*/ 50820 h 237946"/>
                <a:gd name="connsiteX97" fmla="*/ 1620498 w 2525220"/>
                <a:gd name="connsiteY97" fmla="*/ 118974 h 237946"/>
                <a:gd name="connsiteX98" fmla="*/ 1688631 w 2525220"/>
                <a:gd name="connsiteY98" fmla="*/ 187128 h 237946"/>
                <a:gd name="connsiteX99" fmla="*/ 1749332 w 2525220"/>
                <a:gd name="connsiteY99" fmla="*/ 151192 h 237946"/>
                <a:gd name="connsiteX100" fmla="*/ 1792690 w 2525220"/>
                <a:gd name="connsiteY100" fmla="*/ 173497 h 237946"/>
                <a:gd name="connsiteX101" fmla="*/ 1688631 w 2525220"/>
                <a:gd name="connsiteY101" fmla="*/ 235455 h 237946"/>
                <a:gd name="connsiteX102" fmla="*/ 1572185 w 2525220"/>
                <a:gd name="connsiteY102" fmla="*/ 118974 h 237946"/>
                <a:gd name="connsiteX103" fmla="*/ 1688631 w 2525220"/>
                <a:gd name="connsiteY103" fmla="*/ 2492 h 237946"/>
                <a:gd name="connsiteX104" fmla="*/ 299609 w 2525220"/>
                <a:gd name="connsiteY104" fmla="*/ 0 h 237946"/>
                <a:gd name="connsiteX105" fmla="*/ 418582 w 2525220"/>
                <a:gd name="connsiteY105" fmla="*/ 118973 h 237946"/>
                <a:gd name="connsiteX106" fmla="*/ 299609 w 2525220"/>
                <a:gd name="connsiteY106" fmla="*/ 237946 h 237946"/>
                <a:gd name="connsiteX107" fmla="*/ 180636 w 2525220"/>
                <a:gd name="connsiteY107" fmla="*/ 118973 h 237946"/>
                <a:gd name="connsiteX108" fmla="*/ 299609 w 2525220"/>
                <a:gd name="connsiteY108" fmla="*/ 0 h 237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</a:cxnLst>
              <a:rect l="l" t="t" r="r" b="b"/>
              <a:pathLst>
                <a:path w="2525220" h="237946">
                  <a:moveTo>
                    <a:pt x="1932842" y="48351"/>
                  </a:moveTo>
                  <a:lnTo>
                    <a:pt x="1894408" y="137566"/>
                  </a:lnTo>
                  <a:lnTo>
                    <a:pt x="1971277" y="137566"/>
                  </a:lnTo>
                  <a:lnTo>
                    <a:pt x="1934082" y="48351"/>
                  </a:lnTo>
                  <a:close/>
                  <a:moveTo>
                    <a:pt x="748094" y="48351"/>
                  </a:moveTo>
                  <a:lnTo>
                    <a:pt x="709660" y="137566"/>
                  </a:lnTo>
                  <a:lnTo>
                    <a:pt x="786529" y="137566"/>
                  </a:lnTo>
                  <a:lnTo>
                    <a:pt x="749334" y="48351"/>
                  </a:lnTo>
                  <a:close/>
                  <a:moveTo>
                    <a:pt x="299609" y="48333"/>
                  </a:moveTo>
                  <a:cubicBezTo>
                    <a:pt x="261191" y="48333"/>
                    <a:pt x="228969" y="80555"/>
                    <a:pt x="228969" y="118973"/>
                  </a:cubicBezTo>
                  <a:cubicBezTo>
                    <a:pt x="228969" y="157392"/>
                    <a:pt x="261191" y="189613"/>
                    <a:pt x="299609" y="189613"/>
                  </a:cubicBezTo>
                  <a:cubicBezTo>
                    <a:pt x="338027" y="189613"/>
                    <a:pt x="369010" y="157392"/>
                    <a:pt x="369010" y="118973"/>
                  </a:cubicBezTo>
                  <a:cubicBezTo>
                    <a:pt x="369010" y="80555"/>
                    <a:pt x="338027" y="48333"/>
                    <a:pt x="299609" y="48333"/>
                  </a:cubicBezTo>
                  <a:close/>
                  <a:moveTo>
                    <a:pt x="2371678" y="47112"/>
                  </a:moveTo>
                  <a:lnTo>
                    <a:pt x="2371678" y="193325"/>
                  </a:lnTo>
                  <a:lnTo>
                    <a:pt x="2416255" y="193325"/>
                  </a:lnTo>
                  <a:cubicBezTo>
                    <a:pt x="2445972" y="193325"/>
                    <a:pt x="2474452" y="174739"/>
                    <a:pt x="2474452" y="123936"/>
                  </a:cubicBezTo>
                  <a:cubicBezTo>
                    <a:pt x="2474452" y="76851"/>
                    <a:pt x="2457117" y="47112"/>
                    <a:pt x="2407587" y="47112"/>
                  </a:cubicBezTo>
                  <a:close/>
                  <a:moveTo>
                    <a:pt x="2137449" y="44634"/>
                  </a:moveTo>
                  <a:lnTo>
                    <a:pt x="2137449" y="112784"/>
                  </a:lnTo>
                  <a:lnTo>
                    <a:pt x="2177064" y="112784"/>
                  </a:lnTo>
                  <a:cubicBezTo>
                    <a:pt x="2201823" y="112784"/>
                    <a:pt x="2220392" y="107828"/>
                    <a:pt x="2220392" y="79329"/>
                  </a:cubicBezTo>
                  <a:cubicBezTo>
                    <a:pt x="2220392" y="48351"/>
                    <a:pt x="2201823" y="44634"/>
                    <a:pt x="2177064" y="44634"/>
                  </a:cubicBezTo>
                  <a:close/>
                  <a:moveTo>
                    <a:pt x="2320910" y="4983"/>
                  </a:moveTo>
                  <a:lnTo>
                    <a:pt x="2419969" y="4983"/>
                  </a:lnTo>
                  <a:cubicBezTo>
                    <a:pt x="2479405" y="4983"/>
                    <a:pt x="2525220" y="42156"/>
                    <a:pt x="2525220" y="117741"/>
                  </a:cubicBezTo>
                  <a:cubicBezTo>
                    <a:pt x="2525220" y="184651"/>
                    <a:pt x="2490549" y="235454"/>
                    <a:pt x="2419969" y="235454"/>
                  </a:cubicBezTo>
                  <a:lnTo>
                    <a:pt x="2320910" y="235454"/>
                  </a:lnTo>
                  <a:close/>
                  <a:moveTo>
                    <a:pt x="2085455" y="4983"/>
                  </a:moveTo>
                  <a:lnTo>
                    <a:pt x="2190681" y="4983"/>
                  </a:lnTo>
                  <a:cubicBezTo>
                    <a:pt x="2247627" y="4983"/>
                    <a:pt x="2271148" y="40917"/>
                    <a:pt x="2271148" y="79329"/>
                  </a:cubicBezTo>
                  <a:cubicBezTo>
                    <a:pt x="2271148" y="110306"/>
                    <a:pt x="2253817" y="142522"/>
                    <a:pt x="2215440" y="149957"/>
                  </a:cubicBezTo>
                  <a:lnTo>
                    <a:pt x="2217916" y="149957"/>
                  </a:lnTo>
                  <a:lnTo>
                    <a:pt x="2282290" y="235454"/>
                  </a:lnTo>
                  <a:lnTo>
                    <a:pt x="2220392" y="235454"/>
                  </a:lnTo>
                  <a:lnTo>
                    <a:pt x="2162208" y="152435"/>
                  </a:lnTo>
                  <a:lnTo>
                    <a:pt x="2137449" y="152435"/>
                  </a:lnTo>
                  <a:lnTo>
                    <a:pt x="2137449" y="235454"/>
                  </a:lnTo>
                  <a:lnTo>
                    <a:pt x="2085455" y="235454"/>
                  </a:lnTo>
                  <a:close/>
                  <a:moveTo>
                    <a:pt x="1906806" y="4983"/>
                  </a:moveTo>
                  <a:lnTo>
                    <a:pt x="1957639" y="4983"/>
                  </a:lnTo>
                  <a:lnTo>
                    <a:pt x="2061785" y="235454"/>
                  </a:lnTo>
                  <a:lnTo>
                    <a:pt x="2012192" y="235454"/>
                  </a:lnTo>
                  <a:lnTo>
                    <a:pt x="1989875" y="184651"/>
                  </a:lnTo>
                  <a:lnTo>
                    <a:pt x="1873330" y="184651"/>
                  </a:lnTo>
                  <a:lnTo>
                    <a:pt x="1848534" y="235454"/>
                  </a:lnTo>
                  <a:lnTo>
                    <a:pt x="1802660" y="235454"/>
                  </a:lnTo>
                  <a:close/>
                  <a:moveTo>
                    <a:pt x="1244546" y="4983"/>
                  </a:moveTo>
                  <a:lnTo>
                    <a:pt x="1301530" y="4983"/>
                  </a:lnTo>
                  <a:lnTo>
                    <a:pt x="1356037" y="95437"/>
                  </a:lnTo>
                  <a:lnTo>
                    <a:pt x="1409305" y="4983"/>
                  </a:lnTo>
                  <a:lnTo>
                    <a:pt x="1465051" y="4983"/>
                  </a:lnTo>
                  <a:lnTo>
                    <a:pt x="1379574" y="146240"/>
                  </a:lnTo>
                  <a:lnTo>
                    <a:pt x="1379574" y="235454"/>
                  </a:lnTo>
                  <a:lnTo>
                    <a:pt x="1328784" y="235454"/>
                  </a:lnTo>
                  <a:lnTo>
                    <a:pt x="1328784" y="145001"/>
                  </a:lnTo>
                  <a:close/>
                  <a:moveTo>
                    <a:pt x="1042724" y="4983"/>
                  </a:moveTo>
                  <a:lnTo>
                    <a:pt x="1239559" y="4983"/>
                  </a:lnTo>
                  <a:lnTo>
                    <a:pt x="1239559" y="48351"/>
                  </a:lnTo>
                  <a:lnTo>
                    <a:pt x="1167758" y="48351"/>
                  </a:lnTo>
                  <a:lnTo>
                    <a:pt x="1167758" y="235454"/>
                  </a:lnTo>
                  <a:lnTo>
                    <a:pt x="1117001" y="235454"/>
                  </a:lnTo>
                  <a:lnTo>
                    <a:pt x="1117001" y="47112"/>
                  </a:lnTo>
                  <a:lnTo>
                    <a:pt x="1042724" y="47112"/>
                  </a:lnTo>
                  <a:close/>
                  <a:moveTo>
                    <a:pt x="723298" y="4983"/>
                  </a:moveTo>
                  <a:lnTo>
                    <a:pt x="772891" y="4983"/>
                  </a:lnTo>
                  <a:lnTo>
                    <a:pt x="877037" y="235454"/>
                  </a:lnTo>
                  <a:lnTo>
                    <a:pt x="827444" y="235454"/>
                  </a:lnTo>
                  <a:lnTo>
                    <a:pt x="805127" y="184651"/>
                  </a:lnTo>
                  <a:lnTo>
                    <a:pt x="688582" y="184651"/>
                  </a:lnTo>
                  <a:lnTo>
                    <a:pt x="663786" y="235454"/>
                  </a:lnTo>
                  <a:lnTo>
                    <a:pt x="617912" y="235454"/>
                  </a:lnTo>
                  <a:close/>
                  <a:moveTo>
                    <a:pt x="423569" y="4983"/>
                  </a:moveTo>
                  <a:lnTo>
                    <a:pt x="480555" y="4983"/>
                  </a:lnTo>
                  <a:lnTo>
                    <a:pt x="535064" y="95437"/>
                  </a:lnTo>
                  <a:lnTo>
                    <a:pt x="588334" y="4983"/>
                  </a:lnTo>
                  <a:lnTo>
                    <a:pt x="645320" y="4983"/>
                  </a:lnTo>
                  <a:lnTo>
                    <a:pt x="558602" y="146240"/>
                  </a:lnTo>
                  <a:lnTo>
                    <a:pt x="558602" y="235454"/>
                  </a:lnTo>
                  <a:lnTo>
                    <a:pt x="507810" y="235454"/>
                  </a:lnTo>
                  <a:lnTo>
                    <a:pt x="507810" y="145001"/>
                  </a:lnTo>
                  <a:close/>
                  <a:moveTo>
                    <a:pt x="896970" y="3738"/>
                  </a:moveTo>
                  <a:lnTo>
                    <a:pt x="946433" y="3738"/>
                  </a:lnTo>
                  <a:lnTo>
                    <a:pt x="946433" y="190836"/>
                  </a:lnTo>
                  <a:lnTo>
                    <a:pt x="1063906" y="190836"/>
                  </a:lnTo>
                  <a:lnTo>
                    <a:pt x="1063906" y="232964"/>
                  </a:lnTo>
                  <a:lnTo>
                    <a:pt x="896970" y="232964"/>
                  </a:lnTo>
                  <a:close/>
                  <a:moveTo>
                    <a:pt x="0" y="3738"/>
                  </a:moveTo>
                  <a:lnTo>
                    <a:pt x="49463" y="3738"/>
                  </a:lnTo>
                  <a:lnTo>
                    <a:pt x="49463" y="190836"/>
                  </a:lnTo>
                  <a:lnTo>
                    <a:pt x="166936" y="190836"/>
                  </a:lnTo>
                  <a:lnTo>
                    <a:pt x="166936" y="232964"/>
                  </a:lnTo>
                  <a:lnTo>
                    <a:pt x="0" y="232964"/>
                  </a:lnTo>
                  <a:close/>
                  <a:moveTo>
                    <a:pt x="1688631" y="2492"/>
                  </a:moveTo>
                  <a:cubicBezTo>
                    <a:pt x="1733228" y="2492"/>
                    <a:pt x="1770392" y="26036"/>
                    <a:pt x="1790212" y="60733"/>
                  </a:cubicBezTo>
                  <a:cubicBezTo>
                    <a:pt x="1770392" y="71885"/>
                    <a:pt x="1769153" y="73125"/>
                    <a:pt x="1746855" y="83038"/>
                  </a:cubicBezTo>
                  <a:cubicBezTo>
                    <a:pt x="1735706" y="64450"/>
                    <a:pt x="1713407" y="50820"/>
                    <a:pt x="1688631" y="50820"/>
                  </a:cubicBezTo>
                  <a:cubicBezTo>
                    <a:pt x="1651468" y="50820"/>
                    <a:pt x="1620498" y="80560"/>
                    <a:pt x="1620498" y="118974"/>
                  </a:cubicBezTo>
                  <a:cubicBezTo>
                    <a:pt x="1620498" y="157388"/>
                    <a:pt x="1651468" y="187128"/>
                    <a:pt x="1688631" y="187128"/>
                  </a:cubicBezTo>
                  <a:cubicBezTo>
                    <a:pt x="1714646" y="187128"/>
                    <a:pt x="1736944" y="173497"/>
                    <a:pt x="1749332" y="151192"/>
                  </a:cubicBezTo>
                  <a:cubicBezTo>
                    <a:pt x="1771631" y="163584"/>
                    <a:pt x="1771631" y="163584"/>
                    <a:pt x="1792690" y="173497"/>
                  </a:cubicBezTo>
                  <a:cubicBezTo>
                    <a:pt x="1772869" y="210672"/>
                    <a:pt x="1734467" y="235455"/>
                    <a:pt x="1688631" y="235455"/>
                  </a:cubicBezTo>
                  <a:cubicBezTo>
                    <a:pt x="1624214" y="235455"/>
                    <a:pt x="1572185" y="183410"/>
                    <a:pt x="1572185" y="118974"/>
                  </a:cubicBezTo>
                  <a:cubicBezTo>
                    <a:pt x="1572185" y="54537"/>
                    <a:pt x="1624214" y="2492"/>
                    <a:pt x="1688631" y="2492"/>
                  </a:cubicBezTo>
                  <a:close/>
                  <a:moveTo>
                    <a:pt x="299609" y="0"/>
                  </a:moveTo>
                  <a:cubicBezTo>
                    <a:pt x="364053" y="0"/>
                    <a:pt x="418582" y="52051"/>
                    <a:pt x="418582" y="118973"/>
                  </a:cubicBezTo>
                  <a:cubicBezTo>
                    <a:pt x="418582" y="184656"/>
                    <a:pt x="364053" y="237946"/>
                    <a:pt x="299609" y="237946"/>
                  </a:cubicBezTo>
                  <a:cubicBezTo>
                    <a:pt x="233926" y="237946"/>
                    <a:pt x="180636" y="184656"/>
                    <a:pt x="180636" y="118973"/>
                  </a:cubicBezTo>
                  <a:cubicBezTo>
                    <a:pt x="180636" y="52051"/>
                    <a:pt x="233926" y="0"/>
                    <a:pt x="299609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62" name="Freeform: Shape 861">
              <a:extLst>
                <a:ext uri="{FF2B5EF4-FFF2-40B4-BE49-F238E27FC236}">
                  <a16:creationId xmlns:a16="http://schemas.microsoft.com/office/drawing/2014/main" id="{911EA74E-91B7-434E-86D4-66DC4E51424B}"/>
                </a:ext>
              </a:extLst>
            </p:cNvPr>
            <p:cNvSpPr/>
            <p:nvPr/>
          </p:nvSpPr>
          <p:spPr>
            <a:xfrm>
              <a:off x="11567181" y="6132949"/>
              <a:ext cx="2976193" cy="1244546"/>
            </a:xfrm>
            <a:custGeom>
              <a:avLst/>
              <a:gdLst>
                <a:gd name="connsiteX0" fmla="*/ 619781 w 2976193"/>
                <a:gd name="connsiteY0" fmla="*/ 0 h 1244546"/>
                <a:gd name="connsiteX1" fmla="*/ 630370 w 2976193"/>
                <a:gd name="connsiteY1" fmla="*/ 11201 h 1244546"/>
                <a:gd name="connsiteX2" fmla="*/ 630370 w 2976193"/>
                <a:gd name="connsiteY2" fmla="*/ 610438 h 1244546"/>
                <a:gd name="connsiteX3" fmla="*/ 1428923 w 2976193"/>
                <a:gd name="connsiteY3" fmla="*/ 610438 h 1244546"/>
                <a:gd name="connsiteX4" fmla="*/ 1428923 w 2976193"/>
                <a:gd name="connsiteY4" fmla="*/ 11201 h 1244546"/>
                <a:gd name="connsiteX5" fmla="*/ 1440725 w 2976193"/>
                <a:gd name="connsiteY5" fmla="*/ 0 h 1244546"/>
                <a:gd name="connsiteX6" fmla="*/ 1451347 w 2976193"/>
                <a:gd name="connsiteY6" fmla="*/ 11201 h 1244546"/>
                <a:gd name="connsiteX7" fmla="*/ 1451347 w 2976193"/>
                <a:gd name="connsiteY7" fmla="*/ 610438 h 1244546"/>
                <a:gd name="connsiteX8" fmla="*/ 2344580 w 2976193"/>
                <a:gd name="connsiteY8" fmla="*/ 610438 h 1244546"/>
                <a:gd name="connsiteX9" fmla="*/ 2344580 w 2976193"/>
                <a:gd name="connsiteY9" fmla="*/ 11201 h 1244546"/>
                <a:gd name="connsiteX10" fmla="*/ 2355202 w 2976193"/>
                <a:gd name="connsiteY10" fmla="*/ 0 h 1244546"/>
                <a:gd name="connsiteX11" fmla="*/ 2367004 w 2976193"/>
                <a:gd name="connsiteY11" fmla="*/ 11201 h 1244546"/>
                <a:gd name="connsiteX12" fmla="*/ 2367004 w 2976193"/>
                <a:gd name="connsiteY12" fmla="*/ 610438 h 1244546"/>
                <a:gd name="connsiteX13" fmla="*/ 2964985 w 2976193"/>
                <a:gd name="connsiteY13" fmla="*/ 610438 h 1244546"/>
                <a:gd name="connsiteX14" fmla="*/ 2976193 w 2976193"/>
                <a:gd name="connsiteY14" fmla="*/ 622240 h 1244546"/>
                <a:gd name="connsiteX15" fmla="*/ 2964985 w 2976193"/>
                <a:gd name="connsiteY15" fmla="*/ 632862 h 1244546"/>
                <a:gd name="connsiteX16" fmla="*/ 2367004 w 2976193"/>
                <a:gd name="connsiteY16" fmla="*/ 632862 h 1244546"/>
                <a:gd name="connsiteX17" fmla="*/ 2367004 w 2976193"/>
                <a:gd name="connsiteY17" fmla="*/ 1232101 h 1244546"/>
                <a:gd name="connsiteX18" fmla="*/ 2355202 w 2976193"/>
                <a:gd name="connsiteY18" fmla="*/ 1244546 h 1244546"/>
                <a:gd name="connsiteX19" fmla="*/ 2344580 w 2976193"/>
                <a:gd name="connsiteY19" fmla="*/ 1232101 h 1244546"/>
                <a:gd name="connsiteX20" fmla="*/ 2344580 w 2976193"/>
                <a:gd name="connsiteY20" fmla="*/ 632862 h 1244546"/>
                <a:gd name="connsiteX21" fmla="*/ 1451347 w 2976193"/>
                <a:gd name="connsiteY21" fmla="*/ 632862 h 1244546"/>
                <a:gd name="connsiteX22" fmla="*/ 1451347 w 2976193"/>
                <a:gd name="connsiteY22" fmla="*/ 1232101 h 1244546"/>
                <a:gd name="connsiteX23" fmla="*/ 1440725 w 2976193"/>
                <a:gd name="connsiteY23" fmla="*/ 1244546 h 1244546"/>
                <a:gd name="connsiteX24" fmla="*/ 1428923 w 2976193"/>
                <a:gd name="connsiteY24" fmla="*/ 1232101 h 1244546"/>
                <a:gd name="connsiteX25" fmla="*/ 1428923 w 2976193"/>
                <a:gd name="connsiteY25" fmla="*/ 632862 h 1244546"/>
                <a:gd name="connsiteX26" fmla="*/ 630370 w 2976193"/>
                <a:gd name="connsiteY26" fmla="*/ 632862 h 1244546"/>
                <a:gd name="connsiteX27" fmla="*/ 630370 w 2976193"/>
                <a:gd name="connsiteY27" fmla="*/ 1232101 h 1244546"/>
                <a:gd name="connsiteX28" fmla="*/ 619781 w 2976193"/>
                <a:gd name="connsiteY28" fmla="*/ 1244546 h 1244546"/>
                <a:gd name="connsiteX29" fmla="*/ 609192 w 2976193"/>
                <a:gd name="connsiteY29" fmla="*/ 1232101 h 1244546"/>
                <a:gd name="connsiteX30" fmla="*/ 609192 w 2976193"/>
                <a:gd name="connsiteY30" fmla="*/ 632862 h 1244546"/>
                <a:gd name="connsiteX31" fmla="*/ 11207 w 2976193"/>
                <a:gd name="connsiteY31" fmla="*/ 632862 h 1244546"/>
                <a:gd name="connsiteX32" fmla="*/ 0 w 2976193"/>
                <a:gd name="connsiteY32" fmla="*/ 622240 h 1244546"/>
                <a:gd name="connsiteX33" fmla="*/ 11207 w 2976193"/>
                <a:gd name="connsiteY33" fmla="*/ 610438 h 1244546"/>
                <a:gd name="connsiteX34" fmla="*/ 609192 w 2976193"/>
                <a:gd name="connsiteY34" fmla="*/ 610438 h 1244546"/>
                <a:gd name="connsiteX35" fmla="*/ 609192 w 2976193"/>
                <a:gd name="connsiteY35" fmla="*/ 11201 h 1244546"/>
                <a:gd name="connsiteX36" fmla="*/ 619781 w 2976193"/>
                <a:gd name="connsiteY36" fmla="*/ 0 h 1244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976193" h="1244546">
                  <a:moveTo>
                    <a:pt x="619781" y="0"/>
                  </a:moveTo>
                  <a:cubicBezTo>
                    <a:pt x="625664" y="0"/>
                    <a:pt x="630370" y="4978"/>
                    <a:pt x="630370" y="11201"/>
                  </a:cubicBezTo>
                  <a:lnTo>
                    <a:pt x="630370" y="610438"/>
                  </a:lnTo>
                  <a:lnTo>
                    <a:pt x="1428923" y="610438"/>
                  </a:lnTo>
                  <a:lnTo>
                    <a:pt x="1428923" y="11201"/>
                  </a:lnTo>
                  <a:cubicBezTo>
                    <a:pt x="1428923" y="4978"/>
                    <a:pt x="1434824" y="0"/>
                    <a:pt x="1440725" y="0"/>
                  </a:cubicBezTo>
                  <a:cubicBezTo>
                    <a:pt x="1445446" y="0"/>
                    <a:pt x="1451347" y="4978"/>
                    <a:pt x="1451347" y="11201"/>
                  </a:cubicBezTo>
                  <a:lnTo>
                    <a:pt x="1451347" y="610438"/>
                  </a:lnTo>
                  <a:lnTo>
                    <a:pt x="2344580" y="610438"/>
                  </a:lnTo>
                  <a:lnTo>
                    <a:pt x="2344580" y="11201"/>
                  </a:lnTo>
                  <a:cubicBezTo>
                    <a:pt x="2344580" y="4978"/>
                    <a:pt x="2349301" y="0"/>
                    <a:pt x="2355202" y="0"/>
                  </a:cubicBezTo>
                  <a:cubicBezTo>
                    <a:pt x="2361103" y="0"/>
                    <a:pt x="2367004" y="4978"/>
                    <a:pt x="2367004" y="11201"/>
                  </a:cubicBezTo>
                  <a:lnTo>
                    <a:pt x="2367004" y="610438"/>
                  </a:lnTo>
                  <a:lnTo>
                    <a:pt x="2964985" y="610438"/>
                  </a:lnTo>
                  <a:cubicBezTo>
                    <a:pt x="2971212" y="610438"/>
                    <a:pt x="2976193" y="615159"/>
                    <a:pt x="2976193" y="622240"/>
                  </a:cubicBezTo>
                  <a:cubicBezTo>
                    <a:pt x="2976193" y="628141"/>
                    <a:pt x="2971212" y="632862"/>
                    <a:pt x="2964985" y="632862"/>
                  </a:cubicBezTo>
                  <a:lnTo>
                    <a:pt x="2367004" y="632862"/>
                  </a:lnTo>
                  <a:lnTo>
                    <a:pt x="2367004" y="1232101"/>
                  </a:lnTo>
                  <a:cubicBezTo>
                    <a:pt x="2367004" y="1238323"/>
                    <a:pt x="2361103" y="1244546"/>
                    <a:pt x="2355202" y="1244546"/>
                  </a:cubicBezTo>
                  <a:cubicBezTo>
                    <a:pt x="2349301" y="1244546"/>
                    <a:pt x="2344580" y="1238323"/>
                    <a:pt x="2344580" y="1232101"/>
                  </a:cubicBezTo>
                  <a:lnTo>
                    <a:pt x="2344580" y="632862"/>
                  </a:lnTo>
                  <a:lnTo>
                    <a:pt x="1451347" y="632862"/>
                  </a:lnTo>
                  <a:lnTo>
                    <a:pt x="1451347" y="1232101"/>
                  </a:lnTo>
                  <a:cubicBezTo>
                    <a:pt x="1451347" y="1238323"/>
                    <a:pt x="1445446" y="1244546"/>
                    <a:pt x="1440725" y="1244546"/>
                  </a:cubicBezTo>
                  <a:cubicBezTo>
                    <a:pt x="1434824" y="1244546"/>
                    <a:pt x="1428923" y="1238323"/>
                    <a:pt x="1428923" y="1232101"/>
                  </a:cubicBezTo>
                  <a:lnTo>
                    <a:pt x="1428923" y="632862"/>
                  </a:lnTo>
                  <a:lnTo>
                    <a:pt x="630370" y="632862"/>
                  </a:lnTo>
                  <a:lnTo>
                    <a:pt x="630370" y="1232101"/>
                  </a:lnTo>
                  <a:cubicBezTo>
                    <a:pt x="630370" y="1238323"/>
                    <a:pt x="625664" y="1244546"/>
                    <a:pt x="619781" y="1244546"/>
                  </a:cubicBezTo>
                  <a:cubicBezTo>
                    <a:pt x="613898" y="1244546"/>
                    <a:pt x="609192" y="1238323"/>
                    <a:pt x="609192" y="1232101"/>
                  </a:cubicBezTo>
                  <a:lnTo>
                    <a:pt x="609192" y="632862"/>
                  </a:lnTo>
                  <a:lnTo>
                    <a:pt x="11207" y="632862"/>
                  </a:lnTo>
                  <a:cubicBezTo>
                    <a:pt x="4981" y="632862"/>
                    <a:pt x="0" y="628141"/>
                    <a:pt x="0" y="622240"/>
                  </a:cubicBezTo>
                  <a:cubicBezTo>
                    <a:pt x="0" y="615159"/>
                    <a:pt x="4981" y="610438"/>
                    <a:pt x="11207" y="610438"/>
                  </a:cubicBezTo>
                  <a:lnTo>
                    <a:pt x="609192" y="610438"/>
                  </a:lnTo>
                  <a:lnTo>
                    <a:pt x="609192" y="11201"/>
                  </a:lnTo>
                  <a:cubicBezTo>
                    <a:pt x="609192" y="4978"/>
                    <a:pt x="613898" y="0"/>
                    <a:pt x="619781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63" name="Freeform: Shape 862">
              <a:extLst>
                <a:ext uri="{FF2B5EF4-FFF2-40B4-BE49-F238E27FC236}">
                  <a16:creationId xmlns:a16="http://schemas.microsoft.com/office/drawing/2014/main" id="{FA7986EA-19A0-4E03-996B-776180405159}"/>
                </a:ext>
              </a:extLst>
            </p:cNvPr>
            <p:cNvSpPr/>
            <p:nvPr/>
          </p:nvSpPr>
          <p:spPr>
            <a:xfrm>
              <a:off x="11618259" y="6105542"/>
              <a:ext cx="438519" cy="432290"/>
            </a:xfrm>
            <a:custGeom>
              <a:avLst/>
              <a:gdLst>
                <a:gd name="connsiteX0" fmla="*/ 122023 w 438519"/>
                <a:gd name="connsiteY0" fmla="*/ 211784 h 432290"/>
                <a:gd name="connsiteX1" fmla="*/ 134411 w 438519"/>
                <a:gd name="connsiteY1" fmla="*/ 222880 h 432290"/>
                <a:gd name="connsiteX2" fmla="*/ 219882 w 438519"/>
                <a:gd name="connsiteY2" fmla="*/ 306711 h 432290"/>
                <a:gd name="connsiteX3" fmla="*/ 305353 w 438519"/>
                <a:gd name="connsiteY3" fmla="*/ 222880 h 432290"/>
                <a:gd name="connsiteX4" fmla="*/ 316502 w 438519"/>
                <a:gd name="connsiteY4" fmla="*/ 211784 h 432290"/>
                <a:gd name="connsiteX5" fmla="*/ 328889 w 438519"/>
                <a:gd name="connsiteY5" fmla="*/ 222880 h 432290"/>
                <a:gd name="connsiteX6" fmla="*/ 219882 w 438519"/>
                <a:gd name="connsiteY6" fmla="*/ 330134 h 432290"/>
                <a:gd name="connsiteX7" fmla="*/ 110875 w 438519"/>
                <a:gd name="connsiteY7" fmla="*/ 222880 h 432290"/>
                <a:gd name="connsiteX8" fmla="*/ 122023 w 438519"/>
                <a:gd name="connsiteY8" fmla="*/ 211784 h 432290"/>
                <a:gd name="connsiteX9" fmla="*/ 287775 w 438519"/>
                <a:gd name="connsiteY9" fmla="*/ 131751 h 432290"/>
                <a:gd name="connsiteX10" fmla="*/ 308953 w 438519"/>
                <a:gd name="connsiteY10" fmla="*/ 152609 h 432290"/>
                <a:gd name="connsiteX11" fmla="*/ 266596 w 438519"/>
                <a:gd name="connsiteY11" fmla="*/ 152609 h 432290"/>
                <a:gd name="connsiteX12" fmla="*/ 287775 w 438519"/>
                <a:gd name="connsiteY12" fmla="*/ 131751 h 432290"/>
                <a:gd name="connsiteX13" fmla="*/ 155554 w 438519"/>
                <a:gd name="connsiteY13" fmla="*/ 131751 h 432290"/>
                <a:gd name="connsiteX14" fmla="*/ 175656 w 438519"/>
                <a:gd name="connsiteY14" fmla="*/ 152609 h 432290"/>
                <a:gd name="connsiteX15" fmla="*/ 134545 w 438519"/>
                <a:gd name="connsiteY15" fmla="*/ 152609 h 432290"/>
                <a:gd name="connsiteX16" fmla="*/ 155554 w 438519"/>
                <a:gd name="connsiteY16" fmla="*/ 131751 h 432290"/>
                <a:gd name="connsiteX17" fmla="*/ 219881 w 438519"/>
                <a:gd name="connsiteY17" fmla="*/ 22360 h 432290"/>
                <a:gd name="connsiteX18" fmla="*/ 23603 w 438519"/>
                <a:gd name="connsiteY18" fmla="*/ 216145 h 432290"/>
                <a:gd name="connsiteX19" fmla="*/ 219881 w 438519"/>
                <a:gd name="connsiteY19" fmla="*/ 408688 h 432290"/>
                <a:gd name="connsiteX20" fmla="*/ 416158 w 438519"/>
                <a:gd name="connsiteY20" fmla="*/ 216145 h 432290"/>
                <a:gd name="connsiteX21" fmla="*/ 219881 w 438519"/>
                <a:gd name="connsiteY21" fmla="*/ 22360 h 432290"/>
                <a:gd name="connsiteX22" fmla="*/ 219881 w 438519"/>
                <a:gd name="connsiteY22" fmla="*/ 0 h 432290"/>
                <a:gd name="connsiteX23" fmla="*/ 438519 w 438519"/>
                <a:gd name="connsiteY23" fmla="*/ 216145 h 432290"/>
                <a:gd name="connsiteX24" fmla="*/ 219881 w 438519"/>
                <a:gd name="connsiteY24" fmla="*/ 432290 h 432290"/>
                <a:gd name="connsiteX25" fmla="*/ 0 w 438519"/>
                <a:gd name="connsiteY25" fmla="*/ 216145 h 432290"/>
                <a:gd name="connsiteX26" fmla="*/ 219881 w 438519"/>
                <a:gd name="connsiteY26" fmla="*/ 0 h 432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38519" h="432290">
                  <a:moveTo>
                    <a:pt x="122023" y="211784"/>
                  </a:moveTo>
                  <a:cubicBezTo>
                    <a:pt x="129456" y="211784"/>
                    <a:pt x="134411" y="217948"/>
                    <a:pt x="134411" y="222880"/>
                  </a:cubicBezTo>
                  <a:cubicBezTo>
                    <a:pt x="134411" y="280822"/>
                    <a:pt x="179004" y="306711"/>
                    <a:pt x="219882" y="306711"/>
                  </a:cubicBezTo>
                  <a:cubicBezTo>
                    <a:pt x="260760" y="306711"/>
                    <a:pt x="305353" y="280822"/>
                    <a:pt x="305353" y="222880"/>
                  </a:cubicBezTo>
                  <a:cubicBezTo>
                    <a:pt x="305353" y="217948"/>
                    <a:pt x="311547" y="211784"/>
                    <a:pt x="316502" y="211784"/>
                  </a:cubicBezTo>
                  <a:cubicBezTo>
                    <a:pt x="323934" y="211784"/>
                    <a:pt x="328889" y="217948"/>
                    <a:pt x="328889" y="222880"/>
                  </a:cubicBezTo>
                  <a:cubicBezTo>
                    <a:pt x="328889" y="293150"/>
                    <a:pt x="274385" y="330134"/>
                    <a:pt x="219882" y="330134"/>
                  </a:cubicBezTo>
                  <a:cubicBezTo>
                    <a:pt x="166617" y="330134"/>
                    <a:pt x="112114" y="293150"/>
                    <a:pt x="110875" y="222880"/>
                  </a:cubicBezTo>
                  <a:cubicBezTo>
                    <a:pt x="110875" y="217948"/>
                    <a:pt x="115830" y="211784"/>
                    <a:pt x="122023" y="211784"/>
                  </a:cubicBezTo>
                  <a:close/>
                  <a:moveTo>
                    <a:pt x="287775" y="131751"/>
                  </a:moveTo>
                  <a:cubicBezTo>
                    <a:pt x="298364" y="131751"/>
                    <a:pt x="308953" y="138704"/>
                    <a:pt x="308953" y="152609"/>
                  </a:cubicBezTo>
                  <a:cubicBezTo>
                    <a:pt x="308953" y="179210"/>
                    <a:pt x="266596" y="179210"/>
                    <a:pt x="266596" y="152609"/>
                  </a:cubicBezTo>
                  <a:cubicBezTo>
                    <a:pt x="266596" y="138704"/>
                    <a:pt x="277185" y="131751"/>
                    <a:pt x="287775" y="131751"/>
                  </a:cubicBezTo>
                  <a:close/>
                  <a:moveTo>
                    <a:pt x="155554" y="131751"/>
                  </a:moveTo>
                  <a:cubicBezTo>
                    <a:pt x="165983" y="131751"/>
                    <a:pt x="176261" y="138704"/>
                    <a:pt x="175656" y="152609"/>
                  </a:cubicBezTo>
                  <a:cubicBezTo>
                    <a:pt x="176865" y="179210"/>
                    <a:pt x="134545" y="179210"/>
                    <a:pt x="134545" y="152609"/>
                  </a:cubicBezTo>
                  <a:cubicBezTo>
                    <a:pt x="134545" y="138704"/>
                    <a:pt x="145125" y="131751"/>
                    <a:pt x="155554" y="131751"/>
                  </a:cubicBezTo>
                  <a:close/>
                  <a:moveTo>
                    <a:pt x="219881" y="22360"/>
                  </a:moveTo>
                  <a:cubicBezTo>
                    <a:pt x="127953" y="22360"/>
                    <a:pt x="26088" y="83228"/>
                    <a:pt x="23603" y="216145"/>
                  </a:cubicBezTo>
                  <a:cubicBezTo>
                    <a:pt x="26088" y="347820"/>
                    <a:pt x="127953" y="408688"/>
                    <a:pt x="219881" y="408688"/>
                  </a:cubicBezTo>
                  <a:cubicBezTo>
                    <a:pt x="313050" y="408688"/>
                    <a:pt x="413674" y="347820"/>
                    <a:pt x="416158" y="216145"/>
                  </a:cubicBezTo>
                  <a:cubicBezTo>
                    <a:pt x="413674" y="83228"/>
                    <a:pt x="313050" y="22360"/>
                    <a:pt x="219881" y="22360"/>
                  </a:cubicBezTo>
                  <a:close/>
                  <a:moveTo>
                    <a:pt x="219881" y="0"/>
                  </a:moveTo>
                  <a:cubicBezTo>
                    <a:pt x="322989" y="0"/>
                    <a:pt x="436034" y="67079"/>
                    <a:pt x="438519" y="216145"/>
                  </a:cubicBezTo>
                  <a:cubicBezTo>
                    <a:pt x="436034" y="363969"/>
                    <a:pt x="322989" y="432290"/>
                    <a:pt x="219881" y="432290"/>
                  </a:cubicBezTo>
                  <a:cubicBezTo>
                    <a:pt x="115531" y="432290"/>
                    <a:pt x="3727" y="363969"/>
                    <a:pt x="0" y="216145"/>
                  </a:cubicBezTo>
                  <a:cubicBezTo>
                    <a:pt x="3727" y="67079"/>
                    <a:pt x="115531" y="0"/>
                    <a:pt x="219881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64" name="Freeform: Shape 863">
              <a:extLst>
                <a:ext uri="{FF2B5EF4-FFF2-40B4-BE49-F238E27FC236}">
                  <a16:creationId xmlns:a16="http://schemas.microsoft.com/office/drawing/2014/main" id="{4C6C1175-5774-4B7B-80E3-1D288232E28C}"/>
                </a:ext>
              </a:extLst>
            </p:cNvPr>
            <p:cNvSpPr/>
            <p:nvPr/>
          </p:nvSpPr>
          <p:spPr>
            <a:xfrm>
              <a:off x="13237716" y="6110753"/>
              <a:ext cx="440621" cy="435799"/>
            </a:xfrm>
            <a:custGeom>
              <a:avLst/>
              <a:gdLst>
                <a:gd name="connsiteX0" fmla="*/ 133221 w 440621"/>
                <a:gd name="connsiteY0" fmla="*/ 176665 h 435799"/>
                <a:gd name="connsiteX1" fmla="*/ 139414 w 440621"/>
                <a:gd name="connsiteY1" fmla="*/ 191497 h 435799"/>
                <a:gd name="connsiteX2" fmla="*/ 186475 w 440621"/>
                <a:gd name="connsiteY2" fmla="*/ 301500 h 435799"/>
                <a:gd name="connsiteX3" fmla="*/ 296699 w 440621"/>
                <a:gd name="connsiteY3" fmla="*/ 257004 h 435799"/>
                <a:gd name="connsiteX4" fmla="*/ 312799 w 440621"/>
                <a:gd name="connsiteY4" fmla="*/ 250824 h 435799"/>
                <a:gd name="connsiteX5" fmla="*/ 317753 w 440621"/>
                <a:gd name="connsiteY5" fmla="*/ 265656 h 435799"/>
                <a:gd name="connsiteX6" fmla="*/ 221152 w 440621"/>
                <a:gd name="connsiteY6" fmla="*/ 332399 h 435799"/>
                <a:gd name="connsiteX7" fmla="*/ 176568 w 440621"/>
                <a:gd name="connsiteY7" fmla="*/ 322511 h 435799"/>
                <a:gd name="connsiteX8" fmla="*/ 117121 w 440621"/>
                <a:gd name="connsiteY8" fmla="*/ 182845 h 435799"/>
                <a:gd name="connsiteX9" fmla="*/ 133221 w 440621"/>
                <a:gd name="connsiteY9" fmla="*/ 176665 h 435799"/>
                <a:gd name="connsiteX10" fmla="*/ 300691 w 440621"/>
                <a:gd name="connsiteY10" fmla="*/ 164651 h 435799"/>
                <a:gd name="connsiteX11" fmla="*/ 327751 w 440621"/>
                <a:gd name="connsiteY11" fmla="*/ 192028 h 435799"/>
                <a:gd name="connsiteX12" fmla="*/ 289024 w 440621"/>
                <a:gd name="connsiteY12" fmla="*/ 176309 h 435799"/>
                <a:gd name="connsiteX13" fmla="*/ 300691 w 440621"/>
                <a:gd name="connsiteY13" fmla="*/ 164651 h 435799"/>
                <a:gd name="connsiteX14" fmla="*/ 178603 w 440621"/>
                <a:gd name="connsiteY14" fmla="*/ 113592 h 435799"/>
                <a:gd name="connsiteX15" fmla="*/ 205663 w 440621"/>
                <a:gd name="connsiteY15" fmla="*/ 142158 h 435799"/>
                <a:gd name="connsiteX16" fmla="*/ 166936 w 440621"/>
                <a:gd name="connsiteY16" fmla="*/ 125230 h 435799"/>
                <a:gd name="connsiteX17" fmla="*/ 178603 w 440621"/>
                <a:gd name="connsiteY17" fmla="*/ 113592 h 435799"/>
                <a:gd name="connsiteX18" fmla="*/ 212498 w 440621"/>
                <a:gd name="connsiteY18" fmla="*/ 23374 h 435799"/>
                <a:gd name="connsiteX19" fmla="*/ 39821 w 440621"/>
                <a:gd name="connsiteY19" fmla="*/ 142630 h 435799"/>
                <a:gd name="connsiteX20" fmla="*/ 146657 w 440621"/>
                <a:gd name="connsiteY20" fmla="*/ 394805 h 435799"/>
                <a:gd name="connsiteX21" fmla="*/ 401325 w 440621"/>
                <a:gd name="connsiteY21" fmla="*/ 294184 h 435799"/>
                <a:gd name="connsiteX22" fmla="*/ 295731 w 440621"/>
                <a:gd name="connsiteY22" fmla="*/ 39524 h 435799"/>
                <a:gd name="connsiteX23" fmla="*/ 212498 w 440621"/>
                <a:gd name="connsiteY23" fmla="*/ 23374 h 435799"/>
                <a:gd name="connsiteX24" fmla="*/ 226765 w 440621"/>
                <a:gd name="connsiteY24" fmla="*/ 471 h 435799"/>
                <a:gd name="connsiteX25" fmla="*/ 303185 w 440621"/>
                <a:gd name="connsiteY25" fmla="*/ 18405 h 435799"/>
                <a:gd name="connsiteX26" fmla="*/ 422444 w 440621"/>
                <a:gd name="connsiteY26" fmla="*/ 301637 h 435799"/>
                <a:gd name="connsiteX27" fmla="*/ 422444 w 440621"/>
                <a:gd name="connsiteY27" fmla="*/ 302879 h 435799"/>
                <a:gd name="connsiteX28" fmla="*/ 228648 w 440621"/>
                <a:gd name="connsiteY28" fmla="*/ 435799 h 435799"/>
                <a:gd name="connsiteX29" fmla="*/ 136719 w 440621"/>
                <a:gd name="connsiteY29" fmla="*/ 417166 h 435799"/>
                <a:gd name="connsiteX30" fmla="*/ 18702 w 440621"/>
                <a:gd name="connsiteY30" fmla="*/ 133934 h 435799"/>
                <a:gd name="connsiteX31" fmla="*/ 226765 w 440621"/>
                <a:gd name="connsiteY31" fmla="*/ 471 h 435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40621" h="435799">
                  <a:moveTo>
                    <a:pt x="133221" y="176665"/>
                  </a:moveTo>
                  <a:cubicBezTo>
                    <a:pt x="138175" y="179137"/>
                    <a:pt x="140652" y="185317"/>
                    <a:pt x="139414" y="191497"/>
                  </a:cubicBezTo>
                  <a:cubicBezTo>
                    <a:pt x="117121" y="244644"/>
                    <a:pt x="148083" y="285432"/>
                    <a:pt x="186475" y="301500"/>
                  </a:cubicBezTo>
                  <a:cubicBezTo>
                    <a:pt x="223629" y="317567"/>
                    <a:pt x="274406" y="310152"/>
                    <a:pt x="296699" y="257004"/>
                  </a:cubicBezTo>
                  <a:cubicBezTo>
                    <a:pt x="299176" y="250824"/>
                    <a:pt x="306606" y="249588"/>
                    <a:pt x="312799" y="250824"/>
                  </a:cubicBezTo>
                  <a:cubicBezTo>
                    <a:pt x="317753" y="253296"/>
                    <a:pt x="320229" y="260712"/>
                    <a:pt x="317753" y="265656"/>
                  </a:cubicBezTo>
                  <a:cubicBezTo>
                    <a:pt x="299176" y="312623"/>
                    <a:pt x="259545" y="332399"/>
                    <a:pt x="221152" y="332399"/>
                  </a:cubicBezTo>
                  <a:cubicBezTo>
                    <a:pt x="206291" y="332399"/>
                    <a:pt x="191429" y="328691"/>
                    <a:pt x="176568" y="322511"/>
                  </a:cubicBezTo>
                  <a:cubicBezTo>
                    <a:pt x="127029" y="302736"/>
                    <a:pt x="89875" y="247116"/>
                    <a:pt x="117121" y="182845"/>
                  </a:cubicBezTo>
                  <a:cubicBezTo>
                    <a:pt x="119598" y="176665"/>
                    <a:pt x="127029" y="174193"/>
                    <a:pt x="133221" y="176665"/>
                  </a:cubicBezTo>
                  <a:close/>
                  <a:moveTo>
                    <a:pt x="300691" y="164651"/>
                  </a:moveTo>
                  <a:cubicBezTo>
                    <a:pt x="315498" y="159834"/>
                    <a:pt x="335920" y="173890"/>
                    <a:pt x="327751" y="192028"/>
                  </a:cubicBezTo>
                  <a:cubicBezTo>
                    <a:pt x="318069" y="217420"/>
                    <a:pt x="278133" y="201701"/>
                    <a:pt x="289024" y="176309"/>
                  </a:cubicBezTo>
                  <a:cubicBezTo>
                    <a:pt x="291444" y="169960"/>
                    <a:pt x="295756" y="166257"/>
                    <a:pt x="300691" y="164651"/>
                  </a:cubicBezTo>
                  <a:close/>
                  <a:moveTo>
                    <a:pt x="178603" y="113592"/>
                  </a:moveTo>
                  <a:cubicBezTo>
                    <a:pt x="193410" y="108831"/>
                    <a:pt x="213832" y="123114"/>
                    <a:pt x="205663" y="142158"/>
                  </a:cubicBezTo>
                  <a:cubicBezTo>
                    <a:pt x="194771" y="166341"/>
                    <a:pt x="156045" y="150622"/>
                    <a:pt x="166936" y="125230"/>
                  </a:cubicBezTo>
                  <a:cubicBezTo>
                    <a:pt x="169357" y="118882"/>
                    <a:pt x="173668" y="115179"/>
                    <a:pt x="178603" y="113592"/>
                  </a:cubicBezTo>
                  <a:close/>
                  <a:moveTo>
                    <a:pt x="212498" y="23374"/>
                  </a:moveTo>
                  <a:cubicBezTo>
                    <a:pt x="146657" y="23374"/>
                    <a:pt x="77089" y="56915"/>
                    <a:pt x="39821" y="142630"/>
                  </a:cubicBezTo>
                  <a:cubicBezTo>
                    <a:pt x="-9870" y="265612"/>
                    <a:pt x="60940" y="360022"/>
                    <a:pt x="146657" y="394805"/>
                  </a:cubicBezTo>
                  <a:cubicBezTo>
                    <a:pt x="232375" y="432073"/>
                    <a:pt x="347907" y="414681"/>
                    <a:pt x="401325" y="294184"/>
                  </a:cubicBezTo>
                  <a:cubicBezTo>
                    <a:pt x="449774" y="169959"/>
                    <a:pt x="380206" y="75549"/>
                    <a:pt x="295731" y="39524"/>
                  </a:cubicBezTo>
                  <a:cubicBezTo>
                    <a:pt x="269643" y="29586"/>
                    <a:pt x="241071" y="23374"/>
                    <a:pt x="212498" y="23374"/>
                  </a:cubicBezTo>
                  <a:close/>
                  <a:moveTo>
                    <a:pt x="226765" y="471"/>
                  </a:moveTo>
                  <a:cubicBezTo>
                    <a:pt x="253261" y="2179"/>
                    <a:pt x="279271" y="8467"/>
                    <a:pt x="303185" y="18405"/>
                  </a:cubicBezTo>
                  <a:cubicBezTo>
                    <a:pt x="400083" y="58157"/>
                    <a:pt x="477104" y="164990"/>
                    <a:pt x="422444" y="301637"/>
                  </a:cubicBezTo>
                  <a:lnTo>
                    <a:pt x="422444" y="302879"/>
                  </a:lnTo>
                  <a:cubicBezTo>
                    <a:pt x="381448" y="398532"/>
                    <a:pt x="304427" y="435799"/>
                    <a:pt x="228648" y="435799"/>
                  </a:cubicBezTo>
                  <a:cubicBezTo>
                    <a:pt x="197591" y="435799"/>
                    <a:pt x="165291" y="428346"/>
                    <a:pt x="136719" y="417166"/>
                  </a:cubicBezTo>
                  <a:cubicBezTo>
                    <a:pt x="41063" y="377414"/>
                    <a:pt x="-37200" y="271823"/>
                    <a:pt x="18702" y="133934"/>
                  </a:cubicBezTo>
                  <a:cubicBezTo>
                    <a:pt x="63425" y="31449"/>
                    <a:pt x="147278" y="-4654"/>
                    <a:pt x="226765" y="471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65" name="Freeform: Shape 864">
              <a:extLst>
                <a:ext uri="{FF2B5EF4-FFF2-40B4-BE49-F238E27FC236}">
                  <a16:creationId xmlns:a16="http://schemas.microsoft.com/office/drawing/2014/main" id="{FFDCF26D-49A0-4667-A470-B93523338588}"/>
                </a:ext>
              </a:extLst>
            </p:cNvPr>
            <p:cNvSpPr/>
            <p:nvPr/>
          </p:nvSpPr>
          <p:spPr>
            <a:xfrm>
              <a:off x="11662527" y="6791959"/>
              <a:ext cx="440927" cy="436041"/>
            </a:xfrm>
            <a:custGeom>
              <a:avLst/>
              <a:gdLst>
                <a:gd name="connsiteX0" fmla="*/ 142259 w 440927"/>
                <a:gd name="connsiteY0" fmla="*/ 170971 h 436041"/>
                <a:gd name="connsiteX1" fmla="*/ 155128 w 440927"/>
                <a:gd name="connsiteY1" fmla="*/ 181570 h 436041"/>
                <a:gd name="connsiteX2" fmla="*/ 116369 w 440927"/>
                <a:gd name="connsiteY2" fmla="*/ 199707 h 436041"/>
                <a:gd name="connsiteX3" fmla="*/ 142259 w 440927"/>
                <a:gd name="connsiteY3" fmla="*/ 170971 h 436041"/>
                <a:gd name="connsiteX4" fmla="*/ 307208 w 440927"/>
                <a:gd name="connsiteY4" fmla="*/ 170687 h 436041"/>
                <a:gd name="connsiteX5" fmla="*/ 322068 w 440927"/>
                <a:gd name="connsiteY5" fmla="*/ 176869 h 436041"/>
                <a:gd name="connsiteX6" fmla="*/ 272533 w 440927"/>
                <a:gd name="connsiteY6" fmla="*/ 320277 h 436041"/>
                <a:gd name="connsiteX7" fmla="*/ 220521 w 440927"/>
                <a:gd name="connsiteY7" fmla="*/ 332640 h 436041"/>
                <a:gd name="connsiteX8" fmla="*/ 127643 w 440927"/>
                <a:gd name="connsiteY8" fmla="*/ 273299 h 436041"/>
                <a:gd name="connsiteX9" fmla="*/ 132597 w 440927"/>
                <a:gd name="connsiteY9" fmla="*/ 257227 h 436041"/>
                <a:gd name="connsiteX10" fmla="*/ 148696 w 440927"/>
                <a:gd name="connsiteY10" fmla="*/ 262172 h 436041"/>
                <a:gd name="connsiteX11" fmla="*/ 261388 w 440927"/>
                <a:gd name="connsiteY11" fmla="*/ 299261 h 436041"/>
                <a:gd name="connsiteX12" fmla="*/ 302254 w 440927"/>
                <a:gd name="connsiteY12" fmla="*/ 186759 h 436041"/>
                <a:gd name="connsiteX13" fmla="*/ 307208 w 440927"/>
                <a:gd name="connsiteY13" fmla="*/ 170687 h 436041"/>
                <a:gd name="connsiteX14" fmla="*/ 259394 w 440927"/>
                <a:gd name="connsiteY14" fmla="*/ 112248 h 436041"/>
                <a:gd name="connsiteX15" fmla="*/ 272234 w 440927"/>
                <a:gd name="connsiteY15" fmla="*/ 123017 h 436041"/>
                <a:gd name="connsiteX16" fmla="*/ 234717 w 440927"/>
                <a:gd name="connsiteY16" fmla="*/ 141154 h 436041"/>
                <a:gd name="connsiteX17" fmla="*/ 259394 w 440927"/>
                <a:gd name="connsiteY17" fmla="*/ 112248 h 436041"/>
                <a:gd name="connsiteX18" fmla="*/ 227918 w 440927"/>
                <a:gd name="connsiteY18" fmla="*/ 23616 h 436041"/>
                <a:gd name="connsiteX19" fmla="*/ 134746 w 440927"/>
                <a:gd name="connsiteY19" fmla="*/ 45977 h 436041"/>
                <a:gd name="connsiteX20" fmla="*/ 45302 w 440927"/>
                <a:gd name="connsiteY20" fmla="*/ 305606 h 436041"/>
                <a:gd name="connsiteX21" fmla="*/ 306181 w 440927"/>
                <a:gd name="connsiteY21" fmla="*/ 391321 h 436041"/>
                <a:gd name="connsiteX22" fmla="*/ 395626 w 440927"/>
                <a:gd name="connsiteY22" fmla="*/ 131691 h 436041"/>
                <a:gd name="connsiteX23" fmla="*/ 227918 w 440927"/>
                <a:gd name="connsiteY23" fmla="*/ 23616 h 436041"/>
                <a:gd name="connsiteX24" fmla="*/ 240107 w 440927"/>
                <a:gd name="connsiteY24" fmla="*/ 271 h 436041"/>
                <a:gd name="connsiteX25" fmla="*/ 416744 w 440927"/>
                <a:gd name="connsiteY25" fmla="*/ 121753 h 436041"/>
                <a:gd name="connsiteX26" fmla="*/ 316120 w 440927"/>
                <a:gd name="connsiteY26" fmla="*/ 412439 h 436041"/>
                <a:gd name="connsiteX27" fmla="*/ 211768 w 440927"/>
                <a:gd name="connsiteY27" fmla="*/ 436041 h 436041"/>
                <a:gd name="connsiteX28" fmla="*/ 24183 w 440927"/>
                <a:gd name="connsiteY28" fmla="*/ 315544 h 436041"/>
                <a:gd name="connsiteX29" fmla="*/ 124808 w 440927"/>
                <a:gd name="connsiteY29" fmla="*/ 24859 h 436041"/>
                <a:gd name="connsiteX30" fmla="*/ 240107 w 440927"/>
                <a:gd name="connsiteY30" fmla="*/ 271 h 436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440927" h="436041">
                  <a:moveTo>
                    <a:pt x="142259" y="170971"/>
                  </a:moveTo>
                  <a:cubicBezTo>
                    <a:pt x="147407" y="172199"/>
                    <a:pt x="152100" y="175524"/>
                    <a:pt x="155128" y="181570"/>
                  </a:cubicBezTo>
                  <a:cubicBezTo>
                    <a:pt x="167240" y="205753"/>
                    <a:pt x="128481" y="225099"/>
                    <a:pt x="116369" y="199707"/>
                  </a:cubicBezTo>
                  <a:cubicBezTo>
                    <a:pt x="107285" y="182476"/>
                    <a:pt x="126816" y="167286"/>
                    <a:pt x="142259" y="170971"/>
                  </a:cubicBezTo>
                  <a:close/>
                  <a:moveTo>
                    <a:pt x="307208" y="170687"/>
                  </a:moveTo>
                  <a:cubicBezTo>
                    <a:pt x="312161" y="169450"/>
                    <a:pt x="319591" y="170687"/>
                    <a:pt x="322068" y="176869"/>
                  </a:cubicBezTo>
                  <a:cubicBezTo>
                    <a:pt x="353028" y="239919"/>
                    <a:pt x="320830" y="296788"/>
                    <a:pt x="272533" y="320277"/>
                  </a:cubicBezTo>
                  <a:cubicBezTo>
                    <a:pt x="256434" y="328931"/>
                    <a:pt x="237859" y="332640"/>
                    <a:pt x="220521" y="332640"/>
                  </a:cubicBezTo>
                  <a:cubicBezTo>
                    <a:pt x="184609" y="332640"/>
                    <a:pt x="148696" y="315332"/>
                    <a:pt x="127643" y="273299"/>
                  </a:cubicBezTo>
                  <a:cubicBezTo>
                    <a:pt x="125167" y="267117"/>
                    <a:pt x="126405" y="260936"/>
                    <a:pt x="132597" y="257227"/>
                  </a:cubicBezTo>
                  <a:cubicBezTo>
                    <a:pt x="138789" y="254754"/>
                    <a:pt x="144981" y="257227"/>
                    <a:pt x="148696" y="262172"/>
                  </a:cubicBezTo>
                  <a:cubicBezTo>
                    <a:pt x="173463" y="314096"/>
                    <a:pt x="225475" y="317805"/>
                    <a:pt x="261388" y="299261"/>
                  </a:cubicBezTo>
                  <a:cubicBezTo>
                    <a:pt x="298539" y="281953"/>
                    <a:pt x="327022" y="238683"/>
                    <a:pt x="302254" y="186759"/>
                  </a:cubicBezTo>
                  <a:cubicBezTo>
                    <a:pt x="298539" y="180578"/>
                    <a:pt x="301016" y="174396"/>
                    <a:pt x="307208" y="170687"/>
                  </a:cubicBezTo>
                  <a:close/>
                  <a:moveTo>
                    <a:pt x="259394" y="112248"/>
                  </a:moveTo>
                  <a:cubicBezTo>
                    <a:pt x="264519" y="113571"/>
                    <a:pt x="269209" y="116972"/>
                    <a:pt x="272234" y="123017"/>
                  </a:cubicBezTo>
                  <a:cubicBezTo>
                    <a:pt x="284336" y="147200"/>
                    <a:pt x="246819" y="165337"/>
                    <a:pt x="234717" y="141154"/>
                  </a:cubicBezTo>
                  <a:cubicBezTo>
                    <a:pt x="224733" y="123017"/>
                    <a:pt x="244021" y="108281"/>
                    <a:pt x="259394" y="112248"/>
                  </a:cubicBezTo>
                  <a:close/>
                  <a:moveTo>
                    <a:pt x="227918" y="23616"/>
                  </a:moveTo>
                  <a:cubicBezTo>
                    <a:pt x="195618" y="23616"/>
                    <a:pt x="163319" y="32312"/>
                    <a:pt x="134746" y="45977"/>
                  </a:cubicBezTo>
                  <a:cubicBezTo>
                    <a:pt x="51514" y="85728"/>
                    <a:pt x="-11843" y="185108"/>
                    <a:pt x="45302" y="305606"/>
                  </a:cubicBezTo>
                  <a:cubicBezTo>
                    <a:pt x="104932" y="422377"/>
                    <a:pt x="222948" y="433557"/>
                    <a:pt x="306181" y="391321"/>
                  </a:cubicBezTo>
                  <a:cubicBezTo>
                    <a:pt x="389414" y="350327"/>
                    <a:pt x="452771" y="250947"/>
                    <a:pt x="395626" y="131691"/>
                  </a:cubicBezTo>
                  <a:cubicBezTo>
                    <a:pt x="355873" y="53430"/>
                    <a:pt x="291274" y="23616"/>
                    <a:pt x="227918" y="23616"/>
                  </a:cubicBezTo>
                  <a:close/>
                  <a:moveTo>
                    <a:pt x="240107" y="271"/>
                  </a:moveTo>
                  <a:cubicBezTo>
                    <a:pt x="307074" y="3644"/>
                    <a:pt x="374041" y="38679"/>
                    <a:pt x="416744" y="121753"/>
                  </a:cubicBezTo>
                  <a:cubicBezTo>
                    <a:pt x="480101" y="255916"/>
                    <a:pt x="409291" y="366476"/>
                    <a:pt x="316120" y="412439"/>
                  </a:cubicBezTo>
                  <a:cubicBezTo>
                    <a:pt x="285063" y="427346"/>
                    <a:pt x="247794" y="436041"/>
                    <a:pt x="211768" y="436041"/>
                  </a:cubicBezTo>
                  <a:cubicBezTo>
                    <a:pt x="140958" y="436041"/>
                    <a:pt x="68905" y="402501"/>
                    <a:pt x="24183" y="315544"/>
                  </a:cubicBezTo>
                  <a:cubicBezTo>
                    <a:pt x="-39173" y="181382"/>
                    <a:pt x="31637" y="70822"/>
                    <a:pt x="124808" y="24859"/>
                  </a:cubicBezTo>
                  <a:cubicBezTo>
                    <a:pt x="159747" y="7623"/>
                    <a:pt x="199927" y="-1752"/>
                    <a:pt x="240107" y="271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66" name="Freeform: Shape 865">
              <a:extLst>
                <a:ext uri="{FF2B5EF4-FFF2-40B4-BE49-F238E27FC236}">
                  <a16:creationId xmlns:a16="http://schemas.microsoft.com/office/drawing/2014/main" id="{C3F7CB3E-7122-4277-B66E-B17BC417A167}"/>
                </a:ext>
              </a:extLst>
            </p:cNvPr>
            <p:cNvSpPr/>
            <p:nvPr/>
          </p:nvSpPr>
          <p:spPr>
            <a:xfrm>
              <a:off x="12377481" y="6200259"/>
              <a:ext cx="437693" cy="433498"/>
            </a:xfrm>
            <a:custGeom>
              <a:avLst/>
              <a:gdLst>
                <a:gd name="connsiteX0" fmla="*/ 313490 w 437693"/>
                <a:gd name="connsiteY0" fmla="*/ 198044 h 433498"/>
                <a:gd name="connsiteX1" fmla="*/ 327115 w 437693"/>
                <a:gd name="connsiteY1" fmla="*/ 207917 h 433498"/>
                <a:gd name="connsiteX2" fmla="*/ 232976 w 437693"/>
                <a:gd name="connsiteY2" fmla="*/ 328864 h 433498"/>
                <a:gd name="connsiteX3" fmla="*/ 216873 w 437693"/>
                <a:gd name="connsiteY3" fmla="*/ 330098 h 433498"/>
                <a:gd name="connsiteX4" fmla="*/ 111586 w 437693"/>
                <a:gd name="connsiteY4" fmla="*/ 237537 h 433498"/>
                <a:gd name="connsiteX5" fmla="*/ 120257 w 437693"/>
                <a:gd name="connsiteY5" fmla="*/ 225196 h 433498"/>
                <a:gd name="connsiteX6" fmla="*/ 133882 w 437693"/>
                <a:gd name="connsiteY6" fmla="*/ 235069 h 433498"/>
                <a:gd name="connsiteX7" fmla="*/ 230499 w 437693"/>
                <a:gd name="connsiteY7" fmla="*/ 305415 h 433498"/>
                <a:gd name="connsiteX8" fmla="*/ 303581 w 437693"/>
                <a:gd name="connsiteY8" fmla="*/ 211620 h 433498"/>
                <a:gd name="connsiteX9" fmla="*/ 313490 w 437693"/>
                <a:gd name="connsiteY9" fmla="*/ 198044 h 433498"/>
                <a:gd name="connsiteX10" fmla="*/ 142499 w 437693"/>
                <a:gd name="connsiteY10" fmla="*/ 141983 h 433498"/>
                <a:gd name="connsiteX11" fmla="*/ 166401 w 437693"/>
                <a:gd name="connsiteY11" fmla="*/ 158911 h 433498"/>
                <a:gd name="connsiteX12" fmla="*/ 124044 w 437693"/>
                <a:gd name="connsiteY12" fmla="*/ 164957 h 433498"/>
                <a:gd name="connsiteX13" fmla="*/ 142499 w 437693"/>
                <a:gd name="connsiteY13" fmla="*/ 141983 h 433498"/>
                <a:gd name="connsiteX14" fmla="*/ 273304 w 437693"/>
                <a:gd name="connsiteY14" fmla="*/ 123293 h 433498"/>
                <a:gd name="connsiteX15" fmla="*/ 297206 w 437693"/>
                <a:gd name="connsiteY15" fmla="*/ 140221 h 433498"/>
                <a:gd name="connsiteX16" fmla="*/ 254849 w 437693"/>
                <a:gd name="connsiteY16" fmla="*/ 146267 h 433498"/>
                <a:gd name="connsiteX17" fmla="*/ 273304 w 437693"/>
                <a:gd name="connsiteY17" fmla="*/ 123293 h 433498"/>
                <a:gd name="connsiteX18" fmla="*/ 221828 w 437693"/>
                <a:gd name="connsiteY18" fmla="*/ 23565 h 433498"/>
                <a:gd name="connsiteX19" fmla="*/ 192014 w 437693"/>
                <a:gd name="connsiteY19" fmla="*/ 24807 h 433498"/>
                <a:gd name="connsiteX20" fmla="*/ 25552 w 437693"/>
                <a:gd name="connsiteY20" fmla="*/ 243438 h 433498"/>
                <a:gd name="connsiteX21" fmla="*/ 245431 w 437693"/>
                <a:gd name="connsiteY21" fmla="*/ 407412 h 433498"/>
                <a:gd name="connsiteX22" fmla="*/ 413135 w 437693"/>
                <a:gd name="connsiteY22" fmla="*/ 190023 h 433498"/>
                <a:gd name="connsiteX23" fmla="*/ 221828 w 437693"/>
                <a:gd name="connsiteY23" fmla="*/ 23565 h 433498"/>
                <a:gd name="connsiteX24" fmla="*/ 189530 w 437693"/>
                <a:gd name="connsiteY24" fmla="*/ 2447 h 433498"/>
                <a:gd name="connsiteX25" fmla="*/ 435496 w 437693"/>
                <a:gd name="connsiteY25" fmla="*/ 186296 h 433498"/>
                <a:gd name="connsiteX26" fmla="*/ 435496 w 437693"/>
                <a:gd name="connsiteY26" fmla="*/ 187538 h 433498"/>
                <a:gd name="connsiteX27" fmla="*/ 249158 w 437693"/>
                <a:gd name="connsiteY27" fmla="*/ 431014 h 433498"/>
                <a:gd name="connsiteX28" fmla="*/ 214375 w 437693"/>
                <a:gd name="connsiteY28" fmla="*/ 433498 h 433498"/>
                <a:gd name="connsiteX29" fmla="*/ 1950 w 437693"/>
                <a:gd name="connsiteY29" fmla="*/ 247165 h 433498"/>
                <a:gd name="connsiteX30" fmla="*/ 189530 w 437693"/>
                <a:gd name="connsiteY30" fmla="*/ 2447 h 4334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437693" h="433498">
                  <a:moveTo>
                    <a:pt x="313490" y="198044"/>
                  </a:moveTo>
                  <a:cubicBezTo>
                    <a:pt x="319683" y="196810"/>
                    <a:pt x="325877" y="201747"/>
                    <a:pt x="327115" y="207917"/>
                  </a:cubicBezTo>
                  <a:cubicBezTo>
                    <a:pt x="335786" y="277030"/>
                    <a:pt x="286239" y="320225"/>
                    <a:pt x="232976" y="328864"/>
                  </a:cubicBezTo>
                  <a:cubicBezTo>
                    <a:pt x="228021" y="328864"/>
                    <a:pt x="221828" y="330098"/>
                    <a:pt x="216873" y="330098"/>
                  </a:cubicBezTo>
                  <a:cubicBezTo>
                    <a:pt x="168565" y="330098"/>
                    <a:pt x="120257" y="299245"/>
                    <a:pt x="111586" y="237537"/>
                  </a:cubicBezTo>
                  <a:cubicBezTo>
                    <a:pt x="110347" y="231366"/>
                    <a:pt x="114063" y="225196"/>
                    <a:pt x="120257" y="225196"/>
                  </a:cubicBezTo>
                  <a:cubicBezTo>
                    <a:pt x="126450" y="223961"/>
                    <a:pt x="132643" y="227664"/>
                    <a:pt x="133882" y="235069"/>
                  </a:cubicBezTo>
                  <a:cubicBezTo>
                    <a:pt x="141314" y="290605"/>
                    <a:pt x="189622" y="310352"/>
                    <a:pt x="230499" y="305415"/>
                  </a:cubicBezTo>
                  <a:cubicBezTo>
                    <a:pt x="270136" y="299245"/>
                    <a:pt x="311013" y="268391"/>
                    <a:pt x="303581" y="211620"/>
                  </a:cubicBezTo>
                  <a:cubicBezTo>
                    <a:pt x="302342" y="204215"/>
                    <a:pt x="307297" y="199278"/>
                    <a:pt x="313490" y="198044"/>
                  </a:cubicBezTo>
                  <a:close/>
                  <a:moveTo>
                    <a:pt x="142499" y="141983"/>
                  </a:moveTo>
                  <a:cubicBezTo>
                    <a:pt x="153089" y="140471"/>
                    <a:pt x="164586" y="145610"/>
                    <a:pt x="166401" y="158911"/>
                  </a:cubicBezTo>
                  <a:cubicBezTo>
                    <a:pt x="170032" y="186721"/>
                    <a:pt x="127675" y="192767"/>
                    <a:pt x="124044" y="164957"/>
                  </a:cubicBezTo>
                  <a:cubicBezTo>
                    <a:pt x="122229" y="151656"/>
                    <a:pt x="131910" y="143494"/>
                    <a:pt x="142499" y="141983"/>
                  </a:cubicBezTo>
                  <a:close/>
                  <a:moveTo>
                    <a:pt x="273304" y="123293"/>
                  </a:moveTo>
                  <a:cubicBezTo>
                    <a:pt x="283893" y="121781"/>
                    <a:pt x="295390" y="126920"/>
                    <a:pt x="297206" y="140221"/>
                  </a:cubicBezTo>
                  <a:cubicBezTo>
                    <a:pt x="300837" y="168031"/>
                    <a:pt x="258480" y="174077"/>
                    <a:pt x="254849" y="146267"/>
                  </a:cubicBezTo>
                  <a:cubicBezTo>
                    <a:pt x="253034" y="132966"/>
                    <a:pt x="262715" y="124804"/>
                    <a:pt x="273304" y="123293"/>
                  </a:cubicBezTo>
                  <a:close/>
                  <a:moveTo>
                    <a:pt x="221828" y="23565"/>
                  </a:moveTo>
                  <a:cubicBezTo>
                    <a:pt x="211890" y="23565"/>
                    <a:pt x="201952" y="24807"/>
                    <a:pt x="192014" y="24807"/>
                  </a:cubicBezTo>
                  <a:cubicBezTo>
                    <a:pt x="100087" y="38472"/>
                    <a:pt x="9403" y="111763"/>
                    <a:pt x="25552" y="243438"/>
                  </a:cubicBezTo>
                  <a:cubicBezTo>
                    <a:pt x="45428" y="375114"/>
                    <a:pt x="153504" y="419834"/>
                    <a:pt x="245431" y="407412"/>
                  </a:cubicBezTo>
                  <a:cubicBezTo>
                    <a:pt x="337358" y="394989"/>
                    <a:pt x="428042" y="321698"/>
                    <a:pt x="413135" y="190023"/>
                  </a:cubicBezTo>
                  <a:cubicBezTo>
                    <a:pt x="394501" y="73254"/>
                    <a:pt x="306301" y="23565"/>
                    <a:pt x="221828" y="23565"/>
                  </a:cubicBezTo>
                  <a:close/>
                  <a:moveTo>
                    <a:pt x="189530" y="2447"/>
                  </a:moveTo>
                  <a:cubicBezTo>
                    <a:pt x="291394" y="-12459"/>
                    <a:pt x="413135" y="39714"/>
                    <a:pt x="435496" y="186296"/>
                  </a:cubicBezTo>
                  <a:lnTo>
                    <a:pt x="435496" y="187538"/>
                  </a:lnTo>
                  <a:cubicBezTo>
                    <a:pt x="454130" y="334121"/>
                    <a:pt x="351023" y="416107"/>
                    <a:pt x="249158" y="431014"/>
                  </a:cubicBezTo>
                  <a:cubicBezTo>
                    <a:pt x="237978" y="432256"/>
                    <a:pt x="226797" y="433498"/>
                    <a:pt x="214375" y="433498"/>
                  </a:cubicBezTo>
                  <a:cubicBezTo>
                    <a:pt x="121206" y="433498"/>
                    <a:pt x="21826" y="377598"/>
                    <a:pt x="1950" y="247165"/>
                  </a:cubicBezTo>
                  <a:cubicBezTo>
                    <a:pt x="-15442" y="98098"/>
                    <a:pt x="86423" y="17354"/>
                    <a:pt x="189530" y="2447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67" name="Freeform: Shape 866">
              <a:extLst>
                <a:ext uri="{FF2B5EF4-FFF2-40B4-BE49-F238E27FC236}">
                  <a16:creationId xmlns:a16="http://schemas.microsoft.com/office/drawing/2014/main" id="{A227D11E-AF8C-412E-A8BF-A210B4CA5D93}"/>
                </a:ext>
              </a:extLst>
            </p:cNvPr>
            <p:cNvSpPr/>
            <p:nvPr/>
          </p:nvSpPr>
          <p:spPr>
            <a:xfrm>
              <a:off x="14052099" y="6150780"/>
              <a:ext cx="438150" cy="431900"/>
            </a:xfrm>
            <a:custGeom>
              <a:avLst/>
              <a:gdLst>
                <a:gd name="connsiteX0" fmla="*/ 124930 w 438150"/>
                <a:gd name="connsiteY0" fmla="*/ 198937 h 431900"/>
                <a:gd name="connsiteX1" fmla="*/ 134839 w 438150"/>
                <a:gd name="connsiteY1" fmla="*/ 212512 h 431900"/>
                <a:gd name="connsiteX2" fmla="*/ 209160 w 438150"/>
                <a:gd name="connsiteY2" fmla="*/ 306299 h 431900"/>
                <a:gd name="connsiteX3" fmla="*/ 304538 w 438150"/>
                <a:gd name="connsiteY3" fmla="*/ 234724 h 431900"/>
                <a:gd name="connsiteX4" fmla="*/ 316925 w 438150"/>
                <a:gd name="connsiteY4" fmla="*/ 224852 h 431900"/>
                <a:gd name="connsiteX5" fmla="*/ 326834 w 438150"/>
                <a:gd name="connsiteY5" fmla="*/ 237192 h 431900"/>
                <a:gd name="connsiteX6" fmla="*/ 221547 w 438150"/>
                <a:gd name="connsiteY6" fmla="*/ 329745 h 431900"/>
                <a:gd name="connsiteX7" fmla="*/ 205444 w 438150"/>
                <a:gd name="connsiteY7" fmla="*/ 329745 h 431900"/>
                <a:gd name="connsiteX8" fmla="*/ 111305 w 438150"/>
                <a:gd name="connsiteY8" fmla="*/ 210044 h 431900"/>
                <a:gd name="connsiteX9" fmla="*/ 124930 w 438150"/>
                <a:gd name="connsiteY9" fmla="*/ 198937 h 431900"/>
                <a:gd name="connsiteX10" fmla="*/ 296713 w 438150"/>
                <a:gd name="connsiteY10" fmla="*/ 141631 h 431900"/>
                <a:gd name="connsiteX11" fmla="*/ 315622 w 438150"/>
                <a:gd name="connsiteY11" fmla="*/ 164583 h 431900"/>
                <a:gd name="connsiteX12" fmla="*/ 273265 w 438150"/>
                <a:gd name="connsiteY12" fmla="*/ 158543 h 431900"/>
                <a:gd name="connsiteX13" fmla="*/ 296713 w 438150"/>
                <a:gd name="connsiteY13" fmla="*/ 141631 h 431900"/>
                <a:gd name="connsiteX14" fmla="*/ 165279 w 438150"/>
                <a:gd name="connsiteY14" fmla="*/ 124945 h 431900"/>
                <a:gd name="connsiteX15" fmla="*/ 183568 w 438150"/>
                <a:gd name="connsiteY15" fmla="*/ 148373 h 431900"/>
                <a:gd name="connsiteX16" fmla="*/ 142457 w 438150"/>
                <a:gd name="connsiteY16" fmla="*/ 142327 h 431900"/>
                <a:gd name="connsiteX17" fmla="*/ 165279 w 438150"/>
                <a:gd name="connsiteY17" fmla="*/ 124945 h 431900"/>
                <a:gd name="connsiteX18" fmla="*/ 216591 w 438150"/>
                <a:gd name="connsiteY18" fmla="*/ 23212 h 431900"/>
                <a:gd name="connsiteX19" fmla="*/ 25282 w 438150"/>
                <a:gd name="connsiteY19" fmla="*/ 190911 h 431900"/>
                <a:gd name="connsiteX20" fmla="*/ 194230 w 438150"/>
                <a:gd name="connsiteY20" fmla="*/ 408298 h 431900"/>
                <a:gd name="connsiteX21" fmla="*/ 414111 w 438150"/>
                <a:gd name="connsiteY21" fmla="*/ 241842 h 431900"/>
                <a:gd name="connsiteX22" fmla="*/ 243921 w 438150"/>
                <a:gd name="connsiteY22" fmla="*/ 24454 h 431900"/>
                <a:gd name="connsiteX23" fmla="*/ 216591 w 438150"/>
                <a:gd name="connsiteY23" fmla="*/ 23212 h 431900"/>
                <a:gd name="connsiteX24" fmla="*/ 246405 w 438150"/>
                <a:gd name="connsiteY24" fmla="*/ 2094 h 431900"/>
                <a:gd name="connsiteX25" fmla="*/ 436471 w 438150"/>
                <a:gd name="connsiteY25" fmla="*/ 244326 h 431900"/>
                <a:gd name="connsiteX26" fmla="*/ 222802 w 438150"/>
                <a:gd name="connsiteY26" fmla="*/ 431900 h 431900"/>
                <a:gd name="connsiteX27" fmla="*/ 190503 w 438150"/>
                <a:gd name="connsiteY27" fmla="*/ 430658 h 431900"/>
                <a:gd name="connsiteX28" fmla="*/ 1679 w 438150"/>
                <a:gd name="connsiteY28" fmla="*/ 188426 h 431900"/>
                <a:gd name="connsiteX29" fmla="*/ 246405 w 438150"/>
                <a:gd name="connsiteY29" fmla="*/ 2094 h 4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438150" h="431900">
                  <a:moveTo>
                    <a:pt x="124930" y="198937"/>
                  </a:moveTo>
                  <a:cubicBezTo>
                    <a:pt x="131123" y="200171"/>
                    <a:pt x="136078" y="206341"/>
                    <a:pt x="134839" y="212512"/>
                  </a:cubicBezTo>
                  <a:cubicBezTo>
                    <a:pt x="127407" y="269277"/>
                    <a:pt x="168284" y="301362"/>
                    <a:pt x="209160" y="306299"/>
                  </a:cubicBezTo>
                  <a:cubicBezTo>
                    <a:pt x="248798" y="312469"/>
                    <a:pt x="297106" y="291490"/>
                    <a:pt x="304538" y="234724"/>
                  </a:cubicBezTo>
                  <a:cubicBezTo>
                    <a:pt x="305777" y="228554"/>
                    <a:pt x="311970" y="223618"/>
                    <a:pt x="316925" y="224852"/>
                  </a:cubicBezTo>
                  <a:cubicBezTo>
                    <a:pt x="323118" y="224852"/>
                    <a:pt x="328073" y="231022"/>
                    <a:pt x="326834" y="237192"/>
                  </a:cubicBezTo>
                  <a:cubicBezTo>
                    <a:pt x="319402" y="301362"/>
                    <a:pt x="269855" y="329745"/>
                    <a:pt x="221547" y="329745"/>
                  </a:cubicBezTo>
                  <a:cubicBezTo>
                    <a:pt x="216592" y="329745"/>
                    <a:pt x="210399" y="329745"/>
                    <a:pt x="205444" y="329745"/>
                  </a:cubicBezTo>
                  <a:cubicBezTo>
                    <a:pt x="152181" y="322341"/>
                    <a:pt x="102634" y="279150"/>
                    <a:pt x="111305" y="210044"/>
                  </a:cubicBezTo>
                  <a:cubicBezTo>
                    <a:pt x="112543" y="203873"/>
                    <a:pt x="118737" y="198937"/>
                    <a:pt x="124930" y="198937"/>
                  </a:cubicBezTo>
                  <a:close/>
                  <a:moveTo>
                    <a:pt x="296713" y="141631"/>
                  </a:moveTo>
                  <a:cubicBezTo>
                    <a:pt x="307453" y="143141"/>
                    <a:pt x="317438" y="151295"/>
                    <a:pt x="315622" y="164583"/>
                  </a:cubicBezTo>
                  <a:cubicBezTo>
                    <a:pt x="311991" y="191160"/>
                    <a:pt x="269634" y="185120"/>
                    <a:pt x="273265" y="158543"/>
                  </a:cubicBezTo>
                  <a:cubicBezTo>
                    <a:pt x="274475" y="145255"/>
                    <a:pt x="285972" y="140121"/>
                    <a:pt x="296713" y="141631"/>
                  </a:cubicBezTo>
                  <a:close/>
                  <a:moveTo>
                    <a:pt x="165279" y="124945"/>
                  </a:moveTo>
                  <a:cubicBezTo>
                    <a:pt x="175708" y="126306"/>
                    <a:pt x="185382" y="134468"/>
                    <a:pt x="183568" y="148373"/>
                  </a:cubicBezTo>
                  <a:cubicBezTo>
                    <a:pt x="181150" y="174974"/>
                    <a:pt x="138830" y="170137"/>
                    <a:pt x="142457" y="142327"/>
                  </a:cubicBezTo>
                  <a:cubicBezTo>
                    <a:pt x="143666" y="129026"/>
                    <a:pt x="154851" y="123585"/>
                    <a:pt x="165279" y="124945"/>
                  </a:cubicBezTo>
                  <a:close/>
                  <a:moveTo>
                    <a:pt x="216591" y="23212"/>
                  </a:moveTo>
                  <a:cubicBezTo>
                    <a:pt x="130875" y="23212"/>
                    <a:pt x="42674" y="72900"/>
                    <a:pt x="25282" y="190911"/>
                  </a:cubicBezTo>
                  <a:cubicBezTo>
                    <a:pt x="10375" y="322586"/>
                    <a:pt x="102303" y="395876"/>
                    <a:pt x="194230" y="408298"/>
                  </a:cubicBezTo>
                  <a:cubicBezTo>
                    <a:pt x="286158" y="419478"/>
                    <a:pt x="394235" y="372274"/>
                    <a:pt x="414111" y="241842"/>
                  </a:cubicBezTo>
                  <a:cubicBezTo>
                    <a:pt x="427776" y="108924"/>
                    <a:pt x="335848" y="36876"/>
                    <a:pt x="243921" y="24454"/>
                  </a:cubicBezTo>
                  <a:cubicBezTo>
                    <a:pt x="233983" y="23212"/>
                    <a:pt x="225287" y="23212"/>
                    <a:pt x="216591" y="23212"/>
                  </a:cubicBezTo>
                  <a:close/>
                  <a:moveTo>
                    <a:pt x="246405" y="2094"/>
                  </a:moveTo>
                  <a:cubicBezTo>
                    <a:pt x="349513" y="15759"/>
                    <a:pt x="452621" y="96502"/>
                    <a:pt x="436471" y="244326"/>
                  </a:cubicBezTo>
                  <a:cubicBezTo>
                    <a:pt x="416595" y="377243"/>
                    <a:pt x="317214" y="431900"/>
                    <a:pt x="222802" y="431900"/>
                  </a:cubicBezTo>
                  <a:cubicBezTo>
                    <a:pt x="211622" y="431900"/>
                    <a:pt x="201684" y="431900"/>
                    <a:pt x="190503" y="430658"/>
                  </a:cubicBezTo>
                  <a:cubicBezTo>
                    <a:pt x="88638" y="416994"/>
                    <a:pt x="-14470" y="336250"/>
                    <a:pt x="1679" y="188426"/>
                  </a:cubicBezTo>
                  <a:cubicBezTo>
                    <a:pt x="22798" y="40603"/>
                    <a:pt x="144540" y="-11570"/>
                    <a:pt x="246405" y="209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68" name="Freeform: Shape 867">
              <a:extLst>
                <a:ext uri="{FF2B5EF4-FFF2-40B4-BE49-F238E27FC236}">
                  <a16:creationId xmlns:a16="http://schemas.microsoft.com/office/drawing/2014/main" id="{17B96D8B-ED33-4216-9003-6A530C5038ED}"/>
                </a:ext>
              </a:extLst>
            </p:cNvPr>
            <p:cNvSpPr/>
            <p:nvPr/>
          </p:nvSpPr>
          <p:spPr>
            <a:xfrm>
              <a:off x="14167149" y="7014970"/>
              <a:ext cx="316430" cy="196835"/>
            </a:xfrm>
            <a:custGeom>
              <a:avLst/>
              <a:gdLst>
                <a:gd name="connsiteX0" fmla="*/ 56335 w 316430"/>
                <a:gd name="connsiteY0" fmla="*/ 94680 h 196835"/>
                <a:gd name="connsiteX1" fmla="*/ 62459 w 316430"/>
                <a:gd name="connsiteY1" fmla="*/ 109450 h 196835"/>
                <a:gd name="connsiteX2" fmla="*/ 22044 w 316430"/>
                <a:gd name="connsiteY2" fmla="*/ 126681 h 196835"/>
                <a:gd name="connsiteX3" fmla="*/ 29392 w 316430"/>
                <a:gd name="connsiteY3" fmla="*/ 143912 h 196835"/>
                <a:gd name="connsiteX4" fmla="*/ 64908 w 316430"/>
                <a:gd name="connsiteY4" fmla="*/ 127911 h 196835"/>
                <a:gd name="connsiteX5" fmla="*/ 72256 w 316430"/>
                <a:gd name="connsiteY5" fmla="*/ 143912 h 196835"/>
                <a:gd name="connsiteX6" fmla="*/ 36740 w 316430"/>
                <a:gd name="connsiteY6" fmla="*/ 158681 h 196835"/>
                <a:gd name="connsiteX7" fmla="*/ 42864 w 316430"/>
                <a:gd name="connsiteY7" fmla="*/ 174681 h 196835"/>
                <a:gd name="connsiteX8" fmla="*/ 48987 w 316430"/>
                <a:gd name="connsiteY8" fmla="*/ 189451 h 196835"/>
                <a:gd name="connsiteX9" fmla="*/ 33066 w 316430"/>
                <a:gd name="connsiteY9" fmla="*/ 196835 h 196835"/>
                <a:gd name="connsiteX10" fmla="*/ 0 w 316430"/>
                <a:gd name="connsiteY10" fmla="*/ 118065 h 196835"/>
                <a:gd name="connsiteX11" fmla="*/ 116666 w 316430"/>
                <a:gd name="connsiteY11" fmla="*/ 88244 h 196835"/>
                <a:gd name="connsiteX12" fmla="*/ 105441 w 316430"/>
                <a:gd name="connsiteY12" fmla="*/ 90704 h 196835"/>
                <a:gd name="connsiteX13" fmla="*/ 91908 w 316430"/>
                <a:gd name="connsiteY13" fmla="*/ 96853 h 196835"/>
                <a:gd name="connsiteX14" fmla="*/ 101750 w 316430"/>
                <a:gd name="connsiteY14" fmla="*/ 120219 h 196835"/>
                <a:gd name="connsiteX15" fmla="*/ 115282 w 316430"/>
                <a:gd name="connsiteY15" fmla="*/ 114070 h 196835"/>
                <a:gd name="connsiteX16" fmla="*/ 125124 w 316430"/>
                <a:gd name="connsiteY16" fmla="*/ 96853 h 196835"/>
                <a:gd name="connsiteX17" fmla="*/ 116666 w 316430"/>
                <a:gd name="connsiteY17" fmla="*/ 88244 h 196835"/>
                <a:gd name="connsiteX18" fmla="*/ 128815 w 316430"/>
                <a:gd name="connsiteY18" fmla="*/ 74870 h 196835"/>
                <a:gd name="connsiteX19" fmla="*/ 142347 w 316430"/>
                <a:gd name="connsiteY19" fmla="*/ 89474 h 196835"/>
                <a:gd name="connsiteX20" fmla="*/ 133736 w 316430"/>
                <a:gd name="connsiteY20" fmla="*/ 121449 h 196835"/>
                <a:gd name="connsiteX21" fmla="*/ 134966 w 316430"/>
                <a:gd name="connsiteY21" fmla="*/ 121449 h 196835"/>
                <a:gd name="connsiteX22" fmla="*/ 168182 w 316430"/>
                <a:gd name="connsiteY22" fmla="*/ 141126 h 196835"/>
                <a:gd name="connsiteX23" fmla="*/ 148498 w 316430"/>
                <a:gd name="connsiteY23" fmla="*/ 149735 h 196835"/>
                <a:gd name="connsiteX24" fmla="*/ 116513 w 316430"/>
                <a:gd name="connsiteY24" fmla="*/ 128828 h 196835"/>
                <a:gd name="connsiteX25" fmla="*/ 107901 w 316430"/>
                <a:gd name="connsiteY25" fmla="*/ 132517 h 196835"/>
                <a:gd name="connsiteX26" fmla="*/ 118973 w 316430"/>
                <a:gd name="connsiteY26" fmla="*/ 160803 h 196835"/>
                <a:gd name="connsiteX27" fmla="*/ 101750 w 316430"/>
                <a:gd name="connsiteY27" fmla="*/ 168182 h 196835"/>
                <a:gd name="connsiteX28" fmla="*/ 69764 w 316430"/>
                <a:gd name="connsiteY28" fmla="*/ 90704 h 196835"/>
                <a:gd name="connsiteX29" fmla="*/ 104210 w 316430"/>
                <a:gd name="connsiteY29" fmla="*/ 75946 h 196835"/>
                <a:gd name="connsiteX30" fmla="*/ 128815 w 316430"/>
                <a:gd name="connsiteY30" fmla="*/ 74870 h 196835"/>
                <a:gd name="connsiteX31" fmla="*/ 206047 w 316430"/>
                <a:gd name="connsiteY31" fmla="*/ 31141 h 196835"/>
                <a:gd name="connsiteX32" fmla="*/ 212194 w 316430"/>
                <a:gd name="connsiteY32" fmla="*/ 45911 h 196835"/>
                <a:gd name="connsiteX33" fmla="*/ 171624 w 316430"/>
                <a:gd name="connsiteY33" fmla="*/ 61911 h 196835"/>
                <a:gd name="connsiteX34" fmla="*/ 179000 w 316430"/>
                <a:gd name="connsiteY34" fmla="*/ 80373 h 196835"/>
                <a:gd name="connsiteX35" fmla="*/ 214653 w 316430"/>
                <a:gd name="connsiteY35" fmla="*/ 65603 h 196835"/>
                <a:gd name="connsiteX36" fmla="*/ 220800 w 316430"/>
                <a:gd name="connsiteY36" fmla="*/ 80373 h 196835"/>
                <a:gd name="connsiteX37" fmla="*/ 186377 w 316430"/>
                <a:gd name="connsiteY37" fmla="*/ 95142 h 196835"/>
                <a:gd name="connsiteX38" fmla="*/ 192524 w 316430"/>
                <a:gd name="connsiteY38" fmla="*/ 111142 h 196835"/>
                <a:gd name="connsiteX39" fmla="*/ 236782 w 316430"/>
                <a:gd name="connsiteY39" fmla="*/ 92680 h 196835"/>
                <a:gd name="connsiteX40" fmla="*/ 242929 w 316430"/>
                <a:gd name="connsiteY40" fmla="*/ 107450 h 196835"/>
                <a:gd name="connsiteX41" fmla="*/ 181459 w 316430"/>
                <a:gd name="connsiteY41" fmla="*/ 133296 h 196835"/>
                <a:gd name="connsiteX42" fmla="*/ 149495 w 316430"/>
                <a:gd name="connsiteY42" fmla="*/ 55757 h 196835"/>
                <a:gd name="connsiteX43" fmla="*/ 279548 w 316430"/>
                <a:gd name="connsiteY43" fmla="*/ 0 h 196835"/>
                <a:gd name="connsiteX44" fmla="*/ 285695 w 316430"/>
                <a:gd name="connsiteY44" fmla="*/ 14770 h 196835"/>
                <a:gd name="connsiteX45" fmla="*/ 245125 w 316430"/>
                <a:gd name="connsiteY45" fmla="*/ 30770 h 196835"/>
                <a:gd name="connsiteX46" fmla="*/ 252501 w 316430"/>
                <a:gd name="connsiteY46" fmla="*/ 49232 h 196835"/>
                <a:gd name="connsiteX47" fmla="*/ 288154 w 316430"/>
                <a:gd name="connsiteY47" fmla="*/ 33231 h 196835"/>
                <a:gd name="connsiteX48" fmla="*/ 295530 w 316430"/>
                <a:gd name="connsiteY48" fmla="*/ 49232 h 196835"/>
                <a:gd name="connsiteX49" fmla="*/ 258648 w 316430"/>
                <a:gd name="connsiteY49" fmla="*/ 64001 h 196835"/>
                <a:gd name="connsiteX50" fmla="*/ 266025 w 316430"/>
                <a:gd name="connsiteY50" fmla="*/ 81232 h 196835"/>
                <a:gd name="connsiteX51" fmla="*/ 310283 w 316430"/>
                <a:gd name="connsiteY51" fmla="*/ 61539 h 196835"/>
                <a:gd name="connsiteX52" fmla="*/ 316430 w 316430"/>
                <a:gd name="connsiteY52" fmla="*/ 76309 h 196835"/>
                <a:gd name="connsiteX53" fmla="*/ 256190 w 316430"/>
                <a:gd name="connsiteY53" fmla="*/ 102155 h 196835"/>
                <a:gd name="connsiteX54" fmla="*/ 222996 w 316430"/>
                <a:gd name="connsiteY54" fmla="*/ 24616 h 19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316430" h="196835">
                  <a:moveTo>
                    <a:pt x="56335" y="94680"/>
                  </a:moveTo>
                  <a:lnTo>
                    <a:pt x="62459" y="109450"/>
                  </a:lnTo>
                  <a:lnTo>
                    <a:pt x="22044" y="126681"/>
                  </a:lnTo>
                  <a:lnTo>
                    <a:pt x="29392" y="143912"/>
                  </a:lnTo>
                  <a:lnTo>
                    <a:pt x="64908" y="127911"/>
                  </a:lnTo>
                  <a:lnTo>
                    <a:pt x="72256" y="143912"/>
                  </a:lnTo>
                  <a:lnTo>
                    <a:pt x="36740" y="158681"/>
                  </a:lnTo>
                  <a:lnTo>
                    <a:pt x="42864" y="174681"/>
                  </a:lnTo>
                  <a:lnTo>
                    <a:pt x="48987" y="189451"/>
                  </a:lnTo>
                  <a:lnTo>
                    <a:pt x="33066" y="196835"/>
                  </a:lnTo>
                  <a:lnTo>
                    <a:pt x="0" y="118065"/>
                  </a:lnTo>
                  <a:close/>
                  <a:moveTo>
                    <a:pt x="116666" y="88244"/>
                  </a:moveTo>
                  <a:cubicBezTo>
                    <a:pt x="113130" y="87629"/>
                    <a:pt x="109132" y="88859"/>
                    <a:pt x="105441" y="90704"/>
                  </a:cubicBezTo>
                  <a:lnTo>
                    <a:pt x="91908" y="96853"/>
                  </a:lnTo>
                  <a:lnTo>
                    <a:pt x="101750" y="120219"/>
                  </a:lnTo>
                  <a:lnTo>
                    <a:pt x="115282" y="114070"/>
                  </a:lnTo>
                  <a:cubicBezTo>
                    <a:pt x="123894" y="111611"/>
                    <a:pt x="130045" y="105461"/>
                    <a:pt x="125124" y="96853"/>
                  </a:cubicBezTo>
                  <a:cubicBezTo>
                    <a:pt x="123279" y="91319"/>
                    <a:pt x="120203" y="88859"/>
                    <a:pt x="116666" y="88244"/>
                  </a:cubicBezTo>
                  <a:close/>
                  <a:moveTo>
                    <a:pt x="128815" y="74870"/>
                  </a:moveTo>
                  <a:cubicBezTo>
                    <a:pt x="135273" y="77791"/>
                    <a:pt x="139887" y="83325"/>
                    <a:pt x="142347" y="89474"/>
                  </a:cubicBezTo>
                  <a:cubicBezTo>
                    <a:pt x="146038" y="99312"/>
                    <a:pt x="146038" y="112840"/>
                    <a:pt x="133736" y="121449"/>
                  </a:cubicBezTo>
                  <a:lnTo>
                    <a:pt x="134966" y="121449"/>
                  </a:lnTo>
                  <a:lnTo>
                    <a:pt x="168182" y="141126"/>
                  </a:lnTo>
                  <a:lnTo>
                    <a:pt x="148498" y="149735"/>
                  </a:lnTo>
                  <a:lnTo>
                    <a:pt x="116513" y="128828"/>
                  </a:lnTo>
                  <a:lnTo>
                    <a:pt x="107901" y="132517"/>
                  </a:lnTo>
                  <a:lnTo>
                    <a:pt x="118973" y="160803"/>
                  </a:lnTo>
                  <a:lnTo>
                    <a:pt x="101750" y="168182"/>
                  </a:lnTo>
                  <a:lnTo>
                    <a:pt x="69764" y="90704"/>
                  </a:lnTo>
                  <a:lnTo>
                    <a:pt x="104210" y="75946"/>
                  </a:lnTo>
                  <a:cubicBezTo>
                    <a:pt x="114052" y="71641"/>
                    <a:pt x="122356" y="71949"/>
                    <a:pt x="128815" y="74870"/>
                  </a:cubicBezTo>
                  <a:close/>
                  <a:moveTo>
                    <a:pt x="206047" y="31141"/>
                  </a:moveTo>
                  <a:lnTo>
                    <a:pt x="212194" y="45911"/>
                  </a:lnTo>
                  <a:lnTo>
                    <a:pt x="171624" y="61911"/>
                  </a:lnTo>
                  <a:lnTo>
                    <a:pt x="179000" y="80373"/>
                  </a:lnTo>
                  <a:lnTo>
                    <a:pt x="214653" y="65603"/>
                  </a:lnTo>
                  <a:lnTo>
                    <a:pt x="220800" y="80373"/>
                  </a:lnTo>
                  <a:lnTo>
                    <a:pt x="186377" y="95142"/>
                  </a:lnTo>
                  <a:lnTo>
                    <a:pt x="192524" y="111142"/>
                  </a:lnTo>
                  <a:lnTo>
                    <a:pt x="236782" y="92680"/>
                  </a:lnTo>
                  <a:lnTo>
                    <a:pt x="242929" y="107450"/>
                  </a:lnTo>
                  <a:lnTo>
                    <a:pt x="181459" y="133296"/>
                  </a:lnTo>
                  <a:lnTo>
                    <a:pt x="149495" y="55757"/>
                  </a:lnTo>
                  <a:close/>
                  <a:moveTo>
                    <a:pt x="279548" y="0"/>
                  </a:moveTo>
                  <a:lnTo>
                    <a:pt x="285695" y="14770"/>
                  </a:lnTo>
                  <a:lnTo>
                    <a:pt x="245125" y="30770"/>
                  </a:lnTo>
                  <a:lnTo>
                    <a:pt x="252501" y="49232"/>
                  </a:lnTo>
                  <a:lnTo>
                    <a:pt x="288154" y="33231"/>
                  </a:lnTo>
                  <a:lnTo>
                    <a:pt x="295530" y="49232"/>
                  </a:lnTo>
                  <a:lnTo>
                    <a:pt x="258648" y="64001"/>
                  </a:lnTo>
                  <a:lnTo>
                    <a:pt x="266025" y="81232"/>
                  </a:lnTo>
                  <a:lnTo>
                    <a:pt x="310283" y="61539"/>
                  </a:lnTo>
                  <a:lnTo>
                    <a:pt x="316430" y="76309"/>
                  </a:lnTo>
                  <a:lnTo>
                    <a:pt x="256190" y="102155"/>
                  </a:lnTo>
                  <a:lnTo>
                    <a:pt x="222996" y="24616"/>
                  </a:lnTo>
                  <a:close/>
                </a:path>
              </a:pathLst>
            </a:custGeom>
            <a:solidFill>
              <a:schemeClr val="bg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69" name="Freeform: Shape 868">
              <a:extLst>
                <a:ext uri="{FF2B5EF4-FFF2-40B4-BE49-F238E27FC236}">
                  <a16:creationId xmlns:a16="http://schemas.microsoft.com/office/drawing/2014/main" id="{B87A35B6-4974-46B9-9A15-7ECE15613F8B}"/>
                </a:ext>
              </a:extLst>
            </p:cNvPr>
            <p:cNvSpPr/>
            <p:nvPr/>
          </p:nvSpPr>
          <p:spPr>
            <a:xfrm>
              <a:off x="11668090" y="6221401"/>
              <a:ext cx="399899" cy="399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2" h="322">
                  <a:moveTo>
                    <a:pt x="322" y="161"/>
                  </a:moveTo>
                  <a:cubicBezTo>
                    <a:pt x="322" y="250"/>
                    <a:pt x="250" y="322"/>
                    <a:pt x="161" y="322"/>
                  </a:cubicBezTo>
                  <a:cubicBezTo>
                    <a:pt x="72" y="322"/>
                    <a:pt x="0" y="250"/>
                    <a:pt x="0" y="161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250" y="0"/>
                    <a:pt x="322" y="72"/>
                    <a:pt x="322" y="161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70" name="Freeform: Shape 869">
              <a:extLst>
                <a:ext uri="{FF2B5EF4-FFF2-40B4-BE49-F238E27FC236}">
                  <a16:creationId xmlns:a16="http://schemas.microsoft.com/office/drawing/2014/main" id="{4B4DF20C-280A-4C67-9D81-45C86E8B8936}"/>
                </a:ext>
              </a:extLst>
            </p:cNvPr>
            <p:cNvSpPr/>
            <p:nvPr/>
          </p:nvSpPr>
          <p:spPr>
            <a:xfrm>
              <a:off x="11668090" y="6887899"/>
              <a:ext cx="399899" cy="399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2" h="322">
                  <a:moveTo>
                    <a:pt x="322" y="161"/>
                  </a:moveTo>
                  <a:cubicBezTo>
                    <a:pt x="322" y="249"/>
                    <a:pt x="250" y="322"/>
                    <a:pt x="161" y="322"/>
                  </a:cubicBezTo>
                  <a:cubicBezTo>
                    <a:pt x="72" y="322"/>
                    <a:pt x="0" y="249"/>
                    <a:pt x="0" y="161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250" y="0"/>
                    <a:pt x="322" y="72"/>
                    <a:pt x="322" y="161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71" name="Freeform: Shape 870">
              <a:extLst>
                <a:ext uri="{FF2B5EF4-FFF2-40B4-BE49-F238E27FC236}">
                  <a16:creationId xmlns:a16="http://schemas.microsoft.com/office/drawing/2014/main" id="{003555B4-5832-4820-A58F-809965C42EA3}"/>
                </a:ext>
              </a:extLst>
            </p:cNvPr>
            <p:cNvSpPr/>
            <p:nvPr/>
          </p:nvSpPr>
          <p:spPr>
            <a:xfrm>
              <a:off x="12442973" y="6221401"/>
              <a:ext cx="399899" cy="399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2" h="322">
                  <a:moveTo>
                    <a:pt x="322" y="161"/>
                  </a:moveTo>
                  <a:cubicBezTo>
                    <a:pt x="322" y="250"/>
                    <a:pt x="250" y="322"/>
                    <a:pt x="161" y="322"/>
                  </a:cubicBezTo>
                  <a:cubicBezTo>
                    <a:pt x="72" y="322"/>
                    <a:pt x="0" y="250"/>
                    <a:pt x="0" y="161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250" y="0"/>
                    <a:pt x="322" y="72"/>
                    <a:pt x="322" y="161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72" name="Freeform: Shape 871">
              <a:extLst>
                <a:ext uri="{FF2B5EF4-FFF2-40B4-BE49-F238E27FC236}">
                  <a16:creationId xmlns:a16="http://schemas.microsoft.com/office/drawing/2014/main" id="{D7006726-B630-4942-B3CA-6FEFE4268755}"/>
                </a:ext>
              </a:extLst>
            </p:cNvPr>
            <p:cNvSpPr/>
            <p:nvPr/>
          </p:nvSpPr>
          <p:spPr>
            <a:xfrm>
              <a:off x="12442973" y="6846788"/>
              <a:ext cx="399899" cy="399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2" h="322">
                  <a:moveTo>
                    <a:pt x="322" y="161"/>
                  </a:moveTo>
                  <a:cubicBezTo>
                    <a:pt x="322" y="250"/>
                    <a:pt x="250" y="322"/>
                    <a:pt x="161" y="322"/>
                  </a:cubicBezTo>
                  <a:cubicBezTo>
                    <a:pt x="72" y="322"/>
                    <a:pt x="0" y="250"/>
                    <a:pt x="0" y="161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250" y="0"/>
                    <a:pt x="322" y="72"/>
                    <a:pt x="322" y="161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73" name="Freeform: Shape 872">
              <a:extLst>
                <a:ext uri="{FF2B5EF4-FFF2-40B4-BE49-F238E27FC236}">
                  <a16:creationId xmlns:a16="http://schemas.microsoft.com/office/drawing/2014/main" id="{B8DC23AC-5671-4A4F-80FA-B7137ADD89DF}"/>
                </a:ext>
              </a:extLst>
            </p:cNvPr>
            <p:cNvSpPr/>
            <p:nvPr/>
          </p:nvSpPr>
          <p:spPr>
            <a:xfrm>
              <a:off x="13306306" y="6221401"/>
              <a:ext cx="398653" cy="399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1" h="322">
                  <a:moveTo>
                    <a:pt x="321" y="161"/>
                  </a:moveTo>
                  <a:cubicBezTo>
                    <a:pt x="321" y="250"/>
                    <a:pt x="250" y="322"/>
                    <a:pt x="160" y="322"/>
                  </a:cubicBezTo>
                  <a:cubicBezTo>
                    <a:pt x="72" y="322"/>
                    <a:pt x="0" y="250"/>
                    <a:pt x="0" y="161"/>
                  </a:cubicBezTo>
                  <a:cubicBezTo>
                    <a:pt x="0" y="72"/>
                    <a:pt x="72" y="0"/>
                    <a:pt x="160" y="0"/>
                  </a:cubicBezTo>
                  <a:cubicBezTo>
                    <a:pt x="250" y="0"/>
                    <a:pt x="321" y="72"/>
                    <a:pt x="321" y="161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74" name="Freeform: Shape 873">
              <a:extLst>
                <a:ext uri="{FF2B5EF4-FFF2-40B4-BE49-F238E27FC236}">
                  <a16:creationId xmlns:a16="http://schemas.microsoft.com/office/drawing/2014/main" id="{F48ED95F-0320-4F11-AC39-7FB3CA1856DE}"/>
                </a:ext>
              </a:extLst>
            </p:cNvPr>
            <p:cNvSpPr/>
            <p:nvPr/>
          </p:nvSpPr>
          <p:spPr>
            <a:xfrm>
              <a:off x="13283882" y="6885407"/>
              <a:ext cx="399899" cy="399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2" h="322">
                  <a:moveTo>
                    <a:pt x="322" y="161"/>
                  </a:moveTo>
                  <a:cubicBezTo>
                    <a:pt x="322" y="250"/>
                    <a:pt x="250" y="322"/>
                    <a:pt x="161" y="322"/>
                  </a:cubicBezTo>
                  <a:cubicBezTo>
                    <a:pt x="72" y="322"/>
                    <a:pt x="0" y="250"/>
                    <a:pt x="0" y="161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250" y="0"/>
                    <a:pt x="322" y="72"/>
                    <a:pt x="322" y="161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75" name="Freeform: Shape 874">
              <a:extLst>
                <a:ext uri="{FF2B5EF4-FFF2-40B4-BE49-F238E27FC236}">
                  <a16:creationId xmlns:a16="http://schemas.microsoft.com/office/drawing/2014/main" id="{14B0C510-5EE3-4721-8311-0A8D9FA03295}"/>
                </a:ext>
              </a:extLst>
            </p:cNvPr>
            <p:cNvSpPr/>
            <p:nvPr/>
          </p:nvSpPr>
          <p:spPr>
            <a:xfrm>
              <a:off x="14140987" y="6221401"/>
              <a:ext cx="399899" cy="399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2" h="322">
                  <a:moveTo>
                    <a:pt x="322" y="161"/>
                  </a:moveTo>
                  <a:cubicBezTo>
                    <a:pt x="322" y="250"/>
                    <a:pt x="249" y="322"/>
                    <a:pt x="161" y="322"/>
                  </a:cubicBezTo>
                  <a:cubicBezTo>
                    <a:pt x="72" y="322"/>
                    <a:pt x="0" y="250"/>
                    <a:pt x="0" y="161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249" y="0"/>
                    <a:pt x="322" y="72"/>
                    <a:pt x="322" y="161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76" name="Freeform: Shape 875">
              <a:extLst>
                <a:ext uri="{FF2B5EF4-FFF2-40B4-BE49-F238E27FC236}">
                  <a16:creationId xmlns:a16="http://schemas.microsoft.com/office/drawing/2014/main" id="{4D983888-BF43-43A6-906F-C81623383253}"/>
                </a:ext>
              </a:extLst>
            </p:cNvPr>
            <p:cNvSpPr/>
            <p:nvPr/>
          </p:nvSpPr>
          <p:spPr>
            <a:xfrm>
              <a:off x="10039840" y="6110525"/>
              <a:ext cx="2673469" cy="18300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47" h="1470">
                  <a:moveTo>
                    <a:pt x="1862" y="898"/>
                  </a:moveTo>
                  <a:lnTo>
                    <a:pt x="1023" y="898"/>
                  </a:lnTo>
                  <a:lnTo>
                    <a:pt x="1023" y="0"/>
                  </a:lnTo>
                  <a:cubicBezTo>
                    <a:pt x="441" y="109"/>
                    <a:pt x="0" y="620"/>
                    <a:pt x="0" y="1234"/>
                  </a:cubicBezTo>
                  <a:cubicBezTo>
                    <a:pt x="0" y="1364"/>
                    <a:pt x="105" y="1470"/>
                    <a:pt x="235" y="1470"/>
                  </a:cubicBezTo>
                  <a:lnTo>
                    <a:pt x="1862" y="1470"/>
                  </a:lnTo>
                  <a:cubicBezTo>
                    <a:pt x="2020" y="1470"/>
                    <a:pt x="2147" y="1342"/>
                    <a:pt x="2147" y="1184"/>
                  </a:cubicBezTo>
                  <a:cubicBezTo>
                    <a:pt x="2147" y="1026"/>
                    <a:pt x="2020" y="898"/>
                    <a:pt x="1862" y="898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77" name="Freeform: Shape 876">
              <a:extLst>
                <a:ext uri="{FF2B5EF4-FFF2-40B4-BE49-F238E27FC236}">
                  <a16:creationId xmlns:a16="http://schemas.microsoft.com/office/drawing/2014/main" id="{648FC131-EEA7-4F5B-A2CA-A75A953457FF}"/>
                </a:ext>
              </a:extLst>
            </p:cNvPr>
            <p:cNvSpPr/>
            <p:nvPr/>
          </p:nvSpPr>
          <p:spPr>
            <a:xfrm>
              <a:off x="10039840" y="6110525"/>
              <a:ext cx="2673469" cy="18300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47" h="1470">
                  <a:moveTo>
                    <a:pt x="1862" y="898"/>
                  </a:moveTo>
                  <a:lnTo>
                    <a:pt x="1023" y="898"/>
                  </a:lnTo>
                  <a:lnTo>
                    <a:pt x="1023" y="0"/>
                  </a:lnTo>
                  <a:cubicBezTo>
                    <a:pt x="441" y="109"/>
                    <a:pt x="0" y="620"/>
                    <a:pt x="0" y="1234"/>
                  </a:cubicBezTo>
                  <a:cubicBezTo>
                    <a:pt x="0" y="1364"/>
                    <a:pt x="105" y="1470"/>
                    <a:pt x="235" y="1470"/>
                  </a:cubicBezTo>
                  <a:lnTo>
                    <a:pt x="1862" y="1470"/>
                  </a:lnTo>
                  <a:cubicBezTo>
                    <a:pt x="2020" y="1470"/>
                    <a:pt x="2147" y="1342"/>
                    <a:pt x="2147" y="1184"/>
                  </a:cubicBezTo>
                  <a:cubicBezTo>
                    <a:pt x="2147" y="1026"/>
                    <a:pt x="2020" y="898"/>
                    <a:pt x="1862" y="898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78" name="Freeform: Shape 877">
              <a:extLst>
                <a:ext uri="{FF2B5EF4-FFF2-40B4-BE49-F238E27FC236}">
                  <a16:creationId xmlns:a16="http://schemas.microsoft.com/office/drawing/2014/main" id="{F5194CA0-014D-49BC-B855-7B3224395C36}"/>
                </a:ext>
              </a:extLst>
            </p:cNvPr>
            <p:cNvSpPr/>
            <p:nvPr/>
          </p:nvSpPr>
          <p:spPr>
            <a:xfrm>
              <a:off x="10023642" y="6094330"/>
              <a:ext cx="2705856" cy="18599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73" h="1494">
                  <a:moveTo>
                    <a:pt x="1024" y="27"/>
                  </a:moveTo>
                  <a:cubicBezTo>
                    <a:pt x="444" y="142"/>
                    <a:pt x="25" y="653"/>
                    <a:pt x="25" y="1246"/>
                  </a:cubicBezTo>
                  <a:cubicBezTo>
                    <a:pt x="25" y="1369"/>
                    <a:pt x="125" y="1469"/>
                    <a:pt x="248" y="1469"/>
                  </a:cubicBezTo>
                  <a:lnTo>
                    <a:pt x="1875" y="1469"/>
                  </a:lnTo>
                  <a:cubicBezTo>
                    <a:pt x="2025" y="1469"/>
                    <a:pt x="2148" y="1347"/>
                    <a:pt x="2148" y="1196"/>
                  </a:cubicBezTo>
                  <a:cubicBezTo>
                    <a:pt x="2148" y="1046"/>
                    <a:pt x="2025" y="923"/>
                    <a:pt x="1875" y="923"/>
                  </a:cubicBezTo>
                  <a:lnTo>
                    <a:pt x="1036" y="923"/>
                  </a:lnTo>
                  <a:cubicBezTo>
                    <a:pt x="1030" y="923"/>
                    <a:pt x="1024" y="917"/>
                    <a:pt x="1024" y="910"/>
                  </a:cubicBezTo>
                  <a:close/>
                  <a:moveTo>
                    <a:pt x="1875" y="1494"/>
                  </a:moveTo>
                  <a:lnTo>
                    <a:pt x="248" y="1494"/>
                  </a:lnTo>
                  <a:cubicBezTo>
                    <a:pt x="111" y="1494"/>
                    <a:pt x="0" y="1383"/>
                    <a:pt x="0" y="1246"/>
                  </a:cubicBezTo>
                  <a:cubicBezTo>
                    <a:pt x="0" y="636"/>
                    <a:pt x="435" y="111"/>
                    <a:pt x="1034" y="0"/>
                  </a:cubicBezTo>
                  <a:cubicBezTo>
                    <a:pt x="1038" y="-1"/>
                    <a:pt x="1042" y="0"/>
                    <a:pt x="1044" y="3"/>
                  </a:cubicBezTo>
                  <a:cubicBezTo>
                    <a:pt x="1047" y="5"/>
                    <a:pt x="1049" y="8"/>
                    <a:pt x="1049" y="12"/>
                  </a:cubicBezTo>
                  <a:lnTo>
                    <a:pt x="1049" y="898"/>
                  </a:lnTo>
                  <a:lnTo>
                    <a:pt x="1875" y="898"/>
                  </a:lnTo>
                  <a:cubicBezTo>
                    <a:pt x="2039" y="898"/>
                    <a:pt x="2173" y="1031"/>
                    <a:pt x="2173" y="1196"/>
                  </a:cubicBezTo>
                  <a:cubicBezTo>
                    <a:pt x="2173" y="1360"/>
                    <a:pt x="2039" y="1494"/>
                    <a:pt x="1875" y="149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79" name="Freeform: Shape 878">
              <a:extLst>
                <a:ext uri="{FF2B5EF4-FFF2-40B4-BE49-F238E27FC236}">
                  <a16:creationId xmlns:a16="http://schemas.microsoft.com/office/drawing/2014/main" id="{D00A2C2C-BBAD-465D-93FE-9208CC40E352}"/>
                </a:ext>
              </a:extLst>
            </p:cNvPr>
            <p:cNvSpPr/>
            <p:nvPr/>
          </p:nvSpPr>
          <p:spPr>
            <a:xfrm>
              <a:off x="12000713" y="7333892"/>
              <a:ext cx="585522" cy="5020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1" h="404">
                  <a:moveTo>
                    <a:pt x="282" y="0"/>
                  </a:moveTo>
                  <a:lnTo>
                    <a:pt x="133" y="0"/>
                  </a:lnTo>
                  <a:cubicBezTo>
                    <a:pt x="60" y="0"/>
                    <a:pt x="0" y="63"/>
                    <a:pt x="0" y="141"/>
                  </a:cubicBezTo>
                  <a:lnTo>
                    <a:pt x="0" y="263"/>
                  </a:lnTo>
                  <a:cubicBezTo>
                    <a:pt x="0" y="341"/>
                    <a:pt x="60" y="404"/>
                    <a:pt x="133" y="404"/>
                  </a:cubicBezTo>
                  <a:lnTo>
                    <a:pt x="282" y="404"/>
                  </a:lnTo>
                  <a:cubicBezTo>
                    <a:pt x="386" y="404"/>
                    <a:pt x="471" y="314"/>
                    <a:pt x="471" y="202"/>
                  </a:cubicBezTo>
                  <a:cubicBezTo>
                    <a:pt x="471" y="90"/>
                    <a:pt x="386" y="0"/>
                    <a:pt x="282" y="0"/>
                  </a:cubicBezTo>
                  <a:close/>
                </a:path>
              </a:pathLst>
            </a:custGeom>
            <a:solidFill>
              <a:srgbClr val="FFFFFF">
                <a:alpha val="4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80" name="Freeform: Shape 879">
              <a:extLst>
                <a:ext uri="{FF2B5EF4-FFF2-40B4-BE49-F238E27FC236}">
                  <a16:creationId xmlns:a16="http://schemas.microsoft.com/office/drawing/2014/main" id="{EB096509-8AB2-435D-9E2F-C87310C9F984}"/>
                </a:ext>
              </a:extLst>
            </p:cNvPr>
            <p:cNvSpPr/>
            <p:nvPr/>
          </p:nvSpPr>
          <p:spPr>
            <a:xfrm>
              <a:off x="11989505" y="7321434"/>
              <a:ext cx="609192" cy="5269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0" h="424">
                  <a:moveTo>
                    <a:pt x="142" y="19"/>
                  </a:moveTo>
                  <a:cubicBezTo>
                    <a:pt x="74" y="19"/>
                    <a:pt x="19" y="78"/>
                    <a:pt x="19" y="151"/>
                  </a:cubicBezTo>
                  <a:lnTo>
                    <a:pt x="19" y="273"/>
                  </a:lnTo>
                  <a:cubicBezTo>
                    <a:pt x="19" y="346"/>
                    <a:pt x="74" y="405"/>
                    <a:pt x="142" y="405"/>
                  </a:cubicBezTo>
                  <a:lnTo>
                    <a:pt x="291" y="405"/>
                  </a:lnTo>
                  <a:cubicBezTo>
                    <a:pt x="390" y="405"/>
                    <a:pt x="471" y="319"/>
                    <a:pt x="471" y="212"/>
                  </a:cubicBezTo>
                  <a:cubicBezTo>
                    <a:pt x="471" y="106"/>
                    <a:pt x="390" y="19"/>
                    <a:pt x="291" y="19"/>
                  </a:cubicBezTo>
                  <a:close/>
                  <a:moveTo>
                    <a:pt x="291" y="424"/>
                  </a:moveTo>
                  <a:lnTo>
                    <a:pt x="142" y="424"/>
                  </a:lnTo>
                  <a:cubicBezTo>
                    <a:pt x="64" y="424"/>
                    <a:pt x="0" y="356"/>
                    <a:pt x="0" y="273"/>
                  </a:cubicBezTo>
                  <a:lnTo>
                    <a:pt x="0" y="151"/>
                  </a:lnTo>
                  <a:cubicBezTo>
                    <a:pt x="0" y="68"/>
                    <a:pt x="64" y="0"/>
                    <a:pt x="142" y="0"/>
                  </a:cubicBezTo>
                  <a:lnTo>
                    <a:pt x="291" y="0"/>
                  </a:lnTo>
                  <a:cubicBezTo>
                    <a:pt x="400" y="0"/>
                    <a:pt x="490" y="95"/>
                    <a:pt x="490" y="212"/>
                  </a:cubicBezTo>
                  <a:cubicBezTo>
                    <a:pt x="490" y="329"/>
                    <a:pt x="400" y="424"/>
                    <a:pt x="291" y="42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881" name="Group 880">
            <a:extLst>
              <a:ext uri="{FF2B5EF4-FFF2-40B4-BE49-F238E27FC236}">
                <a16:creationId xmlns:a16="http://schemas.microsoft.com/office/drawing/2014/main" id="{31B177A0-BC95-41B3-88E1-664FC4D1C43C}"/>
              </a:ext>
            </a:extLst>
          </p:cNvPr>
          <p:cNvGrpSpPr/>
          <p:nvPr/>
        </p:nvGrpSpPr>
        <p:grpSpPr>
          <a:xfrm>
            <a:off x="2301989" y="9035949"/>
            <a:ext cx="3591484" cy="2120274"/>
            <a:chOff x="2743238" y="5311973"/>
            <a:chExt cx="4756430" cy="2808014"/>
          </a:xfrm>
        </p:grpSpPr>
        <p:sp>
          <p:nvSpPr>
            <p:cNvPr id="882" name="Freeform: Shape 881">
              <a:extLst>
                <a:ext uri="{FF2B5EF4-FFF2-40B4-BE49-F238E27FC236}">
                  <a16:creationId xmlns:a16="http://schemas.microsoft.com/office/drawing/2014/main" id="{4FC76C1A-805E-4EAC-B57D-5F0EEBC4F090}"/>
                </a:ext>
              </a:extLst>
            </p:cNvPr>
            <p:cNvSpPr/>
            <p:nvPr/>
          </p:nvSpPr>
          <p:spPr>
            <a:xfrm>
              <a:off x="2759433" y="5328168"/>
              <a:ext cx="4725288" cy="27768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94" h="2230">
                  <a:moveTo>
                    <a:pt x="3625" y="0"/>
                  </a:moveTo>
                  <a:lnTo>
                    <a:pt x="169" y="0"/>
                  </a:lnTo>
                  <a:cubicBezTo>
                    <a:pt x="75" y="0"/>
                    <a:pt x="0" y="76"/>
                    <a:pt x="0" y="169"/>
                  </a:cubicBezTo>
                  <a:lnTo>
                    <a:pt x="0" y="2061"/>
                  </a:lnTo>
                  <a:cubicBezTo>
                    <a:pt x="0" y="2154"/>
                    <a:pt x="75" y="2230"/>
                    <a:pt x="169" y="2230"/>
                  </a:cubicBezTo>
                  <a:lnTo>
                    <a:pt x="3625" y="2230"/>
                  </a:lnTo>
                  <a:cubicBezTo>
                    <a:pt x="3718" y="2230"/>
                    <a:pt x="3794" y="2154"/>
                    <a:pt x="3794" y="2061"/>
                  </a:cubicBezTo>
                  <a:lnTo>
                    <a:pt x="3794" y="169"/>
                  </a:lnTo>
                  <a:cubicBezTo>
                    <a:pt x="3794" y="76"/>
                    <a:pt x="3718" y="0"/>
                    <a:pt x="3625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83" name="Freeform: Shape 882">
              <a:extLst>
                <a:ext uri="{FF2B5EF4-FFF2-40B4-BE49-F238E27FC236}">
                  <a16:creationId xmlns:a16="http://schemas.microsoft.com/office/drawing/2014/main" id="{A8D10FCB-CDE0-449E-AA9A-AFAA801475B3}"/>
                </a:ext>
              </a:extLst>
            </p:cNvPr>
            <p:cNvSpPr/>
            <p:nvPr/>
          </p:nvSpPr>
          <p:spPr>
            <a:xfrm>
              <a:off x="2743238" y="5311973"/>
              <a:ext cx="4756430" cy="28080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19" h="2255">
                  <a:moveTo>
                    <a:pt x="181" y="26"/>
                  </a:moveTo>
                  <a:cubicBezTo>
                    <a:pt x="95" y="26"/>
                    <a:pt x="25" y="95"/>
                    <a:pt x="25" y="181"/>
                  </a:cubicBezTo>
                  <a:lnTo>
                    <a:pt x="25" y="2075"/>
                  </a:lnTo>
                  <a:cubicBezTo>
                    <a:pt x="25" y="2160"/>
                    <a:pt x="95" y="2230"/>
                    <a:pt x="181" y="2230"/>
                  </a:cubicBezTo>
                  <a:lnTo>
                    <a:pt x="3639" y="2230"/>
                  </a:lnTo>
                  <a:cubicBezTo>
                    <a:pt x="3724" y="2230"/>
                    <a:pt x="3794" y="2160"/>
                    <a:pt x="3794" y="2075"/>
                  </a:cubicBezTo>
                  <a:lnTo>
                    <a:pt x="3794" y="181"/>
                  </a:lnTo>
                  <a:cubicBezTo>
                    <a:pt x="3794" y="95"/>
                    <a:pt x="3724" y="26"/>
                    <a:pt x="3639" y="26"/>
                  </a:cubicBezTo>
                  <a:close/>
                  <a:moveTo>
                    <a:pt x="3639" y="2255"/>
                  </a:moveTo>
                  <a:lnTo>
                    <a:pt x="181" y="2255"/>
                  </a:lnTo>
                  <a:cubicBezTo>
                    <a:pt x="81" y="2255"/>
                    <a:pt x="0" y="2174"/>
                    <a:pt x="0" y="2075"/>
                  </a:cubicBezTo>
                  <a:lnTo>
                    <a:pt x="0" y="181"/>
                  </a:lnTo>
                  <a:cubicBezTo>
                    <a:pt x="0" y="81"/>
                    <a:pt x="81" y="0"/>
                    <a:pt x="181" y="0"/>
                  </a:cubicBezTo>
                  <a:lnTo>
                    <a:pt x="3639" y="0"/>
                  </a:lnTo>
                  <a:cubicBezTo>
                    <a:pt x="3738" y="0"/>
                    <a:pt x="3819" y="81"/>
                    <a:pt x="3819" y="181"/>
                  </a:cubicBezTo>
                  <a:lnTo>
                    <a:pt x="3819" y="2075"/>
                  </a:lnTo>
                  <a:cubicBezTo>
                    <a:pt x="3819" y="2174"/>
                    <a:pt x="3738" y="2255"/>
                    <a:pt x="3639" y="225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84" name="Freeform: Shape 883">
              <a:extLst>
                <a:ext uri="{FF2B5EF4-FFF2-40B4-BE49-F238E27FC236}">
                  <a16:creationId xmlns:a16="http://schemas.microsoft.com/office/drawing/2014/main" id="{BCF53AF3-3C2E-47A4-8932-3AB9673382E1}"/>
                </a:ext>
              </a:extLst>
            </p:cNvPr>
            <p:cNvSpPr/>
            <p:nvPr/>
          </p:nvSpPr>
          <p:spPr>
            <a:xfrm>
              <a:off x="2759433" y="5328168"/>
              <a:ext cx="2702122" cy="27768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70" h="2230">
                  <a:moveTo>
                    <a:pt x="0" y="182"/>
                  </a:moveTo>
                  <a:lnTo>
                    <a:pt x="0" y="2048"/>
                  </a:lnTo>
                  <a:cubicBezTo>
                    <a:pt x="0" y="2148"/>
                    <a:pt x="81" y="2230"/>
                    <a:pt x="182" y="2230"/>
                  </a:cubicBezTo>
                  <a:lnTo>
                    <a:pt x="1760" y="2230"/>
                  </a:lnTo>
                  <a:cubicBezTo>
                    <a:pt x="2014" y="1952"/>
                    <a:pt x="2170" y="1582"/>
                    <a:pt x="2170" y="1175"/>
                  </a:cubicBezTo>
                  <a:cubicBezTo>
                    <a:pt x="2170" y="707"/>
                    <a:pt x="1963" y="286"/>
                    <a:pt x="1636" y="0"/>
                  </a:cubicBezTo>
                  <a:lnTo>
                    <a:pt x="182" y="0"/>
                  </a:lnTo>
                  <a:cubicBezTo>
                    <a:pt x="81" y="0"/>
                    <a:pt x="0" y="82"/>
                    <a:pt x="0" y="182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85" name="Freeform: Shape 884">
              <a:extLst>
                <a:ext uri="{FF2B5EF4-FFF2-40B4-BE49-F238E27FC236}">
                  <a16:creationId xmlns:a16="http://schemas.microsoft.com/office/drawing/2014/main" id="{BA811C4A-7C19-46AD-A5DA-21D78AA256B5}"/>
                </a:ext>
              </a:extLst>
            </p:cNvPr>
            <p:cNvSpPr/>
            <p:nvPr/>
          </p:nvSpPr>
          <p:spPr>
            <a:xfrm>
              <a:off x="2743238" y="5311973"/>
              <a:ext cx="2733267" cy="28080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95" h="2255">
                  <a:moveTo>
                    <a:pt x="195" y="26"/>
                  </a:moveTo>
                  <a:cubicBezTo>
                    <a:pt x="101" y="26"/>
                    <a:pt x="25" y="102"/>
                    <a:pt x="25" y="195"/>
                  </a:cubicBezTo>
                  <a:lnTo>
                    <a:pt x="25" y="2061"/>
                  </a:lnTo>
                  <a:cubicBezTo>
                    <a:pt x="25" y="2154"/>
                    <a:pt x="101" y="2230"/>
                    <a:pt x="195" y="2230"/>
                  </a:cubicBezTo>
                  <a:lnTo>
                    <a:pt x="1767" y="2230"/>
                  </a:lnTo>
                  <a:cubicBezTo>
                    <a:pt x="2027" y="1945"/>
                    <a:pt x="2170" y="1575"/>
                    <a:pt x="2170" y="1188"/>
                  </a:cubicBezTo>
                  <a:cubicBezTo>
                    <a:pt x="2170" y="743"/>
                    <a:pt x="1979" y="320"/>
                    <a:pt x="1644" y="26"/>
                  </a:cubicBezTo>
                  <a:close/>
                  <a:moveTo>
                    <a:pt x="1773" y="2255"/>
                  </a:moveTo>
                  <a:lnTo>
                    <a:pt x="195" y="2255"/>
                  </a:lnTo>
                  <a:cubicBezTo>
                    <a:pt x="88" y="2255"/>
                    <a:pt x="0" y="2168"/>
                    <a:pt x="0" y="2061"/>
                  </a:cubicBezTo>
                  <a:lnTo>
                    <a:pt x="0" y="195"/>
                  </a:lnTo>
                  <a:cubicBezTo>
                    <a:pt x="0" y="88"/>
                    <a:pt x="88" y="0"/>
                    <a:pt x="195" y="0"/>
                  </a:cubicBezTo>
                  <a:lnTo>
                    <a:pt x="1649" y="0"/>
                  </a:lnTo>
                  <a:cubicBezTo>
                    <a:pt x="1652" y="0"/>
                    <a:pt x="1654" y="2"/>
                    <a:pt x="1657" y="4"/>
                  </a:cubicBezTo>
                  <a:cubicBezTo>
                    <a:pt x="1999" y="303"/>
                    <a:pt x="2195" y="734"/>
                    <a:pt x="2195" y="1188"/>
                  </a:cubicBezTo>
                  <a:cubicBezTo>
                    <a:pt x="2195" y="1583"/>
                    <a:pt x="2048" y="1961"/>
                    <a:pt x="1782" y="2251"/>
                  </a:cubicBezTo>
                  <a:cubicBezTo>
                    <a:pt x="1779" y="2254"/>
                    <a:pt x="1776" y="2255"/>
                    <a:pt x="1773" y="225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86" name="Freeform: Shape 885">
              <a:extLst>
                <a:ext uri="{FF2B5EF4-FFF2-40B4-BE49-F238E27FC236}">
                  <a16:creationId xmlns:a16="http://schemas.microsoft.com/office/drawing/2014/main" id="{1EFC07C4-3946-46DA-96BF-39D3594327FD}"/>
                </a:ext>
              </a:extLst>
            </p:cNvPr>
            <p:cNvSpPr/>
            <p:nvPr/>
          </p:nvSpPr>
          <p:spPr>
            <a:xfrm>
              <a:off x="3224114" y="7619179"/>
              <a:ext cx="242929" cy="2379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2">
                  <a:moveTo>
                    <a:pt x="105" y="4"/>
                  </a:moveTo>
                  <a:lnTo>
                    <a:pt x="129" y="54"/>
                  </a:lnTo>
                  <a:cubicBezTo>
                    <a:pt x="130" y="56"/>
                    <a:pt x="133" y="58"/>
                    <a:pt x="135" y="59"/>
                  </a:cubicBezTo>
                  <a:lnTo>
                    <a:pt x="189" y="67"/>
                  </a:lnTo>
                  <a:cubicBezTo>
                    <a:pt x="195" y="67"/>
                    <a:pt x="198" y="76"/>
                    <a:pt x="193" y="80"/>
                  </a:cubicBezTo>
                  <a:lnTo>
                    <a:pt x="154" y="120"/>
                  </a:lnTo>
                  <a:cubicBezTo>
                    <a:pt x="152" y="122"/>
                    <a:pt x="152" y="124"/>
                    <a:pt x="152" y="127"/>
                  </a:cubicBezTo>
                  <a:lnTo>
                    <a:pt x="161" y="182"/>
                  </a:lnTo>
                  <a:cubicBezTo>
                    <a:pt x="163" y="189"/>
                    <a:pt x="155" y="194"/>
                    <a:pt x="149" y="191"/>
                  </a:cubicBezTo>
                  <a:lnTo>
                    <a:pt x="102" y="165"/>
                  </a:lnTo>
                  <a:cubicBezTo>
                    <a:pt x="100" y="163"/>
                    <a:pt x="96" y="163"/>
                    <a:pt x="94" y="165"/>
                  </a:cubicBezTo>
                  <a:lnTo>
                    <a:pt x="46" y="191"/>
                  </a:lnTo>
                  <a:cubicBezTo>
                    <a:pt x="40" y="194"/>
                    <a:pt x="33" y="189"/>
                    <a:pt x="35" y="182"/>
                  </a:cubicBezTo>
                  <a:lnTo>
                    <a:pt x="44" y="127"/>
                  </a:lnTo>
                  <a:cubicBezTo>
                    <a:pt x="44" y="124"/>
                    <a:pt x="43" y="122"/>
                    <a:pt x="41" y="120"/>
                  </a:cubicBezTo>
                  <a:lnTo>
                    <a:pt x="2" y="80"/>
                  </a:lnTo>
                  <a:cubicBezTo>
                    <a:pt x="-3" y="76"/>
                    <a:pt x="0" y="67"/>
                    <a:pt x="7" y="67"/>
                  </a:cubicBezTo>
                  <a:lnTo>
                    <a:pt x="60" y="59"/>
                  </a:lnTo>
                  <a:cubicBezTo>
                    <a:pt x="63" y="58"/>
                    <a:pt x="65" y="56"/>
                    <a:pt x="66" y="54"/>
                  </a:cubicBezTo>
                  <a:lnTo>
                    <a:pt x="90" y="4"/>
                  </a:lnTo>
                  <a:cubicBezTo>
                    <a:pt x="93" y="-1"/>
                    <a:pt x="102" y="-1"/>
                    <a:pt x="105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87" name="Freeform: Shape 886">
              <a:extLst>
                <a:ext uri="{FF2B5EF4-FFF2-40B4-BE49-F238E27FC236}">
                  <a16:creationId xmlns:a16="http://schemas.microsoft.com/office/drawing/2014/main" id="{9707D774-13AA-41BB-BFFC-45A7843C9107}"/>
                </a:ext>
              </a:extLst>
            </p:cNvPr>
            <p:cNvSpPr/>
            <p:nvPr/>
          </p:nvSpPr>
          <p:spPr>
            <a:xfrm>
              <a:off x="3212901" y="7606721"/>
              <a:ext cx="266599" cy="2616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5" h="211">
                  <a:moveTo>
                    <a:pt x="106" y="18"/>
                  </a:moveTo>
                  <a:close/>
                  <a:moveTo>
                    <a:pt x="21" y="85"/>
                  </a:moveTo>
                  <a:lnTo>
                    <a:pt x="58" y="123"/>
                  </a:lnTo>
                  <a:cubicBezTo>
                    <a:pt x="62" y="127"/>
                    <a:pt x="64" y="133"/>
                    <a:pt x="63" y="138"/>
                  </a:cubicBezTo>
                  <a:lnTo>
                    <a:pt x="54" y="191"/>
                  </a:lnTo>
                  <a:lnTo>
                    <a:pt x="100" y="167"/>
                  </a:lnTo>
                  <a:cubicBezTo>
                    <a:pt x="105" y="163"/>
                    <a:pt x="111" y="163"/>
                    <a:pt x="116" y="167"/>
                  </a:cubicBezTo>
                  <a:lnTo>
                    <a:pt x="162" y="191"/>
                  </a:lnTo>
                  <a:lnTo>
                    <a:pt x="153" y="138"/>
                  </a:lnTo>
                  <a:cubicBezTo>
                    <a:pt x="152" y="133"/>
                    <a:pt x="153" y="127"/>
                    <a:pt x="158" y="123"/>
                  </a:cubicBezTo>
                  <a:lnTo>
                    <a:pt x="195" y="85"/>
                  </a:lnTo>
                  <a:lnTo>
                    <a:pt x="144" y="78"/>
                  </a:lnTo>
                  <a:cubicBezTo>
                    <a:pt x="138" y="77"/>
                    <a:pt x="133" y="73"/>
                    <a:pt x="130" y="68"/>
                  </a:cubicBezTo>
                  <a:lnTo>
                    <a:pt x="108" y="20"/>
                  </a:lnTo>
                  <a:lnTo>
                    <a:pt x="85" y="68"/>
                  </a:lnTo>
                  <a:cubicBezTo>
                    <a:pt x="82" y="73"/>
                    <a:pt x="78" y="77"/>
                    <a:pt x="72" y="78"/>
                  </a:cubicBezTo>
                  <a:close/>
                  <a:moveTo>
                    <a:pt x="53" y="211"/>
                  </a:moveTo>
                  <a:cubicBezTo>
                    <a:pt x="49" y="211"/>
                    <a:pt x="45" y="210"/>
                    <a:pt x="42" y="207"/>
                  </a:cubicBezTo>
                  <a:cubicBezTo>
                    <a:pt x="37" y="204"/>
                    <a:pt x="34" y="197"/>
                    <a:pt x="36" y="190"/>
                  </a:cubicBezTo>
                  <a:lnTo>
                    <a:pt x="45" y="136"/>
                  </a:lnTo>
                  <a:lnTo>
                    <a:pt x="6" y="97"/>
                  </a:lnTo>
                  <a:cubicBezTo>
                    <a:pt x="1" y="92"/>
                    <a:pt x="-1" y="85"/>
                    <a:pt x="1" y="79"/>
                  </a:cubicBezTo>
                  <a:cubicBezTo>
                    <a:pt x="4" y="73"/>
                    <a:pt x="8" y="68"/>
                    <a:pt x="15" y="68"/>
                  </a:cubicBezTo>
                  <a:lnTo>
                    <a:pt x="69" y="59"/>
                  </a:lnTo>
                  <a:lnTo>
                    <a:pt x="92" y="10"/>
                  </a:lnTo>
                  <a:cubicBezTo>
                    <a:pt x="95" y="4"/>
                    <a:pt x="101" y="0"/>
                    <a:pt x="108" y="0"/>
                  </a:cubicBezTo>
                  <a:cubicBezTo>
                    <a:pt x="114" y="0"/>
                    <a:pt x="121" y="4"/>
                    <a:pt x="123" y="10"/>
                  </a:cubicBezTo>
                  <a:lnTo>
                    <a:pt x="147" y="59"/>
                  </a:lnTo>
                  <a:lnTo>
                    <a:pt x="200" y="68"/>
                  </a:lnTo>
                  <a:cubicBezTo>
                    <a:pt x="207" y="68"/>
                    <a:pt x="212" y="73"/>
                    <a:pt x="214" y="79"/>
                  </a:cubicBezTo>
                  <a:cubicBezTo>
                    <a:pt x="216" y="85"/>
                    <a:pt x="215" y="92"/>
                    <a:pt x="210" y="97"/>
                  </a:cubicBezTo>
                  <a:lnTo>
                    <a:pt x="171" y="136"/>
                  </a:lnTo>
                  <a:lnTo>
                    <a:pt x="180" y="190"/>
                  </a:lnTo>
                  <a:cubicBezTo>
                    <a:pt x="182" y="197"/>
                    <a:pt x="179" y="204"/>
                    <a:pt x="173" y="207"/>
                  </a:cubicBezTo>
                  <a:cubicBezTo>
                    <a:pt x="168" y="212"/>
                    <a:pt x="161" y="212"/>
                    <a:pt x="155" y="209"/>
                  </a:cubicBezTo>
                  <a:lnTo>
                    <a:pt x="108" y="183"/>
                  </a:lnTo>
                  <a:lnTo>
                    <a:pt x="60" y="209"/>
                  </a:lnTo>
                  <a:cubicBezTo>
                    <a:pt x="58" y="210"/>
                    <a:pt x="55" y="211"/>
                    <a:pt x="53" y="2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88" name="Freeform: Shape 887">
              <a:extLst>
                <a:ext uri="{FF2B5EF4-FFF2-40B4-BE49-F238E27FC236}">
                  <a16:creationId xmlns:a16="http://schemas.microsoft.com/office/drawing/2014/main" id="{AF506C55-05BE-4891-B69F-F925345B032D}"/>
                </a:ext>
              </a:extLst>
            </p:cNvPr>
            <p:cNvSpPr/>
            <p:nvPr/>
          </p:nvSpPr>
          <p:spPr>
            <a:xfrm>
              <a:off x="3562969" y="7619179"/>
              <a:ext cx="242929" cy="2379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2">
                  <a:moveTo>
                    <a:pt x="105" y="4"/>
                  </a:moveTo>
                  <a:lnTo>
                    <a:pt x="129" y="54"/>
                  </a:lnTo>
                  <a:cubicBezTo>
                    <a:pt x="130" y="56"/>
                    <a:pt x="132" y="58"/>
                    <a:pt x="135" y="59"/>
                  </a:cubicBezTo>
                  <a:lnTo>
                    <a:pt x="188" y="67"/>
                  </a:lnTo>
                  <a:cubicBezTo>
                    <a:pt x="195" y="67"/>
                    <a:pt x="198" y="76"/>
                    <a:pt x="193" y="80"/>
                  </a:cubicBezTo>
                  <a:lnTo>
                    <a:pt x="154" y="120"/>
                  </a:lnTo>
                  <a:cubicBezTo>
                    <a:pt x="152" y="122"/>
                    <a:pt x="151" y="124"/>
                    <a:pt x="151" y="127"/>
                  </a:cubicBezTo>
                  <a:lnTo>
                    <a:pt x="161" y="182"/>
                  </a:lnTo>
                  <a:cubicBezTo>
                    <a:pt x="162" y="189"/>
                    <a:pt x="155" y="194"/>
                    <a:pt x="149" y="191"/>
                  </a:cubicBezTo>
                  <a:lnTo>
                    <a:pt x="101" y="165"/>
                  </a:lnTo>
                  <a:cubicBezTo>
                    <a:pt x="99" y="163"/>
                    <a:pt x="96" y="163"/>
                    <a:pt x="93" y="165"/>
                  </a:cubicBezTo>
                  <a:lnTo>
                    <a:pt x="46" y="191"/>
                  </a:lnTo>
                  <a:cubicBezTo>
                    <a:pt x="40" y="194"/>
                    <a:pt x="33" y="189"/>
                    <a:pt x="34" y="182"/>
                  </a:cubicBezTo>
                  <a:lnTo>
                    <a:pt x="43" y="127"/>
                  </a:lnTo>
                  <a:cubicBezTo>
                    <a:pt x="44" y="124"/>
                    <a:pt x="43" y="122"/>
                    <a:pt x="41" y="120"/>
                  </a:cubicBezTo>
                  <a:lnTo>
                    <a:pt x="2" y="80"/>
                  </a:lnTo>
                  <a:cubicBezTo>
                    <a:pt x="-3" y="76"/>
                    <a:pt x="0" y="67"/>
                    <a:pt x="7" y="67"/>
                  </a:cubicBezTo>
                  <a:lnTo>
                    <a:pt x="60" y="59"/>
                  </a:lnTo>
                  <a:cubicBezTo>
                    <a:pt x="63" y="58"/>
                    <a:pt x="65" y="56"/>
                    <a:pt x="67" y="54"/>
                  </a:cubicBezTo>
                  <a:lnTo>
                    <a:pt x="91" y="4"/>
                  </a:lnTo>
                  <a:cubicBezTo>
                    <a:pt x="93" y="-1"/>
                    <a:pt x="102" y="-1"/>
                    <a:pt x="105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89" name="Freeform: Shape 888">
              <a:extLst>
                <a:ext uri="{FF2B5EF4-FFF2-40B4-BE49-F238E27FC236}">
                  <a16:creationId xmlns:a16="http://schemas.microsoft.com/office/drawing/2014/main" id="{471AA36F-6F40-4C39-9BED-F187769EB41D}"/>
                </a:ext>
              </a:extLst>
            </p:cNvPr>
            <p:cNvSpPr/>
            <p:nvPr/>
          </p:nvSpPr>
          <p:spPr>
            <a:xfrm>
              <a:off x="3551753" y="7606721"/>
              <a:ext cx="266599" cy="2616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5" h="211">
                  <a:moveTo>
                    <a:pt x="20" y="85"/>
                  </a:moveTo>
                  <a:lnTo>
                    <a:pt x="58" y="123"/>
                  </a:lnTo>
                  <a:cubicBezTo>
                    <a:pt x="62" y="127"/>
                    <a:pt x="64" y="133"/>
                    <a:pt x="63" y="138"/>
                  </a:cubicBezTo>
                  <a:lnTo>
                    <a:pt x="54" y="191"/>
                  </a:lnTo>
                  <a:lnTo>
                    <a:pt x="99" y="167"/>
                  </a:lnTo>
                  <a:cubicBezTo>
                    <a:pt x="105" y="163"/>
                    <a:pt x="111" y="163"/>
                    <a:pt x="116" y="167"/>
                  </a:cubicBezTo>
                  <a:lnTo>
                    <a:pt x="161" y="191"/>
                  </a:lnTo>
                  <a:lnTo>
                    <a:pt x="153" y="138"/>
                  </a:lnTo>
                  <a:cubicBezTo>
                    <a:pt x="152" y="133"/>
                    <a:pt x="154" y="127"/>
                    <a:pt x="157" y="123"/>
                  </a:cubicBezTo>
                  <a:lnTo>
                    <a:pt x="195" y="85"/>
                  </a:lnTo>
                  <a:lnTo>
                    <a:pt x="143" y="78"/>
                  </a:lnTo>
                  <a:cubicBezTo>
                    <a:pt x="138" y="77"/>
                    <a:pt x="133" y="73"/>
                    <a:pt x="130" y="68"/>
                  </a:cubicBezTo>
                  <a:lnTo>
                    <a:pt x="108" y="20"/>
                  </a:lnTo>
                  <a:lnTo>
                    <a:pt x="85" y="68"/>
                  </a:lnTo>
                  <a:cubicBezTo>
                    <a:pt x="82" y="73"/>
                    <a:pt x="77" y="77"/>
                    <a:pt x="72" y="78"/>
                  </a:cubicBezTo>
                  <a:close/>
                  <a:moveTo>
                    <a:pt x="52" y="211"/>
                  </a:moveTo>
                  <a:cubicBezTo>
                    <a:pt x="48" y="211"/>
                    <a:pt x="45" y="210"/>
                    <a:pt x="42" y="207"/>
                  </a:cubicBezTo>
                  <a:cubicBezTo>
                    <a:pt x="37" y="204"/>
                    <a:pt x="34" y="197"/>
                    <a:pt x="35" y="190"/>
                  </a:cubicBezTo>
                  <a:lnTo>
                    <a:pt x="44" y="136"/>
                  </a:lnTo>
                  <a:lnTo>
                    <a:pt x="6" y="97"/>
                  </a:lnTo>
                  <a:cubicBezTo>
                    <a:pt x="1" y="92"/>
                    <a:pt x="-1" y="85"/>
                    <a:pt x="1" y="79"/>
                  </a:cubicBezTo>
                  <a:cubicBezTo>
                    <a:pt x="3" y="73"/>
                    <a:pt x="9" y="68"/>
                    <a:pt x="16" y="68"/>
                  </a:cubicBezTo>
                  <a:lnTo>
                    <a:pt x="68" y="59"/>
                  </a:lnTo>
                  <a:lnTo>
                    <a:pt x="92" y="10"/>
                  </a:lnTo>
                  <a:cubicBezTo>
                    <a:pt x="95" y="4"/>
                    <a:pt x="101" y="0"/>
                    <a:pt x="108" y="0"/>
                  </a:cubicBezTo>
                  <a:cubicBezTo>
                    <a:pt x="114" y="0"/>
                    <a:pt x="121" y="4"/>
                    <a:pt x="123" y="10"/>
                  </a:cubicBezTo>
                  <a:lnTo>
                    <a:pt x="147" y="59"/>
                  </a:lnTo>
                  <a:lnTo>
                    <a:pt x="200" y="68"/>
                  </a:lnTo>
                  <a:cubicBezTo>
                    <a:pt x="206" y="68"/>
                    <a:pt x="212" y="73"/>
                    <a:pt x="214" y="79"/>
                  </a:cubicBezTo>
                  <a:cubicBezTo>
                    <a:pt x="216" y="85"/>
                    <a:pt x="214" y="92"/>
                    <a:pt x="210" y="97"/>
                  </a:cubicBezTo>
                  <a:lnTo>
                    <a:pt x="171" y="136"/>
                  </a:lnTo>
                  <a:lnTo>
                    <a:pt x="180" y="190"/>
                  </a:lnTo>
                  <a:cubicBezTo>
                    <a:pt x="181" y="197"/>
                    <a:pt x="179" y="204"/>
                    <a:pt x="173" y="207"/>
                  </a:cubicBezTo>
                  <a:cubicBezTo>
                    <a:pt x="168" y="212"/>
                    <a:pt x="160" y="212"/>
                    <a:pt x="155" y="209"/>
                  </a:cubicBezTo>
                  <a:lnTo>
                    <a:pt x="108" y="183"/>
                  </a:lnTo>
                  <a:lnTo>
                    <a:pt x="61" y="209"/>
                  </a:lnTo>
                  <a:cubicBezTo>
                    <a:pt x="58" y="210"/>
                    <a:pt x="55" y="211"/>
                    <a:pt x="52" y="2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90" name="Freeform: Shape 889">
              <a:extLst>
                <a:ext uri="{FF2B5EF4-FFF2-40B4-BE49-F238E27FC236}">
                  <a16:creationId xmlns:a16="http://schemas.microsoft.com/office/drawing/2014/main" id="{D54C7BB9-A375-44E3-9535-6813CBAC39B9}"/>
                </a:ext>
              </a:extLst>
            </p:cNvPr>
            <p:cNvSpPr/>
            <p:nvPr/>
          </p:nvSpPr>
          <p:spPr>
            <a:xfrm>
              <a:off x="3901824" y="7619179"/>
              <a:ext cx="242929" cy="2379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2">
                  <a:moveTo>
                    <a:pt x="106" y="4"/>
                  </a:moveTo>
                  <a:lnTo>
                    <a:pt x="130" y="54"/>
                  </a:lnTo>
                  <a:cubicBezTo>
                    <a:pt x="131" y="56"/>
                    <a:pt x="133" y="58"/>
                    <a:pt x="136" y="59"/>
                  </a:cubicBezTo>
                  <a:lnTo>
                    <a:pt x="189" y="67"/>
                  </a:lnTo>
                  <a:cubicBezTo>
                    <a:pt x="196" y="67"/>
                    <a:pt x="199" y="76"/>
                    <a:pt x="194" y="80"/>
                  </a:cubicBezTo>
                  <a:lnTo>
                    <a:pt x="155" y="120"/>
                  </a:lnTo>
                  <a:cubicBezTo>
                    <a:pt x="153" y="122"/>
                    <a:pt x="152" y="124"/>
                    <a:pt x="153" y="127"/>
                  </a:cubicBezTo>
                  <a:lnTo>
                    <a:pt x="162" y="182"/>
                  </a:lnTo>
                  <a:cubicBezTo>
                    <a:pt x="163" y="189"/>
                    <a:pt x="156" y="194"/>
                    <a:pt x="150" y="191"/>
                  </a:cubicBezTo>
                  <a:lnTo>
                    <a:pt x="103" y="165"/>
                  </a:lnTo>
                  <a:cubicBezTo>
                    <a:pt x="100" y="163"/>
                    <a:pt x="97" y="163"/>
                    <a:pt x="95" y="165"/>
                  </a:cubicBezTo>
                  <a:lnTo>
                    <a:pt x="47" y="191"/>
                  </a:lnTo>
                  <a:cubicBezTo>
                    <a:pt x="41" y="194"/>
                    <a:pt x="34" y="189"/>
                    <a:pt x="35" y="182"/>
                  </a:cubicBezTo>
                  <a:lnTo>
                    <a:pt x="45" y="127"/>
                  </a:lnTo>
                  <a:cubicBezTo>
                    <a:pt x="45" y="124"/>
                    <a:pt x="44" y="122"/>
                    <a:pt x="42" y="120"/>
                  </a:cubicBezTo>
                  <a:lnTo>
                    <a:pt x="3" y="80"/>
                  </a:lnTo>
                  <a:cubicBezTo>
                    <a:pt x="-2" y="76"/>
                    <a:pt x="1" y="67"/>
                    <a:pt x="7" y="67"/>
                  </a:cubicBezTo>
                  <a:lnTo>
                    <a:pt x="61" y="59"/>
                  </a:lnTo>
                  <a:cubicBezTo>
                    <a:pt x="64" y="58"/>
                    <a:pt x="66" y="56"/>
                    <a:pt x="67" y="54"/>
                  </a:cubicBezTo>
                  <a:lnTo>
                    <a:pt x="91" y="4"/>
                  </a:lnTo>
                  <a:cubicBezTo>
                    <a:pt x="94" y="-1"/>
                    <a:pt x="103" y="-1"/>
                    <a:pt x="106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91" name="Freeform: Shape 890">
              <a:extLst>
                <a:ext uri="{FF2B5EF4-FFF2-40B4-BE49-F238E27FC236}">
                  <a16:creationId xmlns:a16="http://schemas.microsoft.com/office/drawing/2014/main" id="{10A96829-73EF-463F-93A5-5B5C224FF05E}"/>
                </a:ext>
              </a:extLst>
            </p:cNvPr>
            <p:cNvSpPr/>
            <p:nvPr/>
          </p:nvSpPr>
          <p:spPr>
            <a:xfrm>
              <a:off x="3890609" y="7606721"/>
              <a:ext cx="266599" cy="2616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5" h="211">
                  <a:moveTo>
                    <a:pt x="20" y="85"/>
                  </a:moveTo>
                  <a:lnTo>
                    <a:pt x="58" y="123"/>
                  </a:lnTo>
                  <a:cubicBezTo>
                    <a:pt x="61" y="127"/>
                    <a:pt x="63" y="133"/>
                    <a:pt x="63" y="138"/>
                  </a:cubicBezTo>
                  <a:lnTo>
                    <a:pt x="54" y="191"/>
                  </a:lnTo>
                  <a:lnTo>
                    <a:pt x="99" y="167"/>
                  </a:lnTo>
                  <a:cubicBezTo>
                    <a:pt x="104" y="163"/>
                    <a:pt x="111" y="163"/>
                    <a:pt x="116" y="167"/>
                  </a:cubicBezTo>
                  <a:lnTo>
                    <a:pt x="161" y="191"/>
                  </a:lnTo>
                  <a:lnTo>
                    <a:pt x="153" y="138"/>
                  </a:lnTo>
                  <a:cubicBezTo>
                    <a:pt x="151" y="133"/>
                    <a:pt x="153" y="127"/>
                    <a:pt x="157" y="123"/>
                  </a:cubicBezTo>
                  <a:lnTo>
                    <a:pt x="195" y="85"/>
                  </a:lnTo>
                  <a:lnTo>
                    <a:pt x="143" y="78"/>
                  </a:lnTo>
                  <a:cubicBezTo>
                    <a:pt x="138" y="77"/>
                    <a:pt x="132" y="73"/>
                    <a:pt x="130" y="68"/>
                  </a:cubicBezTo>
                  <a:lnTo>
                    <a:pt x="107" y="20"/>
                  </a:lnTo>
                  <a:lnTo>
                    <a:pt x="85" y="68"/>
                  </a:lnTo>
                  <a:cubicBezTo>
                    <a:pt x="82" y="73"/>
                    <a:pt x="77" y="77"/>
                    <a:pt x="71" y="78"/>
                  </a:cubicBezTo>
                  <a:close/>
                  <a:moveTo>
                    <a:pt x="52" y="211"/>
                  </a:moveTo>
                  <a:cubicBezTo>
                    <a:pt x="49" y="211"/>
                    <a:pt x="45" y="210"/>
                    <a:pt x="42" y="207"/>
                  </a:cubicBezTo>
                  <a:cubicBezTo>
                    <a:pt x="36" y="204"/>
                    <a:pt x="34" y="197"/>
                    <a:pt x="35" y="190"/>
                  </a:cubicBezTo>
                  <a:lnTo>
                    <a:pt x="44" y="136"/>
                  </a:lnTo>
                  <a:lnTo>
                    <a:pt x="5" y="97"/>
                  </a:lnTo>
                  <a:cubicBezTo>
                    <a:pt x="1" y="92"/>
                    <a:pt x="-1" y="85"/>
                    <a:pt x="1" y="79"/>
                  </a:cubicBezTo>
                  <a:cubicBezTo>
                    <a:pt x="3" y="73"/>
                    <a:pt x="8" y="68"/>
                    <a:pt x="15" y="68"/>
                  </a:cubicBezTo>
                  <a:lnTo>
                    <a:pt x="68" y="59"/>
                  </a:lnTo>
                  <a:lnTo>
                    <a:pt x="91" y="10"/>
                  </a:lnTo>
                  <a:cubicBezTo>
                    <a:pt x="94" y="4"/>
                    <a:pt x="101" y="0"/>
                    <a:pt x="107" y="0"/>
                  </a:cubicBezTo>
                  <a:cubicBezTo>
                    <a:pt x="114" y="0"/>
                    <a:pt x="120" y="4"/>
                    <a:pt x="123" y="10"/>
                  </a:cubicBezTo>
                  <a:lnTo>
                    <a:pt x="146" y="59"/>
                  </a:lnTo>
                  <a:lnTo>
                    <a:pt x="200" y="68"/>
                  </a:lnTo>
                  <a:cubicBezTo>
                    <a:pt x="206" y="68"/>
                    <a:pt x="212" y="73"/>
                    <a:pt x="214" y="79"/>
                  </a:cubicBezTo>
                  <a:cubicBezTo>
                    <a:pt x="216" y="85"/>
                    <a:pt x="214" y="92"/>
                    <a:pt x="209" y="97"/>
                  </a:cubicBezTo>
                  <a:lnTo>
                    <a:pt x="171" y="136"/>
                  </a:lnTo>
                  <a:lnTo>
                    <a:pt x="180" y="190"/>
                  </a:lnTo>
                  <a:cubicBezTo>
                    <a:pt x="181" y="197"/>
                    <a:pt x="178" y="204"/>
                    <a:pt x="173" y="207"/>
                  </a:cubicBezTo>
                  <a:cubicBezTo>
                    <a:pt x="167" y="212"/>
                    <a:pt x="160" y="212"/>
                    <a:pt x="154" y="209"/>
                  </a:cubicBezTo>
                  <a:lnTo>
                    <a:pt x="107" y="183"/>
                  </a:lnTo>
                  <a:lnTo>
                    <a:pt x="60" y="209"/>
                  </a:lnTo>
                  <a:cubicBezTo>
                    <a:pt x="58" y="210"/>
                    <a:pt x="55" y="211"/>
                    <a:pt x="52" y="2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92" name="Freeform: Shape 891">
              <a:extLst>
                <a:ext uri="{FF2B5EF4-FFF2-40B4-BE49-F238E27FC236}">
                  <a16:creationId xmlns:a16="http://schemas.microsoft.com/office/drawing/2014/main" id="{6C828694-651E-4F6A-8F05-6E215927D3AE}"/>
                </a:ext>
              </a:extLst>
            </p:cNvPr>
            <p:cNvSpPr/>
            <p:nvPr/>
          </p:nvSpPr>
          <p:spPr>
            <a:xfrm>
              <a:off x="4240680" y="7619179"/>
              <a:ext cx="242929" cy="2379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2">
                  <a:moveTo>
                    <a:pt x="106" y="4"/>
                  </a:moveTo>
                  <a:lnTo>
                    <a:pt x="130" y="54"/>
                  </a:lnTo>
                  <a:cubicBezTo>
                    <a:pt x="131" y="56"/>
                    <a:pt x="133" y="58"/>
                    <a:pt x="136" y="59"/>
                  </a:cubicBezTo>
                  <a:lnTo>
                    <a:pt x="189" y="67"/>
                  </a:lnTo>
                  <a:cubicBezTo>
                    <a:pt x="196" y="67"/>
                    <a:pt x="199" y="76"/>
                    <a:pt x="194" y="80"/>
                  </a:cubicBezTo>
                  <a:lnTo>
                    <a:pt x="155" y="120"/>
                  </a:lnTo>
                  <a:cubicBezTo>
                    <a:pt x="153" y="122"/>
                    <a:pt x="152" y="124"/>
                    <a:pt x="152" y="127"/>
                  </a:cubicBezTo>
                  <a:lnTo>
                    <a:pt x="161" y="182"/>
                  </a:lnTo>
                  <a:cubicBezTo>
                    <a:pt x="163" y="189"/>
                    <a:pt x="156" y="194"/>
                    <a:pt x="150" y="191"/>
                  </a:cubicBezTo>
                  <a:lnTo>
                    <a:pt x="102" y="165"/>
                  </a:lnTo>
                  <a:cubicBezTo>
                    <a:pt x="100" y="163"/>
                    <a:pt x="96" y="163"/>
                    <a:pt x="94" y="165"/>
                  </a:cubicBezTo>
                  <a:lnTo>
                    <a:pt x="47" y="191"/>
                  </a:lnTo>
                  <a:cubicBezTo>
                    <a:pt x="41" y="194"/>
                    <a:pt x="33" y="189"/>
                    <a:pt x="35" y="182"/>
                  </a:cubicBezTo>
                  <a:lnTo>
                    <a:pt x="44" y="127"/>
                  </a:lnTo>
                  <a:cubicBezTo>
                    <a:pt x="45" y="124"/>
                    <a:pt x="44" y="122"/>
                    <a:pt x="42" y="120"/>
                  </a:cubicBezTo>
                  <a:lnTo>
                    <a:pt x="3" y="80"/>
                  </a:lnTo>
                  <a:cubicBezTo>
                    <a:pt x="-2" y="76"/>
                    <a:pt x="1" y="67"/>
                    <a:pt x="7" y="67"/>
                  </a:cubicBezTo>
                  <a:lnTo>
                    <a:pt x="61" y="59"/>
                  </a:lnTo>
                  <a:cubicBezTo>
                    <a:pt x="64" y="58"/>
                    <a:pt x="66" y="56"/>
                    <a:pt x="67" y="54"/>
                  </a:cubicBezTo>
                  <a:lnTo>
                    <a:pt x="91" y="4"/>
                  </a:lnTo>
                  <a:cubicBezTo>
                    <a:pt x="94" y="-1"/>
                    <a:pt x="103" y="-1"/>
                    <a:pt x="106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93" name="Freeform: Shape 892">
              <a:extLst>
                <a:ext uri="{FF2B5EF4-FFF2-40B4-BE49-F238E27FC236}">
                  <a16:creationId xmlns:a16="http://schemas.microsoft.com/office/drawing/2014/main" id="{5B17E48D-1724-439C-9F36-59ECF513E216}"/>
                </a:ext>
              </a:extLst>
            </p:cNvPr>
            <p:cNvSpPr/>
            <p:nvPr/>
          </p:nvSpPr>
          <p:spPr>
            <a:xfrm>
              <a:off x="4229468" y="7606721"/>
              <a:ext cx="266599" cy="2616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5" h="211">
                  <a:moveTo>
                    <a:pt x="20" y="85"/>
                  </a:moveTo>
                  <a:lnTo>
                    <a:pt x="57" y="123"/>
                  </a:lnTo>
                  <a:cubicBezTo>
                    <a:pt x="62" y="127"/>
                    <a:pt x="63" y="133"/>
                    <a:pt x="62" y="138"/>
                  </a:cubicBezTo>
                  <a:lnTo>
                    <a:pt x="54" y="191"/>
                  </a:lnTo>
                  <a:lnTo>
                    <a:pt x="99" y="167"/>
                  </a:lnTo>
                  <a:cubicBezTo>
                    <a:pt x="104" y="163"/>
                    <a:pt x="110" y="163"/>
                    <a:pt x="115" y="167"/>
                  </a:cubicBezTo>
                  <a:lnTo>
                    <a:pt x="161" y="191"/>
                  </a:lnTo>
                  <a:lnTo>
                    <a:pt x="152" y="138"/>
                  </a:lnTo>
                  <a:cubicBezTo>
                    <a:pt x="151" y="133"/>
                    <a:pt x="153" y="127"/>
                    <a:pt x="157" y="123"/>
                  </a:cubicBezTo>
                  <a:lnTo>
                    <a:pt x="194" y="85"/>
                  </a:lnTo>
                  <a:lnTo>
                    <a:pt x="143" y="78"/>
                  </a:lnTo>
                  <a:cubicBezTo>
                    <a:pt x="138" y="77"/>
                    <a:pt x="133" y="73"/>
                    <a:pt x="130" y="68"/>
                  </a:cubicBezTo>
                  <a:lnTo>
                    <a:pt x="108" y="20"/>
                  </a:lnTo>
                  <a:lnTo>
                    <a:pt x="85" y="68"/>
                  </a:lnTo>
                  <a:cubicBezTo>
                    <a:pt x="82" y="73"/>
                    <a:pt x="77" y="77"/>
                    <a:pt x="71" y="78"/>
                  </a:cubicBezTo>
                  <a:close/>
                  <a:moveTo>
                    <a:pt x="52" y="211"/>
                  </a:moveTo>
                  <a:cubicBezTo>
                    <a:pt x="48" y="211"/>
                    <a:pt x="45" y="210"/>
                    <a:pt x="42" y="207"/>
                  </a:cubicBezTo>
                  <a:cubicBezTo>
                    <a:pt x="36" y="204"/>
                    <a:pt x="34" y="197"/>
                    <a:pt x="35" y="190"/>
                  </a:cubicBezTo>
                  <a:lnTo>
                    <a:pt x="44" y="136"/>
                  </a:lnTo>
                  <a:lnTo>
                    <a:pt x="5" y="97"/>
                  </a:lnTo>
                  <a:cubicBezTo>
                    <a:pt x="0" y="92"/>
                    <a:pt x="-1" y="85"/>
                    <a:pt x="1" y="79"/>
                  </a:cubicBezTo>
                  <a:cubicBezTo>
                    <a:pt x="3" y="73"/>
                    <a:pt x="8" y="68"/>
                    <a:pt x="15" y="68"/>
                  </a:cubicBezTo>
                  <a:lnTo>
                    <a:pt x="68" y="59"/>
                  </a:lnTo>
                  <a:lnTo>
                    <a:pt x="92" y="10"/>
                  </a:lnTo>
                  <a:cubicBezTo>
                    <a:pt x="95" y="4"/>
                    <a:pt x="101" y="0"/>
                    <a:pt x="108" y="0"/>
                  </a:cubicBezTo>
                  <a:cubicBezTo>
                    <a:pt x="114" y="0"/>
                    <a:pt x="120" y="4"/>
                    <a:pt x="123" y="10"/>
                  </a:cubicBezTo>
                  <a:lnTo>
                    <a:pt x="147" y="59"/>
                  </a:lnTo>
                  <a:lnTo>
                    <a:pt x="200" y="68"/>
                  </a:lnTo>
                  <a:cubicBezTo>
                    <a:pt x="206" y="68"/>
                    <a:pt x="212" y="73"/>
                    <a:pt x="214" y="79"/>
                  </a:cubicBezTo>
                  <a:cubicBezTo>
                    <a:pt x="216" y="85"/>
                    <a:pt x="214" y="92"/>
                    <a:pt x="210" y="97"/>
                  </a:cubicBezTo>
                  <a:lnTo>
                    <a:pt x="170" y="136"/>
                  </a:lnTo>
                  <a:lnTo>
                    <a:pt x="180" y="190"/>
                  </a:lnTo>
                  <a:cubicBezTo>
                    <a:pt x="181" y="197"/>
                    <a:pt x="178" y="204"/>
                    <a:pt x="173" y="207"/>
                  </a:cubicBezTo>
                  <a:cubicBezTo>
                    <a:pt x="167" y="212"/>
                    <a:pt x="160" y="212"/>
                    <a:pt x="155" y="209"/>
                  </a:cubicBezTo>
                  <a:lnTo>
                    <a:pt x="108" y="183"/>
                  </a:lnTo>
                  <a:lnTo>
                    <a:pt x="60" y="209"/>
                  </a:lnTo>
                  <a:cubicBezTo>
                    <a:pt x="58" y="210"/>
                    <a:pt x="55" y="211"/>
                    <a:pt x="52" y="2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94" name="Freeform: Shape 893">
              <a:extLst>
                <a:ext uri="{FF2B5EF4-FFF2-40B4-BE49-F238E27FC236}">
                  <a16:creationId xmlns:a16="http://schemas.microsoft.com/office/drawing/2014/main" id="{83885E5D-B412-46D0-ACA1-DCF14F5C059A}"/>
                </a:ext>
              </a:extLst>
            </p:cNvPr>
            <p:cNvSpPr/>
            <p:nvPr/>
          </p:nvSpPr>
          <p:spPr>
            <a:xfrm>
              <a:off x="4579532" y="7619179"/>
              <a:ext cx="242929" cy="2379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2">
                  <a:moveTo>
                    <a:pt x="105" y="4"/>
                  </a:moveTo>
                  <a:lnTo>
                    <a:pt x="129" y="54"/>
                  </a:lnTo>
                  <a:cubicBezTo>
                    <a:pt x="130" y="56"/>
                    <a:pt x="133" y="58"/>
                    <a:pt x="135" y="59"/>
                  </a:cubicBezTo>
                  <a:lnTo>
                    <a:pt x="189" y="67"/>
                  </a:lnTo>
                  <a:cubicBezTo>
                    <a:pt x="196" y="67"/>
                    <a:pt x="198" y="76"/>
                    <a:pt x="193" y="80"/>
                  </a:cubicBezTo>
                  <a:lnTo>
                    <a:pt x="154" y="120"/>
                  </a:lnTo>
                  <a:cubicBezTo>
                    <a:pt x="152" y="122"/>
                    <a:pt x="152" y="124"/>
                    <a:pt x="152" y="127"/>
                  </a:cubicBezTo>
                  <a:lnTo>
                    <a:pt x="162" y="182"/>
                  </a:lnTo>
                  <a:cubicBezTo>
                    <a:pt x="163" y="189"/>
                    <a:pt x="156" y="194"/>
                    <a:pt x="149" y="191"/>
                  </a:cubicBezTo>
                  <a:lnTo>
                    <a:pt x="102" y="165"/>
                  </a:lnTo>
                  <a:cubicBezTo>
                    <a:pt x="100" y="163"/>
                    <a:pt x="97" y="163"/>
                    <a:pt x="94" y="165"/>
                  </a:cubicBezTo>
                  <a:lnTo>
                    <a:pt x="47" y="191"/>
                  </a:lnTo>
                  <a:cubicBezTo>
                    <a:pt x="41" y="194"/>
                    <a:pt x="34" y="189"/>
                    <a:pt x="35" y="182"/>
                  </a:cubicBezTo>
                  <a:lnTo>
                    <a:pt x="44" y="127"/>
                  </a:lnTo>
                  <a:cubicBezTo>
                    <a:pt x="44" y="124"/>
                    <a:pt x="43" y="122"/>
                    <a:pt x="42" y="120"/>
                  </a:cubicBezTo>
                  <a:lnTo>
                    <a:pt x="2" y="80"/>
                  </a:lnTo>
                  <a:cubicBezTo>
                    <a:pt x="-2" y="76"/>
                    <a:pt x="1" y="67"/>
                    <a:pt x="7" y="67"/>
                  </a:cubicBezTo>
                  <a:lnTo>
                    <a:pt x="61" y="59"/>
                  </a:lnTo>
                  <a:cubicBezTo>
                    <a:pt x="64" y="58"/>
                    <a:pt x="65" y="56"/>
                    <a:pt x="67" y="54"/>
                  </a:cubicBezTo>
                  <a:lnTo>
                    <a:pt x="91" y="4"/>
                  </a:lnTo>
                  <a:cubicBezTo>
                    <a:pt x="94" y="-1"/>
                    <a:pt x="102" y="-1"/>
                    <a:pt x="105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95" name="Freeform: Shape 894">
              <a:extLst>
                <a:ext uri="{FF2B5EF4-FFF2-40B4-BE49-F238E27FC236}">
                  <a16:creationId xmlns:a16="http://schemas.microsoft.com/office/drawing/2014/main" id="{7F80DF4F-4CDB-4E46-B809-1CA04BF1B4CB}"/>
                </a:ext>
              </a:extLst>
            </p:cNvPr>
            <p:cNvSpPr/>
            <p:nvPr/>
          </p:nvSpPr>
          <p:spPr>
            <a:xfrm>
              <a:off x="4567074" y="7606721"/>
              <a:ext cx="265354" cy="2616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4" h="211">
                  <a:moveTo>
                    <a:pt x="20" y="85"/>
                  </a:moveTo>
                  <a:lnTo>
                    <a:pt x="57" y="123"/>
                  </a:lnTo>
                  <a:cubicBezTo>
                    <a:pt x="61" y="127"/>
                    <a:pt x="63" y="133"/>
                    <a:pt x="62" y="138"/>
                  </a:cubicBezTo>
                  <a:lnTo>
                    <a:pt x="53" y="191"/>
                  </a:lnTo>
                  <a:lnTo>
                    <a:pt x="99" y="167"/>
                  </a:lnTo>
                  <a:cubicBezTo>
                    <a:pt x="104" y="163"/>
                    <a:pt x="110" y="163"/>
                    <a:pt x="115" y="167"/>
                  </a:cubicBezTo>
                  <a:lnTo>
                    <a:pt x="161" y="191"/>
                  </a:lnTo>
                  <a:lnTo>
                    <a:pt x="152" y="138"/>
                  </a:lnTo>
                  <a:cubicBezTo>
                    <a:pt x="151" y="133"/>
                    <a:pt x="153" y="127"/>
                    <a:pt x="157" y="123"/>
                  </a:cubicBezTo>
                  <a:lnTo>
                    <a:pt x="194" y="85"/>
                  </a:lnTo>
                  <a:lnTo>
                    <a:pt x="143" y="78"/>
                  </a:lnTo>
                  <a:cubicBezTo>
                    <a:pt x="137" y="77"/>
                    <a:pt x="132" y="73"/>
                    <a:pt x="130" y="68"/>
                  </a:cubicBezTo>
                  <a:lnTo>
                    <a:pt x="107" y="20"/>
                  </a:lnTo>
                  <a:lnTo>
                    <a:pt x="84" y="68"/>
                  </a:lnTo>
                  <a:cubicBezTo>
                    <a:pt x="82" y="73"/>
                    <a:pt x="77" y="77"/>
                    <a:pt x="71" y="78"/>
                  </a:cubicBezTo>
                  <a:close/>
                  <a:moveTo>
                    <a:pt x="52" y="211"/>
                  </a:moveTo>
                  <a:cubicBezTo>
                    <a:pt x="48" y="211"/>
                    <a:pt x="45" y="210"/>
                    <a:pt x="42" y="207"/>
                  </a:cubicBezTo>
                  <a:cubicBezTo>
                    <a:pt x="36" y="204"/>
                    <a:pt x="34" y="197"/>
                    <a:pt x="35" y="190"/>
                  </a:cubicBezTo>
                  <a:lnTo>
                    <a:pt x="43" y="136"/>
                  </a:lnTo>
                  <a:lnTo>
                    <a:pt x="5" y="97"/>
                  </a:lnTo>
                  <a:cubicBezTo>
                    <a:pt x="0" y="92"/>
                    <a:pt x="-1" y="85"/>
                    <a:pt x="0" y="79"/>
                  </a:cubicBezTo>
                  <a:cubicBezTo>
                    <a:pt x="3" y="73"/>
                    <a:pt x="8" y="68"/>
                    <a:pt x="15" y="68"/>
                  </a:cubicBezTo>
                  <a:lnTo>
                    <a:pt x="68" y="59"/>
                  </a:lnTo>
                  <a:lnTo>
                    <a:pt x="91" y="10"/>
                  </a:lnTo>
                  <a:cubicBezTo>
                    <a:pt x="94" y="4"/>
                    <a:pt x="100" y="0"/>
                    <a:pt x="107" y="0"/>
                  </a:cubicBezTo>
                  <a:cubicBezTo>
                    <a:pt x="114" y="0"/>
                    <a:pt x="120" y="4"/>
                    <a:pt x="123" y="10"/>
                  </a:cubicBezTo>
                  <a:lnTo>
                    <a:pt x="146" y="59"/>
                  </a:lnTo>
                  <a:lnTo>
                    <a:pt x="199" y="68"/>
                  </a:lnTo>
                  <a:cubicBezTo>
                    <a:pt x="206" y="68"/>
                    <a:pt x="212" y="73"/>
                    <a:pt x="213" y="79"/>
                  </a:cubicBezTo>
                  <a:cubicBezTo>
                    <a:pt x="215" y="85"/>
                    <a:pt x="214" y="92"/>
                    <a:pt x="209" y="97"/>
                  </a:cubicBezTo>
                  <a:lnTo>
                    <a:pt x="171" y="136"/>
                  </a:lnTo>
                  <a:lnTo>
                    <a:pt x="180" y="190"/>
                  </a:lnTo>
                  <a:cubicBezTo>
                    <a:pt x="181" y="197"/>
                    <a:pt x="178" y="204"/>
                    <a:pt x="172" y="207"/>
                  </a:cubicBezTo>
                  <a:cubicBezTo>
                    <a:pt x="167" y="212"/>
                    <a:pt x="160" y="212"/>
                    <a:pt x="154" y="209"/>
                  </a:cubicBezTo>
                  <a:lnTo>
                    <a:pt x="107" y="183"/>
                  </a:lnTo>
                  <a:lnTo>
                    <a:pt x="60" y="209"/>
                  </a:lnTo>
                  <a:cubicBezTo>
                    <a:pt x="57" y="210"/>
                    <a:pt x="55" y="211"/>
                    <a:pt x="52" y="2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96" name="Freeform: Shape 895">
              <a:extLst>
                <a:ext uri="{FF2B5EF4-FFF2-40B4-BE49-F238E27FC236}">
                  <a16:creationId xmlns:a16="http://schemas.microsoft.com/office/drawing/2014/main" id="{92CF8D87-5BF7-4A1D-A04D-5EBC7F3BC592}"/>
                </a:ext>
              </a:extLst>
            </p:cNvPr>
            <p:cNvSpPr/>
            <p:nvPr/>
          </p:nvSpPr>
          <p:spPr>
            <a:xfrm>
              <a:off x="3258996" y="6146653"/>
              <a:ext cx="1489967" cy="12545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97" h="1008">
                  <a:moveTo>
                    <a:pt x="42" y="0"/>
                  </a:moveTo>
                  <a:lnTo>
                    <a:pt x="1165" y="122"/>
                  </a:lnTo>
                  <a:cubicBezTo>
                    <a:pt x="1187" y="125"/>
                    <a:pt x="1202" y="145"/>
                    <a:pt x="1197" y="167"/>
                  </a:cubicBezTo>
                  <a:lnTo>
                    <a:pt x="1013" y="979"/>
                  </a:lnTo>
                  <a:cubicBezTo>
                    <a:pt x="1009" y="996"/>
                    <a:pt x="994" y="1008"/>
                    <a:pt x="977" y="1008"/>
                  </a:cubicBezTo>
                  <a:lnTo>
                    <a:pt x="226" y="1008"/>
                  </a:lnTo>
                  <a:cubicBezTo>
                    <a:pt x="208" y="1008"/>
                    <a:pt x="193" y="995"/>
                    <a:pt x="190" y="978"/>
                  </a:cubicBezTo>
                  <a:lnTo>
                    <a:pt x="1" y="44"/>
                  </a:lnTo>
                  <a:cubicBezTo>
                    <a:pt x="-3" y="19"/>
                    <a:pt x="17" y="-3"/>
                    <a:pt x="42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97" name="Freeform: Shape 896">
              <a:extLst>
                <a:ext uri="{FF2B5EF4-FFF2-40B4-BE49-F238E27FC236}">
                  <a16:creationId xmlns:a16="http://schemas.microsoft.com/office/drawing/2014/main" id="{50AC4F81-6BD2-44F7-9165-D1F4D58CBB1F}"/>
                </a:ext>
              </a:extLst>
            </p:cNvPr>
            <p:cNvSpPr/>
            <p:nvPr/>
          </p:nvSpPr>
          <p:spPr>
            <a:xfrm>
              <a:off x="3244046" y="6130458"/>
              <a:ext cx="1522358" cy="12856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23" h="1033">
                  <a:moveTo>
                    <a:pt x="50" y="25"/>
                  </a:moveTo>
                  <a:cubicBezTo>
                    <a:pt x="43" y="25"/>
                    <a:pt x="37" y="28"/>
                    <a:pt x="32" y="33"/>
                  </a:cubicBezTo>
                  <a:cubicBezTo>
                    <a:pt x="26" y="39"/>
                    <a:pt x="24" y="47"/>
                    <a:pt x="26" y="54"/>
                  </a:cubicBezTo>
                  <a:lnTo>
                    <a:pt x="214" y="989"/>
                  </a:lnTo>
                  <a:cubicBezTo>
                    <a:pt x="217" y="1000"/>
                    <a:pt x="226" y="1008"/>
                    <a:pt x="238" y="1008"/>
                  </a:cubicBezTo>
                  <a:lnTo>
                    <a:pt x="990" y="1008"/>
                  </a:lnTo>
                  <a:cubicBezTo>
                    <a:pt x="1001" y="1008"/>
                    <a:pt x="1011" y="1001"/>
                    <a:pt x="1014" y="990"/>
                  </a:cubicBezTo>
                  <a:lnTo>
                    <a:pt x="1198" y="177"/>
                  </a:lnTo>
                  <a:cubicBezTo>
                    <a:pt x="1199" y="171"/>
                    <a:pt x="1198" y="163"/>
                    <a:pt x="1194" y="158"/>
                  </a:cubicBezTo>
                  <a:cubicBezTo>
                    <a:pt x="1190" y="152"/>
                    <a:pt x="1183" y="149"/>
                    <a:pt x="1177" y="147"/>
                  </a:cubicBezTo>
                  <a:lnTo>
                    <a:pt x="53" y="25"/>
                  </a:lnTo>
                  <a:cubicBezTo>
                    <a:pt x="51" y="25"/>
                    <a:pt x="51" y="25"/>
                    <a:pt x="50" y="25"/>
                  </a:cubicBezTo>
                  <a:close/>
                  <a:moveTo>
                    <a:pt x="990" y="1033"/>
                  </a:moveTo>
                  <a:lnTo>
                    <a:pt x="238" y="1033"/>
                  </a:lnTo>
                  <a:cubicBezTo>
                    <a:pt x="215" y="1033"/>
                    <a:pt x="194" y="1017"/>
                    <a:pt x="190" y="994"/>
                  </a:cubicBezTo>
                  <a:lnTo>
                    <a:pt x="1" y="59"/>
                  </a:lnTo>
                  <a:cubicBezTo>
                    <a:pt x="-2" y="43"/>
                    <a:pt x="3" y="28"/>
                    <a:pt x="13" y="16"/>
                  </a:cubicBezTo>
                  <a:cubicBezTo>
                    <a:pt x="24" y="4"/>
                    <a:pt x="39" y="-1"/>
                    <a:pt x="55" y="0"/>
                  </a:cubicBezTo>
                  <a:lnTo>
                    <a:pt x="1179" y="123"/>
                  </a:lnTo>
                  <a:cubicBezTo>
                    <a:pt x="1193" y="124"/>
                    <a:pt x="1206" y="132"/>
                    <a:pt x="1214" y="143"/>
                  </a:cubicBezTo>
                  <a:cubicBezTo>
                    <a:pt x="1223" y="155"/>
                    <a:pt x="1225" y="169"/>
                    <a:pt x="1222" y="183"/>
                  </a:cubicBezTo>
                  <a:lnTo>
                    <a:pt x="1038" y="995"/>
                  </a:lnTo>
                  <a:cubicBezTo>
                    <a:pt x="1033" y="1018"/>
                    <a:pt x="1013" y="1033"/>
                    <a:pt x="990" y="103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98" name="Freeform: Shape 897">
              <a:extLst>
                <a:ext uri="{FF2B5EF4-FFF2-40B4-BE49-F238E27FC236}">
                  <a16:creationId xmlns:a16="http://schemas.microsoft.com/office/drawing/2014/main" id="{5638C928-B481-492D-AEC2-6E0D3AD1E6D3}"/>
                </a:ext>
              </a:extLst>
            </p:cNvPr>
            <p:cNvSpPr/>
            <p:nvPr/>
          </p:nvSpPr>
          <p:spPr>
            <a:xfrm>
              <a:off x="3200444" y="6104296"/>
              <a:ext cx="1635725" cy="3612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14" h="291">
                  <a:moveTo>
                    <a:pt x="55" y="0"/>
                  </a:moveTo>
                  <a:lnTo>
                    <a:pt x="1275" y="137"/>
                  </a:lnTo>
                  <a:cubicBezTo>
                    <a:pt x="1300" y="139"/>
                    <a:pt x="1317" y="162"/>
                    <a:pt x="1313" y="186"/>
                  </a:cubicBezTo>
                  <a:lnTo>
                    <a:pt x="1300" y="256"/>
                  </a:lnTo>
                  <a:cubicBezTo>
                    <a:pt x="1296" y="277"/>
                    <a:pt x="1276" y="293"/>
                    <a:pt x="1254" y="290"/>
                  </a:cubicBezTo>
                  <a:lnTo>
                    <a:pt x="38" y="167"/>
                  </a:lnTo>
                  <a:cubicBezTo>
                    <a:pt x="15" y="165"/>
                    <a:pt x="-2" y="144"/>
                    <a:pt x="0" y="121"/>
                  </a:cubicBezTo>
                  <a:lnTo>
                    <a:pt x="7" y="38"/>
                  </a:lnTo>
                  <a:cubicBezTo>
                    <a:pt x="9" y="14"/>
                    <a:pt x="31" y="-3"/>
                    <a:pt x="55" y="0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99" name="Freeform: Shape 898">
              <a:extLst>
                <a:ext uri="{FF2B5EF4-FFF2-40B4-BE49-F238E27FC236}">
                  <a16:creationId xmlns:a16="http://schemas.microsoft.com/office/drawing/2014/main" id="{A4C157EF-D307-4EE0-90A6-6A4586507977}"/>
                </a:ext>
              </a:extLst>
            </p:cNvPr>
            <p:cNvSpPr/>
            <p:nvPr/>
          </p:nvSpPr>
          <p:spPr>
            <a:xfrm>
              <a:off x="3184248" y="6088101"/>
              <a:ext cx="1666869" cy="3924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39" h="316">
                  <a:moveTo>
                    <a:pt x="63" y="25"/>
                  </a:moveTo>
                  <a:cubicBezTo>
                    <a:pt x="55" y="25"/>
                    <a:pt x="49" y="27"/>
                    <a:pt x="44" y="31"/>
                  </a:cubicBezTo>
                  <a:cubicBezTo>
                    <a:pt x="37" y="36"/>
                    <a:pt x="33" y="44"/>
                    <a:pt x="33" y="52"/>
                  </a:cubicBezTo>
                  <a:lnTo>
                    <a:pt x="25" y="135"/>
                  </a:lnTo>
                  <a:cubicBezTo>
                    <a:pt x="24" y="151"/>
                    <a:pt x="36" y="166"/>
                    <a:pt x="52" y="167"/>
                  </a:cubicBezTo>
                  <a:lnTo>
                    <a:pt x="1268" y="291"/>
                  </a:lnTo>
                  <a:cubicBezTo>
                    <a:pt x="1283" y="293"/>
                    <a:pt x="1298" y="282"/>
                    <a:pt x="1300" y="266"/>
                  </a:cubicBezTo>
                  <a:lnTo>
                    <a:pt x="1313" y="197"/>
                  </a:lnTo>
                  <a:cubicBezTo>
                    <a:pt x="1315" y="189"/>
                    <a:pt x="1313" y="180"/>
                    <a:pt x="1308" y="173"/>
                  </a:cubicBezTo>
                  <a:cubicBezTo>
                    <a:pt x="1303" y="167"/>
                    <a:pt x="1295" y="162"/>
                    <a:pt x="1287" y="162"/>
                  </a:cubicBezTo>
                  <a:lnTo>
                    <a:pt x="66" y="25"/>
                  </a:lnTo>
                  <a:cubicBezTo>
                    <a:pt x="65" y="25"/>
                    <a:pt x="64" y="25"/>
                    <a:pt x="63" y="25"/>
                  </a:cubicBezTo>
                  <a:close/>
                  <a:moveTo>
                    <a:pt x="1271" y="316"/>
                  </a:moveTo>
                  <a:cubicBezTo>
                    <a:pt x="1269" y="316"/>
                    <a:pt x="1268" y="316"/>
                    <a:pt x="1266" y="316"/>
                  </a:cubicBezTo>
                  <a:lnTo>
                    <a:pt x="49" y="192"/>
                  </a:lnTo>
                  <a:cubicBezTo>
                    <a:pt x="20" y="189"/>
                    <a:pt x="-2" y="162"/>
                    <a:pt x="0" y="133"/>
                  </a:cubicBezTo>
                  <a:lnTo>
                    <a:pt x="8" y="50"/>
                  </a:lnTo>
                  <a:cubicBezTo>
                    <a:pt x="9" y="35"/>
                    <a:pt x="16" y="21"/>
                    <a:pt x="28" y="12"/>
                  </a:cubicBezTo>
                  <a:cubicBezTo>
                    <a:pt x="40" y="3"/>
                    <a:pt x="54" y="-1"/>
                    <a:pt x="69" y="0"/>
                  </a:cubicBezTo>
                  <a:lnTo>
                    <a:pt x="1289" y="137"/>
                  </a:lnTo>
                  <a:cubicBezTo>
                    <a:pt x="1305" y="139"/>
                    <a:pt x="1319" y="146"/>
                    <a:pt x="1327" y="159"/>
                  </a:cubicBezTo>
                  <a:cubicBezTo>
                    <a:pt x="1337" y="171"/>
                    <a:pt x="1340" y="186"/>
                    <a:pt x="1338" y="202"/>
                  </a:cubicBezTo>
                  <a:lnTo>
                    <a:pt x="1325" y="271"/>
                  </a:lnTo>
                  <a:cubicBezTo>
                    <a:pt x="1321" y="297"/>
                    <a:pt x="1298" y="316"/>
                    <a:pt x="1271" y="31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0" name="Freeform: Shape 899">
              <a:extLst>
                <a:ext uri="{FF2B5EF4-FFF2-40B4-BE49-F238E27FC236}">
                  <a16:creationId xmlns:a16="http://schemas.microsoft.com/office/drawing/2014/main" id="{5DC12A87-3CA0-44F9-B19A-36A04E56BFF4}"/>
                </a:ext>
              </a:extLst>
            </p:cNvPr>
            <p:cNvSpPr/>
            <p:nvPr/>
          </p:nvSpPr>
          <p:spPr>
            <a:xfrm>
              <a:off x="3384821" y="5624666"/>
              <a:ext cx="624142" cy="4808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2" h="387">
                  <a:moveTo>
                    <a:pt x="492" y="387"/>
                  </a:moveTo>
                  <a:cubicBezTo>
                    <a:pt x="492" y="387"/>
                    <a:pt x="-58" y="367"/>
                    <a:pt x="5" y="172"/>
                  </a:cubicBezTo>
                  <a:cubicBezTo>
                    <a:pt x="96" y="-109"/>
                    <a:pt x="221" y="-42"/>
                    <a:pt x="502" y="347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1" name="Freeform: Shape 900">
              <a:extLst>
                <a:ext uri="{FF2B5EF4-FFF2-40B4-BE49-F238E27FC236}">
                  <a16:creationId xmlns:a16="http://schemas.microsoft.com/office/drawing/2014/main" id="{3DC0A722-C2AF-4D6F-9718-2B13982A3C6A}"/>
                </a:ext>
              </a:extLst>
            </p:cNvPr>
            <p:cNvSpPr/>
            <p:nvPr/>
          </p:nvSpPr>
          <p:spPr>
            <a:xfrm>
              <a:off x="3369871" y="5608471"/>
              <a:ext cx="655286" cy="5120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7" h="412">
                  <a:moveTo>
                    <a:pt x="155" y="24"/>
                  </a:moveTo>
                  <a:cubicBezTo>
                    <a:pt x="151" y="24"/>
                    <a:pt x="147" y="24"/>
                    <a:pt x="144" y="25"/>
                  </a:cubicBezTo>
                  <a:cubicBezTo>
                    <a:pt x="100" y="32"/>
                    <a:pt x="62" y="86"/>
                    <a:pt x="29" y="188"/>
                  </a:cubicBezTo>
                  <a:cubicBezTo>
                    <a:pt x="21" y="214"/>
                    <a:pt x="24" y="236"/>
                    <a:pt x="38" y="257"/>
                  </a:cubicBezTo>
                  <a:cubicBezTo>
                    <a:pt x="111" y="361"/>
                    <a:pt x="433" y="384"/>
                    <a:pt x="494" y="387"/>
                  </a:cubicBezTo>
                  <a:lnTo>
                    <a:pt x="500" y="362"/>
                  </a:lnTo>
                  <a:cubicBezTo>
                    <a:pt x="331" y="127"/>
                    <a:pt x="226" y="24"/>
                    <a:pt x="155" y="24"/>
                  </a:cubicBezTo>
                  <a:close/>
                  <a:moveTo>
                    <a:pt x="514" y="412"/>
                  </a:moveTo>
                  <a:lnTo>
                    <a:pt x="503" y="412"/>
                  </a:lnTo>
                  <a:cubicBezTo>
                    <a:pt x="487" y="412"/>
                    <a:pt x="106" y="396"/>
                    <a:pt x="18" y="271"/>
                  </a:cubicBezTo>
                  <a:cubicBezTo>
                    <a:pt x="-1" y="243"/>
                    <a:pt x="-5" y="214"/>
                    <a:pt x="6" y="180"/>
                  </a:cubicBezTo>
                  <a:cubicBezTo>
                    <a:pt x="42" y="66"/>
                    <a:pt x="85" y="9"/>
                    <a:pt x="140" y="1"/>
                  </a:cubicBezTo>
                  <a:cubicBezTo>
                    <a:pt x="225" y="-13"/>
                    <a:pt x="332" y="86"/>
                    <a:pt x="524" y="352"/>
                  </a:cubicBezTo>
                  <a:lnTo>
                    <a:pt x="527" y="356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2" name="Freeform: Shape 901">
              <a:extLst>
                <a:ext uri="{FF2B5EF4-FFF2-40B4-BE49-F238E27FC236}">
                  <a16:creationId xmlns:a16="http://schemas.microsoft.com/office/drawing/2014/main" id="{C5D57FE7-059F-40EB-895C-60B0A49B15EA}"/>
                </a:ext>
              </a:extLst>
            </p:cNvPr>
            <p:cNvSpPr/>
            <p:nvPr/>
          </p:nvSpPr>
          <p:spPr>
            <a:xfrm>
              <a:off x="3384821" y="5821498"/>
              <a:ext cx="594243" cy="2840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8" h="229">
                  <a:moveTo>
                    <a:pt x="478" y="229"/>
                  </a:moveTo>
                  <a:cubicBezTo>
                    <a:pt x="410" y="187"/>
                    <a:pt x="161" y="31"/>
                    <a:pt x="72" y="5"/>
                  </a:cubicBezTo>
                  <a:cubicBezTo>
                    <a:pt x="40" y="-5"/>
                    <a:pt x="19" y="2"/>
                    <a:pt x="5" y="16"/>
                  </a:cubicBezTo>
                  <a:cubicBezTo>
                    <a:pt x="-49" y="191"/>
                    <a:pt x="393" y="224"/>
                    <a:pt x="478" y="22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3" name="Freeform: Shape 902">
              <a:extLst>
                <a:ext uri="{FF2B5EF4-FFF2-40B4-BE49-F238E27FC236}">
                  <a16:creationId xmlns:a16="http://schemas.microsoft.com/office/drawing/2014/main" id="{6239F3C6-8CC8-4DC8-A2D1-3428016ED515}"/>
                </a:ext>
              </a:extLst>
            </p:cNvPr>
            <p:cNvSpPr/>
            <p:nvPr/>
          </p:nvSpPr>
          <p:spPr>
            <a:xfrm>
              <a:off x="4078727" y="5674498"/>
              <a:ext cx="632862" cy="4559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9" h="367">
                  <a:moveTo>
                    <a:pt x="7" y="367"/>
                  </a:moveTo>
                  <a:cubicBezTo>
                    <a:pt x="7" y="367"/>
                    <a:pt x="557" y="379"/>
                    <a:pt x="506" y="180"/>
                  </a:cubicBezTo>
                  <a:cubicBezTo>
                    <a:pt x="432" y="-106"/>
                    <a:pt x="303" y="-46"/>
                    <a:pt x="0" y="325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4" name="Freeform: Shape 903">
              <a:extLst>
                <a:ext uri="{FF2B5EF4-FFF2-40B4-BE49-F238E27FC236}">
                  <a16:creationId xmlns:a16="http://schemas.microsoft.com/office/drawing/2014/main" id="{58BD1995-DE50-44B7-8B6A-A0C7439F4F6A}"/>
                </a:ext>
              </a:extLst>
            </p:cNvPr>
            <p:cNvSpPr/>
            <p:nvPr/>
          </p:nvSpPr>
          <p:spPr>
            <a:xfrm>
              <a:off x="4061286" y="5658303"/>
              <a:ext cx="665253" cy="4858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5" h="391">
                  <a:moveTo>
                    <a:pt x="32" y="366"/>
                  </a:moveTo>
                  <a:cubicBezTo>
                    <a:pt x="93" y="367"/>
                    <a:pt x="415" y="363"/>
                    <a:pt x="494" y="264"/>
                  </a:cubicBezTo>
                  <a:cubicBezTo>
                    <a:pt x="510" y="244"/>
                    <a:pt x="515" y="221"/>
                    <a:pt x="508" y="196"/>
                  </a:cubicBezTo>
                  <a:cubicBezTo>
                    <a:pt x="481" y="91"/>
                    <a:pt x="447" y="36"/>
                    <a:pt x="403" y="26"/>
                  </a:cubicBezTo>
                  <a:cubicBezTo>
                    <a:pt x="332" y="11"/>
                    <a:pt x="220" y="105"/>
                    <a:pt x="27" y="340"/>
                  </a:cubicBezTo>
                  <a:close/>
                  <a:moveTo>
                    <a:pt x="43" y="391"/>
                  </a:moveTo>
                  <a:cubicBezTo>
                    <a:pt x="31" y="391"/>
                    <a:pt x="23" y="391"/>
                    <a:pt x="21" y="391"/>
                  </a:cubicBezTo>
                  <a:lnTo>
                    <a:pt x="11" y="391"/>
                  </a:lnTo>
                  <a:lnTo>
                    <a:pt x="0" y="334"/>
                  </a:lnTo>
                  <a:lnTo>
                    <a:pt x="4" y="329"/>
                  </a:lnTo>
                  <a:cubicBezTo>
                    <a:pt x="211" y="75"/>
                    <a:pt x="325" y="-17"/>
                    <a:pt x="408" y="2"/>
                  </a:cubicBezTo>
                  <a:cubicBezTo>
                    <a:pt x="463" y="14"/>
                    <a:pt x="502" y="73"/>
                    <a:pt x="532" y="190"/>
                  </a:cubicBezTo>
                  <a:cubicBezTo>
                    <a:pt x="540" y="223"/>
                    <a:pt x="534" y="253"/>
                    <a:pt x="514" y="279"/>
                  </a:cubicBezTo>
                  <a:cubicBezTo>
                    <a:pt x="431" y="384"/>
                    <a:pt x="128" y="391"/>
                    <a:pt x="43" y="39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5" name="Freeform: Shape 904">
              <a:extLst>
                <a:ext uri="{FF2B5EF4-FFF2-40B4-BE49-F238E27FC236}">
                  <a16:creationId xmlns:a16="http://schemas.microsoft.com/office/drawing/2014/main" id="{3899E3B2-F508-4DE1-9E6E-C423C80C099C}"/>
                </a:ext>
              </a:extLst>
            </p:cNvPr>
            <p:cNvSpPr/>
            <p:nvPr/>
          </p:nvSpPr>
          <p:spPr>
            <a:xfrm>
              <a:off x="4104888" y="5878808"/>
              <a:ext cx="606701" cy="2516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8" h="203">
                  <a:moveTo>
                    <a:pt x="0" y="203"/>
                  </a:moveTo>
                  <a:cubicBezTo>
                    <a:pt x="70" y="164"/>
                    <a:pt x="329" y="24"/>
                    <a:pt x="418" y="3"/>
                  </a:cubicBezTo>
                  <a:cubicBezTo>
                    <a:pt x="451" y="-4"/>
                    <a:pt x="472" y="4"/>
                    <a:pt x="485" y="18"/>
                  </a:cubicBezTo>
                  <a:cubicBezTo>
                    <a:pt x="529" y="196"/>
                    <a:pt x="85" y="203"/>
                    <a:pt x="0" y="20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6" name="Freeform: Shape 905">
              <a:extLst>
                <a:ext uri="{FF2B5EF4-FFF2-40B4-BE49-F238E27FC236}">
                  <a16:creationId xmlns:a16="http://schemas.microsoft.com/office/drawing/2014/main" id="{1BC3FC43-3FE9-4BF8-8998-002109B2F672}"/>
                </a:ext>
              </a:extLst>
            </p:cNvPr>
            <p:cNvSpPr/>
            <p:nvPr/>
          </p:nvSpPr>
          <p:spPr>
            <a:xfrm>
              <a:off x="3896838" y="5995909"/>
              <a:ext cx="261616" cy="1968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1" h="159">
                  <a:moveTo>
                    <a:pt x="139" y="158"/>
                  </a:moveTo>
                  <a:lnTo>
                    <a:pt x="51" y="146"/>
                  </a:lnTo>
                  <a:cubicBezTo>
                    <a:pt x="19" y="142"/>
                    <a:pt x="-4" y="112"/>
                    <a:pt x="0" y="79"/>
                  </a:cubicBezTo>
                  <a:lnTo>
                    <a:pt x="4" y="51"/>
                  </a:lnTo>
                  <a:cubicBezTo>
                    <a:pt x="9" y="19"/>
                    <a:pt x="39" y="-4"/>
                    <a:pt x="71" y="0"/>
                  </a:cubicBezTo>
                  <a:lnTo>
                    <a:pt x="159" y="13"/>
                  </a:lnTo>
                  <a:cubicBezTo>
                    <a:pt x="192" y="17"/>
                    <a:pt x="215" y="47"/>
                    <a:pt x="210" y="80"/>
                  </a:cubicBezTo>
                  <a:lnTo>
                    <a:pt x="207" y="108"/>
                  </a:lnTo>
                  <a:cubicBezTo>
                    <a:pt x="202" y="140"/>
                    <a:pt x="172" y="163"/>
                    <a:pt x="139" y="158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7" name="Freeform: Shape 906">
              <a:extLst>
                <a:ext uri="{FF2B5EF4-FFF2-40B4-BE49-F238E27FC236}">
                  <a16:creationId xmlns:a16="http://schemas.microsoft.com/office/drawing/2014/main" id="{C1B45B9B-2886-492A-A0BD-1446C645B817}"/>
                </a:ext>
              </a:extLst>
            </p:cNvPr>
            <p:cNvSpPr/>
            <p:nvPr/>
          </p:nvSpPr>
          <p:spPr>
            <a:xfrm>
              <a:off x="3881888" y="5980963"/>
              <a:ext cx="292761" cy="2292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185">
                  <a:moveTo>
                    <a:pt x="155" y="159"/>
                  </a:moveTo>
                  <a:cubicBezTo>
                    <a:pt x="167" y="161"/>
                    <a:pt x="179" y="158"/>
                    <a:pt x="189" y="150"/>
                  </a:cubicBezTo>
                  <a:cubicBezTo>
                    <a:pt x="199" y="142"/>
                    <a:pt x="205" y="131"/>
                    <a:pt x="207" y="119"/>
                  </a:cubicBezTo>
                  <a:lnTo>
                    <a:pt x="211" y="90"/>
                  </a:lnTo>
                  <a:cubicBezTo>
                    <a:pt x="213" y="78"/>
                    <a:pt x="210" y="66"/>
                    <a:pt x="202" y="56"/>
                  </a:cubicBezTo>
                  <a:cubicBezTo>
                    <a:pt x="194" y="46"/>
                    <a:pt x="183" y="40"/>
                    <a:pt x="171" y="38"/>
                  </a:cubicBezTo>
                  <a:lnTo>
                    <a:pt x="83" y="26"/>
                  </a:lnTo>
                  <a:cubicBezTo>
                    <a:pt x="57" y="22"/>
                    <a:pt x="33" y="40"/>
                    <a:pt x="30" y="65"/>
                  </a:cubicBezTo>
                  <a:lnTo>
                    <a:pt x="26" y="94"/>
                  </a:lnTo>
                  <a:cubicBezTo>
                    <a:pt x="24" y="106"/>
                    <a:pt x="27" y="118"/>
                    <a:pt x="35" y="128"/>
                  </a:cubicBezTo>
                  <a:cubicBezTo>
                    <a:pt x="42" y="139"/>
                    <a:pt x="53" y="145"/>
                    <a:pt x="65" y="147"/>
                  </a:cubicBezTo>
                  <a:close/>
                  <a:moveTo>
                    <a:pt x="161" y="185"/>
                  </a:moveTo>
                  <a:cubicBezTo>
                    <a:pt x="158" y="185"/>
                    <a:pt x="155" y="184"/>
                    <a:pt x="151" y="184"/>
                  </a:cubicBezTo>
                  <a:lnTo>
                    <a:pt x="62" y="171"/>
                  </a:lnTo>
                  <a:cubicBezTo>
                    <a:pt x="43" y="169"/>
                    <a:pt x="26" y="159"/>
                    <a:pt x="15" y="144"/>
                  </a:cubicBezTo>
                  <a:cubicBezTo>
                    <a:pt x="3" y="128"/>
                    <a:pt x="-2" y="109"/>
                    <a:pt x="1" y="90"/>
                  </a:cubicBezTo>
                  <a:lnTo>
                    <a:pt x="5" y="62"/>
                  </a:lnTo>
                  <a:cubicBezTo>
                    <a:pt x="10" y="23"/>
                    <a:pt x="46" y="-4"/>
                    <a:pt x="85" y="1"/>
                  </a:cubicBezTo>
                  <a:lnTo>
                    <a:pt x="175" y="13"/>
                  </a:lnTo>
                  <a:cubicBezTo>
                    <a:pt x="214" y="19"/>
                    <a:pt x="241" y="55"/>
                    <a:pt x="236" y="94"/>
                  </a:cubicBezTo>
                  <a:lnTo>
                    <a:pt x="232" y="123"/>
                  </a:lnTo>
                  <a:cubicBezTo>
                    <a:pt x="229" y="142"/>
                    <a:pt x="220" y="158"/>
                    <a:pt x="204" y="170"/>
                  </a:cubicBezTo>
                  <a:cubicBezTo>
                    <a:pt x="191" y="180"/>
                    <a:pt x="177" y="185"/>
                    <a:pt x="161" y="18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8" name="Freeform: Shape 907">
              <a:extLst>
                <a:ext uri="{FF2B5EF4-FFF2-40B4-BE49-F238E27FC236}">
                  <a16:creationId xmlns:a16="http://schemas.microsoft.com/office/drawing/2014/main" id="{00029A6E-C8BE-4724-9AE8-AE103EC0677C}"/>
                </a:ext>
              </a:extLst>
            </p:cNvPr>
            <p:cNvSpPr/>
            <p:nvPr/>
          </p:nvSpPr>
          <p:spPr>
            <a:xfrm>
              <a:off x="3391050" y="6177798"/>
              <a:ext cx="1247034" cy="12246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2" h="984">
                  <a:moveTo>
                    <a:pt x="1002" y="538"/>
                  </a:moveTo>
                  <a:lnTo>
                    <a:pt x="552" y="538"/>
                  </a:lnTo>
                  <a:lnTo>
                    <a:pt x="552" y="15"/>
                  </a:lnTo>
                  <a:lnTo>
                    <a:pt x="461" y="0"/>
                  </a:lnTo>
                  <a:lnTo>
                    <a:pt x="461" y="538"/>
                  </a:lnTo>
                  <a:lnTo>
                    <a:pt x="0" y="538"/>
                  </a:lnTo>
                  <a:lnTo>
                    <a:pt x="19" y="629"/>
                  </a:lnTo>
                  <a:lnTo>
                    <a:pt x="461" y="629"/>
                  </a:lnTo>
                  <a:lnTo>
                    <a:pt x="461" y="984"/>
                  </a:lnTo>
                  <a:lnTo>
                    <a:pt x="552" y="984"/>
                  </a:lnTo>
                  <a:lnTo>
                    <a:pt x="552" y="629"/>
                  </a:lnTo>
                  <a:lnTo>
                    <a:pt x="982" y="629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9" name="Freeform: Shape 908">
              <a:extLst>
                <a:ext uri="{FF2B5EF4-FFF2-40B4-BE49-F238E27FC236}">
                  <a16:creationId xmlns:a16="http://schemas.microsoft.com/office/drawing/2014/main" id="{24E7A5CD-5A65-4D67-AD44-2862AEBACB71}"/>
                </a:ext>
              </a:extLst>
            </p:cNvPr>
            <p:cNvSpPr/>
            <p:nvPr/>
          </p:nvSpPr>
          <p:spPr>
            <a:xfrm>
              <a:off x="3372363" y="6160357"/>
              <a:ext cx="1285657" cy="12570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33" h="1010">
                  <a:moveTo>
                    <a:pt x="488" y="985"/>
                  </a:moveTo>
                  <a:lnTo>
                    <a:pt x="555" y="985"/>
                  </a:lnTo>
                  <a:lnTo>
                    <a:pt x="555" y="631"/>
                  </a:lnTo>
                  <a:lnTo>
                    <a:pt x="987" y="631"/>
                  </a:lnTo>
                  <a:lnTo>
                    <a:pt x="1002" y="564"/>
                  </a:lnTo>
                  <a:lnTo>
                    <a:pt x="555" y="564"/>
                  </a:lnTo>
                  <a:lnTo>
                    <a:pt x="555" y="39"/>
                  </a:lnTo>
                  <a:lnTo>
                    <a:pt x="488" y="29"/>
                  </a:lnTo>
                  <a:lnTo>
                    <a:pt x="488" y="564"/>
                  </a:lnTo>
                  <a:lnTo>
                    <a:pt x="30" y="564"/>
                  </a:lnTo>
                  <a:lnTo>
                    <a:pt x="44" y="631"/>
                  </a:lnTo>
                  <a:lnTo>
                    <a:pt x="488" y="631"/>
                  </a:lnTo>
                  <a:close/>
                  <a:moveTo>
                    <a:pt x="579" y="1010"/>
                  </a:moveTo>
                  <a:lnTo>
                    <a:pt x="463" y="1010"/>
                  </a:lnTo>
                  <a:lnTo>
                    <a:pt x="463" y="655"/>
                  </a:lnTo>
                  <a:lnTo>
                    <a:pt x="23" y="655"/>
                  </a:lnTo>
                  <a:lnTo>
                    <a:pt x="0" y="539"/>
                  </a:lnTo>
                  <a:lnTo>
                    <a:pt x="463" y="539"/>
                  </a:lnTo>
                  <a:lnTo>
                    <a:pt x="463" y="0"/>
                  </a:lnTo>
                  <a:lnTo>
                    <a:pt x="579" y="17"/>
                  </a:lnTo>
                  <a:lnTo>
                    <a:pt x="579" y="539"/>
                  </a:lnTo>
                  <a:lnTo>
                    <a:pt x="1033" y="539"/>
                  </a:lnTo>
                  <a:lnTo>
                    <a:pt x="1007" y="655"/>
                  </a:lnTo>
                  <a:lnTo>
                    <a:pt x="579" y="655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10" name="Freeform: Shape 909">
              <a:extLst>
                <a:ext uri="{FF2B5EF4-FFF2-40B4-BE49-F238E27FC236}">
                  <a16:creationId xmlns:a16="http://schemas.microsoft.com/office/drawing/2014/main" id="{0A11959E-124D-4D4D-BAD1-A7B76322715C}"/>
                </a:ext>
              </a:extLst>
            </p:cNvPr>
            <p:cNvSpPr/>
            <p:nvPr/>
          </p:nvSpPr>
          <p:spPr>
            <a:xfrm>
              <a:off x="5745593" y="6094330"/>
              <a:ext cx="1421448" cy="11087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42" h="891">
                  <a:moveTo>
                    <a:pt x="914" y="454"/>
                  </a:moveTo>
                  <a:cubicBezTo>
                    <a:pt x="818" y="458"/>
                    <a:pt x="794" y="764"/>
                    <a:pt x="900" y="770"/>
                  </a:cubicBezTo>
                  <a:cubicBezTo>
                    <a:pt x="996" y="762"/>
                    <a:pt x="1018" y="459"/>
                    <a:pt x="914" y="454"/>
                  </a:cubicBezTo>
                  <a:close/>
                  <a:moveTo>
                    <a:pt x="919" y="332"/>
                  </a:moveTo>
                  <a:cubicBezTo>
                    <a:pt x="1237" y="317"/>
                    <a:pt x="1200" y="912"/>
                    <a:pt x="894" y="890"/>
                  </a:cubicBezTo>
                  <a:cubicBezTo>
                    <a:pt x="574" y="904"/>
                    <a:pt x="616" y="313"/>
                    <a:pt x="919" y="332"/>
                  </a:cubicBezTo>
                  <a:close/>
                  <a:moveTo>
                    <a:pt x="270" y="880"/>
                  </a:moveTo>
                  <a:cubicBezTo>
                    <a:pt x="380" y="681"/>
                    <a:pt x="625" y="215"/>
                    <a:pt x="730" y="10"/>
                  </a:cubicBezTo>
                  <a:cubicBezTo>
                    <a:pt x="787" y="12"/>
                    <a:pt x="811" y="12"/>
                    <a:pt x="870" y="10"/>
                  </a:cubicBezTo>
                  <a:cubicBezTo>
                    <a:pt x="742" y="246"/>
                    <a:pt x="532" y="638"/>
                    <a:pt x="415" y="880"/>
                  </a:cubicBezTo>
                  <a:cubicBezTo>
                    <a:pt x="350" y="877"/>
                    <a:pt x="347" y="878"/>
                    <a:pt x="270" y="880"/>
                  </a:cubicBezTo>
                  <a:close/>
                  <a:moveTo>
                    <a:pt x="242" y="121"/>
                  </a:moveTo>
                  <a:cubicBezTo>
                    <a:pt x="143" y="131"/>
                    <a:pt x="122" y="429"/>
                    <a:pt x="225" y="439"/>
                  </a:cubicBezTo>
                  <a:cubicBezTo>
                    <a:pt x="322" y="430"/>
                    <a:pt x="347" y="135"/>
                    <a:pt x="242" y="121"/>
                  </a:cubicBezTo>
                  <a:close/>
                  <a:moveTo>
                    <a:pt x="248" y="0"/>
                  </a:moveTo>
                  <a:cubicBezTo>
                    <a:pt x="564" y="-8"/>
                    <a:pt x="526" y="578"/>
                    <a:pt x="222" y="558"/>
                  </a:cubicBezTo>
                  <a:cubicBezTo>
                    <a:pt x="-100" y="569"/>
                    <a:pt x="-56" y="-19"/>
                    <a:pt x="248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11" name="Freeform: Shape 910">
              <a:extLst>
                <a:ext uri="{FF2B5EF4-FFF2-40B4-BE49-F238E27FC236}">
                  <a16:creationId xmlns:a16="http://schemas.microsoft.com/office/drawing/2014/main" id="{700434EF-FF07-414F-8C48-02FACB182A40}"/>
                </a:ext>
              </a:extLst>
            </p:cNvPr>
            <p:cNvSpPr/>
            <p:nvPr/>
          </p:nvSpPr>
          <p:spPr>
            <a:xfrm>
              <a:off x="6568230" y="6490766"/>
              <a:ext cx="614804" cy="727267"/>
            </a:xfrm>
            <a:custGeom>
              <a:avLst/>
              <a:gdLst>
                <a:gd name="connsiteX0" fmla="*/ 322496 w 614804"/>
                <a:gd name="connsiteY0" fmla="*/ 31630 h 727267"/>
                <a:gd name="connsiteX1" fmla="*/ 92223 w 614804"/>
                <a:gd name="connsiteY1" fmla="*/ 158562 h 727267"/>
                <a:gd name="connsiteX2" fmla="*/ 78531 w 614804"/>
                <a:gd name="connsiteY2" fmla="*/ 582913 h 727267"/>
                <a:gd name="connsiteX3" fmla="*/ 212260 w 614804"/>
                <a:gd name="connsiteY3" fmla="*/ 687037 h 727267"/>
                <a:gd name="connsiteX4" fmla="*/ 289821 w 614804"/>
                <a:gd name="connsiteY4" fmla="*/ 694881 h 727267"/>
                <a:gd name="connsiteX5" fmla="*/ 290133 w 614804"/>
                <a:gd name="connsiteY5" fmla="*/ 694912 h 727267"/>
                <a:gd name="connsiteX6" fmla="*/ 291378 w 614804"/>
                <a:gd name="connsiteY6" fmla="*/ 694912 h 727267"/>
                <a:gd name="connsiteX7" fmla="*/ 292623 w 614804"/>
                <a:gd name="connsiteY7" fmla="*/ 694912 h 727267"/>
                <a:gd name="connsiteX8" fmla="*/ 521652 w 614804"/>
                <a:gd name="connsiteY8" fmla="*/ 571713 h 727267"/>
                <a:gd name="connsiteX9" fmla="*/ 536589 w 614804"/>
                <a:gd name="connsiteY9" fmla="*/ 146118 h 727267"/>
                <a:gd name="connsiteX10" fmla="*/ 323741 w 614804"/>
                <a:gd name="connsiteY10" fmla="*/ 31630 h 727267"/>
                <a:gd name="connsiteX11" fmla="*/ 322496 w 614804"/>
                <a:gd name="connsiteY11" fmla="*/ 31630 h 727267"/>
                <a:gd name="connsiteX12" fmla="*/ 322496 w 614804"/>
                <a:gd name="connsiteY12" fmla="*/ 519 h 727267"/>
                <a:gd name="connsiteX13" fmla="*/ 562728 w 614804"/>
                <a:gd name="connsiteY13" fmla="*/ 129940 h 727267"/>
                <a:gd name="connsiteX14" fmla="*/ 547791 w 614804"/>
                <a:gd name="connsiteY14" fmla="*/ 589135 h 727267"/>
                <a:gd name="connsiteX15" fmla="*/ 311294 w 614804"/>
                <a:gd name="connsiteY15" fmla="*/ 727267 h 727267"/>
                <a:gd name="connsiteX16" fmla="*/ 291378 w 614804"/>
                <a:gd name="connsiteY16" fmla="*/ 726023 h 727267"/>
                <a:gd name="connsiteX17" fmla="*/ 217434 w 614804"/>
                <a:gd name="connsiteY17" fmla="*/ 719840 h 727267"/>
                <a:gd name="connsiteX18" fmla="*/ 159654 w 614804"/>
                <a:gd name="connsiteY18" fmla="*/ 699036 h 727267"/>
                <a:gd name="connsiteX19" fmla="*/ 151658 w 614804"/>
                <a:gd name="connsiteY19" fmla="*/ 696157 h 727267"/>
                <a:gd name="connsiteX20" fmla="*/ 145862 w 614804"/>
                <a:gd name="connsiteY20" fmla="*/ 691965 h 727267"/>
                <a:gd name="connsiteX21" fmla="*/ 95684 w 614804"/>
                <a:gd name="connsiteY21" fmla="*/ 655674 h 727267"/>
                <a:gd name="connsiteX22" fmla="*/ 51147 w 614804"/>
                <a:gd name="connsiteY22" fmla="*/ 599091 h 727267"/>
                <a:gd name="connsiteX23" fmla="*/ 66083 w 614804"/>
                <a:gd name="connsiteY23" fmla="*/ 142385 h 727267"/>
                <a:gd name="connsiteX24" fmla="*/ 322496 w 614804"/>
                <a:gd name="connsiteY24" fmla="*/ 519 h 727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614804" h="727267">
                  <a:moveTo>
                    <a:pt x="322496" y="31630"/>
                  </a:moveTo>
                  <a:cubicBezTo>
                    <a:pt x="227897" y="26652"/>
                    <a:pt x="145746" y="71452"/>
                    <a:pt x="92223" y="158562"/>
                  </a:cubicBezTo>
                  <a:cubicBezTo>
                    <a:pt x="15050" y="284250"/>
                    <a:pt x="10071" y="465937"/>
                    <a:pt x="78531" y="582913"/>
                  </a:cubicBezTo>
                  <a:cubicBezTo>
                    <a:pt x="102803" y="623046"/>
                    <a:pt x="143879" y="668779"/>
                    <a:pt x="212260" y="687037"/>
                  </a:cubicBezTo>
                  <a:lnTo>
                    <a:pt x="289821" y="694881"/>
                  </a:lnTo>
                  <a:lnTo>
                    <a:pt x="290133" y="694912"/>
                  </a:lnTo>
                  <a:cubicBezTo>
                    <a:pt x="291378" y="694912"/>
                    <a:pt x="291378" y="694912"/>
                    <a:pt x="291378" y="694912"/>
                  </a:cubicBezTo>
                  <a:lnTo>
                    <a:pt x="292623" y="694912"/>
                  </a:lnTo>
                  <a:cubicBezTo>
                    <a:pt x="413361" y="704867"/>
                    <a:pt x="483066" y="632690"/>
                    <a:pt x="521652" y="571713"/>
                  </a:cubicBezTo>
                  <a:cubicBezTo>
                    <a:pt x="598825" y="448515"/>
                    <a:pt x="605048" y="264339"/>
                    <a:pt x="536589" y="146118"/>
                  </a:cubicBezTo>
                  <a:cubicBezTo>
                    <a:pt x="504226" y="91363"/>
                    <a:pt x="440745" y="26652"/>
                    <a:pt x="323741" y="31630"/>
                  </a:cubicBezTo>
                  <a:cubicBezTo>
                    <a:pt x="322496" y="31630"/>
                    <a:pt x="322496" y="31630"/>
                    <a:pt x="322496" y="31630"/>
                  </a:cubicBezTo>
                  <a:close/>
                  <a:moveTo>
                    <a:pt x="322496" y="519"/>
                  </a:moveTo>
                  <a:cubicBezTo>
                    <a:pt x="427053" y="-3214"/>
                    <a:pt x="510449" y="41586"/>
                    <a:pt x="562728" y="129940"/>
                  </a:cubicBezTo>
                  <a:cubicBezTo>
                    <a:pt x="637411" y="258117"/>
                    <a:pt x="631188" y="454737"/>
                    <a:pt x="547791" y="589135"/>
                  </a:cubicBezTo>
                  <a:cubicBezTo>
                    <a:pt x="491779" y="678734"/>
                    <a:pt x="408382" y="727267"/>
                    <a:pt x="311294" y="727267"/>
                  </a:cubicBezTo>
                  <a:cubicBezTo>
                    <a:pt x="305070" y="727267"/>
                    <a:pt x="297602" y="726023"/>
                    <a:pt x="291378" y="726023"/>
                  </a:cubicBezTo>
                  <a:cubicBezTo>
                    <a:pt x="265550" y="726956"/>
                    <a:pt x="240811" y="724856"/>
                    <a:pt x="217434" y="719840"/>
                  </a:cubicBezTo>
                  <a:lnTo>
                    <a:pt x="159654" y="699036"/>
                  </a:lnTo>
                  <a:lnTo>
                    <a:pt x="151658" y="696157"/>
                  </a:lnTo>
                  <a:lnTo>
                    <a:pt x="145862" y="691965"/>
                  </a:lnTo>
                  <a:lnTo>
                    <a:pt x="95684" y="655674"/>
                  </a:lnTo>
                  <a:cubicBezTo>
                    <a:pt x="78842" y="639458"/>
                    <a:pt x="63905" y="620558"/>
                    <a:pt x="51147" y="599091"/>
                  </a:cubicBezTo>
                  <a:cubicBezTo>
                    <a:pt x="-22292" y="473403"/>
                    <a:pt x="-16068" y="276783"/>
                    <a:pt x="66083" y="142385"/>
                  </a:cubicBezTo>
                  <a:cubicBezTo>
                    <a:pt x="127075" y="44074"/>
                    <a:pt x="216695" y="-5703"/>
                    <a:pt x="322496" y="51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12" name="Freeform: Shape 911">
              <a:extLst>
                <a:ext uri="{FF2B5EF4-FFF2-40B4-BE49-F238E27FC236}">
                  <a16:creationId xmlns:a16="http://schemas.microsoft.com/office/drawing/2014/main" id="{7B878DCC-AC18-441C-8084-C11180E1D187}"/>
                </a:ext>
              </a:extLst>
            </p:cNvPr>
            <p:cNvSpPr/>
            <p:nvPr/>
          </p:nvSpPr>
          <p:spPr>
            <a:xfrm>
              <a:off x="5731585" y="6077795"/>
              <a:ext cx="613706" cy="727087"/>
            </a:xfrm>
            <a:custGeom>
              <a:avLst/>
              <a:gdLst>
                <a:gd name="connsiteX0" fmla="*/ 323932 w 613706"/>
                <a:gd name="connsiteY0" fmla="*/ 339 h 727087"/>
                <a:gd name="connsiteX1" fmla="*/ 564164 w 613706"/>
                <a:gd name="connsiteY1" fmla="*/ 134738 h 727087"/>
                <a:gd name="connsiteX2" fmla="*/ 546738 w 613706"/>
                <a:gd name="connsiteY2" fmla="*/ 588955 h 727087"/>
                <a:gd name="connsiteX3" fmla="*/ 310240 w 613706"/>
                <a:gd name="connsiteY3" fmla="*/ 727087 h 727087"/>
                <a:gd name="connsiteX4" fmla="*/ 291569 w 613706"/>
                <a:gd name="connsiteY4" fmla="*/ 725843 h 727087"/>
                <a:gd name="connsiteX5" fmla="*/ 50093 w 613706"/>
                <a:gd name="connsiteY5" fmla="*/ 593933 h 727087"/>
                <a:gd name="connsiteX6" fmla="*/ 66275 w 613706"/>
                <a:gd name="connsiteY6" fmla="*/ 143449 h 727087"/>
                <a:gd name="connsiteX7" fmla="*/ 323932 w 613706"/>
                <a:gd name="connsiteY7" fmla="*/ 339 h 727087"/>
                <a:gd name="connsiteX8" fmla="*/ 323932 w 613706"/>
                <a:gd name="connsiteY8" fmla="*/ 32694 h 727087"/>
                <a:gd name="connsiteX9" fmla="*/ 92414 w 613706"/>
                <a:gd name="connsiteY9" fmla="*/ 159626 h 727087"/>
                <a:gd name="connsiteX10" fmla="*/ 77477 w 613706"/>
                <a:gd name="connsiteY10" fmla="*/ 577755 h 727087"/>
                <a:gd name="connsiteX11" fmla="*/ 291569 w 613706"/>
                <a:gd name="connsiteY11" fmla="*/ 694732 h 727087"/>
                <a:gd name="connsiteX12" fmla="*/ 292814 w 613706"/>
                <a:gd name="connsiteY12" fmla="*/ 694732 h 727087"/>
                <a:gd name="connsiteX13" fmla="*/ 520598 w 613706"/>
                <a:gd name="connsiteY13" fmla="*/ 571533 h 727087"/>
                <a:gd name="connsiteX14" fmla="*/ 536780 w 613706"/>
                <a:gd name="connsiteY14" fmla="*/ 150915 h 727087"/>
                <a:gd name="connsiteX15" fmla="*/ 323932 w 613706"/>
                <a:gd name="connsiteY15" fmla="*/ 32694 h 727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13706" h="727087">
                  <a:moveTo>
                    <a:pt x="323932" y="339"/>
                  </a:moveTo>
                  <a:cubicBezTo>
                    <a:pt x="428489" y="-2150"/>
                    <a:pt x="513130" y="46383"/>
                    <a:pt x="564164" y="134738"/>
                  </a:cubicBezTo>
                  <a:cubicBezTo>
                    <a:pt x="636358" y="262914"/>
                    <a:pt x="628889" y="457045"/>
                    <a:pt x="546738" y="588955"/>
                  </a:cubicBezTo>
                  <a:cubicBezTo>
                    <a:pt x="490725" y="678554"/>
                    <a:pt x="407329" y="727087"/>
                    <a:pt x="310240" y="727087"/>
                  </a:cubicBezTo>
                  <a:cubicBezTo>
                    <a:pt x="304017" y="727087"/>
                    <a:pt x="297793" y="727087"/>
                    <a:pt x="291569" y="725843"/>
                  </a:cubicBezTo>
                  <a:cubicBezTo>
                    <a:pt x="187013" y="729576"/>
                    <a:pt x="101127" y="682288"/>
                    <a:pt x="50093" y="593933"/>
                  </a:cubicBezTo>
                  <a:cubicBezTo>
                    <a:pt x="-22101" y="469490"/>
                    <a:pt x="-15877" y="275359"/>
                    <a:pt x="66275" y="143449"/>
                  </a:cubicBezTo>
                  <a:cubicBezTo>
                    <a:pt x="126021" y="45139"/>
                    <a:pt x="218131" y="-4638"/>
                    <a:pt x="323932" y="339"/>
                  </a:cubicBezTo>
                  <a:close/>
                  <a:moveTo>
                    <a:pt x="323932" y="32694"/>
                  </a:moveTo>
                  <a:cubicBezTo>
                    <a:pt x="228089" y="26472"/>
                    <a:pt x="147182" y="71272"/>
                    <a:pt x="92414" y="159626"/>
                  </a:cubicBezTo>
                  <a:cubicBezTo>
                    <a:pt x="16486" y="282825"/>
                    <a:pt x="9017" y="463268"/>
                    <a:pt x="77477" y="577755"/>
                  </a:cubicBezTo>
                  <a:cubicBezTo>
                    <a:pt x="108595" y="633755"/>
                    <a:pt x="172076" y="699710"/>
                    <a:pt x="291569" y="694732"/>
                  </a:cubicBezTo>
                  <a:cubicBezTo>
                    <a:pt x="292814" y="694732"/>
                    <a:pt x="292814" y="694732"/>
                    <a:pt x="292814" y="694732"/>
                  </a:cubicBezTo>
                  <a:cubicBezTo>
                    <a:pt x="412308" y="703443"/>
                    <a:pt x="483257" y="632510"/>
                    <a:pt x="520598" y="571533"/>
                  </a:cubicBezTo>
                  <a:cubicBezTo>
                    <a:pt x="596527" y="449579"/>
                    <a:pt x="603995" y="269136"/>
                    <a:pt x="536780" y="150915"/>
                  </a:cubicBezTo>
                  <a:cubicBezTo>
                    <a:pt x="504417" y="94916"/>
                    <a:pt x="442181" y="28961"/>
                    <a:pt x="323932" y="3269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13" name="Freeform: Shape 912">
              <a:extLst>
                <a:ext uri="{FF2B5EF4-FFF2-40B4-BE49-F238E27FC236}">
                  <a16:creationId xmlns:a16="http://schemas.microsoft.com/office/drawing/2014/main" id="{5734D017-0F10-48A9-A39F-9FB51C61E62B}"/>
                </a:ext>
              </a:extLst>
            </p:cNvPr>
            <p:cNvSpPr/>
            <p:nvPr/>
          </p:nvSpPr>
          <p:spPr>
            <a:xfrm>
              <a:off x="6068391" y="6091584"/>
              <a:ext cx="776770" cy="1112760"/>
            </a:xfrm>
            <a:custGeom>
              <a:avLst/>
              <a:gdLst>
                <a:gd name="connsiteX0" fmla="*/ 597040 w 776770"/>
                <a:gd name="connsiteY0" fmla="*/ 31350 h 1112760"/>
                <a:gd name="connsiteX1" fmla="*/ 41894 w 776770"/>
                <a:gd name="connsiteY1" fmla="*/ 1080405 h 1112760"/>
                <a:gd name="connsiteX2" fmla="*/ 115333 w 776770"/>
                <a:gd name="connsiteY2" fmla="*/ 1080405 h 1112760"/>
                <a:gd name="connsiteX3" fmla="*/ 185037 w 776770"/>
                <a:gd name="connsiteY3" fmla="*/ 1081650 h 1112760"/>
                <a:gd name="connsiteX4" fmla="*/ 733960 w 776770"/>
                <a:gd name="connsiteY4" fmla="*/ 32594 h 1112760"/>
                <a:gd name="connsiteX5" fmla="*/ 597040 w 776770"/>
                <a:gd name="connsiteY5" fmla="*/ 31350 h 1112760"/>
                <a:gd name="connsiteX6" fmla="*/ 588327 w 776770"/>
                <a:gd name="connsiteY6" fmla="*/ 239 h 1112760"/>
                <a:gd name="connsiteX7" fmla="*/ 760099 w 776770"/>
                <a:gd name="connsiteY7" fmla="*/ 239 h 1112760"/>
                <a:gd name="connsiteX8" fmla="*/ 773791 w 776770"/>
                <a:gd name="connsiteY8" fmla="*/ 6461 h 1112760"/>
                <a:gd name="connsiteX9" fmla="*/ 775036 w 776770"/>
                <a:gd name="connsiteY9" fmla="*/ 22639 h 1112760"/>
                <a:gd name="connsiteX10" fmla="*/ 274988 w 776770"/>
                <a:gd name="connsiteY10" fmla="*/ 970506 h 1112760"/>
                <a:gd name="connsiteX11" fmla="*/ 219380 w 776770"/>
                <a:gd name="connsiteY11" fmla="*/ 1082513 h 1112760"/>
                <a:gd name="connsiteX12" fmla="*/ 208687 w 776770"/>
                <a:gd name="connsiteY12" fmla="*/ 1104049 h 1112760"/>
                <a:gd name="connsiteX13" fmla="*/ 194995 w 776770"/>
                <a:gd name="connsiteY13" fmla="*/ 1112760 h 1112760"/>
                <a:gd name="connsiteX14" fmla="*/ 41894 w 776770"/>
                <a:gd name="connsiteY14" fmla="*/ 1111516 h 1112760"/>
                <a:gd name="connsiteX15" fmla="*/ 15755 w 776770"/>
                <a:gd name="connsiteY15" fmla="*/ 1112760 h 1112760"/>
                <a:gd name="connsiteX16" fmla="*/ 2063 w 776770"/>
                <a:gd name="connsiteY16" fmla="*/ 1105294 h 1112760"/>
                <a:gd name="connsiteX17" fmla="*/ 818 w 776770"/>
                <a:gd name="connsiteY17" fmla="*/ 1090361 h 1112760"/>
                <a:gd name="connsiteX18" fmla="*/ 573391 w 776770"/>
                <a:gd name="connsiteY18" fmla="*/ 8950 h 1112760"/>
                <a:gd name="connsiteX19" fmla="*/ 588327 w 776770"/>
                <a:gd name="connsiteY19" fmla="*/ 239 h 111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776770" h="1112760">
                  <a:moveTo>
                    <a:pt x="597040" y="31350"/>
                  </a:moveTo>
                  <a:cubicBezTo>
                    <a:pt x="476302" y="262814"/>
                    <a:pt x="185037" y="821564"/>
                    <a:pt x="41894" y="1080405"/>
                  </a:cubicBezTo>
                  <a:cubicBezTo>
                    <a:pt x="75502" y="1080405"/>
                    <a:pt x="95417" y="1080405"/>
                    <a:pt x="115333" y="1080405"/>
                  </a:cubicBezTo>
                  <a:cubicBezTo>
                    <a:pt x="134004" y="1080405"/>
                    <a:pt x="153919" y="1080405"/>
                    <a:pt x="185037" y="1081650"/>
                  </a:cubicBezTo>
                  <a:cubicBezTo>
                    <a:pt x="340628" y="763075"/>
                    <a:pt x="624424" y="235436"/>
                    <a:pt x="733960" y="32594"/>
                  </a:cubicBezTo>
                  <a:cubicBezTo>
                    <a:pt x="682926" y="32594"/>
                    <a:pt x="651808" y="32594"/>
                    <a:pt x="597040" y="31350"/>
                  </a:cubicBezTo>
                  <a:close/>
                  <a:moveTo>
                    <a:pt x="588327" y="239"/>
                  </a:moveTo>
                  <a:cubicBezTo>
                    <a:pt x="658032" y="2728"/>
                    <a:pt x="689150" y="2728"/>
                    <a:pt x="760099" y="239"/>
                  </a:cubicBezTo>
                  <a:cubicBezTo>
                    <a:pt x="766323" y="239"/>
                    <a:pt x="771302" y="2728"/>
                    <a:pt x="773791" y="6461"/>
                  </a:cubicBezTo>
                  <a:cubicBezTo>
                    <a:pt x="777525" y="12683"/>
                    <a:pt x="777525" y="17661"/>
                    <a:pt x="775036" y="22639"/>
                  </a:cubicBezTo>
                  <a:cubicBezTo>
                    <a:pt x="686816" y="184882"/>
                    <a:pt x="442306" y="638671"/>
                    <a:pt x="274988" y="970506"/>
                  </a:cubicBezTo>
                  <a:lnTo>
                    <a:pt x="219380" y="1082513"/>
                  </a:lnTo>
                  <a:lnTo>
                    <a:pt x="208687" y="1104049"/>
                  </a:lnTo>
                  <a:cubicBezTo>
                    <a:pt x="207442" y="1109027"/>
                    <a:pt x="201219" y="1112760"/>
                    <a:pt x="194995" y="1112760"/>
                  </a:cubicBezTo>
                  <a:cubicBezTo>
                    <a:pt x="122801" y="1110272"/>
                    <a:pt x="112843" y="1110272"/>
                    <a:pt x="41894" y="1111516"/>
                  </a:cubicBezTo>
                  <a:lnTo>
                    <a:pt x="15755" y="1112760"/>
                  </a:lnTo>
                  <a:cubicBezTo>
                    <a:pt x="9531" y="1112760"/>
                    <a:pt x="5797" y="1110272"/>
                    <a:pt x="2063" y="1105294"/>
                  </a:cubicBezTo>
                  <a:cubicBezTo>
                    <a:pt x="-427" y="1100316"/>
                    <a:pt x="-427" y="1094094"/>
                    <a:pt x="818" y="1090361"/>
                  </a:cubicBezTo>
                  <a:cubicBezTo>
                    <a:pt x="140227" y="838986"/>
                    <a:pt x="452653" y="241659"/>
                    <a:pt x="573391" y="8950"/>
                  </a:cubicBezTo>
                  <a:cubicBezTo>
                    <a:pt x="577125" y="2728"/>
                    <a:pt x="582104" y="-1005"/>
                    <a:pt x="588327" y="23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14" name="Freeform: Shape 913">
              <a:extLst>
                <a:ext uri="{FF2B5EF4-FFF2-40B4-BE49-F238E27FC236}">
                  <a16:creationId xmlns:a16="http://schemas.microsoft.com/office/drawing/2014/main" id="{846270AD-B3E2-4FD1-A935-4E0F306B873F}"/>
                </a:ext>
              </a:extLst>
            </p:cNvPr>
            <p:cNvSpPr/>
            <p:nvPr/>
          </p:nvSpPr>
          <p:spPr>
            <a:xfrm>
              <a:off x="5926066" y="6229955"/>
              <a:ext cx="222851" cy="425595"/>
            </a:xfrm>
            <a:custGeom>
              <a:avLst/>
              <a:gdLst>
                <a:gd name="connsiteX0" fmla="*/ 119493 w 222851"/>
                <a:gd name="connsiteY0" fmla="*/ 0 h 425595"/>
                <a:gd name="connsiteX1" fmla="*/ 123228 w 222851"/>
                <a:gd name="connsiteY1" fmla="*/ 0 h 425595"/>
                <a:gd name="connsiteX2" fmla="*/ 222805 w 222851"/>
                <a:gd name="connsiteY2" fmla="*/ 196620 h 425595"/>
                <a:gd name="connsiteX3" fmla="*/ 102067 w 222851"/>
                <a:gd name="connsiteY3" fmla="*/ 425595 h 425595"/>
                <a:gd name="connsiteX4" fmla="*/ 100823 w 222851"/>
                <a:gd name="connsiteY4" fmla="*/ 425595 h 425595"/>
                <a:gd name="connsiteX5" fmla="*/ 99578 w 222851"/>
                <a:gd name="connsiteY5" fmla="*/ 425595 h 425595"/>
                <a:gd name="connsiteX6" fmla="*/ 0 w 222851"/>
                <a:gd name="connsiteY6" fmla="*/ 242664 h 425595"/>
                <a:gd name="connsiteX7" fmla="*/ 119493 w 222851"/>
                <a:gd name="connsiteY7" fmla="*/ 0 h 425595"/>
                <a:gd name="connsiteX8" fmla="*/ 121983 w 222851"/>
                <a:gd name="connsiteY8" fmla="*/ 31111 h 425595"/>
                <a:gd name="connsiteX9" fmla="*/ 32363 w 222851"/>
                <a:gd name="connsiteY9" fmla="*/ 242664 h 425595"/>
                <a:gd name="connsiteX10" fmla="*/ 100823 w 222851"/>
                <a:gd name="connsiteY10" fmla="*/ 394485 h 425595"/>
                <a:gd name="connsiteX11" fmla="*/ 191687 w 222851"/>
                <a:gd name="connsiteY11" fmla="*/ 196620 h 425595"/>
                <a:gd name="connsiteX12" fmla="*/ 121983 w 222851"/>
                <a:gd name="connsiteY12" fmla="*/ 31111 h 425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2851" h="425595">
                  <a:moveTo>
                    <a:pt x="119493" y="0"/>
                  </a:moveTo>
                  <a:cubicBezTo>
                    <a:pt x="121983" y="0"/>
                    <a:pt x="123228" y="0"/>
                    <a:pt x="123228" y="0"/>
                  </a:cubicBezTo>
                  <a:cubicBezTo>
                    <a:pt x="200400" y="9955"/>
                    <a:pt x="224050" y="108265"/>
                    <a:pt x="222805" y="196620"/>
                  </a:cubicBezTo>
                  <a:cubicBezTo>
                    <a:pt x="220316" y="306130"/>
                    <a:pt x="177995" y="419373"/>
                    <a:pt x="102067" y="425595"/>
                  </a:cubicBezTo>
                  <a:lnTo>
                    <a:pt x="100823" y="425595"/>
                  </a:lnTo>
                  <a:lnTo>
                    <a:pt x="99578" y="425595"/>
                  </a:lnTo>
                  <a:cubicBezTo>
                    <a:pt x="39831" y="420618"/>
                    <a:pt x="1245" y="350929"/>
                    <a:pt x="0" y="242664"/>
                  </a:cubicBezTo>
                  <a:cubicBezTo>
                    <a:pt x="0" y="130665"/>
                    <a:pt x="41076" y="7466"/>
                    <a:pt x="119493" y="0"/>
                  </a:cubicBezTo>
                  <a:close/>
                  <a:moveTo>
                    <a:pt x="121983" y="31111"/>
                  </a:moveTo>
                  <a:cubicBezTo>
                    <a:pt x="64726" y="38577"/>
                    <a:pt x="31118" y="145598"/>
                    <a:pt x="32363" y="242664"/>
                  </a:cubicBezTo>
                  <a:cubicBezTo>
                    <a:pt x="32363" y="308619"/>
                    <a:pt x="51034" y="389507"/>
                    <a:pt x="100823" y="394485"/>
                  </a:cubicBezTo>
                  <a:cubicBezTo>
                    <a:pt x="154346" y="388262"/>
                    <a:pt x="189198" y="287463"/>
                    <a:pt x="191687" y="196620"/>
                  </a:cubicBezTo>
                  <a:cubicBezTo>
                    <a:pt x="192932" y="119465"/>
                    <a:pt x="171772" y="38577"/>
                    <a:pt x="121983" y="311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15" name="Freeform: Shape 914">
              <a:extLst>
                <a:ext uri="{FF2B5EF4-FFF2-40B4-BE49-F238E27FC236}">
                  <a16:creationId xmlns:a16="http://schemas.microsoft.com/office/drawing/2014/main" id="{4BE69062-3EFF-4504-9328-37F10CCADFAF}"/>
                </a:ext>
              </a:extLst>
            </p:cNvPr>
            <p:cNvSpPr/>
            <p:nvPr/>
          </p:nvSpPr>
          <p:spPr>
            <a:xfrm>
              <a:off x="6765009" y="6643106"/>
              <a:ext cx="220417" cy="425595"/>
            </a:xfrm>
            <a:custGeom>
              <a:avLst/>
              <a:gdLst>
                <a:gd name="connsiteX0" fmla="*/ 119494 w 220417"/>
                <a:gd name="connsiteY0" fmla="*/ 0 h 425595"/>
                <a:gd name="connsiteX1" fmla="*/ 120738 w 220417"/>
                <a:gd name="connsiteY1" fmla="*/ 0 h 425595"/>
                <a:gd name="connsiteX2" fmla="*/ 220316 w 220417"/>
                <a:gd name="connsiteY2" fmla="*/ 176709 h 425595"/>
                <a:gd name="connsiteX3" fmla="*/ 103312 w 220417"/>
                <a:gd name="connsiteY3" fmla="*/ 425595 h 425595"/>
                <a:gd name="connsiteX4" fmla="*/ 102068 w 220417"/>
                <a:gd name="connsiteY4" fmla="*/ 425595 h 425595"/>
                <a:gd name="connsiteX5" fmla="*/ 100823 w 220417"/>
                <a:gd name="connsiteY5" fmla="*/ 425595 h 425595"/>
                <a:gd name="connsiteX6" fmla="*/ 0 w 220417"/>
                <a:gd name="connsiteY6" fmla="*/ 236442 h 425595"/>
                <a:gd name="connsiteX7" fmla="*/ 119494 w 220417"/>
                <a:gd name="connsiteY7" fmla="*/ 0 h 425595"/>
                <a:gd name="connsiteX8" fmla="*/ 119494 w 220417"/>
                <a:gd name="connsiteY8" fmla="*/ 31111 h 425595"/>
                <a:gd name="connsiteX9" fmla="*/ 31118 w 220417"/>
                <a:gd name="connsiteY9" fmla="*/ 236442 h 425595"/>
                <a:gd name="connsiteX10" fmla="*/ 102068 w 220417"/>
                <a:gd name="connsiteY10" fmla="*/ 394485 h 425595"/>
                <a:gd name="connsiteX11" fmla="*/ 189198 w 220417"/>
                <a:gd name="connsiteY11" fmla="*/ 177954 h 425595"/>
                <a:gd name="connsiteX12" fmla="*/ 119494 w 220417"/>
                <a:gd name="connsiteY12" fmla="*/ 31111 h 425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0417" h="425595">
                  <a:moveTo>
                    <a:pt x="119494" y="0"/>
                  </a:moveTo>
                  <a:lnTo>
                    <a:pt x="120738" y="0"/>
                  </a:lnTo>
                  <a:cubicBezTo>
                    <a:pt x="180485" y="3733"/>
                    <a:pt x="217827" y="70933"/>
                    <a:pt x="220316" y="176709"/>
                  </a:cubicBezTo>
                  <a:cubicBezTo>
                    <a:pt x="222806" y="293686"/>
                    <a:pt x="179240" y="419373"/>
                    <a:pt x="103312" y="425595"/>
                  </a:cubicBezTo>
                  <a:cubicBezTo>
                    <a:pt x="102068" y="425595"/>
                    <a:pt x="102068" y="425595"/>
                    <a:pt x="102068" y="425595"/>
                  </a:cubicBezTo>
                  <a:lnTo>
                    <a:pt x="100823" y="425595"/>
                  </a:lnTo>
                  <a:cubicBezTo>
                    <a:pt x="38587" y="421862"/>
                    <a:pt x="0" y="349685"/>
                    <a:pt x="0" y="236442"/>
                  </a:cubicBezTo>
                  <a:cubicBezTo>
                    <a:pt x="1245" y="124443"/>
                    <a:pt x="43566" y="3733"/>
                    <a:pt x="119494" y="0"/>
                  </a:cubicBezTo>
                  <a:close/>
                  <a:moveTo>
                    <a:pt x="119494" y="31111"/>
                  </a:moveTo>
                  <a:cubicBezTo>
                    <a:pt x="67215" y="34844"/>
                    <a:pt x="31118" y="140621"/>
                    <a:pt x="31118" y="236442"/>
                  </a:cubicBezTo>
                  <a:cubicBezTo>
                    <a:pt x="31118" y="312352"/>
                    <a:pt x="52279" y="389507"/>
                    <a:pt x="102068" y="394485"/>
                  </a:cubicBezTo>
                  <a:cubicBezTo>
                    <a:pt x="156835" y="388263"/>
                    <a:pt x="191688" y="277508"/>
                    <a:pt x="189198" y="177954"/>
                  </a:cubicBezTo>
                  <a:cubicBezTo>
                    <a:pt x="187953" y="111999"/>
                    <a:pt x="169283" y="34844"/>
                    <a:pt x="119494" y="311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16" name="Freeform: Shape 915">
              <a:extLst>
                <a:ext uri="{FF2B5EF4-FFF2-40B4-BE49-F238E27FC236}">
                  <a16:creationId xmlns:a16="http://schemas.microsoft.com/office/drawing/2014/main" id="{7FD74BF4-32E4-406D-AF3A-D2627515CEF0}"/>
                </a:ext>
              </a:extLst>
            </p:cNvPr>
            <p:cNvSpPr/>
            <p:nvPr/>
          </p:nvSpPr>
          <p:spPr>
            <a:xfrm>
              <a:off x="6488088" y="7534465"/>
              <a:ext cx="543166" cy="313939"/>
            </a:xfrm>
            <a:custGeom>
              <a:avLst/>
              <a:gdLst>
                <a:gd name="connsiteX0" fmla="*/ 488967 w 543166"/>
                <a:gd name="connsiteY0" fmla="*/ 203064 h 313939"/>
                <a:gd name="connsiteX1" fmla="*/ 543166 w 543166"/>
                <a:gd name="connsiteY1" fmla="*/ 258502 h 313939"/>
                <a:gd name="connsiteX2" fmla="*/ 488967 w 543166"/>
                <a:gd name="connsiteY2" fmla="*/ 313939 h 313939"/>
                <a:gd name="connsiteX3" fmla="*/ 433536 w 543166"/>
                <a:gd name="connsiteY3" fmla="*/ 258502 h 313939"/>
                <a:gd name="connsiteX4" fmla="*/ 488967 w 543166"/>
                <a:gd name="connsiteY4" fmla="*/ 203064 h 313939"/>
                <a:gd name="connsiteX5" fmla="*/ 272199 w 543166"/>
                <a:gd name="connsiteY5" fmla="*/ 203064 h 313939"/>
                <a:gd name="connsiteX6" fmla="*/ 326398 w 543166"/>
                <a:gd name="connsiteY6" fmla="*/ 258502 h 313939"/>
                <a:gd name="connsiteX7" fmla="*/ 272199 w 543166"/>
                <a:gd name="connsiteY7" fmla="*/ 313939 h 313939"/>
                <a:gd name="connsiteX8" fmla="*/ 216768 w 543166"/>
                <a:gd name="connsiteY8" fmla="*/ 258502 h 313939"/>
                <a:gd name="connsiteX9" fmla="*/ 272199 w 543166"/>
                <a:gd name="connsiteY9" fmla="*/ 203064 h 313939"/>
                <a:gd name="connsiteX10" fmla="*/ 54199 w 543166"/>
                <a:gd name="connsiteY10" fmla="*/ 203064 h 313939"/>
                <a:gd name="connsiteX11" fmla="*/ 109630 w 543166"/>
                <a:gd name="connsiteY11" fmla="*/ 258502 h 313939"/>
                <a:gd name="connsiteX12" fmla="*/ 54199 w 543166"/>
                <a:gd name="connsiteY12" fmla="*/ 313939 h 313939"/>
                <a:gd name="connsiteX13" fmla="*/ 0 w 543166"/>
                <a:gd name="connsiteY13" fmla="*/ 258502 h 313939"/>
                <a:gd name="connsiteX14" fmla="*/ 54199 w 543166"/>
                <a:gd name="connsiteY14" fmla="*/ 203064 h 313939"/>
                <a:gd name="connsiteX15" fmla="*/ 488967 w 543166"/>
                <a:gd name="connsiteY15" fmla="*/ 0 h 313939"/>
                <a:gd name="connsiteX16" fmla="*/ 543166 w 543166"/>
                <a:gd name="connsiteY16" fmla="*/ 54199 h 313939"/>
                <a:gd name="connsiteX17" fmla="*/ 488967 w 543166"/>
                <a:gd name="connsiteY17" fmla="*/ 109630 h 313939"/>
                <a:gd name="connsiteX18" fmla="*/ 433536 w 543166"/>
                <a:gd name="connsiteY18" fmla="*/ 54199 h 313939"/>
                <a:gd name="connsiteX19" fmla="*/ 488967 w 543166"/>
                <a:gd name="connsiteY19" fmla="*/ 0 h 313939"/>
                <a:gd name="connsiteX20" fmla="*/ 272199 w 543166"/>
                <a:gd name="connsiteY20" fmla="*/ 0 h 313939"/>
                <a:gd name="connsiteX21" fmla="*/ 326398 w 543166"/>
                <a:gd name="connsiteY21" fmla="*/ 54199 h 313939"/>
                <a:gd name="connsiteX22" fmla="*/ 272199 w 543166"/>
                <a:gd name="connsiteY22" fmla="*/ 109630 h 313939"/>
                <a:gd name="connsiteX23" fmla="*/ 216768 w 543166"/>
                <a:gd name="connsiteY23" fmla="*/ 54199 h 313939"/>
                <a:gd name="connsiteX24" fmla="*/ 272199 w 543166"/>
                <a:gd name="connsiteY24" fmla="*/ 0 h 313939"/>
                <a:gd name="connsiteX25" fmla="*/ 54199 w 543166"/>
                <a:gd name="connsiteY25" fmla="*/ 0 h 313939"/>
                <a:gd name="connsiteX26" fmla="*/ 109630 w 543166"/>
                <a:gd name="connsiteY26" fmla="*/ 54199 h 313939"/>
                <a:gd name="connsiteX27" fmla="*/ 54199 w 543166"/>
                <a:gd name="connsiteY27" fmla="*/ 109630 h 313939"/>
                <a:gd name="connsiteX28" fmla="*/ 0 w 543166"/>
                <a:gd name="connsiteY28" fmla="*/ 54199 h 313939"/>
                <a:gd name="connsiteX29" fmla="*/ 54199 w 543166"/>
                <a:gd name="connsiteY29" fmla="*/ 0 h 313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43166" h="313939">
                  <a:moveTo>
                    <a:pt x="488967" y="203064"/>
                  </a:moveTo>
                  <a:cubicBezTo>
                    <a:pt x="519762" y="203064"/>
                    <a:pt x="543166" y="228935"/>
                    <a:pt x="543166" y="258502"/>
                  </a:cubicBezTo>
                  <a:cubicBezTo>
                    <a:pt x="543166" y="288068"/>
                    <a:pt x="519762" y="313939"/>
                    <a:pt x="488967" y="313939"/>
                  </a:cubicBezTo>
                  <a:cubicBezTo>
                    <a:pt x="458172" y="313939"/>
                    <a:pt x="433536" y="288068"/>
                    <a:pt x="433536" y="258502"/>
                  </a:cubicBezTo>
                  <a:cubicBezTo>
                    <a:pt x="433536" y="228935"/>
                    <a:pt x="458172" y="203064"/>
                    <a:pt x="488967" y="203064"/>
                  </a:cubicBezTo>
                  <a:close/>
                  <a:moveTo>
                    <a:pt x="272199" y="203064"/>
                  </a:moveTo>
                  <a:cubicBezTo>
                    <a:pt x="301762" y="203064"/>
                    <a:pt x="326398" y="228935"/>
                    <a:pt x="326398" y="258502"/>
                  </a:cubicBezTo>
                  <a:cubicBezTo>
                    <a:pt x="326398" y="288068"/>
                    <a:pt x="301762" y="313939"/>
                    <a:pt x="272199" y="313939"/>
                  </a:cubicBezTo>
                  <a:cubicBezTo>
                    <a:pt x="241404" y="313939"/>
                    <a:pt x="216768" y="288068"/>
                    <a:pt x="216768" y="258502"/>
                  </a:cubicBezTo>
                  <a:cubicBezTo>
                    <a:pt x="216768" y="228935"/>
                    <a:pt x="241404" y="203064"/>
                    <a:pt x="272199" y="203064"/>
                  </a:cubicBezTo>
                  <a:close/>
                  <a:moveTo>
                    <a:pt x="54199" y="203064"/>
                  </a:moveTo>
                  <a:cubicBezTo>
                    <a:pt x="84994" y="203064"/>
                    <a:pt x="109630" y="228935"/>
                    <a:pt x="109630" y="258502"/>
                  </a:cubicBezTo>
                  <a:cubicBezTo>
                    <a:pt x="109630" y="288068"/>
                    <a:pt x="84994" y="313939"/>
                    <a:pt x="54199" y="313939"/>
                  </a:cubicBezTo>
                  <a:cubicBezTo>
                    <a:pt x="24636" y="313939"/>
                    <a:pt x="0" y="288068"/>
                    <a:pt x="0" y="258502"/>
                  </a:cubicBezTo>
                  <a:cubicBezTo>
                    <a:pt x="0" y="228935"/>
                    <a:pt x="24636" y="203064"/>
                    <a:pt x="54199" y="203064"/>
                  </a:cubicBezTo>
                  <a:close/>
                  <a:moveTo>
                    <a:pt x="488967" y="0"/>
                  </a:moveTo>
                  <a:cubicBezTo>
                    <a:pt x="519762" y="0"/>
                    <a:pt x="543166" y="24636"/>
                    <a:pt x="543166" y="54199"/>
                  </a:cubicBezTo>
                  <a:cubicBezTo>
                    <a:pt x="543166" y="84994"/>
                    <a:pt x="519762" y="109630"/>
                    <a:pt x="488967" y="109630"/>
                  </a:cubicBezTo>
                  <a:cubicBezTo>
                    <a:pt x="458172" y="109630"/>
                    <a:pt x="433536" y="84994"/>
                    <a:pt x="433536" y="54199"/>
                  </a:cubicBezTo>
                  <a:cubicBezTo>
                    <a:pt x="433536" y="24636"/>
                    <a:pt x="458172" y="0"/>
                    <a:pt x="488967" y="0"/>
                  </a:cubicBezTo>
                  <a:close/>
                  <a:moveTo>
                    <a:pt x="272199" y="0"/>
                  </a:moveTo>
                  <a:cubicBezTo>
                    <a:pt x="301762" y="0"/>
                    <a:pt x="326398" y="24636"/>
                    <a:pt x="326398" y="54199"/>
                  </a:cubicBezTo>
                  <a:cubicBezTo>
                    <a:pt x="326398" y="84994"/>
                    <a:pt x="301762" y="109630"/>
                    <a:pt x="272199" y="109630"/>
                  </a:cubicBezTo>
                  <a:cubicBezTo>
                    <a:pt x="241404" y="109630"/>
                    <a:pt x="216768" y="84994"/>
                    <a:pt x="216768" y="54199"/>
                  </a:cubicBezTo>
                  <a:cubicBezTo>
                    <a:pt x="216768" y="24636"/>
                    <a:pt x="241404" y="0"/>
                    <a:pt x="272199" y="0"/>
                  </a:cubicBezTo>
                  <a:close/>
                  <a:moveTo>
                    <a:pt x="54199" y="0"/>
                  </a:moveTo>
                  <a:cubicBezTo>
                    <a:pt x="84994" y="0"/>
                    <a:pt x="109630" y="24636"/>
                    <a:pt x="109630" y="54199"/>
                  </a:cubicBezTo>
                  <a:cubicBezTo>
                    <a:pt x="109630" y="84994"/>
                    <a:pt x="84994" y="109630"/>
                    <a:pt x="54199" y="109630"/>
                  </a:cubicBezTo>
                  <a:cubicBezTo>
                    <a:pt x="24636" y="109630"/>
                    <a:pt x="0" y="84994"/>
                    <a:pt x="0" y="54199"/>
                  </a:cubicBezTo>
                  <a:cubicBezTo>
                    <a:pt x="0" y="24636"/>
                    <a:pt x="24636" y="0"/>
                    <a:pt x="54199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sp>
        <p:nvSpPr>
          <p:cNvPr id="917" name="TextBox 916">
            <a:extLst>
              <a:ext uri="{FF2B5EF4-FFF2-40B4-BE49-F238E27FC236}">
                <a16:creationId xmlns:a16="http://schemas.microsoft.com/office/drawing/2014/main" id="{0AD86EA4-526A-4D45-AB16-583665ABC2C4}"/>
              </a:ext>
            </a:extLst>
          </p:cNvPr>
          <p:cNvSpPr txBox="1"/>
          <p:nvPr/>
        </p:nvSpPr>
        <p:spPr>
          <a:xfrm>
            <a:off x="1906756" y="5354434"/>
            <a:ext cx="438228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918" name="TextBox 917">
            <a:extLst>
              <a:ext uri="{FF2B5EF4-FFF2-40B4-BE49-F238E27FC236}">
                <a16:creationId xmlns:a16="http://schemas.microsoft.com/office/drawing/2014/main" id="{F9F368DF-CCA9-4FC0-9DF1-E811320A23AE}"/>
              </a:ext>
            </a:extLst>
          </p:cNvPr>
          <p:cNvSpPr txBox="1"/>
          <p:nvPr/>
        </p:nvSpPr>
        <p:spPr>
          <a:xfrm>
            <a:off x="1911836" y="6022350"/>
            <a:ext cx="4382284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919" name="TextBox 918">
            <a:extLst>
              <a:ext uri="{FF2B5EF4-FFF2-40B4-BE49-F238E27FC236}">
                <a16:creationId xmlns:a16="http://schemas.microsoft.com/office/drawing/2014/main" id="{30BD8AAA-EB87-41E6-9C0C-13314D40AC6C}"/>
              </a:ext>
            </a:extLst>
          </p:cNvPr>
          <p:cNvSpPr txBox="1"/>
          <p:nvPr/>
        </p:nvSpPr>
        <p:spPr>
          <a:xfrm>
            <a:off x="7238875" y="5354434"/>
            <a:ext cx="438228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920" name="TextBox 919">
            <a:extLst>
              <a:ext uri="{FF2B5EF4-FFF2-40B4-BE49-F238E27FC236}">
                <a16:creationId xmlns:a16="http://schemas.microsoft.com/office/drawing/2014/main" id="{9BBD89D2-52FB-47F2-9B3D-B16F3FAFF805}"/>
              </a:ext>
            </a:extLst>
          </p:cNvPr>
          <p:cNvSpPr txBox="1"/>
          <p:nvPr/>
        </p:nvSpPr>
        <p:spPr>
          <a:xfrm>
            <a:off x="7243955" y="6022350"/>
            <a:ext cx="4382284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921" name="TextBox 920">
            <a:extLst>
              <a:ext uri="{FF2B5EF4-FFF2-40B4-BE49-F238E27FC236}">
                <a16:creationId xmlns:a16="http://schemas.microsoft.com/office/drawing/2014/main" id="{2537AE83-833C-4A16-9B64-07F6C1054CD8}"/>
              </a:ext>
            </a:extLst>
          </p:cNvPr>
          <p:cNvSpPr txBox="1"/>
          <p:nvPr/>
        </p:nvSpPr>
        <p:spPr>
          <a:xfrm>
            <a:off x="12746333" y="5354434"/>
            <a:ext cx="438228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922" name="TextBox 921">
            <a:extLst>
              <a:ext uri="{FF2B5EF4-FFF2-40B4-BE49-F238E27FC236}">
                <a16:creationId xmlns:a16="http://schemas.microsoft.com/office/drawing/2014/main" id="{98311D8B-BB33-42DA-849E-2926FD092DFD}"/>
              </a:ext>
            </a:extLst>
          </p:cNvPr>
          <p:cNvSpPr txBox="1"/>
          <p:nvPr/>
        </p:nvSpPr>
        <p:spPr>
          <a:xfrm>
            <a:off x="12751413" y="6022350"/>
            <a:ext cx="4382284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923" name="TextBox 922">
            <a:extLst>
              <a:ext uri="{FF2B5EF4-FFF2-40B4-BE49-F238E27FC236}">
                <a16:creationId xmlns:a16="http://schemas.microsoft.com/office/drawing/2014/main" id="{0E2F33B3-3EEB-4F97-A60E-86FA4356BF06}"/>
              </a:ext>
            </a:extLst>
          </p:cNvPr>
          <p:cNvSpPr txBox="1"/>
          <p:nvPr/>
        </p:nvSpPr>
        <p:spPr>
          <a:xfrm>
            <a:off x="18083530" y="5354434"/>
            <a:ext cx="438228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924" name="TextBox 923">
            <a:extLst>
              <a:ext uri="{FF2B5EF4-FFF2-40B4-BE49-F238E27FC236}">
                <a16:creationId xmlns:a16="http://schemas.microsoft.com/office/drawing/2014/main" id="{A08AE2DB-EFA3-4A3F-8914-5BC67027E0FD}"/>
              </a:ext>
            </a:extLst>
          </p:cNvPr>
          <p:cNvSpPr txBox="1"/>
          <p:nvPr/>
        </p:nvSpPr>
        <p:spPr>
          <a:xfrm>
            <a:off x="18088610" y="6022350"/>
            <a:ext cx="4382284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925" name="TextBox 924">
            <a:extLst>
              <a:ext uri="{FF2B5EF4-FFF2-40B4-BE49-F238E27FC236}">
                <a16:creationId xmlns:a16="http://schemas.microsoft.com/office/drawing/2014/main" id="{C8ED4F24-AC78-4A05-B7D6-DE91CC15F8D0}"/>
              </a:ext>
            </a:extLst>
          </p:cNvPr>
          <p:cNvSpPr txBox="1"/>
          <p:nvPr/>
        </p:nvSpPr>
        <p:spPr>
          <a:xfrm>
            <a:off x="1520825" y="69920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400" dirty="0">
                <a:latin typeface="Poppins" panose="00000500000000000000" pitchFamily="2" charset="0"/>
                <a:cs typeface="Poppins" panose="00000500000000000000" pitchFamily="2" charset="0"/>
              </a:rPr>
              <a:t>LOYALTY PROGRAM SLIDE</a:t>
            </a:r>
          </a:p>
        </p:txBody>
      </p:sp>
      <p:sp>
        <p:nvSpPr>
          <p:cNvPr id="926" name="TextBox 925">
            <a:extLst>
              <a:ext uri="{FF2B5EF4-FFF2-40B4-BE49-F238E27FC236}">
                <a16:creationId xmlns:a16="http://schemas.microsoft.com/office/drawing/2014/main" id="{8F96D390-BAEA-44FC-A971-38DCF0B8E06A}"/>
              </a:ext>
            </a:extLst>
          </p:cNvPr>
          <p:cNvSpPr txBox="1"/>
          <p:nvPr/>
        </p:nvSpPr>
        <p:spPr>
          <a:xfrm>
            <a:off x="1520826" y="1837469"/>
            <a:ext cx="21336000" cy="6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1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1747944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Freeform 176">
            <a:extLst>
              <a:ext uri="{FF2B5EF4-FFF2-40B4-BE49-F238E27FC236}">
                <a16:creationId xmlns:a16="http://schemas.microsoft.com/office/drawing/2014/main" id="{98899100-BECE-4E53-9E78-8D9E4E8FE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9939" y="8396654"/>
            <a:ext cx="6649183" cy="4027978"/>
          </a:xfrm>
          <a:prstGeom prst="roundRect">
            <a:avLst>
              <a:gd name="adj" fmla="val 13924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704" name="Freeform 176">
            <a:extLst>
              <a:ext uri="{FF2B5EF4-FFF2-40B4-BE49-F238E27FC236}">
                <a16:creationId xmlns:a16="http://schemas.microsoft.com/office/drawing/2014/main" id="{44D256D3-B7AD-40F4-9D3F-2339EF7B6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2254" y="8396654"/>
            <a:ext cx="6649183" cy="4027978"/>
          </a:xfrm>
          <a:prstGeom prst="roundRect">
            <a:avLst>
              <a:gd name="adj" fmla="val 13924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705" name="Freeform 176">
            <a:extLst>
              <a:ext uri="{FF2B5EF4-FFF2-40B4-BE49-F238E27FC236}">
                <a16:creationId xmlns:a16="http://schemas.microsoft.com/office/drawing/2014/main" id="{5726DA7D-4273-4034-B60F-E2FBD6806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35459" y="8396654"/>
            <a:ext cx="6649183" cy="4027978"/>
          </a:xfrm>
          <a:prstGeom prst="roundRect">
            <a:avLst>
              <a:gd name="adj" fmla="val 13924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250" name="Freeform 177">
            <a:extLst>
              <a:ext uri="{FF2B5EF4-FFF2-40B4-BE49-F238E27FC236}">
                <a16:creationId xmlns:a16="http://schemas.microsoft.com/office/drawing/2014/main" id="{83A48697-5674-43B3-9974-9FE21DD8B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4955" y="8396654"/>
            <a:ext cx="5539154" cy="3505933"/>
          </a:xfrm>
          <a:custGeom>
            <a:avLst/>
            <a:gdLst>
              <a:gd name="T0" fmla="*/ 4445 w 4446"/>
              <a:gd name="T1" fmla="*/ 2811 h 2812"/>
              <a:gd name="T2" fmla="*/ 0 w 4446"/>
              <a:gd name="T3" fmla="*/ 2811 h 2812"/>
              <a:gd name="T4" fmla="*/ 0 w 4446"/>
              <a:gd name="T5" fmla="*/ 0 h 2812"/>
              <a:gd name="T6" fmla="*/ 4445 w 4446"/>
              <a:gd name="T7" fmla="*/ 0 h 2812"/>
              <a:gd name="T8" fmla="*/ 4445 w 4446"/>
              <a:gd name="T9" fmla="*/ 2811 h 28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46" h="2812">
                <a:moveTo>
                  <a:pt x="4445" y="2811"/>
                </a:moveTo>
                <a:lnTo>
                  <a:pt x="0" y="2811"/>
                </a:lnTo>
                <a:lnTo>
                  <a:pt x="0" y="0"/>
                </a:lnTo>
                <a:lnTo>
                  <a:pt x="4445" y="0"/>
                </a:lnTo>
                <a:lnTo>
                  <a:pt x="4445" y="2811"/>
                </a:lnTo>
              </a:path>
            </a:pathLst>
          </a:custGeom>
          <a:solidFill>
            <a:schemeClr val="bg2">
              <a:alpha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252" name="Freeform 179">
            <a:extLst>
              <a:ext uri="{FF2B5EF4-FFF2-40B4-BE49-F238E27FC236}">
                <a16:creationId xmlns:a16="http://schemas.microsoft.com/office/drawing/2014/main" id="{3FA0467B-5BD4-4B8B-8F31-484A976E5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7266" y="8396654"/>
            <a:ext cx="5539154" cy="3505933"/>
          </a:xfrm>
          <a:custGeom>
            <a:avLst/>
            <a:gdLst>
              <a:gd name="T0" fmla="*/ 4443 w 4444"/>
              <a:gd name="T1" fmla="*/ 2811 h 2812"/>
              <a:gd name="T2" fmla="*/ 0 w 4444"/>
              <a:gd name="T3" fmla="*/ 2811 h 2812"/>
              <a:gd name="T4" fmla="*/ 0 w 4444"/>
              <a:gd name="T5" fmla="*/ 0 h 2812"/>
              <a:gd name="T6" fmla="*/ 4443 w 4444"/>
              <a:gd name="T7" fmla="*/ 0 h 2812"/>
              <a:gd name="T8" fmla="*/ 4443 w 4444"/>
              <a:gd name="T9" fmla="*/ 2811 h 28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44" h="2812">
                <a:moveTo>
                  <a:pt x="4443" y="2811"/>
                </a:moveTo>
                <a:lnTo>
                  <a:pt x="0" y="2811"/>
                </a:lnTo>
                <a:lnTo>
                  <a:pt x="0" y="0"/>
                </a:lnTo>
                <a:lnTo>
                  <a:pt x="4443" y="0"/>
                </a:lnTo>
                <a:lnTo>
                  <a:pt x="4443" y="2811"/>
                </a:lnTo>
              </a:path>
            </a:pathLst>
          </a:custGeom>
          <a:solidFill>
            <a:schemeClr val="bg2">
              <a:alpha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254" name="Freeform 181">
            <a:extLst>
              <a:ext uri="{FF2B5EF4-FFF2-40B4-BE49-F238E27FC236}">
                <a16:creationId xmlns:a16="http://schemas.microsoft.com/office/drawing/2014/main" id="{6B7AF94E-A2A3-4AA1-A760-00E91EEB4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90475" y="8396654"/>
            <a:ext cx="5539154" cy="3505933"/>
          </a:xfrm>
          <a:custGeom>
            <a:avLst/>
            <a:gdLst>
              <a:gd name="T0" fmla="*/ 4444 w 4445"/>
              <a:gd name="T1" fmla="*/ 2811 h 2812"/>
              <a:gd name="T2" fmla="*/ 0 w 4445"/>
              <a:gd name="T3" fmla="*/ 2811 h 2812"/>
              <a:gd name="T4" fmla="*/ 0 w 4445"/>
              <a:gd name="T5" fmla="*/ 0 h 2812"/>
              <a:gd name="T6" fmla="*/ 4444 w 4445"/>
              <a:gd name="T7" fmla="*/ 0 h 2812"/>
              <a:gd name="T8" fmla="*/ 4444 w 4445"/>
              <a:gd name="T9" fmla="*/ 2811 h 28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45" h="2812">
                <a:moveTo>
                  <a:pt x="4444" y="2811"/>
                </a:moveTo>
                <a:lnTo>
                  <a:pt x="0" y="2811"/>
                </a:lnTo>
                <a:lnTo>
                  <a:pt x="0" y="0"/>
                </a:lnTo>
                <a:lnTo>
                  <a:pt x="4444" y="0"/>
                </a:lnTo>
                <a:lnTo>
                  <a:pt x="4444" y="2811"/>
                </a:lnTo>
              </a:path>
            </a:pathLst>
          </a:custGeom>
          <a:solidFill>
            <a:schemeClr val="bg2">
              <a:alpha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468" name="Freeform 395">
            <a:extLst>
              <a:ext uri="{FF2B5EF4-FFF2-40B4-BE49-F238E27FC236}">
                <a16:creationId xmlns:a16="http://schemas.microsoft.com/office/drawing/2014/main" id="{1DF8BB31-4D50-44B8-BE70-B7985A714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2679" y="11331087"/>
            <a:ext cx="1483702" cy="1483702"/>
          </a:xfrm>
          <a:custGeom>
            <a:avLst/>
            <a:gdLst>
              <a:gd name="T0" fmla="*/ 1190 w 1191"/>
              <a:gd name="T1" fmla="*/ 595 h 1191"/>
              <a:gd name="T2" fmla="*/ 1190 w 1191"/>
              <a:gd name="T3" fmla="*/ 595 h 1191"/>
              <a:gd name="T4" fmla="*/ 595 w 1191"/>
              <a:gd name="T5" fmla="*/ 1190 h 1191"/>
              <a:gd name="T6" fmla="*/ 595 w 1191"/>
              <a:gd name="T7" fmla="*/ 1190 h 1191"/>
              <a:gd name="T8" fmla="*/ 0 w 1191"/>
              <a:gd name="T9" fmla="*/ 595 h 1191"/>
              <a:gd name="T10" fmla="*/ 0 w 1191"/>
              <a:gd name="T11" fmla="*/ 595 h 1191"/>
              <a:gd name="T12" fmla="*/ 595 w 1191"/>
              <a:gd name="T13" fmla="*/ 0 h 1191"/>
              <a:gd name="T14" fmla="*/ 595 w 1191"/>
              <a:gd name="T15" fmla="*/ 0 h 1191"/>
              <a:gd name="T16" fmla="*/ 1190 w 1191"/>
              <a:gd name="T17" fmla="*/ 595 h 1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91" h="1191">
                <a:moveTo>
                  <a:pt x="1190" y="595"/>
                </a:moveTo>
                <a:lnTo>
                  <a:pt x="1190" y="595"/>
                </a:lnTo>
                <a:cubicBezTo>
                  <a:pt x="1190" y="924"/>
                  <a:pt x="924" y="1190"/>
                  <a:pt x="595" y="1190"/>
                </a:cubicBezTo>
                <a:lnTo>
                  <a:pt x="595" y="1190"/>
                </a:lnTo>
                <a:cubicBezTo>
                  <a:pt x="266" y="1190"/>
                  <a:pt x="0" y="924"/>
                  <a:pt x="0" y="595"/>
                </a:cubicBezTo>
                <a:lnTo>
                  <a:pt x="0" y="595"/>
                </a:lnTo>
                <a:cubicBezTo>
                  <a:pt x="0" y="266"/>
                  <a:pt x="266" y="0"/>
                  <a:pt x="595" y="0"/>
                </a:cubicBezTo>
                <a:lnTo>
                  <a:pt x="595" y="0"/>
                </a:lnTo>
                <a:cubicBezTo>
                  <a:pt x="924" y="0"/>
                  <a:pt x="1190" y="266"/>
                  <a:pt x="1190" y="59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469" name="Freeform 396">
            <a:extLst>
              <a:ext uri="{FF2B5EF4-FFF2-40B4-BE49-F238E27FC236}">
                <a16:creationId xmlns:a16="http://schemas.microsoft.com/office/drawing/2014/main" id="{6ABA4828-EE37-4E3C-ABB6-02BC8AF8E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24994" y="11331087"/>
            <a:ext cx="1483702" cy="1483702"/>
          </a:xfrm>
          <a:custGeom>
            <a:avLst/>
            <a:gdLst>
              <a:gd name="T0" fmla="*/ 1189 w 1190"/>
              <a:gd name="T1" fmla="*/ 595 h 1191"/>
              <a:gd name="T2" fmla="*/ 1189 w 1190"/>
              <a:gd name="T3" fmla="*/ 595 h 1191"/>
              <a:gd name="T4" fmla="*/ 595 w 1190"/>
              <a:gd name="T5" fmla="*/ 1190 h 1191"/>
              <a:gd name="T6" fmla="*/ 595 w 1190"/>
              <a:gd name="T7" fmla="*/ 1190 h 1191"/>
              <a:gd name="T8" fmla="*/ 0 w 1190"/>
              <a:gd name="T9" fmla="*/ 595 h 1191"/>
              <a:gd name="T10" fmla="*/ 0 w 1190"/>
              <a:gd name="T11" fmla="*/ 595 h 1191"/>
              <a:gd name="T12" fmla="*/ 595 w 1190"/>
              <a:gd name="T13" fmla="*/ 0 h 1191"/>
              <a:gd name="T14" fmla="*/ 595 w 1190"/>
              <a:gd name="T15" fmla="*/ 0 h 1191"/>
              <a:gd name="T16" fmla="*/ 1189 w 1190"/>
              <a:gd name="T17" fmla="*/ 595 h 1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90" h="1191">
                <a:moveTo>
                  <a:pt x="1189" y="595"/>
                </a:moveTo>
                <a:lnTo>
                  <a:pt x="1189" y="595"/>
                </a:lnTo>
                <a:cubicBezTo>
                  <a:pt x="1189" y="924"/>
                  <a:pt x="923" y="1190"/>
                  <a:pt x="595" y="1190"/>
                </a:cubicBezTo>
                <a:lnTo>
                  <a:pt x="595" y="1190"/>
                </a:lnTo>
                <a:cubicBezTo>
                  <a:pt x="266" y="1190"/>
                  <a:pt x="0" y="924"/>
                  <a:pt x="0" y="595"/>
                </a:cubicBezTo>
                <a:lnTo>
                  <a:pt x="0" y="595"/>
                </a:lnTo>
                <a:cubicBezTo>
                  <a:pt x="0" y="266"/>
                  <a:pt x="266" y="0"/>
                  <a:pt x="595" y="0"/>
                </a:cubicBezTo>
                <a:lnTo>
                  <a:pt x="595" y="0"/>
                </a:lnTo>
                <a:cubicBezTo>
                  <a:pt x="923" y="0"/>
                  <a:pt x="1189" y="266"/>
                  <a:pt x="1189" y="59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470" name="Freeform 397">
            <a:extLst>
              <a:ext uri="{FF2B5EF4-FFF2-40B4-BE49-F238E27FC236}">
                <a16:creationId xmlns:a16="http://schemas.microsoft.com/office/drawing/2014/main" id="{03FE4010-2F41-40C8-BFC9-36B7A7ED4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18200" y="11331087"/>
            <a:ext cx="1483702" cy="1483702"/>
          </a:xfrm>
          <a:custGeom>
            <a:avLst/>
            <a:gdLst>
              <a:gd name="T0" fmla="*/ 1190 w 1191"/>
              <a:gd name="T1" fmla="*/ 595 h 1191"/>
              <a:gd name="T2" fmla="*/ 1190 w 1191"/>
              <a:gd name="T3" fmla="*/ 595 h 1191"/>
              <a:gd name="T4" fmla="*/ 595 w 1191"/>
              <a:gd name="T5" fmla="*/ 1190 h 1191"/>
              <a:gd name="T6" fmla="*/ 595 w 1191"/>
              <a:gd name="T7" fmla="*/ 1190 h 1191"/>
              <a:gd name="T8" fmla="*/ 0 w 1191"/>
              <a:gd name="T9" fmla="*/ 595 h 1191"/>
              <a:gd name="T10" fmla="*/ 0 w 1191"/>
              <a:gd name="T11" fmla="*/ 595 h 1191"/>
              <a:gd name="T12" fmla="*/ 595 w 1191"/>
              <a:gd name="T13" fmla="*/ 0 h 1191"/>
              <a:gd name="T14" fmla="*/ 595 w 1191"/>
              <a:gd name="T15" fmla="*/ 0 h 1191"/>
              <a:gd name="T16" fmla="*/ 1190 w 1191"/>
              <a:gd name="T17" fmla="*/ 595 h 1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91" h="1191">
                <a:moveTo>
                  <a:pt x="1190" y="595"/>
                </a:moveTo>
                <a:lnTo>
                  <a:pt x="1190" y="595"/>
                </a:lnTo>
                <a:cubicBezTo>
                  <a:pt x="1190" y="924"/>
                  <a:pt x="924" y="1190"/>
                  <a:pt x="595" y="1190"/>
                </a:cubicBezTo>
                <a:lnTo>
                  <a:pt x="595" y="1190"/>
                </a:lnTo>
                <a:cubicBezTo>
                  <a:pt x="266" y="1190"/>
                  <a:pt x="0" y="924"/>
                  <a:pt x="0" y="595"/>
                </a:cubicBezTo>
                <a:lnTo>
                  <a:pt x="0" y="595"/>
                </a:lnTo>
                <a:cubicBezTo>
                  <a:pt x="0" y="266"/>
                  <a:pt x="266" y="0"/>
                  <a:pt x="595" y="0"/>
                </a:cubicBezTo>
                <a:lnTo>
                  <a:pt x="595" y="0"/>
                </a:lnTo>
                <a:cubicBezTo>
                  <a:pt x="924" y="0"/>
                  <a:pt x="1190" y="266"/>
                  <a:pt x="1190" y="59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grpSp>
        <p:nvGrpSpPr>
          <p:cNvPr id="586" name="Group 585">
            <a:extLst>
              <a:ext uri="{FF2B5EF4-FFF2-40B4-BE49-F238E27FC236}">
                <a16:creationId xmlns:a16="http://schemas.microsoft.com/office/drawing/2014/main" id="{52E35AEC-C5B1-474D-AC7F-BB1E8E3632EB}"/>
              </a:ext>
            </a:extLst>
          </p:cNvPr>
          <p:cNvGrpSpPr/>
          <p:nvPr/>
        </p:nvGrpSpPr>
        <p:grpSpPr>
          <a:xfrm>
            <a:off x="3024544" y="3503249"/>
            <a:ext cx="4139974" cy="4220184"/>
            <a:chOff x="7597657" y="3715407"/>
            <a:chExt cx="3390404" cy="3456091"/>
          </a:xfrm>
        </p:grpSpPr>
        <p:grpSp>
          <p:nvGrpSpPr>
            <p:cNvPr id="587" name="Group 586">
              <a:extLst>
                <a:ext uri="{FF2B5EF4-FFF2-40B4-BE49-F238E27FC236}">
                  <a16:creationId xmlns:a16="http://schemas.microsoft.com/office/drawing/2014/main" id="{CC8BF4B4-D502-4048-AD48-A59CC00E2478}"/>
                </a:ext>
              </a:extLst>
            </p:cNvPr>
            <p:cNvGrpSpPr/>
            <p:nvPr/>
          </p:nvGrpSpPr>
          <p:grpSpPr>
            <a:xfrm>
              <a:off x="7597657" y="3715407"/>
              <a:ext cx="3390404" cy="2922132"/>
              <a:chOff x="5311591" y="394071"/>
              <a:chExt cx="3282820" cy="2829408"/>
            </a:xfrm>
          </p:grpSpPr>
          <p:sp>
            <p:nvSpPr>
              <p:cNvPr id="599" name="Freeform: Shape 598">
                <a:extLst>
                  <a:ext uri="{FF2B5EF4-FFF2-40B4-BE49-F238E27FC236}">
                    <a16:creationId xmlns:a16="http://schemas.microsoft.com/office/drawing/2014/main" id="{8E478E63-6B58-4789-B9BE-AC6AB9EC1518}"/>
                  </a:ext>
                </a:extLst>
              </p:cNvPr>
              <p:cNvSpPr/>
              <p:nvPr/>
            </p:nvSpPr>
            <p:spPr>
              <a:xfrm>
                <a:off x="5762473" y="1742916"/>
                <a:ext cx="1247523" cy="117533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86" h="929">
                    <a:moveTo>
                      <a:pt x="892" y="0"/>
                    </a:moveTo>
                    <a:lnTo>
                      <a:pt x="94" y="0"/>
                    </a:lnTo>
                    <a:cubicBezTo>
                      <a:pt x="42" y="0"/>
                      <a:pt x="0" y="42"/>
                      <a:pt x="0" y="94"/>
                    </a:cubicBezTo>
                    <a:lnTo>
                      <a:pt x="0" y="835"/>
                    </a:lnTo>
                    <a:cubicBezTo>
                      <a:pt x="0" y="887"/>
                      <a:pt x="42" y="929"/>
                      <a:pt x="94" y="929"/>
                    </a:cubicBezTo>
                    <a:lnTo>
                      <a:pt x="892" y="929"/>
                    </a:lnTo>
                    <a:cubicBezTo>
                      <a:pt x="944" y="929"/>
                      <a:pt x="986" y="887"/>
                      <a:pt x="986" y="835"/>
                    </a:cubicBezTo>
                    <a:lnTo>
                      <a:pt x="986" y="94"/>
                    </a:lnTo>
                    <a:cubicBezTo>
                      <a:pt x="986" y="42"/>
                      <a:pt x="944" y="0"/>
                      <a:pt x="892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00" name="Freeform: Shape 599">
                <a:extLst>
                  <a:ext uri="{FF2B5EF4-FFF2-40B4-BE49-F238E27FC236}">
                    <a16:creationId xmlns:a16="http://schemas.microsoft.com/office/drawing/2014/main" id="{E887BDFB-C3FC-47C6-92D2-5C740F83B111}"/>
                  </a:ext>
                </a:extLst>
              </p:cNvPr>
              <p:cNvSpPr/>
              <p:nvPr/>
            </p:nvSpPr>
            <p:spPr>
              <a:xfrm>
                <a:off x="5751071" y="1731517"/>
                <a:ext cx="1269054" cy="119812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03" h="947">
                    <a:moveTo>
                      <a:pt x="103" y="17"/>
                    </a:moveTo>
                    <a:cubicBezTo>
                      <a:pt x="56" y="17"/>
                      <a:pt x="18" y="56"/>
                      <a:pt x="18" y="103"/>
                    </a:cubicBezTo>
                    <a:lnTo>
                      <a:pt x="18" y="844"/>
                    </a:lnTo>
                    <a:cubicBezTo>
                      <a:pt x="18" y="891"/>
                      <a:pt x="56" y="930"/>
                      <a:pt x="103" y="930"/>
                    </a:cubicBezTo>
                    <a:lnTo>
                      <a:pt x="901" y="930"/>
                    </a:lnTo>
                    <a:cubicBezTo>
                      <a:pt x="948" y="930"/>
                      <a:pt x="986" y="891"/>
                      <a:pt x="986" y="844"/>
                    </a:cubicBezTo>
                    <a:lnTo>
                      <a:pt x="986" y="103"/>
                    </a:lnTo>
                    <a:cubicBezTo>
                      <a:pt x="986" y="56"/>
                      <a:pt x="948" y="17"/>
                      <a:pt x="901" y="17"/>
                    </a:cubicBezTo>
                    <a:close/>
                    <a:moveTo>
                      <a:pt x="901" y="947"/>
                    </a:moveTo>
                    <a:lnTo>
                      <a:pt x="103" y="947"/>
                    </a:lnTo>
                    <a:cubicBezTo>
                      <a:pt x="46" y="947"/>
                      <a:pt x="0" y="901"/>
                      <a:pt x="0" y="844"/>
                    </a:cubicBezTo>
                    <a:lnTo>
                      <a:pt x="0" y="103"/>
                    </a:lnTo>
                    <a:cubicBezTo>
                      <a:pt x="0" y="46"/>
                      <a:pt x="46" y="0"/>
                      <a:pt x="103" y="0"/>
                    </a:cubicBezTo>
                    <a:lnTo>
                      <a:pt x="901" y="0"/>
                    </a:lnTo>
                    <a:cubicBezTo>
                      <a:pt x="957" y="0"/>
                      <a:pt x="1003" y="46"/>
                      <a:pt x="1003" y="103"/>
                    </a:cubicBezTo>
                    <a:lnTo>
                      <a:pt x="1003" y="844"/>
                    </a:lnTo>
                    <a:cubicBezTo>
                      <a:pt x="1003" y="901"/>
                      <a:pt x="957" y="947"/>
                      <a:pt x="901" y="947"/>
                    </a:cubicBezTo>
                    <a:close/>
                  </a:path>
                </a:pathLst>
              </a:custGeom>
              <a:solidFill>
                <a:srgbClr val="11134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01" name="Freeform: Shape 600">
                <a:extLst>
                  <a:ext uri="{FF2B5EF4-FFF2-40B4-BE49-F238E27FC236}">
                    <a16:creationId xmlns:a16="http://schemas.microsoft.com/office/drawing/2014/main" id="{4CBE5188-F8BF-4BF2-9C10-FE3DFFCF9910}"/>
                  </a:ext>
                </a:extLst>
              </p:cNvPr>
              <p:cNvSpPr/>
              <p:nvPr/>
            </p:nvSpPr>
            <p:spPr>
              <a:xfrm>
                <a:off x="5396449" y="1742916"/>
                <a:ext cx="1247523" cy="117533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86" h="929">
                    <a:moveTo>
                      <a:pt x="891" y="0"/>
                    </a:moveTo>
                    <a:lnTo>
                      <a:pt x="94" y="0"/>
                    </a:lnTo>
                    <a:cubicBezTo>
                      <a:pt x="42" y="0"/>
                      <a:pt x="0" y="42"/>
                      <a:pt x="0" y="94"/>
                    </a:cubicBezTo>
                    <a:lnTo>
                      <a:pt x="0" y="835"/>
                    </a:lnTo>
                    <a:cubicBezTo>
                      <a:pt x="0" y="887"/>
                      <a:pt x="42" y="929"/>
                      <a:pt x="94" y="929"/>
                    </a:cubicBezTo>
                    <a:lnTo>
                      <a:pt x="891" y="929"/>
                    </a:lnTo>
                    <a:cubicBezTo>
                      <a:pt x="943" y="929"/>
                      <a:pt x="986" y="887"/>
                      <a:pt x="986" y="835"/>
                    </a:cubicBezTo>
                    <a:lnTo>
                      <a:pt x="986" y="94"/>
                    </a:lnTo>
                    <a:cubicBezTo>
                      <a:pt x="986" y="42"/>
                      <a:pt x="943" y="0"/>
                      <a:pt x="89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02" name="Freeform: Shape 601">
                <a:extLst>
                  <a:ext uri="{FF2B5EF4-FFF2-40B4-BE49-F238E27FC236}">
                    <a16:creationId xmlns:a16="http://schemas.microsoft.com/office/drawing/2014/main" id="{16263EB5-5CA3-4583-932F-4A9BDBE0A5A3}"/>
                  </a:ext>
                </a:extLst>
              </p:cNvPr>
              <p:cNvSpPr/>
              <p:nvPr/>
            </p:nvSpPr>
            <p:spPr>
              <a:xfrm>
                <a:off x="5385050" y="1731517"/>
                <a:ext cx="1269054" cy="119812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03" h="947">
                    <a:moveTo>
                      <a:pt x="103" y="17"/>
                    </a:moveTo>
                    <a:cubicBezTo>
                      <a:pt x="56" y="17"/>
                      <a:pt x="17" y="56"/>
                      <a:pt x="17" y="103"/>
                    </a:cubicBezTo>
                    <a:lnTo>
                      <a:pt x="17" y="844"/>
                    </a:lnTo>
                    <a:cubicBezTo>
                      <a:pt x="17" y="891"/>
                      <a:pt x="56" y="930"/>
                      <a:pt x="103" y="930"/>
                    </a:cubicBezTo>
                    <a:lnTo>
                      <a:pt x="900" y="930"/>
                    </a:lnTo>
                    <a:cubicBezTo>
                      <a:pt x="948" y="930"/>
                      <a:pt x="986" y="891"/>
                      <a:pt x="986" y="844"/>
                    </a:cubicBezTo>
                    <a:lnTo>
                      <a:pt x="986" y="103"/>
                    </a:lnTo>
                    <a:cubicBezTo>
                      <a:pt x="986" y="56"/>
                      <a:pt x="948" y="17"/>
                      <a:pt x="900" y="17"/>
                    </a:cubicBezTo>
                    <a:close/>
                    <a:moveTo>
                      <a:pt x="900" y="947"/>
                    </a:moveTo>
                    <a:lnTo>
                      <a:pt x="103" y="947"/>
                    </a:lnTo>
                    <a:cubicBezTo>
                      <a:pt x="46" y="947"/>
                      <a:pt x="0" y="901"/>
                      <a:pt x="0" y="844"/>
                    </a:cubicBezTo>
                    <a:lnTo>
                      <a:pt x="0" y="103"/>
                    </a:lnTo>
                    <a:cubicBezTo>
                      <a:pt x="0" y="46"/>
                      <a:pt x="46" y="0"/>
                      <a:pt x="103" y="0"/>
                    </a:cubicBezTo>
                    <a:lnTo>
                      <a:pt x="900" y="0"/>
                    </a:lnTo>
                    <a:cubicBezTo>
                      <a:pt x="957" y="0"/>
                      <a:pt x="1003" y="46"/>
                      <a:pt x="1003" y="103"/>
                    </a:cubicBezTo>
                    <a:lnTo>
                      <a:pt x="1003" y="844"/>
                    </a:lnTo>
                    <a:cubicBezTo>
                      <a:pt x="1003" y="901"/>
                      <a:pt x="957" y="947"/>
                      <a:pt x="900" y="947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03" name="Freeform: Shape 602">
                <a:extLst>
                  <a:ext uri="{FF2B5EF4-FFF2-40B4-BE49-F238E27FC236}">
                    <a16:creationId xmlns:a16="http://schemas.microsoft.com/office/drawing/2014/main" id="{FD423C34-C69E-492C-BF23-694C5716230D}"/>
                  </a:ext>
                </a:extLst>
              </p:cNvPr>
              <p:cNvSpPr/>
              <p:nvPr/>
            </p:nvSpPr>
            <p:spPr>
              <a:xfrm>
                <a:off x="5322987" y="1722652"/>
                <a:ext cx="1360244" cy="1545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75" h="123">
                    <a:moveTo>
                      <a:pt x="27" y="0"/>
                    </a:moveTo>
                    <a:cubicBezTo>
                      <a:pt x="12" y="0"/>
                      <a:pt x="0" y="13"/>
                      <a:pt x="0" y="28"/>
                    </a:cubicBezTo>
                    <a:lnTo>
                      <a:pt x="0" y="96"/>
                    </a:lnTo>
                    <a:cubicBezTo>
                      <a:pt x="0" y="111"/>
                      <a:pt x="12" y="123"/>
                      <a:pt x="27" y="123"/>
                    </a:cubicBezTo>
                    <a:lnTo>
                      <a:pt x="1075" y="123"/>
                    </a:lnTo>
                    <a:lnTo>
                      <a:pt x="1075" y="0"/>
                    </a:ln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04" name="Freeform: Shape 603">
                <a:extLst>
                  <a:ext uri="{FF2B5EF4-FFF2-40B4-BE49-F238E27FC236}">
                    <a16:creationId xmlns:a16="http://schemas.microsoft.com/office/drawing/2014/main" id="{6CACD11A-0A97-495F-87D4-925551990903}"/>
                  </a:ext>
                </a:extLst>
              </p:cNvPr>
              <p:cNvSpPr/>
              <p:nvPr/>
            </p:nvSpPr>
            <p:spPr>
              <a:xfrm>
                <a:off x="5322987" y="1722652"/>
                <a:ext cx="1360244" cy="1545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75" h="123">
                    <a:moveTo>
                      <a:pt x="27" y="0"/>
                    </a:moveTo>
                    <a:cubicBezTo>
                      <a:pt x="12" y="0"/>
                      <a:pt x="0" y="13"/>
                      <a:pt x="0" y="28"/>
                    </a:cubicBezTo>
                    <a:lnTo>
                      <a:pt x="0" y="96"/>
                    </a:lnTo>
                    <a:cubicBezTo>
                      <a:pt x="0" y="111"/>
                      <a:pt x="12" y="123"/>
                      <a:pt x="27" y="123"/>
                    </a:cubicBezTo>
                    <a:lnTo>
                      <a:pt x="1075" y="123"/>
                    </a:lnTo>
                    <a:lnTo>
                      <a:pt x="1075" y="0"/>
                    </a:lnTo>
                    <a:close/>
                  </a:path>
                </a:pathLst>
              </a:custGeom>
              <a:solidFill>
                <a:schemeClr val="accent1">
                  <a:alpha val="7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05" name="Freeform: Shape 604">
                <a:extLst>
                  <a:ext uri="{FF2B5EF4-FFF2-40B4-BE49-F238E27FC236}">
                    <a16:creationId xmlns:a16="http://schemas.microsoft.com/office/drawing/2014/main" id="{67206A55-C868-4BCA-B8B4-BF2C8ACE6F82}"/>
                  </a:ext>
                </a:extLst>
              </p:cNvPr>
              <p:cNvSpPr/>
              <p:nvPr/>
            </p:nvSpPr>
            <p:spPr>
              <a:xfrm>
                <a:off x="5311591" y="1712520"/>
                <a:ext cx="1383042" cy="17731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93" h="141">
                    <a:moveTo>
                      <a:pt x="36" y="17"/>
                    </a:moveTo>
                    <a:cubicBezTo>
                      <a:pt x="26" y="17"/>
                      <a:pt x="17" y="26"/>
                      <a:pt x="17" y="36"/>
                    </a:cubicBezTo>
                    <a:lnTo>
                      <a:pt x="17" y="104"/>
                    </a:lnTo>
                    <a:cubicBezTo>
                      <a:pt x="17" y="115"/>
                      <a:pt x="26" y="123"/>
                      <a:pt x="36" y="123"/>
                    </a:cubicBezTo>
                    <a:lnTo>
                      <a:pt x="1076" y="123"/>
                    </a:lnTo>
                    <a:lnTo>
                      <a:pt x="1076" y="17"/>
                    </a:lnTo>
                    <a:close/>
                    <a:moveTo>
                      <a:pt x="1084" y="141"/>
                    </a:moveTo>
                    <a:lnTo>
                      <a:pt x="36" y="141"/>
                    </a:lnTo>
                    <a:cubicBezTo>
                      <a:pt x="16" y="141"/>
                      <a:pt x="0" y="124"/>
                      <a:pt x="0" y="104"/>
                    </a:cubicBezTo>
                    <a:lnTo>
                      <a:pt x="0" y="36"/>
                    </a:lnTo>
                    <a:cubicBezTo>
                      <a:pt x="0" y="16"/>
                      <a:pt x="16" y="0"/>
                      <a:pt x="36" y="0"/>
                    </a:cubicBezTo>
                    <a:lnTo>
                      <a:pt x="1084" y="0"/>
                    </a:lnTo>
                    <a:cubicBezTo>
                      <a:pt x="1089" y="0"/>
                      <a:pt x="1093" y="4"/>
                      <a:pt x="1093" y="8"/>
                    </a:cubicBezTo>
                    <a:lnTo>
                      <a:pt x="1093" y="131"/>
                    </a:lnTo>
                    <a:cubicBezTo>
                      <a:pt x="1093" y="136"/>
                      <a:pt x="1089" y="141"/>
                      <a:pt x="1084" y="14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06" name="Freeform: Shape 605">
                <a:extLst>
                  <a:ext uri="{FF2B5EF4-FFF2-40B4-BE49-F238E27FC236}">
                    <a16:creationId xmlns:a16="http://schemas.microsoft.com/office/drawing/2014/main" id="{BA6FBE88-839B-4315-B834-50FCCDBB1D36}"/>
                  </a:ext>
                </a:extLst>
              </p:cNvPr>
              <p:cNvSpPr/>
              <p:nvPr/>
            </p:nvSpPr>
            <p:spPr>
              <a:xfrm>
                <a:off x="6684500" y="1722652"/>
                <a:ext cx="401487" cy="1545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8" h="123">
                    <a:moveTo>
                      <a:pt x="290" y="0"/>
                    </a:moveTo>
                    <a:lnTo>
                      <a:pt x="0" y="0"/>
                    </a:lnTo>
                    <a:lnTo>
                      <a:pt x="0" y="123"/>
                    </a:lnTo>
                    <a:lnTo>
                      <a:pt x="290" y="123"/>
                    </a:lnTo>
                    <a:cubicBezTo>
                      <a:pt x="306" y="123"/>
                      <a:pt x="318" y="111"/>
                      <a:pt x="318" y="96"/>
                    </a:cubicBezTo>
                    <a:lnTo>
                      <a:pt x="318" y="28"/>
                    </a:lnTo>
                    <a:cubicBezTo>
                      <a:pt x="318" y="13"/>
                      <a:pt x="306" y="0"/>
                      <a:pt x="29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07" name="Freeform: Shape 606">
                <a:extLst>
                  <a:ext uri="{FF2B5EF4-FFF2-40B4-BE49-F238E27FC236}">
                    <a16:creationId xmlns:a16="http://schemas.microsoft.com/office/drawing/2014/main" id="{581BC7C7-BFB4-4182-B3EF-A8E9DE7D7503}"/>
                  </a:ext>
                </a:extLst>
              </p:cNvPr>
              <p:cNvSpPr/>
              <p:nvPr/>
            </p:nvSpPr>
            <p:spPr>
              <a:xfrm>
                <a:off x="6684500" y="1722652"/>
                <a:ext cx="401487" cy="1545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8" h="123">
                    <a:moveTo>
                      <a:pt x="290" y="0"/>
                    </a:moveTo>
                    <a:lnTo>
                      <a:pt x="0" y="0"/>
                    </a:lnTo>
                    <a:lnTo>
                      <a:pt x="0" y="123"/>
                    </a:lnTo>
                    <a:lnTo>
                      <a:pt x="290" y="123"/>
                    </a:lnTo>
                    <a:cubicBezTo>
                      <a:pt x="306" y="123"/>
                      <a:pt x="318" y="111"/>
                      <a:pt x="318" y="96"/>
                    </a:cubicBezTo>
                    <a:lnTo>
                      <a:pt x="318" y="28"/>
                    </a:lnTo>
                    <a:cubicBezTo>
                      <a:pt x="318" y="13"/>
                      <a:pt x="306" y="0"/>
                      <a:pt x="290" y="0"/>
                    </a:cubicBezTo>
                    <a:close/>
                  </a:path>
                </a:pathLst>
              </a:custGeom>
              <a:solidFill>
                <a:schemeClr val="tx2">
                  <a:alpha val="7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08" name="Freeform: Shape 607">
                <a:extLst>
                  <a:ext uri="{FF2B5EF4-FFF2-40B4-BE49-F238E27FC236}">
                    <a16:creationId xmlns:a16="http://schemas.microsoft.com/office/drawing/2014/main" id="{66F02910-A752-493D-8111-A0D02A401C51}"/>
                  </a:ext>
                </a:extLst>
              </p:cNvPr>
              <p:cNvSpPr/>
              <p:nvPr/>
            </p:nvSpPr>
            <p:spPr>
              <a:xfrm>
                <a:off x="6674368" y="1712520"/>
                <a:ext cx="421751" cy="17731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4" h="141">
                    <a:moveTo>
                      <a:pt x="17" y="123"/>
                    </a:moveTo>
                    <a:lnTo>
                      <a:pt x="298" y="123"/>
                    </a:lnTo>
                    <a:cubicBezTo>
                      <a:pt x="309" y="123"/>
                      <a:pt x="317" y="115"/>
                      <a:pt x="317" y="104"/>
                    </a:cubicBezTo>
                    <a:lnTo>
                      <a:pt x="317" y="36"/>
                    </a:lnTo>
                    <a:cubicBezTo>
                      <a:pt x="317" y="26"/>
                      <a:pt x="309" y="17"/>
                      <a:pt x="298" y="17"/>
                    </a:cubicBezTo>
                    <a:lnTo>
                      <a:pt x="17" y="17"/>
                    </a:lnTo>
                    <a:close/>
                    <a:moveTo>
                      <a:pt x="298" y="141"/>
                    </a:moveTo>
                    <a:lnTo>
                      <a:pt x="8" y="141"/>
                    </a:lnTo>
                    <a:cubicBezTo>
                      <a:pt x="4" y="141"/>
                      <a:pt x="0" y="136"/>
                      <a:pt x="0" y="131"/>
                    </a:cubicBezTo>
                    <a:lnTo>
                      <a:pt x="0" y="8"/>
                    </a:lnTo>
                    <a:cubicBezTo>
                      <a:pt x="0" y="4"/>
                      <a:pt x="4" y="0"/>
                      <a:pt x="8" y="0"/>
                    </a:cubicBezTo>
                    <a:lnTo>
                      <a:pt x="298" y="0"/>
                    </a:lnTo>
                    <a:cubicBezTo>
                      <a:pt x="318" y="0"/>
                      <a:pt x="334" y="16"/>
                      <a:pt x="334" y="36"/>
                    </a:cubicBezTo>
                    <a:lnTo>
                      <a:pt x="334" y="104"/>
                    </a:lnTo>
                    <a:cubicBezTo>
                      <a:pt x="334" y="124"/>
                      <a:pt x="318" y="141"/>
                      <a:pt x="298" y="14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09" name="Freeform: Shape 608">
                <a:extLst>
                  <a:ext uri="{FF2B5EF4-FFF2-40B4-BE49-F238E27FC236}">
                    <a16:creationId xmlns:a16="http://schemas.microsoft.com/office/drawing/2014/main" id="{05FC71C4-F217-42FE-9347-E1C1F8420F6C}"/>
                  </a:ext>
                </a:extLst>
              </p:cNvPr>
              <p:cNvSpPr/>
              <p:nvPr/>
            </p:nvSpPr>
            <p:spPr>
              <a:xfrm>
                <a:off x="5396449" y="1722652"/>
                <a:ext cx="1613548" cy="11955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75" h="945">
                    <a:moveTo>
                      <a:pt x="1275" y="444"/>
                    </a:moveTo>
                    <a:lnTo>
                      <a:pt x="525" y="444"/>
                    </a:lnTo>
                    <a:lnTo>
                      <a:pt x="525" y="0"/>
                    </a:lnTo>
                    <a:lnTo>
                      <a:pt x="452" y="0"/>
                    </a:lnTo>
                    <a:lnTo>
                      <a:pt x="452" y="444"/>
                    </a:lnTo>
                    <a:lnTo>
                      <a:pt x="0" y="444"/>
                    </a:lnTo>
                    <a:lnTo>
                      <a:pt x="0" y="517"/>
                    </a:lnTo>
                    <a:lnTo>
                      <a:pt x="452" y="517"/>
                    </a:lnTo>
                    <a:lnTo>
                      <a:pt x="452" y="945"/>
                    </a:lnTo>
                    <a:lnTo>
                      <a:pt x="525" y="945"/>
                    </a:lnTo>
                    <a:lnTo>
                      <a:pt x="525" y="517"/>
                    </a:lnTo>
                    <a:lnTo>
                      <a:pt x="1275" y="517"/>
                    </a:ln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10" name="Freeform: Shape 609">
                <a:extLst>
                  <a:ext uri="{FF2B5EF4-FFF2-40B4-BE49-F238E27FC236}">
                    <a16:creationId xmlns:a16="http://schemas.microsoft.com/office/drawing/2014/main" id="{6E806520-A4FB-4F4B-B226-3AF0BB3C8665}"/>
                  </a:ext>
                </a:extLst>
              </p:cNvPr>
              <p:cNvSpPr/>
              <p:nvPr/>
            </p:nvSpPr>
            <p:spPr>
              <a:xfrm>
                <a:off x="5385050" y="1712520"/>
                <a:ext cx="1635079" cy="121712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92" h="962">
                    <a:moveTo>
                      <a:pt x="470" y="945"/>
                    </a:moveTo>
                    <a:lnTo>
                      <a:pt x="525" y="945"/>
                    </a:lnTo>
                    <a:lnTo>
                      <a:pt x="525" y="525"/>
                    </a:lnTo>
                    <a:cubicBezTo>
                      <a:pt x="525" y="520"/>
                      <a:pt x="529" y="516"/>
                      <a:pt x="534" y="516"/>
                    </a:cubicBezTo>
                    <a:lnTo>
                      <a:pt x="1275" y="516"/>
                    </a:lnTo>
                    <a:lnTo>
                      <a:pt x="1275" y="461"/>
                    </a:lnTo>
                    <a:lnTo>
                      <a:pt x="534" y="461"/>
                    </a:lnTo>
                    <a:cubicBezTo>
                      <a:pt x="529" y="461"/>
                      <a:pt x="525" y="457"/>
                      <a:pt x="525" y="452"/>
                    </a:cubicBezTo>
                    <a:lnTo>
                      <a:pt x="525" y="17"/>
                    </a:lnTo>
                    <a:lnTo>
                      <a:pt x="470" y="17"/>
                    </a:lnTo>
                    <a:lnTo>
                      <a:pt x="470" y="452"/>
                    </a:lnTo>
                    <a:cubicBezTo>
                      <a:pt x="470" y="457"/>
                      <a:pt x="466" y="461"/>
                      <a:pt x="461" y="461"/>
                    </a:cubicBezTo>
                    <a:lnTo>
                      <a:pt x="17" y="461"/>
                    </a:lnTo>
                    <a:lnTo>
                      <a:pt x="17" y="516"/>
                    </a:lnTo>
                    <a:lnTo>
                      <a:pt x="461" y="516"/>
                    </a:lnTo>
                    <a:cubicBezTo>
                      <a:pt x="466" y="516"/>
                      <a:pt x="470" y="520"/>
                      <a:pt x="470" y="525"/>
                    </a:cubicBezTo>
                    <a:close/>
                    <a:moveTo>
                      <a:pt x="534" y="962"/>
                    </a:moveTo>
                    <a:lnTo>
                      <a:pt x="461" y="962"/>
                    </a:lnTo>
                    <a:cubicBezTo>
                      <a:pt x="456" y="962"/>
                      <a:pt x="453" y="958"/>
                      <a:pt x="453" y="953"/>
                    </a:cubicBezTo>
                    <a:lnTo>
                      <a:pt x="453" y="533"/>
                    </a:lnTo>
                    <a:lnTo>
                      <a:pt x="9" y="533"/>
                    </a:lnTo>
                    <a:cubicBezTo>
                      <a:pt x="4" y="533"/>
                      <a:pt x="0" y="529"/>
                      <a:pt x="0" y="525"/>
                    </a:cubicBezTo>
                    <a:lnTo>
                      <a:pt x="0" y="452"/>
                    </a:lnTo>
                    <a:cubicBezTo>
                      <a:pt x="0" y="447"/>
                      <a:pt x="4" y="444"/>
                      <a:pt x="9" y="444"/>
                    </a:cubicBezTo>
                    <a:lnTo>
                      <a:pt x="453" y="444"/>
                    </a:lnTo>
                    <a:lnTo>
                      <a:pt x="453" y="8"/>
                    </a:lnTo>
                    <a:cubicBezTo>
                      <a:pt x="453" y="4"/>
                      <a:pt x="456" y="0"/>
                      <a:pt x="461" y="0"/>
                    </a:cubicBezTo>
                    <a:lnTo>
                      <a:pt x="534" y="0"/>
                    </a:lnTo>
                    <a:cubicBezTo>
                      <a:pt x="538" y="0"/>
                      <a:pt x="542" y="4"/>
                      <a:pt x="542" y="8"/>
                    </a:cubicBezTo>
                    <a:lnTo>
                      <a:pt x="542" y="444"/>
                    </a:lnTo>
                    <a:lnTo>
                      <a:pt x="1284" y="444"/>
                    </a:lnTo>
                    <a:cubicBezTo>
                      <a:pt x="1289" y="444"/>
                      <a:pt x="1292" y="447"/>
                      <a:pt x="1292" y="452"/>
                    </a:cubicBezTo>
                    <a:lnTo>
                      <a:pt x="1292" y="525"/>
                    </a:lnTo>
                    <a:cubicBezTo>
                      <a:pt x="1292" y="529"/>
                      <a:pt x="1289" y="533"/>
                      <a:pt x="1284" y="533"/>
                    </a:cubicBezTo>
                    <a:lnTo>
                      <a:pt x="542" y="533"/>
                    </a:lnTo>
                    <a:lnTo>
                      <a:pt x="542" y="953"/>
                    </a:lnTo>
                    <a:cubicBezTo>
                      <a:pt x="542" y="958"/>
                      <a:pt x="538" y="962"/>
                      <a:pt x="534" y="962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11" name="Freeform: Shape 610">
                <a:extLst>
                  <a:ext uri="{FF2B5EF4-FFF2-40B4-BE49-F238E27FC236}">
                    <a16:creationId xmlns:a16="http://schemas.microsoft.com/office/drawing/2014/main" id="{9EBD6954-6CE5-4E68-94AC-5B8C69DBF687}"/>
                  </a:ext>
                </a:extLst>
              </p:cNvPr>
              <p:cNvSpPr/>
              <p:nvPr/>
            </p:nvSpPr>
            <p:spPr>
              <a:xfrm>
                <a:off x="5364785" y="1194512"/>
                <a:ext cx="650992" cy="4977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15" h="394">
                    <a:moveTo>
                      <a:pt x="470" y="394"/>
                    </a:moveTo>
                    <a:cubicBezTo>
                      <a:pt x="470" y="394"/>
                      <a:pt x="-5" y="318"/>
                      <a:pt x="0" y="135"/>
                    </a:cubicBezTo>
                    <a:cubicBezTo>
                      <a:pt x="4" y="-48"/>
                      <a:pt x="385" y="-114"/>
                      <a:pt x="515" y="389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12" name="Freeform: Shape 611">
                <a:extLst>
                  <a:ext uri="{FF2B5EF4-FFF2-40B4-BE49-F238E27FC236}">
                    <a16:creationId xmlns:a16="http://schemas.microsoft.com/office/drawing/2014/main" id="{3A243EA9-2849-4AC5-8E4D-5A4BDBFC3A18}"/>
                  </a:ext>
                </a:extLst>
              </p:cNvPr>
              <p:cNvSpPr/>
              <p:nvPr/>
            </p:nvSpPr>
            <p:spPr>
              <a:xfrm>
                <a:off x="5367319" y="1354094"/>
                <a:ext cx="606664" cy="33942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80" h="269">
                    <a:moveTo>
                      <a:pt x="78" y="1"/>
                    </a:moveTo>
                    <a:cubicBezTo>
                      <a:pt x="29" y="-3"/>
                      <a:pt x="7" y="13"/>
                      <a:pt x="0" y="33"/>
                    </a:cubicBezTo>
                    <a:cubicBezTo>
                      <a:pt x="34" y="200"/>
                      <a:pt x="468" y="269"/>
                      <a:pt x="468" y="269"/>
                    </a:cubicBezTo>
                    <a:lnTo>
                      <a:pt x="480" y="268"/>
                    </a:lnTo>
                    <a:cubicBezTo>
                      <a:pt x="480" y="268"/>
                      <a:pt x="203" y="12"/>
                      <a:pt x="7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13" name="Freeform: Shape 612">
                <a:extLst>
                  <a:ext uri="{FF2B5EF4-FFF2-40B4-BE49-F238E27FC236}">
                    <a16:creationId xmlns:a16="http://schemas.microsoft.com/office/drawing/2014/main" id="{D3EC61F0-2F32-41C9-B94E-F78ADE616771}"/>
                  </a:ext>
                </a:extLst>
              </p:cNvPr>
              <p:cNvSpPr/>
              <p:nvPr/>
            </p:nvSpPr>
            <p:spPr>
              <a:xfrm>
                <a:off x="5353387" y="1184380"/>
                <a:ext cx="673789" cy="51927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33" h="411">
                    <a:moveTo>
                      <a:pt x="172" y="17"/>
                    </a:moveTo>
                    <a:cubicBezTo>
                      <a:pt x="165" y="17"/>
                      <a:pt x="157" y="17"/>
                      <a:pt x="149" y="18"/>
                    </a:cubicBezTo>
                    <a:cubicBezTo>
                      <a:pt x="73" y="26"/>
                      <a:pt x="19" y="78"/>
                      <a:pt x="17" y="143"/>
                    </a:cubicBezTo>
                    <a:cubicBezTo>
                      <a:pt x="13" y="312"/>
                      <a:pt x="454" y="389"/>
                      <a:pt x="479" y="393"/>
                    </a:cubicBezTo>
                    <a:lnTo>
                      <a:pt x="514" y="390"/>
                    </a:lnTo>
                    <a:cubicBezTo>
                      <a:pt x="478" y="258"/>
                      <a:pt x="420" y="154"/>
                      <a:pt x="347" y="89"/>
                    </a:cubicBezTo>
                    <a:cubicBezTo>
                      <a:pt x="293" y="41"/>
                      <a:pt x="232" y="17"/>
                      <a:pt x="172" y="17"/>
                    </a:cubicBezTo>
                    <a:close/>
                    <a:moveTo>
                      <a:pt x="479" y="411"/>
                    </a:moveTo>
                    <a:cubicBezTo>
                      <a:pt x="478" y="411"/>
                      <a:pt x="478" y="410"/>
                      <a:pt x="478" y="410"/>
                    </a:cubicBezTo>
                    <a:cubicBezTo>
                      <a:pt x="458" y="407"/>
                      <a:pt x="-4" y="331"/>
                      <a:pt x="0" y="143"/>
                    </a:cubicBezTo>
                    <a:cubicBezTo>
                      <a:pt x="2" y="69"/>
                      <a:pt x="62" y="11"/>
                      <a:pt x="147" y="2"/>
                    </a:cubicBezTo>
                    <a:cubicBezTo>
                      <a:pt x="274" y="-13"/>
                      <a:pt x="451" y="81"/>
                      <a:pt x="533" y="395"/>
                    </a:cubicBezTo>
                    <a:cubicBezTo>
                      <a:pt x="533" y="397"/>
                      <a:pt x="533" y="400"/>
                      <a:pt x="532" y="402"/>
                    </a:cubicBezTo>
                    <a:cubicBezTo>
                      <a:pt x="530" y="404"/>
                      <a:pt x="528" y="405"/>
                      <a:pt x="525" y="405"/>
                    </a:cubicBezTo>
                    <a:lnTo>
                      <a:pt x="480" y="410"/>
                    </a:lnTo>
                    <a:cubicBezTo>
                      <a:pt x="480" y="410"/>
                      <a:pt x="480" y="411"/>
                      <a:pt x="479" y="41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14" name="Freeform: Shape 613">
                <a:extLst>
                  <a:ext uri="{FF2B5EF4-FFF2-40B4-BE49-F238E27FC236}">
                    <a16:creationId xmlns:a16="http://schemas.microsoft.com/office/drawing/2014/main" id="{1FCC1F9F-F8C7-490F-947A-5CD557E53ACF}"/>
                  </a:ext>
                </a:extLst>
              </p:cNvPr>
              <p:cNvSpPr/>
              <p:nvPr/>
            </p:nvSpPr>
            <p:spPr>
              <a:xfrm>
                <a:off x="5355919" y="1345228"/>
                <a:ext cx="628195" cy="35969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97" h="285">
                    <a:moveTo>
                      <a:pt x="17" y="41"/>
                    </a:moveTo>
                    <a:cubicBezTo>
                      <a:pt x="50" y="182"/>
                      <a:pt x="394" y="253"/>
                      <a:pt x="465" y="265"/>
                    </a:cubicBezTo>
                    <a:cubicBezTo>
                      <a:pt x="402" y="210"/>
                      <a:pt x="188" y="26"/>
                      <a:pt x="86" y="17"/>
                    </a:cubicBezTo>
                    <a:cubicBezTo>
                      <a:pt x="49" y="14"/>
                      <a:pt x="26" y="22"/>
                      <a:pt x="17" y="41"/>
                    </a:cubicBezTo>
                    <a:close/>
                    <a:moveTo>
                      <a:pt x="476" y="285"/>
                    </a:moveTo>
                    <a:cubicBezTo>
                      <a:pt x="475" y="285"/>
                      <a:pt x="475" y="284"/>
                      <a:pt x="475" y="284"/>
                    </a:cubicBezTo>
                    <a:cubicBezTo>
                      <a:pt x="456" y="282"/>
                      <a:pt x="34" y="212"/>
                      <a:pt x="0" y="42"/>
                    </a:cubicBezTo>
                    <a:cubicBezTo>
                      <a:pt x="-1" y="40"/>
                      <a:pt x="0" y="39"/>
                      <a:pt x="0" y="37"/>
                    </a:cubicBezTo>
                    <a:cubicBezTo>
                      <a:pt x="7" y="18"/>
                      <a:pt x="29" y="-5"/>
                      <a:pt x="88" y="1"/>
                    </a:cubicBezTo>
                    <a:cubicBezTo>
                      <a:pt x="213" y="11"/>
                      <a:pt x="483" y="258"/>
                      <a:pt x="494" y="269"/>
                    </a:cubicBezTo>
                    <a:cubicBezTo>
                      <a:pt x="496" y="271"/>
                      <a:pt x="497" y="275"/>
                      <a:pt x="496" y="277"/>
                    </a:cubicBezTo>
                    <a:cubicBezTo>
                      <a:pt x="495" y="281"/>
                      <a:pt x="493" y="283"/>
                      <a:pt x="489" y="283"/>
                    </a:cubicBezTo>
                    <a:lnTo>
                      <a:pt x="477" y="284"/>
                    </a:lnTo>
                    <a:cubicBezTo>
                      <a:pt x="477" y="284"/>
                      <a:pt x="477" y="285"/>
                      <a:pt x="476" y="28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15" name="Freeform: Shape 614">
                <a:extLst>
                  <a:ext uri="{FF2B5EF4-FFF2-40B4-BE49-F238E27FC236}">
                    <a16:creationId xmlns:a16="http://schemas.microsoft.com/office/drawing/2014/main" id="{EFC0DC57-ECEC-4AF6-9546-22899F5C2A52}"/>
                  </a:ext>
                </a:extLst>
              </p:cNvPr>
              <p:cNvSpPr/>
              <p:nvPr/>
            </p:nvSpPr>
            <p:spPr>
              <a:xfrm>
                <a:off x="6047440" y="1229974"/>
                <a:ext cx="671257" cy="47241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31" h="374">
                    <a:moveTo>
                      <a:pt x="45" y="374"/>
                    </a:moveTo>
                    <a:cubicBezTo>
                      <a:pt x="45" y="374"/>
                      <a:pt x="524" y="328"/>
                      <a:pt x="531" y="145"/>
                    </a:cubicBezTo>
                    <a:cubicBezTo>
                      <a:pt x="538" y="-38"/>
                      <a:pt x="163" y="-127"/>
                      <a:pt x="0" y="366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16" name="Freeform: Shape 615">
                <a:extLst>
                  <a:ext uri="{FF2B5EF4-FFF2-40B4-BE49-F238E27FC236}">
                    <a16:creationId xmlns:a16="http://schemas.microsoft.com/office/drawing/2014/main" id="{0BCE2CF3-9D8C-414C-93CD-F17D89F66E88}"/>
                  </a:ext>
                </a:extLst>
              </p:cNvPr>
              <p:cNvSpPr/>
              <p:nvPr/>
            </p:nvSpPr>
            <p:spPr>
              <a:xfrm>
                <a:off x="6089235" y="1398422"/>
                <a:ext cx="624395" cy="30523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94" h="242">
                    <a:moveTo>
                      <a:pt x="418" y="0"/>
                    </a:moveTo>
                    <a:cubicBezTo>
                      <a:pt x="467" y="-1"/>
                      <a:pt x="488" y="16"/>
                      <a:pt x="494" y="36"/>
                    </a:cubicBezTo>
                    <a:cubicBezTo>
                      <a:pt x="450" y="200"/>
                      <a:pt x="12" y="242"/>
                      <a:pt x="12" y="242"/>
                    </a:cubicBezTo>
                    <a:lnTo>
                      <a:pt x="0" y="240"/>
                    </a:lnTo>
                    <a:cubicBezTo>
                      <a:pt x="0" y="240"/>
                      <a:pt x="293" y="3"/>
                      <a:pt x="41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17" name="Freeform: Shape 616">
                <a:extLst>
                  <a:ext uri="{FF2B5EF4-FFF2-40B4-BE49-F238E27FC236}">
                    <a16:creationId xmlns:a16="http://schemas.microsoft.com/office/drawing/2014/main" id="{F52C65A3-5BA9-4A74-BE8A-D23491148DAB}"/>
                  </a:ext>
                </a:extLst>
              </p:cNvPr>
              <p:cNvSpPr/>
              <p:nvPr/>
            </p:nvSpPr>
            <p:spPr>
              <a:xfrm>
                <a:off x="6036042" y="1218576"/>
                <a:ext cx="694054" cy="4939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49" h="391">
                    <a:moveTo>
                      <a:pt x="21" y="368"/>
                    </a:moveTo>
                    <a:lnTo>
                      <a:pt x="54" y="374"/>
                    </a:lnTo>
                    <a:cubicBezTo>
                      <a:pt x="80" y="372"/>
                      <a:pt x="525" y="323"/>
                      <a:pt x="531" y="154"/>
                    </a:cubicBezTo>
                    <a:cubicBezTo>
                      <a:pt x="534" y="89"/>
                      <a:pt x="483" y="34"/>
                      <a:pt x="408" y="21"/>
                    </a:cubicBezTo>
                    <a:cubicBezTo>
                      <a:pt x="342" y="8"/>
                      <a:pt x="270" y="29"/>
                      <a:pt x="206" y="79"/>
                    </a:cubicBezTo>
                    <a:cubicBezTo>
                      <a:pt x="129" y="139"/>
                      <a:pt x="65" y="238"/>
                      <a:pt x="21" y="368"/>
                    </a:cubicBezTo>
                    <a:close/>
                    <a:moveTo>
                      <a:pt x="54" y="391"/>
                    </a:moveTo>
                    <a:cubicBezTo>
                      <a:pt x="54" y="391"/>
                      <a:pt x="53" y="391"/>
                      <a:pt x="52" y="391"/>
                    </a:cubicBezTo>
                    <a:lnTo>
                      <a:pt x="8" y="383"/>
                    </a:lnTo>
                    <a:cubicBezTo>
                      <a:pt x="5" y="383"/>
                      <a:pt x="3" y="381"/>
                      <a:pt x="2" y="380"/>
                    </a:cubicBezTo>
                    <a:cubicBezTo>
                      <a:pt x="0" y="377"/>
                      <a:pt x="0" y="375"/>
                      <a:pt x="1" y="372"/>
                    </a:cubicBezTo>
                    <a:cubicBezTo>
                      <a:pt x="103" y="64"/>
                      <a:pt x="285" y="-19"/>
                      <a:pt x="412" y="3"/>
                    </a:cubicBezTo>
                    <a:cubicBezTo>
                      <a:pt x="495" y="19"/>
                      <a:pt x="551" y="81"/>
                      <a:pt x="549" y="155"/>
                    </a:cubicBezTo>
                    <a:cubicBezTo>
                      <a:pt x="541" y="343"/>
                      <a:pt x="75" y="389"/>
                      <a:pt x="55" y="39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18" name="Freeform: Shape 617">
                <a:extLst>
                  <a:ext uri="{FF2B5EF4-FFF2-40B4-BE49-F238E27FC236}">
                    <a16:creationId xmlns:a16="http://schemas.microsoft.com/office/drawing/2014/main" id="{6237DEB3-1360-499B-B46B-20EE1401D102}"/>
                  </a:ext>
                </a:extLst>
              </p:cNvPr>
              <p:cNvSpPr/>
              <p:nvPr/>
            </p:nvSpPr>
            <p:spPr>
              <a:xfrm>
                <a:off x="6077836" y="1387024"/>
                <a:ext cx="645926" cy="32549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11" h="258">
                    <a:moveTo>
                      <a:pt x="426" y="8"/>
                    </a:moveTo>
                    <a:lnTo>
                      <a:pt x="426" y="17"/>
                    </a:lnTo>
                    <a:cubicBezTo>
                      <a:pt x="324" y="19"/>
                      <a:pt x="98" y="189"/>
                      <a:pt x="32" y="240"/>
                    </a:cubicBezTo>
                    <a:cubicBezTo>
                      <a:pt x="103" y="231"/>
                      <a:pt x="452" y="184"/>
                      <a:pt x="494" y="45"/>
                    </a:cubicBezTo>
                    <a:cubicBezTo>
                      <a:pt x="486" y="25"/>
                      <a:pt x="463" y="16"/>
                      <a:pt x="426" y="17"/>
                    </a:cubicBezTo>
                    <a:close/>
                    <a:moveTo>
                      <a:pt x="20" y="258"/>
                    </a:moveTo>
                    <a:cubicBezTo>
                      <a:pt x="20" y="258"/>
                      <a:pt x="19" y="258"/>
                      <a:pt x="18" y="258"/>
                    </a:cubicBezTo>
                    <a:lnTo>
                      <a:pt x="7" y="256"/>
                    </a:lnTo>
                    <a:cubicBezTo>
                      <a:pt x="4" y="256"/>
                      <a:pt x="1" y="253"/>
                      <a:pt x="0" y="250"/>
                    </a:cubicBezTo>
                    <a:cubicBezTo>
                      <a:pt x="-1" y="247"/>
                      <a:pt x="0" y="243"/>
                      <a:pt x="3" y="241"/>
                    </a:cubicBezTo>
                    <a:cubicBezTo>
                      <a:pt x="15" y="231"/>
                      <a:pt x="300" y="2"/>
                      <a:pt x="426" y="0"/>
                    </a:cubicBezTo>
                    <a:cubicBezTo>
                      <a:pt x="485" y="-2"/>
                      <a:pt x="504" y="22"/>
                      <a:pt x="511" y="42"/>
                    </a:cubicBezTo>
                    <a:cubicBezTo>
                      <a:pt x="511" y="44"/>
                      <a:pt x="511" y="46"/>
                      <a:pt x="511" y="47"/>
                    </a:cubicBezTo>
                    <a:cubicBezTo>
                      <a:pt x="465" y="214"/>
                      <a:pt x="39" y="256"/>
                      <a:pt x="21" y="258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19" name="Freeform: Shape 618">
                <a:extLst>
                  <a:ext uri="{FF2B5EF4-FFF2-40B4-BE49-F238E27FC236}">
                    <a16:creationId xmlns:a16="http://schemas.microsoft.com/office/drawing/2014/main" id="{8B0195E6-ED67-49F5-BB13-C01CB23A3A6C}"/>
                  </a:ext>
                </a:extLst>
              </p:cNvPr>
              <p:cNvSpPr/>
              <p:nvPr/>
            </p:nvSpPr>
            <p:spPr>
              <a:xfrm>
                <a:off x="5916988" y="1598532"/>
                <a:ext cx="200110" cy="1228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9" h="98">
                    <a:moveTo>
                      <a:pt x="115" y="98"/>
                    </a:moveTo>
                    <a:lnTo>
                      <a:pt x="44" y="98"/>
                    </a:lnTo>
                    <a:cubicBezTo>
                      <a:pt x="20" y="98"/>
                      <a:pt x="0" y="79"/>
                      <a:pt x="0" y="54"/>
                    </a:cubicBezTo>
                    <a:lnTo>
                      <a:pt x="0" y="45"/>
                    </a:lnTo>
                    <a:cubicBezTo>
                      <a:pt x="0" y="20"/>
                      <a:pt x="20" y="0"/>
                      <a:pt x="44" y="0"/>
                    </a:cubicBezTo>
                    <a:lnTo>
                      <a:pt x="115" y="0"/>
                    </a:lnTo>
                    <a:cubicBezTo>
                      <a:pt x="139" y="0"/>
                      <a:pt x="159" y="20"/>
                      <a:pt x="159" y="45"/>
                    </a:cubicBezTo>
                    <a:lnTo>
                      <a:pt x="159" y="54"/>
                    </a:lnTo>
                    <a:cubicBezTo>
                      <a:pt x="159" y="79"/>
                      <a:pt x="139" y="98"/>
                      <a:pt x="115" y="98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20" name="Freeform: Shape 619">
                <a:extLst>
                  <a:ext uri="{FF2B5EF4-FFF2-40B4-BE49-F238E27FC236}">
                    <a16:creationId xmlns:a16="http://schemas.microsoft.com/office/drawing/2014/main" id="{FC095FF8-3D60-49F9-BAEF-18363C548BE4}"/>
                  </a:ext>
                </a:extLst>
              </p:cNvPr>
              <p:cNvSpPr/>
              <p:nvPr/>
            </p:nvSpPr>
            <p:spPr>
              <a:xfrm>
                <a:off x="5905590" y="1587134"/>
                <a:ext cx="222907" cy="14565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7" h="116">
                    <a:moveTo>
                      <a:pt x="55" y="17"/>
                    </a:moveTo>
                    <a:cubicBezTo>
                      <a:pt x="34" y="17"/>
                      <a:pt x="17" y="34"/>
                      <a:pt x="17" y="55"/>
                    </a:cubicBezTo>
                    <a:lnTo>
                      <a:pt x="17" y="62"/>
                    </a:lnTo>
                    <a:cubicBezTo>
                      <a:pt x="17" y="82"/>
                      <a:pt x="34" y="99"/>
                      <a:pt x="55" y="99"/>
                    </a:cubicBezTo>
                    <a:lnTo>
                      <a:pt x="122" y="99"/>
                    </a:lnTo>
                    <a:cubicBezTo>
                      <a:pt x="143" y="99"/>
                      <a:pt x="160" y="82"/>
                      <a:pt x="160" y="62"/>
                    </a:cubicBezTo>
                    <a:lnTo>
                      <a:pt x="160" y="55"/>
                    </a:lnTo>
                    <a:cubicBezTo>
                      <a:pt x="160" y="34"/>
                      <a:pt x="143" y="17"/>
                      <a:pt x="122" y="17"/>
                    </a:cubicBezTo>
                    <a:close/>
                    <a:moveTo>
                      <a:pt x="122" y="116"/>
                    </a:moveTo>
                    <a:lnTo>
                      <a:pt x="55" y="116"/>
                    </a:lnTo>
                    <a:cubicBezTo>
                      <a:pt x="25" y="116"/>
                      <a:pt x="0" y="91"/>
                      <a:pt x="0" y="62"/>
                    </a:cubicBezTo>
                    <a:lnTo>
                      <a:pt x="0" y="55"/>
                    </a:lnTo>
                    <a:cubicBezTo>
                      <a:pt x="0" y="25"/>
                      <a:pt x="25" y="0"/>
                      <a:pt x="55" y="0"/>
                    </a:cubicBezTo>
                    <a:lnTo>
                      <a:pt x="122" y="0"/>
                    </a:lnTo>
                    <a:cubicBezTo>
                      <a:pt x="152" y="0"/>
                      <a:pt x="177" y="25"/>
                      <a:pt x="177" y="55"/>
                    </a:cubicBezTo>
                    <a:lnTo>
                      <a:pt x="177" y="62"/>
                    </a:lnTo>
                    <a:cubicBezTo>
                      <a:pt x="177" y="91"/>
                      <a:pt x="152" y="116"/>
                      <a:pt x="122" y="116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21" name="Freeform: Shape 620">
                <a:extLst>
                  <a:ext uri="{FF2B5EF4-FFF2-40B4-BE49-F238E27FC236}">
                    <a16:creationId xmlns:a16="http://schemas.microsoft.com/office/drawing/2014/main" id="{21BC2AB2-4FC8-4FAA-AD69-BE6B2FF13B43}"/>
                  </a:ext>
                </a:extLst>
              </p:cNvPr>
              <p:cNvSpPr/>
              <p:nvPr/>
            </p:nvSpPr>
            <p:spPr>
              <a:xfrm>
                <a:off x="7739512" y="988066"/>
                <a:ext cx="844770" cy="222401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68" h="1757">
                    <a:moveTo>
                      <a:pt x="254" y="0"/>
                    </a:moveTo>
                    <a:lnTo>
                      <a:pt x="0" y="1757"/>
                    </a:lnTo>
                    <a:lnTo>
                      <a:pt x="320" y="1667"/>
                    </a:lnTo>
                    <a:lnTo>
                      <a:pt x="668" y="1750"/>
                    </a:lnTo>
                    <a:lnTo>
                      <a:pt x="469" y="0"/>
                    </a:ln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22" name="Freeform: Shape 621">
                <a:extLst>
                  <a:ext uri="{FF2B5EF4-FFF2-40B4-BE49-F238E27FC236}">
                    <a16:creationId xmlns:a16="http://schemas.microsoft.com/office/drawing/2014/main" id="{D7665A4C-6CC0-470B-BA0E-59B02A96F3B8}"/>
                  </a:ext>
                </a:extLst>
              </p:cNvPr>
              <p:cNvSpPr/>
              <p:nvPr/>
            </p:nvSpPr>
            <p:spPr>
              <a:xfrm>
                <a:off x="7728110" y="976671"/>
                <a:ext cx="866301" cy="224680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85" h="1775">
                    <a:moveTo>
                      <a:pt x="269" y="17"/>
                    </a:moveTo>
                    <a:lnTo>
                      <a:pt x="18" y="1754"/>
                    </a:lnTo>
                    <a:lnTo>
                      <a:pt x="326" y="1668"/>
                    </a:lnTo>
                    <a:cubicBezTo>
                      <a:pt x="327" y="1668"/>
                      <a:pt x="329" y="1668"/>
                      <a:pt x="330" y="1668"/>
                    </a:cubicBezTo>
                    <a:lnTo>
                      <a:pt x="666" y="1748"/>
                    </a:lnTo>
                    <a:lnTo>
                      <a:pt x="470" y="17"/>
                    </a:lnTo>
                    <a:close/>
                    <a:moveTo>
                      <a:pt x="8" y="1775"/>
                    </a:moveTo>
                    <a:cubicBezTo>
                      <a:pt x="6" y="1775"/>
                      <a:pt x="4" y="1773"/>
                      <a:pt x="2" y="1772"/>
                    </a:cubicBezTo>
                    <a:cubicBezTo>
                      <a:pt x="0" y="1770"/>
                      <a:pt x="-1" y="1767"/>
                      <a:pt x="0" y="1765"/>
                    </a:cubicBezTo>
                    <a:lnTo>
                      <a:pt x="253" y="7"/>
                    </a:lnTo>
                    <a:cubicBezTo>
                      <a:pt x="253" y="3"/>
                      <a:pt x="257" y="0"/>
                      <a:pt x="262" y="0"/>
                    </a:cubicBezTo>
                    <a:lnTo>
                      <a:pt x="477" y="0"/>
                    </a:lnTo>
                    <a:cubicBezTo>
                      <a:pt x="481" y="0"/>
                      <a:pt x="485" y="4"/>
                      <a:pt x="485" y="8"/>
                    </a:cubicBezTo>
                    <a:lnTo>
                      <a:pt x="685" y="1758"/>
                    </a:lnTo>
                    <a:cubicBezTo>
                      <a:pt x="685" y="1761"/>
                      <a:pt x="684" y="1763"/>
                      <a:pt x="682" y="1765"/>
                    </a:cubicBezTo>
                    <a:cubicBezTo>
                      <a:pt x="680" y="1767"/>
                      <a:pt x="677" y="1768"/>
                      <a:pt x="674" y="1768"/>
                    </a:cubicBezTo>
                    <a:lnTo>
                      <a:pt x="328" y="1685"/>
                    </a:lnTo>
                    <a:lnTo>
                      <a:pt x="10" y="1774"/>
                    </a:lnTo>
                    <a:cubicBezTo>
                      <a:pt x="10" y="1774"/>
                      <a:pt x="9" y="1775"/>
                      <a:pt x="8" y="177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23" name="Freeform: Shape 622">
                <a:extLst>
                  <a:ext uri="{FF2B5EF4-FFF2-40B4-BE49-F238E27FC236}">
                    <a16:creationId xmlns:a16="http://schemas.microsoft.com/office/drawing/2014/main" id="{AE176E41-FF93-4798-A9C3-77BEF9607EEA}"/>
                  </a:ext>
                </a:extLst>
              </p:cNvPr>
              <p:cNvSpPr/>
              <p:nvPr/>
            </p:nvSpPr>
            <p:spPr>
              <a:xfrm>
                <a:off x="6576846" y="988066"/>
                <a:ext cx="1483097" cy="222401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72" h="1757">
                    <a:moveTo>
                      <a:pt x="1172" y="0"/>
                    </a:moveTo>
                    <a:lnTo>
                      <a:pt x="446" y="0"/>
                    </a:lnTo>
                    <a:lnTo>
                      <a:pt x="0" y="1526"/>
                    </a:lnTo>
                    <a:lnTo>
                      <a:pt x="918" y="1757"/>
                    </a:lnTo>
                    <a:close/>
                  </a:path>
                </a:pathLst>
              </a:custGeom>
              <a:solidFill>
                <a:schemeClr val="accent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24" name="Freeform: Shape 623">
                <a:extLst>
                  <a:ext uri="{FF2B5EF4-FFF2-40B4-BE49-F238E27FC236}">
                    <a16:creationId xmlns:a16="http://schemas.microsoft.com/office/drawing/2014/main" id="{5A4A614F-D01A-45F8-926D-B82F7688C6F4}"/>
                  </a:ext>
                </a:extLst>
              </p:cNvPr>
              <p:cNvSpPr/>
              <p:nvPr/>
            </p:nvSpPr>
            <p:spPr>
              <a:xfrm>
                <a:off x="6565448" y="976671"/>
                <a:ext cx="1503360" cy="224680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88" h="1775">
                    <a:moveTo>
                      <a:pt x="19" y="1529"/>
                    </a:moveTo>
                    <a:lnTo>
                      <a:pt x="919" y="1755"/>
                    </a:lnTo>
                    <a:lnTo>
                      <a:pt x="1169" y="17"/>
                    </a:lnTo>
                    <a:lnTo>
                      <a:pt x="460" y="17"/>
                    </a:lnTo>
                    <a:close/>
                    <a:moveTo>
                      <a:pt x="926" y="1775"/>
                    </a:moveTo>
                    <a:cubicBezTo>
                      <a:pt x="925" y="1775"/>
                      <a:pt x="924" y="1774"/>
                      <a:pt x="924" y="1774"/>
                    </a:cubicBezTo>
                    <a:lnTo>
                      <a:pt x="6" y="1543"/>
                    </a:lnTo>
                    <a:cubicBezTo>
                      <a:pt x="4" y="1543"/>
                      <a:pt x="2" y="1541"/>
                      <a:pt x="1" y="1539"/>
                    </a:cubicBezTo>
                    <a:cubicBezTo>
                      <a:pt x="0" y="1537"/>
                      <a:pt x="-1" y="1535"/>
                      <a:pt x="0" y="1532"/>
                    </a:cubicBezTo>
                    <a:lnTo>
                      <a:pt x="446" y="6"/>
                    </a:lnTo>
                    <a:cubicBezTo>
                      <a:pt x="447" y="2"/>
                      <a:pt x="451" y="0"/>
                      <a:pt x="454" y="0"/>
                    </a:cubicBezTo>
                    <a:lnTo>
                      <a:pt x="1180" y="0"/>
                    </a:lnTo>
                    <a:cubicBezTo>
                      <a:pt x="1182" y="0"/>
                      <a:pt x="1184" y="1"/>
                      <a:pt x="1186" y="3"/>
                    </a:cubicBezTo>
                    <a:cubicBezTo>
                      <a:pt x="1187" y="5"/>
                      <a:pt x="1188" y="7"/>
                      <a:pt x="1187" y="10"/>
                    </a:cubicBezTo>
                    <a:lnTo>
                      <a:pt x="934" y="1767"/>
                    </a:lnTo>
                    <a:cubicBezTo>
                      <a:pt x="934" y="1770"/>
                      <a:pt x="933" y="1772"/>
                      <a:pt x="930" y="1773"/>
                    </a:cubicBezTo>
                    <a:cubicBezTo>
                      <a:pt x="929" y="1774"/>
                      <a:pt x="928" y="1775"/>
                      <a:pt x="926" y="177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25" name="Freeform: Shape 624">
                <a:extLst>
                  <a:ext uri="{FF2B5EF4-FFF2-40B4-BE49-F238E27FC236}">
                    <a16:creationId xmlns:a16="http://schemas.microsoft.com/office/drawing/2014/main" id="{1CC31AAB-CC3D-4778-8783-0C5662BB6C3C}"/>
                  </a:ext>
                </a:extLst>
              </p:cNvPr>
              <p:cNvSpPr/>
              <p:nvPr/>
            </p:nvSpPr>
            <p:spPr>
              <a:xfrm>
                <a:off x="7306362" y="394071"/>
                <a:ext cx="682655" cy="60286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40" h="477">
                    <a:moveTo>
                      <a:pt x="9" y="477"/>
                    </a:moveTo>
                    <a:cubicBezTo>
                      <a:pt x="8" y="477"/>
                      <a:pt x="8" y="477"/>
                      <a:pt x="7" y="477"/>
                    </a:cubicBezTo>
                    <a:cubicBezTo>
                      <a:pt x="3" y="476"/>
                      <a:pt x="-1" y="471"/>
                      <a:pt x="0" y="467"/>
                    </a:cubicBezTo>
                    <a:cubicBezTo>
                      <a:pt x="1" y="466"/>
                      <a:pt x="22" y="350"/>
                      <a:pt x="73" y="235"/>
                    </a:cubicBezTo>
                    <a:cubicBezTo>
                      <a:pt x="142" y="82"/>
                      <a:pt x="235" y="0"/>
                      <a:pt x="341" y="0"/>
                    </a:cubicBezTo>
                    <a:cubicBezTo>
                      <a:pt x="393" y="0"/>
                      <a:pt x="436" y="20"/>
                      <a:pt x="468" y="57"/>
                    </a:cubicBezTo>
                    <a:cubicBezTo>
                      <a:pt x="573" y="180"/>
                      <a:pt x="532" y="458"/>
                      <a:pt x="530" y="470"/>
                    </a:cubicBezTo>
                    <a:cubicBezTo>
                      <a:pt x="530" y="475"/>
                      <a:pt x="525" y="477"/>
                      <a:pt x="521" y="477"/>
                    </a:cubicBezTo>
                    <a:cubicBezTo>
                      <a:pt x="516" y="476"/>
                      <a:pt x="513" y="472"/>
                      <a:pt x="514" y="467"/>
                    </a:cubicBezTo>
                    <a:cubicBezTo>
                      <a:pt x="514" y="465"/>
                      <a:pt x="555" y="185"/>
                      <a:pt x="454" y="68"/>
                    </a:cubicBezTo>
                    <a:cubicBezTo>
                      <a:pt x="426" y="35"/>
                      <a:pt x="388" y="18"/>
                      <a:pt x="341" y="18"/>
                    </a:cubicBezTo>
                    <a:cubicBezTo>
                      <a:pt x="100" y="18"/>
                      <a:pt x="18" y="465"/>
                      <a:pt x="17" y="470"/>
                    </a:cubicBezTo>
                    <a:cubicBezTo>
                      <a:pt x="17" y="474"/>
                      <a:pt x="13" y="477"/>
                      <a:pt x="9" y="477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26" name="Freeform: Shape 625">
                <a:extLst>
                  <a:ext uri="{FF2B5EF4-FFF2-40B4-BE49-F238E27FC236}">
                    <a16:creationId xmlns:a16="http://schemas.microsoft.com/office/drawing/2014/main" id="{4CCF4A3D-3705-4023-9F79-0F00C540C6DD}"/>
                  </a:ext>
                </a:extLst>
              </p:cNvPr>
              <p:cNvSpPr/>
              <p:nvPr/>
            </p:nvSpPr>
            <p:spPr>
              <a:xfrm>
                <a:off x="7564733" y="394071"/>
                <a:ext cx="682655" cy="60286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40" h="477">
                    <a:moveTo>
                      <a:pt x="8" y="477"/>
                    </a:moveTo>
                    <a:lnTo>
                      <a:pt x="7" y="477"/>
                    </a:lnTo>
                    <a:cubicBezTo>
                      <a:pt x="2" y="476"/>
                      <a:pt x="-1" y="471"/>
                      <a:pt x="0" y="467"/>
                    </a:cubicBezTo>
                    <a:cubicBezTo>
                      <a:pt x="0" y="466"/>
                      <a:pt x="21" y="350"/>
                      <a:pt x="72" y="235"/>
                    </a:cubicBezTo>
                    <a:cubicBezTo>
                      <a:pt x="141" y="82"/>
                      <a:pt x="235" y="0"/>
                      <a:pt x="341" y="0"/>
                    </a:cubicBezTo>
                    <a:cubicBezTo>
                      <a:pt x="392" y="0"/>
                      <a:pt x="435" y="20"/>
                      <a:pt x="468" y="57"/>
                    </a:cubicBezTo>
                    <a:cubicBezTo>
                      <a:pt x="573" y="180"/>
                      <a:pt x="532" y="458"/>
                      <a:pt x="530" y="470"/>
                    </a:cubicBezTo>
                    <a:cubicBezTo>
                      <a:pt x="529" y="475"/>
                      <a:pt x="525" y="477"/>
                      <a:pt x="521" y="477"/>
                    </a:cubicBezTo>
                    <a:cubicBezTo>
                      <a:pt x="516" y="476"/>
                      <a:pt x="513" y="472"/>
                      <a:pt x="513" y="467"/>
                    </a:cubicBezTo>
                    <a:cubicBezTo>
                      <a:pt x="513" y="465"/>
                      <a:pt x="555" y="185"/>
                      <a:pt x="455" y="68"/>
                    </a:cubicBezTo>
                    <a:cubicBezTo>
                      <a:pt x="426" y="35"/>
                      <a:pt x="387" y="18"/>
                      <a:pt x="341" y="18"/>
                    </a:cubicBezTo>
                    <a:cubicBezTo>
                      <a:pt x="100" y="18"/>
                      <a:pt x="18" y="465"/>
                      <a:pt x="17" y="470"/>
                    </a:cubicBezTo>
                    <a:cubicBezTo>
                      <a:pt x="16" y="474"/>
                      <a:pt x="13" y="477"/>
                      <a:pt x="8" y="477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27" name="Freeform: Shape 626">
                <a:extLst>
                  <a:ext uri="{FF2B5EF4-FFF2-40B4-BE49-F238E27FC236}">
                    <a16:creationId xmlns:a16="http://schemas.microsoft.com/office/drawing/2014/main" id="{FFDB9FFF-DFCD-432E-99EF-3D69C85D8C29}"/>
                  </a:ext>
                </a:extLst>
              </p:cNvPr>
              <p:cNvSpPr/>
              <p:nvPr/>
            </p:nvSpPr>
            <p:spPr>
              <a:xfrm>
                <a:off x="7036593" y="1734051"/>
                <a:ext cx="611730" cy="56106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84" h="444">
                    <a:moveTo>
                      <a:pt x="384" y="230"/>
                    </a:moveTo>
                    <a:cubicBezTo>
                      <a:pt x="339" y="225"/>
                      <a:pt x="291" y="370"/>
                      <a:pt x="342" y="382"/>
                    </a:cubicBezTo>
                    <a:cubicBezTo>
                      <a:pt x="387" y="386"/>
                      <a:pt x="434" y="241"/>
                      <a:pt x="384" y="230"/>
                    </a:cubicBezTo>
                    <a:close/>
                    <a:moveTo>
                      <a:pt x="398" y="174"/>
                    </a:moveTo>
                    <a:cubicBezTo>
                      <a:pt x="561" y="190"/>
                      <a:pt x="468" y="480"/>
                      <a:pt x="325" y="440"/>
                    </a:cubicBezTo>
                    <a:cubicBezTo>
                      <a:pt x="171" y="415"/>
                      <a:pt x="264" y="147"/>
                      <a:pt x="398" y="174"/>
                    </a:cubicBezTo>
                    <a:close/>
                    <a:moveTo>
                      <a:pt x="45" y="384"/>
                    </a:moveTo>
                    <a:cubicBezTo>
                      <a:pt x="116" y="302"/>
                      <a:pt x="275" y="108"/>
                      <a:pt x="345" y="22"/>
                    </a:cubicBezTo>
                    <a:cubicBezTo>
                      <a:pt x="370" y="25"/>
                      <a:pt x="382" y="26"/>
                      <a:pt x="408" y="27"/>
                    </a:cubicBezTo>
                    <a:cubicBezTo>
                      <a:pt x="325" y="127"/>
                      <a:pt x="187" y="292"/>
                      <a:pt x="107" y="395"/>
                    </a:cubicBezTo>
                    <a:cubicBezTo>
                      <a:pt x="80" y="389"/>
                      <a:pt x="78" y="389"/>
                      <a:pt x="45" y="384"/>
                    </a:cubicBezTo>
                    <a:close/>
                    <a:moveTo>
                      <a:pt x="125" y="51"/>
                    </a:moveTo>
                    <a:cubicBezTo>
                      <a:pt x="87" y="48"/>
                      <a:pt x="39" y="173"/>
                      <a:pt x="81" y="184"/>
                    </a:cubicBezTo>
                    <a:cubicBezTo>
                      <a:pt x="117" y="188"/>
                      <a:pt x="168" y="63"/>
                      <a:pt x="125" y="51"/>
                    </a:cubicBezTo>
                    <a:close/>
                    <a:moveTo>
                      <a:pt x="141" y="1"/>
                    </a:moveTo>
                    <a:cubicBezTo>
                      <a:pt x="282" y="17"/>
                      <a:pt x="179" y="265"/>
                      <a:pt x="65" y="236"/>
                    </a:cubicBezTo>
                    <a:cubicBezTo>
                      <a:pt x="-71" y="213"/>
                      <a:pt x="32" y="-19"/>
                      <a:pt x="141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</p:grpSp>
        <p:grpSp>
          <p:nvGrpSpPr>
            <p:cNvPr id="588" name="Group 587">
              <a:extLst>
                <a:ext uri="{FF2B5EF4-FFF2-40B4-BE49-F238E27FC236}">
                  <a16:creationId xmlns:a16="http://schemas.microsoft.com/office/drawing/2014/main" id="{5C3D8EC3-D8C4-4622-826E-82F8C3616FE8}"/>
                </a:ext>
              </a:extLst>
            </p:cNvPr>
            <p:cNvGrpSpPr/>
            <p:nvPr/>
          </p:nvGrpSpPr>
          <p:grpSpPr>
            <a:xfrm>
              <a:off x="7847621" y="6748096"/>
              <a:ext cx="2706381" cy="423402"/>
              <a:chOff x="5805535" y="3831409"/>
              <a:chExt cx="2622966" cy="410352"/>
            </a:xfrm>
          </p:grpSpPr>
          <p:sp>
            <p:nvSpPr>
              <p:cNvPr id="589" name="Freeform: Shape 588">
                <a:extLst>
                  <a:ext uri="{FF2B5EF4-FFF2-40B4-BE49-F238E27FC236}">
                    <a16:creationId xmlns:a16="http://schemas.microsoft.com/office/drawing/2014/main" id="{1F764544-B289-4A7A-AFD4-58F116CD2760}"/>
                  </a:ext>
                </a:extLst>
              </p:cNvPr>
              <p:cNvSpPr/>
              <p:nvPr/>
            </p:nvSpPr>
            <p:spPr>
              <a:xfrm>
                <a:off x="5815667" y="3842807"/>
                <a:ext cx="395155" cy="3875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3" h="307">
                    <a:moveTo>
                      <a:pt x="168" y="7"/>
                    </a:moveTo>
                    <a:lnTo>
                      <a:pt x="206" y="87"/>
                    </a:lnTo>
                    <a:cubicBezTo>
                      <a:pt x="208" y="90"/>
                      <a:pt x="212" y="93"/>
                      <a:pt x="216" y="94"/>
                    </a:cubicBezTo>
                    <a:lnTo>
                      <a:pt x="303" y="107"/>
                    </a:lnTo>
                    <a:cubicBezTo>
                      <a:pt x="313" y="108"/>
                      <a:pt x="317" y="121"/>
                      <a:pt x="309" y="129"/>
                    </a:cubicBezTo>
                    <a:lnTo>
                      <a:pt x="247" y="192"/>
                    </a:lnTo>
                    <a:cubicBezTo>
                      <a:pt x="244" y="195"/>
                      <a:pt x="242" y="199"/>
                      <a:pt x="243" y="203"/>
                    </a:cubicBezTo>
                    <a:lnTo>
                      <a:pt x="258" y="292"/>
                    </a:lnTo>
                    <a:cubicBezTo>
                      <a:pt x="260" y="303"/>
                      <a:pt x="249" y="310"/>
                      <a:pt x="239" y="306"/>
                    </a:cubicBezTo>
                    <a:lnTo>
                      <a:pt x="162" y="264"/>
                    </a:lnTo>
                    <a:cubicBezTo>
                      <a:pt x="159" y="262"/>
                      <a:pt x="154" y="262"/>
                      <a:pt x="150" y="264"/>
                    </a:cubicBezTo>
                    <a:lnTo>
                      <a:pt x="74" y="306"/>
                    </a:lnTo>
                    <a:cubicBezTo>
                      <a:pt x="65" y="310"/>
                      <a:pt x="54" y="303"/>
                      <a:pt x="56" y="292"/>
                    </a:cubicBezTo>
                    <a:lnTo>
                      <a:pt x="70" y="203"/>
                    </a:lnTo>
                    <a:cubicBezTo>
                      <a:pt x="71" y="199"/>
                      <a:pt x="69" y="195"/>
                      <a:pt x="67" y="192"/>
                    </a:cubicBezTo>
                    <a:lnTo>
                      <a:pt x="4" y="129"/>
                    </a:lnTo>
                    <a:cubicBezTo>
                      <a:pt x="-4" y="121"/>
                      <a:pt x="0" y="108"/>
                      <a:pt x="11" y="107"/>
                    </a:cubicBezTo>
                    <a:lnTo>
                      <a:pt x="97" y="94"/>
                    </a:lnTo>
                    <a:cubicBezTo>
                      <a:pt x="101" y="93"/>
                      <a:pt x="105" y="90"/>
                      <a:pt x="107" y="87"/>
                    </a:cubicBezTo>
                    <a:lnTo>
                      <a:pt x="145" y="7"/>
                    </a:lnTo>
                    <a:cubicBezTo>
                      <a:pt x="150" y="-2"/>
                      <a:pt x="164" y="-2"/>
                      <a:pt x="168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590" name="Freeform: Shape 589">
                <a:extLst>
                  <a:ext uri="{FF2B5EF4-FFF2-40B4-BE49-F238E27FC236}">
                    <a16:creationId xmlns:a16="http://schemas.microsoft.com/office/drawing/2014/main" id="{67B88B57-56F2-4F8F-A828-CAB0420A8088}"/>
                  </a:ext>
                </a:extLst>
              </p:cNvPr>
              <p:cNvSpPr/>
              <p:nvPr/>
            </p:nvSpPr>
            <p:spPr>
              <a:xfrm>
                <a:off x="5805535" y="3831409"/>
                <a:ext cx="417952" cy="4103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1" h="325">
                    <a:moveTo>
                      <a:pt x="165" y="263"/>
                    </a:moveTo>
                    <a:cubicBezTo>
                      <a:pt x="169" y="263"/>
                      <a:pt x="173" y="264"/>
                      <a:pt x="176" y="266"/>
                    </a:cubicBezTo>
                    <a:lnTo>
                      <a:pt x="252" y="307"/>
                    </a:lnTo>
                    <a:cubicBezTo>
                      <a:pt x="254" y="308"/>
                      <a:pt x="256" y="307"/>
                      <a:pt x="256" y="307"/>
                    </a:cubicBezTo>
                    <a:cubicBezTo>
                      <a:pt x="257" y="306"/>
                      <a:pt x="259" y="305"/>
                      <a:pt x="258" y="302"/>
                    </a:cubicBezTo>
                    <a:lnTo>
                      <a:pt x="244" y="214"/>
                    </a:lnTo>
                    <a:cubicBezTo>
                      <a:pt x="243" y="207"/>
                      <a:pt x="245" y="200"/>
                      <a:pt x="250" y="195"/>
                    </a:cubicBezTo>
                    <a:lnTo>
                      <a:pt x="313" y="132"/>
                    </a:lnTo>
                    <a:cubicBezTo>
                      <a:pt x="314" y="130"/>
                      <a:pt x="314" y="128"/>
                      <a:pt x="313" y="127"/>
                    </a:cubicBezTo>
                    <a:cubicBezTo>
                      <a:pt x="313" y="126"/>
                      <a:pt x="312" y="124"/>
                      <a:pt x="310" y="124"/>
                    </a:cubicBezTo>
                    <a:lnTo>
                      <a:pt x="224" y="111"/>
                    </a:lnTo>
                    <a:cubicBezTo>
                      <a:pt x="217" y="110"/>
                      <a:pt x="211" y="105"/>
                      <a:pt x="208" y="99"/>
                    </a:cubicBezTo>
                    <a:lnTo>
                      <a:pt x="170" y="19"/>
                    </a:lnTo>
                    <a:cubicBezTo>
                      <a:pt x="168" y="17"/>
                      <a:pt x="167" y="17"/>
                      <a:pt x="165" y="17"/>
                    </a:cubicBezTo>
                    <a:cubicBezTo>
                      <a:pt x="165" y="17"/>
                      <a:pt x="163" y="17"/>
                      <a:pt x="162" y="19"/>
                    </a:cubicBezTo>
                    <a:lnTo>
                      <a:pt x="123" y="99"/>
                    </a:lnTo>
                    <a:cubicBezTo>
                      <a:pt x="120" y="105"/>
                      <a:pt x="114" y="110"/>
                      <a:pt x="107" y="111"/>
                    </a:cubicBezTo>
                    <a:lnTo>
                      <a:pt x="21" y="124"/>
                    </a:lnTo>
                    <a:cubicBezTo>
                      <a:pt x="19" y="124"/>
                      <a:pt x="18" y="126"/>
                      <a:pt x="17" y="127"/>
                    </a:cubicBezTo>
                    <a:cubicBezTo>
                      <a:pt x="17" y="128"/>
                      <a:pt x="17" y="130"/>
                      <a:pt x="19" y="132"/>
                    </a:cubicBezTo>
                    <a:lnTo>
                      <a:pt x="82" y="195"/>
                    </a:lnTo>
                    <a:cubicBezTo>
                      <a:pt x="87" y="200"/>
                      <a:pt x="88" y="207"/>
                      <a:pt x="87" y="214"/>
                    </a:cubicBezTo>
                    <a:lnTo>
                      <a:pt x="72" y="302"/>
                    </a:lnTo>
                    <a:cubicBezTo>
                      <a:pt x="72" y="305"/>
                      <a:pt x="74" y="306"/>
                      <a:pt x="74" y="307"/>
                    </a:cubicBezTo>
                    <a:cubicBezTo>
                      <a:pt x="75" y="307"/>
                      <a:pt x="77" y="308"/>
                      <a:pt x="79" y="307"/>
                    </a:cubicBezTo>
                    <a:lnTo>
                      <a:pt x="155" y="266"/>
                    </a:lnTo>
                    <a:cubicBezTo>
                      <a:pt x="159" y="264"/>
                      <a:pt x="162" y="263"/>
                      <a:pt x="165" y="263"/>
                    </a:cubicBezTo>
                    <a:close/>
                    <a:moveTo>
                      <a:pt x="254" y="324"/>
                    </a:moveTo>
                    <a:cubicBezTo>
                      <a:pt x="250" y="324"/>
                      <a:pt x="247" y="324"/>
                      <a:pt x="244" y="322"/>
                    </a:cubicBezTo>
                    <a:lnTo>
                      <a:pt x="168" y="280"/>
                    </a:lnTo>
                    <a:cubicBezTo>
                      <a:pt x="167" y="280"/>
                      <a:pt x="165" y="280"/>
                      <a:pt x="164" y="280"/>
                    </a:cubicBezTo>
                    <a:lnTo>
                      <a:pt x="87" y="322"/>
                    </a:lnTo>
                    <a:cubicBezTo>
                      <a:pt x="80" y="326"/>
                      <a:pt x="71" y="326"/>
                      <a:pt x="65" y="321"/>
                    </a:cubicBezTo>
                    <a:cubicBezTo>
                      <a:pt x="58" y="316"/>
                      <a:pt x="54" y="308"/>
                      <a:pt x="56" y="299"/>
                    </a:cubicBezTo>
                    <a:lnTo>
                      <a:pt x="71" y="211"/>
                    </a:lnTo>
                    <a:cubicBezTo>
                      <a:pt x="71" y="209"/>
                      <a:pt x="70" y="208"/>
                      <a:pt x="69" y="207"/>
                    </a:cubicBezTo>
                    <a:lnTo>
                      <a:pt x="6" y="144"/>
                    </a:lnTo>
                    <a:cubicBezTo>
                      <a:pt x="1" y="138"/>
                      <a:pt x="-2" y="129"/>
                      <a:pt x="2" y="122"/>
                    </a:cubicBezTo>
                    <a:cubicBezTo>
                      <a:pt x="4" y="114"/>
                      <a:pt x="11" y="109"/>
                      <a:pt x="19" y="107"/>
                    </a:cubicBezTo>
                    <a:lnTo>
                      <a:pt x="105" y="94"/>
                    </a:lnTo>
                    <a:cubicBezTo>
                      <a:pt x="106" y="94"/>
                      <a:pt x="107" y="93"/>
                      <a:pt x="108" y="92"/>
                    </a:cubicBezTo>
                    <a:lnTo>
                      <a:pt x="146" y="12"/>
                    </a:lnTo>
                    <a:cubicBezTo>
                      <a:pt x="149" y="5"/>
                      <a:pt x="157" y="0"/>
                      <a:pt x="165" y="0"/>
                    </a:cubicBezTo>
                    <a:cubicBezTo>
                      <a:pt x="174" y="0"/>
                      <a:pt x="181" y="5"/>
                      <a:pt x="185" y="12"/>
                    </a:cubicBezTo>
                    <a:lnTo>
                      <a:pt x="223" y="92"/>
                    </a:lnTo>
                    <a:cubicBezTo>
                      <a:pt x="224" y="93"/>
                      <a:pt x="225" y="94"/>
                      <a:pt x="227" y="94"/>
                    </a:cubicBezTo>
                    <a:lnTo>
                      <a:pt x="313" y="107"/>
                    </a:lnTo>
                    <a:cubicBezTo>
                      <a:pt x="321" y="109"/>
                      <a:pt x="327" y="114"/>
                      <a:pt x="330" y="122"/>
                    </a:cubicBezTo>
                    <a:cubicBezTo>
                      <a:pt x="332" y="129"/>
                      <a:pt x="330" y="138"/>
                      <a:pt x="324" y="144"/>
                    </a:cubicBezTo>
                    <a:lnTo>
                      <a:pt x="262" y="207"/>
                    </a:lnTo>
                    <a:cubicBezTo>
                      <a:pt x="261" y="208"/>
                      <a:pt x="260" y="209"/>
                      <a:pt x="261" y="211"/>
                    </a:cubicBezTo>
                    <a:lnTo>
                      <a:pt x="275" y="299"/>
                    </a:lnTo>
                    <a:cubicBezTo>
                      <a:pt x="277" y="308"/>
                      <a:pt x="274" y="316"/>
                      <a:pt x="267" y="321"/>
                    </a:cubicBezTo>
                    <a:cubicBezTo>
                      <a:pt x="262" y="323"/>
                      <a:pt x="258" y="324"/>
                      <a:pt x="254" y="32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591" name="Freeform: Shape 590">
                <a:extLst>
                  <a:ext uri="{FF2B5EF4-FFF2-40B4-BE49-F238E27FC236}">
                    <a16:creationId xmlns:a16="http://schemas.microsoft.com/office/drawing/2014/main" id="{7FDA5DA2-3EE2-4AF5-A86A-62721FAE309D}"/>
                  </a:ext>
                </a:extLst>
              </p:cNvPr>
              <p:cNvSpPr/>
              <p:nvPr/>
            </p:nvSpPr>
            <p:spPr>
              <a:xfrm>
                <a:off x="6367866" y="3842807"/>
                <a:ext cx="396421" cy="3875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4" h="307">
                    <a:moveTo>
                      <a:pt x="168" y="7"/>
                    </a:moveTo>
                    <a:lnTo>
                      <a:pt x="207" y="87"/>
                    </a:lnTo>
                    <a:cubicBezTo>
                      <a:pt x="209" y="90"/>
                      <a:pt x="213" y="93"/>
                      <a:pt x="217" y="94"/>
                    </a:cubicBezTo>
                    <a:lnTo>
                      <a:pt x="302" y="107"/>
                    </a:lnTo>
                    <a:cubicBezTo>
                      <a:pt x="313" y="108"/>
                      <a:pt x="318" y="121"/>
                      <a:pt x="310" y="129"/>
                    </a:cubicBezTo>
                    <a:lnTo>
                      <a:pt x="247" y="192"/>
                    </a:lnTo>
                    <a:cubicBezTo>
                      <a:pt x="244" y="195"/>
                      <a:pt x="243" y="199"/>
                      <a:pt x="244" y="203"/>
                    </a:cubicBezTo>
                    <a:lnTo>
                      <a:pt x="258" y="292"/>
                    </a:lnTo>
                    <a:cubicBezTo>
                      <a:pt x="260" y="303"/>
                      <a:pt x="248" y="310"/>
                      <a:pt x="239" y="306"/>
                    </a:cubicBezTo>
                    <a:lnTo>
                      <a:pt x="163" y="264"/>
                    </a:lnTo>
                    <a:cubicBezTo>
                      <a:pt x="159" y="262"/>
                      <a:pt x="154" y="262"/>
                      <a:pt x="151" y="264"/>
                    </a:cubicBezTo>
                    <a:lnTo>
                      <a:pt x="74" y="306"/>
                    </a:lnTo>
                    <a:cubicBezTo>
                      <a:pt x="65" y="310"/>
                      <a:pt x="53" y="303"/>
                      <a:pt x="55" y="292"/>
                    </a:cubicBezTo>
                    <a:lnTo>
                      <a:pt x="70" y="203"/>
                    </a:lnTo>
                    <a:cubicBezTo>
                      <a:pt x="71" y="199"/>
                      <a:pt x="69" y="195"/>
                      <a:pt x="67" y="192"/>
                    </a:cubicBezTo>
                    <a:lnTo>
                      <a:pt x="4" y="129"/>
                    </a:lnTo>
                    <a:cubicBezTo>
                      <a:pt x="-4" y="121"/>
                      <a:pt x="1" y="108"/>
                      <a:pt x="11" y="107"/>
                    </a:cubicBezTo>
                    <a:lnTo>
                      <a:pt x="98" y="94"/>
                    </a:lnTo>
                    <a:cubicBezTo>
                      <a:pt x="102" y="93"/>
                      <a:pt x="105" y="90"/>
                      <a:pt x="107" y="87"/>
                    </a:cubicBezTo>
                    <a:lnTo>
                      <a:pt x="145" y="7"/>
                    </a:lnTo>
                    <a:cubicBezTo>
                      <a:pt x="150" y="-2"/>
                      <a:pt x="164" y="-2"/>
                      <a:pt x="168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592" name="Freeform: Shape 591">
                <a:extLst>
                  <a:ext uri="{FF2B5EF4-FFF2-40B4-BE49-F238E27FC236}">
                    <a16:creationId xmlns:a16="http://schemas.microsoft.com/office/drawing/2014/main" id="{76D1D9E2-44B9-46E5-9BC5-96FD884AFBDC}"/>
                  </a:ext>
                </a:extLst>
              </p:cNvPr>
              <p:cNvSpPr/>
              <p:nvPr/>
            </p:nvSpPr>
            <p:spPr>
              <a:xfrm>
                <a:off x="6356468" y="3831409"/>
                <a:ext cx="417952" cy="4103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1" h="325">
                    <a:moveTo>
                      <a:pt x="165" y="263"/>
                    </a:moveTo>
                    <a:cubicBezTo>
                      <a:pt x="169" y="263"/>
                      <a:pt x="172" y="264"/>
                      <a:pt x="175" y="266"/>
                    </a:cubicBezTo>
                    <a:lnTo>
                      <a:pt x="252" y="307"/>
                    </a:lnTo>
                    <a:cubicBezTo>
                      <a:pt x="254" y="308"/>
                      <a:pt x="255" y="307"/>
                      <a:pt x="256" y="307"/>
                    </a:cubicBezTo>
                    <a:cubicBezTo>
                      <a:pt x="256" y="306"/>
                      <a:pt x="258" y="305"/>
                      <a:pt x="258" y="302"/>
                    </a:cubicBezTo>
                    <a:lnTo>
                      <a:pt x="243" y="214"/>
                    </a:lnTo>
                    <a:cubicBezTo>
                      <a:pt x="242" y="207"/>
                      <a:pt x="244" y="200"/>
                      <a:pt x="249" y="195"/>
                    </a:cubicBezTo>
                    <a:lnTo>
                      <a:pt x="312" y="132"/>
                    </a:lnTo>
                    <a:cubicBezTo>
                      <a:pt x="313" y="130"/>
                      <a:pt x="313" y="128"/>
                      <a:pt x="313" y="127"/>
                    </a:cubicBezTo>
                    <a:cubicBezTo>
                      <a:pt x="313" y="126"/>
                      <a:pt x="312" y="124"/>
                      <a:pt x="309" y="124"/>
                    </a:cubicBezTo>
                    <a:lnTo>
                      <a:pt x="223" y="111"/>
                    </a:lnTo>
                    <a:cubicBezTo>
                      <a:pt x="216" y="110"/>
                      <a:pt x="210" y="105"/>
                      <a:pt x="207" y="99"/>
                    </a:cubicBezTo>
                    <a:lnTo>
                      <a:pt x="169" y="19"/>
                    </a:lnTo>
                    <a:cubicBezTo>
                      <a:pt x="168" y="17"/>
                      <a:pt x="166" y="17"/>
                      <a:pt x="165" y="17"/>
                    </a:cubicBezTo>
                    <a:cubicBezTo>
                      <a:pt x="164" y="17"/>
                      <a:pt x="162" y="17"/>
                      <a:pt x="161" y="19"/>
                    </a:cubicBezTo>
                    <a:lnTo>
                      <a:pt x="123" y="99"/>
                    </a:lnTo>
                    <a:cubicBezTo>
                      <a:pt x="119" y="105"/>
                      <a:pt x="113" y="110"/>
                      <a:pt x="107" y="111"/>
                    </a:cubicBezTo>
                    <a:lnTo>
                      <a:pt x="20" y="124"/>
                    </a:lnTo>
                    <a:cubicBezTo>
                      <a:pt x="18" y="124"/>
                      <a:pt x="17" y="126"/>
                      <a:pt x="17" y="127"/>
                    </a:cubicBezTo>
                    <a:cubicBezTo>
                      <a:pt x="17" y="128"/>
                      <a:pt x="16" y="130"/>
                      <a:pt x="18" y="132"/>
                    </a:cubicBezTo>
                    <a:lnTo>
                      <a:pt x="81" y="195"/>
                    </a:lnTo>
                    <a:cubicBezTo>
                      <a:pt x="86" y="200"/>
                      <a:pt x="88" y="207"/>
                      <a:pt x="87" y="214"/>
                    </a:cubicBezTo>
                    <a:lnTo>
                      <a:pt x="72" y="302"/>
                    </a:lnTo>
                    <a:cubicBezTo>
                      <a:pt x="72" y="305"/>
                      <a:pt x="73" y="306"/>
                      <a:pt x="74" y="307"/>
                    </a:cubicBezTo>
                    <a:cubicBezTo>
                      <a:pt x="74" y="307"/>
                      <a:pt x="76" y="308"/>
                      <a:pt x="78" y="307"/>
                    </a:cubicBezTo>
                    <a:lnTo>
                      <a:pt x="154" y="266"/>
                    </a:lnTo>
                    <a:cubicBezTo>
                      <a:pt x="158" y="264"/>
                      <a:pt x="161" y="263"/>
                      <a:pt x="165" y="263"/>
                    </a:cubicBezTo>
                    <a:close/>
                    <a:moveTo>
                      <a:pt x="254" y="324"/>
                    </a:moveTo>
                    <a:cubicBezTo>
                      <a:pt x="250" y="324"/>
                      <a:pt x="246" y="324"/>
                      <a:pt x="243" y="322"/>
                    </a:cubicBezTo>
                    <a:lnTo>
                      <a:pt x="167" y="280"/>
                    </a:lnTo>
                    <a:cubicBezTo>
                      <a:pt x="165" y="280"/>
                      <a:pt x="164" y="280"/>
                      <a:pt x="163" y="280"/>
                    </a:cubicBezTo>
                    <a:lnTo>
                      <a:pt x="87" y="322"/>
                    </a:lnTo>
                    <a:cubicBezTo>
                      <a:pt x="79" y="326"/>
                      <a:pt x="71" y="326"/>
                      <a:pt x="64" y="321"/>
                    </a:cubicBezTo>
                    <a:cubicBezTo>
                      <a:pt x="57" y="316"/>
                      <a:pt x="54" y="308"/>
                      <a:pt x="55" y="299"/>
                    </a:cubicBezTo>
                    <a:lnTo>
                      <a:pt x="70" y="211"/>
                    </a:lnTo>
                    <a:cubicBezTo>
                      <a:pt x="70" y="209"/>
                      <a:pt x="69" y="208"/>
                      <a:pt x="69" y="207"/>
                    </a:cubicBezTo>
                    <a:lnTo>
                      <a:pt x="6" y="144"/>
                    </a:lnTo>
                    <a:cubicBezTo>
                      <a:pt x="0" y="138"/>
                      <a:pt x="-2" y="129"/>
                      <a:pt x="1" y="122"/>
                    </a:cubicBezTo>
                    <a:cubicBezTo>
                      <a:pt x="3" y="114"/>
                      <a:pt x="10" y="109"/>
                      <a:pt x="18" y="107"/>
                    </a:cubicBezTo>
                    <a:lnTo>
                      <a:pt x="104" y="94"/>
                    </a:lnTo>
                    <a:cubicBezTo>
                      <a:pt x="106" y="94"/>
                      <a:pt x="107" y="93"/>
                      <a:pt x="107" y="92"/>
                    </a:cubicBezTo>
                    <a:lnTo>
                      <a:pt x="145" y="12"/>
                    </a:lnTo>
                    <a:cubicBezTo>
                      <a:pt x="149" y="5"/>
                      <a:pt x="156" y="0"/>
                      <a:pt x="165" y="0"/>
                    </a:cubicBezTo>
                    <a:cubicBezTo>
                      <a:pt x="173" y="0"/>
                      <a:pt x="181" y="5"/>
                      <a:pt x="184" y="12"/>
                    </a:cubicBezTo>
                    <a:lnTo>
                      <a:pt x="222" y="92"/>
                    </a:lnTo>
                    <a:cubicBezTo>
                      <a:pt x="223" y="93"/>
                      <a:pt x="224" y="94"/>
                      <a:pt x="226" y="94"/>
                    </a:cubicBezTo>
                    <a:lnTo>
                      <a:pt x="312" y="107"/>
                    </a:lnTo>
                    <a:cubicBezTo>
                      <a:pt x="320" y="109"/>
                      <a:pt x="327" y="114"/>
                      <a:pt x="329" y="122"/>
                    </a:cubicBezTo>
                    <a:cubicBezTo>
                      <a:pt x="332" y="129"/>
                      <a:pt x="330" y="138"/>
                      <a:pt x="324" y="144"/>
                    </a:cubicBezTo>
                    <a:lnTo>
                      <a:pt x="261" y="207"/>
                    </a:lnTo>
                    <a:cubicBezTo>
                      <a:pt x="260" y="208"/>
                      <a:pt x="260" y="209"/>
                      <a:pt x="260" y="211"/>
                    </a:cubicBezTo>
                    <a:lnTo>
                      <a:pt x="275" y="299"/>
                    </a:lnTo>
                    <a:cubicBezTo>
                      <a:pt x="276" y="308"/>
                      <a:pt x="272" y="316"/>
                      <a:pt x="266" y="321"/>
                    </a:cubicBezTo>
                    <a:cubicBezTo>
                      <a:pt x="262" y="323"/>
                      <a:pt x="258" y="324"/>
                      <a:pt x="254" y="32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593" name="Freeform: Shape 592">
                <a:extLst>
                  <a:ext uri="{FF2B5EF4-FFF2-40B4-BE49-F238E27FC236}">
                    <a16:creationId xmlns:a16="http://schemas.microsoft.com/office/drawing/2014/main" id="{DCF61400-4D83-41DB-9434-BD8750A87D75}"/>
                  </a:ext>
                </a:extLst>
              </p:cNvPr>
              <p:cNvSpPr/>
              <p:nvPr/>
            </p:nvSpPr>
            <p:spPr>
              <a:xfrm>
                <a:off x="6918807" y="3842807"/>
                <a:ext cx="395155" cy="3875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3" h="307">
                    <a:moveTo>
                      <a:pt x="168" y="7"/>
                    </a:moveTo>
                    <a:lnTo>
                      <a:pt x="207" y="87"/>
                    </a:lnTo>
                    <a:cubicBezTo>
                      <a:pt x="208" y="90"/>
                      <a:pt x="212" y="93"/>
                      <a:pt x="216" y="94"/>
                    </a:cubicBezTo>
                    <a:lnTo>
                      <a:pt x="302" y="107"/>
                    </a:lnTo>
                    <a:cubicBezTo>
                      <a:pt x="312" y="108"/>
                      <a:pt x="316" y="121"/>
                      <a:pt x="309" y="129"/>
                    </a:cubicBezTo>
                    <a:lnTo>
                      <a:pt x="247" y="192"/>
                    </a:lnTo>
                    <a:cubicBezTo>
                      <a:pt x="244" y="195"/>
                      <a:pt x="242" y="199"/>
                      <a:pt x="243" y="203"/>
                    </a:cubicBezTo>
                    <a:lnTo>
                      <a:pt x="258" y="292"/>
                    </a:lnTo>
                    <a:cubicBezTo>
                      <a:pt x="260" y="303"/>
                      <a:pt x="248" y="310"/>
                      <a:pt x="239" y="306"/>
                    </a:cubicBezTo>
                    <a:lnTo>
                      <a:pt x="162" y="264"/>
                    </a:lnTo>
                    <a:cubicBezTo>
                      <a:pt x="159" y="262"/>
                      <a:pt x="154" y="262"/>
                      <a:pt x="150" y="264"/>
                    </a:cubicBezTo>
                    <a:lnTo>
                      <a:pt x="74" y="306"/>
                    </a:lnTo>
                    <a:cubicBezTo>
                      <a:pt x="64" y="310"/>
                      <a:pt x="53" y="303"/>
                      <a:pt x="55" y="292"/>
                    </a:cubicBezTo>
                    <a:lnTo>
                      <a:pt x="69" y="203"/>
                    </a:lnTo>
                    <a:cubicBezTo>
                      <a:pt x="70" y="199"/>
                      <a:pt x="69" y="195"/>
                      <a:pt x="66" y="192"/>
                    </a:cubicBezTo>
                    <a:lnTo>
                      <a:pt x="3" y="129"/>
                    </a:lnTo>
                    <a:cubicBezTo>
                      <a:pt x="-4" y="121"/>
                      <a:pt x="0" y="108"/>
                      <a:pt x="11" y="107"/>
                    </a:cubicBezTo>
                    <a:lnTo>
                      <a:pt x="96" y="94"/>
                    </a:lnTo>
                    <a:cubicBezTo>
                      <a:pt x="100" y="93"/>
                      <a:pt x="104" y="90"/>
                      <a:pt x="106" y="87"/>
                    </a:cubicBezTo>
                    <a:lnTo>
                      <a:pt x="145" y="7"/>
                    </a:lnTo>
                    <a:cubicBezTo>
                      <a:pt x="150" y="-2"/>
                      <a:pt x="163" y="-2"/>
                      <a:pt x="168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594" name="Freeform: Shape 593">
                <a:extLst>
                  <a:ext uri="{FF2B5EF4-FFF2-40B4-BE49-F238E27FC236}">
                    <a16:creationId xmlns:a16="http://schemas.microsoft.com/office/drawing/2014/main" id="{E24B826C-517F-4484-BDCB-E852BF803338}"/>
                  </a:ext>
                </a:extLst>
              </p:cNvPr>
              <p:cNvSpPr/>
              <p:nvPr/>
            </p:nvSpPr>
            <p:spPr>
              <a:xfrm>
                <a:off x="6907409" y="3831409"/>
                <a:ext cx="417952" cy="4103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1" h="325">
                    <a:moveTo>
                      <a:pt x="165" y="263"/>
                    </a:moveTo>
                    <a:cubicBezTo>
                      <a:pt x="169" y="263"/>
                      <a:pt x="172" y="264"/>
                      <a:pt x="176" y="266"/>
                    </a:cubicBezTo>
                    <a:lnTo>
                      <a:pt x="251" y="307"/>
                    </a:lnTo>
                    <a:cubicBezTo>
                      <a:pt x="254" y="308"/>
                      <a:pt x="256" y="307"/>
                      <a:pt x="256" y="307"/>
                    </a:cubicBezTo>
                    <a:cubicBezTo>
                      <a:pt x="257" y="306"/>
                      <a:pt x="259" y="305"/>
                      <a:pt x="258" y="302"/>
                    </a:cubicBezTo>
                    <a:lnTo>
                      <a:pt x="244" y="214"/>
                    </a:lnTo>
                    <a:cubicBezTo>
                      <a:pt x="242" y="207"/>
                      <a:pt x="245" y="200"/>
                      <a:pt x="250" y="195"/>
                    </a:cubicBezTo>
                    <a:lnTo>
                      <a:pt x="312" y="132"/>
                    </a:lnTo>
                    <a:cubicBezTo>
                      <a:pt x="314" y="130"/>
                      <a:pt x="313" y="128"/>
                      <a:pt x="313" y="127"/>
                    </a:cubicBezTo>
                    <a:cubicBezTo>
                      <a:pt x="313" y="126"/>
                      <a:pt x="312" y="124"/>
                      <a:pt x="309" y="124"/>
                    </a:cubicBezTo>
                    <a:lnTo>
                      <a:pt x="224" y="111"/>
                    </a:lnTo>
                    <a:cubicBezTo>
                      <a:pt x="217" y="110"/>
                      <a:pt x="211" y="105"/>
                      <a:pt x="207" y="99"/>
                    </a:cubicBezTo>
                    <a:lnTo>
                      <a:pt x="170" y="19"/>
                    </a:lnTo>
                    <a:cubicBezTo>
                      <a:pt x="168" y="17"/>
                      <a:pt x="166" y="17"/>
                      <a:pt x="165" y="17"/>
                    </a:cubicBezTo>
                    <a:cubicBezTo>
                      <a:pt x="165" y="17"/>
                      <a:pt x="162" y="17"/>
                      <a:pt x="161" y="19"/>
                    </a:cubicBezTo>
                    <a:lnTo>
                      <a:pt x="123" y="99"/>
                    </a:lnTo>
                    <a:cubicBezTo>
                      <a:pt x="120" y="105"/>
                      <a:pt x="114" y="110"/>
                      <a:pt x="107" y="111"/>
                    </a:cubicBezTo>
                    <a:lnTo>
                      <a:pt x="21" y="124"/>
                    </a:lnTo>
                    <a:cubicBezTo>
                      <a:pt x="18" y="124"/>
                      <a:pt x="17" y="126"/>
                      <a:pt x="17" y="127"/>
                    </a:cubicBezTo>
                    <a:cubicBezTo>
                      <a:pt x="17" y="128"/>
                      <a:pt x="17" y="130"/>
                      <a:pt x="18" y="132"/>
                    </a:cubicBezTo>
                    <a:lnTo>
                      <a:pt x="81" y="195"/>
                    </a:lnTo>
                    <a:cubicBezTo>
                      <a:pt x="86" y="200"/>
                      <a:pt x="88" y="207"/>
                      <a:pt x="87" y="214"/>
                    </a:cubicBezTo>
                    <a:lnTo>
                      <a:pt x="72" y="302"/>
                    </a:lnTo>
                    <a:cubicBezTo>
                      <a:pt x="72" y="305"/>
                      <a:pt x="73" y="306"/>
                      <a:pt x="74" y="307"/>
                    </a:cubicBezTo>
                    <a:cubicBezTo>
                      <a:pt x="75" y="307"/>
                      <a:pt x="77" y="308"/>
                      <a:pt x="79" y="307"/>
                    </a:cubicBezTo>
                    <a:lnTo>
                      <a:pt x="155" y="266"/>
                    </a:lnTo>
                    <a:cubicBezTo>
                      <a:pt x="158" y="264"/>
                      <a:pt x="161" y="263"/>
                      <a:pt x="165" y="263"/>
                    </a:cubicBezTo>
                    <a:close/>
                    <a:moveTo>
                      <a:pt x="254" y="324"/>
                    </a:moveTo>
                    <a:cubicBezTo>
                      <a:pt x="250" y="324"/>
                      <a:pt x="246" y="324"/>
                      <a:pt x="244" y="322"/>
                    </a:cubicBezTo>
                    <a:lnTo>
                      <a:pt x="167" y="280"/>
                    </a:lnTo>
                    <a:cubicBezTo>
                      <a:pt x="166" y="280"/>
                      <a:pt x="165" y="280"/>
                      <a:pt x="164" y="280"/>
                    </a:cubicBezTo>
                    <a:lnTo>
                      <a:pt x="87" y="322"/>
                    </a:lnTo>
                    <a:cubicBezTo>
                      <a:pt x="80" y="326"/>
                      <a:pt x="71" y="326"/>
                      <a:pt x="64" y="321"/>
                    </a:cubicBezTo>
                    <a:cubicBezTo>
                      <a:pt x="57" y="316"/>
                      <a:pt x="54" y="308"/>
                      <a:pt x="55" y="299"/>
                    </a:cubicBezTo>
                    <a:lnTo>
                      <a:pt x="70" y="211"/>
                    </a:lnTo>
                    <a:cubicBezTo>
                      <a:pt x="70" y="209"/>
                      <a:pt x="70" y="208"/>
                      <a:pt x="69" y="207"/>
                    </a:cubicBezTo>
                    <a:lnTo>
                      <a:pt x="6" y="144"/>
                    </a:lnTo>
                    <a:cubicBezTo>
                      <a:pt x="0" y="138"/>
                      <a:pt x="-2" y="129"/>
                      <a:pt x="1" y="122"/>
                    </a:cubicBezTo>
                    <a:cubicBezTo>
                      <a:pt x="4" y="114"/>
                      <a:pt x="10" y="109"/>
                      <a:pt x="18" y="107"/>
                    </a:cubicBezTo>
                    <a:lnTo>
                      <a:pt x="104" y="94"/>
                    </a:lnTo>
                    <a:cubicBezTo>
                      <a:pt x="106" y="94"/>
                      <a:pt x="107" y="93"/>
                      <a:pt x="108" y="92"/>
                    </a:cubicBezTo>
                    <a:lnTo>
                      <a:pt x="146" y="12"/>
                    </a:lnTo>
                    <a:cubicBezTo>
                      <a:pt x="149" y="5"/>
                      <a:pt x="157" y="0"/>
                      <a:pt x="165" y="0"/>
                    </a:cubicBezTo>
                    <a:cubicBezTo>
                      <a:pt x="174" y="0"/>
                      <a:pt x="181" y="5"/>
                      <a:pt x="185" y="12"/>
                    </a:cubicBezTo>
                    <a:lnTo>
                      <a:pt x="223" y="92"/>
                    </a:lnTo>
                    <a:cubicBezTo>
                      <a:pt x="223" y="93"/>
                      <a:pt x="224" y="94"/>
                      <a:pt x="227" y="94"/>
                    </a:cubicBezTo>
                    <a:lnTo>
                      <a:pt x="312" y="107"/>
                    </a:lnTo>
                    <a:cubicBezTo>
                      <a:pt x="321" y="109"/>
                      <a:pt x="327" y="114"/>
                      <a:pt x="330" y="122"/>
                    </a:cubicBezTo>
                    <a:cubicBezTo>
                      <a:pt x="332" y="129"/>
                      <a:pt x="330" y="138"/>
                      <a:pt x="324" y="144"/>
                    </a:cubicBezTo>
                    <a:lnTo>
                      <a:pt x="261" y="207"/>
                    </a:lnTo>
                    <a:cubicBezTo>
                      <a:pt x="261" y="208"/>
                      <a:pt x="260" y="209"/>
                      <a:pt x="260" y="211"/>
                    </a:cubicBezTo>
                    <a:lnTo>
                      <a:pt x="275" y="299"/>
                    </a:lnTo>
                    <a:cubicBezTo>
                      <a:pt x="276" y="308"/>
                      <a:pt x="273" y="316"/>
                      <a:pt x="266" y="321"/>
                    </a:cubicBezTo>
                    <a:cubicBezTo>
                      <a:pt x="262" y="323"/>
                      <a:pt x="258" y="324"/>
                      <a:pt x="254" y="32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595" name="Freeform: Shape 594">
                <a:extLst>
                  <a:ext uri="{FF2B5EF4-FFF2-40B4-BE49-F238E27FC236}">
                    <a16:creationId xmlns:a16="http://schemas.microsoft.com/office/drawing/2014/main" id="{9A74A374-4A75-45B2-9E35-EAAA999162E8}"/>
                  </a:ext>
                </a:extLst>
              </p:cNvPr>
              <p:cNvSpPr/>
              <p:nvPr/>
            </p:nvSpPr>
            <p:spPr>
              <a:xfrm>
                <a:off x="7469744" y="3842807"/>
                <a:ext cx="396421" cy="3875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4" h="307">
                    <a:moveTo>
                      <a:pt x="168" y="7"/>
                    </a:moveTo>
                    <a:lnTo>
                      <a:pt x="206" y="87"/>
                    </a:lnTo>
                    <a:cubicBezTo>
                      <a:pt x="208" y="90"/>
                      <a:pt x="212" y="93"/>
                      <a:pt x="216" y="94"/>
                    </a:cubicBezTo>
                    <a:lnTo>
                      <a:pt x="302" y="107"/>
                    </a:lnTo>
                    <a:cubicBezTo>
                      <a:pt x="313" y="108"/>
                      <a:pt x="317" y="121"/>
                      <a:pt x="310" y="129"/>
                    </a:cubicBezTo>
                    <a:lnTo>
                      <a:pt x="247" y="192"/>
                    </a:lnTo>
                    <a:cubicBezTo>
                      <a:pt x="244" y="195"/>
                      <a:pt x="242" y="199"/>
                      <a:pt x="244" y="203"/>
                    </a:cubicBezTo>
                    <a:lnTo>
                      <a:pt x="258" y="292"/>
                    </a:lnTo>
                    <a:cubicBezTo>
                      <a:pt x="260" y="303"/>
                      <a:pt x="248" y="310"/>
                      <a:pt x="239" y="306"/>
                    </a:cubicBezTo>
                    <a:lnTo>
                      <a:pt x="163" y="264"/>
                    </a:lnTo>
                    <a:cubicBezTo>
                      <a:pt x="159" y="262"/>
                      <a:pt x="154" y="262"/>
                      <a:pt x="151" y="264"/>
                    </a:cubicBezTo>
                    <a:lnTo>
                      <a:pt x="74" y="306"/>
                    </a:lnTo>
                    <a:cubicBezTo>
                      <a:pt x="65" y="310"/>
                      <a:pt x="53" y="303"/>
                      <a:pt x="55" y="292"/>
                    </a:cubicBezTo>
                    <a:lnTo>
                      <a:pt x="70" y="203"/>
                    </a:lnTo>
                    <a:cubicBezTo>
                      <a:pt x="71" y="199"/>
                      <a:pt x="69" y="195"/>
                      <a:pt x="66" y="192"/>
                    </a:cubicBezTo>
                    <a:lnTo>
                      <a:pt x="4" y="129"/>
                    </a:lnTo>
                    <a:cubicBezTo>
                      <a:pt x="-4" y="121"/>
                      <a:pt x="0" y="108"/>
                      <a:pt x="11" y="107"/>
                    </a:cubicBezTo>
                    <a:lnTo>
                      <a:pt x="97" y="94"/>
                    </a:lnTo>
                    <a:cubicBezTo>
                      <a:pt x="101" y="93"/>
                      <a:pt x="105" y="90"/>
                      <a:pt x="106" y="87"/>
                    </a:cubicBezTo>
                    <a:lnTo>
                      <a:pt x="145" y="7"/>
                    </a:lnTo>
                    <a:cubicBezTo>
                      <a:pt x="149" y="-2"/>
                      <a:pt x="163" y="-2"/>
                      <a:pt x="168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596" name="Freeform: Shape 595">
                <a:extLst>
                  <a:ext uri="{FF2B5EF4-FFF2-40B4-BE49-F238E27FC236}">
                    <a16:creationId xmlns:a16="http://schemas.microsoft.com/office/drawing/2014/main" id="{2D608B8E-DC02-4750-B75D-0967764F9AAC}"/>
                  </a:ext>
                </a:extLst>
              </p:cNvPr>
              <p:cNvSpPr/>
              <p:nvPr/>
            </p:nvSpPr>
            <p:spPr>
              <a:xfrm>
                <a:off x="7459612" y="3831409"/>
                <a:ext cx="417952" cy="4103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1" h="325">
                    <a:moveTo>
                      <a:pt x="166" y="263"/>
                    </a:moveTo>
                    <a:cubicBezTo>
                      <a:pt x="169" y="263"/>
                      <a:pt x="172" y="264"/>
                      <a:pt x="176" y="266"/>
                    </a:cubicBezTo>
                    <a:lnTo>
                      <a:pt x="252" y="307"/>
                    </a:lnTo>
                    <a:cubicBezTo>
                      <a:pt x="254" y="308"/>
                      <a:pt x="256" y="307"/>
                      <a:pt x="257" y="307"/>
                    </a:cubicBezTo>
                    <a:cubicBezTo>
                      <a:pt x="257" y="306"/>
                      <a:pt x="259" y="305"/>
                      <a:pt x="259" y="302"/>
                    </a:cubicBezTo>
                    <a:lnTo>
                      <a:pt x="244" y="214"/>
                    </a:lnTo>
                    <a:cubicBezTo>
                      <a:pt x="243" y="207"/>
                      <a:pt x="245" y="200"/>
                      <a:pt x="249" y="195"/>
                    </a:cubicBezTo>
                    <a:lnTo>
                      <a:pt x="312" y="132"/>
                    </a:lnTo>
                    <a:cubicBezTo>
                      <a:pt x="314" y="130"/>
                      <a:pt x="314" y="128"/>
                      <a:pt x="314" y="127"/>
                    </a:cubicBezTo>
                    <a:cubicBezTo>
                      <a:pt x="313" y="126"/>
                      <a:pt x="312" y="124"/>
                      <a:pt x="310" y="124"/>
                    </a:cubicBezTo>
                    <a:lnTo>
                      <a:pt x="224" y="111"/>
                    </a:lnTo>
                    <a:cubicBezTo>
                      <a:pt x="217" y="110"/>
                      <a:pt x="211" y="105"/>
                      <a:pt x="208" y="99"/>
                    </a:cubicBezTo>
                    <a:lnTo>
                      <a:pt x="169" y="19"/>
                    </a:lnTo>
                    <a:cubicBezTo>
                      <a:pt x="169" y="17"/>
                      <a:pt x="166" y="17"/>
                      <a:pt x="166" y="17"/>
                    </a:cubicBezTo>
                    <a:cubicBezTo>
                      <a:pt x="165" y="17"/>
                      <a:pt x="163" y="17"/>
                      <a:pt x="161" y="19"/>
                    </a:cubicBezTo>
                    <a:lnTo>
                      <a:pt x="123" y="99"/>
                    </a:lnTo>
                    <a:cubicBezTo>
                      <a:pt x="120" y="105"/>
                      <a:pt x="114" y="110"/>
                      <a:pt x="107" y="111"/>
                    </a:cubicBezTo>
                    <a:lnTo>
                      <a:pt x="21" y="124"/>
                    </a:lnTo>
                    <a:cubicBezTo>
                      <a:pt x="19" y="124"/>
                      <a:pt x="18" y="126"/>
                      <a:pt x="18" y="127"/>
                    </a:cubicBezTo>
                    <a:cubicBezTo>
                      <a:pt x="17" y="128"/>
                      <a:pt x="17" y="130"/>
                      <a:pt x="19" y="132"/>
                    </a:cubicBezTo>
                    <a:lnTo>
                      <a:pt x="81" y="195"/>
                    </a:lnTo>
                    <a:cubicBezTo>
                      <a:pt x="86" y="200"/>
                      <a:pt x="89" y="207"/>
                      <a:pt x="87" y="214"/>
                    </a:cubicBezTo>
                    <a:lnTo>
                      <a:pt x="73" y="302"/>
                    </a:lnTo>
                    <a:cubicBezTo>
                      <a:pt x="72" y="305"/>
                      <a:pt x="74" y="306"/>
                      <a:pt x="75" y="307"/>
                    </a:cubicBezTo>
                    <a:cubicBezTo>
                      <a:pt x="75" y="307"/>
                      <a:pt x="77" y="308"/>
                      <a:pt x="79" y="307"/>
                    </a:cubicBezTo>
                    <a:lnTo>
                      <a:pt x="155" y="266"/>
                    </a:lnTo>
                    <a:cubicBezTo>
                      <a:pt x="158" y="264"/>
                      <a:pt x="162" y="263"/>
                      <a:pt x="166" y="263"/>
                    </a:cubicBezTo>
                    <a:close/>
                    <a:moveTo>
                      <a:pt x="254" y="324"/>
                    </a:moveTo>
                    <a:cubicBezTo>
                      <a:pt x="251" y="324"/>
                      <a:pt x="247" y="324"/>
                      <a:pt x="244" y="322"/>
                    </a:cubicBezTo>
                    <a:lnTo>
                      <a:pt x="167" y="280"/>
                    </a:lnTo>
                    <a:cubicBezTo>
                      <a:pt x="166" y="280"/>
                      <a:pt x="165" y="280"/>
                      <a:pt x="163" y="280"/>
                    </a:cubicBezTo>
                    <a:lnTo>
                      <a:pt x="87" y="322"/>
                    </a:lnTo>
                    <a:cubicBezTo>
                      <a:pt x="80" y="326"/>
                      <a:pt x="71" y="326"/>
                      <a:pt x="65" y="321"/>
                    </a:cubicBezTo>
                    <a:cubicBezTo>
                      <a:pt x="57" y="316"/>
                      <a:pt x="54" y="308"/>
                      <a:pt x="56" y="299"/>
                    </a:cubicBezTo>
                    <a:lnTo>
                      <a:pt x="70" y="211"/>
                    </a:lnTo>
                    <a:cubicBezTo>
                      <a:pt x="71" y="209"/>
                      <a:pt x="70" y="208"/>
                      <a:pt x="69" y="207"/>
                    </a:cubicBezTo>
                    <a:lnTo>
                      <a:pt x="7" y="144"/>
                    </a:lnTo>
                    <a:cubicBezTo>
                      <a:pt x="0" y="138"/>
                      <a:pt x="-1" y="129"/>
                      <a:pt x="1" y="122"/>
                    </a:cubicBezTo>
                    <a:cubicBezTo>
                      <a:pt x="4" y="114"/>
                      <a:pt x="10" y="109"/>
                      <a:pt x="18" y="107"/>
                    </a:cubicBezTo>
                    <a:lnTo>
                      <a:pt x="104" y="94"/>
                    </a:lnTo>
                    <a:cubicBezTo>
                      <a:pt x="106" y="94"/>
                      <a:pt x="108" y="93"/>
                      <a:pt x="108" y="92"/>
                    </a:cubicBezTo>
                    <a:lnTo>
                      <a:pt x="146" y="12"/>
                    </a:lnTo>
                    <a:cubicBezTo>
                      <a:pt x="150" y="5"/>
                      <a:pt x="157" y="0"/>
                      <a:pt x="166" y="0"/>
                    </a:cubicBezTo>
                    <a:cubicBezTo>
                      <a:pt x="174" y="0"/>
                      <a:pt x="182" y="5"/>
                      <a:pt x="185" y="12"/>
                    </a:cubicBezTo>
                    <a:lnTo>
                      <a:pt x="223" y="92"/>
                    </a:lnTo>
                    <a:cubicBezTo>
                      <a:pt x="224" y="93"/>
                      <a:pt x="225" y="94"/>
                      <a:pt x="227" y="94"/>
                    </a:cubicBezTo>
                    <a:lnTo>
                      <a:pt x="312" y="107"/>
                    </a:lnTo>
                    <a:cubicBezTo>
                      <a:pt x="320" y="109"/>
                      <a:pt x="327" y="114"/>
                      <a:pt x="330" y="122"/>
                    </a:cubicBezTo>
                    <a:cubicBezTo>
                      <a:pt x="333" y="129"/>
                      <a:pt x="330" y="138"/>
                      <a:pt x="325" y="144"/>
                    </a:cubicBezTo>
                    <a:lnTo>
                      <a:pt x="262" y="207"/>
                    </a:lnTo>
                    <a:cubicBezTo>
                      <a:pt x="261" y="208"/>
                      <a:pt x="260" y="209"/>
                      <a:pt x="260" y="211"/>
                    </a:cubicBezTo>
                    <a:lnTo>
                      <a:pt x="275" y="299"/>
                    </a:lnTo>
                    <a:cubicBezTo>
                      <a:pt x="277" y="308"/>
                      <a:pt x="273" y="316"/>
                      <a:pt x="267" y="321"/>
                    </a:cubicBezTo>
                    <a:cubicBezTo>
                      <a:pt x="263" y="323"/>
                      <a:pt x="259" y="324"/>
                      <a:pt x="254" y="32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597" name="Freeform: Shape 596">
                <a:extLst>
                  <a:ext uri="{FF2B5EF4-FFF2-40B4-BE49-F238E27FC236}">
                    <a16:creationId xmlns:a16="http://schemas.microsoft.com/office/drawing/2014/main" id="{C4B9DBF9-88B0-48A1-AE03-1BD97322DA57}"/>
                  </a:ext>
                </a:extLst>
              </p:cNvPr>
              <p:cNvSpPr/>
              <p:nvPr/>
            </p:nvSpPr>
            <p:spPr>
              <a:xfrm>
                <a:off x="8021947" y="3842807"/>
                <a:ext cx="395155" cy="3875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3" h="307">
                    <a:moveTo>
                      <a:pt x="169" y="7"/>
                    </a:moveTo>
                    <a:lnTo>
                      <a:pt x="207" y="87"/>
                    </a:lnTo>
                    <a:cubicBezTo>
                      <a:pt x="209" y="90"/>
                      <a:pt x="212" y="93"/>
                      <a:pt x="216" y="94"/>
                    </a:cubicBezTo>
                    <a:lnTo>
                      <a:pt x="303" y="107"/>
                    </a:lnTo>
                    <a:cubicBezTo>
                      <a:pt x="313" y="108"/>
                      <a:pt x="317" y="121"/>
                      <a:pt x="310" y="129"/>
                    </a:cubicBezTo>
                    <a:lnTo>
                      <a:pt x="247" y="192"/>
                    </a:lnTo>
                    <a:cubicBezTo>
                      <a:pt x="244" y="195"/>
                      <a:pt x="243" y="199"/>
                      <a:pt x="243" y="203"/>
                    </a:cubicBezTo>
                    <a:lnTo>
                      <a:pt x="258" y="292"/>
                    </a:lnTo>
                    <a:cubicBezTo>
                      <a:pt x="260" y="303"/>
                      <a:pt x="249" y="310"/>
                      <a:pt x="239" y="306"/>
                    </a:cubicBezTo>
                    <a:lnTo>
                      <a:pt x="163" y="264"/>
                    </a:lnTo>
                    <a:cubicBezTo>
                      <a:pt x="159" y="262"/>
                      <a:pt x="155" y="262"/>
                      <a:pt x="151" y="264"/>
                    </a:cubicBezTo>
                    <a:lnTo>
                      <a:pt x="74" y="306"/>
                    </a:lnTo>
                    <a:cubicBezTo>
                      <a:pt x="65" y="310"/>
                      <a:pt x="54" y="303"/>
                      <a:pt x="56" y="292"/>
                    </a:cubicBezTo>
                    <a:lnTo>
                      <a:pt x="70" y="203"/>
                    </a:lnTo>
                    <a:cubicBezTo>
                      <a:pt x="71" y="199"/>
                      <a:pt x="70" y="195"/>
                      <a:pt x="67" y="192"/>
                    </a:cubicBezTo>
                    <a:lnTo>
                      <a:pt x="4" y="129"/>
                    </a:lnTo>
                    <a:cubicBezTo>
                      <a:pt x="-4" y="121"/>
                      <a:pt x="1" y="108"/>
                      <a:pt x="11" y="107"/>
                    </a:cubicBezTo>
                    <a:lnTo>
                      <a:pt x="97" y="94"/>
                    </a:lnTo>
                    <a:cubicBezTo>
                      <a:pt x="101" y="93"/>
                      <a:pt x="105" y="90"/>
                      <a:pt x="107" y="87"/>
                    </a:cubicBezTo>
                    <a:lnTo>
                      <a:pt x="146" y="7"/>
                    </a:lnTo>
                    <a:cubicBezTo>
                      <a:pt x="150" y="-2"/>
                      <a:pt x="164" y="-2"/>
                      <a:pt x="169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598" name="Freeform: Shape 597">
                <a:extLst>
                  <a:ext uri="{FF2B5EF4-FFF2-40B4-BE49-F238E27FC236}">
                    <a16:creationId xmlns:a16="http://schemas.microsoft.com/office/drawing/2014/main" id="{AAD0CA3B-0327-40F2-B57E-6CA33CCC81C9}"/>
                  </a:ext>
                </a:extLst>
              </p:cNvPr>
              <p:cNvSpPr/>
              <p:nvPr/>
            </p:nvSpPr>
            <p:spPr>
              <a:xfrm>
                <a:off x="8010549" y="3831409"/>
                <a:ext cx="417952" cy="4103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1" h="325">
                    <a:moveTo>
                      <a:pt x="165" y="263"/>
                    </a:moveTo>
                    <a:cubicBezTo>
                      <a:pt x="168" y="263"/>
                      <a:pt x="172" y="264"/>
                      <a:pt x="176" y="266"/>
                    </a:cubicBezTo>
                    <a:lnTo>
                      <a:pt x="251" y="307"/>
                    </a:lnTo>
                    <a:cubicBezTo>
                      <a:pt x="254" y="308"/>
                      <a:pt x="256" y="307"/>
                      <a:pt x="256" y="307"/>
                    </a:cubicBezTo>
                    <a:cubicBezTo>
                      <a:pt x="257" y="306"/>
                      <a:pt x="258" y="305"/>
                      <a:pt x="258" y="302"/>
                    </a:cubicBezTo>
                    <a:lnTo>
                      <a:pt x="243" y="214"/>
                    </a:lnTo>
                    <a:cubicBezTo>
                      <a:pt x="242" y="207"/>
                      <a:pt x="244" y="200"/>
                      <a:pt x="249" y="195"/>
                    </a:cubicBezTo>
                    <a:lnTo>
                      <a:pt x="312" y="132"/>
                    </a:lnTo>
                    <a:cubicBezTo>
                      <a:pt x="314" y="130"/>
                      <a:pt x="313" y="128"/>
                      <a:pt x="313" y="127"/>
                    </a:cubicBezTo>
                    <a:cubicBezTo>
                      <a:pt x="312" y="126"/>
                      <a:pt x="312" y="124"/>
                      <a:pt x="310" y="124"/>
                    </a:cubicBezTo>
                    <a:lnTo>
                      <a:pt x="223" y="111"/>
                    </a:lnTo>
                    <a:cubicBezTo>
                      <a:pt x="217" y="110"/>
                      <a:pt x="210" y="105"/>
                      <a:pt x="207" y="99"/>
                    </a:cubicBezTo>
                    <a:lnTo>
                      <a:pt x="169" y="19"/>
                    </a:lnTo>
                    <a:cubicBezTo>
                      <a:pt x="167" y="17"/>
                      <a:pt x="166" y="17"/>
                      <a:pt x="165" y="17"/>
                    </a:cubicBezTo>
                    <a:cubicBezTo>
                      <a:pt x="164" y="17"/>
                      <a:pt x="162" y="17"/>
                      <a:pt x="161" y="19"/>
                    </a:cubicBezTo>
                    <a:lnTo>
                      <a:pt x="123" y="99"/>
                    </a:lnTo>
                    <a:cubicBezTo>
                      <a:pt x="120" y="105"/>
                      <a:pt x="114" y="110"/>
                      <a:pt x="106" y="111"/>
                    </a:cubicBezTo>
                    <a:lnTo>
                      <a:pt x="20" y="124"/>
                    </a:lnTo>
                    <a:cubicBezTo>
                      <a:pt x="18" y="124"/>
                      <a:pt x="17" y="126"/>
                      <a:pt x="17" y="127"/>
                    </a:cubicBezTo>
                    <a:cubicBezTo>
                      <a:pt x="17" y="128"/>
                      <a:pt x="17" y="130"/>
                      <a:pt x="18" y="132"/>
                    </a:cubicBezTo>
                    <a:lnTo>
                      <a:pt x="81" y="195"/>
                    </a:lnTo>
                    <a:cubicBezTo>
                      <a:pt x="86" y="200"/>
                      <a:pt x="88" y="207"/>
                      <a:pt x="87" y="214"/>
                    </a:cubicBezTo>
                    <a:lnTo>
                      <a:pt x="72" y="302"/>
                    </a:lnTo>
                    <a:cubicBezTo>
                      <a:pt x="71" y="305"/>
                      <a:pt x="74" y="306"/>
                      <a:pt x="74" y="307"/>
                    </a:cubicBezTo>
                    <a:cubicBezTo>
                      <a:pt x="75" y="307"/>
                      <a:pt x="76" y="308"/>
                      <a:pt x="78" y="307"/>
                    </a:cubicBezTo>
                    <a:lnTo>
                      <a:pt x="155" y="266"/>
                    </a:lnTo>
                    <a:cubicBezTo>
                      <a:pt x="158" y="264"/>
                      <a:pt x="161" y="263"/>
                      <a:pt x="165" y="263"/>
                    </a:cubicBezTo>
                    <a:close/>
                    <a:moveTo>
                      <a:pt x="254" y="324"/>
                    </a:moveTo>
                    <a:cubicBezTo>
                      <a:pt x="250" y="324"/>
                      <a:pt x="247" y="324"/>
                      <a:pt x="243" y="322"/>
                    </a:cubicBezTo>
                    <a:lnTo>
                      <a:pt x="167" y="280"/>
                    </a:lnTo>
                    <a:cubicBezTo>
                      <a:pt x="166" y="280"/>
                      <a:pt x="164" y="280"/>
                      <a:pt x="163" y="280"/>
                    </a:cubicBezTo>
                    <a:lnTo>
                      <a:pt x="87" y="322"/>
                    </a:lnTo>
                    <a:cubicBezTo>
                      <a:pt x="80" y="326"/>
                      <a:pt x="70" y="326"/>
                      <a:pt x="64" y="321"/>
                    </a:cubicBezTo>
                    <a:cubicBezTo>
                      <a:pt x="57" y="316"/>
                      <a:pt x="54" y="308"/>
                      <a:pt x="55" y="299"/>
                    </a:cubicBezTo>
                    <a:lnTo>
                      <a:pt x="70" y="211"/>
                    </a:lnTo>
                    <a:cubicBezTo>
                      <a:pt x="70" y="209"/>
                      <a:pt x="70" y="208"/>
                      <a:pt x="69" y="207"/>
                    </a:cubicBezTo>
                    <a:lnTo>
                      <a:pt x="6" y="144"/>
                    </a:lnTo>
                    <a:cubicBezTo>
                      <a:pt x="0" y="138"/>
                      <a:pt x="-2" y="129"/>
                      <a:pt x="1" y="122"/>
                    </a:cubicBezTo>
                    <a:cubicBezTo>
                      <a:pt x="3" y="114"/>
                      <a:pt x="10" y="109"/>
                      <a:pt x="18" y="107"/>
                    </a:cubicBezTo>
                    <a:lnTo>
                      <a:pt x="104" y="94"/>
                    </a:lnTo>
                    <a:cubicBezTo>
                      <a:pt x="105" y="94"/>
                      <a:pt x="106" y="93"/>
                      <a:pt x="107" y="92"/>
                    </a:cubicBezTo>
                    <a:lnTo>
                      <a:pt x="145" y="12"/>
                    </a:lnTo>
                    <a:cubicBezTo>
                      <a:pt x="149" y="5"/>
                      <a:pt x="156" y="0"/>
                      <a:pt x="165" y="0"/>
                    </a:cubicBezTo>
                    <a:cubicBezTo>
                      <a:pt x="173" y="0"/>
                      <a:pt x="181" y="5"/>
                      <a:pt x="185" y="12"/>
                    </a:cubicBezTo>
                    <a:lnTo>
                      <a:pt x="223" y="92"/>
                    </a:lnTo>
                    <a:cubicBezTo>
                      <a:pt x="223" y="93"/>
                      <a:pt x="224" y="94"/>
                      <a:pt x="226" y="94"/>
                    </a:cubicBezTo>
                    <a:lnTo>
                      <a:pt x="312" y="107"/>
                    </a:lnTo>
                    <a:cubicBezTo>
                      <a:pt x="320" y="109"/>
                      <a:pt x="327" y="114"/>
                      <a:pt x="329" y="122"/>
                    </a:cubicBezTo>
                    <a:cubicBezTo>
                      <a:pt x="332" y="129"/>
                      <a:pt x="330" y="138"/>
                      <a:pt x="324" y="144"/>
                    </a:cubicBezTo>
                    <a:lnTo>
                      <a:pt x="261" y="207"/>
                    </a:lnTo>
                    <a:cubicBezTo>
                      <a:pt x="260" y="208"/>
                      <a:pt x="260" y="209"/>
                      <a:pt x="260" y="211"/>
                    </a:cubicBezTo>
                    <a:lnTo>
                      <a:pt x="275" y="299"/>
                    </a:lnTo>
                    <a:cubicBezTo>
                      <a:pt x="276" y="308"/>
                      <a:pt x="273" y="316"/>
                      <a:pt x="266" y="321"/>
                    </a:cubicBezTo>
                    <a:cubicBezTo>
                      <a:pt x="262" y="323"/>
                      <a:pt x="258" y="324"/>
                      <a:pt x="254" y="32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</p:grpSp>
      </p:grpSp>
      <p:grpSp>
        <p:nvGrpSpPr>
          <p:cNvPr id="628" name="Group 627">
            <a:extLst>
              <a:ext uri="{FF2B5EF4-FFF2-40B4-BE49-F238E27FC236}">
                <a16:creationId xmlns:a16="http://schemas.microsoft.com/office/drawing/2014/main" id="{835CA4F1-6FC8-4FDA-A1FD-E5A00C03AB8B}"/>
              </a:ext>
            </a:extLst>
          </p:cNvPr>
          <p:cNvGrpSpPr/>
          <p:nvPr/>
        </p:nvGrpSpPr>
        <p:grpSpPr>
          <a:xfrm>
            <a:off x="10186565" y="3467468"/>
            <a:ext cx="3944072" cy="4203820"/>
            <a:chOff x="7814566" y="4776797"/>
            <a:chExt cx="3292538" cy="3509378"/>
          </a:xfrm>
        </p:grpSpPr>
        <p:sp>
          <p:nvSpPr>
            <p:cNvPr id="629" name="Freeform: Shape 628">
              <a:extLst>
                <a:ext uri="{FF2B5EF4-FFF2-40B4-BE49-F238E27FC236}">
                  <a16:creationId xmlns:a16="http://schemas.microsoft.com/office/drawing/2014/main" id="{D865B5C8-2D36-4D8B-BCCA-05F8E9F1824C}"/>
                </a:ext>
              </a:extLst>
            </p:cNvPr>
            <p:cNvSpPr/>
            <p:nvPr/>
          </p:nvSpPr>
          <p:spPr>
            <a:xfrm>
              <a:off x="8982283" y="6545196"/>
              <a:ext cx="1807033" cy="17285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51" h="1388">
                  <a:moveTo>
                    <a:pt x="725" y="0"/>
                  </a:moveTo>
                  <a:lnTo>
                    <a:pt x="27" y="0"/>
                  </a:lnTo>
                  <a:cubicBezTo>
                    <a:pt x="11" y="0"/>
                    <a:pt x="-3" y="15"/>
                    <a:pt x="0" y="32"/>
                  </a:cubicBezTo>
                  <a:lnTo>
                    <a:pt x="178" y="1319"/>
                  </a:lnTo>
                  <a:cubicBezTo>
                    <a:pt x="183" y="1358"/>
                    <a:pt x="217" y="1388"/>
                    <a:pt x="258" y="1388"/>
                  </a:cubicBezTo>
                  <a:lnTo>
                    <a:pt x="725" y="1388"/>
                  </a:lnTo>
                  <a:lnTo>
                    <a:pt x="1192" y="1388"/>
                  </a:lnTo>
                  <a:cubicBezTo>
                    <a:pt x="1233" y="1388"/>
                    <a:pt x="1267" y="1358"/>
                    <a:pt x="1272" y="1319"/>
                  </a:cubicBezTo>
                  <a:lnTo>
                    <a:pt x="1450" y="32"/>
                  </a:lnTo>
                  <a:cubicBezTo>
                    <a:pt x="1453" y="15"/>
                    <a:pt x="1440" y="0"/>
                    <a:pt x="1423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0" name="Freeform: Shape 629">
              <a:extLst>
                <a:ext uri="{FF2B5EF4-FFF2-40B4-BE49-F238E27FC236}">
                  <a16:creationId xmlns:a16="http://schemas.microsoft.com/office/drawing/2014/main" id="{7799DED9-E3E9-401E-AD50-82EA4A0B6E3C}"/>
                </a:ext>
              </a:extLst>
            </p:cNvPr>
            <p:cNvSpPr/>
            <p:nvPr/>
          </p:nvSpPr>
          <p:spPr>
            <a:xfrm>
              <a:off x="8969820" y="6533980"/>
              <a:ext cx="1830711" cy="17521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70" h="1407">
                  <a:moveTo>
                    <a:pt x="37" y="18"/>
                  </a:moveTo>
                  <a:cubicBezTo>
                    <a:pt x="32" y="18"/>
                    <a:pt x="27" y="21"/>
                    <a:pt x="23" y="25"/>
                  </a:cubicBezTo>
                  <a:cubicBezTo>
                    <a:pt x="19" y="29"/>
                    <a:pt x="18" y="34"/>
                    <a:pt x="19" y="40"/>
                  </a:cubicBezTo>
                  <a:lnTo>
                    <a:pt x="197" y="1326"/>
                  </a:lnTo>
                  <a:cubicBezTo>
                    <a:pt x="202" y="1361"/>
                    <a:pt x="232" y="1388"/>
                    <a:pt x="268" y="1388"/>
                  </a:cubicBezTo>
                  <a:lnTo>
                    <a:pt x="1202" y="1388"/>
                  </a:lnTo>
                  <a:cubicBezTo>
                    <a:pt x="1238" y="1388"/>
                    <a:pt x="1268" y="1361"/>
                    <a:pt x="1273" y="1326"/>
                  </a:cubicBezTo>
                  <a:lnTo>
                    <a:pt x="1451" y="40"/>
                  </a:lnTo>
                  <a:cubicBezTo>
                    <a:pt x="1452" y="34"/>
                    <a:pt x="1451" y="29"/>
                    <a:pt x="1447" y="25"/>
                  </a:cubicBezTo>
                  <a:cubicBezTo>
                    <a:pt x="1443" y="21"/>
                    <a:pt x="1438" y="18"/>
                    <a:pt x="1433" y="18"/>
                  </a:cubicBezTo>
                  <a:close/>
                  <a:moveTo>
                    <a:pt x="1202" y="1407"/>
                  </a:moveTo>
                  <a:lnTo>
                    <a:pt x="268" y="1407"/>
                  </a:lnTo>
                  <a:cubicBezTo>
                    <a:pt x="223" y="1407"/>
                    <a:pt x="184" y="1373"/>
                    <a:pt x="178" y="1329"/>
                  </a:cubicBezTo>
                  <a:lnTo>
                    <a:pt x="0" y="42"/>
                  </a:lnTo>
                  <a:cubicBezTo>
                    <a:pt x="-1" y="32"/>
                    <a:pt x="2" y="21"/>
                    <a:pt x="10" y="13"/>
                  </a:cubicBezTo>
                  <a:cubicBezTo>
                    <a:pt x="16" y="5"/>
                    <a:pt x="27" y="0"/>
                    <a:pt x="37" y="0"/>
                  </a:cubicBezTo>
                  <a:lnTo>
                    <a:pt x="1433" y="0"/>
                  </a:lnTo>
                  <a:cubicBezTo>
                    <a:pt x="1443" y="0"/>
                    <a:pt x="1453" y="5"/>
                    <a:pt x="1461" y="13"/>
                  </a:cubicBezTo>
                  <a:cubicBezTo>
                    <a:pt x="1468" y="21"/>
                    <a:pt x="1471" y="32"/>
                    <a:pt x="1469" y="42"/>
                  </a:cubicBezTo>
                  <a:lnTo>
                    <a:pt x="1291" y="1329"/>
                  </a:lnTo>
                  <a:cubicBezTo>
                    <a:pt x="1285" y="1373"/>
                    <a:pt x="1247" y="1407"/>
                    <a:pt x="1202" y="140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1" name="Freeform: Shape 630">
              <a:extLst>
                <a:ext uri="{FF2B5EF4-FFF2-40B4-BE49-F238E27FC236}">
                  <a16:creationId xmlns:a16="http://schemas.microsoft.com/office/drawing/2014/main" id="{16B70FF4-2F86-4BBF-A800-63A3905BBDA8}"/>
                </a:ext>
              </a:extLst>
            </p:cNvPr>
            <p:cNvSpPr/>
            <p:nvPr/>
          </p:nvSpPr>
          <p:spPr>
            <a:xfrm>
              <a:off x="7846968" y="6885417"/>
              <a:ext cx="1182672" cy="13895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50" h="1116">
                  <a:moveTo>
                    <a:pt x="871" y="9"/>
                  </a:moveTo>
                  <a:cubicBezTo>
                    <a:pt x="860" y="-3"/>
                    <a:pt x="841" y="-3"/>
                    <a:pt x="830" y="10"/>
                  </a:cubicBezTo>
                  <a:lnTo>
                    <a:pt x="418" y="513"/>
                  </a:lnTo>
                  <a:lnTo>
                    <a:pt x="6" y="1016"/>
                  </a:lnTo>
                  <a:cubicBezTo>
                    <a:pt x="-4" y="1028"/>
                    <a:pt x="-1" y="1047"/>
                    <a:pt x="13" y="1056"/>
                  </a:cubicBezTo>
                  <a:lnTo>
                    <a:pt x="106" y="1112"/>
                  </a:lnTo>
                  <a:cubicBezTo>
                    <a:pt x="118" y="1119"/>
                    <a:pt x="132" y="1116"/>
                    <a:pt x="140" y="1106"/>
                  </a:cubicBezTo>
                  <a:lnTo>
                    <a:pt x="945" y="123"/>
                  </a:lnTo>
                  <a:cubicBezTo>
                    <a:pt x="953" y="114"/>
                    <a:pt x="952" y="99"/>
                    <a:pt x="943" y="8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2" name="Freeform: Shape 631">
              <a:extLst>
                <a:ext uri="{FF2B5EF4-FFF2-40B4-BE49-F238E27FC236}">
                  <a16:creationId xmlns:a16="http://schemas.microsoft.com/office/drawing/2014/main" id="{DCE11B46-EDFD-48B7-801C-648F32380525}"/>
                </a:ext>
              </a:extLst>
            </p:cNvPr>
            <p:cNvSpPr/>
            <p:nvPr/>
          </p:nvSpPr>
          <p:spPr>
            <a:xfrm>
              <a:off x="7846968" y="6885417"/>
              <a:ext cx="1182672" cy="13895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50" h="1116">
                  <a:moveTo>
                    <a:pt x="871" y="9"/>
                  </a:moveTo>
                  <a:cubicBezTo>
                    <a:pt x="860" y="-3"/>
                    <a:pt x="841" y="-3"/>
                    <a:pt x="830" y="10"/>
                  </a:cubicBezTo>
                  <a:lnTo>
                    <a:pt x="418" y="513"/>
                  </a:lnTo>
                  <a:lnTo>
                    <a:pt x="6" y="1016"/>
                  </a:lnTo>
                  <a:cubicBezTo>
                    <a:pt x="-4" y="1028"/>
                    <a:pt x="-1" y="1047"/>
                    <a:pt x="13" y="1056"/>
                  </a:cubicBezTo>
                  <a:lnTo>
                    <a:pt x="106" y="1112"/>
                  </a:lnTo>
                  <a:cubicBezTo>
                    <a:pt x="118" y="1119"/>
                    <a:pt x="132" y="1116"/>
                    <a:pt x="140" y="1106"/>
                  </a:cubicBezTo>
                  <a:lnTo>
                    <a:pt x="945" y="123"/>
                  </a:lnTo>
                  <a:cubicBezTo>
                    <a:pt x="953" y="114"/>
                    <a:pt x="952" y="99"/>
                    <a:pt x="943" y="89"/>
                  </a:cubicBez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3" name="Freeform: Shape 632">
              <a:extLst>
                <a:ext uri="{FF2B5EF4-FFF2-40B4-BE49-F238E27FC236}">
                  <a16:creationId xmlns:a16="http://schemas.microsoft.com/office/drawing/2014/main" id="{FB73CA84-2B36-4DE1-97C3-FB389BC238D9}"/>
                </a:ext>
              </a:extLst>
            </p:cNvPr>
            <p:cNvSpPr/>
            <p:nvPr/>
          </p:nvSpPr>
          <p:spPr>
            <a:xfrm>
              <a:off x="7835751" y="6872955"/>
              <a:ext cx="1205104" cy="14119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68" h="1134">
                  <a:moveTo>
                    <a:pt x="859" y="18"/>
                  </a:moveTo>
                  <a:cubicBezTo>
                    <a:pt x="854" y="19"/>
                    <a:pt x="850" y="20"/>
                    <a:pt x="847" y="24"/>
                  </a:cubicBezTo>
                  <a:lnTo>
                    <a:pt x="22" y="1031"/>
                  </a:lnTo>
                  <a:cubicBezTo>
                    <a:pt x="19" y="1035"/>
                    <a:pt x="18" y="1040"/>
                    <a:pt x="19" y="1045"/>
                  </a:cubicBezTo>
                  <a:cubicBezTo>
                    <a:pt x="19" y="1050"/>
                    <a:pt x="23" y="1054"/>
                    <a:pt x="27" y="1057"/>
                  </a:cubicBezTo>
                  <a:lnTo>
                    <a:pt x="120" y="1113"/>
                  </a:lnTo>
                  <a:cubicBezTo>
                    <a:pt x="127" y="1117"/>
                    <a:pt x="137" y="1116"/>
                    <a:pt x="142" y="1109"/>
                  </a:cubicBezTo>
                  <a:lnTo>
                    <a:pt x="946" y="127"/>
                  </a:lnTo>
                  <a:cubicBezTo>
                    <a:pt x="952" y="120"/>
                    <a:pt x="952" y="111"/>
                    <a:pt x="946" y="104"/>
                  </a:cubicBezTo>
                  <a:lnTo>
                    <a:pt x="873" y="24"/>
                  </a:lnTo>
                  <a:cubicBezTo>
                    <a:pt x="869" y="20"/>
                    <a:pt x="864" y="18"/>
                    <a:pt x="859" y="18"/>
                  </a:cubicBezTo>
                  <a:close/>
                  <a:moveTo>
                    <a:pt x="129" y="1134"/>
                  </a:moveTo>
                  <a:cubicBezTo>
                    <a:pt x="123" y="1134"/>
                    <a:pt x="116" y="1132"/>
                    <a:pt x="111" y="1128"/>
                  </a:cubicBezTo>
                  <a:lnTo>
                    <a:pt x="18" y="1072"/>
                  </a:lnTo>
                  <a:cubicBezTo>
                    <a:pt x="9" y="1067"/>
                    <a:pt x="3" y="1058"/>
                    <a:pt x="1" y="1048"/>
                  </a:cubicBezTo>
                  <a:cubicBezTo>
                    <a:pt x="-1" y="1037"/>
                    <a:pt x="1" y="1027"/>
                    <a:pt x="8" y="1020"/>
                  </a:cubicBezTo>
                  <a:lnTo>
                    <a:pt x="832" y="13"/>
                  </a:lnTo>
                  <a:cubicBezTo>
                    <a:pt x="839" y="5"/>
                    <a:pt x="848" y="0"/>
                    <a:pt x="858" y="0"/>
                  </a:cubicBezTo>
                  <a:cubicBezTo>
                    <a:pt x="869" y="0"/>
                    <a:pt x="879" y="4"/>
                    <a:pt x="887" y="12"/>
                  </a:cubicBezTo>
                  <a:lnTo>
                    <a:pt x="959" y="92"/>
                  </a:lnTo>
                  <a:cubicBezTo>
                    <a:pt x="971" y="106"/>
                    <a:pt x="972" y="125"/>
                    <a:pt x="960" y="139"/>
                  </a:cubicBezTo>
                  <a:lnTo>
                    <a:pt x="156" y="1121"/>
                  </a:lnTo>
                  <a:cubicBezTo>
                    <a:pt x="149" y="1129"/>
                    <a:pt x="140" y="1134"/>
                    <a:pt x="129" y="113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4" name="Freeform: Shape 633">
              <a:extLst>
                <a:ext uri="{FF2B5EF4-FFF2-40B4-BE49-F238E27FC236}">
                  <a16:creationId xmlns:a16="http://schemas.microsoft.com/office/drawing/2014/main" id="{CE5D90BC-5D36-4857-A5CC-32B6BD0C22A2}"/>
                </a:ext>
              </a:extLst>
            </p:cNvPr>
            <p:cNvSpPr/>
            <p:nvPr/>
          </p:nvSpPr>
          <p:spPr>
            <a:xfrm>
              <a:off x="7825782" y="7488592"/>
              <a:ext cx="505969" cy="4623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7" h="372">
                  <a:moveTo>
                    <a:pt x="407" y="0"/>
                  </a:moveTo>
                  <a:cubicBezTo>
                    <a:pt x="407" y="0"/>
                    <a:pt x="18" y="50"/>
                    <a:pt x="1" y="171"/>
                  </a:cubicBezTo>
                  <a:cubicBezTo>
                    <a:pt x="-11" y="256"/>
                    <a:pt x="111" y="220"/>
                    <a:pt x="153" y="269"/>
                  </a:cubicBezTo>
                  <a:cubicBezTo>
                    <a:pt x="195" y="318"/>
                    <a:pt x="273" y="474"/>
                    <a:pt x="351" y="269"/>
                  </a:cubicBezTo>
                  <a:cubicBezTo>
                    <a:pt x="409" y="116"/>
                    <a:pt x="407" y="0"/>
                    <a:pt x="407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5" name="Freeform: Shape 634">
              <a:extLst>
                <a:ext uri="{FF2B5EF4-FFF2-40B4-BE49-F238E27FC236}">
                  <a16:creationId xmlns:a16="http://schemas.microsoft.com/office/drawing/2014/main" id="{30BE7427-5485-4023-AE49-649A1111C053}"/>
                </a:ext>
              </a:extLst>
            </p:cNvPr>
            <p:cNvSpPr/>
            <p:nvPr/>
          </p:nvSpPr>
          <p:spPr>
            <a:xfrm>
              <a:off x="7814566" y="7477376"/>
              <a:ext cx="528401" cy="4847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5" h="390">
                  <a:moveTo>
                    <a:pt x="407" y="19"/>
                  </a:moveTo>
                  <a:cubicBezTo>
                    <a:pt x="294" y="36"/>
                    <a:pt x="32" y="91"/>
                    <a:pt x="19" y="181"/>
                  </a:cubicBezTo>
                  <a:cubicBezTo>
                    <a:pt x="14" y="222"/>
                    <a:pt x="40" y="228"/>
                    <a:pt x="88" y="237"/>
                  </a:cubicBezTo>
                  <a:cubicBezTo>
                    <a:pt x="118" y="244"/>
                    <a:pt x="150" y="250"/>
                    <a:pt x="169" y="272"/>
                  </a:cubicBezTo>
                  <a:cubicBezTo>
                    <a:pt x="175" y="279"/>
                    <a:pt x="182" y="288"/>
                    <a:pt x="189" y="299"/>
                  </a:cubicBezTo>
                  <a:cubicBezTo>
                    <a:pt x="214" y="331"/>
                    <a:pt x="246" y="376"/>
                    <a:pt x="279" y="372"/>
                  </a:cubicBezTo>
                  <a:cubicBezTo>
                    <a:pt x="303" y="368"/>
                    <a:pt x="328" y="336"/>
                    <a:pt x="351" y="276"/>
                  </a:cubicBezTo>
                  <a:cubicBezTo>
                    <a:pt x="398" y="151"/>
                    <a:pt x="406" y="51"/>
                    <a:pt x="407" y="19"/>
                  </a:cubicBezTo>
                  <a:close/>
                  <a:moveTo>
                    <a:pt x="274" y="390"/>
                  </a:moveTo>
                  <a:cubicBezTo>
                    <a:pt x="234" y="390"/>
                    <a:pt x="201" y="346"/>
                    <a:pt x="175" y="309"/>
                  </a:cubicBezTo>
                  <a:cubicBezTo>
                    <a:pt x="168" y="299"/>
                    <a:pt x="161" y="291"/>
                    <a:pt x="155" y="284"/>
                  </a:cubicBezTo>
                  <a:cubicBezTo>
                    <a:pt x="140" y="266"/>
                    <a:pt x="112" y="261"/>
                    <a:pt x="84" y="256"/>
                  </a:cubicBezTo>
                  <a:cubicBezTo>
                    <a:pt x="41" y="247"/>
                    <a:pt x="-7" y="238"/>
                    <a:pt x="1" y="179"/>
                  </a:cubicBezTo>
                  <a:cubicBezTo>
                    <a:pt x="19" y="53"/>
                    <a:pt x="399" y="2"/>
                    <a:pt x="415" y="0"/>
                  </a:cubicBezTo>
                  <a:cubicBezTo>
                    <a:pt x="417" y="0"/>
                    <a:pt x="420" y="0"/>
                    <a:pt x="422" y="2"/>
                  </a:cubicBezTo>
                  <a:cubicBezTo>
                    <a:pt x="424" y="4"/>
                    <a:pt x="425" y="6"/>
                    <a:pt x="425" y="9"/>
                  </a:cubicBezTo>
                  <a:cubicBezTo>
                    <a:pt x="425" y="14"/>
                    <a:pt x="426" y="128"/>
                    <a:pt x="368" y="282"/>
                  </a:cubicBezTo>
                  <a:cubicBezTo>
                    <a:pt x="342" y="350"/>
                    <a:pt x="314" y="386"/>
                    <a:pt x="281" y="390"/>
                  </a:cubicBezTo>
                  <a:cubicBezTo>
                    <a:pt x="279" y="390"/>
                    <a:pt x="277" y="390"/>
                    <a:pt x="274" y="39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6" name="Freeform: Shape 635">
              <a:extLst>
                <a:ext uri="{FF2B5EF4-FFF2-40B4-BE49-F238E27FC236}">
                  <a16:creationId xmlns:a16="http://schemas.microsoft.com/office/drawing/2014/main" id="{8BBBB53E-D48A-4E97-9CAE-49991242A453}"/>
                </a:ext>
              </a:extLst>
            </p:cNvPr>
            <p:cNvSpPr/>
            <p:nvPr/>
          </p:nvSpPr>
          <p:spPr>
            <a:xfrm>
              <a:off x="8162264" y="7488592"/>
              <a:ext cx="169487" cy="4623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7" h="372">
                  <a:moveTo>
                    <a:pt x="137" y="0"/>
                  </a:moveTo>
                  <a:cubicBezTo>
                    <a:pt x="137" y="0"/>
                    <a:pt x="77" y="128"/>
                    <a:pt x="14" y="314"/>
                  </a:cubicBezTo>
                  <a:cubicBezTo>
                    <a:pt x="5" y="340"/>
                    <a:pt x="1" y="359"/>
                    <a:pt x="0" y="372"/>
                  </a:cubicBezTo>
                  <a:cubicBezTo>
                    <a:pt x="26" y="369"/>
                    <a:pt x="53" y="342"/>
                    <a:pt x="81" y="269"/>
                  </a:cubicBezTo>
                  <a:cubicBezTo>
                    <a:pt x="139" y="116"/>
                    <a:pt x="137" y="0"/>
                    <a:pt x="137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7" name="Freeform: Shape 636">
              <a:extLst>
                <a:ext uri="{FF2B5EF4-FFF2-40B4-BE49-F238E27FC236}">
                  <a16:creationId xmlns:a16="http://schemas.microsoft.com/office/drawing/2014/main" id="{6582522E-9DF8-4B7F-A970-1A414EDEC9C2}"/>
                </a:ext>
              </a:extLst>
            </p:cNvPr>
            <p:cNvSpPr/>
            <p:nvPr/>
          </p:nvSpPr>
          <p:spPr>
            <a:xfrm>
              <a:off x="8151048" y="7477376"/>
              <a:ext cx="191919" cy="4847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5" h="390">
                  <a:moveTo>
                    <a:pt x="134" y="59"/>
                  </a:moveTo>
                  <a:cubicBezTo>
                    <a:pt x="111" y="113"/>
                    <a:pt x="71" y="208"/>
                    <a:pt x="32" y="326"/>
                  </a:cubicBezTo>
                  <a:cubicBezTo>
                    <a:pt x="26" y="343"/>
                    <a:pt x="22" y="357"/>
                    <a:pt x="20" y="368"/>
                  </a:cubicBezTo>
                  <a:cubicBezTo>
                    <a:pt x="41" y="358"/>
                    <a:pt x="61" y="327"/>
                    <a:pt x="81" y="276"/>
                  </a:cubicBezTo>
                  <a:cubicBezTo>
                    <a:pt x="115" y="185"/>
                    <a:pt x="128" y="107"/>
                    <a:pt x="134" y="59"/>
                  </a:cubicBezTo>
                  <a:close/>
                  <a:moveTo>
                    <a:pt x="9" y="390"/>
                  </a:moveTo>
                  <a:cubicBezTo>
                    <a:pt x="7" y="390"/>
                    <a:pt x="4" y="389"/>
                    <a:pt x="2" y="387"/>
                  </a:cubicBezTo>
                  <a:cubicBezTo>
                    <a:pt x="0" y="386"/>
                    <a:pt x="0" y="383"/>
                    <a:pt x="0" y="381"/>
                  </a:cubicBezTo>
                  <a:cubicBezTo>
                    <a:pt x="1" y="365"/>
                    <a:pt x="5" y="346"/>
                    <a:pt x="15" y="320"/>
                  </a:cubicBezTo>
                  <a:cubicBezTo>
                    <a:pt x="77" y="135"/>
                    <a:pt x="137" y="6"/>
                    <a:pt x="137" y="5"/>
                  </a:cubicBezTo>
                  <a:cubicBezTo>
                    <a:pt x="139" y="1"/>
                    <a:pt x="143" y="-1"/>
                    <a:pt x="148" y="0"/>
                  </a:cubicBezTo>
                  <a:cubicBezTo>
                    <a:pt x="152" y="1"/>
                    <a:pt x="155" y="5"/>
                    <a:pt x="155" y="9"/>
                  </a:cubicBezTo>
                  <a:cubicBezTo>
                    <a:pt x="155" y="14"/>
                    <a:pt x="156" y="128"/>
                    <a:pt x="98" y="282"/>
                  </a:cubicBezTo>
                  <a:cubicBezTo>
                    <a:pt x="72" y="351"/>
                    <a:pt x="43" y="387"/>
                    <a:pt x="10" y="39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8" name="Freeform: Shape 637">
              <a:extLst>
                <a:ext uri="{FF2B5EF4-FFF2-40B4-BE49-F238E27FC236}">
                  <a16:creationId xmlns:a16="http://schemas.microsoft.com/office/drawing/2014/main" id="{4CB4F573-62E7-4CBE-B768-6A717F9CC01B}"/>
                </a:ext>
              </a:extLst>
            </p:cNvPr>
            <p:cNvSpPr/>
            <p:nvPr/>
          </p:nvSpPr>
          <p:spPr>
            <a:xfrm>
              <a:off x="8326766" y="6943990"/>
              <a:ext cx="419979" cy="5458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8" h="439">
                  <a:moveTo>
                    <a:pt x="6" y="439"/>
                  </a:moveTo>
                  <a:cubicBezTo>
                    <a:pt x="6" y="439"/>
                    <a:pt x="-32" y="49"/>
                    <a:pt x="81" y="5"/>
                  </a:cubicBezTo>
                  <a:cubicBezTo>
                    <a:pt x="161" y="-26"/>
                    <a:pt x="153" y="101"/>
                    <a:pt x="211" y="131"/>
                  </a:cubicBezTo>
                  <a:cubicBezTo>
                    <a:pt x="267" y="161"/>
                    <a:pt x="438" y="201"/>
                    <a:pt x="256" y="323"/>
                  </a:cubicBezTo>
                  <a:cubicBezTo>
                    <a:pt x="119" y="415"/>
                    <a:pt x="6" y="439"/>
                    <a:pt x="6" y="439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9" name="Freeform: Shape 638">
              <a:extLst>
                <a:ext uri="{FF2B5EF4-FFF2-40B4-BE49-F238E27FC236}">
                  <a16:creationId xmlns:a16="http://schemas.microsoft.com/office/drawing/2014/main" id="{080A3E1D-C0E6-41DE-BEB9-F1C8B6D22959}"/>
                </a:ext>
              </a:extLst>
            </p:cNvPr>
            <p:cNvSpPr/>
            <p:nvPr/>
          </p:nvSpPr>
          <p:spPr>
            <a:xfrm>
              <a:off x="8314304" y="6931528"/>
              <a:ext cx="442411" cy="5682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6" h="457">
                  <a:moveTo>
                    <a:pt x="114" y="18"/>
                  </a:moveTo>
                  <a:cubicBezTo>
                    <a:pt x="108" y="18"/>
                    <a:pt x="102" y="19"/>
                    <a:pt x="94" y="22"/>
                  </a:cubicBezTo>
                  <a:cubicBezTo>
                    <a:pt x="9" y="55"/>
                    <a:pt x="14" y="323"/>
                    <a:pt x="24" y="437"/>
                  </a:cubicBezTo>
                  <a:cubicBezTo>
                    <a:pt x="54" y="428"/>
                    <a:pt x="150" y="398"/>
                    <a:pt x="260" y="324"/>
                  </a:cubicBezTo>
                  <a:cubicBezTo>
                    <a:pt x="315" y="288"/>
                    <a:pt x="340" y="257"/>
                    <a:pt x="338" y="232"/>
                  </a:cubicBezTo>
                  <a:cubicBezTo>
                    <a:pt x="336" y="200"/>
                    <a:pt x="284" y="178"/>
                    <a:pt x="247" y="162"/>
                  </a:cubicBezTo>
                  <a:cubicBezTo>
                    <a:pt x="235" y="157"/>
                    <a:pt x="225" y="152"/>
                    <a:pt x="216" y="148"/>
                  </a:cubicBezTo>
                  <a:cubicBezTo>
                    <a:pt x="190" y="134"/>
                    <a:pt x="177" y="105"/>
                    <a:pt x="164" y="76"/>
                  </a:cubicBezTo>
                  <a:cubicBezTo>
                    <a:pt x="149" y="41"/>
                    <a:pt x="137" y="18"/>
                    <a:pt x="114" y="18"/>
                  </a:cubicBezTo>
                  <a:close/>
                  <a:moveTo>
                    <a:pt x="16" y="457"/>
                  </a:moveTo>
                  <a:cubicBezTo>
                    <a:pt x="14" y="457"/>
                    <a:pt x="12" y="457"/>
                    <a:pt x="11" y="455"/>
                  </a:cubicBezTo>
                  <a:cubicBezTo>
                    <a:pt x="8" y="454"/>
                    <a:pt x="7" y="451"/>
                    <a:pt x="6" y="449"/>
                  </a:cubicBezTo>
                  <a:cubicBezTo>
                    <a:pt x="5" y="433"/>
                    <a:pt x="-31" y="51"/>
                    <a:pt x="88" y="5"/>
                  </a:cubicBezTo>
                  <a:cubicBezTo>
                    <a:pt x="143" y="-16"/>
                    <a:pt x="164" y="29"/>
                    <a:pt x="181" y="69"/>
                  </a:cubicBezTo>
                  <a:cubicBezTo>
                    <a:pt x="192" y="94"/>
                    <a:pt x="205" y="121"/>
                    <a:pt x="225" y="132"/>
                  </a:cubicBezTo>
                  <a:cubicBezTo>
                    <a:pt x="233" y="136"/>
                    <a:pt x="242" y="140"/>
                    <a:pt x="253" y="145"/>
                  </a:cubicBezTo>
                  <a:cubicBezTo>
                    <a:pt x="297" y="164"/>
                    <a:pt x="353" y="187"/>
                    <a:pt x="356" y="230"/>
                  </a:cubicBezTo>
                  <a:cubicBezTo>
                    <a:pt x="359" y="263"/>
                    <a:pt x="331" y="299"/>
                    <a:pt x="270" y="340"/>
                  </a:cubicBezTo>
                  <a:cubicBezTo>
                    <a:pt x="134" y="431"/>
                    <a:pt x="22" y="456"/>
                    <a:pt x="17" y="45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0" name="Freeform: Shape 639">
              <a:extLst>
                <a:ext uri="{FF2B5EF4-FFF2-40B4-BE49-F238E27FC236}">
                  <a16:creationId xmlns:a16="http://schemas.microsoft.com/office/drawing/2014/main" id="{818CD42A-51D7-44C7-81A5-E06A47532713}"/>
                </a:ext>
              </a:extLst>
            </p:cNvPr>
            <p:cNvSpPr/>
            <p:nvPr/>
          </p:nvSpPr>
          <p:spPr>
            <a:xfrm>
              <a:off x="8334240" y="7218160"/>
              <a:ext cx="411256" cy="2704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1" h="218">
                  <a:moveTo>
                    <a:pt x="0" y="218"/>
                  </a:moveTo>
                  <a:cubicBezTo>
                    <a:pt x="0" y="218"/>
                    <a:pt x="111" y="131"/>
                    <a:pt x="278" y="27"/>
                  </a:cubicBezTo>
                  <a:cubicBezTo>
                    <a:pt x="301" y="13"/>
                    <a:pt x="318" y="4"/>
                    <a:pt x="331" y="0"/>
                  </a:cubicBezTo>
                  <a:cubicBezTo>
                    <a:pt x="334" y="26"/>
                    <a:pt x="314" y="59"/>
                    <a:pt x="250" y="102"/>
                  </a:cubicBezTo>
                  <a:cubicBezTo>
                    <a:pt x="113" y="194"/>
                    <a:pt x="0" y="218"/>
                    <a:pt x="0" y="21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1" name="Freeform: Shape 640">
              <a:extLst>
                <a:ext uri="{FF2B5EF4-FFF2-40B4-BE49-F238E27FC236}">
                  <a16:creationId xmlns:a16="http://schemas.microsoft.com/office/drawing/2014/main" id="{1A1CF73E-EFC5-4DE9-9FA8-7F77AEA24106}"/>
                </a:ext>
              </a:extLst>
            </p:cNvPr>
            <p:cNvSpPr/>
            <p:nvPr/>
          </p:nvSpPr>
          <p:spPr>
            <a:xfrm>
              <a:off x="8323027" y="7206944"/>
              <a:ext cx="433688" cy="292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9" h="236">
                  <a:moveTo>
                    <a:pt x="330" y="23"/>
                  </a:moveTo>
                  <a:cubicBezTo>
                    <a:pt x="320" y="28"/>
                    <a:pt x="307" y="34"/>
                    <a:pt x="292" y="44"/>
                  </a:cubicBezTo>
                  <a:cubicBezTo>
                    <a:pt x="186" y="109"/>
                    <a:pt x="101" y="169"/>
                    <a:pt x="55" y="203"/>
                  </a:cubicBezTo>
                  <a:cubicBezTo>
                    <a:pt x="100" y="188"/>
                    <a:pt x="173" y="157"/>
                    <a:pt x="253" y="103"/>
                  </a:cubicBezTo>
                  <a:cubicBezTo>
                    <a:pt x="300" y="73"/>
                    <a:pt x="325" y="45"/>
                    <a:pt x="330" y="23"/>
                  </a:cubicBezTo>
                  <a:close/>
                  <a:moveTo>
                    <a:pt x="9" y="236"/>
                  </a:moveTo>
                  <a:cubicBezTo>
                    <a:pt x="5" y="236"/>
                    <a:pt x="2" y="234"/>
                    <a:pt x="1" y="231"/>
                  </a:cubicBezTo>
                  <a:cubicBezTo>
                    <a:pt x="-1" y="227"/>
                    <a:pt x="0" y="222"/>
                    <a:pt x="3" y="220"/>
                  </a:cubicBezTo>
                  <a:cubicBezTo>
                    <a:pt x="4" y="218"/>
                    <a:pt x="116" y="131"/>
                    <a:pt x="283" y="28"/>
                  </a:cubicBezTo>
                  <a:cubicBezTo>
                    <a:pt x="305" y="14"/>
                    <a:pt x="323" y="5"/>
                    <a:pt x="337" y="1"/>
                  </a:cubicBezTo>
                  <a:cubicBezTo>
                    <a:pt x="340" y="-1"/>
                    <a:pt x="343" y="0"/>
                    <a:pt x="345" y="1"/>
                  </a:cubicBezTo>
                  <a:cubicBezTo>
                    <a:pt x="347" y="3"/>
                    <a:pt x="349" y="6"/>
                    <a:pt x="349" y="8"/>
                  </a:cubicBezTo>
                  <a:cubicBezTo>
                    <a:pt x="353" y="41"/>
                    <a:pt x="325" y="77"/>
                    <a:pt x="263" y="119"/>
                  </a:cubicBezTo>
                  <a:cubicBezTo>
                    <a:pt x="127" y="210"/>
                    <a:pt x="15" y="235"/>
                    <a:pt x="10" y="23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2" name="Freeform: Shape 641">
              <a:extLst>
                <a:ext uri="{FF2B5EF4-FFF2-40B4-BE49-F238E27FC236}">
                  <a16:creationId xmlns:a16="http://schemas.microsoft.com/office/drawing/2014/main" id="{05FB2D8E-9194-4E1A-B109-DD51EB2393A4}"/>
                </a:ext>
              </a:extLst>
            </p:cNvPr>
            <p:cNvSpPr/>
            <p:nvPr/>
          </p:nvSpPr>
          <p:spPr>
            <a:xfrm>
              <a:off x="8255731" y="7410080"/>
              <a:ext cx="155779" cy="1595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" h="129">
                  <a:moveTo>
                    <a:pt x="110" y="12"/>
                  </a:moveTo>
                  <a:cubicBezTo>
                    <a:pt x="133" y="33"/>
                    <a:pt x="131" y="73"/>
                    <a:pt x="105" y="102"/>
                  </a:cubicBezTo>
                  <a:cubicBezTo>
                    <a:pt x="80" y="131"/>
                    <a:pt x="40" y="138"/>
                    <a:pt x="17" y="118"/>
                  </a:cubicBezTo>
                  <a:cubicBezTo>
                    <a:pt x="-7" y="97"/>
                    <a:pt x="-5" y="57"/>
                    <a:pt x="21" y="28"/>
                  </a:cubicBezTo>
                  <a:cubicBezTo>
                    <a:pt x="47" y="-2"/>
                    <a:pt x="86" y="-8"/>
                    <a:pt x="110" y="12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3" name="Freeform: Shape 642">
              <a:extLst>
                <a:ext uri="{FF2B5EF4-FFF2-40B4-BE49-F238E27FC236}">
                  <a16:creationId xmlns:a16="http://schemas.microsoft.com/office/drawing/2014/main" id="{F922DC56-AEEA-4589-B6D6-7FA328108F7F}"/>
                </a:ext>
              </a:extLst>
            </p:cNvPr>
            <p:cNvSpPr/>
            <p:nvPr/>
          </p:nvSpPr>
          <p:spPr>
            <a:xfrm>
              <a:off x="8244511" y="7398864"/>
              <a:ext cx="178211" cy="1831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4" h="148">
                  <a:moveTo>
                    <a:pt x="86" y="18"/>
                  </a:moveTo>
                  <a:cubicBezTo>
                    <a:pt x="69" y="18"/>
                    <a:pt x="51" y="27"/>
                    <a:pt x="37" y="43"/>
                  </a:cubicBezTo>
                  <a:cubicBezTo>
                    <a:pt x="26" y="56"/>
                    <a:pt x="19" y="71"/>
                    <a:pt x="18" y="86"/>
                  </a:cubicBezTo>
                  <a:cubicBezTo>
                    <a:pt x="18" y="100"/>
                    <a:pt x="22" y="112"/>
                    <a:pt x="31" y="120"/>
                  </a:cubicBezTo>
                  <a:cubicBezTo>
                    <a:pt x="40" y="128"/>
                    <a:pt x="53" y="131"/>
                    <a:pt x="67" y="128"/>
                  </a:cubicBezTo>
                  <a:cubicBezTo>
                    <a:pt x="82" y="126"/>
                    <a:pt x="96" y="117"/>
                    <a:pt x="107" y="105"/>
                  </a:cubicBezTo>
                  <a:cubicBezTo>
                    <a:pt x="130" y="80"/>
                    <a:pt x="132" y="45"/>
                    <a:pt x="113" y="28"/>
                  </a:cubicBezTo>
                  <a:cubicBezTo>
                    <a:pt x="105" y="21"/>
                    <a:pt x="96" y="18"/>
                    <a:pt x="86" y="18"/>
                  </a:cubicBezTo>
                  <a:close/>
                  <a:moveTo>
                    <a:pt x="58" y="148"/>
                  </a:moveTo>
                  <a:cubicBezTo>
                    <a:pt x="43" y="148"/>
                    <a:pt x="30" y="143"/>
                    <a:pt x="20" y="134"/>
                  </a:cubicBezTo>
                  <a:cubicBezTo>
                    <a:pt x="6" y="122"/>
                    <a:pt x="-1" y="105"/>
                    <a:pt x="0" y="85"/>
                  </a:cubicBezTo>
                  <a:cubicBezTo>
                    <a:pt x="1" y="65"/>
                    <a:pt x="9" y="47"/>
                    <a:pt x="23" y="31"/>
                  </a:cubicBezTo>
                  <a:cubicBezTo>
                    <a:pt x="52" y="-2"/>
                    <a:pt x="97" y="-10"/>
                    <a:pt x="125" y="14"/>
                  </a:cubicBezTo>
                  <a:cubicBezTo>
                    <a:pt x="152" y="38"/>
                    <a:pt x="150" y="84"/>
                    <a:pt x="121" y="117"/>
                  </a:cubicBezTo>
                  <a:cubicBezTo>
                    <a:pt x="107" y="133"/>
                    <a:pt x="89" y="143"/>
                    <a:pt x="70" y="147"/>
                  </a:cubicBezTo>
                  <a:cubicBezTo>
                    <a:pt x="66" y="147"/>
                    <a:pt x="62" y="148"/>
                    <a:pt x="58" y="14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4" name="Freeform: Shape 643">
              <a:extLst>
                <a:ext uri="{FF2B5EF4-FFF2-40B4-BE49-F238E27FC236}">
                  <a16:creationId xmlns:a16="http://schemas.microsoft.com/office/drawing/2014/main" id="{F1B12BBB-7752-44FF-9DAE-7FA0678677C9}"/>
                </a:ext>
              </a:extLst>
            </p:cNvPr>
            <p:cNvSpPr/>
            <p:nvPr/>
          </p:nvSpPr>
          <p:spPr>
            <a:xfrm>
              <a:off x="9673940" y="6545196"/>
              <a:ext cx="424964" cy="17285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2" h="1388">
                  <a:moveTo>
                    <a:pt x="0" y="1388"/>
                  </a:moveTo>
                  <a:lnTo>
                    <a:pt x="171" y="1388"/>
                  </a:lnTo>
                  <a:lnTo>
                    <a:pt x="342" y="1388"/>
                  </a:lnTo>
                  <a:lnTo>
                    <a:pt x="342" y="0"/>
                  </a:lnTo>
                  <a:lnTo>
                    <a:pt x="1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5" name="Freeform: Shape 644">
              <a:extLst>
                <a:ext uri="{FF2B5EF4-FFF2-40B4-BE49-F238E27FC236}">
                  <a16:creationId xmlns:a16="http://schemas.microsoft.com/office/drawing/2014/main" id="{27A0CB64-B33B-4F05-9BDC-65DB91EAA213}"/>
                </a:ext>
              </a:extLst>
            </p:cNvPr>
            <p:cNvSpPr/>
            <p:nvPr/>
          </p:nvSpPr>
          <p:spPr>
            <a:xfrm>
              <a:off x="9662720" y="6533980"/>
              <a:ext cx="447396" cy="17521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0" h="1407">
                  <a:moveTo>
                    <a:pt x="19" y="1388"/>
                  </a:moveTo>
                  <a:lnTo>
                    <a:pt x="342" y="1388"/>
                  </a:lnTo>
                  <a:lnTo>
                    <a:pt x="342" y="18"/>
                  </a:lnTo>
                  <a:lnTo>
                    <a:pt x="19" y="18"/>
                  </a:lnTo>
                  <a:close/>
                  <a:moveTo>
                    <a:pt x="351" y="1407"/>
                  </a:moveTo>
                  <a:lnTo>
                    <a:pt x="9" y="1407"/>
                  </a:lnTo>
                  <a:cubicBezTo>
                    <a:pt x="4" y="1407"/>
                    <a:pt x="0" y="1402"/>
                    <a:pt x="0" y="1397"/>
                  </a:cubicBezTo>
                  <a:lnTo>
                    <a:pt x="0" y="9"/>
                  </a:lnTo>
                  <a:cubicBezTo>
                    <a:pt x="0" y="4"/>
                    <a:pt x="4" y="0"/>
                    <a:pt x="9" y="0"/>
                  </a:cubicBezTo>
                  <a:lnTo>
                    <a:pt x="351" y="0"/>
                  </a:lnTo>
                  <a:cubicBezTo>
                    <a:pt x="356" y="0"/>
                    <a:pt x="360" y="4"/>
                    <a:pt x="360" y="9"/>
                  </a:cubicBezTo>
                  <a:lnTo>
                    <a:pt x="360" y="1397"/>
                  </a:lnTo>
                  <a:cubicBezTo>
                    <a:pt x="360" y="1402"/>
                    <a:pt x="356" y="1407"/>
                    <a:pt x="351" y="140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6" name="Freeform: Shape 645">
              <a:extLst>
                <a:ext uri="{FF2B5EF4-FFF2-40B4-BE49-F238E27FC236}">
                  <a16:creationId xmlns:a16="http://schemas.microsoft.com/office/drawing/2014/main" id="{430FD5FE-A0E9-4AB5-9430-D4AC8BC36C68}"/>
                </a:ext>
              </a:extLst>
            </p:cNvPr>
            <p:cNvSpPr/>
            <p:nvPr/>
          </p:nvSpPr>
          <p:spPr>
            <a:xfrm>
              <a:off x="10472773" y="5711469"/>
              <a:ext cx="452381" cy="4274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4" h="344">
                  <a:moveTo>
                    <a:pt x="23" y="344"/>
                  </a:moveTo>
                  <a:cubicBezTo>
                    <a:pt x="20" y="344"/>
                    <a:pt x="19" y="344"/>
                    <a:pt x="16" y="343"/>
                  </a:cubicBezTo>
                  <a:cubicBezTo>
                    <a:pt x="5" y="339"/>
                    <a:pt x="-3" y="327"/>
                    <a:pt x="1" y="315"/>
                  </a:cubicBezTo>
                  <a:lnTo>
                    <a:pt x="36" y="193"/>
                  </a:lnTo>
                  <a:cubicBezTo>
                    <a:pt x="38" y="185"/>
                    <a:pt x="44" y="178"/>
                    <a:pt x="53" y="177"/>
                  </a:cubicBezTo>
                  <a:lnTo>
                    <a:pt x="163" y="153"/>
                  </a:lnTo>
                  <a:lnTo>
                    <a:pt x="195" y="44"/>
                  </a:lnTo>
                  <a:cubicBezTo>
                    <a:pt x="196" y="35"/>
                    <a:pt x="203" y="29"/>
                    <a:pt x="212" y="28"/>
                  </a:cubicBezTo>
                  <a:lnTo>
                    <a:pt x="336" y="1"/>
                  </a:lnTo>
                  <a:cubicBezTo>
                    <a:pt x="348" y="-2"/>
                    <a:pt x="361" y="6"/>
                    <a:pt x="363" y="18"/>
                  </a:cubicBezTo>
                  <a:cubicBezTo>
                    <a:pt x="366" y="31"/>
                    <a:pt x="358" y="43"/>
                    <a:pt x="346" y="45"/>
                  </a:cubicBezTo>
                  <a:lnTo>
                    <a:pt x="235" y="69"/>
                  </a:lnTo>
                  <a:lnTo>
                    <a:pt x="204" y="178"/>
                  </a:lnTo>
                  <a:cubicBezTo>
                    <a:pt x="201" y="187"/>
                    <a:pt x="195" y="193"/>
                    <a:pt x="187" y="195"/>
                  </a:cubicBezTo>
                  <a:lnTo>
                    <a:pt x="75" y="218"/>
                  </a:lnTo>
                  <a:lnTo>
                    <a:pt x="44" y="327"/>
                  </a:lnTo>
                  <a:cubicBezTo>
                    <a:pt x="42" y="338"/>
                    <a:pt x="33" y="344"/>
                    <a:pt x="23" y="344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7" name="Freeform: Shape 646">
              <a:extLst>
                <a:ext uri="{FF2B5EF4-FFF2-40B4-BE49-F238E27FC236}">
                  <a16:creationId xmlns:a16="http://schemas.microsoft.com/office/drawing/2014/main" id="{24811A5A-5B18-4C44-944D-6421056DBABA}"/>
                </a:ext>
              </a:extLst>
            </p:cNvPr>
            <p:cNvSpPr/>
            <p:nvPr/>
          </p:nvSpPr>
          <p:spPr>
            <a:xfrm>
              <a:off x="8934926" y="5684049"/>
              <a:ext cx="392562" cy="4810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6" h="387">
                  <a:moveTo>
                    <a:pt x="293" y="387"/>
                  </a:moveTo>
                  <a:cubicBezTo>
                    <a:pt x="282" y="387"/>
                    <a:pt x="272" y="378"/>
                    <a:pt x="270" y="367"/>
                  </a:cubicBezTo>
                  <a:lnTo>
                    <a:pt x="256" y="255"/>
                  </a:lnTo>
                  <a:lnTo>
                    <a:pt x="149" y="214"/>
                  </a:lnTo>
                  <a:cubicBezTo>
                    <a:pt x="142" y="212"/>
                    <a:pt x="136" y="204"/>
                    <a:pt x="135" y="196"/>
                  </a:cubicBezTo>
                  <a:lnTo>
                    <a:pt x="120" y="83"/>
                  </a:lnTo>
                  <a:lnTo>
                    <a:pt x="14" y="44"/>
                  </a:lnTo>
                  <a:cubicBezTo>
                    <a:pt x="2" y="39"/>
                    <a:pt x="-3" y="26"/>
                    <a:pt x="1" y="14"/>
                  </a:cubicBezTo>
                  <a:cubicBezTo>
                    <a:pt x="5" y="3"/>
                    <a:pt x="19" y="-3"/>
                    <a:pt x="30" y="1"/>
                  </a:cubicBezTo>
                  <a:lnTo>
                    <a:pt x="149" y="45"/>
                  </a:lnTo>
                  <a:cubicBezTo>
                    <a:pt x="157" y="49"/>
                    <a:pt x="163" y="56"/>
                    <a:pt x="164" y="64"/>
                  </a:cubicBezTo>
                  <a:lnTo>
                    <a:pt x="178" y="176"/>
                  </a:lnTo>
                  <a:lnTo>
                    <a:pt x="285" y="217"/>
                  </a:lnTo>
                  <a:cubicBezTo>
                    <a:pt x="293" y="219"/>
                    <a:pt x="298" y="227"/>
                    <a:pt x="299" y="235"/>
                  </a:cubicBezTo>
                  <a:lnTo>
                    <a:pt x="316" y="361"/>
                  </a:lnTo>
                  <a:cubicBezTo>
                    <a:pt x="317" y="373"/>
                    <a:pt x="309" y="385"/>
                    <a:pt x="296" y="387"/>
                  </a:cubicBezTo>
                  <a:cubicBezTo>
                    <a:pt x="295" y="387"/>
                    <a:pt x="294" y="387"/>
                    <a:pt x="293" y="38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8" name="Freeform: Shape 647">
              <a:extLst>
                <a:ext uri="{FF2B5EF4-FFF2-40B4-BE49-F238E27FC236}">
                  <a16:creationId xmlns:a16="http://schemas.microsoft.com/office/drawing/2014/main" id="{223213A7-6C55-41ED-83B1-11B820A021EC}"/>
                </a:ext>
              </a:extLst>
            </p:cNvPr>
            <p:cNvSpPr/>
            <p:nvPr/>
          </p:nvSpPr>
          <p:spPr>
            <a:xfrm>
              <a:off x="9197880" y="5352555"/>
              <a:ext cx="257970" cy="264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" h="213">
                  <a:moveTo>
                    <a:pt x="94" y="3"/>
                  </a:moveTo>
                  <a:lnTo>
                    <a:pt x="132" y="48"/>
                  </a:lnTo>
                  <a:cubicBezTo>
                    <a:pt x="134" y="50"/>
                    <a:pt x="137" y="51"/>
                    <a:pt x="140" y="51"/>
                  </a:cubicBezTo>
                  <a:lnTo>
                    <a:pt x="198" y="45"/>
                  </a:lnTo>
                  <a:cubicBezTo>
                    <a:pt x="206" y="45"/>
                    <a:pt x="211" y="53"/>
                    <a:pt x="207" y="59"/>
                  </a:cubicBezTo>
                  <a:lnTo>
                    <a:pt x="176" y="109"/>
                  </a:lnTo>
                  <a:cubicBezTo>
                    <a:pt x="175" y="111"/>
                    <a:pt x="174" y="115"/>
                    <a:pt x="175" y="118"/>
                  </a:cubicBezTo>
                  <a:lnTo>
                    <a:pt x="199" y="171"/>
                  </a:lnTo>
                  <a:cubicBezTo>
                    <a:pt x="203" y="178"/>
                    <a:pt x="196" y="186"/>
                    <a:pt x="188" y="184"/>
                  </a:cubicBezTo>
                  <a:lnTo>
                    <a:pt x="132" y="170"/>
                  </a:lnTo>
                  <a:cubicBezTo>
                    <a:pt x="128" y="169"/>
                    <a:pt x="126" y="170"/>
                    <a:pt x="123" y="172"/>
                  </a:cubicBezTo>
                  <a:lnTo>
                    <a:pt x="80" y="211"/>
                  </a:lnTo>
                  <a:cubicBezTo>
                    <a:pt x="74" y="216"/>
                    <a:pt x="65" y="212"/>
                    <a:pt x="64" y="204"/>
                  </a:cubicBezTo>
                  <a:lnTo>
                    <a:pt x="60" y="147"/>
                  </a:lnTo>
                  <a:cubicBezTo>
                    <a:pt x="59" y="144"/>
                    <a:pt x="58" y="141"/>
                    <a:pt x="55" y="139"/>
                  </a:cubicBezTo>
                  <a:lnTo>
                    <a:pt x="5" y="110"/>
                  </a:lnTo>
                  <a:cubicBezTo>
                    <a:pt x="-2" y="106"/>
                    <a:pt x="-1" y="96"/>
                    <a:pt x="6" y="93"/>
                  </a:cubicBezTo>
                  <a:lnTo>
                    <a:pt x="60" y="71"/>
                  </a:lnTo>
                  <a:cubicBezTo>
                    <a:pt x="63" y="70"/>
                    <a:pt x="65" y="67"/>
                    <a:pt x="65" y="64"/>
                  </a:cubicBezTo>
                  <a:lnTo>
                    <a:pt x="78" y="7"/>
                  </a:lnTo>
                  <a:cubicBezTo>
                    <a:pt x="80" y="0"/>
                    <a:pt x="89" y="-2"/>
                    <a:pt x="94" y="3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9" name="Freeform: Shape 648">
              <a:extLst>
                <a:ext uri="{FF2B5EF4-FFF2-40B4-BE49-F238E27FC236}">
                  <a16:creationId xmlns:a16="http://schemas.microsoft.com/office/drawing/2014/main" id="{0D2F9141-5A75-49E0-8561-0F2BDDAD0362}"/>
                </a:ext>
              </a:extLst>
            </p:cNvPr>
            <p:cNvSpPr/>
            <p:nvPr/>
          </p:nvSpPr>
          <p:spPr>
            <a:xfrm>
              <a:off x="9186664" y="5340093"/>
              <a:ext cx="281648" cy="2891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7" h="233">
                  <a:moveTo>
                    <a:pt x="97" y="19"/>
                  </a:moveTo>
                  <a:lnTo>
                    <a:pt x="96" y="19"/>
                  </a:lnTo>
                  <a:lnTo>
                    <a:pt x="84" y="76"/>
                  </a:lnTo>
                  <a:cubicBezTo>
                    <a:pt x="82" y="82"/>
                    <a:pt x="78" y="87"/>
                    <a:pt x="73" y="90"/>
                  </a:cubicBezTo>
                  <a:lnTo>
                    <a:pt x="19" y="112"/>
                  </a:lnTo>
                  <a:lnTo>
                    <a:pt x="69" y="142"/>
                  </a:lnTo>
                  <a:cubicBezTo>
                    <a:pt x="74" y="144"/>
                    <a:pt x="78" y="150"/>
                    <a:pt x="78" y="156"/>
                  </a:cubicBezTo>
                  <a:lnTo>
                    <a:pt x="82" y="214"/>
                  </a:lnTo>
                  <a:lnTo>
                    <a:pt x="83" y="214"/>
                  </a:lnTo>
                  <a:lnTo>
                    <a:pt x="126" y="175"/>
                  </a:lnTo>
                  <a:cubicBezTo>
                    <a:pt x="131" y="171"/>
                    <a:pt x="137" y="170"/>
                    <a:pt x="143" y="171"/>
                  </a:cubicBezTo>
                  <a:lnTo>
                    <a:pt x="199" y="185"/>
                  </a:lnTo>
                  <a:lnTo>
                    <a:pt x="200" y="184"/>
                  </a:lnTo>
                  <a:lnTo>
                    <a:pt x="177" y="131"/>
                  </a:lnTo>
                  <a:cubicBezTo>
                    <a:pt x="174" y="126"/>
                    <a:pt x="174" y="119"/>
                    <a:pt x="178" y="114"/>
                  </a:cubicBezTo>
                  <a:lnTo>
                    <a:pt x="208" y="65"/>
                  </a:lnTo>
                  <a:lnTo>
                    <a:pt x="207" y="55"/>
                  </a:lnTo>
                  <a:lnTo>
                    <a:pt x="208" y="64"/>
                  </a:lnTo>
                  <a:lnTo>
                    <a:pt x="150" y="70"/>
                  </a:lnTo>
                  <a:cubicBezTo>
                    <a:pt x="144" y="71"/>
                    <a:pt x="138" y="68"/>
                    <a:pt x="134" y="64"/>
                  </a:cubicBezTo>
                  <a:close/>
                  <a:moveTo>
                    <a:pt x="82" y="233"/>
                  </a:moveTo>
                  <a:cubicBezTo>
                    <a:pt x="80" y="233"/>
                    <a:pt x="78" y="232"/>
                    <a:pt x="76" y="231"/>
                  </a:cubicBezTo>
                  <a:cubicBezTo>
                    <a:pt x="69" y="228"/>
                    <a:pt x="65" y="222"/>
                    <a:pt x="64" y="215"/>
                  </a:cubicBezTo>
                  <a:lnTo>
                    <a:pt x="60" y="157"/>
                  </a:lnTo>
                  <a:lnTo>
                    <a:pt x="10" y="127"/>
                  </a:lnTo>
                  <a:cubicBezTo>
                    <a:pt x="4" y="124"/>
                    <a:pt x="0" y="118"/>
                    <a:pt x="0" y="110"/>
                  </a:cubicBezTo>
                  <a:cubicBezTo>
                    <a:pt x="1" y="103"/>
                    <a:pt x="5" y="97"/>
                    <a:pt x="11" y="95"/>
                  </a:cubicBezTo>
                  <a:lnTo>
                    <a:pt x="65" y="72"/>
                  </a:lnTo>
                  <a:lnTo>
                    <a:pt x="78" y="16"/>
                  </a:lnTo>
                  <a:cubicBezTo>
                    <a:pt x="79" y="9"/>
                    <a:pt x="85" y="3"/>
                    <a:pt x="92" y="1"/>
                  </a:cubicBezTo>
                  <a:cubicBezTo>
                    <a:pt x="99" y="-1"/>
                    <a:pt x="106" y="2"/>
                    <a:pt x="111" y="8"/>
                  </a:cubicBezTo>
                  <a:lnTo>
                    <a:pt x="148" y="51"/>
                  </a:lnTo>
                  <a:lnTo>
                    <a:pt x="206" y="46"/>
                  </a:lnTo>
                  <a:cubicBezTo>
                    <a:pt x="213" y="45"/>
                    <a:pt x="220" y="49"/>
                    <a:pt x="224" y="55"/>
                  </a:cubicBezTo>
                  <a:cubicBezTo>
                    <a:pt x="228" y="61"/>
                    <a:pt x="228" y="68"/>
                    <a:pt x="224" y="74"/>
                  </a:cubicBezTo>
                  <a:lnTo>
                    <a:pt x="193" y="124"/>
                  </a:lnTo>
                  <a:lnTo>
                    <a:pt x="216" y="177"/>
                  </a:lnTo>
                  <a:cubicBezTo>
                    <a:pt x="219" y="184"/>
                    <a:pt x="218" y="191"/>
                    <a:pt x="214" y="196"/>
                  </a:cubicBezTo>
                  <a:cubicBezTo>
                    <a:pt x="209" y="202"/>
                    <a:pt x="202" y="205"/>
                    <a:pt x="195" y="203"/>
                  </a:cubicBezTo>
                  <a:lnTo>
                    <a:pt x="139" y="189"/>
                  </a:lnTo>
                  <a:lnTo>
                    <a:pt x="95" y="228"/>
                  </a:lnTo>
                  <a:cubicBezTo>
                    <a:pt x="92" y="231"/>
                    <a:pt x="87" y="233"/>
                    <a:pt x="82" y="23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0" name="Freeform: Shape 649">
              <a:extLst>
                <a:ext uri="{FF2B5EF4-FFF2-40B4-BE49-F238E27FC236}">
                  <a16:creationId xmlns:a16="http://schemas.microsoft.com/office/drawing/2014/main" id="{4B3C95EA-D6FB-4744-9BF3-E5EA41129379}"/>
                </a:ext>
              </a:extLst>
            </p:cNvPr>
            <p:cNvSpPr/>
            <p:nvPr/>
          </p:nvSpPr>
          <p:spPr>
            <a:xfrm>
              <a:off x="10660954" y="5284012"/>
              <a:ext cx="257970" cy="264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" h="213">
                  <a:moveTo>
                    <a:pt x="95" y="3"/>
                  </a:moveTo>
                  <a:lnTo>
                    <a:pt x="132" y="48"/>
                  </a:lnTo>
                  <a:cubicBezTo>
                    <a:pt x="134" y="50"/>
                    <a:pt x="137" y="52"/>
                    <a:pt x="140" y="51"/>
                  </a:cubicBezTo>
                  <a:lnTo>
                    <a:pt x="199" y="45"/>
                  </a:lnTo>
                  <a:cubicBezTo>
                    <a:pt x="206" y="44"/>
                    <a:pt x="211" y="53"/>
                    <a:pt x="207" y="60"/>
                  </a:cubicBezTo>
                  <a:lnTo>
                    <a:pt x="176" y="109"/>
                  </a:lnTo>
                  <a:cubicBezTo>
                    <a:pt x="175" y="111"/>
                    <a:pt x="175" y="115"/>
                    <a:pt x="176" y="118"/>
                  </a:cubicBezTo>
                  <a:lnTo>
                    <a:pt x="200" y="171"/>
                  </a:lnTo>
                  <a:cubicBezTo>
                    <a:pt x="203" y="178"/>
                    <a:pt x="196" y="186"/>
                    <a:pt x="189" y="184"/>
                  </a:cubicBezTo>
                  <a:lnTo>
                    <a:pt x="132" y="170"/>
                  </a:lnTo>
                  <a:cubicBezTo>
                    <a:pt x="129" y="170"/>
                    <a:pt x="126" y="170"/>
                    <a:pt x="124" y="172"/>
                  </a:cubicBezTo>
                  <a:lnTo>
                    <a:pt x="80" y="211"/>
                  </a:lnTo>
                  <a:cubicBezTo>
                    <a:pt x="74" y="216"/>
                    <a:pt x="65" y="212"/>
                    <a:pt x="64" y="204"/>
                  </a:cubicBezTo>
                  <a:lnTo>
                    <a:pt x="60" y="146"/>
                  </a:lnTo>
                  <a:cubicBezTo>
                    <a:pt x="60" y="143"/>
                    <a:pt x="58" y="141"/>
                    <a:pt x="55" y="139"/>
                  </a:cubicBezTo>
                  <a:lnTo>
                    <a:pt x="5" y="110"/>
                  </a:lnTo>
                  <a:cubicBezTo>
                    <a:pt x="-2" y="106"/>
                    <a:pt x="-1" y="96"/>
                    <a:pt x="6" y="93"/>
                  </a:cubicBezTo>
                  <a:lnTo>
                    <a:pt x="60" y="71"/>
                  </a:lnTo>
                  <a:cubicBezTo>
                    <a:pt x="63" y="70"/>
                    <a:pt x="65" y="67"/>
                    <a:pt x="66" y="64"/>
                  </a:cubicBezTo>
                  <a:lnTo>
                    <a:pt x="79" y="8"/>
                  </a:lnTo>
                  <a:cubicBezTo>
                    <a:pt x="80" y="0"/>
                    <a:pt x="90" y="-3"/>
                    <a:pt x="95" y="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1" name="Freeform: Shape 650">
              <a:extLst>
                <a:ext uri="{FF2B5EF4-FFF2-40B4-BE49-F238E27FC236}">
                  <a16:creationId xmlns:a16="http://schemas.microsoft.com/office/drawing/2014/main" id="{7E133135-5E30-472F-9DC7-7CA008A69589}"/>
                </a:ext>
              </a:extLst>
            </p:cNvPr>
            <p:cNvSpPr/>
            <p:nvPr/>
          </p:nvSpPr>
          <p:spPr>
            <a:xfrm>
              <a:off x="10649738" y="5274043"/>
              <a:ext cx="279155" cy="286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" h="231">
                  <a:moveTo>
                    <a:pt x="96" y="18"/>
                  </a:moveTo>
                  <a:lnTo>
                    <a:pt x="83" y="75"/>
                  </a:lnTo>
                  <a:cubicBezTo>
                    <a:pt x="82" y="81"/>
                    <a:pt x="77" y="86"/>
                    <a:pt x="72" y="89"/>
                  </a:cubicBezTo>
                  <a:lnTo>
                    <a:pt x="18" y="110"/>
                  </a:lnTo>
                  <a:lnTo>
                    <a:pt x="18" y="111"/>
                  </a:lnTo>
                  <a:lnTo>
                    <a:pt x="68" y="140"/>
                  </a:lnTo>
                  <a:cubicBezTo>
                    <a:pt x="73" y="143"/>
                    <a:pt x="77" y="149"/>
                    <a:pt x="77" y="155"/>
                  </a:cubicBezTo>
                  <a:lnTo>
                    <a:pt x="82" y="213"/>
                  </a:lnTo>
                  <a:lnTo>
                    <a:pt x="126" y="174"/>
                  </a:lnTo>
                  <a:cubicBezTo>
                    <a:pt x="130" y="171"/>
                    <a:pt x="136" y="169"/>
                    <a:pt x="142" y="170"/>
                  </a:cubicBezTo>
                  <a:lnTo>
                    <a:pt x="198" y="184"/>
                  </a:lnTo>
                  <a:lnTo>
                    <a:pt x="199" y="183"/>
                  </a:lnTo>
                  <a:lnTo>
                    <a:pt x="176" y="130"/>
                  </a:lnTo>
                  <a:cubicBezTo>
                    <a:pt x="173" y="125"/>
                    <a:pt x="173" y="119"/>
                    <a:pt x="177" y="113"/>
                  </a:cubicBezTo>
                  <a:lnTo>
                    <a:pt x="208" y="64"/>
                  </a:lnTo>
                  <a:lnTo>
                    <a:pt x="207" y="64"/>
                  </a:lnTo>
                  <a:lnTo>
                    <a:pt x="150" y="69"/>
                  </a:lnTo>
                  <a:cubicBezTo>
                    <a:pt x="144" y="70"/>
                    <a:pt x="137" y="67"/>
                    <a:pt x="133" y="62"/>
                  </a:cubicBezTo>
                  <a:close/>
                  <a:moveTo>
                    <a:pt x="82" y="231"/>
                  </a:moveTo>
                  <a:cubicBezTo>
                    <a:pt x="80" y="231"/>
                    <a:pt x="77" y="231"/>
                    <a:pt x="75" y="230"/>
                  </a:cubicBezTo>
                  <a:cubicBezTo>
                    <a:pt x="68" y="228"/>
                    <a:pt x="64" y="221"/>
                    <a:pt x="63" y="214"/>
                  </a:cubicBezTo>
                  <a:lnTo>
                    <a:pt x="59" y="156"/>
                  </a:lnTo>
                  <a:lnTo>
                    <a:pt x="9" y="127"/>
                  </a:lnTo>
                  <a:cubicBezTo>
                    <a:pt x="3" y="123"/>
                    <a:pt x="-1" y="116"/>
                    <a:pt x="0" y="109"/>
                  </a:cubicBezTo>
                  <a:cubicBezTo>
                    <a:pt x="0" y="102"/>
                    <a:pt x="5" y="96"/>
                    <a:pt x="11" y="93"/>
                  </a:cubicBezTo>
                  <a:lnTo>
                    <a:pt x="65" y="72"/>
                  </a:lnTo>
                  <a:lnTo>
                    <a:pt x="77" y="15"/>
                  </a:lnTo>
                  <a:cubicBezTo>
                    <a:pt x="79" y="7"/>
                    <a:pt x="84" y="2"/>
                    <a:pt x="91" y="1"/>
                  </a:cubicBezTo>
                  <a:cubicBezTo>
                    <a:pt x="98" y="-1"/>
                    <a:pt x="105" y="1"/>
                    <a:pt x="110" y="7"/>
                  </a:cubicBezTo>
                  <a:lnTo>
                    <a:pt x="147" y="51"/>
                  </a:lnTo>
                  <a:lnTo>
                    <a:pt x="205" y="45"/>
                  </a:lnTo>
                  <a:cubicBezTo>
                    <a:pt x="213" y="45"/>
                    <a:pt x="219" y="48"/>
                    <a:pt x="223" y="54"/>
                  </a:cubicBezTo>
                  <a:cubicBezTo>
                    <a:pt x="226" y="60"/>
                    <a:pt x="226" y="67"/>
                    <a:pt x="223" y="73"/>
                  </a:cubicBezTo>
                  <a:lnTo>
                    <a:pt x="192" y="123"/>
                  </a:lnTo>
                  <a:lnTo>
                    <a:pt x="216" y="176"/>
                  </a:lnTo>
                  <a:cubicBezTo>
                    <a:pt x="219" y="183"/>
                    <a:pt x="218" y="190"/>
                    <a:pt x="213" y="196"/>
                  </a:cubicBezTo>
                  <a:cubicBezTo>
                    <a:pt x="208" y="201"/>
                    <a:pt x="201" y="204"/>
                    <a:pt x="194" y="202"/>
                  </a:cubicBezTo>
                  <a:lnTo>
                    <a:pt x="138" y="188"/>
                  </a:lnTo>
                  <a:lnTo>
                    <a:pt x="94" y="227"/>
                  </a:lnTo>
                  <a:cubicBezTo>
                    <a:pt x="91" y="230"/>
                    <a:pt x="87" y="231"/>
                    <a:pt x="82" y="23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2" name="Freeform: Shape 651">
              <a:extLst>
                <a:ext uri="{FF2B5EF4-FFF2-40B4-BE49-F238E27FC236}">
                  <a16:creationId xmlns:a16="http://schemas.microsoft.com/office/drawing/2014/main" id="{235D103A-A011-4DFB-A314-2A54B60978EA}"/>
                </a:ext>
              </a:extLst>
            </p:cNvPr>
            <p:cNvSpPr/>
            <p:nvPr/>
          </p:nvSpPr>
          <p:spPr>
            <a:xfrm>
              <a:off x="8779147" y="6080353"/>
              <a:ext cx="257970" cy="264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" h="213">
                  <a:moveTo>
                    <a:pt x="94" y="4"/>
                  </a:moveTo>
                  <a:lnTo>
                    <a:pt x="131" y="48"/>
                  </a:lnTo>
                  <a:cubicBezTo>
                    <a:pt x="133" y="50"/>
                    <a:pt x="136" y="51"/>
                    <a:pt x="139" y="51"/>
                  </a:cubicBezTo>
                  <a:lnTo>
                    <a:pt x="197" y="45"/>
                  </a:lnTo>
                  <a:cubicBezTo>
                    <a:pt x="205" y="45"/>
                    <a:pt x="210" y="53"/>
                    <a:pt x="206" y="60"/>
                  </a:cubicBezTo>
                  <a:lnTo>
                    <a:pt x="176" y="110"/>
                  </a:lnTo>
                  <a:cubicBezTo>
                    <a:pt x="174" y="112"/>
                    <a:pt x="174" y="115"/>
                    <a:pt x="175" y="118"/>
                  </a:cubicBezTo>
                  <a:lnTo>
                    <a:pt x="198" y="171"/>
                  </a:lnTo>
                  <a:cubicBezTo>
                    <a:pt x="201" y="179"/>
                    <a:pt x="195" y="186"/>
                    <a:pt x="187" y="184"/>
                  </a:cubicBezTo>
                  <a:lnTo>
                    <a:pt x="131" y="171"/>
                  </a:lnTo>
                  <a:cubicBezTo>
                    <a:pt x="128" y="169"/>
                    <a:pt x="125" y="171"/>
                    <a:pt x="122" y="173"/>
                  </a:cubicBezTo>
                  <a:lnTo>
                    <a:pt x="79" y="211"/>
                  </a:lnTo>
                  <a:cubicBezTo>
                    <a:pt x="73" y="216"/>
                    <a:pt x="64" y="213"/>
                    <a:pt x="63" y="205"/>
                  </a:cubicBezTo>
                  <a:lnTo>
                    <a:pt x="59" y="147"/>
                  </a:lnTo>
                  <a:cubicBezTo>
                    <a:pt x="59" y="144"/>
                    <a:pt x="57" y="141"/>
                    <a:pt x="54" y="140"/>
                  </a:cubicBezTo>
                  <a:lnTo>
                    <a:pt x="4" y="110"/>
                  </a:lnTo>
                  <a:cubicBezTo>
                    <a:pt x="-2" y="106"/>
                    <a:pt x="-2" y="96"/>
                    <a:pt x="5" y="93"/>
                  </a:cubicBezTo>
                  <a:lnTo>
                    <a:pt x="59" y="71"/>
                  </a:lnTo>
                  <a:cubicBezTo>
                    <a:pt x="62" y="70"/>
                    <a:pt x="64" y="67"/>
                    <a:pt x="65" y="64"/>
                  </a:cubicBezTo>
                  <a:lnTo>
                    <a:pt x="77" y="8"/>
                  </a:lnTo>
                  <a:cubicBezTo>
                    <a:pt x="79" y="0"/>
                    <a:pt x="89" y="-3"/>
                    <a:pt x="94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3" name="Freeform: Shape 652">
              <a:extLst>
                <a:ext uri="{FF2B5EF4-FFF2-40B4-BE49-F238E27FC236}">
                  <a16:creationId xmlns:a16="http://schemas.microsoft.com/office/drawing/2014/main" id="{7135DF6F-6CCD-4C6E-8962-2BCB1F77EDDE}"/>
                </a:ext>
              </a:extLst>
            </p:cNvPr>
            <p:cNvSpPr/>
            <p:nvPr/>
          </p:nvSpPr>
          <p:spPr>
            <a:xfrm>
              <a:off x="8767928" y="6067891"/>
              <a:ext cx="280402" cy="287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" h="232">
                  <a:moveTo>
                    <a:pt x="82" y="213"/>
                  </a:moveTo>
                  <a:lnTo>
                    <a:pt x="125" y="175"/>
                  </a:lnTo>
                  <a:cubicBezTo>
                    <a:pt x="130" y="171"/>
                    <a:pt x="136" y="169"/>
                    <a:pt x="142" y="171"/>
                  </a:cubicBezTo>
                  <a:lnTo>
                    <a:pt x="198" y="184"/>
                  </a:lnTo>
                  <a:lnTo>
                    <a:pt x="199" y="184"/>
                  </a:lnTo>
                  <a:lnTo>
                    <a:pt x="175" y="131"/>
                  </a:lnTo>
                  <a:cubicBezTo>
                    <a:pt x="173" y="125"/>
                    <a:pt x="173" y="119"/>
                    <a:pt x="177" y="114"/>
                  </a:cubicBezTo>
                  <a:lnTo>
                    <a:pt x="207" y="64"/>
                  </a:lnTo>
                  <a:lnTo>
                    <a:pt x="206" y="54"/>
                  </a:lnTo>
                  <a:lnTo>
                    <a:pt x="207" y="63"/>
                  </a:lnTo>
                  <a:lnTo>
                    <a:pt x="149" y="69"/>
                  </a:lnTo>
                  <a:cubicBezTo>
                    <a:pt x="143" y="70"/>
                    <a:pt x="138" y="68"/>
                    <a:pt x="133" y="63"/>
                  </a:cubicBezTo>
                  <a:lnTo>
                    <a:pt x="96" y="18"/>
                  </a:lnTo>
                  <a:lnTo>
                    <a:pt x="95" y="18"/>
                  </a:lnTo>
                  <a:lnTo>
                    <a:pt x="83" y="76"/>
                  </a:lnTo>
                  <a:cubicBezTo>
                    <a:pt x="82" y="81"/>
                    <a:pt x="77" y="86"/>
                    <a:pt x="72" y="89"/>
                  </a:cubicBezTo>
                  <a:lnTo>
                    <a:pt x="18" y="110"/>
                  </a:lnTo>
                  <a:lnTo>
                    <a:pt x="18" y="111"/>
                  </a:lnTo>
                  <a:lnTo>
                    <a:pt x="68" y="141"/>
                  </a:lnTo>
                  <a:cubicBezTo>
                    <a:pt x="73" y="144"/>
                    <a:pt x="77" y="149"/>
                    <a:pt x="77" y="155"/>
                  </a:cubicBezTo>
                  <a:close/>
                  <a:moveTo>
                    <a:pt x="82" y="232"/>
                  </a:moveTo>
                  <a:cubicBezTo>
                    <a:pt x="79" y="232"/>
                    <a:pt x="77" y="231"/>
                    <a:pt x="75" y="230"/>
                  </a:cubicBezTo>
                  <a:cubicBezTo>
                    <a:pt x="68" y="227"/>
                    <a:pt x="64" y="221"/>
                    <a:pt x="63" y="214"/>
                  </a:cubicBezTo>
                  <a:lnTo>
                    <a:pt x="59" y="156"/>
                  </a:lnTo>
                  <a:lnTo>
                    <a:pt x="9" y="127"/>
                  </a:lnTo>
                  <a:cubicBezTo>
                    <a:pt x="2" y="123"/>
                    <a:pt x="-1" y="117"/>
                    <a:pt x="0" y="109"/>
                  </a:cubicBezTo>
                  <a:cubicBezTo>
                    <a:pt x="0" y="103"/>
                    <a:pt x="5" y="97"/>
                    <a:pt x="11" y="94"/>
                  </a:cubicBezTo>
                  <a:lnTo>
                    <a:pt x="65" y="72"/>
                  </a:lnTo>
                  <a:lnTo>
                    <a:pt x="77" y="15"/>
                  </a:lnTo>
                  <a:cubicBezTo>
                    <a:pt x="79" y="8"/>
                    <a:pt x="84" y="2"/>
                    <a:pt x="91" y="0"/>
                  </a:cubicBezTo>
                  <a:cubicBezTo>
                    <a:pt x="98" y="-1"/>
                    <a:pt x="105" y="1"/>
                    <a:pt x="110" y="6"/>
                  </a:cubicBezTo>
                  <a:lnTo>
                    <a:pt x="147" y="51"/>
                  </a:lnTo>
                  <a:lnTo>
                    <a:pt x="205" y="45"/>
                  </a:lnTo>
                  <a:cubicBezTo>
                    <a:pt x="213" y="45"/>
                    <a:pt x="219" y="48"/>
                    <a:pt x="223" y="54"/>
                  </a:cubicBezTo>
                  <a:cubicBezTo>
                    <a:pt x="227" y="60"/>
                    <a:pt x="227" y="68"/>
                    <a:pt x="223" y="74"/>
                  </a:cubicBezTo>
                  <a:lnTo>
                    <a:pt x="192" y="123"/>
                  </a:lnTo>
                  <a:lnTo>
                    <a:pt x="216" y="177"/>
                  </a:lnTo>
                  <a:cubicBezTo>
                    <a:pt x="219" y="183"/>
                    <a:pt x="218" y="191"/>
                    <a:pt x="213" y="196"/>
                  </a:cubicBezTo>
                  <a:cubicBezTo>
                    <a:pt x="208" y="202"/>
                    <a:pt x="201" y="204"/>
                    <a:pt x="194" y="202"/>
                  </a:cubicBezTo>
                  <a:lnTo>
                    <a:pt x="138" y="188"/>
                  </a:lnTo>
                  <a:lnTo>
                    <a:pt x="94" y="227"/>
                  </a:lnTo>
                  <a:cubicBezTo>
                    <a:pt x="91" y="230"/>
                    <a:pt x="86" y="232"/>
                    <a:pt x="82" y="23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4" name="Freeform: Shape 653">
              <a:extLst>
                <a:ext uri="{FF2B5EF4-FFF2-40B4-BE49-F238E27FC236}">
                  <a16:creationId xmlns:a16="http://schemas.microsoft.com/office/drawing/2014/main" id="{1E92F111-5F0E-434B-954F-F34B54856E05}"/>
                </a:ext>
              </a:extLst>
            </p:cNvPr>
            <p:cNvSpPr/>
            <p:nvPr/>
          </p:nvSpPr>
          <p:spPr>
            <a:xfrm>
              <a:off x="10614843" y="6137679"/>
              <a:ext cx="257970" cy="264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" h="213">
                  <a:moveTo>
                    <a:pt x="95" y="3"/>
                  </a:moveTo>
                  <a:lnTo>
                    <a:pt x="132" y="48"/>
                  </a:lnTo>
                  <a:cubicBezTo>
                    <a:pt x="134" y="50"/>
                    <a:pt x="137" y="52"/>
                    <a:pt x="140" y="51"/>
                  </a:cubicBezTo>
                  <a:lnTo>
                    <a:pt x="198" y="46"/>
                  </a:lnTo>
                  <a:cubicBezTo>
                    <a:pt x="206" y="44"/>
                    <a:pt x="211" y="53"/>
                    <a:pt x="207" y="59"/>
                  </a:cubicBezTo>
                  <a:lnTo>
                    <a:pt x="177" y="109"/>
                  </a:lnTo>
                  <a:cubicBezTo>
                    <a:pt x="175" y="111"/>
                    <a:pt x="175" y="115"/>
                    <a:pt x="176" y="117"/>
                  </a:cubicBezTo>
                  <a:lnTo>
                    <a:pt x="199" y="171"/>
                  </a:lnTo>
                  <a:cubicBezTo>
                    <a:pt x="202" y="178"/>
                    <a:pt x="196" y="185"/>
                    <a:pt x="188" y="184"/>
                  </a:cubicBezTo>
                  <a:lnTo>
                    <a:pt x="132" y="170"/>
                  </a:lnTo>
                  <a:cubicBezTo>
                    <a:pt x="129" y="169"/>
                    <a:pt x="126" y="170"/>
                    <a:pt x="123" y="172"/>
                  </a:cubicBezTo>
                  <a:lnTo>
                    <a:pt x="80" y="211"/>
                  </a:lnTo>
                  <a:cubicBezTo>
                    <a:pt x="74" y="216"/>
                    <a:pt x="65" y="212"/>
                    <a:pt x="64" y="204"/>
                  </a:cubicBezTo>
                  <a:lnTo>
                    <a:pt x="60" y="146"/>
                  </a:lnTo>
                  <a:cubicBezTo>
                    <a:pt x="60" y="143"/>
                    <a:pt x="58" y="141"/>
                    <a:pt x="55" y="139"/>
                  </a:cubicBezTo>
                  <a:lnTo>
                    <a:pt x="5" y="110"/>
                  </a:lnTo>
                  <a:cubicBezTo>
                    <a:pt x="-2" y="106"/>
                    <a:pt x="-1" y="96"/>
                    <a:pt x="6" y="93"/>
                  </a:cubicBezTo>
                  <a:lnTo>
                    <a:pt x="60" y="71"/>
                  </a:lnTo>
                  <a:cubicBezTo>
                    <a:pt x="63" y="70"/>
                    <a:pt x="65" y="67"/>
                    <a:pt x="66" y="64"/>
                  </a:cubicBezTo>
                  <a:lnTo>
                    <a:pt x="78" y="7"/>
                  </a:lnTo>
                  <a:cubicBezTo>
                    <a:pt x="80" y="0"/>
                    <a:pt x="89" y="-3"/>
                    <a:pt x="95" y="3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5" name="Freeform: Shape 654">
              <a:extLst>
                <a:ext uri="{FF2B5EF4-FFF2-40B4-BE49-F238E27FC236}">
                  <a16:creationId xmlns:a16="http://schemas.microsoft.com/office/drawing/2014/main" id="{E8BC8B45-1BFE-44B8-B7BA-794128057899}"/>
                </a:ext>
              </a:extLst>
            </p:cNvPr>
            <p:cNvSpPr/>
            <p:nvPr/>
          </p:nvSpPr>
          <p:spPr>
            <a:xfrm>
              <a:off x="10603627" y="6126463"/>
              <a:ext cx="280402" cy="286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" h="231">
                  <a:moveTo>
                    <a:pt x="96" y="18"/>
                  </a:moveTo>
                  <a:lnTo>
                    <a:pt x="84" y="75"/>
                  </a:lnTo>
                  <a:cubicBezTo>
                    <a:pt x="82" y="81"/>
                    <a:pt x="78" y="86"/>
                    <a:pt x="73" y="88"/>
                  </a:cubicBezTo>
                  <a:lnTo>
                    <a:pt x="19" y="110"/>
                  </a:lnTo>
                  <a:lnTo>
                    <a:pt x="19" y="111"/>
                  </a:lnTo>
                  <a:lnTo>
                    <a:pt x="69" y="140"/>
                  </a:lnTo>
                  <a:cubicBezTo>
                    <a:pt x="74" y="143"/>
                    <a:pt x="78" y="148"/>
                    <a:pt x="78" y="155"/>
                  </a:cubicBezTo>
                  <a:lnTo>
                    <a:pt x="82" y="213"/>
                  </a:lnTo>
                  <a:lnTo>
                    <a:pt x="83" y="213"/>
                  </a:lnTo>
                  <a:lnTo>
                    <a:pt x="126" y="174"/>
                  </a:lnTo>
                  <a:cubicBezTo>
                    <a:pt x="131" y="171"/>
                    <a:pt x="137" y="169"/>
                    <a:pt x="143" y="170"/>
                  </a:cubicBezTo>
                  <a:lnTo>
                    <a:pt x="199" y="184"/>
                  </a:lnTo>
                  <a:lnTo>
                    <a:pt x="200" y="183"/>
                  </a:lnTo>
                  <a:lnTo>
                    <a:pt x="177" y="130"/>
                  </a:lnTo>
                  <a:cubicBezTo>
                    <a:pt x="174" y="125"/>
                    <a:pt x="175" y="119"/>
                    <a:pt x="178" y="113"/>
                  </a:cubicBezTo>
                  <a:lnTo>
                    <a:pt x="208" y="63"/>
                  </a:lnTo>
                  <a:lnTo>
                    <a:pt x="207" y="55"/>
                  </a:lnTo>
                  <a:lnTo>
                    <a:pt x="208" y="63"/>
                  </a:lnTo>
                  <a:lnTo>
                    <a:pt x="150" y="69"/>
                  </a:lnTo>
                  <a:cubicBezTo>
                    <a:pt x="144" y="70"/>
                    <a:pt x="138" y="67"/>
                    <a:pt x="134" y="62"/>
                  </a:cubicBezTo>
                  <a:close/>
                  <a:moveTo>
                    <a:pt x="83" y="231"/>
                  </a:moveTo>
                  <a:cubicBezTo>
                    <a:pt x="80" y="231"/>
                    <a:pt x="78" y="231"/>
                    <a:pt x="76" y="230"/>
                  </a:cubicBezTo>
                  <a:cubicBezTo>
                    <a:pt x="69" y="228"/>
                    <a:pt x="65" y="221"/>
                    <a:pt x="64" y="214"/>
                  </a:cubicBezTo>
                  <a:lnTo>
                    <a:pt x="60" y="157"/>
                  </a:lnTo>
                  <a:lnTo>
                    <a:pt x="10" y="126"/>
                  </a:lnTo>
                  <a:cubicBezTo>
                    <a:pt x="4" y="123"/>
                    <a:pt x="0" y="116"/>
                    <a:pt x="0" y="109"/>
                  </a:cubicBezTo>
                  <a:cubicBezTo>
                    <a:pt x="1" y="102"/>
                    <a:pt x="5" y="96"/>
                    <a:pt x="12" y="94"/>
                  </a:cubicBezTo>
                  <a:lnTo>
                    <a:pt x="66" y="72"/>
                  </a:lnTo>
                  <a:lnTo>
                    <a:pt x="78" y="15"/>
                  </a:lnTo>
                  <a:cubicBezTo>
                    <a:pt x="80" y="7"/>
                    <a:pt x="85" y="3"/>
                    <a:pt x="92" y="0"/>
                  </a:cubicBezTo>
                  <a:cubicBezTo>
                    <a:pt x="99" y="-1"/>
                    <a:pt x="106" y="1"/>
                    <a:pt x="110" y="7"/>
                  </a:cubicBezTo>
                  <a:lnTo>
                    <a:pt x="148" y="51"/>
                  </a:lnTo>
                  <a:lnTo>
                    <a:pt x="206" y="45"/>
                  </a:lnTo>
                  <a:cubicBezTo>
                    <a:pt x="213" y="45"/>
                    <a:pt x="220" y="48"/>
                    <a:pt x="224" y="54"/>
                  </a:cubicBezTo>
                  <a:cubicBezTo>
                    <a:pt x="227" y="60"/>
                    <a:pt x="227" y="67"/>
                    <a:pt x="224" y="73"/>
                  </a:cubicBezTo>
                  <a:lnTo>
                    <a:pt x="193" y="123"/>
                  </a:lnTo>
                  <a:lnTo>
                    <a:pt x="216" y="176"/>
                  </a:lnTo>
                  <a:cubicBezTo>
                    <a:pt x="219" y="183"/>
                    <a:pt x="218" y="190"/>
                    <a:pt x="214" y="196"/>
                  </a:cubicBezTo>
                  <a:cubicBezTo>
                    <a:pt x="209" y="201"/>
                    <a:pt x="202" y="204"/>
                    <a:pt x="195" y="202"/>
                  </a:cubicBezTo>
                  <a:lnTo>
                    <a:pt x="139" y="188"/>
                  </a:lnTo>
                  <a:lnTo>
                    <a:pt x="95" y="227"/>
                  </a:lnTo>
                  <a:cubicBezTo>
                    <a:pt x="91" y="230"/>
                    <a:pt x="87" y="231"/>
                    <a:pt x="83" y="23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6" name="Freeform: Shape 655">
              <a:extLst>
                <a:ext uri="{FF2B5EF4-FFF2-40B4-BE49-F238E27FC236}">
                  <a16:creationId xmlns:a16="http://schemas.microsoft.com/office/drawing/2014/main" id="{59FD7DE9-EE0E-4CA6-8C95-EBBA3875001B}"/>
                </a:ext>
              </a:extLst>
            </p:cNvPr>
            <p:cNvSpPr/>
            <p:nvPr/>
          </p:nvSpPr>
          <p:spPr>
            <a:xfrm>
              <a:off x="9506942" y="5618002"/>
              <a:ext cx="856160" cy="6679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8" h="537">
                  <a:moveTo>
                    <a:pt x="551" y="273"/>
                  </a:moveTo>
                  <a:cubicBezTo>
                    <a:pt x="494" y="276"/>
                    <a:pt x="479" y="460"/>
                    <a:pt x="543" y="465"/>
                  </a:cubicBezTo>
                  <a:cubicBezTo>
                    <a:pt x="601" y="459"/>
                    <a:pt x="614" y="277"/>
                    <a:pt x="551" y="273"/>
                  </a:cubicBezTo>
                  <a:close/>
                  <a:moveTo>
                    <a:pt x="554" y="200"/>
                  </a:moveTo>
                  <a:cubicBezTo>
                    <a:pt x="747" y="192"/>
                    <a:pt x="724" y="550"/>
                    <a:pt x="539" y="536"/>
                  </a:cubicBezTo>
                  <a:cubicBezTo>
                    <a:pt x="346" y="545"/>
                    <a:pt x="372" y="188"/>
                    <a:pt x="554" y="200"/>
                  </a:cubicBezTo>
                  <a:close/>
                  <a:moveTo>
                    <a:pt x="164" y="530"/>
                  </a:moveTo>
                  <a:cubicBezTo>
                    <a:pt x="230" y="411"/>
                    <a:pt x="376" y="130"/>
                    <a:pt x="441" y="6"/>
                  </a:cubicBezTo>
                  <a:cubicBezTo>
                    <a:pt x="474" y="7"/>
                    <a:pt x="490" y="7"/>
                    <a:pt x="524" y="6"/>
                  </a:cubicBezTo>
                  <a:cubicBezTo>
                    <a:pt x="448" y="149"/>
                    <a:pt x="322" y="385"/>
                    <a:pt x="251" y="530"/>
                  </a:cubicBezTo>
                  <a:cubicBezTo>
                    <a:pt x="212" y="529"/>
                    <a:pt x="209" y="530"/>
                    <a:pt x="164" y="530"/>
                  </a:cubicBezTo>
                  <a:close/>
                  <a:moveTo>
                    <a:pt x="147" y="73"/>
                  </a:moveTo>
                  <a:cubicBezTo>
                    <a:pt x="87" y="79"/>
                    <a:pt x="74" y="259"/>
                    <a:pt x="136" y="265"/>
                  </a:cubicBezTo>
                  <a:cubicBezTo>
                    <a:pt x="195" y="260"/>
                    <a:pt x="209" y="81"/>
                    <a:pt x="147" y="73"/>
                  </a:cubicBezTo>
                  <a:close/>
                  <a:moveTo>
                    <a:pt x="150" y="0"/>
                  </a:moveTo>
                  <a:cubicBezTo>
                    <a:pt x="341" y="-5"/>
                    <a:pt x="318" y="349"/>
                    <a:pt x="134" y="336"/>
                  </a:cubicBezTo>
                  <a:cubicBezTo>
                    <a:pt x="-60" y="343"/>
                    <a:pt x="-33" y="-11"/>
                    <a:pt x="150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7" name="Freeform: Shape 656">
              <a:extLst>
                <a:ext uri="{FF2B5EF4-FFF2-40B4-BE49-F238E27FC236}">
                  <a16:creationId xmlns:a16="http://schemas.microsoft.com/office/drawing/2014/main" id="{6E546A9B-515D-492A-B5E0-B9D6E0AD7979}"/>
                </a:ext>
              </a:extLst>
            </p:cNvPr>
            <p:cNvSpPr/>
            <p:nvPr/>
          </p:nvSpPr>
          <p:spPr>
            <a:xfrm>
              <a:off x="9495726" y="5606786"/>
              <a:ext cx="878592" cy="6904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6" h="555">
                  <a:moveTo>
                    <a:pt x="155" y="92"/>
                  </a:moveTo>
                  <a:cubicBezTo>
                    <a:pt x="130" y="95"/>
                    <a:pt x="113" y="146"/>
                    <a:pt x="113" y="192"/>
                  </a:cubicBezTo>
                  <a:cubicBezTo>
                    <a:pt x="113" y="226"/>
                    <a:pt x="124" y="261"/>
                    <a:pt x="145" y="265"/>
                  </a:cubicBezTo>
                  <a:cubicBezTo>
                    <a:pt x="167" y="261"/>
                    <a:pt x="186" y="219"/>
                    <a:pt x="187" y="170"/>
                  </a:cubicBezTo>
                  <a:cubicBezTo>
                    <a:pt x="188" y="134"/>
                    <a:pt x="179" y="96"/>
                    <a:pt x="155" y="92"/>
                  </a:cubicBezTo>
                  <a:close/>
                  <a:moveTo>
                    <a:pt x="145" y="283"/>
                  </a:moveTo>
                  <a:cubicBezTo>
                    <a:pt x="114" y="280"/>
                    <a:pt x="96" y="245"/>
                    <a:pt x="95" y="192"/>
                  </a:cubicBezTo>
                  <a:cubicBezTo>
                    <a:pt x="94" y="138"/>
                    <a:pt x="115" y="77"/>
                    <a:pt x="154" y="73"/>
                  </a:cubicBezTo>
                  <a:cubicBezTo>
                    <a:pt x="155" y="73"/>
                    <a:pt x="156" y="73"/>
                    <a:pt x="156" y="73"/>
                  </a:cubicBezTo>
                  <a:cubicBezTo>
                    <a:pt x="194" y="78"/>
                    <a:pt x="206" y="127"/>
                    <a:pt x="206" y="170"/>
                  </a:cubicBezTo>
                  <a:cubicBezTo>
                    <a:pt x="204" y="224"/>
                    <a:pt x="184" y="279"/>
                    <a:pt x="146" y="283"/>
                  </a:cubicBezTo>
                  <a:close/>
                  <a:moveTo>
                    <a:pt x="143" y="336"/>
                  </a:moveTo>
                  <a:lnTo>
                    <a:pt x="144" y="336"/>
                  </a:lnTo>
                  <a:cubicBezTo>
                    <a:pt x="201" y="340"/>
                    <a:pt x="234" y="306"/>
                    <a:pt x="253" y="278"/>
                  </a:cubicBezTo>
                  <a:cubicBezTo>
                    <a:pt x="290" y="219"/>
                    <a:pt x="293" y="131"/>
                    <a:pt x="261" y="75"/>
                  </a:cubicBezTo>
                  <a:cubicBezTo>
                    <a:pt x="245" y="48"/>
                    <a:pt x="216" y="17"/>
                    <a:pt x="159" y="18"/>
                  </a:cubicBezTo>
                  <a:cubicBezTo>
                    <a:pt x="113" y="16"/>
                    <a:pt x="74" y="37"/>
                    <a:pt x="48" y="79"/>
                  </a:cubicBezTo>
                  <a:cubicBezTo>
                    <a:pt x="11" y="139"/>
                    <a:pt x="8" y="225"/>
                    <a:pt x="41" y="281"/>
                  </a:cubicBezTo>
                  <a:cubicBezTo>
                    <a:pt x="56" y="307"/>
                    <a:pt x="86" y="338"/>
                    <a:pt x="143" y="336"/>
                  </a:cubicBezTo>
                  <a:lnTo>
                    <a:pt x="153" y="355"/>
                  </a:lnTo>
                  <a:cubicBezTo>
                    <a:pt x="149" y="355"/>
                    <a:pt x="146" y="354"/>
                    <a:pt x="143" y="354"/>
                  </a:cubicBezTo>
                  <a:cubicBezTo>
                    <a:pt x="92" y="357"/>
                    <a:pt x="50" y="333"/>
                    <a:pt x="25" y="290"/>
                  </a:cubicBezTo>
                  <a:cubicBezTo>
                    <a:pt x="-11" y="229"/>
                    <a:pt x="-7" y="134"/>
                    <a:pt x="33" y="70"/>
                  </a:cubicBezTo>
                  <a:cubicBezTo>
                    <a:pt x="62" y="22"/>
                    <a:pt x="107" y="-3"/>
                    <a:pt x="159" y="0"/>
                  </a:cubicBezTo>
                  <a:cubicBezTo>
                    <a:pt x="210" y="-1"/>
                    <a:pt x="251" y="23"/>
                    <a:pt x="277" y="66"/>
                  </a:cubicBezTo>
                  <a:cubicBezTo>
                    <a:pt x="312" y="128"/>
                    <a:pt x="308" y="223"/>
                    <a:pt x="268" y="287"/>
                  </a:cubicBezTo>
                  <a:cubicBezTo>
                    <a:pt x="240" y="331"/>
                    <a:pt x="200" y="355"/>
                    <a:pt x="153" y="355"/>
                  </a:cubicBezTo>
                  <a:close/>
                  <a:moveTo>
                    <a:pt x="560" y="292"/>
                  </a:moveTo>
                  <a:cubicBezTo>
                    <a:pt x="538" y="294"/>
                    <a:pt x="520" y="338"/>
                    <a:pt x="520" y="390"/>
                  </a:cubicBezTo>
                  <a:cubicBezTo>
                    <a:pt x="519" y="426"/>
                    <a:pt x="529" y="462"/>
                    <a:pt x="552" y="465"/>
                  </a:cubicBezTo>
                  <a:cubicBezTo>
                    <a:pt x="574" y="462"/>
                    <a:pt x="594" y="414"/>
                    <a:pt x="593" y="361"/>
                  </a:cubicBezTo>
                  <a:cubicBezTo>
                    <a:pt x="592" y="330"/>
                    <a:pt x="583" y="294"/>
                    <a:pt x="560" y="292"/>
                  </a:cubicBezTo>
                  <a:close/>
                  <a:moveTo>
                    <a:pt x="552" y="483"/>
                  </a:moveTo>
                  <a:lnTo>
                    <a:pt x="551" y="483"/>
                  </a:lnTo>
                  <a:cubicBezTo>
                    <a:pt x="520" y="480"/>
                    <a:pt x="500" y="445"/>
                    <a:pt x="501" y="390"/>
                  </a:cubicBezTo>
                  <a:cubicBezTo>
                    <a:pt x="502" y="335"/>
                    <a:pt x="522" y="276"/>
                    <a:pt x="560" y="273"/>
                  </a:cubicBezTo>
                  <a:lnTo>
                    <a:pt x="561" y="273"/>
                  </a:lnTo>
                  <a:cubicBezTo>
                    <a:pt x="591" y="275"/>
                    <a:pt x="610" y="309"/>
                    <a:pt x="611" y="361"/>
                  </a:cubicBezTo>
                  <a:cubicBezTo>
                    <a:pt x="612" y="418"/>
                    <a:pt x="590" y="479"/>
                    <a:pt x="553" y="483"/>
                  </a:cubicBezTo>
                  <a:close/>
                  <a:moveTo>
                    <a:pt x="221" y="530"/>
                  </a:moveTo>
                  <a:cubicBezTo>
                    <a:pt x="230" y="530"/>
                    <a:pt x="239" y="530"/>
                    <a:pt x="254" y="530"/>
                  </a:cubicBezTo>
                  <a:cubicBezTo>
                    <a:pt x="329" y="376"/>
                    <a:pt x="464" y="125"/>
                    <a:pt x="518" y="25"/>
                  </a:cubicBezTo>
                  <a:cubicBezTo>
                    <a:pt x="495" y="25"/>
                    <a:pt x="480" y="25"/>
                    <a:pt x="455" y="25"/>
                  </a:cubicBezTo>
                  <a:cubicBezTo>
                    <a:pt x="397" y="137"/>
                    <a:pt x="258" y="404"/>
                    <a:pt x="188" y="530"/>
                  </a:cubicBezTo>
                  <a:cubicBezTo>
                    <a:pt x="203" y="530"/>
                    <a:pt x="212" y="530"/>
                    <a:pt x="221" y="530"/>
                  </a:cubicBezTo>
                  <a:close/>
                  <a:moveTo>
                    <a:pt x="260" y="548"/>
                  </a:moveTo>
                  <a:cubicBezTo>
                    <a:pt x="225" y="547"/>
                    <a:pt x="219" y="548"/>
                    <a:pt x="185" y="548"/>
                  </a:cubicBezTo>
                  <a:lnTo>
                    <a:pt x="173" y="548"/>
                  </a:lnTo>
                  <a:cubicBezTo>
                    <a:pt x="170" y="548"/>
                    <a:pt x="166" y="547"/>
                    <a:pt x="165" y="544"/>
                  </a:cubicBezTo>
                  <a:cubicBezTo>
                    <a:pt x="163" y="541"/>
                    <a:pt x="163" y="538"/>
                    <a:pt x="165" y="535"/>
                  </a:cubicBezTo>
                  <a:cubicBezTo>
                    <a:pt x="232" y="414"/>
                    <a:pt x="383" y="125"/>
                    <a:pt x="442" y="12"/>
                  </a:cubicBezTo>
                  <a:cubicBezTo>
                    <a:pt x="443" y="8"/>
                    <a:pt x="446" y="6"/>
                    <a:pt x="450" y="6"/>
                  </a:cubicBezTo>
                  <a:cubicBezTo>
                    <a:pt x="484" y="7"/>
                    <a:pt x="499" y="7"/>
                    <a:pt x="533" y="6"/>
                  </a:cubicBezTo>
                  <a:cubicBezTo>
                    <a:pt x="537" y="6"/>
                    <a:pt x="540" y="8"/>
                    <a:pt x="542" y="11"/>
                  </a:cubicBezTo>
                  <a:cubicBezTo>
                    <a:pt x="543" y="13"/>
                    <a:pt x="543" y="17"/>
                    <a:pt x="542" y="19"/>
                  </a:cubicBezTo>
                  <a:cubicBezTo>
                    <a:pt x="493" y="110"/>
                    <a:pt x="345" y="383"/>
                    <a:pt x="268" y="543"/>
                  </a:cubicBezTo>
                  <a:cubicBezTo>
                    <a:pt x="266" y="547"/>
                    <a:pt x="263" y="548"/>
                    <a:pt x="260" y="548"/>
                  </a:cubicBezTo>
                  <a:close/>
                  <a:moveTo>
                    <a:pt x="548" y="536"/>
                  </a:moveTo>
                  <a:lnTo>
                    <a:pt x="549" y="536"/>
                  </a:lnTo>
                  <a:cubicBezTo>
                    <a:pt x="606" y="541"/>
                    <a:pt x="640" y="507"/>
                    <a:pt x="658" y="478"/>
                  </a:cubicBezTo>
                  <a:cubicBezTo>
                    <a:pt x="696" y="417"/>
                    <a:pt x="699" y="329"/>
                    <a:pt x="665" y="273"/>
                  </a:cubicBezTo>
                  <a:cubicBezTo>
                    <a:pt x="650" y="246"/>
                    <a:pt x="620" y="216"/>
                    <a:pt x="564" y="218"/>
                  </a:cubicBezTo>
                  <a:cubicBezTo>
                    <a:pt x="563" y="218"/>
                    <a:pt x="563" y="218"/>
                    <a:pt x="563" y="218"/>
                  </a:cubicBezTo>
                  <a:cubicBezTo>
                    <a:pt x="518" y="216"/>
                    <a:pt x="479" y="237"/>
                    <a:pt x="453" y="279"/>
                  </a:cubicBezTo>
                  <a:cubicBezTo>
                    <a:pt x="417" y="339"/>
                    <a:pt x="414" y="427"/>
                    <a:pt x="447" y="483"/>
                  </a:cubicBezTo>
                  <a:cubicBezTo>
                    <a:pt x="462" y="509"/>
                    <a:pt x="492" y="539"/>
                    <a:pt x="548" y="536"/>
                  </a:cubicBezTo>
                  <a:lnTo>
                    <a:pt x="558" y="555"/>
                  </a:lnTo>
                  <a:cubicBezTo>
                    <a:pt x="555" y="555"/>
                    <a:pt x="551" y="555"/>
                    <a:pt x="548" y="554"/>
                  </a:cubicBezTo>
                  <a:cubicBezTo>
                    <a:pt x="497" y="557"/>
                    <a:pt x="456" y="534"/>
                    <a:pt x="431" y="492"/>
                  </a:cubicBezTo>
                  <a:cubicBezTo>
                    <a:pt x="395" y="430"/>
                    <a:pt x="398" y="335"/>
                    <a:pt x="438" y="270"/>
                  </a:cubicBezTo>
                  <a:cubicBezTo>
                    <a:pt x="468" y="222"/>
                    <a:pt x="512" y="197"/>
                    <a:pt x="563" y="200"/>
                  </a:cubicBezTo>
                  <a:cubicBezTo>
                    <a:pt x="614" y="198"/>
                    <a:pt x="656" y="221"/>
                    <a:pt x="681" y="263"/>
                  </a:cubicBezTo>
                  <a:cubicBezTo>
                    <a:pt x="717" y="326"/>
                    <a:pt x="715" y="422"/>
                    <a:pt x="674" y="487"/>
                  </a:cubicBezTo>
                  <a:cubicBezTo>
                    <a:pt x="647" y="531"/>
                    <a:pt x="606" y="555"/>
                    <a:pt x="558" y="55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8" name="Freeform: Shape 657">
              <a:extLst>
                <a:ext uri="{FF2B5EF4-FFF2-40B4-BE49-F238E27FC236}">
                  <a16:creationId xmlns:a16="http://schemas.microsoft.com/office/drawing/2014/main" id="{0EC98E66-15BC-4464-95A2-164198CF03E8}"/>
                </a:ext>
              </a:extLst>
            </p:cNvPr>
            <p:cNvSpPr/>
            <p:nvPr/>
          </p:nvSpPr>
          <p:spPr>
            <a:xfrm>
              <a:off x="8613399" y="5062184"/>
              <a:ext cx="2493705" cy="1278631"/>
            </a:xfrm>
            <a:custGeom>
              <a:avLst/>
              <a:gdLst>
                <a:gd name="connsiteX0" fmla="*/ 828133 w 2493705"/>
                <a:gd name="connsiteY0" fmla="*/ 1226289 h 1278631"/>
                <a:gd name="connsiteX1" fmla="*/ 856159 w 2493705"/>
                <a:gd name="connsiteY1" fmla="*/ 1253069 h 1278631"/>
                <a:gd name="connsiteX2" fmla="*/ 828133 w 2493705"/>
                <a:gd name="connsiteY2" fmla="*/ 1278631 h 1278631"/>
                <a:gd name="connsiteX3" fmla="*/ 801325 w 2493705"/>
                <a:gd name="connsiteY3" fmla="*/ 1253069 h 1278631"/>
                <a:gd name="connsiteX4" fmla="*/ 828133 w 2493705"/>
                <a:gd name="connsiteY4" fmla="*/ 1226289 h 1278631"/>
                <a:gd name="connsiteX5" fmla="*/ 1837565 w 2493705"/>
                <a:gd name="connsiteY5" fmla="*/ 462351 h 1278631"/>
                <a:gd name="connsiteX6" fmla="*/ 1864359 w 2493705"/>
                <a:gd name="connsiteY6" fmla="*/ 489131 h 1278631"/>
                <a:gd name="connsiteX7" fmla="*/ 1837565 w 2493705"/>
                <a:gd name="connsiteY7" fmla="*/ 514693 h 1278631"/>
                <a:gd name="connsiteX8" fmla="*/ 1810771 w 2493705"/>
                <a:gd name="connsiteY8" fmla="*/ 489131 h 1278631"/>
                <a:gd name="connsiteX9" fmla="*/ 1837565 w 2493705"/>
                <a:gd name="connsiteY9" fmla="*/ 462351 h 1278631"/>
                <a:gd name="connsiteX10" fmla="*/ 26794 w 2493705"/>
                <a:gd name="connsiteY10" fmla="*/ 368883 h 1278631"/>
                <a:gd name="connsiteX11" fmla="*/ 53588 w 2493705"/>
                <a:gd name="connsiteY11" fmla="*/ 395663 h 1278631"/>
                <a:gd name="connsiteX12" fmla="*/ 26794 w 2493705"/>
                <a:gd name="connsiteY12" fmla="*/ 421225 h 1278631"/>
                <a:gd name="connsiteX13" fmla="*/ 0 w 2493705"/>
                <a:gd name="connsiteY13" fmla="*/ 395663 h 1278631"/>
                <a:gd name="connsiteX14" fmla="*/ 26794 w 2493705"/>
                <a:gd name="connsiteY14" fmla="*/ 368883 h 1278631"/>
                <a:gd name="connsiteX15" fmla="*/ 2466911 w 2493705"/>
                <a:gd name="connsiteY15" fmla="*/ 233044 h 1278631"/>
                <a:gd name="connsiteX16" fmla="*/ 2493705 w 2493705"/>
                <a:gd name="connsiteY16" fmla="*/ 259838 h 1278631"/>
                <a:gd name="connsiteX17" fmla="*/ 2466911 w 2493705"/>
                <a:gd name="connsiteY17" fmla="*/ 286632 h 1278631"/>
                <a:gd name="connsiteX18" fmla="*/ 2440117 w 2493705"/>
                <a:gd name="connsiteY18" fmla="*/ 259838 h 1278631"/>
                <a:gd name="connsiteX19" fmla="*/ 2466911 w 2493705"/>
                <a:gd name="connsiteY19" fmla="*/ 233044 h 1278631"/>
                <a:gd name="connsiteX20" fmla="*/ 1138416 w 2493705"/>
                <a:gd name="connsiteY20" fmla="*/ 0 h 1278631"/>
                <a:gd name="connsiteX21" fmla="*/ 1163978 w 2493705"/>
                <a:gd name="connsiteY21" fmla="*/ 26794 h 1278631"/>
                <a:gd name="connsiteX22" fmla="*/ 1138416 w 2493705"/>
                <a:gd name="connsiteY22" fmla="*/ 53588 h 1278631"/>
                <a:gd name="connsiteX23" fmla="*/ 1111636 w 2493705"/>
                <a:gd name="connsiteY23" fmla="*/ 26794 h 1278631"/>
                <a:gd name="connsiteX24" fmla="*/ 1138416 w 2493705"/>
                <a:gd name="connsiteY24" fmla="*/ 0 h 1278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493705" h="1278631">
                  <a:moveTo>
                    <a:pt x="828133" y="1226289"/>
                  </a:moveTo>
                  <a:cubicBezTo>
                    <a:pt x="843974" y="1226289"/>
                    <a:pt x="856159" y="1238462"/>
                    <a:pt x="856159" y="1253069"/>
                  </a:cubicBezTo>
                  <a:cubicBezTo>
                    <a:pt x="856159" y="1267676"/>
                    <a:pt x="843974" y="1278631"/>
                    <a:pt x="828133" y="1278631"/>
                  </a:cubicBezTo>
                  <a:cubicBezTo>
                    <a:pt x="813510" y="1278631"/>
                    <a:pt x="801325" y="1267676"/>
                    <a:pt x="801325" y="1253069"/>
                  </a:cubicBezTo>
                  <a:cubicBezTo>
                    <a:pt x="801325" y="1238462"/>
                    <a:pt x="813510" y="1226289"/>
                    <a:pt x="828133" y="1226289"/>
                  </a:cubicBezTo>
                  <a:close/>
                  <a:moveTo>
                    <a:pt x="1837565" y="462351"/>
                  </a:moveTo>
                  <a:cubicBezTo>
                    <a:pt x="1852180" y="462351"/>
                    <a:pt x="1864359" y="473307"/>
                    <a:pt x="1864359" y="489131"/>
                  </a:cubicBezTo>
                  <a:cubicBezTo>
                    <a:pt x="1864359" y="502521"/>
                    <a:pt x="1852180" y="514693"/>
                    <a:pt x="1837565" y="514693"/>
                  </a:cubicBezTo>
                  <a:cubicBezTo>
                    <a:pt x="1822950" y="514693"/>
                    <a:pt x="1810771" y="502521"/>
                    <a:pt x="1810771" y="489131"/>
                  </a:cubicBezTo>
                  <a:cubicBezTo>
                    <a:pt x="1810771" y="473307"/>
                    <a:pt x="1822950" y="462351"/>
                    <a:pt x="1837565" y="462351"/>
                  </a:cubicBezTo>
                  <a:close/>
                  <a:moveTo>
                    <a:pt x="26794" y="368883"/>
                  </a:moveTo>
                  <a:cubicBezTo>
                    <a:pt x="41409" y="368883"/>
                    <a:pt x="53588" y="381056"/>
                    <a:pt x="53588" y="395663"/>
                  </a:cubicBezTo>
                  <a:cubicBezTo>
                    <a:pt x="53588" y="410270"/>
                    <a:pt x="41409" y="421225"/>
                    <a:pt x="26794" y="421225"/>
                  </a:cubicBezTo>
                  <a:cubicBezTo>
                    <a:pt x="12179" y="421225"/>
                    <a:pt x="0" y="410270"/>
                    <a:pt x="0" y="395663"/>
                  </a:cubicBezTo>
                  <a:cubicBezTo>
                    <a:pt x="0" y="381056"/>
                    <a:pt x="12179" y="368883"/>
                    <a:pt x="26794" y="368883"/>
                  </a:cubicBezTo>
                  <a:close/>
                  <a:moveTo>
                    <a:pt x="2466911" y="233044"/>
                  </a:moveTo>
                  <a:cubicBezTo>
                    <a:pt x="2481526" y="233044"/>
                    <a:pt x="2493705" y="244005"/>
                    <a:pt x="2493705" y="259838"/>
                  </a:cubicBezTo>
                  <a:cubicBezTo>
                    <a:pt x="2493705" y="274453"/>
                    <a:pt x="2481526" y="286632"/>
                    <a:pt x="2466911" y="286632"/>
                  </a:cubicBezTo>
                  <a:cubicBezTo>
                    <a:pt x="2452296" y="286632"/>
                    <a:pt x="2440117" y="274453"/>
                    <a:pt x="2440117" y="259838"/>
                  </a:cubicBezTo>
                  <a:cubicBezTo>
                    <a:pt x="2440117" y="244005"/>
                    <a:pt x="2452296" y="233044"/>
                    <a:pt x="2466911" y="233044"/>
                  </a:cubicBezTo>
                  <a:close/>
                  <a:moveTo>
                    <a:pt x="1138416" y="0"/>
                  </a:moveTo>
                  <a:cubicBezTo>
                    <a:pt x="1151805" y="0"/>
                    <a:pt x="1163978" y="12179"/>
                    <a:pt x="1163978" y="26794"/>
                  </a:cubicBezTo>
                  <a:cubicBezTo>
                    <a:pt x="1163978" y="41409"/>
                    <a:pt x="1151805" y="53588"/>
                    <a:pt x="1138416" y="53588"/>
                  </a:cubicBezTo>
                  <a:cubicBezTo>
                    <a:pt x="1122591" y="53588"/>
                    <a:pt x="1111636" y="41409"/>
                    <a:pt x="1111636" y="26794"/>
                  </a:cubicBezTo>
                  <a:cubicBezTo>
                    <a:pt x="1111636" y="12179"/>
                    <a:pt x="1122591" y="0"/>
                    <a:pt x="1138416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9" name="Freeform: Shape 658">
              <a:extLst>
                <a:ext uri="{FF2B5EF4-FFF2-40B4-BE49-F238E27FC236}">
                  <a16:creationId xmlns:a16="http://schemas.microsoft.com/office/drawing/2014/main" id="{596CDEBA-DBFC-4C72-8D2F-16557FD5AF9B}"/>
                </a:ext>
              </a:extLst>
            </p:cNvPr>
            <p:cNvSpPr/>
            <p:nvPr/>
          </p:nvSpPr>
          <p:spPr>
            <a:xfrm>
              <a:off x="9964311" y="4788013"/>
              <a:ext cx="545849" cy="547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9" h="440">
                  <a:moveTo>
                    <a:pt x="439" y="220"/>
                  </a:moveTo>
                  <a:cubicBezTo>
                    <a:pt x="439" y="341"/>
                    <a:pt x="341" y="440"/>
                    <a:pt x="220" y="440"/>
                  </a:cubicBezTo>
                  <a:cubicBezTo>
                    <a:pt x="99" y="440"/>
                    <a:pt x="0" y="341"/>
                    <a:pt x="0" y="220"/>
                  </a:cubicBezTo>
                  <a:cubicBezTo>
                    <a:pt x="0" y="99"/>
                    <a:pt x="99" y="0"/>
                    <a:pt x="220" y="0"/>
                  </a:cubicBezTo>
                  <a:cubicBezTo>
                    <a:pt x="341" y="0"/>
                    <a:pt x="439" y="99"/>
                    <a:pt x="439" y="22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0" name="Freeform: Shape 659">
              <a:extLst>
                <a:ext uri="{FF2B5EF4-FFF2-40B4-BE49-F238E27FC236}">
                  <a16:creationId xmlns:a16="http://schemas.microsoft.com/office/drawing/2014/main" id="{C8332FC5-A838-489E-9D2B-471E88E128D0}"/>
                </a:ext>
              </a:extLst>
            </p:cNvPr>
            <p:cNvSpPr/>
            <p:nvPr/>
          </p:nvSpPr>
          <p:spPr>
            <a:xfrm>
              <a:off x="9953095" y="4776797"/>
              <a:ext cx="569527" cy="569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8" h="458">
                  <a:moveTo>
                    <a:pt x="229" y="19"/>
                  </a:moveTo>
                  <a:cubicBezTo>
                    <a:pt x="113" y="19"/>
                    <a:pt x="18" y="113"/>
                    <a:pt x="18" y="229"/>
                  </a:cubicBezTo>
                  <a:cubicBezTo>
                    <a:pt x="18" y="345"/>
                    <a:pt x="113" y="439"/>
                    <a:pt x="229" y="439"/>
                  </a:cubicBezTo>
                  <a:cubicBezTo>
                    <a:pt x="345" y="439"/>
                    <a:pt x="439" y="345"/>
                    <a:pt x="439" y="229"/>
                  </a:cubicBezTo>
                  <a:cubicBezTo>
                    <a:pt x="439" y="113"/>
                    <a:pt x="345" y="19"/>
                    <a:pt x="229" y="19"/>
                  </a:cubicBezTo>
                  <a:close/>
                  <a:moveTo>
                    <a:pt x="229" y="458"/>
                  </a:moveTo>
                  <a:cubicBezTo>
                    <a:pt x="103" y="458"/>
                    <a:pt x="0" y="355"/>
                    <a:pt x="0" y="229"/>
                  </a:cubicBezTo>
                  <a:cubicBezTo>
                    <a:pt x="0" y="103"/>
                    <a:pt x="103" y="0"/>
                    <a:pt x="229" y="0"/>
                  </a:cubicBezTo>
                  <a:cubicBezTo>
                    <a:pt x="355" y="0"/>
                    <a:pt x="458" y="103"/>
                    <a:pt x="458" y="229"/>
                  </a:cubicBezTo>
                  <a:cubicBezTo>
                    <a:pt x="458" y="355"/>
                    <a:pt x="355" y="458"/>
                    <a:pt x="229" y="45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1" name="Freeform: Shape 660">
              <a:extLst>
                <a:ext uri="{FF2B5EF4-FFF2-40B4-BE49-F238E27FC236}">
                  <a16:creationId xmlns:a16="http://schemas.microsoft.com/office/drawing/2014/main" id="{C8ED5E75-CDE3-4D14-B9BB-8CF455AE5FDD}"/>
                </a:ext>
              </a:extLst>
            </p:cNvPr>
            <p:cNvSpPr/>
            <p:nvPr/>
          </p:nvSpPr>
          <p:spPr>
            <a:xfrm>
              <a:off x="10075226" y="5070907"/>
              <a:ext cx="325266" cy="1807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2" h="146">
                  <a:moveTo>
                    <a:pt x="131" y="146"/>
                  </a:moveTo>
                  <a:cubicBezTo>
                    <a:pt x="59" y="146"/>
                    <a:pt x="0" y="88"/>
                    <a:pt x="0" y="16"/>
                  </a:cubicBezTo>
                  <a:lnTo>
                    <a:pt x="0" y="0"/>
                  </a:lnTo>
                  <a:lnTo>
                    <a:pt x="262" y="0"/>
                  </a:lnTo>
                  <a:lnTo>
                    <a:pt x="262" y="16"/>
                  </a:lnTo>
                  <a:cubicBezTo>
                    <a:pt x="262" y="88"/>
                    <a:pt x="203" y="146"/>
                    <a:pt x="131" y="146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2" name="Freeform: Shape 661">
              <a:extLst>
                <a:ext uri="{FF2B5EF4-FFF2-40B4-BE49-F238E27FC236}">
                  <a16:creationId xmlns:a16="http://schemas.microsoft.com/office/drawing/2014/main" id="{8DBB0F6D-3E3E-4407-8779-5C9977F20590}"/>
                </a:ext>
              </a:extLst>
            </p:cNvPr>
            <p:cNvSpPr/>
            <p:nvPr/>
          </p:nvSpPr>
          <p:spPr>
            <a:xfrm>
              <a:off x="10065256" y="5059691"/>
              <a:ext cx="346452" cy="2043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9" h="165">
                  <a:moveTo>
                    <a:pt x="17" y="18"/>
                  </a:moveTo>
                  <a:lnTo>
                    <a:pt x="17" y="25"/>
                  </a:lnTo>
                  <a:cubicBezTo>
                    <a:pt x="17" y="92"/>
                    <a:pt x="72" y="146"/>
                    <a:pt x="139" y="146"/>
                  </a:cubicBezTo>
                  <a:cubicBezTo>
                    <a:pt x="206" y="146"/>
                    <a:pt x="260" y="92"/>
                    <a:pt x="260" y="25"/>
                  </a:cubicBezTo>
                  <a:lnTo>
                    <a:pt x="260" y="18"/>
                  </a:lnTo>
                  <a:close/>
                  <a:moveTo>
                    <a:pt x="139" y="165"/>
                  </a:moveTo>
                  <a:cubicBezTo>
                    <a:pt x="62" y="165"/>
                    <a:pt x="0" y="102"/>
                    <a:pt x="0" y="25"/>
                  </a:cubicBezTo>
                  <a:lnTo>
                    <a:pt x="0" y="9"/>
                  </a:lnTo>
                  <a:cubicBezTo>
                    <a:pt x="0" y="4"/>
                    <a:pt x="3" y="0"/>
                    <a:pt x="8" y="0"/>
                  </a:cubicBezTo>
                  <a:lnTo>
                    <a:pt x="270" y="0"/>
                  </a:lnTo>
                  <a:cubicBezTo>
                    <a:pt x="275" y="0"/>
                    <a:pt x="279" y="4"/>
                    <a:pt x="279" y="9"/>
                  </a:cubicBezTo>
                  <a:lnTo>
                    <a:pt x="279" y="25"/>
                  </a:lnTo>
                  <a:cubicBezTo>
                    <a:pt x="279" y="102"/>
                    <a:pt x="216" y="165"/>
                    <a:pt x="139" y="16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3" name="Freeform: Shape 662">
              <a:extLst>
                <a:ext uri="{FF2B5EF4-FFF2-40B4-BE49-F238E27FC236}">
                  <a16:creationId xmlns:a16="http://schemas.microsoft.com/office/drawing/2014/main" id="{EA7C4A1A-3FDF-44CB-A358-F04E4DD3C089}"/>
                </a:ext>
              </a:extLst>
            </p:cNvPr>
            <p:cNvSpPr/>
            <p:nvPr/>
          </p:nvSpPr>
          <p:spPr>
            <a:xfrm>
              <a:off x="10115102" y="4927591"/>
              <a:ext cx="53588" cy="523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" h="43">
                  <a:moveTo>
                    <a:pt x="44" y="21"/>
                  </a:moveTo>
                  <a:cubicBezTo>
                    <a:pt x="44" y="33"/>
                    <a:pt x="34" y="43"/>
                    <a:pt x="23" y="43"/>
                  </a:cubicBezTo>
                  <a:cubicBezTo>
                    <a:pt x="10" y="43"/>
                    <a:pt x="0" y="33"/>
                    <a:pt x="0" y="21"/>
                  </a:cubicBezTo>
                  <a:cubicBezTo>
                    <a:pt x="0" y="9"/>
                    <a:pt x="10" y="0"/>
                    <a:pt x="23" y="0"/>
                  </a:cubicBezTo>
                  <a:cubicBezTo>
                    <a:pt x="34" y="0"/>
                    <a:pt x="44" y="9"/>
                    <a:pt x="44" y="2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4" name="Freeform: Shape 663">
              <a:extLst>
                <a:ext uri="{FF2B5EF4-FFF2-40B4-BE49-F238E27FC236}">
                  <a16:creationId xmlns:a16="http://schemas.microsoft.com/office/drawing/2014/main" id="{1EEE20D4-9292-4F20-8505-20460DD56E4D}"/>
                </a:ext>
              </a:extLst>
            </p:cNvPr>
            <p:cNvSpPr/>
            <p:nvPr/>
          </p:nvSpPr>
          <p:spPr>
            <a:xfrm>
              <a:off x="10312010" y="4927591"/>
              <a:ext cx="52342" cy="523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" h="43">
                  <a:moveTo>
                    <a:pt x="43" y="21"/>
                  </a:moveTo>
                  <a:cubicBezTo>
                    <a:pt x="43" y="33"/>
                    <a:pt x="33" y="43"/>
                    <a:pt x="22" y="43"/>
                  </a:cubicBezTo>
                  <a:cubicBezTo>
                    <a:pt x="10" y="43"/>
                    <a:pt x="0" y="33"/>
                    <a:pt x="0" y="21"/>
                  </a:cubicBezTo>
                  <a:cubicBezTo>
                    <a:pt x="0" y="9"/>
                    <a:pt x="10" y="0"/>
                    <a:pt x="22" y="0"/>
                  </a:cubicBezTo>
                  <a:cubicBezTo>
                    <a:pt x="33" y="0"/>
                    <a:pt x="43" y="9"/>
                    <a:pt x="43" y="2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665" name="Group 664">
            <a:extLst>
              <a:ext uri="{FF2B5EF4-FFF2-40B4-BE49-F238E27FC236}">
                <a16:creationId xmlns:a16="http://schemas.microsoft.com/office/drawing/2014/main" id="{F3B29F78-9D4B-4DD0-8FBB-1594375FF781}"/>
              </a:ext>
            </a:extLst>
          </p:cNvPr>
          <p:cNvGrpSpPr/>
          <p:nvPr/>
        </p:nvGrpSpPr>
        <p:grpSpPr>
          <a:xfrm>
            <a:off x="17406707" y="3490130"/>
            <a:ext cx="3901194" cy="4218942"/>
            <a:chOff x="18702873" y="4382989"/>
            <a:chExt cx="3305000" cy="3574185"/>
          </a:xfrm>
        </p:grpSpPr>
        <p:sp>
          <p:nvSpPr>
            <p:cNvPr id="666" name="Freeform: Shape 665">
              <a:extLst>
                <a:ext uri="{FF2B5EF4-FFF2-40B4-BE49-F238E27FC236}">
                  <a16:creationId xmlns:a16="http://schemas.microsoft.com/office/drawing/2014/main" id="{26835A8B-99F5-4F90-BE44-09F54A2EC857}"/>
                </a:ext>
              </a:extLst>
            </p:cNvPr>
            <p:cNvSpPr/>
            <p:nvPr/>
          </p:nvSpPr>
          <p:spPr>
            <a:xfrm>
              <a:off x="19010692" y="5085858"/>
              <a:ext cx="2574707" cy="11315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7" h="909">
                  <a:moveTo>
                    <a:pt x="902" y="54"/>
                  </a:moveTo>
                  <a:lnTo>
                    <a:pt x="0" y="909"/>
                  </a:lnTo>
                  <a:lnTo>
                    <a:pt x="2067" y="893"/>
                  </a:lnTo>
                  <a:lnTo>
                    <a:pt x="1159" y="52"/>
                  </a:lnTo>
                  <a:cubicBezTo>
                    <a:pt x="1082" y="-18"/>
                    <a:pt x="978" y="-17"/>
                    <a:pt x="902" y="54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7" name="Freeform: Shape 666">
              <a:extLst>
                <a:ext uri="{FF2B5EF4-FFF2-40B4-BE49-F238E27FC236}">
                  <a16:creationId xmlns:a16="http://schemas.microsoft.com/office/drawing/2014/main" id="{3F949146-3D60-4580-BFAB-7F7682695407}"/>
                </a:ext>
              </a:extLst>
            </p:cNvPr>
            <p:cNvSpPr/>
            <p:nvPr/>
          </p:nvSpPr>
          <p:spPr>
            <a:xfrm>
              <a:off x="18998229" y="5074646"/>
              <a:ext cx="2598389" cy="11552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6" h="928">
                  <a:moveTo>
                    <a:pt x="919" y="70"/>
                  </a:moveTo>
                  <a:lnTo>
                    <a:pt x="33" y="908"/>
                  </a:lnTo>
                  <a:lnTo>
                    <a:pt x="2053" y="893"/>
                  </a:lnTo>
                  <a:lnTo>
                    <a:pt x="1163" y="68"/>
                  </a:lnTo>
                  <a:cubicBezTo>
                    <a:pt x="1089" y="0"/>
                    <a:pt x="991" y="2"/>
                    <a:pt x="919" y="70"/>
                  </a:cubicBezTo>
                  <a:close/>
                  <a:moveTo>
                    <a:pt x="10" y="928"/>
                  </a:moveTo>
                  <a:cubicBezTo>
                    <a:pt x="6" y="928"/>
                    <a:pt x="2" y="925"/>
                    <a:pt x="1" y="921"/>
                  </a:cubicBezTo>
                  <a:cubicBezTo>
                    <a:pt x="-1" y="918"/>
                    <a:pt x="1" y="914"/>
                    <a:pt x="3" y="912"/>
                  </a:cubicBezTo>
                  <a:lnTo>
                    <a:pt x="906" y="57"/>
                  </a:lnTo>
                  <a:cubicBezTo>
                    <a:pt x="984" y="-18"/>
                    <a:pt x="1096" y="-19"/>
                    <a:pt x="1175" y="54"/>
                  </a:cubicBezTo>
                  <a:lnTo>
                    <a:pt x="2084" y="895"/>
                  </a:lnTo>
                  <a:cubicBezTo>
                    <a:pt x="2086" y="897"/>
                    <a:pt x="2087" y="902"/>
                    <a:pt x="2085" y="906"/>
                  </a:cubicBezTo>
                  <a:cubicBezTo>
                    <a:pt x="2084" y="908"/>
                    <a:pt x="2081" y="911"/>
                    <a:pt x="2077" y="9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8" name="Freeform: Shape 667">
              <a:extLst>
                <a:ext uri="{FF2B5EF4-FFF2-40B4-BE49-F238E27FC236}">
                  <a16:creationId xmlns:a16="http://schemas.microsoft.com/office/drawing/2014/main" id="{30BFE42E-B680-42DD-A1F4-BC81DF59FD3A}"/>
                </a:ext>
              </a:extLst>
            </p:cNvPr>
            <p:cNvSpPr/>
            <p:nvPr/>
          </p:nvSpPr>
          <p:spPr>
            <a:xfrm>
              <a:off x="19010692" y="6181297"/>
              <a:ext cx="2592157" cy="11452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1" h="920">
                  <a:moveTo>
                    <a:pt x="1179" y="866"/>
                  </a:moveTo>
                  <a:lnTo>
                    <a:pt x="2081" y="11"/>
                  </a:lnTo>
                  <a:cubicBezTo>
                    <a:pt x="2069" y="4"/>
                    <a:pt x="2055" y="0"/>
                    <a:pt x="2041" y="0"/>
                  </a:cubicBezTo>
                  <a:lnTo>
                    <a:pt x="61" y="0"/>
                  </a:lnTo>
                  <a:cubicBezTo>
                    <a:pt x="38" y="0"/>
                    <a:pt x="16" y="10"/>
                    <a:pt x="0" y="27"/>
                  </a:cubicBezTo>
                  <a:lnTo>
                    <a:pt x="921" y="868"/>
                  </a:lnTo>
                  <a:cubicBezTo>
                    <a:pt x="998" y="938"/>
                    <a:pt x="1102" y="937"/>
                    <a:pt x="1179" y="86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9" name="Freeform: Shape 668">
              <a:extLst>
                <a:ext uri="{FF2B5EF4-FFF2-40B4-BE49-F238E27FC236}">
                  <a16:creationId xmlns:a16="http://schemas.microsoft.com/office/drawing/2014/main" id="{CA94D7A1-A2A9-4288-BBE7-A316901BD24E}"/>
                </a:ext>
              </a:extLst>
            </p:cNvPr>
            <p:cNvSpPr/>
            <p:nvPr/>
          </p:nvSpPr>
          <p:spPr>
            <a:xfrm>
              <a:off x="18999476" y="6170081"/>
              <a:ext cx="2615832" cy="11677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00" h="938">
                  <a:moveTo>
                    <a:pt x="22" y="36"/>
                  </a:moveTo>
                  <a:lnTo>
                    <a:pt x="937" y="871"/>
                  </a:lnTo>
                  <a:cubicBezTo>
                    <a:pt x="1010" y="938"/>
                    <a:pt x="1108" y="936"/>
                    <a:pt x="1181" y="868"/>
                  </a:cubicBezTo>
                  <a:lnTo>
                    <a:pt x="2074" y="23"/>
                  </a:lnTo>
                  <a:cubicBezTo>
                    <a:pt x="2066" y="20"/>
                    <a:pt x="2058" y="18"/>
                    <a:pt x="2050" y="18"/>
                  </a:cubicBezTo>
                  <a:lnTo>
                    <a:pt x="70" y="18"/>
                  </a:lnTo>
                  <a:cubicBezTo>
                    <a:pt x="53" y="18"/>
                    <a:pt x="37" y="25"/>
                    <a:pt x="22" y="36"/>
                  </a:cubicBezTo>
                  <a:close/>
                  <a:moveTo>
                    <a:pt x="1057" y="938"/>
                  </a:moveTo>
                  <a:cubicBezTo>
                    <a:pt x="1010" y="938"/>
                    <a:pt x="964" y="920"/>
                    <a:pt x="924" y="884"/>
                  </a:cubicBezTo>
                  <a:lnTo>
                    <a:pt x="2" y="43"/>
                  </a:lnTo>
                  <a:cubicBezTo>
                    <a:pt x="1" y="41"/>
                    <a:pt x="0" y="39"/>
                    <a:pt x="0" y="36"/>
                  </a:cubicBezTo>
                  <a:cubicBezTo>
                    <a:pt x="0" y="34"/>
                    <a:pt x="0" y="31"/>
                    <a:pt x="2" y="29"/>
                  </a:cubicBezTo>
                  <a:cubicBezTo>
                    <a:pt x="21" y="11"/>
                    <a:pt x="45" y="0"/>
                    <a:pt x="70" y="0"/>
                  </a:cubicBezTo>
                  <a:lnTo>
                    <a:pt x="2050" y="0"/>
                  </a:lnTo>
                  <a:cubicBezTo>
                    <a:pt x="2065" y="0"/>
                    <a:pt x="2081" y="4"/>
                    <a:pt x="2095" y="12"/>
                  </a:cubicBezTo>
                  <a:cubicBezTo>
                    <a:pt x="2097" y="14"/>
                    <a:pt x="2099" y="16"/>
                    <a:pt x="2100" y="18"/>
                  </a:cubicBezTo>
                  <a:cubicBezTo>
                    <a:pt x="2100" y="22"/>
                    <a:pt x="2099" y="25"/>
                    <a:pt x="2097" y="27"/>
                  </a:cubicBezTo>
                  <a:lnTo>
                    <a:pt x="1194" y="882"/>
                  </a:lnTo>
                  <a:cubicBezTo>
                    <a:pt x="1154" y="919"/>
                    <a:pt x="1106" y="938"/>
                    <a:pt x="1057" y="93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0" name="Freeform: Shape 669">
              <a:extLst>
                <a:ext uri="{FF2B5EF4-FFF2-40B4-BE49-F238E27FC236}">
                  <a16:creationId xmlns:a16="http://schemas.microsoft.com/office/drawing/2014/main" id="{3BD0AEF3-7666-47DD-8D2C-092FDCCE5E21}"/>
                </a:ext>
              </a:extLst>
            </p:cNvPr>
            <p:cNvSpPr/>
            <p:nvPr/>
          </p:nvSpPr>
          <p:spPr>
            <a:xfrm>
              <a:off x="19489244" y="5377480"/>
              <a:ext cx="1626330" cy="20064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6" h="1611">
                  <a:moveTo>
                    <a:pt x="1228" y="0"/>
                  </a:moveTo>
                  <a:lnTo>
                    <a:pt x="78" y="0"/>
                  </a:lnTo>
                  <a:cubicBezTo>
                    <a:pt x="35" y="0"/>
                    <a:pt x="0" y="35"/>
                    <a:pt x="0" y="78"/>
                  </a:cubicBezTo>
                  <a:lnTo>
                    <a:pt x="0" y="1533"/>
                  </a:lnTo>
                  <a:cubicBezTo>
                    <a:pt x="0" y="1576"/>
                    <a:pt x="35" y="1611"/>
                    <a:pt x="78" y="1611"/>
                  </a:cubicBezTo>
                  <a:lnTo>
                    <a:pt x="1228" y="1611"/>
                  </a:lnTo>
                  <a:cubicBezTo>
                    <a:pt x="1271" y="1611"/>
                    <a:pt x="1306" y="1576"/>
                    <a:pt x="1306" y="1533"/>
                  </a:cubicBezTo>
                  <a:lnTo>
                    <a:pt x="1306" y="78"/>
                  </a:lnTo>
                  <a:cubicBezTo>
                    <a:pt x="1306" y="35"/>
                    <a:pt x="1271" y="0"/>
                    <a:pt x="1228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1" name="Freeform: Shape 670">
              <a:extLst>
                <a:ext uri="{FF2B5EF4-FFF2-40B4-BE49-F238E27FC236}">
                  <a16:creationId xmlns:a16="http://schemas.microsoft.com/office/drawing/2014/main" id="{ADAD15C5-020C-496E-9E1A-802CD3D0149A}"/>
                </a:ext>
              </a:extLst>
            </p:cNvPr>
            <p:cNvSpPr/>
            <p:nvPr/>
          </p:nvSpPr>
          <p:spPr>
            <a:xfrm>
              <a:off x="19478028" y="5366263"/>
              <a:ext cx="1648762" cy="20276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24" h="1628">
                  <a:moveTo>
                    <a:pt x="87" y="18"/>
                  </a:moveTo>
                  <a:cubicBezTo>
                    <a:pt x="49" y="18"/>
                    <a:pt x="19" y="49"/>
                    <a:pt x="19" y="87"/>
                  </a:cubicBezTo>
                  <a:lnTo>
                    <a:pt x="19" y="1542"/>
                  </a:lnTo>
                  <a:cubicBezTo>
                    <a:pt x="19" y="1580"/>
                    <a:pt x="49" y="1610"/>
                    <a:pt x="87" y="1610"/>
                  </a:cubicBezTo>
                  <a:lnTo>
                    <a:pt x="1237" y="1610"/>
                  </a:lnTo>
                  <a:cubicBezTo>
                    <a:pt x="1275" y="1610"/>
                    <a:pt x="1306" y="1580"/>
                    <a:pt x="1306" y="1542"/>
                  </a:cubicBezTo>
                  <a:lnTo>
                    <a:pt x="1306" y="87"/>
                  </a:lnTo>
                  <a:cubicBezTo>
                    <a:pt x="1306" y="49"/>
                    <a:pt x="1275" y="18"/>
                    <a:pt x="1237" y="18"/>
                  </a:cubicBezTo>
                  <a:close/>
                  <a:moveTo>
                    <a:pt x="1237" y="1628"/>
                  </a:moveTo>
                  <a:lnTo>
                    <a:pt x="87" y="1628"/>
                  </a:lnTo>
                  <a:cubicBezTo>
                    <a:pt x="39" y="1628"/>
                    <a:pt x="0" y="1590"/>
                    <a:pt x="0" y="1542"/>
                  </a:cubicBezTo>
                  <a:lnTo>
                    <a:pt x="0" y="87"/>
                  </a:lnTo>
                  <a:cubicBezTo>
                    <a:pt x="0" y="39"/>
                    <a:pt x="39" y="0"/>
                    <a:pt x="87" y="0"/>
                  </a:cubicBezTo>
                  <a:lnTo>
                    <a:pt x="1237" y="0"/>
                  </a:lnTo>
                  <a:cubicBezTo>
                    <a:pt x="1285" y="0"/>
                    <a:pt x="1324" y="39"/>
                    <a:pt x="1324" y="87"/>
                  </a:cubicBezTo>
                  <a:lnTo>
                    <a:pt x="1324" y="1542"/>
                  </a:lnTo>
                  <a:cubicBezTo>
                    <a:pt x="1324" y="1590"/>
                    <a:pt x="1285" y="1628"/>
                    <a:pt x="1237" y="162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2" name="Freeform: Shape 671">
              <a:extLst>
                <a:ext uri="{FF2B5EF4-FFF2-40B4-BE49-F238E27FC236}">
                  <a16:creationId xmlns:a16="http://schemas.microsoft.com/office/drawing/2014/main" id="{ECFEDB98-F2C5-4E09-88F5-06BA7A324F76}"/>
                </a:ext>
              </a:extLst>
            </p:cNvPr>
            <p:cNvSpPr/>
            <p:nvPr/>
          </p:nvSpPr>
          <p:spPr>
            <a:xfrm>
              <a:off x="19793324" y="5512072"/>
              <a:ext cx="1019416" cy="10194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9" h="819">
                  <a:moveTo>
                    <a:pt x="819" y="421"/>
                  </a:moveTo>
                  <a:lnTo>
                    <a:pt x="696" y="494"/>
                  </a:lnTo>
                  <a:lnTo>
                    <a:pt x="758" y="624"/>
                  </a:lnTo>
                  <a:lnTo>
                    <a:pt x="614" y="626"/>
                  </a:lnTo>
                  <a:lnTo>
                    <a:pt x="604" y="769"/>
                  </a:lnTo>
                  <a:lnTo>
                    <a:pt x="478" y="699"/>
                  </a:lnTo>
                  <a:lnTo>
                    <a:pt x="398" y="819"/>
                  </a:lnTo>
                  <a:lnTo>
                    <a:pt x="324" y="695"/>
                  </a:lnTo>
                  <a:lnTo>
                    <a:pt x="194" y="757"/>
                  </a:lnTo>
                  <a:lnTo>
                    <a:pt x="192" y="614"/>
                  </a:lnTo>
                  <a:lnTo>
                    <a:pt x="49" y="604"/>
                  </a:lnTo>
                  <a:lnTo>
                    <a:pt x="118" y="478"/>
                  </a:lnTo>
                  <a:lnTo>
                    <a:pt x="0" y="397"/>
                  </a:lnTo>
                  <a:lnTo>
                    <a:pt x="123" y="323"/>
                  </a:lnTo>
                  <a:lnTo>
                    <a:pt x="60" y="194"/>
                  </a:lnTo>
                  <a:lnTo>
                    <a:pt x="204" y="192"/>
                  </a:lnTo>
                  <a:lnTo>
                    <a:pt x="214" y="49"/>
                  </a:lnTo>
                  <a:lnTo>
                    <a:pt x="340" y="118"/>
                  </a:lnTo>
                  <a:lnTo>
                    <a:pt x="420" y="0"/>
                  </a:lnTo>
                  <a:lnTo>
                    <a:pt x="495" y="123"/>
                  </a:lnTo>
                  <a:lnTo>
                    <a:pt x="624" y="60"/>
                  </a:lnTo>
                  <a:lnTo>
                    <a:pt x="626" y="204"/>
                  </a:lnTo>
                  <a:lnTo>
                    <a:pt x="770" y="214"/>
                  </a:lnTo>
                  <a:lnTo>
                    <a:pt x="700" y="34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3" name="Freeform: Shape 672">
              <a:extLst>
                <a:ext uri="{FF2B5EF4-FFF2-40B4-BE49-F238E27FC236}">
                  <a16:creationId xmlns:a16="http://schemas.microsoft.com/office/drawing/2014/main" id="{041B571B-9D4C-4ECE-83CB-1530209C1498}"/>
                </a:ext>
              </a:extLst>
            </p:cNvPr>
            <p:cNvSpPr/>
            <p:nvPr/>
          </p:nvSpPr>
          <p:spPr>
            <a:xfrm>
              <a:off x="19780861" y="5499610"/>
              <a:ext cx="1043094" cy="10430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8" h="838">
                  <a:moveTo>
                    <a:pt x="334" y="696"/>
                  </a:moveTo>
                  <a:cubicBezTo>
                    <a:pt x="337" y="696"/>
                    <a:pt x="340" y="698"/>
                    <a:pt x="342" y="700"/>
                  </a:cubicBezTo>
                  <a:lnTo>
                    <a:pt x="408" y="811"/>
                  </a:lnTo>
                  <a:lnTo>
                    <a:pt x="481" y="704"/>
                  </a:lnTo>
                  <a:cubicBezTo>
                    <a:pt x="483" y="700"/>
                    <a:pt x="488" y="699"/>
                    <a:pt x="493" y="702"/>
                  </a:cubicBezTo>
                  <a:lnTo>
                    <a:pt x="606" y="764"/>
                  </a:lnTo>
                  <a:lnTo>
                    <a:pt x="615" y="635"/>
                  </a:lnTo>
                  <a:cubicBezTo>
                    <a:pt x="615" y="630"/>
                    <a:pt x="619" y="627"/>
                    <a:pt x="624" y="627"/>
                  </a:cubicBezTo>
                  <a:lnTo>
                    <a:pt x="753" y="624"/>
                  </a:lnTo>
                  <a:lnTo>
                    <a:pt x="697" y="508"/>
                  </a:lnTo>
                  <a:cubicBezTo>
                    <a:pt x="695" y="504"/>
                    <a:pt x="696" y="499"/>
                    <a:pt x="701" y="497"/>
                  </a:cubicBezTo>
                  <a:lnTo>
                    <a:pt x="811" y="430"/>
                  </a:lnTo>
                  <a:lnTo>
                    <a:pt x="705" y="357"/>
                  </a:lnTo>
                  <a:cubicBezTo>
                    <a:pt x="701" y="355"/>
                    <a:pt x="700" y="349"/>
                    <a:pt x="701" y="345"/>
                  </a:cubicBezTo>
                  <a:lnTo>
                    <a:pt x="764" y="232"/>
                  </a:lnTo>
                  <a:lnTo>
                    <a:pt x="635" y="223"/>
                  </a:lnTo>
                  <a:cubicBezTo>
                    <a:pt x="631" y="222"/>
                    <a:pt x="627" y="219"/>
                    <a:pt x="627" y="214"/>
                  </a:cubicBezTo>
                  <a:lnTo>
                    <a:pt x="625" y="85"/>
                  </a:lnTo>
                  <a:lnTo>
                    <a:pt x="509" y="141"/>
                  </a:lnTo>
                  <a:cubicBezTo>
                    <a:pt x="505" y="143"/>
                    <a:pt x="499" y="141"/>
                    <a:pt x="497" y="138"/>
                  </a:cubicBezTo>
                  <a:lnTo>
                    <a:pt x="430" y="27"/>
                  </a:lnTo>
                  <a:lnTo>
                    <a:pt x="358" y="133"/>
                  </a:lnTo>
                  <a:cubicBezTo>
                    <a:pt x="355" y="138"/>
                    <a:pt x="350" y="139"/>
                    <a:pt x="345" y="136"/>
                  </a:cubicBezTo>
                  <a:lnTo>
                    <a:pt x="232" y="74"/>
                  </a:lnTo>
                  <a:lnTo>
                    <a:pt x="223" y="203"/>
                  </a:lnTo>
                  <a:cubicBezTo>
                    <a:pt x="223" y="207"/>
                    <a:pt x="219" y="211"/>
                    <a:pt x="214" y="211"/>
                  </a:cubicBezTo>
                  <a:lnTo>
                    <a:pt x="85" y="214"/>
                  </a:lnTo>
                  <a:lnTo>
                    <a:pt x="141" y="330"/>
                  </a:lnTo>
                  <a:cubicBezTo>
                    <a:pt x="143" y="334"/>
                    <a:pt x="142" y="339"/>
                    <a:pt x="138" y="341"/>
                  </a:cubicBezTo>
                  <a:lnTo>
                    <a:pt x="27" y="408"/>
                  </a:lnTo>
                  <a:lnTo>
                    <a:pt x="134" y="481"/>
                  </a:lnTo>
                  <a:cubicBezTo>
                    <a:pt x="138" y="483"/>
                    <a:pt x="139" y="489"/>
                    <a:pt x="136" y="493"/>
                  </a:cubicBezTo>
                  <a:lnTo>
                    <a:pt x="74" y="606"/>
                  </a:lnTo>
                  <a:lnTo>
                    <a:pt x="202" y="615"/>
                  </a:lnTo>
                  <a:cubicBezTo>
                    <a:pt x="207" y="615"/>
                    <a:pt x="211" y="619"/>
                    <a:pt x="212" y="624"/>
                  </a:cubicBezTo>
                  <a:lnTo>
                    <a:pt x="213" y="753"/>
                  </a:lnTo>
                  <a:lnTo>
                    <a:pt x="330" y="697"/>
                  </a:lnTo>
                  <a:cubicBezTo>
                    <a:pt x="331" y="697"/>
                    <a:pt x="332" y="696"/>
                    <a:pt x="334" y="696"/>
                  </a:cubicBezTo>
                  <a:close/>
                  <a:moveTo>
                    <a:pt x="408" y="838"/>
                  </a:moveTo>
                  <a:cubicBezTo>
                    <a:pt x="407" y="838"/>
                    <a:pt x="407" y="838"/>
                    <a:pt x="407" y="838"/>
                  </a:cubicBezTo>
                  <a:cubicBezTo>
                    <a:pt x="404" y="838"/>
                    <a:pt x="401" y="836"/>
                    <a:pt x="400" y="833"/>
                  </a:cubicBezTo>
                  <a:lnTo>
                    <a:pt x="330" y="717"/>
                  </a:lnTo>
                  <a:lnTo>
                    <a:pt x="208" y="776"/>
                  </a:lnTo>
                  <a:cubicBezTo>
                    <a:pt x="205" y="777"/>
                    <a:pt x="202" y="777"/>
                    <a:pt x="199" y="775"/>
                  </a:cubicBezTo>
                  <a:cubicBezTo>
                    <a:pt x="197" y="774"/>
                    <a:pt x="195" y="771"/>
                    <a:pt x="195" y="768"/>
                  </a:cubicBezTo>
                  <a:lnTo>
                    <a:pt x="193" y="633"/>
                  </a:lnTo>
                  <a:lnTo>
                    <a:pt x="58" y="623"/>
                  </a:lnTo>
                  <a:cubicBezTo>
                    <a:pt x="55" y="623"/>
                    <a:pt x="52" y="621"/>
                    <a:pt x="51" y="618"/>
                  </a:cubicBezTo>
                  <a:cubicBezTo>
                    <a:pt x="49" y="615"/>
                    <a:pt x="49" y="612"/>
                    <a:pt x="51" y="609"/>
                  </a:cubicBezTo>
                  <a:lnTo>
                    <a:pt x="116" y="491"/>
                  </a:lnTo>
                  <a:lnTo>
                    <a:pt x="4" y="415"/>
                  </a:lnTo>
                  <a:cubicBezTo>
                    <a:pt x="2" y="413"/>
                    <a:pt x="0" y="410"/>
                    <a:pt x="0" y="407"/>
                  </a:cubicBezTo>
                  <a:cubicBezTo>
                    <a:pt x="0" y="404"/>
                    <a:pt x="2" y="401"/>
                    <a:pt x="5" y="399"/>
                  </a:cubicBezTo>
                  <a:lnTo>
                    <a:pt x="120" y="330"/>
                  </a:lnTo>
                  <a:lnTo>
                    <a:pt x="62" y="209"/>
                  </a:lnTo>
                  <a:cubicBezTo>
                    <a:pt x="61" y="205"/>
                    <a:pt x="61" y="202"/>
                    <a:pt x="62" y="199"/>
                  </a:cubicBezTo>
                  <a:cubicBezTo>
                    <a:pt x="64" y="197"/>
                    <a:pt x="67" y="195"/>
                    <a:pt x="70" y="195"/>
                  </a:cubicBezTo>
                  <a:lnTo>
                    <a:pt x="205" y="193"/>
                  </a:lnTo>
                  <a:lnTo>
                    <a:pt x="215" y="58"/>
                  </a:lnTo>
                  <a:cubicBezTo>
                    <a:pt x="215" y="55"/>
                    <a:pt x="217" y="52"/>
                    <a:pt x="220" y="50"/>
                  </a:cubicBezTo>
                  <a:cubicBezTo>
                    <a:pt x="223" y="49"/>
                    <a:pt x="226" y="49"/>
                    <a:pt x="229" y="51"/>
                  </a:cubicBezTo>
                  <a:lnTo>
                    <a:pt x="347" y="116"/>
                  </a:lnTo>
                  <a:lnTo>
                    <a:pt x="423" y="4"/>
                  </a:lnTo>
                  <a:cubicBezTo>
                    <a:pt x="425" y="2"/>
                    <a:pt x="427" y="0"/>
                    <a:pt x="431" y="0"/>
                  </a:cubicBezTo>
                  <a:cubicBezTo>
                    <a:pt x="434" y="1"/>
                    <a:pt x="437" y="2"/>
                    <a:pt x="438" y="5"/>
                  </a:cubicBezTo>
                  <a:lnTo>
                    <a:pt x="508" y="121"/>
                  </a:lnTo>
                  <a:lnTo>
                    <a:pt x="630" y="62"/>
                  </a:lnTo>
                  <a:cubicBezTo>
                    <a:pt x="633" y="61"/>
                    <a:pt x="636" y="61"/>
                    <a:pt x="638" y="62"/>
                  </a:cubicBezTo>
                  <a:cubicBezTo>
                    <a:pt x="642" y="64"/>
                    <a:pt x="643" y="67"/>
                    <a:pt x="643" y="70"/>
                  </a:cubicBezTo>
                  <a:lnTo>
                    <a:pt x="645" y="205"/>
                  </a:lnTo>
                  <a:lnTo>
                    <a:pt x="780" y="215"/>
                  </a:lnTo>
                  <a:cubicBezTo>
                    <a:pt x="783" y="215"/>
                    <a:pt x="786" y="217"/>
                    <a:pt x="788" y="220"/>
                  </a:cubicBezTo>
                  <a:cubicBezTo>
                    <a:pt x="789" y="222"/>
                    <a:pt x="789" y="226"/>
                    <a:pt x="788" y="229"/>
                  </a:cubicBezTo>
                  <a:lnTo>
                    <a:pt x="722" y="347"/>
                  </a:lnTo>
                  <a:lnTo>
                    <a:pt x="833" y="423"/>
                  </a:lnTo>
                  <a:cubicBezTo>
                    <a:pt x="837" y="424"/>
                    <a:pt x="838" y="428"/>
                    <a:pt x="838" y="431"/>
                  </a:cubicBezTo>
                  <a:cubicBezTo>
                    <a:pt x="838" y="434"/>
                    <a:pt x="836" y="437"/>
                    <a:pt x="833" y="439"/>
                  </a:cubicBezTo>
                  <a:lnTo>
                    <a:pt x="717" y="508"/>
                  </a:lnTo>
                  <a:lnTo>
                    <a:pt x="776" y="630"/>
                  </a:lnTo>
                  <a:cubicBezTo>
                    <a:pt x="778" y="632"/>
                    <a:pt x="777" y="636"/>
                    <a:pt x="776" y="639"/>
                  </a:cubicBezTo>
                  <a:cubicBezTo>
                    <a:pt x="774" y="641"/>
                    <a:pt x="771" y="643"/>
                    <a:pt x="768" y="643"/>
                  </a:cubicBezTo>
                  <a:lnTo>
                    <a:pt x="633" y="645"/>
                  </a:lnTo>
                  <a:lnTo>
                    <a:pt x="623" y="780"/>
                  </a:lnTo>
                  <a:cubicBezTo>
                    <a:pt x="623" y="783"/>
                    <a:pt x="621" y="786"/>
                    <a:pt x="618" y="788"/>
                  </a:cubicBezTo>
                  <a:cubicBezTo>
                    <a:pt x="616" y="789"/>
                    <a:pt x="612" y="789"/>
                    <a:pt x="610" y="788"/>
                  </a:cubicBezTo>
                  <a:lnTo>
                    <a:pt x="491" y="722"/>
                  </a:lnTo>
                  <a:lnTo>
                    <a:pt x="415" y="834"/>
                  </a:lnTo>
                  <a:cubicBezTo>
                    <a:pt x="413" y="836"/>
                    <a:pt x="411" y="838"/>
                    <a:pt x="408" y="83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4" name="Freeform: Shape 673">
              <a:extLst>
                <a:ext uri="{FF2B5EF4-FFF2-40B4-BE49-F238E27FC236}">
                  <a16:creationId xmlns:a16="http://schemas.microsoft.com/office/drawing/2014/main" id="{80AFD999-06A8-4B87-B5E2-11FDCC697B10}"/>
                </a:ext>
              </a:extLst>
            </p:cNvPr>
            <p:cNvSpPr/>
            <p:nvPr/>
          </p:nvSpPr>
          <p:spPr>
            <a:xfrm>
              <a:off x="19997705" y="5716454"/>
              <a:ext cx="609406" cy="6094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0" h="490">
                  <a:moveTo>
                    <a:pt x="490" y="252"/>
                  </a:moveTo>
                  <a:cubicBezTo>
                    <a:pt x="486" y="387"/>
                    <a:pt x="373" y="493"/>
                    <a:pt x="238" y="490"/>
                  </a:cubicBezTo>
                  <a:cubicBezTo>
                    <a:pt x="103" y="486"/>
                    <a:pt x="-3" y="373"/>
                    <a:pt x="0" y="238"/>
                  </a:cubicBezTo>
                  <a:cubicBezTo>
                    <a:pt x="4" y="103"/>
                    <a:pt x="117" y="-3"/>
                    <a:pt x="252" y="0"/>
                  </a:cubicBezTo>
                  <a:cubicBezTo>
                    <a:pt x="387" y="4"/>
                    <a:pt x="494" y="116"/>
                    <a:pt x="490" y="25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5" name="Freeform: Shape 674">
              <a:extLst>
                <a:ext uri="{FF2B5EF4-FFF2-40B4-BE49-F238E27FC236}">
                  <a16:creationId xmlns:a16="http://schemas.microsoft.com/office/drawing/2014/main" id="{CE8E0E28-BA74-4ACB-9F34-99A2E0A6A541}"/>
                </a:ext>
              </a:extLst>
            </p:cNvPr>
            <p:cNvSpPr/>
            <p:nvPr/>
          </p:nvSpPr>
          <p:spPr>
            <a:xfrm>
              <a:off x="19986486" y="5705238"/>
              <a:ext cx="631838" cy="6318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8" h="508">
                  <a:moveTo>
                    <a:pt x="254" y="18"/>
                  </a:moveTo>
                  <a:cubicBezTo>
                    <a:pt x="127" y="18"/>
                    <a:pt x="22" y="120"/>
                    <a:pt x="18" y="247"/>
                  </a:cubicBezTo>
                  <a:cubicBezTo>
                    <a:pt x="15" y="377"/>
                    <a:pt x="117" y="486"/>
                    <a:pt x="248" y="489"/>
                  </a:cubicBezTo>
                  <a:cubicBezTo>
                    <a:pt x="310" y="491"/>
                    <a:pt x="370" y="469"/>
                    <a:pt x="416" y="425"/>
                  </a:cubicBezTo>
                  <a:cubicBezTo>
                    <a:pt x="462" y="382"/>
                    <a:pt x="488" y="324"/>
                    <a:pt x="489" y="261"/>
                  </a:cubicBezTo>
                  <a:cubicBezTo>
                    <a:pt x="493" y="131"/>
                    <a:pt x="390" y="22"/>
                    <a:pt x="260" y="18"/>
                  </a:cubicBezTo>
                  <a:cubicBezTo>
                    <a:pt x="259" y="18"/>
                    <a:pt x="256" y="18"/>
                    <a:pt x="254" y="18"/>
                  </a:cubicBezTo>
                  <a:close/>
                  <a:moveTo>
                    <a:pt x="254" y="508"/>
                  </a:moveTo>
                  <a:cubicBezTo>
                    <a:pt x="252" y="508"/>
                    <a:pt x="249" y="508"/>
                    <a:pt x="247" y="508"/>
                  </a:cubicBezTo>
                  <a:cubicBezTo>
                    <a:pt x="107" y="504"/>
                    <a:pt x="-4" y="387"/>
                    <a:pt x="0" y="247"/>
                  </a:cubicBezTo>
                  <a:cubicBezTo>
                    <a:pt x="4" y="109"/>
                    <a:pt x="117" y="0"/>
                    <a:pt x="254" y="0"/>
                  </a:cubicBezTo>
                  <a:cubicBezTo>
                    <a:pt x="256" y="0"/>
                    <a:pt x="259" y="0"/>
                    <a:pt x="261" y="0"/>
                  </a:cubicBezTo>
                  <a:cubicBezTo>
                    <a:pt x="329" y="2"/>
                    <a:pt x="392" y="30"/>
                    <a:pt x="438" y="80"/>
                  </a:cubicBezTo>
                  <a:cubicBezTo>
                    <a:pt x="486" y="129"/>
                    <a:pt x="510" y="193"/>
                    <a:pt x="508" y="261"/>
                  </a:cubicBezTo>
                  <a:cubicBezTo>
                    <a:pt x="504" y="399"/>
                    <a:pt x="391" y="508"/>
                    <a:pt x="254" y="50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6" name="Freeform: Shape 675">
              <a:extLst>
                <a:ext uri="{FF2B5EF4-FFF2-40B4-BE49-F238E27FC236}">
                  <a16:creationId xmlns:a16="http://schemas.microsoft.com/office/drawing/2014/main" id="{3CEF441C-0705-485E-8DC8-C4A49A178791}"/>
                </a:ext>
              </a:extLst>
            </p:cNvPr>
            <p:cNvSpPr/>
            <p:nvPr/>
          </p:nvSpPr>
          <p:spPr>
            <a:xfrm>
              <a:off x="20168439" y="5869740"/>
              <a:ext cx="279155" cy="2741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" h="221">
                  <a:moveTo>
                    <a:pt x="120" y="5"/>
                  </a:moveTo>
                  <a:lnTo>
                    <a:pt x="148" y="62"/>
                  </a:lnTo>
                  <a:cubicBezTo>
                    <a:pt x="149" y="65"/>
                    <a:pt x="152" y="67"/>
                    <a:pt x="155" y="68"/>
                  </a:cubicBezTo>
                  <a:lnTo>
                    <a:pt x="216" y="77"/>
                  </a:lnTo>
                  <a:cubicBezTo>
                    <a:pt x="224" y="78"/>
                    <a:pt x="227" y="87"/>
                    <a:pt x="222" y="93"/>
                  </a:cubicBezTo>
                  <a:lnTo>
                    <a:pt x="176" y="138"/>
                  </a:lnTo>
                  <a:cubicBezTo>
                    <a:pt x="175" y="140"/>
                    <a:pt x="173" y="143"/>
                    <a:pt x="174" y="146"/>
                  </a:cubicBezTo>
                  <a:lnTo>
                    <a:pt x="185" y="210"/>
                  </a:lnTo>
                  <a:cubicBezTo>
                    <a:pt x="186" y="217"/>
                    <a:pt x="177" y="223"/>
                    <a:pt x="171" y="219"/>
                  </a:cubicBezTo>
                  <a:lnTo>
                    <a:pt x="116" y="189"/>
                  </a:lnTo>
                  <a:cubicBezTo>
                    <a:pt x="113" y="188"/>
                    <a:pt x="110" y="188"/>
                    <a:pt x="107" y="189"/>
                  </a:cubicBezTo>
                  <a:lnTo>
                    <a:pt x="53" y="219"/>
                  </a:lnTo>
                  <a:cubicBezTo>
                    <a:pt x="46" y="223"/>
                    <a:pt x="38" y="217"/>
                    <a:pt x="39" y="210"/>
                  </a:cubicBezTo>
                  <a:lnTo>
                    <a:pt x="50" y="146"/>
                  </a:lnTo>
                  <a:cubicBezTo>
                    <a:pt x="50" y="143"/>
                    <a:pt x="49" y="140"/>
                    <a:pt x="47" y="138"/>
                  </a:cubicBezTo>
                  <a:lnTo>
                    <a:pt x="2" y="93"/>
                  </a:lnTo>
                  <a:cubicBezTo>
                    <a:pt x="-3" y="87"/>
                    <a:pt x="0" y="78"/>
                    <a:pt x="8" y="77"/>
                  </a:cubicBezTo>
                  <a:lnTo>
                    <a:pt x="69" y="68"/>
                  </a:lnTo>
                  <a:cubicBezTo>
                    <a:pt x="72" y="67"/>
                    <a:pt x="75" y="65"/>
                    <a:pt x="76" y="62"/>
                  </a:cubicBezTo>
                  <a:lnTo>
                    <a:pt x="103" y="5"/>
                  </a:lnTo>
                  <a:cubicBezTo>
                    <a:pt x="107" y="-2"/>
                    <a:pt x="117" y="-2"/>
                    <a:pt x="120" y="5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7" name="Freeform: Shape 676">
              <a:extLst>
                <a:ext uri="{FF2B5EF4-FFF2-40B4-BE49-F238E27FC236}">
                  <a16:creationId xmlns:a16="http://schemas.microsoft.com/office/drawing/2014/main" id="{A4FE8B0E-94C4-4A3F-9203-C9F57913F00F}"/>
                </a:ext>
              </a:extLst>
            </p:cNvPr>
            <p:cNvSpPr/>
            <p:nvPr/>
          </p:nvSpPr>
          <p:spPr>
            <a:xfrm>
              <a:off x="20159715" y="5862263"/>
              <a:ext cx="296603" cy="2903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9" h="234">
                  <a:moveTo>
                    <a:pt x="119" y="188"/>
                  </a:moveTo>
                  <a:cubicBezTo>
                    <a:pt x="121" y="188"/>
                    <a:pt x="124" y="189"/>
                    <a:pt x="126" y="190"/>
                  </a:cubicBezTo>
                  <a:lnTo>
                    <a:pt x="182" y="220"/>
                  </a:lnTo>
                  <a:cubicBezTo>
                    <a:pt x="182" y="221"/>
                    <a:pt x="183" y="220"/>
                    <a:pt x="184" y="220"/>
                  </a:cubicBezTo>
                  <a:cubicBezTo>
                    <a:pt x="184" y="220"/>
                    <a:pt x="185" y="219"/>
                    <a:pt x="184" y="218"/>
                  </a:cubicBezTo>
                  <a:lnTo>
                    <a:pt x="174" y="154"/>
                  </a:lnTo>
                  <a:cubicBezTo>
                    <a:pt x="173" y="149"/>
                    <a:pt x="175" y="144"/>
                    <a:pt x="178" y="140"/>
                  </a:cubicBezTo>
                  <a:lnTo>
                    <a:pt x="224" y="95"/>
                  </a:lnTo>
                  <a:cubicBezTo>
                    <a:pt x="224" y="94"/>
                    <a:pt x="224" y="92"/>
                    <a:pt x="224" y="92"/>
                  </a:cubicBezTo>
                  <a:cubicBezTo>
                    <a:pt x="224" y="92"/>
                    <a:pt x="224" y="91"/>
                    <a:pt x="223" y="91"/>
                  </a:cubicBezTo>
                  <a:lnTo>
                    <a:pt x="161" y="81"/>
                  </a:lnTo>
                  <a:cubicBezTo>
                    <a:pt x="155" y="81"/>
                    <a:pt x="151" y="77"/>
                    <a:pt x="149" y="72"/>
                  </a:cubicBezTo>
                  <a:lnTo>
                    <a:pt x="121" y="15"/>
                  </a:lnTo>
                  <a:cubicBezTo>
                    <a:pt x="120" y="14"/>
                    <a:pt x="120" y="14"/>
                    <a:pt x="119" y="14"/>
                  </a:cubicBezTo>
                  <a:cubicBezTo>
                    <a:pt x="119" y="14"/>
                    <a:pt x="117" y="14"/>
                    <a:pt x="117" y="15"/>
                  </a:cubicBezTo>
                  <a:lnTo>
                    <a:pt x="90" y="72"/>
                  </a:lnTo>
                  <a:cubicBezTo>
                    <a:pt x="87" y="77"/>
                    <a:pt x="82" y="81"/>
                    <a:pt x="77" y="81"/>
                  </a:cubicBezTo>
                  <a:lnTo>
                    <a:pt x="16" y="91"/>
                  </a:lnTo>
                  <a:cubicBezTo>
                    <a:pt x="15" y="91"/>
                    <a:pt x="14" y="92"/>
                    <a:pt x="14" y="92"/>
                  </a:cubicBezTo>
                  <a:cubicBezTo>
                    <a:pt x="13" y="92"/>
                    <a:pt x="13" y="94"/>
                    <a:pt x="15" y="95"/>
                  </a:cubicBezTo>
                  <a:lnTo>
                    <a:pt x="59" y="140"/>
                  </a:lnTo>
                  <a:cubicBezTo>
                    <a:pt x="63" y="144"/>
                    <a:pt x="65" y="149"/>
                    <a:pt x="63" y="154"/>
                  </a:cubicBezTo>
                  <a:lnTo>
                    <a:pt x="53" y="218"/>
                  </a:lnTo>
                  <a:cubicBezTo>
                    <a:pt x="53" y="219"/>
                    <a:pt x="54" y="220"/>
                    <a:pt x="54" y="220"/>
                  </a:cubicBezTo>
                  <a:cubicBezTo>
                    <a:pt x="54" y="220"/>
                    <a:pt x="56" y="221"/>
                    <a:pt x="57" y="220"/>
                  </a:cubicBezTo>
                  <a:lnTo>
                    <a:pt x="111" y="190"/>
                  </a:lnTo>
                  <a:cubicBezTo>
                    <a:pt x="114" y="189"/>
                    <a:pt x="116" y="188"/>
                    <a:pt x="119" y="188"/>
                  </a:cubicBezTo>
                  <a:close/>
                  <a:moveTo>
                    <a:pt x="183" y="234"/>
                  </a:moveTo>
                  <a:cubicBezTo>
                    <a:pt x="180" y="234"/>
                    <a:pt x="177" y="234"/>
                    <a:pt x="175" y="233"/>
                  </a:cubicBezTo>
                  <a:lnTo>
                    <a:pt x="120" y="203"/>
                  </a:lnTo>
                  <a:cubicBezTo>
                    <a:pt x="119" y="203"/>
                    <a:pt x="119" y="203"/>
                    <a:pt x="118" y="203"/>
                  </a:cubicBezTo>
                  <a:lnTo>
                    <a:pt x="63" y="233"/>
                  </a:lnTo>
                  <a:cubicBezTo>
                    <a:pt x="58" y="235"/>
                    <a:pt x="51" y="235"/>
                    <a:pt x="46" y="231"/>
                  </a:cubicBezTo>
                  <a:cubicBezTo>
                    <a:pt x="41" y="228"/>
                    <a:pt x="39" y="222"/>
                    <a:pt x="40" y="216"/>
                  </a:cubicBezTo>
                  <a:lnTo>
                    <a:pt x="50" y="152"/>
                  </a:lnTo>
                  <a:cubicBezTo>
                    <a:pt x="50" y="151"/>
                    <a:pt x="50" y="150"/>
                    <a:pt x="50" y="150"/>
                  </a:cubicBezTo>
                  <a:lnTo>
                    <a:pt x="4" y="105"/>
                  </a:lnTo>
                  <a:cubicBezTo>
                    <a:pt x="0" y="100"/>
                    <a:pt x="-1" y="94"/>
                    <a:pt x="0" y="88"/>
                  </a:cubicBezTo>
                  <a:cubicBezTo>
                    <a:pt x="2" y="82"/>
                    <a:pt x="7" y="78"/>
                    <a:pt x="13" y="77"/>
                  </a:cubicBezTo>
                  <a:lnTo>
                    <a:pt x="75" y="67"/>
                  </a:lnTo>
                  <a:cubicBezTo>
                    <a:pt x="76" y="67"/>
                    <a:pt x="76" y="67"/>
                    <a:pt x="77" y="66"/>
                  </a:cubicBezTo>
                  <a:lnTo>
                    <a:pt x="104" y="9"/>
                  </a:lnTo>
                  <a:cubicBezTo>
                    <a:pt x="107" y="3"/>
                    <a:pt x="113" y="0"/>
                    <a:pt x="119" y="0"/>
                  </a:cubicBezTo>
                  <a:cubicBezTo>
                    <a:pt x="125" y="0"/>
                    <a:pt x="131" y="3"/>
                    <a:pt x="134" y="9"/>
                  </a:cubicBezTo>
                  <a:lnTo>
                    <a:pt x="161" y="66"/>
                  </a:lnTo>
                  <a:cubicBezTo>
                    <a:pt x="161" y="67"/>
                    <a:pt x="162" y="67"/>
                    <a:pt x="162" y="67"/>
                  </a:cubicBezTo>
                  <a:lnTo>
                    <a:pt x="224" y="77"/>
                  </a:lnTo>
                  <a:cubicBezTo>
                    <a:pt x="230" y="78"/>
                    <a:pt x="235" y="82"/>
                    <a:pt x="237" y="88"/>
                  </a:cubicBezTo>
                  <a:cubicBezTo>
                    <a:pt x="240" y="94"/>
                    <a:pt x="238" y="100"/>
                    <a:pt x="234" y="105"/>
                  </a:cubicBezTo>
                  <a:lnTo>
                    <a:pt x="189" y="150"/>
                  </a:lnTo>
                  <a:cubicBezTo>
                    <a:pt x="188" y="150"/>
                    <a:pt x="188" y="151"/>
                    <a:pt x="188" y="152"/>
                  </a:cubicBezTo>
                  <a:lnTo>
                    <a:pt x="199" y="216"/>
                  </a:lnTo>
                  <a:cubicBezTo>
                    <a:pt x="199" y="222"/>
                    <a:pt x="197" y="228"/>
                    <a:pt x="192" y="231"/>
                  </a:cubicBezTo>
                  <a:cubicBezTo>
                    <a:pt x="189" y="233"/>
                    <a:pt x="186" y="234"/>
                    <a:pt x="183" y="23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8" name="Freeform: Shape 677">
              <a:extLst>
                <a:ext uri="{FF2B5EF4-FFF2-40B4-BE49-F238E27FC236}">
                  <a16:creationId xmlns:a16="http://schemas.microsoft.com/office/drawing/2014/main" id="{C86F21DA-259E-4409-8200-CF0107628335}"/>
                </a:ext>
              </a:extLst>
            </p:cNvPr>
            <p:cNvSpPr/>
            <p:nvPr/>
          </p:nvSpPr>
          <p:spPr>
            <a:xfrm>
              <a:off x="18963335" y="6181297"/>
              <a:ext cx="2711792" cy="17634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77" h="1416">
                  <a:moveTo>
                    <a:pt x="2086" y="0"/>
                  </a:moveTo>
                  <a:cubicBezTo>
                    <a:pt x="2097" y="2"/>
                    <a:pt x="2109" y="5"/>
                    <a:pt x="2119" y="11"/>
                  </a:cubicBezTo>
                  <a:lnTo>
                    <a:pt x="1217" y="866"/>
                  </a:lnTo>
                  <a:cubicBezTo>
                    <a:pt x="1141" y="937"/>
                    <a:pt x="1036" y="938"/>
                    <a:pt x="959" y="868"/>
                  </a:cubicBezTo>
                  <a:lnTo>
                    <a:pt x="38" y="27"/>
                  </a:lnTo>
                  <a:cubicBezTo>
                    <a:pt x="54" y="10"/>
                    <a:pt x="76" y="0"/>
                    <a:pt x="99" y="0"/>
                  </a:cubicBezTo>
                  <a:cubicBezTo>
                    <a:pt x="44" y="0"/>
                    <a:pt x="0" y="44"/>
                    <a:pt x="0" y="99"/>
                  </a:cubicBezTo>
                  <a:lnTo>
                    <a:pt x="0" y="1318"/>
                  </a:lnTo>
                  <a:cubicBezTo>
                    <a:pt x="0" y="1372"/>
                    <a:pt x="44" y="1416"/>
                    <a:pt x="99" y="1416"/>
                  </a:cubicBezTo>
                  <a:lnTo>
                    <a:pt x="2079" y="1416"/>
                  </a:lnTo>
                  <a:cubicBezTo>
                    <a:pt x="2133" y="1416"/>
                    <a:pt x="2177" y="1372"/>
                    <a:pt x="2177" y="1318"/>
                  </a:cubicBezTo>
                  <a:lnTo>
                    <a:pt x="2177" y="99"/>
                  </a:lnTo>
                  <a:cubicBezTo>
                    <a:pt x="2177" y="47"/>
                    <a:pt x="2137" y="4"/>
                    <a:pt x="2086" y="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9" name="Freeform: Shape 678">
              <a:extLst>
                <a:ext uri="{FF2B5EF4-FFF2-40B4-BE49-F238E27FC236}">
                  <a16:creationId xmlns:a16="http://schemas.microsoft.com/office/drawing/2014/main" id="{1A627047-15A6-423F-A84B-AFB512F49E1D}"/>
                </a:ext>
              </a:extLst>
            </p:cNvPr>
            <p:cNvSpPr/>
            <p:nvPr/>
          </p:nvSpPr>
          <p:spPr>
            <a:xfrm>
              <a:off x="18950873" y="6170081"/>
              <a:ext cx="2736717" cy="17870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97" h="1435">
                  <a:moveTo>
                    <a:pt x="45" y="46"/>
                  </a:moveTo>
                  <a:cubicBezTo>
                    <a:pt x="29" y="62"/>
                    <a:pt x="20" y="84"/>
                    <a:pt x="20" y="108"/>
                  </a:cubicBezTo>
                  <a:lnTo>
                    <a:pt x="20" y="1327"/>
                  </a:lnTo>
                  <a:cubicBezTo>
                    <a:pt x="20" y="1376"/>
                    <a:pt x="59" y="1416"/>
                    <a:pt x="109" y="1416"/>
                  </a:cubicBezTo>
                  <a:lnTo>
                    <a:pt x="2089" y="1416"/>
                  </a:lnTo>
                  <a:cubicBezTo>
                    <a:pt x="2138" y="1416"/>
                    <a:pt x="2178" y="1376"/>
                    <a:pt x="2178" y="1327"/>
                  </a:cubicBezTo>
                  <a:lnTo>
                    <a:pt x="2178" y="108"/>
                  </a:lnTo>
                  <a:cubicBezTo>
                    <a:pt x="2178" y="75"/>
                    <a:pt x="2160" y="45"/>
                    <a:pt x="2133" y="29"/>
                  </a:cubicBezTo>
                  <a:lnTo>
                    <a:pt x="1233" y="882"/>
                  </a:lnTo>
                  <a:cubicBezTo>
                    <a:pt x="1154" y="956"/>
                    <a:pt x="1043" y="957"/>
                    <a:pt x="963" y="884"/>
                  </a:cubicBezTo>
                  <a:close/>
                  <a:moveTo>
                    <a:pt x="2089" y="1435"/>
                  </a:moveTo>
                  <a:lnTo>
                    <a:pt x="109" y="1435"/>
                  </a:lnTo>
                  <a:cubicBezTo>
                    <a:pt x="50" y="1435"/>
                    <a:pt x="0" y="1386"/>
                    <a:pt x="0" y="1327"/>
                  </a:cubicBezTo>
                  <a:lnTo>
                    <a:pt x="0" y="108"/>
                  </a:lnTo>
                  <a:cubicBezTo>
                    <a:pt x="0" y="49"/>
                    <a:pt x="50" y="0"/>
                    <a:pt x="109" y="0"/>
                  </a:cubicBezTo>
                  <a:cubicBezTo>
                    <a:pt x="114" y="0"/>
                    <a:pt x="118" y="4"/>
                    <a:pt x="118" y="9"/>
                  </a:cubicBezTo>
                  <a:cubicBezTo>
                    <a:pt x="118" y="14"/>
                    <a:pt x="114" y="18"/>
                    <a:pt x="109" y="18"/>
                  </a:cubicBezTo>
                  <a:cubicBezTo>
                    <a:pt x="92" y="18"/>
                    <a:pt x="76" y="25"/>
                    <a:pt x="61" y="36"/>
                  </a:cubicBezTo>
                  <a:lnTo>
                    <a:pt x="976" y="871"/>
                  </a:lnTo>
                  <a:cubicBezTo>
                    <a:pt x="1049" y="938"/>
                    <a:pt x="1147" y="936"/>
                    <a:pt x="1220" y="868"/>
                  </a:cubicBezTo>
                  <a:lnTo>
                    <a:pt x="2113" y="23"/>
                  </a:lnTo>
                  <a:cubicBezTo>
                    <a:pt x="2107" y="21"/>
                    <a:pt x="2101" y="19"/>
                    <a:pt x="2095" y="18"/>
                  </a:cubicBezTo>
                  <a:cubicBezTo>
                    <a:pt x="2090" y="18"/>
                    <a:pt x="2086" y="14"/>
                    <a:pt x="2087" y="9"/>
                  </a:cubicBezTo>
                  <a:cubicBezTo>
                    <a:pt x="2087" y="4"/>
                    <a:pt x="2091" y="0"/>
                    <a:pt x="2096" y="0"/>
                  </a:cubicBezTo>
                  <a:cubicBezTo>
                    <a:pt x="2153" y="4"/>
                    <a:pt x="2197" y="51"/>
                    <a:pt x="2197" y="108"/>
                  </a:cubicBezTo>
                  <a:lnTo>
                    <a:pt x="2197" y="1327"/>
                  </a:lnTo>
                  <a:cubicBezTo>
                    <a:pt x="2197" y="1386"/>
                    <a:pt x="2148" y="1435"/>
                    <a:pt x="2089" y="143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0" name="Freeform: Shape 679">
              <a:extLst>
                <a:ext uri="{FF2B5EF4-FFF2-40B4-BE49-F238E27FC236}">
                  <a16:creationId xmlns:a16="http://schemas.microsoft.com/office/drawing/2014/main" id="{9121AB1B-BFB2-4CD7-9733-9FA923A2E6A4}"/>
                </a:ext>
              </a:extLst>
            </p:cNvPr>
            <p:cNvSpPr/>
            <p:nvPr/>
          </p:nvSpPr>
          <p:spPr>
            <a:xfrm>
              <a:off x="20053786" y="6662342"/>
              <a:ext cx="498492" cy="3875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1" h="312">
                  <a:moveTo>
                    <a:pt x="321" y="159"/>
                  </a:moveTo>
                  <a:cubicBezTo>
                    <a:pt x="287" y="161"/>
                    <a:pt x="279" y="268"/>
                    <a:pt x="315" y="270"/>
                  </a:cubicBezTo>
                  <a:cubicBezTo>
                    <a:pt x="349" y="267"/>
                    <a:pt x="357" y="161"/>
                    <a:pt x="321" y="159"/>
                  </a:cubicBezTo>
                  <a:close/>
                  <a:moveTo>
                    <a:pt x="322" y="116"/>
                  </a:moveTo>
                  <a:cubicBezTo>
                    <a:pt x="434" y="111"/>
                    <a:pt x="421" y="320"/>
                    <a:pt x="314" y="312"/>
                  </a:cubicBezTo>
                  <a:cubicBezTo>
                    <a:pt x="201" y="317"/>
                    <a:pt x="216" y="109"/>
                    <a:pt x="322" y="116"/>
                  </a:cubicBezTo>
                  <a:close/>
                  <a:moveTo>
                    <a:pt x="95" y="308"/>
                  </a:moveTo>
                  <a:cubicBezTo>
                    <a:pt x="133" y="239"/>
                    <a:pt x="219" y="75"/>
                    <a:pt x="256" y="4"/>
                  </a:cubicBezTo>
                  <a:cubicBezTo>
                    <a:pt x="276" y="4"/>
                    <a:pt x="284" y="4"/>
                    <a:pt x="305" y="4"/>
                  </a:cubicBezTo>
                  <a:cubicBezTo>
                    <a:pt x="260" y="86"/>
                    <a:pt x="187" y="223"/>
                    <a:pt x="145" y="308"/>
                  </a:cubicBezTo>
                  <a:cubicBezTo>
                    <a:pt x="123" y="308"/>
                    <a:pt x="122" y="308"/>
                    <a:pt x="95" y="308"/>
                  </a:cubicBezTo>
                  <a:close/>
                  <a:moveTo>
                    <a:pt x="85" y="42"/>
                  </a:moveTo>
                  <a:cubicBezTo>
                    <a:pt x="50" y="46"/>
                    <a:pt x="43" y="150"/>
                    <a:pt x="79" y="153"/>
                  </a:cubicBezTo>
                  <a:cubicBezTo>
                    <a:pt x="113" y="151"/>
                    <a:pt x="122" y="47"/>
                    <a:pt x="85" y="42"/>
                  </a:cubicBezTo>
                  <a:close/>
                  <a:moveTo>
                    <a:pt x="87" y="0"/>
                  </a:moveTo>
                  <a:cubicBezTo>
                    <a:pt x="198" y="-3"/>
                    <a:pt x="185" y="202"/>
                    <a:pt x="78" y="195"/>
                  </a:cubicBezTo>
                  <a:cubicBezTo>
                    <a:pt x="-35" y="199"/>
                    <a:pt x="-20" y="-7"/>
                    <a:pt x="87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1" name="Freeform: Shape 680">
              <a:extLst>
                <a:ext uri="{FF2B5EF4-FFF2-40B4-BE49-F238E27FC236}">
                  <a16:creationId xmlns:a16="http://schemas.microsoft.com/office/drawing/2014/main" id="{3E13F45C-8754-40AD-A467-20B589AF211E}"/>
                </a:ext>
              </a:extLst>
            </p:cNvPr>
            <p:cNvSpPr/>
            <p:nvPr/>
          </p:nvSpPr>
          <p:spPr>
            <a:xfrm>
              <a:off x="20167193" y="4394205"/>
              <a:ext cx="336482" cy="3202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1" h="258">
                  <a:moveTo>
                    <a:pt x="147" y="7"/>
                  </a:moveTo>
                  <a:lnTo>
                    <a:pt x="179" y="73"/>
                  </a:lnTo>
                  <a:cubicBezTo>
                    <a:pt x="181" y="76"/>
                    <a:pt x="184" y="78"/>
                    <a:pt x="189" y="79"/>
                  </a:cubicBezTo>
                  <a:lnTo>
                    <a:pt x="262" y="90"/>
                  </a:lnTo>
                  <a:cubicBezTo>
                    <a:pt x="271" y="91"/>
                    <a:pt x="275" y="103"/>
                    <a:pt x="268" y="110"/>
                  </a:cubicBezTo>
                  <a:lnTo>
                    <a:pt x="215" y="161"/>
                  </a:lnTo>
                  <a:cubicBezTo>
                    <a:pt x="213" y="164"/>
                    <a:pt x="212" y="168"/>
                    <a:pt x="212" y="172"/>
                  </a:cubicBezTo>
                  <a:lnTo>
                    <a:pt x="224" y="245"/>
                  </a:lnTo>
                  <a:cubicBezTo>
                    <a:pt x="226" y="255"/>
                    <a:pt x="216" y="262"/>
                    <a:pt x="207" y="257"/>
                  </a:cubicBezTo>
                  <a:lnTo>
                    <a:pt x="142" y="223"/>
                  </a:lnTo>
                  <a:cubicBezTo>
                    <a:pt x="138" y="221"/>
                    <a:pt x="134" y="221"/>
                    <a:pt x="131" y="223"/>
                  </a:cubicBezTo>
                  <a:lnTo>
                    <a:pt x="65" y="257"/>
                  </a:lnTo>
                  <a:cubicBezTo>
                    <a:pt x="57" y="262"/>
                    <a:pt x="46" y="255"/>
                    <a:pt x="47" y="245"/>
                  </a:cubicBezTo>
                  <a:lnTo>
                    <a:pt x="60" y="172"/>
                  </a:lnTo>
                  <a:cubicBezTo>
                    <a:pt x="61" y="168"/>
                    <a:pt x="60" y="164"/>
                    <a:pt x="57" y="161"/>
                  </a:cubicBezTo>
                  <a:lnTo>
                    <a:pt x="4" y="110"/>
                  </a:lnTo>
                  <a:cubicBezTo>
                    <a:pt x="-3" y="103"/>
                    <a:pt x="1" y="91"/>
                    <a:pt x="11" y="90"/>
                  </a:cubicBezTo>
                  <a:lnTo>
                    <a:pt x="84" y="79"/>
                  </a:lnTo>
                  <a:cubicBezTo>
                    <a:pt x="87" y="78"/>
                    <a:pt x="91" y="76"/>
                    <a:pt x="93" y="73"/>
                  </a:cubicBezTo>
                  <a:lnTo>
                    <a:pt x="125" y="7"/>
                  </a:lnTo>
                  <a:cubicBezTo>
                    <a:pt x="129" y="-2"/>
                    <a:pt x="142" y="-2"/>
                    <a:pt x="147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2" name="Freeform: Shape 681">
              <a:extLst>
                <a:ext uri="{FF2B5EF4-FFF2-40B4-BE49-F238E27FC236}">
                  <a16:creationId xmlns:a16="http://schemas.microsoft.com/office/drawing/2014/main" id="{F02A1F11-E6AD-45D1-BB58-CF72B355AB09}"/>
                </a:ext>
              </a:extLst>
            </p:cNvPr>
            <p:cNvSpPr/>
            <p:nvPr/>
          </p:nvSpPr>
          <p:spPr>
            <a:xfrm>
              <a:off x="20154730" y="4382989"/>
              <a:ext cx="360160" cy="345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78">
                  <a:moveTo>
                    <a:pt x="145" y="19"/>
                  </a:moveTo>
                  <a:cubicBezTo>
                    <a:pt x="145" y="19"/>
                    <a:pt x="143" y="19"/>
                    <a:pt x="143" y="20"/>
                  </a:cubicBezTo>
                  <a:lnTo>
                    <a:pt x="110" y="86"/>
                  </a:lnTo>
                  <a:cubicBezTo>
                    <a:pt x="107" y="93"/>
                    <a:pt x="101" y="97"/>
                    <a:pt x="94" y="98"/>
                  </a:cubicBezTo>
                  <a:lnTo>
                    <a:pt x="21" y="109"/>
                  </a:lnTo>
                  <a:cubicBezTo>
                    <a:pt x="20" y="109"/>
                    <a:pt x="19" y="110"/>
                    <a:pt x="19" y="111"/>
                  </a:cubicBezTo>
                  <a:cubicBezTo>
                    <a:pt x="19" y="111"/>
                    <a:pt x="19" y="113"/>
                    <a:pt x="20" y="113"/>
                  </a:cubicBezTo>
                  <a:lnTo>
                    <a:pt x="72" y="164"/>
                  </a:lnTo>
                  <a:cubicBezTo>
                    <a:pt x="77" y="169"/>
                    <a:pt x="80" y="177"/>
                    <a:pt x="78" y="184"/>
                  </a:cubicBezTo>
                  <a:lnTo>
                    <a:pt x="66" y="256"/>
                  </a:lnTo>
                  <a:cubicBezTo>
                    <a:pt x="66" y="258"/>
                    <a:pt x="66" y="259"/>
                    <a:pt x="67" y="259"/>
                  </a:cubicBezTo>
                  <a:cubicBezTo>
                    <a:pt x="67" y="260"/>
                    <a:pt x="69" y="260"/>
                    <a:pt x="70" y="260"/>
                  </a:cubicBezTo>
                  <a:lnTo>
                    <a:pt x="135" y="225"/>
                  </a:lnTo>
                  <a:cubicBezTo>
                    <a:pt x="141" y="221"/>
                    <a:pt x="149" y="221"/>
                    <a:pt x="155" y="225"/>
                  </a:cubicBezTo>
                  <a:lnTo>
                    <a:pt x="221" y="260"/>
                  </a:lnTo>
                  <a:cubicBezTo>
                    <a:pt x="222" y="260"/>
                    <a:pt x="222" y="260"/>
                    <a:pt x="223" y="259"/>
                  </a:cubicBezTo>
                  <a:cubicBezTo>
                    <a:pt x="223" y="259"/>
                    <a:pt x="225" y="258"/>
                    <a:pt x="224" y="256"/>
                  </a:cubicBezTo>
                  <a:lnTo>
                    <a:pt x="212" y="184"/>
                  </a:lnTo>
                  <a:cubicBezTo>
                    <a:pt x="211" y="177"/>
                    <a:pt x="213" y="169"/>
                    <a:pt x="218" y="164"/>
                  </a:cubicBezTo>
                  <a:lnTo>
                    <a:pt x="271" y="113"/>
                  </a:lnTo>
                  <a:cubicBezTo>
                    <a:pt x="272" y="113"/>
                    <a:pt x="272" y="111"/>
                    <a:pt x="271" y="111"/>
                  </a:cubicBezTo>
                  <a:cubicBezTo>
                    <a:pt x="271" y="110"/>
                    <a:pt x="271" y="109"/>
                    <a:pt x="269" y="109"/>
                  </a:cubicBezTo>
                  <a:lnTo>
                    <a:pt x="196" y="98"/>
                  </a:lnTo>
                  <a:cubicBezTo>
                    <a:pt x="189" y="97"/>
                    <a:pt x="183" y="93"/>
                    <a:pt x="180" y="86"/>
                  </a:cubicBezTo>
                  <a:lnTo>
                    <a:pt x="148" y="20"/>
                  </a:lnTo>
                  <a:cubicBezTo>
                    <a:pt x="147" y="19"/>
                    <a:pt x="146" y="19"/>
                    <a:pt x="145" y="19"/>
                  </a:cubicBezTo>
                  <a:close/>
                  <a:moveTo>
                    <a:pt x="69" y="278"/>
                  </a:moveTo>
                  <a:cubicBezTo>
                    <a:pt x="64" y="278"/>
                    <a:pt x="60" y="277"/>
                    <a:pt x="56" y="274"/>
                  </a:cubicBezTo>
                  <a:cubicBezTo>
                    <a:pt x="50" y="269"/>
                    <a:pt x="46" y="261"/>
                    <a:pt x="48" y="253"/>
                  </a:cubicBezTo>
                  <a:lnTo>
                    <a:pt x="60" y="180"/>
                  </a:lnTo>
                  <a:cubicBezTo>
                    <a:pt x="60" y="180"/>
                    <a:pt x="60" y="179"/>
                    <a:pt x="60" y="178"/>
                  </a:cubicBezTo>
                  <a:lnTo>
                    <a:pt x="6" y="127"/>
                  </a:lnTo>
                  <a:cubicBezTo>
                    <a:pt x="1" y="121"/>
                    <a:pt x="-2" y="113"/>
                    <a:pt x="2" y="105"/>
                  </a:cubicBezTo>
                  <a:cubicBezTo>
                    <a:pt x="4" y="97"/>
                    <a:pt x="10" y="92"/>
                    <a:pt x="19" y="91"/>
                  </a:cubicBezTo>
                  <a:lnTo>
                    <a:pt x="91" y="80"/>
                  </a:lnTo>
                  <a:cubicBezTo>
                    <a:pt x="92" y="80"/>
                    <a:pt x="93" y="79"/>
                    <a:pt x="93" y="78"/>
                  </a:cubicBezTo>
                  <a:lnTo>
                    <a:pt x="126" y="12"/>
                  </a:lnTo>
                  <a:cubicBezTo>
                    <a:pt x="130" y="5"/>
                    <a:pt x="137" y="0"/>
                    <a:pt x="145" y="0"/>
                  </a:cubicBezTo>
                  <a:cubicBezTo>
                    <a:pt x="153" y="0"/>
                    <a:pt x="160" y="5"/>
                    <a:pt x="164" y="12"/>
                  </a:cubicBezTo>
                  <a:lnTo>
                    <a:pt x="197" y="78"/>
                  </a:lnTo>
                  <a:cubicBezTo>
                    <a:pt x="197" y="79"/>
                    <a:pt x="198" y="80"/>
                    <a:pt x="199" y="80"/>
                  </a:cubicBezTo>
                  <a:lnTo>
                    <a:pt x="272" y="91"/>
                  </a:lnTo>
                  <a:cubicBezTo>
                    <a:pt x="280" y="92"/>
                    <a:pt x="286" y="97"/>
                    <a:pt x="289" y="105"/>
                  </a:cubicBezTo>
                  <a:cubicBezTo>
                    <a:pt x="291" y="113"/>
                    <a:pt x="290" y="121"/>
                    <a:pt x="284" y="127"/>
                  </a:cubicBezTo>
                  <a:lnTo>
                    <a:pt x="231" y="178"/>
                  </a:lnTo>
                  <a:cubicBezTo>
                    <a:pt x="230" y="179"/>
                    <a:pt x="229" y="180"/>
                    <a:pt x="230" y="180"/>
                  </a:cubicBezTo>
                  <a:lnTo>
                    <a:pt x="242" y="253"/>
                  </a:lnTo>
                  <a:cubicBezTo>
                    <a:pt x="244" y="261"/>
                    <a:pt x="240" y="269"/>
                    <a:pt x="234" y="274"/>
                  </a:cubicBezTo>
                  <a:cubicBezTo>
                    <a:pt x="227" y="279"/>
                    <a:pt x="219" y="279"/>
                    <a:pt x="212" y="276"/>
                  </a:cubicBezTo>
                  <a:lnTo>
                    <a:pt x="146" y="241"/>
                  </a:lnTo>
                  <a:cubicBezTo>
                    <a:pt x="146" y="241"/>
                    <a:pt x="145" y="241"/>
                    <a:pt x="144" y="241"/>
                  </a:cubicBezTo>
                  <a:lnTo>
                    <a:pt x="78" y="276"/>
                  </a:lnTo>
                  <a:cubicBezTo>
                    <a:pt x="75" y="277"/>
                    <a:pt x="72" y="278"/>
                    <a:pt x="69" y="27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3" name="Freeform: Shape 682">
              <a:extLst>
                <a:ext uri="{FF2B5EF4-FFF2-40B4-BE49-F238E27FC236}">
                  <a16:creationId xmlns:a16="http://schemas.microsoft.com/office/drawing/2014/main" id="{617D2229-AB2F-401E-8B25-2CF1AF58E1B5}"/>
                </a:ext>
              </a:extLst>
            </p:cNvPr>
            <p:cNvSpPr/>
            <p:nvPr/>
          </p:nvSpPr>
          <p:spPr>
            <a:xfrm>
              <a:off x="19362128" y="4556214"/>
              <a:ext cx="336482" cy="321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1" h="259">
                  <a:moveTo>
                    <a:pt x="147" y="7"/>
                  </a:moveTo>
                  <a:lnTo>
                    <a:pt x="179" y="73"/>
                  </a:lnTo>
                  <a:cubicBezTo>
                    <a:pt x="181" y="76"/>
                    <a:pt x="185" y="79"/>
                    <a:pt x="188" y="79"/>
                  </a:cubicBezTo>
                  <a:lnTo>
                    <a:pt x="261" y="90"/>
                  </a:lnTo>
                  <a:cubicBezTo>
                    <a:pt x="271" y="92"/>
                    <a:pt x="275" y="104"/>
                    <a:pt x="268" y="111"/>
                  </a:cubicBezTo>
                  <a:lnTo>
                    <a:pt x="215" y="162"/>
                  </a:lnTo>
                  <a:cubicBezTo>
                    <a:pt x="212" y="165"/>
                    <a:pt x="211" y="169"/>
                    <a:pt x="211" y="173"/>
                  </a:cubicBezTo>
                  <a:lnTo>
                    <a:pt x="224" y="245"/>
                  </a:lnTo>
                  <a:cubicBezTo>
                    <a:pt x="226" y="255"/>
                    <a:pt x="216" y="263"/>
                    <a:pt x="207" y="258"/>
                  </a:cubicBezTo>
                  <a:lnTo>
                    <a:pt x="141" y="224"/>
                  </a:lnTo>
                  <a:cubicBezTo>
                    <a:pt x="138" y="222"/>
                    <a:pt x="134" y="222"/>
                    <a:pt x="130" y="224"/>
                  </a:cubicBezTo>
                  <a:lnTo>
                    <a:pt x="65" y="258"/>
                  </a:lnTo>
                  <a:cubicBezTo>
                    <a:pt x="56" y="263"/>
                    <a:pt x="46" y="255"/>
                    <a:pt x="48" y="245"/>
                  </a:cubicBezTo>
                  <a:lnTo>
                    <a:pt x="60" y="173"/>
                  </a:lnTo>
                  <a:cubicBezTo>
                    <a:pt x="61" y="169"/>
                    <a:pt x="59" y="165"/>
                    <a:pt x="57" y="162"/>
                  </a:cubicBezTo>
                  <a:lnTo>
                    <a:pt x="4" y="111"/>
                  </a:lnTo>
                  <a:cubicBezTo>
                    <a:pt x="-3" y="104"/>
                    <a:pt x="1" y="92"/>
                    <a:pt x="10" y="90"/>
                  </a:cubicBezTo>
                  <a:lnTo>
                    <a:pt x="84" y="79"/>
                  </a:lnTo>
                  <a:cubicBezTo>
                    <a:pt x="88" y="79"/>
                    <a:pt x="90" y="76"/>
                    <a:pt x="92" y="73"/>
                  </a:cubicBezTo>
                  <a:lnTo>
                    <a:pt x="125" y="7"/>
                  </a:lnTo>
                  <a:cubicBezTo>
                    <a:pt x="130" y="-2"/>
                    <a:pt x="142" y="-2"/>
                    <a:pt x="147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4" name="Freeform: Shape 683">
              <a:extLst>
                <a:ext uri="{FF2B5EF4-FFF2-40B4-BE49-F238E27FC236}">
                  <a16:creationId xmlns:a16="http://schemas.microsoft.com/office/drawing/2014/main" id="{13A3F729-6EEB-4F20-B195-3F42419D4453}"/>
                </a:ext>
              </a:extLst>
            </p:cNvPr>
            <p:cNvSpPr/>
            <p:nvPr/>
          </p:nvSpPr>
          <p:spPr>
            <a:xfrm>
              <a:off x="19349666" y="4544998"/>
              <a:ext cx="360160" cy="345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78">
                  <a:moveTo>
                    <a:pt x="145" y="19"/>
                  </a:moveTo>
                  <a:cubicBezTo>
                    <a:pt x="144" y="19"/>
                    <a:pt x="143" y="19"/>
                    <a:pt x="142" y="20"/>
                  </a:cubicBezTo>
                  <a:lnTo>
                    <a:pt x="110" y="86"/>
                  </a:lnTo>
                  <a:cubicBezTo>
                    <a:pt x="107" y="93"/>
                    <a:pt x="101" y="97"/>
                    <a:pt x="94" y="97"/>
                  </a:cubicBezTo>
                  <a:lnTo>
                    <a:pt x="21" y="109"/>
                  </a:lnTo>
                  <a:cubicBezTo>
                    <a:pt x="19" y="109"/>
                    <a:pt x="19" y="109"/>
                    <a:pt x="19" y="110"/>
                  </a:cubicBezTo>
                  <a:cubicBezTo>
                    <a:pt x="18" y="111"/>
                    <a:pt x="18" y="112"/>
                    <a:pt x="19" y="113"/>
                  </a:cubicBezTo>
                  <a:lnTo>
                    <a:pt x="72" y="164"/>
                  </a:lnTo>
                  <a:cubicBezTo>
                    <a:pt x="77" y="169"/>
                    <a:pt x="79" y="177"/>
                    <a:pt x="78" y="183"/>
                  </a:cubicBezTo>
                  <a:lnTo>
                    <a:pt x="66" y="256"/>
                  </a:lnTo>
                  <a:cubicBezTo>
                    <a:pt x="66" y="257"/>
                    <a:pt x="66" y="258"/>
                    <a:pt x="67" y="258"/>
                  </a:cubicBezTo>
                  <a:cubicBezTo>
                    <a:pt x="68" y="259"/>
                    <a:pt x="68" y="260"/>
                    <a:pt x="70" y="259"/>
                  </a:cubicBezTo>
                  <a:lnTo>
                    <a:pt x="135" y="225"/>
                  </a:lnTo>
                  <a:cubicBezTo>
                    <a:pt x="141" y="221"/>
                    <a:pt x="149" y="221"/>
                    <a:pt x="155" y="225"/>
                  </a:cubicBezTo>
                  <a:lnTo>
                    <a:pt x="220" y="259"/>
                  </a:lnTo>
                  <a:cubicBezTo>
                    <a:pt x="221" y="260"/>
                    <a:pt x="222" y="259"/>
                    <a:pt x="223" y="258"/>
                  </a:cubicBezTo>
                  <a:cubicBezTo>
                    <a:pt x="224" y="258"/>
                    <a:pt x="224" y="257"/>
                    <a:pt x="224" y="256"/>
                  </a:cubicBezTo>
                  <a:lnTo>
                    <a:pt x="212" y="183"/>
                  </a:lnTo>
                  <a:cubicBezTo>
                    <a:pt x="210" y="177"/>
                    <a:pt x="213" y="169"/>
                    <a:pt x="218" y="164"/>
                  </a:cubicBezTo>
                  <a:lnTo>
                    <a:pt x="271" y="113"/>
                  </a:lnTo>
                  <a:cubicBezTo>
                    <a:pt x="271" y="112"/>
                    <a:pt x="271" y="111"/>
                    <a:pt x="271" y="110"/>
                  </a:cubicBezTo>
                  <a:cubicBezTo>
                    <a:pt x="271" y="109"/>
                    <a:pt x="270" y="109"/>
                    <a:pt x="269" y="109"/>
                  </a:cubicBezTo>
                  <a:lnTo>
                    <a:pt x="196" y="97"/>
                  </a:lnTo>
                  <a:cubicBezTo>
                    <a:pt x="189" y="97"/>
                    <a:pt x="183" y="93"/>
                    <a:pt x="180" y="86"/>
                  </a:cubicBezTo>
                  <a:lnTo>
                    <a:pt x="147" y="20"/>
                  </a:lnTo>
                  <a:cubicBezTo>
                    <a:pt x="146" y="19"/>
                    <a:pt x="146" y="19"/>
                    <a:pt x="145" y="19"/>
                  </a:cubicBezTo>
                  <a:close/>
                  <a:moveTo>
                    <a:pt x="68" y="278"/>
                  </a:moveTo>
                  <a:cubicBezTo>
                    <a:pt x="64" y="278"/>
                    <a:pt x="60" y="276"/>
                    <a:pt x="56" y="274"/>
                  </a:cubicBezTo>
                  <a:cubicBezTo>
                    <a:pt x="49" y="269"/>
                    <a:pt x="46" y="261"/>
                    <a:pt x="47" y="253"/>
                  </a:cubicBezTo>
                  <a:lnTo>
                    <a:pt x="60" y="180"/>
                  </a:lnTo>
                  <a:cubicBezTo>
                    <a:pt x="60" y="180"/>
                    <a:pt x="60" y="178"/>
                    <a:pt x="59" y="178"/>
                  </a:cubicBezTo>
                  <a:lnTo>
                    <a:pt x="7" y="126"/>
                  </a:lnTo>
                  <a:cubicBezTo>
                    <a:pt x="0" y="121"/>
                    <a:pt x="-1" y="112"/>
                    <a:pt x="1" y="104"/>
                  </a:cubicBezTo>
                  <a:cubicBezTo>
                    <a:pt x="3" y="97"/>
                    <a:pt x="10" y="91"/>
                    <a:pt x="18" y="90"/>
                  </a:cubicBezTo>
                  <a:lnTo>
                    <a:pt x="91" y="79"/>
                  </a:lnTo>
                  <a:cubicBezTo>
                    <a:pt x="92" y="79"/>
                    <a:pt x="93" y="79"/>
                    <a:pt x="93" y="78"/>
                  </a:cubicBezTo>
                  <a:lnTo>
                    <a:pt x="126" y="12"/>
                  </a:lnTo>
                  <a:cubicBezTo>
                    <a:pt x="129" y="5"/>
                    <a:pt x="137" y="0"/>
                    <a:pt x="145" y="0"/>
                  </a:cubicBezTo>
                  <a:cubicBezTo>
                    <a:pt x="153" y="0"/>
                    <a:pt x="161" y="5"/>
                    <a:pt x="164" y="12"/>
                  </a:cubicBezTo>
                  <a:lnTo>
                    <a:pt x="197" y="78"/>
                  </a:lnTo>
                  <a:cubicBezTo>
                    <a:pt x="197" y="79"/>
                    <a:pt x="198" y="79"/>
                    <a:pt x="198" y="79"/>
                  </a:cubicBezTo>
                  <a:lnTo>
                    <a:pt x="271" y="90"/>
                  </a:lnTo>
                  <a:cubicBezTo>
                    <a:pt x="280" y="91"/>
                    <a:pt x="286" y="97"/>
                    <a:pt x="289" y="104"/>
                  </a:cubicBezTo>
                  <a:cubicBezTo>
                    <a:pt x="292" y="112"/>
                    <a:pt x="289" y="121"/>
                    <a:pt x="283" y="126"/>
                  </a:cubicBezTo>
                  <a:lnTo>
                    <a:pt x="230" y="178"/>
                  </a:lnTo>
                  <a:lnTo>
                    <a:pt x="230" y="180"/>
                  </a:lnTo>
                  <a:lnTo>
                    <a:pt x="243" y="253"/>
                  </a:lnTo>
                  <a:cubicBezTo>
                    <a:pt x="244" y="261"/>
                    <a:pt x="240" y="269"/>
                    <a:pt x="234" y="274"/>
                  </a:cubicBezTo>
                  <a:cubicBezTo>
                    <a:pt x="227" y="279"/>
                    <a:pt x="219" y="279"/>
                    <a:pt x="212" y="275"/>
                  </a:cubicBezTo>
                  <a:lnTo>
                    <a:pt x="146" y="241"/>
                  </a:lnTo>
                  <a:cubicBezTo>
                    <a:pt x="145" y="241"/>
                    <a:pt x="145" y="241"/>
                    <a:pt x="144" y="241"/>
                  </a:cubicBezTo>
                  <a:lnTo>
                    <a:pt x="79" y="275"/>
                  </a:lnTo>
                  <a:cubicBezTo>
                    <a:pt x="75" y="277"/>
                    <a:pt x="72" y="278"/>
                    <a:pt x="68" y="27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5" name="Freeform: Shape 684">
              <a:extLst>
                <a:ext uri="{FF2B5EF4-FFF2-40B4-BE49-F238E27FC236}">
                  <a16:creationId xmlns:a16="http://schemas.microsoft.com/office/drawing/2014/main" id="{E5E76B89-EF46-4ABF-9F3E-C4B26B506218}"/>
                </a:ext>
              </a:extLst>
            </p:cNvPr>
            <p:cNvSpPr/>
            <p:nvPr/>
          </p:nvSpPr>
          <p:spPr>
            <a:xfrm>
              <a:off x="18714089" y="5143188"/>
              <a:ext cx="337728" cy="321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259">
                  <a:moveTo>
                    <a:pt x="147" y="7"/>
                  </a:moveTo>
                  <a:lnTo>
                    <a:pt x="179" y="73"/>
                  </a:lnTo>
                  <a:cubicBezTo>
                    <a:pt x="181" y="76"/>
                    <a:pt x="184" y="79"/>
                    <a:pt x="188" y="79"/>
                  </a:cubicBezTo>
                  <a:lnTo>
                    <a:pt x="261" y="90"/>
                  </a:lnTo>
                  <a:cubicBezTo>
                    <a:pt x="271" y="92"/>
                    <a:pt x="275" y="103"/>
                    <a:pt x="268" y="110"/>
                  </a:cubicBezTo>
                  <a:lnTo>
                    <a:pt x="215" y="162"/>
                  </a:lnTo>
                  <a:cubicBezTo>
                    <a:pt x="212" y="164"/>
                    <a:pt x="211" y="169"/>
                    <a:pt x="211" y="172"/>
                  </a:cubicBezTo>
                  <a:lnTo>
                    <a:pt x="224" y="245"/>
                  </a:lnTo>
                  <a:cubicBezTo>
                    <a:pt x="225" y="255"/>
                    <a:pt x="215" y="262"/>
                    <a:pt x="206" y="258"/>
                  </a:cubicBezTo>
                  <a:lnTo>
                    <a:pt x="141" y="224"/>
                  </a:lnTo>
                  <a:cubicBezTo>
                    <a:pt x="138" y="222"/>
                    <a:pt x="134" y="222"/>
                    <a:pt x="130" y="224"/>
                  </a:cubicBezTo>
                  <a:lnTo>
                    <a:pt x="64" y="258"/>
                  </a:lnTo>
                  <a:cubicBezTo>
                    <a:pt x="56" y="262"/>
                    <a:pt x="46" y="255"/>
                    <a:pt x="47" y="245"/>
                  </a:cubicBezTo>
                  <a:lnTo>
                    <a:pt x="60" y="172"/>
                  </a:lnTo>
                  <a:cubicBezTo>
                    <a:pt x="60" y="169"/>
                    <a:pt x="59" y="164"/>
                    <a:pt x="57" y="162"/>
                  </a:cubicBezTo>
                  <a:lnTo>
                    <a:pt x="3" y="110"/>
                  </a:lnTo>
                  <a:cubicBezTo>
                    <a:pt x="-3" y="103"/>
                    <a:pt x="0" y="92"/>
                    <a:pt x="10" y="90"/>
                  </a:cubicBezTo>
                  <a:lnTo>
                    <a:pt x="83" y="79"/>
                  </a:lnTo>
                  <a:cubicBezTo>
                    <a:pt x="87" y="79"/>
                    <a:pt x="90" y="76"/>
                    <a:pt x="92" y="73"/>
                  </a:cubicBezTo>
                  <a:lnTo>
                    <a:pt x="125" y="7"/>
                  </a:lnTo>
                  <a:cubicBezTo>
                    <a:pt x="129" y="-2"/>
                    <a:pt x="142" y="-2"/>
                    <a:pt x="147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6" name="Freeform: Shape 685">
              <a:extLst>
                <a:ext uri="{FF2B5EF4-FFF2-40B4-BE49-F238E27FC236}">
                  <a16:creationId xmlns:a16="http://schemas.microsoft.com/office/drawing/2014/main" id="{864D4A37-09D4-475E-BC2E-FA05D2D3584E}"/>
                </a:ext>
              </a:extLst>
            </p:cNvPr>
            <p:cNvSpPr/>
            <p:nvPr/>
          </p:nvSpPr>
          <p:spPr>
            <a:xfrm>
              <a:off x="18702873" y="5131972"/>
              <a:ext cx="360160" cy="345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78">
                  <a:moveTo>
                    <a:pt x="145" y="222"/>
                  </a:moveTo>
                  <a:cubicBezTo>
                    <a:pt x="148" y="222"/>
                    <a:pt x="151" y="223"/>
                    <a:pt x="154" y="224"/>
                  </a:cubicBezTo>
                  <a:lnTo>
                    <a:pt x="220" y="258"/>
                  </a:lnTo>
                  <a:cubicBezTo>
                    <a:pt x="221" y="259"/>
                    <a:pt x="222" y="259"/>
                    <a:pt x="223" y="258"/>
                  </a:cubicBezTo>
                  <a:cubicBezTo>
                    <a:pt x="223" y="258"/>
                    <a:pt x="224" y="257"/>
                    <a:pt x="224" y="256"/>
                  </a:cubicBezTo>
                  <a:lnTo>
                    <a:pt x="211" y="183"/>
                  </a:lnTo>
                  <a:cubicBezTo>
                    <a:pt x="210" y="176"/>
                    <a:pt x="212" y="169"/>
                    <a:pt x="217" y="164"/>
                  </a:cubicBezTo>
                  <a:lnTo>
                    <a:pt x="270" y="113"/>
                  </a:lnTo>
                  <a:cubicBezTo>
                    <a:pt x="271" y="112"/>
                    <a:pt x="271" y="111"/>
                    <a:pt x="271" y="110"/>
                  </a:cubicBezTo>
                  <a:cubicBezTo>
                    <a:pt x="271" y="109"/>
                    <a:pt x="270" y="108"/>
                    <a:pt x="269" y="108"/>
                  </a:cubicBezTo>
                  <a:lnTo>
                    <a:pt x="196" y="97"/>
                  </a:lnTo>
                  <a:cubicBezTo>
                    <a:pt x="188" y="96"/>
                    <a:pt x="183" y="92"/>
                    <a:pt x="180" y="86"/>
                  </a:cubicBezTo>
                  <a:lnTo>
                    <a:pt x="147" y="20"/>
                  </a:lnTo>
                  <a:cubicBezTo>
                    <a:pt x="146" y="19"/>
                    <a:pt x="145" y="18"/>
                    <a:pt x="145" y="18"/>
                  </a:cubicBezTo>
                  <a:cubicBezTo>
                    <a:pt x="144" y="18"/>
                    <a:pt x="143" y="19"/>
                    <a:pt x="142" y="20"/>
                  </a:cubicBezTo>
                  <a:lnTo>
                    <a:pt x="110" y="86"/>
                  </a:lnTo>
                  <a:cubicBezTo>
                    <a:pt x="107" y="92"/>
                    <a:pt x="101" y="96"/>
                    <a:pt x="94" y="97"/>
                  </a:cubicBezTo>
                  <a:lnTo>
                    <a:pt x="20" y="108"/>
                  </a:lnTo>
                  <a:cubicBezTo>
                    <a:pt x="19" y="108"/>
                    <a:pt x="19" y="109"/>
                    <a:pt x="19" y="110"/>
                  </a:cubicBezTo>
                  <a:cubicBezTo>
                    <a:pt x="18" y="111"/>
                    <a:pt x="18" y="112"/>
                    <a:pt x="19" y="113"/>
                  </a:cubicBezTo>
                  <a:lnTo>
                    <a:pt x="72" y="164"/>
                  </a:lnTo>
                  <a:cubicBezTo>
                    <a:pt x="77" y="169"/>
                    <a:pt x="79" y="176"/>
                    <a:pt x="78" y="183"/>
                  </a:cubicBezTo>
                  <a:lnTo>
                    <a:pt x="66" y="256"/>
                  </a:lnTo>
                  <a:cubicBezTo>
                    <a:pt x="65" y="257"/>
                    <a:pt x="66" y="258"/>
                    <a:pt x="67" y="258"/>
                  </a:cubicBezTo>
                  <a:cubicBezTo>
                    <a:pt x="67" y="259"/>
                    <a:pt x="68" y="259"/>
                    <a:pt x="69" y="258"/>
                  </a:cubicBezTo>
                  <a:lnTo>
                    <a:pt x="135" y="224"/>
                  </a:lnTo>
                  <a:cubicBezTo>
                    <a:pt x="138" y="223"/>
                    <a:pt x="141" y="222"/>
                    <a:pt x="145" y="222"/>
                  </a:cubicBezTo>
                  <a:close/>
                  <a:moveTo>
                    <a:pt x="221" y="277"/>
                  </a:moveTo>
                  <a:cubicBezTo>
                    <a:pt x="218" y="277"/>
                    <a:pt x="214" y="277"/>
                    <a:pt x="211" y="275"/>
                  </a:cubicBezTo>
                  <a:lnTo>
                    <a:pt x="146" y="241"/>
                  </a:lnTo>
                  <a:cubicBezTo>
                    <a:pt x="145" y="240"/>
                    <a:pt x="144" y="240"/>
                    <a:pt x="143" y="241"/>
                  </a:cubicBezTo>
                  <a:lnTo>
                    <a:pt x="78" y="275"/>
                  </a:lnTo>
                  <a:cubicBezTo>
                    <a:pt x="71" y="279"/>
                    <a:pt x="62" y="278"/>
                    <a:pt x="56" y="274"/>
                  </a:cubicBezTo>
                  <a:cubicBezTo>
                    <a:pt x="49" y="269"/>
                    <a:pt x="46" y="261"/>
                    <a:pt x="47" y="252"/>
                  </a:cubicBezTo>
                  <a:lnTo>
                    <a:pt x="60" y="180"/>
                  </a:lnTo>
                  <a:cubicBezTo>
                    <a:pt x="60" y="179"/>
                    <a:pt x="60" y="178"/>
                    <a:pt x="59" y="178"/>
                  </a:cubicBezTo>
                  <a:lnTo>
                    <a:pt x="6" y="126"/>
                  </a:lnTo>
                  <a:cubicBezTo>
                    <a:pt x="0" y="120"/>
                    <a:pt x="-2" y="112"/>
                    <a:pt x="1" y="104"/>
                  </a:cubicBezTo>
                  <a:cubicBezTo>
                    <a:pt x="3" y="96"/>
                    <a:pt x="10" y="91"/>
                    <a:pt x="18" y="90"/>
                  </a:cubicBezTo>
                  <a:lnTo>
                    <a:pt x="91" y="79"/>
                  </a:lnTo>
                  <a:cubicBezTo>
                    <a:pt x="92" y="79"/>
                    <a:pt x="93" y="79"/>
                    <a:pt x="93" y="77"/>
                  </a:cubicBezTo>
                  <a:lnTo>
                    <a:pt x="125" y="11"/>
                  </a:lnTo>
                  <a:cubicBezTo>
                    <a:pt x="129" y="4"/>
                    <a:pt x="136" y="0"/>
                    <a:pt x="145" y="0"/>
                  </a:cubicBezTo>
                  <a:cubicBezTo>
                    <a:pt x="153" y="0"/>
                    <a:pt x="160" y="4"/>
                    <a:pt x="164" y="11"/>
                  </a:cubicBezTo>
                  <a:lnTo>
                    <a:pt x="197" y="77"/>
                  </a:lnTo>
                  <a:cubicBezTo>
                    <a:pt x="197" y="79"/>
                    <a:pt x="198" y="79"/>
                    <a:pt x="198" y="79"/>
                  </a:cubicBezTo>
                  <a:lnTo>
                    <a:pt x="271" y="90"/>
                  </a:lnTo>
                  <a:cubicBezTo>
                    <a:pt x="280" y="91"/>
                    <a:pt x="286" y="96"/>
                    <a:pt x="288" y="104"/>
                  </a:cubicBezTo>
                  <a:cubicBezTo>
                    <a:pt x="291" y="112"/>
                    <a:pt x="289" y="120"/>
                    <a:pt x="283" y="126"/>
                  </a:cubicBezTo>
                  <a:lnTo>
                    <a:pt x="230" y="178"/>
                  </a:lnTo>
                  <a:cubicBezTo>
                    <a:pt x="229" y="178"/>
                    <a:pt x="229" y="179"/>
                    <a:pt x="229" y="180"/>
                  </a:cubicBezTo>
                  <a:lnTo>
                    <a:pt x="242" y="252"/>
                  </a:lnTo>
                  <a:cubicBezTo>
                    <a:pt x="244" y="261"/>
                    <a:pt x="240" y="269"/>
                    <a:pt x="234" y="274"/>
                  </a:cubicBezTo>
                  <a:cubicBezTo>
                    <a:pt x="230" y="276"/>
                    <a:pt x="225" y="277"/>
                    <a:pt x="221" y="27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7" name="Freeform: Shape 686">
              <a:extLst>
                <a:ext uri="{FF2B5EF4-FFF2-40B4-BE49-F238E27FC236}">
                  <a16:creationId xmlns:a16="http://schemas.microsoft.com/office/drawing/2014/main" id="{D27165AC-DA58-48DC-BCC3-B4DB17758BDC}"/>
                </a:ext>
              </a:extLst>
            </p:cNvPr>
            <p:cNvSpPr/>
            <p:nvPr/>
          </p:nvSpPr>
          <p:spPr>
            <a:xfrm>
              <a:off x="21013383" y="4556214"/>
              <a:ext cx="336482" cy="321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1" h="259">
                  <a:moveTo>
                    <a:pt x="125" y="7"/>
                  </a:moveTo>
                  <a:lnTo>
                    <a:pt x="92" y="73"/>
                  </a:lnTo>
                  <a:cubicBezTo>
                    <a:pt x="91" y="76"/>
                    <a:pt x="87" y="79"/>
                    <a:pt x="84" y="79"/>
                  </a:cubicBezTo>
                  <a:lnTo>
                    <a:pt x="11" y="90"/>
                  </a:lnTo>
                  <a:cubicBezTo>
                    <a:pt x="1" y="92"/>
                    <a:pt x="-3" y="104"/>
                    <a:pt x="4" y="111"/>
                  </a:cubicBezTo>
                  <a:lnTo>
                    <a:pt x="56" y="162"/>
                  </a:lnTo>
                  <a:cubicBezTo>
                    <a:pt x="60" y="165"/>
                    <a:pt x="61" y="169"/>
                    <a:pt x="60" y="173"/>
                  </a:cubicBezTo>
                  <a:lnTo>
                    <a:pt x="47" y="245"/>
                  </a:lnTo>
                  <a:cubicBezTo>
                    <a:pt x="46" y="255"/>
                    <a:pt x="56" y="263"/>
                    <a:pt x="65" y="258"/>
                  </a:cubicBezTo>
                  <a:lnTo>
                    <a:pt x="131" y="224"/>
                  </a:lnTo>
                  <a:cubicBezTo>
                    <a:pt x="134" y="222"/>
                    <a:pt x="138" y="222"/>
                    <a:pt x="142" y="224"/>
                  </a:cubicBezTo>
                  <a:lnTo>
                    <a:pt x="207" y="258"/>
                  </a:lnTo>
                  <a:cubicBezTo>
                    <a:pt x="216" y="263"/>
                    <a:pt x="226" y="255"/>
                    <a:pt x="224" y="245"/>
                  </a:cubicBezTo>
                  <a:lnTo>
                    <a:pt x="212" y="173"/>
                  </a:lnTo>
                  <a:cubicBezTo>
                    <a:pt x="211" y="169"/>
                    <a:pt x="212" y="165"/>
                    <a:pt x="215" y="162"/>
                  </a:cubicBezTo>
                  <a:lnTo>
                    <a:pt x="268" y="111"/>
                  </a:lnTo>
                  <a:cubicBezTo>
                    <a:pt x="275" y="104"/>
                    <a:pt x="271" y="92"/>
                    <a:pt x="262" y="90"/>
                  </a:cubicBezTo>
                  <a:lnTo>
                    <a:pt x="189" y="79"/>
                  </a:lnTo>
                  <a:cubicBezTo>
                    <a:pt x="184" y="79"/>
                    <a:pt x="181" y="76"/>
                    <a:pt x="179" y="73"/>
                  </a:cubicBezTo>
                  <a:lnTo>
                    <a:pt x="147" y="7"/>
                  </a:lnTo>
                  <a:cubicBezTo>
                    <a:pt x="142" y="-2"/>
                    <a:pt x="129" y="-2"/>
                    <a:pt x="125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8" name="Freeform: Shape 687">
              <a:extLst>
                <a:ext uri="{FF2B5EF4-FFF2-40B4-BE49-F238E27FC236}">
                  <a16:creationId xmlns:a16="http://schemas.microsoft.com/office/drawing/2014/main" id="{80814685-28E8-465D-873A-FC16748BE45E}"/>
                </a:ext>
              </a:extLst>
            </p:cNvPr>
            <p:cNvSpPr/>
            <p:nvPr/>
          </p:nvSpPr>
          <p:spPr>
            <a:xfrm>
              <a:off x="21000920" y="4544998"/>
              <a:ext cx="360160" cy="345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78">
                  <a:moveTo>
                    <a:pt x="143" y="20"/>
                  </a:moveTo>
                  <a:lnTo>
                    <a:pt x="110" y="86"/>
                  </a:lnTo>
                  <a:cubicBezTo>
                    <a:pt x="106" y="93"/>
                    <a:pt x="101" y="97"/>
                    <a:pt x="94" y="97"/>
                  </a:cubicBezTo>
                  <a:lnTo>
                    <a:pt x="21" y="109"/>
                  </a:lnTo>
                  <a:cubicBezTo>
                    <a:pt x="20" y="109"/>
                    <a:pt x="19" y="109"/>
                    <a:pt x="18" y="110"/>
                  </a:cubicBezTo>
                  <a:cubicBezTo>
                    <a:pt x="18" y="111"/>
                    <a:pt x="18" y="112"/>
                    <a:pt x="19" y="113"/>
                  </a:cubicBezTo>
                  <a:lnTo>
                    <a:pt x="72" y="164"/>
                  </a:lnTo>
                  <a:cubicBezTo>
                    <a:pt x="77" y="169"/>
                    <a:pt x="80" y="177"/>
                    <a:pt x="78" y="183"/>
                  </a:cubicBezTo>
                  <a:lnTo>
                    <a:pt x="65" y="256"/>
                  </a:lnTo>
                  <a:cubicBezTo>
                    <a:pt x="65" y="257"/>
                    <a:pt x="66" y="258"/>
                    <a:pt x="67" y="258"/>
                  </a:cubicBezTo>
                  <a:cubicBezTo>
                    <a:pt x="67" y="259"/>
                    <a:pt x="69" y="260"/>
                    <a:pt x="70" y="259"/>
                  </a:cubicBezTo>
                  <a:lnTo>
                    <a:pt x="135" y="225"/>
                  </a:lnTo>
                  <a:cubicBezTo>
                    <a:pt x="141" y="221"/>
                    <a:pt x="149" y="221"/>
                    <a:pt x="155" y="225"/>
                  </a:cubicBezTo>
                  <a:lnTo>
                    <a:pt x="220" y="259"/>
                  </a:lnTo>
                  <a:cubicBezTo>
                    <a:pt x="221" y="260"/>
                    <a:pt x="222" y="259"/>
                    <a:pt x="223" y="258"/>
                  </a:cubicBezTo>
                  <a:cubicBezTo>
                    <a:pt x="223" y="258"/>
                    <a:pt x="225" y="257"/>
                    <a:pt x="224" y="256"/>
                  </a:cubicBezTo>
                  <a:lnTo>
                    <a:pt x="212" y="183"/>
                  </a:lnTo>
                  <a:cubicBezTo>
                    <a:pt x="210" y="177"/>
                    <a:pt x="213" y="169"/>
                    <a:pt x="218" y="164"/>
                  </a:cubicBezTo>
                  <a:lnTo>
                    <a:pt x="271" y="113"/>
                  </a:lnTo>
                  <a:cubicBezTo>
                    <a:pt x="272" y="112"/>
                    <a:pt x="272" y="111"/>
                    <a:pt x="271" y="110"/>
                  </a:cubicBezTo>
                  <a:cubicBezTo>
                    <a:pt x="271" y="109"/>
                    <a:pt x="271" y="109"/>
                    <a:pt x="269" y="109"/>
                  </a:cubicBezTo>
                  <a:lnTo>
                    <a:pt x="196" y="97"/>
                  </a:lnTo>
                  <a:cubicBezTo>
                    <a:pt x="189" y="97"/>
                    <a:pt x="183" y="93"/>
                    <a:pt x="180" y="86"/>
                  </a:cubicBezTo>
                  <a:lnTo>
                    <a:pt x="147" y="20"/>
                  </a:lnTo>
                  <a:cubicBezTo>
                    <a:pt x="147" y="19"/>
                    <a:pt x="146" y="19"/>
                    <a:pt x="145" y="19"/>
                  </a:cubicBezTo>
                  <a:cubicBezTo>
                    <a:pt x="145" y="19"/>
                    <a:pt x="143" y="19"/>
                    <a:pt x="143" y="20"/>
                  </a:cubicBezTo>
                  <a:close/>
                  <a:moveTo>
                    <a:pt x="69" y="278"/>
                  </a:moveTo>
                  <a:cubicBezTo>
                    <a:pt x="64" y="278"/>
                    <a:pt x="59" y="276"/>
                    <a:pt x="56" y="274"/>
                  </a:cubicBezTo>
                  <a:cubicBezTo>
                    <a:pt x="49" y="269"/>
                    <a:pt x="46" y="261"/>
                    <a:pt x="48" y="253"/>
                  </a:cubicBezTo>
                  <a:lnTo>
                    <a:pt x="60" y="180"/>
                  </a:lnTo>
                  <a:cubicBezTo>
                    <a:pt x="60" y="180"/>
                    <a:pt x="60" y="178"/>
                    <a:pt x="59" y="178"/>
                  </a:cubicBezTo>
                  <a:lnTo>
                    <a:pt x="6" y="126"/>
                  </a:lnTo>
                  <a:cubicBezTo>
                    <a:pt x="1" y="121"/>
                    <a:pt x="-2" y="112"/>
                    <a:pt x="1" y="104"/>
                  </a:cubicBezTo>
                  <a:cubicBezTo>
                    <a:pt x="4" y="97"/>
                    <a:pt x="10" y="91"/>
                    <a:pt x="18" y="90"/>
                  </a:cubicBezTo>
                  <a:lnTo>
                    <a:pt x="91" y="79"/>
                  </a:lnTo>
                  <a:cubicBezTo>
                    <a:pt x="92" y="79"/>
                    <a:pt x="93" y="79"/>
                    <a:pt x="93" y="78"/>
                  </a:cubicBezTo>
                  <a:lnTo>
                    <a:pt x="126" y="12"/>
                  </a:lnTo>
                  <a:cubicBezTo>
                    <a:pt x="130" y="5"/>
                    <a:pt x="136" y="0"/>
                    <a:pt x="145" y="0"/>
                  </a:cubicBezTo>
                  <a:cubicBezTo>
                    <a:pt x="153" y="0"/>
                    <a:pt x="160" y="5"/>
                    <a:pt x="164" y="12"/>
                  </a:cubicBezTo>
                  <a:lnTo>
                    <a:pt x="196" y="78"/>
                  </a:lnTo>
                  <a:cubicBezTo>
                    <a:pt x="197" y="79"/>
                    <a:pt x="198" y="79"/>
                    <a:pt x="199" y="79"/>
                  </a:cubicBezTo>
                  <a:lnTo>
                    <a:pt x="272" y="90"/>
                  </a:lnTo>
                  <a:cubicBezTo>
                    <a:pt x="279" y="91"/>
                    <a:pt x="286" y="97"/>
                    <a:pt x="289" y="104"/>
                  </a:cubicBezTo>
                  <a:cubicBezTo>
                    <a:pt x="291" y="112"/>
                    <a:pt x="289" y="121"/>
                    <a:pt x="283" y="126"/>
                  </a:cubicBezTo>
                  <a:lnTo>
                    <a:pt x="231" y="178"/>
                  </a:lnTo>
                  <a:cubicBezTo>
                    <a:pt x="230" y="178"/>
                    <a:pt x="229" y="180"/>
                    <a:pt x="230" y="180"/>
                  </a:cubicBezTo>
                  <a:lnTo>
                    <a:pt x="242" y="253"/>
                  </a:lnTo>
                  <a:cubicBezTo>
                    <a:pt x="243" y="261"/>
                    <a:pt x="240" y="269"/>
                    <a:pt x="234" y="274"/>
                  </a:cubicBezTo>
                  <a:cubicBezTo>
                    <a:pt x="227" y="279"/>
                    <a:pt x="219" y="279"/>
                    <a:pt x="212" y="275"/>
                  </a:cubicBezTo>
                  <a:lnTo>
                    <a:pt x="146" y="241"/>
                  </a:lnTo>
                  <a:cubicBezTo>
                    <a:pt x="146" y="241"/>
                    <a:pt x="145" y="241"/>
                    <a:pt x="144" y="241"/>
                  </a:cubicBezTo>
                  <a:lnTo>
                    <a:pt x="78" y="275"/>
                  </a:lnTo>
                  <a:cubicBezTo>
                    <a:pt x="75" y="277"/>
                    <a:pt x="72" y="278"/>
                    <a:pt x="69" y="27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9" name="Freeform: Shape 688">
              <a:extLst>
                <a:ext uri="{FF2B5EF4-FFF2-40B4-BE49-F238E27FC236}">
                  <a16:creationId xmlns:a16="http://schemas.microsoft.com/office/drawing/2014/main" id="{0C2CD4CE-63CC-4128-9055-2376C94236BD}"/>
                </a:ext>
              </a:extLst>
            </p:cNvPr>
            <p:cNvSpPr/>
            <p:nvPr/>
          </p:nvSpPr>
          <p:spPr>
            <a:xfrm>
              <a:off x="21660172" y="5143188"/>
              <a:ext cx="336482" cy="321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1" h="259">
                  <a:moveTo>
                    <a:pt x="125" y="7"/>
                  </a:moveTo>
                  <a:lnTo>
                    <a:pt x="93" y="73"/>
                  </a:lnTo>
                  <a:cubicBezTo>
                    <a:pt x="91" y="76"/>
                    <a:pt x="88" y="79"/>
                    <a:pt x="84" y="79"/>
                  </a:cubicBezTo>
                  <a:lnTo>
                    <a:pt x="11" y="90"/>
                  </a:lnTo>
                  <a:cubicBezTo>
                    <a:pt x="1" y="92"/>
                    <a:pt x="-3" y="103"/>
                    <a:pt x="4" y="110"/>
                  </a:cubicBezTo>
                  <a:lnTo>
                    <a:pt x="57" y="162"/>
                  </a:lnTo>
                  <a:cubicBezTo>
                    <a:pt x="60" y="164"/>
                    <a:pt x="61" y="169"/>
                    <a:pt x="60" y="172"/>
                  </a:cubicBezTo>
                  <a:lnTo>
                    <a:pt x="48" y="245"/>
                  </a:lnTo>
                  <a:cubicBezTo>
                    <a:pt x="46" y="255"/>
                    <a:pt x="57" y="262"/>
                    <a:pt x="65" y="258"/>
                  </a:cubicBezTo>
                  <a:lnTo>
                    <a:pt x="131" y="224"/>
                  </a:lnTo>
                  <a:cubicBezTo>
                    <a:pt x="134" y="222"/>
                    <a:pt x="138" y="222"/>
                    <a:pt x="142" y="224"/>
                  </a:cubicBezTo>
                  <a:lnTo>
                    <a:pt x="207" y="258"/>
                  </a:lnTo>
                  <a:cubicBezTo>
                    <a:pt x="216" y="262"/>
                    <a:pt x="226" y="255"/>
                    <a:pt x="224" y="245"/>
                  </a:cubicBezTo>
                  <a:lnTo>
                    <a:pt x="212" y="172"/>
                  </a:lnTo>
                  <a:cubicBezTo>
                    <a:pt x="211" y="169"/>
                    <a:pt x="213" y="164"/>
                    <a:pt x="215" y="162"/>
                  </a:cubicBezTo>
                  <a:lnTo>
                    <a:pt x="268" y="110"/>
                  </a:lnTo>
                  <a:cubicBezTo>
                    <a:pt x="275" y="103"/>
                    <a:pt x="271" y="92"/>
                    <a:pt x="262" y="90"/>
                  </a:cubicBezTo>
                  <a:lnTo>
                    <a:pt x="189" y="79"/>
                  </a:lnTo>
                  <a:cubicBezTo>
                    <a:pt x="185" y="79"/>
                    <a:pt x="181" y="76"/>
                    <a:pt x="180" y="73"/>
                  </a:cubicBezTo>
                  <a:lnTo>
                    <a:pt x="147" y="7"/>
                  </a:lnTo>
                  <a:cubicBezTo>
                    <a:pt x="142" y="-2"/>
                    <a:pt x="130" y="-2"/>
                    <a:pt x="125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0" name="Freeform: Shape 689">
              <a:extLst>
                <a:ext uri="{FF2B5EF4-FFF2-40B4-BE49-F238E27FC236}">
                  <a16:creationId xmlns:a16="http://schemas.microsoft.com/office/drawing/2014/main" id="{E56082EB-EF61-4301-ABA0-B0E527B19CA9}"/>
                </a:ext>
              </a:extLst>
            </p:cNvPr>
            <p:cNvSpPr/>
            <p:nvPr/>
          </p:nvSpPr>
          <p:spPr>
            <a:xfrm>
              <a:off x="21647713" y="5131972"/>
              <a:ext cx="360160" cy="345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78">
                  <a:moveTo>
                    <a:pt x="134" y="16"/>
                  </a:moveTo>
                  <a:close/>
                  <a:moveTo>
                    <a:pt x="145" y="222"/>
                  </a:moveTo>
                  <a:cubicBezTo>
                    <a:pt x="148" y="222"/>
                    <a:pt x="152" y="223"/>
                    <a:pt x="155" y="224"/>
                  </a:cubicBezTo>
                  <a:lnTo>
                    <a:pt x="220" y="258"/>
                  </a:lnTo>
                  <a:cubicBezTo>
                    <a:pt x="222" y="259"/>
                    <a:pt x="222" y="259"/>
                    <a:pt x="223" y="258"/>
                  </a:cubicBezTo>
                  <a:cubicBezTo>
                    <a:pt x="224" y="258"/>
                    <a:pt x="225" y="257"/>
                    <a:pt x="224" y="256"/>
                  </a:cubicBezTo>
                  <a:lnTo>
                    <a:pt x="212" y="183"/>
                  </a:lnTo>
                  <a:cubicBezTo>
                    <a:pt x="211" y="176"/>
                    <a:pt x="213" y="169"/>
                    <a:pt x="218" y="164"/>
                  </a:cubicBezTo>
                  <a:lnTo>
                    <a:pt x="271" y="113"/>
                  </a:lnTo>
                  <a:cubicBezTo>
                    <a:pt x="272" y="112"/>
                    <a:pt x="272" y="111"/>
                    <a:pt x="271" y="110"/>
                  </a:cubicBezTo>
                  <a:cubicBezTo>
                    <a:pt x="271" y="109"/>
                    <a:pt x="271" y="108"/>
                    <a:pt x="269" y="108"/>
                  </a:cubicBezTo>
                  <a:lnTo>
                    <a:pt x="196" y="97"/>
                  </a:lnTo>
                  <a:cubicBezTo>
                    <a:pt x="189" y="96"/>
                    <a:pt x="183" y="92"/>
                    <a:pt x="180" y="86"/>
                  </a:cubicBezTo>
                  <a:lnTo>
                    <a:pt x="148" y="20"/>
                  </a:lnTo>
                  <a:cubicBezTo>
                    <a:pt x="147" y="19"/>
                    <a:pt x="146" y="18"/>
                    <a:pt x="145" y="18"/>
                  </a:cubicBezTo>
                  <a:cubicBezTo>
                    <a:pt x="145" y="18"/>
                    <a:pt x="143" y="19"/>
                    <a:pt x="143" y="20"/>
                  </a:cubicBezTo>
                  <a:lnTo>
                    <a:pt x="110" y="86"/>
                  </a:lnTo>
                  <a:cubicBezTo>
                    <a:pt x="107" y="92"/>
                    <a:pt x="101" y="96"/>
                    <a:pt x="94" y="97"/>
                  </a:cubicBezTo>
                  <a:lnTo>
                    <a:pt x="21" y="108"/>
                  </a:lnTo>
                  <a:cubicBezTo>
                    <a:pt x="20" y="108"/>
                    <a:pt x="19" y="109"/>
                    <a:pt x="18" y="110"/>
                  </a:cubicBezTo>
                  <a:cubicBezTo>
                    <a:pt x="18" y="111"/>
                    <a:pt x="18" y="112"/>
                    <a:pt x="20" y="113"/>
                  </a:cubicBezTo>
                  <a:lnTo>
                    <a:pt x="73" y="164"/>
                  </a:lnTo>
                  <a:cubicBezTo>
                    <a:pt x="77" y="169"/>
                    <a:pt x="80" y="176"/>
                    <a:pt x="79" y="183"/>
                  </a:cubicBezTo>
                  <a:lnTo>
                    <a:pt x="66" y="256"/>
                  </a:lnTo>
                  <a:cubicBezTo>
                    <a:pt x="66" y="257"/>
                    <a:pt x="66" y="258"/>
                    <a:pt x="67" y="258"/>
                  </a:cubicBezTo>
                  <a:cubicBezTo>
                    <a:pt x="68" y="259"/>
                    <a:pt x="69" y="259"/>
                    <a:pt x="70" y="258"/>
                  </a:cubicBezTo>
                  <a:lnTo>
                    <a:pt x="136" y="224"/>
                  </a:lnTo>
                  <a:cubicBezTo>
                    <a:pt x="138" y="223"/>
                    <a:pt x="142" y="222"/>
                    <a:pt x="145" y="222"/>
                  </a:cubicBezTo>
                  <a:close/>
                  <a:moveTo>
                    <a:pt x="222" y="277"/>
                  </a:moveTo>
                  <a:cubicBezTo>
                    <a:pt x="218" y="277"/>
                    <a:pt x="215" y="277"/>
                    <a:pt x="212" y="275"/>
                  </a:cubicBezTo>
                  <a:lnTo>
                    <a:pt x="146" y="241"/>
                  </a:lnTo>
                  <a:cubicBezTo>
                    <a:pt x="146" y="240"/>
                    <a:pt x="145" y="240"/>
                    <a:pt x="144" y="241"/>
                  </a:cubicBezTo>
                  <a:lnTo>
                    <a:pt x="79" y="275"/>
                  </a:lnTo>
                  <a:cubicBezTo>
                    <a:pt x="71" y="279"/>
                    <a:pt x="63" y="278"/>
                    <a:pt x="56" y="274"/>
                  </a:cubicBezTo>
                  <a:cubicBezTo>
                    <a:pt x="50" y="269"/>
                    <a:pt x="46" y="261"/>
                    <a:pt x="48" y="253"/>
                  </a:cubicBezTo>
                  <a:lnTo>
                    <a:pt x="60" y="180"/>
                  </a:lnTo>
                  <a:cubicBezTo>
                    <a:pt x="60" y="179"/>
                    <a:pt x="60" y="178"/>
                    <a:pt x="60" y="178"/>
                  </a:cubicBezTo>
                  <a:lnTo>
                    <a:pt x="6" y="126"/>
                  </a:lnTo>
                  <a:cubicBezTo>
                    <a:pt x="1" y="120"/>
                    <a:pt x="-1" y="112"/>
                    <a:pt x="1" y="104"/>
                  </a:cubicBezTo>
                  <a:cubicBezTo>
                    <a:pt x="4" y="96"/>
                    <a:pt x="11" y="91"/>
                    <a:pt x="18" y="90"/>
                  </a:cubicBezTo>
                  <a:lnTo>
                    <a:pt x="91" y="79"/>
                  </a:lnTo>
                  <a:cubicBezTo>
                    <a:pt x="92" y="79"/>
                    <a:pt x="93" y="79"/>
                    <a:pt x="93" y="77"/>
                  </a:cubicBezTo>
                  <a:lnTo>
                    <a:pt x="126" y="11"/>
                  </a:lnTo>
                  <a:cubicBezTo>
                    <a:pt x="130" y="4"/>
                    <a:pt x="137" y="0"/>
                    <a:pt x="145" y="0"/>
                  </a:cubicBezTo>
                  <a:cubicBezTo>
                    <a:pt x="153" y="0"/>
                    <a:pt x="161" y="4"/>
                    <a:pt x="164" y="11"/>
                  </a:cubicBezTo>
                  <a:lnTo>
                    <a:pt x="196" y="77"/>
                  </a:lnTo>
                  <a:cubicBezTo>
                    <a:pt x="197" y="79"/>
                    <a:pt x="198" y="79"/>
                    <a:pt x="199" y="79"/>
                  </a:cubicBezTo>
                  <a:lnTo>
                    <a:pt x="272" y="90"/>
                  </a:lnTo>
                  <a:cubicBezTo>
                    <a:pt x="280" y="91"/>
                    <a:pt x="287" y="96"/>
                    <a:pt x="289" y="104"/>
                  </a:cubicBezTo>
                  <a:cubicBezTo>
                    <a:pt x="291" y="112"/>
                    <a:pt x="290" y="120"/>
                    <a:pt x="283" y="126"/>
                  </a:cubicBezTo>
                  <a:lnTo>
                    <a:pt x="231" y="178"/>
                  </a:lnTo>
                  <a:cubicBezTo>
                    <a:pt x="230" y="178"/>
                    <a:pt x="230" y="179"/>
                    <a:pt x="230" y="180"/>
                  </a:cubicBezTo>
                  <a:lnTo>
                    <a:pt x="242" y="253"/>
                  </a:lnTo>
                  <a:cubicBezTo>
                    <a:pt x="244" y="261"/>
                    <a:pt x="241" y="269"/>
                    <a:pt x="234" y="274"/>
                  </a:cubicBezTo>
                  <a:cubicBezTo>
                    <a:pt x="230" y="276"/>
                    <a:pt x="226" y="277"/>
                    <a:pt x="222" y="27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1" name="Freeform: Shape 690">
              <a:extLst>
                <a:ext uri="{FF2B5EF4-FFF2-40B4-BE49-F238E27FC236}">
                  <a16:creationId xmlns:a16="http://schemas.microsoft.com/office/drawing/2014/main" id="{53C28BC8-F69A-4312-A90F-D17ECD0F4DFA}"/>
                </a:ext>
              </a:extLst>
            </p:cNvPr>
            <p:cNvSpPr/>
            <p:nvPr/>
          </p:nvSpPr>
          <p:spPr>
            <a:xfrm>
              <a:off x="19122852" y="7516008"/>
              <a:ext cx="889808" cy="191916"/>
            </a:xfrm>
            <a:custGeom>
              <a:avLst/>
              <a:gdLst>
                <a:gd name="connsiteX0" fmla="*/ 21156 w 889808"/>
                <a:gd name="connsiteY0" fmla="*/ 153283 h 191916"/>
                <a:gd name="connsiteX1" fmla="*/ 868652 w 889808"/>
                <a:gd name="connsiteY1" fmla="*/ 153283 h 191916"/>
                <a:gd name="connsiteX2" fmla="*/ 889808 w 889808"/>
                <a:gd name="connsiteY2" fmla="*/ 172600 h 191916"/>
                <a:gd name="connsiteX3" fmla="*/ 868652 w 889808"/>
                <a:gd name="connsiteY3" fmla="*/ 191916 h 191916"/>
                <a:gd name="connsiteX4" fmla="*/ 21156 w 889808"/>
                <a:gd name="connsiteY4" fmla="*/ 191916 h 191916"/>
                <a:gd name="connsiteX5" fmla="*/ 0 w 889808"/>
                <a:gd name="connsiteY5" fmla="*/ 172600 h 191916"/>
                <a:gd name="connsiteX6" fmla="*/ 21156 w 889808"/>
                <a:gd name="connsiteY6" fmla="*/ 153283 h 191916"/>
                <a:gd name="connsiteX7" fmla="*/ 21144 w 889808"/>
                <a:gd name="connsiteY7" fmla="*/ 0 h 191916"/>
                <a:gd name="connsiteX8" fmla="*/ 621910 w 889808"/>
                <a:gd name="connsiteY8" fmla="*/ 0 h 191916"/>
                <a:gd name="connsiteX9" fmla="*/ 643054 w 889808"/>
                <a:gd name="connsiteY9" fmla="*/ 19316 h 191916"/>
                <a:gd name="connsiteX10" fmla="*/ 621910 w 889808"/>
                <a:gd name="connsiteY10" fmla="*/ 38633 h 191916"/>
                <a:gd name="connsiteX11" fmla="*/ 21144 w 889808"/>
                <a:gd name="connsiteY11" fmla="*/ 38633 h 191916"/>
                <a:gd name="connsiteX12" fmla="*/ 0 w 889808"/>
                <a:gd name="connsiteY12" fmla="*/ 19316 h 191916"/>
                <a:gd name="connsiteX13" fmla="*/ 21144 w 889808"/>
                <a:gd name="connsiteY13" fmla="*/ 0 h 191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889808" h="191916">
                  <a:moveTo>
                    <a:pt x="21156" y="153283"/>
                  </a:moveTo>
                  <a:lnTo>
                    <a:pt x="868652" y="153283"/>
                  </a:lnTo>
                  <a:cubicBezTo>
                    <a:pt x="879852" y="153283"/>
                    <a:pt x="889808" y="161734"/>
                    <a:pt x="889808" y="172600"/>
                  </a:cubicBezTo>
                  <a:cubicBezTo>
                    <a:pt x="889808" y="183465"/>
                    <a:pt x="879852" y="191916"/>
                    <a:pt x="868652" y="191916"/>
                  </a:cubicBezTo>
                  <a:lnTo>
                    <a:pt x="21156" y="191916"/>
                  </a:lnTo>
                  <a:cubicBezTo>
                    <a:pt x="8712" y="191916"/>
                    <a:pt x="0" y="183465"/>
                    <a:pt x="0" y="172600"/>
                  </a:cubicBezTo>
                  <a:cubicBezTo>
                    <a:pt x="0" y="161734"/>
                    <a:pt x="8712" y="153283"/>
                    <a:pt x="21156" y="153283"/>
                  </a:cubicBezTo>
                  <a:close/>
                  <a:moveTo>
                    <a:pt x="21144" y="0"/>
                  </a:moveTo>
                  <a:lnTo>
                    <a:pt x="621910" y="0"/>
                  </a:lnTo>
                  <a:cubicBezTo>
                    <a:pt x="634348" y="0"/>
                    <a:pt x="643054" y="8451"/>
                    <a:pt x="643054" y="19316"/>
                  </a:cubicBezTo>
                  <a:cubicBezTo>
                    <a:pt x="643054" y="30182"/>
                    <a:pt x="634348" y="38633"/>
                    <a:pt x="621910" y="38633"/>
                  </a:cubicBezTo>
                  <a:lnTo>
                    <a:pt x="21144" y="38633"/>
                  </a:lnTo>
                  <a:cubicBezTo>
                    <a:pt x="8706" y="38633"/>
                    <a:pt x="0" y="30182"/>
                    <a:pt x="0" y="19316"/>
                  </a:cubicBezTo>
                  <a:cubicBezTo>
                    <a:pt x="0" y="8451"/>
                    <a:pt x="8706" y="0"/>
                    <a:pt x="21144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sp>
        <p:nvSpPr>
          <p:cNvPr id="692" name="TextBox 691">
            <a:extLst>
              <a:ext uri="{FF2B5EF4-FFF2-40B4-BE49-F238E27FC236}">
                <a16:creationId xmlns:a16="http://schemas.microsoft.com/office/drawing/2014/main" id="{83DEF9E9-0AE7-412C-9308-545BCED9518F}"/>
              </a:ext>
            </a:extLst>
          </p:cNvPr>
          <p:cNvSpPr txBox="1"/>
          <p:nvPr/>
        </p:nvSpPr>
        <p:spPr>
          <a:xfrm>
            <a:off x="1520825" y="69920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400" dirty="0">
                <a:latin typeface="Poppins" panose="00000500000000000000" pitchFamily="2" charset="0"/>
                <a:cs typeface="Poppins" panose="00000500000000000000" pitchFamily="2" charset="0"/>
              </a:rPr>
              <a:t>LOYALTY PROGRAM SLIDE</a:t>
            </a:r>
          </a:p>
        </p:txBody>
      </p:sp>
      <p:sp>
        <p:nvSpPr>
          <p:cNvPr id="693" name="TextBox 692">
            <a:extLst>
              <a:ext uri="{FF2B5EF4-FFF2-40B4-BE49-F238E27FC236}">
                <a16:creationId xmlns:a16="http://schemas.microsoft.com/office/drawing/2014/main" id="{5C757380-1284-4CB4-B87C-8E06BD5FE276}"/>
              </a:ext>
            </a:extLst>
          </p:cNvPr>
          <p:cNvSpPr txBox="1"/>
          <p:nvPr/>
        </p:nvSpPr>
        <p:spPr>
          <a:xfrm>
            <a:off x="1520826" y="1837469"/>
            <a:ext cx="21336000" cy="6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1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694" name="TextBox 693">
            <a:extLst>
              <a:ext uri="{FF2B5EF4-FFF2-40B4-BE49-F238E27FC236}">
                <a16:creationId xmlns:a16="http://schemas.microsoft.com/office/drawing/2014/main" id="{4D78DF40-B00B-4095-9D37-19F4F2933D25}"/>
              </a:ext>
            </a:extLst>
          </p:cNvPr>
          <p:cNvSpPr txBox="1"/>
          <p:nvPr/>
        </p:nvSpPr>
        <p:spPr>
          <a:xfrm>
            <a:off x="2900873" y="8818212"/>
            <a:ext cx="438228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695" name="TextBox 694">
            <a:extLst>
              <a:ext uri="{FF2B5EF4-FFF2-40B4-BE49-F238E27FC236}">
                <a16:creationId xmlns:a16="http://schemas.microsoft.com/office/drawing/2014/main" id="{AC760413-1980-4CBB-9A72-DEEABE43C624}"/>
              </a:ext>
            </a:extLst>
          </p:cNvPr>
          <p:cNvSpPr txBox="1"/>
          <p:nvPr/>
        </p:nvSpPr>
        <p:spPr>
          <a:xfrm>
            <a:off x="2905953" y="9460728"/>
            <a:ext cx="4382284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696" name="TextBox 695">
            <a:extLst>
              <a:ext uri="{FF2B5EF4-FFF2-40B4-BE49-F238E27FC236}">
                <a16:creationId xmlns:a16="http://schemas.microsoft.com/office/drawing/2014/main" id="{37DE2E63-09F9-4300-9640-017A1D5AC0E0}"/>
              </a:ext>
            </a:extLst>
          </p:cNvPr>
          <p:cNvSpPr txBox="1"/>
          <p:nvPr/>
        </p:nvSpPr>
        <p:spPr>
          <a:xfrm>
            <a:off x="9965933" y="8806782"/>
            <a:ext cx="438228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697" name="TextBox 696">
            <a:extLst>
              <a:ext uri="{FF2B5EF4-FFF2-40B4-BE49-F238E27FC236}">
                <a16:creationId xmlns:a16="http://schemas.microsoft.com/office/drawing/2014/main" id="{B1FBF59A-672F-4593-8264-5994C1D2590A}"/>
              </a:ext>
            </a:extLst>
          </p:cNvPr>
          <p:cNvSpPr txBox="1"/>
          <p:nvPr/>
        </p:nvSpPr>
        <p:spPr>
          <a:xfrm>
            <a:off x="9971013" y="9460728"/>
            <a:ext cx="4382284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698" name="TextBox 697">
            <a:extLst>
              <a:ext uri="{FF2B5EF4-FFF2-40B4-BE49-F238E27FC236}">
                <a16:creationId xmlns:a16="http://schemas.microsoft.com/office/drawing/2014/main" id="{1415F47A-DCF6-4F1B-B6EA-B4768BB721D7}"/>
              </a:ext>
            </a:extLst>
          </p:cNvPr>
          <p:cNvSpPr txBox="1"/>
          <p:nvPr/>
        </p:nvSpPr>
        <p:spPr>
          <a:xfrm>
            <a:off x="17157648" y="8812878"/>
            <a:ext cx="438228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699" name="TextBox 698">
            <a:extLst>
              <a:ext uri="{FF2B5EF4-FFF2-40B4-BE49-F238E27FC236}">
                <a16:creationId xmlns:a16="http://schemas.microsoft.com/office/drawing/2014/main" id="{69CC4ECF-0CBF-4B6E-B687-CF5A16B048CD}"/>
              </a:ext>
            </a:extLst>
          </p:cNvPr>
          <p:cNvSpPr txBox="1"/>
          <p:nvPr/>
        </p:nvSpPr>
        <p:spPr>
          <a:xfrm>
            <a:off x="17162728" y="9466824"/>
            <a:ext cx="4382284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700" name="TextBox 699">
            <a:extLst>
              <a:ext uri="{FF2B5EF4-FFF2-40B4-BE49-F238E27FC236}">
                <a16:creationId xmlns:a16="http://schemas.microsoft.com/office/drawing/2014/main" id="{B6F9BB8F-C026-4AB9-8604-F128A779191D}"/>
              </a:ext>
            </a:extLst>
          </p:cNvPr>
          <p:cNvSpPr txBox="1"/>
          <p:nvPr/>
        </p:nvSpPr>
        <p:spPr>
          <a:xfrm>
            <a:off x="4326596" y="11380896"/>
            <a:ext cx="1538456" cy="12118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01</a:t>
            </a:r>
          </a:p>
        </p:txBody>
      </p:sp>
      <p:sp>
        <p:nvSpPr>
          <p:cNvPr id="701" name="TextBox 700">
            <a:extLst>
              <a:ext uri="{FF2B5EF4-FFF2-40B4-BE49-F238E27FC236}">
                <a16:creationId xmlns:a16="http://schemas.microsoft.com/office/drawing/2014/main" id="{7C49FE24-7034-40CE-B1B8-7C279DF62943}"/>
              </a:ext>
            </a:extLst>
          </p:cNvPr>
          <p:cNvSpPr txBox="1"/>
          <p:nvPr/>
        </p:nvSpPr>
        <p:spPr>
          <a:xfrm>
            <a:off x="11392927" y="11411376"/>
            <a:ext cx="1538456" cy="12118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02</a:t>
            </a:r>
          </a:p>
        </p:txBody>
      </p:sp>
      <p:sp>
        <p:nvSpPr>
          <p:cNvPr id="702" name="TextBox 701">
            <a:extLst>
              <a:ext uri="{FF2B5EF4-FFF2-40B4-BE49-F238E27FC236}">
                <a16:creationId xmlns:a16="http://schemas.microsoft.com/office/drawing/2014/main" id="{1D9B1E8F-7880-4DE6-BB76-6334B325D07A}"/>
              </a:ext>
            </a:extLst>
          </p:cNvPr>
          <p:cNvSpPr txBox="1"/>
          <p:nvPr/>
        </p:nvSpPr>
        <p:spPr>
          <a:xfrm>
            <a:off x="18587181" y="11413916"/>
            <a:ext cx="1538456" cy="12118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03</a:t>
            </a:r>
            <a:endParaRPr lang="en-US" sz="6000" spc="-3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49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Freeform 180">
            <a:extLst>
              <a:ext uri="{FF2B5EF4-FFF2-40B4-BE49-F238E27FC236}">
                <a16:creationId xmlns:a16="http://schemas.microsoft.com/office/drawing/2014/main" id="{5EBD5CB9-752B-4FE4-BF12-DDCE7B850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48122" y="3676285"/>
            <a:ext cx="1983766" cy="1780442"/>
          </a:xfrm>
          <a:custGeom>
            <a:avLst/>
            <a:gdLst>
              <a:gd name="T0" fmla="*/ 849 w 1591"/>
              <a:gd name="T1" fmla="*/ 0 h 1427"/>
              <a:gd name="T2" fmla="*/ 849 w 1591"/>
              <a:gd name="T3" fmla="*/ 0 h 1427"/>
              <a:gd name="T4" fmla="*/ 0 w 1591"/>
              <a:gd name="T5" fmla="*/ 851 h 1427"/>
              <a:gd name="T6" fmla="*/ 0 w 1591"/>
              <a:gd name="T7" fmla="*/ 1426 h 1427"/>
              <a:gd name="T8" fmla="*/ 1590 w 1591"/>
              <a:gd name="T9" fmla="*/ 1426 h 1427"/>
              <a:gd name="T10" fmla="*/ 1590 w 1591"/>
              <a:gd name="T11" fmla="*/ 0 h 1427"/>
              <a:gd name="T12" fmla="*/ 849 w 1591"/>
              <a:gd name="T13" fmla="*/ 0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91" h="1427">
                <a:moveTo>
                  <a:pt x="849" y="0"/>
                </a:moveTo>
                <a:lnTo>
                  <a:pt x="849" y="0"/>
                </a:lnTo>
                <a:cubicBezTo>
                  <a:pt x="380" y="0"/>
                  <a:pt x="0" y="381"/>
                  <a:pt x="0" y="851"/>
                </a:cubicBezTo>
                <a:lnTo>
                  <a:pt x="0" y="1426"/>
                </a:lnTo>
                <a:lnTo>
                  <a:pt x="1590" y="1426"/>
                </a:lnTo>
                <a:lnTo>
                  <a:pt x="1590" y="0"/>
                </a:lnTo>
                <a:lnTo>
                  <a:pt x="849" y="0"/>
                </a:lnTo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196" name="Freeform 181">
            <a:extLst>
              <a:ext uri="{FF2B5EF4-FFF2-40B4-BE49-F238E27FC236}">
                <a16:creationId xmlns:a16="http://schemas.microsoft.com/office/drawing/2014/main" id="{183645ED-9FF5-4B82-AABF-4D398C031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26392" y="3676285"/>
            <a:ext cx="1983766" cy="1780442"/>
          </a:xfrm>
          <a:custGeom>
            <a:avLst/>
            <a:gdLst>
              <a:gd name="T0" fmla="*/ 1590 w 1591"/>
              <a:gd name="T1" fmla="*/ 575 h 1427"/>
              <a:gd name="T2" fmla="*/ 1590 w 1591"/>
              <a:gd name="T3" fmla="*/ 0 h 1427"/>
              <a:gd name="T4" fmla="*/ 0 w 1591"/>
              <a:gd name="T5" fmla="*/ 0 h 1427"/>
              <a:gd name="T6" fmla="*/ 0 w 1591"/>
              <a:gd name="T7" fmla="*/ 1426 h 1427"/>
              <a:gd name="T8" fmla="*/ 740 w 1591"/>
              <a:gd name="T9" fmla="*/ 1426 h 1427"/>
              <a:gd name="T10" fmla="*/ 740 w 1591"/>
              <a:gd name="T11" fmla="*/ 1426 h 1427"/>
              <a:gd name="T12" fmla="*/ 1590 w 1591"/>
              <a:gd name="T13" fmla="*/ 575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91" h="1427">
                <a:moveTo>
                  <a:pt x="1590" y="575"/>
                </a:moveTo>
                <a:lnTo>
                  <a:pt x="1590" y="0"/>
                </a:lnTo>
                <a:lnTo>
                  <a:pt x="0" y="0"/>
                </a:lnTo>
                <a:lnTo>
                  <a:pt x="0" y="1426"/>
                </a:lnTo>
                <a:lnTo>
                  <a:pt x="740" y="1426"/>
                </a:lnTo>
                <a:lnTo>
                  <a:pt x="740" y="1426"/>
                </a:lnTo>
                <a:cubicBezTo>
                  <a:pt x="1209" y="1426"/>
                  <a:pt x="1590" y="1045"/>
                  <a:pt x="1590" y="57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199" name="Freeform 184">
            <a:extLst>
              <a:ext uri="{FF2B5EF4-FFF2-40B4-BE49-F238E27FC236}">
                <a16:creationId xmlns:a16="http://schemas.microsoft.com/office/drawing/2014/main" id="{E88D0178-8E1A-4FC8-AA02-A163E522A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48122" y="6050208"/>
            <a:ext cx="1983766" cy="1774945"/>
          </a:xfrm>
          <a:custGeom>
            <a:avLst/>
            <a:gdLst>
              <a:gd name="T0" fmla="*/ 849 w 1591"/>
              <a:gd name="T1" fmla="*/ 0 h 1425"/>
              <a:gd name="T2" fmla="*/ 849 w 1591"/>
              <a:gd name="T3" fmla="*/ 0 h 1425"/>
              <a:gd name="T4" fmla="*/ 0 w 1591"/>
              <a:gd name="T5" fmla="*/ 849 h 1425"/>
              <a:gd name="T6" fmla="*/ 0 w 1591"/>
              <a:gd name="T7" fmla="*/ 1424 h 1425"/>
              <a:gd name="T8" fmla="*/ 1590 w 1591"/>
              <a:gd name="T9" fmla="*/ 1424 h 1425"/>
              <a:gd name="T10" fmla="*/ 1590 w 1591"/>
              <a:gd name="T11" fmla="*/ 0 h 1425"/>
              <a:gd name="T12" fmla="*/ 849 w 1591"/>
              <a:gd name="T13" fmla="*/ 0 h 1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91" h="1425">
                <a:moveTo>
                  <a:pt x="849" y="0"/>
                </a:moveTo>
                <a:lnTo>
                  <a:pt x="849" y="0"/>
                </a:lnTo>
                <a:cubicBezTo>
                  <a:pt x="380" y="0"/>
                  <a:pt x="0" y="381"/>
                  <a:pt x="0" y="849"/>
                </a:cubicBezTo>
                <a:lnTo>
                  <a:pt x="0" y="1424"/>
                </a:lnTo>
                <a:lnTo>
                  <a:pt x="1590" y="1424"/>
                </a:lnTo>
                <a:lnTo>
                  <a:pt x="1590" y="0"/>
                </a:lnTo>
                <a:lnTo>
                  <a:pt x="849" y="0"/>
                </a:lnTo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200" name="Freeform 185">
            <a:extLst>
              <a:ext uri="{FF2B5EF4-FFF2-40B4-BE49-F238E27FC236}">
                <a16:creationId xmlns:a16="http://schemas.microsoft.com/office/drawing/2014/main" id="{9E760E51-1E6D-4154-B2A8-EF49979BD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26392" y="6050208"/>
            <a:ext cx="1983766" cy="1774945"/>
          </a:xfrm>
          <a:custGeom>
            <a:avLst/>
            <a:gdLst>
              <a:gd name="T0" fmla="*/ 1590 w 1591"/>
              <a:gd name="T1" fmla="*/ 575 h 1425"/>
              <a:gd name="T2" fmla="*/ 1590 w 1591"/>
              <a:gd name="T3" fmla="*/ 0 h 1425"/>
              <a:gd name="T4" fmla="*/ 0 w 1591"/>
              <a:gd name="T5" fmla="*/ 0 h 1425"/>
              <a:gd name="T6" fmla="*/ 0 w 1591"/>
              <a:gd name="T7" fmla="*/ 1424 h 1425"/>
              <a:gd name="T8" fmla="*/ 740 w 1591"/>
              <a:gd name="T9" fmla="*/ 1424 h 1425"/>
              <a:gd name="T10" fmla="*/ 740 w 1591"/>
              <a:gd name="T11" fmla="*/ 1424 h 1425"/>
              <a:gd name="T12" fmla="*/ 1590 w 1591"/>
              <a:gd name="T13" fmla="*/ 575 h 1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91" h="1425">
                <a:moveTo>
                  <a:pt x="1590" y="575"/>
                </a:moveTo>
                <a:lnTo>
                  <a:pt x="1590" y="0"/>
                </a:lnTo>
                <a:lnTo>
                  <a:pt x="0" y="0"/>
                </a:lnTo>
                <a:lnTo>
                  <a:pt x="0" y="1424"/>
                </a:lnTo>
                <a:lnTo>
                  <a:pt x="740" y="1424"/>
                </a:lnTo>
                <a:lnTo>
                  <a:pt x="740" y="1424"/>
                </a:lnTo>
                <a:cubicBezTo>
                  <a:pt x="1209" y="1424"/>
                  <a:pt x="1590" y="1044"/>
                  <a:pt x="1590" y="57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274" name="Freeform 259">
            <a:extLst>
              <a:ext uri="{FF2B5EF4-FFF2-40B4-BE49-F238E27FC236}">
                <a16:creationId xmlns:a16="http://schemas.microsoft.com/office/drawing/2014/main" id="{272C3774-0BD8-4ADE-BA41-B90DE9FE5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48122" y="8424132"/>
            <a:ext cx="1983766" cy="1774945"/>
          </a:xfrm>
          <a:custGeom>
            <a:avLst/>
            <a:gdLst>
              <a:gd name="T0" fmla="*/ 849 w 1591"/>
              <a:gd name="T1" fmla="*/ 0 h 1426"/>
              <a:gd name="T2" fmla="*/ 849 w 1591"/>
              <a:gd name="T3" fmla="*/ 0 h 1426"/>
              <a:gd name="T4" fmla="*/ 0 w 1591"/>
              <a:gd name="T5" fmla="*/ 850 h 1426"/>
              <a:gd name="T6" fmla="*/ 0 w 1591"/>
              <a:gd name="T7" fmla="*/ 1425 h 1426"/>
              <a:gd name="T8" fmla="*/ 1590 w 1591"/>
              <a:gd name="T9" fmla="*/ 1425 h 1426"/>
              <a:gd name="T10" fmla="*/ 1590 w 1591"/>
              <a:gd name="T11" fmla="*/ 0 h 1426"/>
              <a:gd name="T12" fmla="*/ 849 w 1591"/>
              <a:gd name="T13" fmla="*/ 0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91" h="1426">
                <a:moveTo>
                  <a:pt x="849" y="0"/>
                </a:moveTo>
                <a:lnTo>
                  <a:pt x="849" y="0"/>
                </a:lnTo>
                <a:cubicBezTo>
                  <a:pt x="380" y="0"/>
                  <a:pt x="0" y="380"/>
                  <a:pt x="0" y="850"/>
                </a:cubicBezTo>
                <a:lnTo>
                  <a:pt x="0" y="1425"/>
                </a:lnTo>
                <a:lnTo>
                  <a:pt x="1590" y="1425"/>
                </a:lnTo>
                <a:lnTo>
                  <a:pt x="1590" y="0"/>
                </a:lnTo>
                <a:lnTo>
                  <a:pt x="849" y="0"/>
                </a:lnTo>
              </a:path>
            </a:pathLst>
          </a:custGeom>
          <a:solidFill>
            <a:schemeClr val="accent3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275" name="Freeform 260">
            <a:extLst>
              <a:ext uri="{FF2B5EF4-FFF2-40B4-BE49-F238E27FC236}">
                <a16:creationId xmlns:a16="http://schemas.microsoft.com/office/drawing/2014/main" id="{6DB306F2-A792-49E8-B6EE-79CF5393D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26392" y="8424132"/>
            <a:ext cx="1983766" cy="1774945"/>
          </a:xfrm>
          <a:custGeom>
            <a:avLst/>
            <a:gdLst>
              <a:gd name="T0" fmla="*/ 1590 w 1591"/>
              <a:gd name="T1" fmla="*/ 575 h 1426"/>
              <a:gd name="T2" fmla="*/ 1590 w 1591"/>
              <a:gd name="T3" fmla="*/ 0 h 1426"/>
              <a:gd name="T4" fmla="*/ 0 w 1591"/>
              <a:gd name="T5" fmla="*/ 0 h 1426"/>
              <a:gd name="T6" fmla="*/ 0 w 1591"/>
              <a:gd name="T7" fmla="*/ 1425 h 1426"/>
              <a:gd name="T8" fmla="*/ 740 w 1591"/>
              <a:gd name="T9" fmla="*/ 1425 h 1426"/>
              <a:gd name="T10" fmla="*/ 740 w 1591"/>
              <a:gd name="T11" fmla="*/ 1425 h 1426"/>
              <a:gd name="T12" fmla="*/ 1590 w 1591"/>
              <a:gd name="T13" fmla="*/ 575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91" h="1426">
                <a:moveTo>
                  <a:pt x="1590" y="575"/>
                </a:moveTo>
                <a:lnTo>
                  <a:pt x="1590" y="0"/>
                </a:lnTo>
                <a:lnTo>
                  <a:pt x="0" y="0"/>
                </a:lnTo>
                <a:lnTo>
                  <a:pt x="0" y="1425"/>
                </a:lnTo>
                <a:lnTo>
                  <a:pt x="740" y="1425"/>
                </a:lnTo>
                <a:lnTo>
                  <a:pt x="740" y="1425"/>
                </a:lnTo>
                <a:cubicBezTo>
                  <a:pt x="1209" y="1425"/>
                  <a:pt x="1590" y="1045"/>
                  <a:pt x="1590" y="57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349" name="Freeform 334">
            <a:extLst>
              <a:ext uri="{FF2B5EF4-FFF2-40B4-BE49-F238E27FC236}">
                <a16:creationId xmlns:a16="http://schemas.microsoft.com/office/drawing/2014/main" id="{8F13EAFF-36C8-4E9B-9FFE-672750DB4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48122" y="10798055"/>
            <a:ext cx="1983766" cy="1774945"/>
          </a:xfrm>
          <a:custGeom>
            <a:avLst/>
            <a:gdLst>
              <a:gd name="T0" fmla="*/ 849 w 1591"/>
              <a:gd name="T1" fmla="*/ 0 h 1426"/>
              <a:gd name="T2" fmla="*/ 849 w 1591"/>
              <a:gd name="T3" fmla="*/ 0 h 1426"/>
              <a:gd name="T4" fmla="*/ 0 w 1591"/>
              <a:gd name="T5" fmla="*/ 850 h 1426"/>
              <a:gd name="T6" fmla="*/ 0 w 1591"/>
              <a:gd name="T7" fmla="*/ 1425 h 1426"/>
              <a:gd name="T8" fmla="*/ 1590 w 1591"/>
              <a:gd name="T9" fmla="*/ 1425 h 1426"/>
              <a:gd name="T10" fmla="*/ 1590 w 1591"/>
              <a:gd name="T11" fmla="*/ 0 h 1426"/>
              <a:gd name="T12" fmla="*/ 849 w 1591"/>
              <a:gd name="T13" fmla="*/ 0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91" h="1426">
                <a:moveTo>
                  <a:pt x="849" y="0"/>
                </a:moveTo>
                <a:lnTo>
                  <a:pt x="849" y="0"/>
                </a:lnTo>
                <a:cubicBezTo>
                  <a:pt x="380" y="0"/>
                  <a:pt x="0" y="381"/>
                  <a:pt x="0" y="850"/>
                </a:cubicBezTo>
                <a:lnTo>
                  <a:pt x="0" y="1425"/>
                </a:lnTo>
                <a:lnTo>
                  <a:pt x="1590" y="1425"/>
                </a:lnTo>
                <a:lnTo>
                  <a:pt x="1590" y="0"/>
                </a:lnTo>
                <a:lnTo>
                  <a:pt x="849" y="0"/>
                </a:lnTo>
              </a:path>
            </a:pathLst>
          </a:custGeom>
          <a:solidFill>
            <a:schemeClr val="accent4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350" name="Freeform 335">
            <a:extLst>
              <a:ext uri="{FF2B5EF4-FFF2-40B4-BE49-F238E27FC236}">
                <a16:creationId xmlns:a16="http://schemas.microsoft.com/office/drawing/2014/main" id="{BC759F53-2467-4E24-8C0B-1FA95A3DD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26392" y="10798055"/>
            <a:ext cx="1983766" cy="1774945"/>
          </a:xfrm>
          <a:custGeom>
            <a:avLst/>
            <a:gdLst>
              <a:gd name="T0" fmla="*/ 1590 w 1591"/>
              <a:gd name="T1" fmla="*/ 574 h 1426"/>
              <a:gd name="T2" fmla="*/ 1590 w 1591"/>
              <a:gd name="T3" fmla="*/ 0 h 1426"/>
              <a:gd name="T4" fmla="*/ 0 w 1591"/>
              <a:gd name="T5" fmla="*/ 0 h 1426"/>
              <a:gd name="T6" fmla="*/ 0 w 1591"/>
              <a:gd name="T7" fmla="*/ 1425 h 1426"/>
              <a:gd name="T8" fmla="*/ 740 w 1591"/>
              <a:gd name="T9" fmla="*/ 1425 h 1426"/>
              <a:gd name="T10" fmla="*/ 740 w 1591"/>
              <a:gd name="T11" fmla="*/ 1425 h 1426"/>
              <a:gd name="T12" fmla="*/ 1590 w 1591"/>
              <a:gd name="T13" fmla="*/ 574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91" h="1426">
                <a:moveTo>
                  <a:pt x="1590" y="574"/>
                </a:moveTo>
                <a:lnTo>
                  <a:pt x="1590" y="0"/>
                </a:lnTo>
                <a:lnTo>
                  <a:pt x="0" y="0"/>
                </a:lnTo>
                <a:lnTo>
                  <a:pt x="0" y="1425"/>
                </a:lnTo>
                <a:lnTo>
                  <a:pt x="740" y="1425"/>
                </a:lnTo>
                <a:lnTo>
                  <a:pt x="740" y="1425"/>
                </a:lnTo>
                <a:cubicBezTo>
                  <a:pt x="1209" y="1425"/>
                  <a:pt x="1590" y="1044"/>
                  <a:pt x="1590" y="57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grpSp>
        <p:nvGrpSpPr>
          <p:cNvPr id="467" name="Group 466">
            <a:extLst>
              <a:ext uri="{FF2B5EF4-FFF2-40B4-BE49-F238E27FC236}">
                <a16:creationId xmlns:a16="http://schemas.microsoft.com/office/drawing/2014/main" id="{42F3518E-2048-4CE7-968A-873F653DA2D7}"/>
              </a:ext>
            </a:extLst>
          </p:cNvPr>
          <p:cNvGrpSpPr/>
          <p:nvPr/>
        </p:nvGrpSpPr>
        <p:grpSpPr>
          <a:xfrm>
            <a:off x="2154601" y="4376546"/>
            <a:ext cx="7413018" cy="7556642"/>
            <a:chOff x="7597657" y="3715407"/>
            <a:chExt cx="3390404" cy="3456091"/>
          </a:xfrm>
        </p:grpSpPr>
        <p:grpSp>
          <p:nvGrpSpPr>
            <p:cNvPr id="468" name="Group 467">
              <a:extLst>
                <a:ext uri="{FF2B5EF4-FFF2-40B4-BE49-F238E27FC236}">
                  <a16:creationId xmlns:a16="http://schemas.microsoft.com/office/drawing/2014/main" id="{F0EF7987-A1C1-4A97-8A32-6092624761DD}"/>
                </a:ext>
              </a:extLst>
            </p:cNvPr>
            <p:cNvGrpSpPr/>
            <p:nvPr/>
          </p:nvGrpSpPr>
          <p:grpSpPr>
            <a:xfrm>
              <a:off x="7597657" y="3715407"/>
              <a:ext cx="3390404" cy="2922132"/>
              <a:chOff x="5311591" y="394071"/>
              <a:chExt cx="3282820" cy="2829408"/>
            </a:xfrm>
          </p:grpSpPr>
          <p:sp>
            <p:nvSpPr>
              <p:cNvPr id="480" name="Freeform: Shape 479">
                <a:extLst>
                  <a:ext uri="{FF2B5EF4-FFF2-40B4-BE49-F238E27FC236}">
                    <a16:creationId xmlns:a16="http://schemas.microsoft.com/office/drawing/2014/main" id="{A81377D3-E5E1-4BB2-ADA6-48BBE01E698F}"/>
                  </a:ext>
                </a:extLst>
              </p:cNvPr>
              <p:cNvSpPr/>
              <p:nvPr/>
            </p:nvSpPr>
            <p:spPr>
              <a:xfrm>
                <a:off x="5762473" y="1742916"/>
                <a:ext cx="1247523" cy="117533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86" h="929">
                    <a:moveTo>
                      <a:pt x="892" y="0"/>
                    </a:moveTo>
                    <a:lnTo>
                      <a:pt x="94" y="0"/>
                    </a:lnTo>
                    <a:cubicBezTo>
                      <a:pt x="42" y="0"/>
                      <a:pt x="0" y="42"/>
                      <a:pt x="0" y="94"/>
                    </a:cubicBezTo>
                    <a:lnTo>
                      <a:pt x="0" y="835"/>
                    </a:lnTo>
                    <a:cubicBezTo>
                      <a:pt x="0" y="887"/>
                      <a:pt x="42" y="929"/>
                      <a:pt x="94" y="929"/>
                    </a:cubicBezTo>
                    <a:lnTo>
                      <a:pt x="892" y="929"/>
                    </a:lnTo>
                    <a:cubicBezTo>
                      <a:pt x="944" y="929"/>
                      <a:pt x="986" y="887"/>
                      <a:pt x="986" y="835"/>
                    </a:cubicBezTo>
                    <a:lnTo>
                      <a:pt x="986" y="94"/>
                    </a:lnTo>
                    <a:cubicBezTo>
                      <a:pt x="986" y="42"/>
                      <a:pt x="944" y="0"/>
                      <a:pt x="892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81" name="Freeform: Shape 480">
                <a:extLst>
                  <a:ext uri="{FF2B5EF4-FFF2-40B4-BE49-F238E27FC236}">
                    <a16:creationId xmlns:a16="http://schemas.microsoft.com/office/drawing/2014/main" id="{5F499035-33A7-4C2D-93CB-11CEE659AA45}"/>
                  </a:ext>
                </a:extLst>
              </p:cNvPr>
              <p:cNvSpPr/>
              <p:nvPr/>
            </p:nvSpPr>
            <p:spPr>
              <a:xfrm>
                <a:off x="5751071" y="1731517"/>
                <a:ext cx="1269054" cy="119812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03" h="947">
                    <a:moveTo>
                      <a:pt x="103" y="17"/>
                    </a:moveTo>
                    <a:cubicBezTo>
                      <a:pt x="56" y="17"/>
                      <a:pt x="18" y="56"/>
                      <a:pt x="18" y="103"/>
                    </a:cubicBezTo>
                    <a:lnTo>
                      <a:pt x="18" y="844"/>
                    </a:lnTo>
                    <a:cubicBezTo>
                      <a:pt x="18" y="891"/>
                      <a:pt x="56" y="930"/>
                      <a:pt x="103" y="930"/>
                    </a:cubicBezTo>
                    <a:lnTo>
                      <a:pt x="901" y="930"/>
                    </a:lnTo>
                    <a:cubicBezTo>
                      <a:pt x="948" y="930"/>
                      <a:pt x="986" y="891"/>
                      <a:pt x="986" y="844"/>
                    </a:cubicBezTo>
                    <a:lnTo>
                      <a:pt x="986" y="103"/>
                    </a:lnTo>
                    <a:cubicBezTo>
                      <a:pt x="986" y="56"/>
                      <a:pt x="948" y="17"/>
                      <a:pt x="901" y="17"/>
                    </a:cubicBezTo>
                    <a:close/>
                    <a:moveTo>
                      <a:pt x="901" y="947"/>
                    </a:moveTo>
                    <a:lnTo>
                      <a:pt x="103" y="947"/>
                    </a:lnTo>
                    <a:cubicBezTo>
                      <a:pt x="46" y="947"/>
                      <a:pt x="0" y="901"/>
                      <a:pt x="0" y="844"/>
                    </a:cubicBezTo>
                    <a:lnTo>
                      <a:pt x="0" y="103"/>
                    </a:lnTo>
                    <a:cubicBezTo>
                      <a:pt x="0" y="46"/>
                      <a:pt x="46" y="0"/>
                      <a:pt x="103" y="0"/>
                    </a:cubicBezTo>
                    <a:lnTo>
                      <a:pt x="901" y="0"/>
                    </a:lnTo>
                    <a:cubicBezTo>
                      <a:pt x="957" y="0"/>
                      <a:pt x="1003" y="46"/>
                      <a:pt x="1003" y="103"/>
                    </a:cubicBezTo>
                    <a:lnTo>
                      <a:pt x="1003" y="844"/>
                    </a:lnTo>
                    <a:cubicBezTo>
                      <a:pt x="1003" y="901"/>
                      <a:pt x="957" y="947"/>
                      <a:pt x="901" y="947"/>
                    </a:cubicBezTo>
                    <a:close/>
                  </a:path>
                </a:pathLst>
              </a:custGeom>
              <a:solidFill>
                <a:srgbClr val="11134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82" name="Freeform: Shape 481">
                <a:extLst>
                  <a:ext uri="{FF2B5EF4-FFF2-40B4-BE49-F238E27FC236}">
                    <a16:creationId xmlns:a16="http://schemas.microsoft.com/office/drawing/2014/main" id="{63D56866-B9FF-46FB-9B9B-395BE66451CF}"/>
                  </a:ext>
                </a:extLst>
              </p:cNvPr>
              <p:cNvSpPr/>
              <p:nvPr/>
            </p:nvSpPr>
            <p:spPr>
              <a:xfrm>
                <a:off x="5396449" y="1742916"/>
                <a:ext cx="1247523" cy="117533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86" h="929">
                    <a:moveTo>
                      <a:pt x="891" y="0"/>
                    </a:moveTo>
                    <a:lnTo>
                      <a:pt x="94" y="0"/>
                    </a:lnTo>
                    <a:cubicBezTo>
                      <a:pt x="42" y="0"/>
                      <a:pt x="0" y="42"/>
                      <a:pt x="0" y="94"/>
                    </a:cubicBezTo>
                    <a:lnTo>
                      <a:pt x="0" y="835"/>
                    </a:lnTo>
                    <a:cubicBezTo>
                      <a:pt x="0" y="887"/>
                      <a:pt x="42" y="929"/>
                      <a:pt x="94" y="929"/>
                    </a:cubicBezTo>
                    <a:lnTo>
                      <a:pt x="891" y="929"/>
                    </a:lnTo>
                    <a:cubicBezTo>
                      <a:pt x="943" y="929"/>
                      <a:pt x="986" y="887"/>
                      <a:pt x="986" y="835"/>
                    </a:cubicBezTo>
                    <a:lnTo>
                      <a:pt x="986" y="94"/>
                    </a:lnTo>
                    <a:cubicBezTo>
                      <a:pt x="986" y="42"/>
                      <a:pt x="943" y="0"/>
                      <a:pt x="89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83" name="Freeform: Shape 482">
                <a:extLst>
                  <a:ext uri="{FF2B5EF4-FFF2-40B4-BE49-F238E27FC236}">
                    <a16:creationId xmlns:a16="http://schemas.microsoft.com/office/drawing/2014/main" id="{62D42135-8E75-4304-A03C-324F585915DD}"/>
                  </a:ext>
                </a:extLst>
              </p:cNvPr>
              <p:cNvSpPr/>
              <p:nvPr/>
            </p:nvSpPr>
            <p:spPr>
              <a:xfrm>
                <a:off x="5385050" y="1731517"/>
                <a:ext cx="1269054" cy="119812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03" h="947">
                    <a:moveTo>
                      <a:pt x="103" y="17"/>
                    </a:moveTo>
                    <a:cubicBezTo>
                      <a:pt x="56" y="17"/>
                      <a:pt x="17" y="56"/>
                      <a:pt x="17" y="103"/>
                    </a:cubicBezTo>
                    <a:lnTo>
                      <a:pt x="17" y="844"/>
                    </a:lnTo>
                    <a:cubicBezTo>
                      <a:pt x="17" y="891"/>
                      <a:pt x="56" y="930"/>
                      <a:pt x="103" y="930"/>
                    </a:cubicBezTo>
                    <a:lnTo>
                      <a:pt x="900" y="930"/>
                    </a:lnTo>
                    <a:cubicBezTo>
                      <a:pt x="948" y="930"/>
                      <a:pt x="986" y="891"/>
                      <a:pt x="986" y="844"/>
                    </a:cubicBezTo>
                    <a:lnTo>
                      <a:pt x="986" y="103"/>
                    </a:lnTo>
                    <a:cubicBezTo>
                      <a:pt x="986" y="56"/>
                      <a:pt x="948" y="17"/>
                      <a:pt x="900" y="17"/>
                    </a:cubicBezTo>
                    <a:close/>
                    <a:moveTo>
                      <a:pt x="900" y="947"/>
                    </a:moveTo>
                    <a:lnTo>
                      <a:pt x="103" y="947"/>
                    </a:lnTo>
                    <a:cubicBezTo>
                      <a:pt x="46" y="947"/>
                      <a:pt x="0" y="901"/>
                      <a:pt x="0" y="844"/>
                    </a:cubicBezTo>
                    <a:lnTo>
                      <a:pt x="0" y="103"/>
                    </a:lnTo>
                    <a:cubicBezTo>
                      <a:pt x="0" y="46"/>
                      <a:pt x="46" y="0"/>
                      <a:pt x="103" y="0"/>
                    </a:cubicBezTo>
                    <a:lnTo>
                      <a:pt x="900" y="0"/>
                    </a:lnTo>
                    <a:cubicBezTo>
                      <a:pt x="957" y="0"/>
                      <a:pt x="1003" y="46"/>
                      <a:pt x="1003" y="103"/>
                    </a:cubicBezTo>
                    <a:lnTo>
                      <a:pt x="1003" y="844"/>
                    </a:lnTo>
                    <a:cubicBezTo>
                      <a:pt x="1003" y="901"/>
                      <a:pt x="957" y="947"/>
                      <a:pt x="900" y="947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84" name="Freeform: Shape 483">
                <a:extLst>
                  <a:ext uri="{FF2B5EF4-FFF2-40B4-BE49-F238E27FC236}">
                    <a16:creationId xmlns:a16="http://schemas.microsoft.com/office/drawing/2014/main" id="{D37B7CAD-FAC8-40EF-A900-564C11EF27B4}"/>
                  </a:ext>
                </a:extLst>
              </p:cNvPr>
              <p:cNvSpPr/>
              <p:nvPr/>
            </p:nvSpPr>
            <p:spPr>
              <a:xfrm>
                <a:off x="5322987" y="1722652"/>
                <a:ext cx="1360244" cy="1545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75" h="123">
                    <a:moveTo>
                      <a:pt x="27" y="0"/>
                    </a:moveTo>
                    <a:cubicBezTo>
                      <a:pt x="12" y="0"/>
                      <a:pt x="0" y="13"/>
                      <a:pt x="0" y="28"/>
                    </a:cubicBezTo>
                    <a:lnTo>
                      <a:pt x="0" y="96"/>
                    </a:lnTo>
                    <a:cubicBezTo>
                      <a:pt x="0" y="111"/>
                      <a:pt x="12" y="123"/>
                      <a:pt x="27" y="123"/>
                    </a:cubicBezTo>
                    <a:lnTo>
                      <a:pt x="1075" y="123"/>
                    </a:lnTo>
                    <a:lnTo>
                      <a:pt x="1075" y="0"/>
                    </a:ln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85" name="Freeform: Shape 484">
                <a:extLst>
                  <a:ext uri="{FF2B5EF4-FFF2-40B4-BE49-F238E27FC236}">
                    <a16:creationId xmlns:a16="http://schemas.microsoft.com/office/drawing/2014/main" id="{6E36E571-C4EA-42A4-B3F5-4EAFE8243502}"/>
                  </a:ext>
                </a:extLst>
              </p:cNvPr>
              <p:cNvSpPr/>
              <p:nvPr/>
            </p:nvSpPr>
            <p:spPr>
              <a:xfrm>
                <a:off x="5322987" y="1722652"/>
                <a:ext cx="1360244" cy="1545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75" h="123">
                    <a:moveTo>
                      <a:pt x="27" y="0"/>
                    </a:moveTo>
                    <a:cubicBezTo>
                      <a:pt x="12" y="0"/>
                      <a:pt x="0" y="13"/>
                      <a:pt x="0" y="28"/>
                    </a:cubicBezTo>
                    <a:lnTo>
                      <a:pt x="0" y="96"/>
                    </a:lnTo>
                    <a:cubicBezTo>
                      <a:pt x="0" y="111"/>
                      <a:pt x="12" y="123"/>
                      <a:pt x="27" y="123"/>
                    </a:cubicBezTo>
                    <a:lnTo>
                      <a:pt x="1075" y="123"/>
                    </a:lnTo>
                    <a:lnTo>
                      <a:pt x="1075" y="0"/>
                    </a:lnTo>
                    <a:close/>
                  </a:path>
                </a:pathLst>
              </a:custGeom>
              <a:solidFill>
                <a:schemeClr val="accent1">
                  <a:alpha val="7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86" name="Freeform: Shape 485">
                <a:extLst>
                  <a:ext uri="{FF2B5EF4-FFF2-40B4-BE49-F238E27FC236}">
                    <a16:creationId xmlns:a16="http://schemas.microsoft.com/office/drawing/2014/main" id="{7E8A5A08-00BB-497D-ACA7-93D648AA156A}"/>
                  </a:ext>
                </a:extLst>
              </p:cNvPr>
              <p:cNvSpPr/>
              <p:nvPr/>
            </p:nvSpPr>
            <p:spPr>
              <a:xfrm>
                <a:off x="5311591" y="1712520"/>
                <a:ext cx="1383042" cy="17731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93" h="141">
                    <a:moveTo>
                      <a:pt x="36" y="17"/>
                    </a:moveTo>
                    <a:cubicBezTo>
                      <a:pt x="26" y="17"/>
                      <a:pt x="17" y="26"/>
                      <a:pt x="17" y="36"/>
                    </a:cubicBezTo>
                    <a:lnTo>
                      <a:pt x="17" y="104"/>
                    </a:lnTo>
                    <a:cubicBezTo>
                      <a:pt x="17" y="115"/>
                      <a:pt x="26" y="123"/>
                      <a:pt x="36" y="123"/>
                    </a:cubicBezTo>
                    <a:lnTo>
                      <a:pt x="1076" y="123"/>
                    </a:lnTo>
                    <a:lnTo>
                      <a:pt x="1076" y="17"/>
                    </a:lnTo>
                    <a:close/>
                    <a:moveTo>
                      <a:pt x="1084" y="141"/>
                    </a:moveTo>
                    <a:lnTo>
                      <a:pt x="36" y="141"/>
                    </a:lnTo>
                    <a:cubicBezTo>
                      <a:pt x="16" y="141"/>
                      <a:pt x="0" y="124"/>
                      <a:pt x="0" y="104"/>
                    </a:cubicBezTo>
                    <a:lnTo>
                      <a:pt x="0" y="36"/>
                    </a:lnTo>
                    <a:cubicBezTo>
                      <a:pt x="0" y="16"/>
                      <a:pt x="16" y="0"/>
                      <a:pt x="36" y="0"/>
                    </a:cubicBezTo>
                    <a:lnTo>
                      <a:pt x="1084" y="0"/>
                    </a:lnTo>
                    <a:cubicBezTo>
                      <a:pt x="1089" y="0"/>
                      <a:pt x="1093" y="4"/>
                      <a:pt x="1093" y="8"/>
                    </a:cubicBezTo>
                    <a:lnTo>
                      <a:pt x="1093" y="131"/>
                    </a:lnTo>
                    <a:cubicBezTo>
                      <a:pt x="1093" y="136"/>
                      <a:pt x="1089" y="141"/>
                      <a:pt x="1084" y="14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87" name="Freeform: Shape 486">
                <a:extLst>
                  <a:ext uri="{FF2B5EF4-FFF2-40B4-BE49-F238E27FC236}">
                    <a16:creationId xmlns:a16="http://schemas.microsoft.com/office/drawing/2014/main" id="{F52199F5-E6FF-4CEF-B201-4092120CB472}"/>
                  </a:ext>
                </a:extLst>
              </p:cNvPr>
              <p:cNvSpPr/>
              <p:nvPr/>
            </p:nvSpPr>
            <p:spPr>
              <a:xfrm>
                <a:off x="6684500" y="1722652"/>
                <a:ext cx="401487" cy="1545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8" h="123">
                    <a:moveTo>
                      <a:pt x="290" y="0"/>
                    </a:moveTo>
                    <a:lnTo>
                      <a:pt x="0" y="0"/>
                    </a:lnTo>
                    <a:lnTo>
                      <a:pt x="0" y="123"/>
                    </a:lnTo>
                    <a:lnTo>
                      <a:pt x="290" y="123"/>
                    </a:lnTo>
                    <a:cubicBezTo>
                      <a:pt x="306" y="123"/>
                      <a:pt x="318" y="111"/>
                      <a:pt x="318" y="96"/>
                    </a:cubicBezTo>
                    <a:lnTo>
                      <a:pt x="318" y="28"/>
                    </a:lnTo>
                    <a:cubicBezTo>
                      <a:pt x="318" y="13"/>
                      <a:pt x="306" y="0"/>
                      <a:pt x="29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88" name="Freeform: Shape 487">
                <a:extLst>
                  <a:ext uri="{FF2B5EF4-FFF2-40B4-BE49-F238E27FC236}">
                    <a16:creationId xmlns:a16="http://schemas.microsoft.com/office/drawing/2014/main" id="{CC106CB7-2F91-4F8E-BD11-14F15124FB47}"/>
                  </a:ext>
                </a:extLst>
              </p:cNvPr>
              <p:cNvSpPr/>
              <p:nvPr/>
            </p:nvSpPr>
            <p:spPr>
              <a:xfrm>
                <a:off x="6684500" y="1722652"/>
                <a:ext cx="401487" cy="1545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8" h="123">
                    <a:moveTo>
                      <a:pt x="290" y="0"/>
                    </a:moveTo>
                    <a:lnTo>
                      <a:pt x="0" y="0"/>
                    </a:lnTo>
                    <a:lnTo>
                      <a:pt x="0" y="123"/>
                    </a:lnTo>
                    <a:lnTo>
                      <a:pt x="290" y="123"/>
                    </a:lnTo>
                    <a:cubicBezTo>
                      <a:pt x="306" y="123"/>
                      <a:pt x="318" y="111"/>
                      <a:pt x="318" y="96"/>
                    </a:cubicBezTo>
                    <a:lnTo>
                      <a:pt x="318" y="28"/>
                    </a:lnTo>
                    <a:cubicBezTo>
                      <a:pt x="318" y="13"/>
                      <a:pt x="306" y="0"/>
                      <a:pt x="290" y="0"/>
                    </a:cubicBezTo>
                    <a:close/>
                  </a:path>
                </a:pathLst>
              </a:custGeom>
              <a:solidFill>
                <a:schemeClr val="tx2">
                  <a:alpha val="7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89" name="Freeform: Shape 488">
                <a:extLst>
                  <a:ext uri="{FF2B5EF4-FFF2-40B4-BE49-F238E27FC236}">
                    <a16:creationId xmlns:a16="http://schemas.microsoft.com/office/drawing/2014/main" id="{AB507A7C-4428-4B5F-8D38-954E1A558D50}"/>
                  </a:ext>
                </a:extLst>
              </p:cNvPr>
              <p:cNvSpPr/>
              <p:nvPr/>
            </p:nvSpPr>
            <p:spPr>
              <a:xfrm>
                <a:off x="6674368" y="1712520"/>
                <a:ext cx="421751" cy="17731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4" h="141">
                    <a:moveTo>
                      <a:pt x="17" y="123"/>
                    </a:moveTo>
                    <a:lnTo>
                      <a:pt x="298" y="123"/>
                    </a:lnTo>
                    <a:cubicBezTo>
                      <a:pt x="309" y="123"/>
                      <a:pt x="317" y="115"/>
                      <a:pt x="317" y="104"/>
                    </a:cubicBezTo>
                    <a:lnTo>
                      <a:pt x="317" y="36"/>
                    </a:lnTo>
                    <a:cubicBezTo>
                      <a:pt x="317" y="26"/>
                      <a:pt x="309" y="17"/>
                      <a:pt x="298" y="17"/>
                    </a:cubicBezTo>
                    <a:lnTo>
                      <a:pt x="17" y="17"/>
                    </a:lnTo>
                    <a:close/>
                    <a:moveTo>
                      <a:pt x="298" y="141"/>
                    </a:moveTo>
                    <a:lnTo>
                      <a:pt x="8" y="141"/>
                    </a:lnTo>
                    <a:cubicBezTo>
                      <a:pt x="4" y="141"/>
                      <a:pt x="0" y="136"/>
                      <a:pt x="0" y="131"/>
                    </a:cubicBezTo>
                    <a:lnTo>
                      <a:pt x="0" y="8"/>
                    </a:lnTo>
                    <a:cubicBezTo>
                      <a:pt x="0" y="4"/>
                      <a:pt x="4" y="0"/>
                      <a:pt x="8" y="0"/>
                    </a:cubicBezTo>
                    <a:lnTo>
                      <a:pt x="298" y="0"/>
                    </a:lnTo>
                    <a:cubicBezTo>
                      <a:pt x="318" y="0"/>
                      <a:pt x="334" y="16"/>
                      <a:pt x="334" y="36"/>
                    </a:cubicBezTo>
                    <a:lnTo>
                      <a:pt x="334" y="104"/>
                    </a:lnTo>
                    <a:cubicBezTo>
                      <a:pt x="334" y="124"/>
                      <a:pt x="318" y="141"/>
                      <a:pt x="298" y="14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90" name="Freeform: Shape 489">
                <a:extLst>
                  <a:ext uri="{FF2B5EF4-FFF2-40B4-BE49-F238E27FC236}">
                    <a16:creationId xmlns:a16="http://schemas.microsoft.com/office/drawing/2014/main" id="{F741F358-0A09-401A-A759-3790D1BF9D2B}"/>
                  </a:ext>
                </a:extLst>
              </p:cNvPr>
              <p:cNvSpPr/>
              <p:nvPr/>
            </p:nvSpPr>
            <p:spPr>
              <a:xfrm>
                <a:off x="5396449" y="1722652"/>
                <a:ext cx="1613548" cy="11955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75" h="945">
                    <a:moveTo>
                      <a:pt x="1275" y="444"/>
                    </a:moveTo>
                    <a:lnTo>
                      <a:pt x="525" y="444"/>
                    </a:lnTo>
                    <a:lnTo>
                      <a:pt x="525" y="0"/>
                    </a:lnTo>
                    <a:lnTo>
                      <a:pt x="452" y="0"/>
                    </a:lnTo>
                    <a:lnTo>
                      <a:pt x="452" y="444"/>
                    </a:lnTo>
                    <a:lnTo>
                      <a:pt x="0" y="444"/>
                    </a:lnTo>
                    <a:lnTo>
                      <a:pt x="0" y="517"/>
                    </a:lnTo>
                    <a:lnTo>
                      <a:pt x="452" y="517"/>
                    </a:lnTo>
                    <a:lnTo>
                      <a:pt x="452" y="945"/>
                    </a:lnTo>
                    <a:lnTo>
                      <a:pt x="525" y="945"/>
                    </a:lnTo>
                    <a:lnTo>
                      <a:pt x="525" y="517"/>
                    </a:lnTo>
                    <a:lnTo>
                      <a:pt x="1275" y="517"/>
                    </a:ln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91" name="Freeform: Shape 490">
                <a:extLst>
                  <a:ext uri="{FF2B5EF4-FFF2-40B4-BE49-F238E27FC236}">
                    <a16:creationId xmlns:a16="http://schemas.microsoft.com/office/drawing/2014/main" id="{5095C3CB-2776-42F1-AFD4-543AA9F56413}"/>
                  </a:ext>
                </a:extLst>
              </p:cNvPr>
              <p:cNvSpPr/>
              <p:nvPr/>
            </p:nvSpPr>
            <p:spPr>
              <a:xfrm>
                <a:off x="5385050" y="1712520"/>
                <a:ext cx="1635079" cy="121712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92" h="962">
                    <a:moveTo>
                      <a:pt x="470" y="945"/>
                    </a:moveTo>
                    <a:lnTo>
                      <a:pt x="525" y="945"/>
                    </a:lnTo>
                    <a:lnTo>
                      <a:pt x="525" y="525"/>
                    </a:lnTo>
                    <a:cubicBezTo>
                      <a:pt x="525" y="520"/>
                      <a:pt x="529" y="516"/>
                      <a:pt x="534" y="516"/>
                    </a:cubicBezTo>
                    <a:lnTo>
                      <a:pt x="1275" y="516"/>
                    </a:lnTo>
                    <a:lnTo>
                      <a:pt x="1275" y="461"/>
                    </a:lnTo>
                    <a:lnTo>
                      <a:pt x="534" y="461"/>
                    </a:lnTo>
                    <a:cubicBezTo>
                      <a:pt x="529" y="461"/>
                      <a:pt x="525" y="457"/>
                      <a:pt x="525" y="452"/>
                    </a:cubicBezTo>
                    <a:lnTo>
                      <a:pt x="525" y="17"/>
                    </a:lnTo>
                    <a:lnTo>
                      <a:pt x="470" y="17"/>
                    </a:lnTo>
                    <a:lnTo>
                      <a:pt x="470" y="452"/>
                    </a:lnTo>
                    <a:cubicBezTo>
                      <a:pt x="470" y="457"/>
                      <a:pt x="466" y="461"/>
                      <a:pt x="461" y="461"/>
                    </a:cubicBezTo>
                    <a:lnTo>
                      <a:pt x="17" y="461"/>
                    </a:lnTo>
                    <a:lnTo>
                      <a:pt x="17" y="516"/>
                    </a:lnTo>
                    <a:lnTo>
                      <a:pt x="461" y="516"/>
                    </a:lnTo>
                    <a:cubicBezTo>
                      <a:pt x="466" y="516"/>
                      <a:pt x="470" y="520"/>
                      <a:pt x="470" y="525"/>
                    </a:cubicBezTo>
                    <a:close/>
                    <a:moveTo>
                      <a:pt x="534" y="962"/>
                    </a:moveTo>
                    <a:lnTo>
                      <a:pt x="461" y="962"/>
                    </a:lnTo>
                    <a:cubicBezTo>
                      <a:pt x="456" y="962"/>
                      <a:pt x="453" y="958"/>
                      <a:pt x="453" y="953"/>
                    </a:cubicBezTo>
                    <a:lnTo>
                      <a:pt x="453" y="533"/>
                    </a:lnTo>
                    <a:lnTo>
                      <a:pt x="9" y="533"/>
                    </a:lnTo>
                    <a:cubicBezTo>
                      <a:pt x="4" y="533"/>
                      <a:pt x="0" y="529"/>
                      <a:pt x="0" y="525"/>
                    </a:cubicBezTo>
                    <a:lnTo>
                      <a:pt x="0" y="452"/>
                    </a:lnTo>
                    <a:cubicBezTo>
                      <a:pt x="0" y="447"/>
                      <a:pt x="4" y="444"/>
                      <a:pt x="9" y="444"/>
                    </a:cubicBezTo>
                    <a:lnTo>
                      <a:pt x="453" y="444"/>
                    </a:lnTo>
                    <a:lnTo>
                      <a:pt x="453" y="8"/>
                    </a:lnTo>
                    <a:cubicBezTo>
                      <a:pt x="453" y="4"/>
                      <a:pt x="456" y="0"/>
                      <a:pt x="461" y="0"/>
                    </a:cubicBezTo>
                    <a:lnTo>
                      <a:pt x="534" y="0"/>
                    </a:lnTo>
                    <a:cubicBezTo>
                      <a:pt x="538" y="0"/>
                      <a:pt x="542" y="4"/>
                      <a:pt x="542" y="8"/>
                    </a:cubicBezTo>
                    <a:lnTo>
                      <a:pt x="542" y="444"/>
                    </a:lnTo>
                    <a:lnTo>
                      <a:pt x="1284" y="444"/>
                    </a:lnTo>
                    <a:cubicBezTo>
                      <a:pt x="1289" y="444"/>
                      <a:pt x="1292" y="447"/>
                      <a:pt x="1292" y="452"/>
                    </a:cubicBezTo>
                    <a:lnTo>
                      <a:pt x="1292" y="525"/>
                    </a:lnTo>
                    <a:cubicBezTo>
                      <a:pt x="1292" y="529"/>
                      <a:pt x="1289" y="533"/>
                      <a:pt x="1284" y="533"/>
                    </a:cubicBezTo>
                    <a:lnTo>
                      <a:pt x="542" y="533"/>
                    </a:lnTo>
                    <a:lnTo>
                      <a:pt x="542" y="953"/>
                    </a:lnTo>
                    <a:cubicBezTo>
                      <a:pt x="542" y="958"/>
                      <a:pt x="538" y="962"/>
                      <a:pt x="534" y="962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92" name="Freeform: Shape 491">
                <a:extLst>
                  <a:ext uri="{FF2B5EF4-FFF2-40B4-BE49-F238E27FC236}">
                    <a16:creationId xmlns:a16="http://schemas.microsoft.com/office/drawing/2014/main" id="{6921CDA9-EC71-4F3C-A76F-90588794C99D}"/>
                  </a:ext>
                </a:extLst>
              </p:cNvPr>
              <p:cNvSpPr/>
              <p:nvPr/>
            </p:nvSpPr>
            <p:spPr>
              <a:xfrm>
                <a:off x="5364785" y="1194512"/>
                <a:ext cx="650992" cy="4977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15" h="394">
                    <a:moveTo>
                      <a:pt x="470" y="394"/>
                    </a:moveTo>
                    <a:cubicBezTo>
                      <a:pt x="470" y="394"/>
                      <a:pt x="-5" y="318"/>
                      <a:pt x="0" y="135"/>
                    </a:cubicBezTo>
                    <a:cubicBezTo>
                      <a:pt x="4" y="-48"/>
                      <a:pt x="385" y="-114"/>
                      <a:pt x="515" y="389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93" name="Freeform: Shape 492">
                <a:extLst>
                  <a:ext uri="{FF2B5EF4-FFF2-40B4-BE49-F238E27FC236}">
                    <a16:creationId xmlns:a16="http://schemas.microsoft.com/office/drawing/2014/main" id="{62B1C5D7-5113-4866-AFBF-CE74B0CA7AF5}"/>
                  </a:ext>
                </a:extLst>
              </p:cNvPr>
              <p:cNvSpPr/>
              <p:nvPr/>
            </p:nvSpPr>
            <p:spPr>
              <a:xfrm>
                <a:off x="5367319" y="1354094"/>
                <a:ext cx="606664" cy="33942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80" h="269">
                    <a:moveTo>
                      <a:pt x="78" y="1"/>
                    </a:moveTo>
                    <a:cubicBezTo>
                      <a:pt x="29" y="-3"/>
                      <a:pt x="7" y="13"/>
                      <a:pt x="0" y="33"/>
                    </a:cubicBezTo>
                    <a:cubicBezTo>
                      <a:pt x="34" y="200"/>
                      <a:pt x="468" y="269"/>
                      <a:pt x="468" y="269"/>
                    </a:cubicBezTo>
                    <a:lnTo>
                      <a:pt x="480" y="268"/>
                    </a:lnTo>
                    <a:cubicBezTo>
                      <a:pt x="480" y="268"/>
                      <a:pt x="203" y="12"/>
                      <a:pt x="7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94" name="Freeform: Shape 493">
                <a:extLst>
                  <a:ext uri="{FF2B5EF4-FFF2-40B4-BE49-F238E27FC236}">
                    <a16:creationId xmlns:a16="http://schemas.microsoft.com/office/drawing/2014/main" id="{7AE89B04-20D6-4CE9-BF4E-189C74EBC627}"/>
                  </a:ext>
                </a:extLst>
              </p:cNvPr>
              <p:cNvSpPr/>
              <p:nvPr/>
            </p:nvSpPr>
            <p:spPr>
              <a:xfrm>
                <a:off x="5353387" y="1184380"/>
                <a:ext cx="673789" cy="51927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33" h="411">
                    <a:moveTo>
                      <a:pt x="172" y="17"/>
                    </a:moveTo>
                    <a:cubicBezTo>
                      <a:pt x="165" y="17"/>
                      <a:pt x="157" y="17"/>
                      <a:pt x="149" y="18"/>
                    </a:cubicBezTo>
                    <a:cubicBezTo>
                      <a:pt x="73" y="26"/>
                      <a:pt x="19" y="78"/>
                      <a:pt x="17" y="143"/>
                    </a:cubicBezTo>
                    <a:cubicBezTo>
                      <a:pt x="13" y="312"/>
                      <a:pt x="454" y="389"/>
                      <a:pt x="479" y="393"/>
                    </a:cubicBezTo>
                    <a:lnTo>
                      <a:pt x="514" y="390"/>
                    </a:lnTo>
                    <a:cubicBezTo>
                      <a:pt x="478" y="258"/>
                      <a:pt x="420" y="154"/>
                      <a:pt x="347" y="89"/>
                    </a:cubicBezTo>
                    <a:cubicBezTo>
                      <a:pt x="293" y="41"/>
                      <a:pt x="232" y="17"/>
                      <a:pt x="172" y="17"/>
                    </a:cubicBezTo>
                    <a:close/>
                    <a:moveTo>
                      <a:pt x="479" y="411"/>
                    </a:moveTo>
                    <a:cubicBezTo>
                      <a:pt x="478" y="411"/>
                      <a:pt x="478" y="410"/>
                      <a:pt x="478" y="410"/>
                    </a:cubicBezTo>
                    <a:cubicBezTo>
                      <a:pt x="458" y="407"/>
                      <a:pt x="-4" y="331"/>
                      <a:pt x="0" y="143"/>
                    </a:cubicBezTo>
                    <a:cubicBezTo>
                      <a:pt x="2" y="69"/>
                      <a:pt x="62" y="11"/>
                      <a:pt x="147" y="2"/>
                    </a:cubicBezTo>
                    <a:cubicBezTo>
                      <a:pt x="274" y="-13"/>
                      <a:pt x="451" y="81"/>
                      <a:pt x="533" y="395"/>
                    </a:cubicBezTo>
                    <a:cubicBezTo>
                      <a:pt x="533" y="397"/>
                      <a:pt x="533" y="400"/>
                      <a:pt x="532" y="402"/>
                    </a:cubicBezTo>
                    <a:cubicBezTo>
                      <a:pt x="530" y="404"/>
                      <a:pt x="528" y="405"/>
                      <a:pt x="525" y="405"/>
                    </a:cubicBezTo>
                    <a:lnTo>
                      <a:pt x="480" y="410"/>
                    </a:lnTo>
                    <a:cubicBezTo>
                      <a:pt x="480" y="410"/>
                      <a:pt x="480" y="411"/>
                      <a:pt x="479" y="41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95" name="Freeform: Shape 494">
                <a:extLst>
                  <a:ext uri="{FF2B5EF4-FFF2-40B4-BE49-F238E27FC236}">
                    <a16:creationId xmlns:a16="http://schemas.microsoft.com/office/drawing/2014/main" id="{FB32988C-4A77-4A3F-B2E7-32337AC9C138}"/>
                  </a:ext>
                </a:extLst>
              </p:cNvPr>
              <p:cNvSpPr/>
              <p:nvPr/>
            </p:nvSpPr>
            <p:spPr>
              <a:xfrm>
                <a:off x="5355919" y="1345228"/>
                <a:ext cx="628195" cy="35969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97" h="285">
                    <a:moveTo>
                      <a:pt x="17" y="41"/>
                    </a:moveTo>
                    <a:cubicBezTo>
                      <a:pt x="50" y="182"/>
                      <a:pt x="394" y="253"/>
                      <a:pt x="465" y="265"/>
                    </a:cubicBezTo>
                    <a:cubicBezTo>
                      <a:pt x="402" y="210"/>
                      <a:pt x="188" y="26"/>
                      <a:pt x="86" y="17"/>
                    </a:cubicBezTo>
                    <a:cubicBezTo>
                      <a:pt x="49" y="14"/>
                      <a:pt x="26" y="22"/>
                      <a:pt x="17" y="41"/>
                    </a:cubicBezTo>
                    <a:close/>
                    <a:moveTo>
                      <a:pt x="476" y="285"/>
                    </a:moveTo>
                    <a:cubicBezTo>
                      <a:pt x="475" y="285"/>
                      <a:pt x="475" y="284"/>
                      <a:pt x="475" y="284"/>
                    </a:cubicBezTo>
                    <a:cubicBezTo>
                      <a:pt x="456" y="282"/>
                      <a:pt x="34" y="212"/>
                      <a:pt x="0" y="42"/>
                    </a:cubicBezTo>
                    <a:cubicBezTo>
                      <a:pt x="-1" y="40"/>
                      <a:pt x="0" y="39"/>
                      <a:pt x="0" y="37"/>
                    </a:cubicBezTo>
                    <a:cubicBezTo>
                      <a:pt x="7" y="18"/>
                      <a:pt x="29" y="-5"/>
                      <a:pt x="88" y="1"/>
                    </a:cubicBezTo>
                    <a:cubicBezTo>
                      <a:pt x="213" y="11"/>
                      <a:pt x="483" y="258"/>
                      <a:pt x="494" y="269"/>
                    </a:cubicBezTo>
                    <a:cubicBezTo>
                      <a:pt x="496" y="271"/>
                      <a:pt x="497" y="275"/>
                      <a:pt x="496" y="277"/>
                    </a:cubicBezTo>
                    <a:cubicBezTo>
                      <a:pt x="495" y="281"/>
                      <a:pt x="493" y="283"/>
                      <a:pt x="489" y="283"/>
                    </a:cubicBezTo>
                    <a:lnTo>
                      <a:pt x="477" y="284"/>
                    </a:lnTo>
                    <a:cubicBezTo>
                      <a:pt x="477" y="284"/>
                      <a:pt x="477" y="285"/>
                      <a:pt x="476" y="28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96" name="Freeform: Shape 495">
                <a:extLst>
                  <a:ext uri="{FF2B5EF4-FFF2-40B4-BE49-F238E27FC236}">
                    <a16:creationId xmlns:a16="http://schemas.microsoft.com/office/drawing/2014/main" id="{DB9EFCF9-900A-42D5-AF94-B72D0F754D73}"/>
                  </a:ext>
                </a:extLst>
              </p:cNvPr>
              <p:cNvSpPr/>
              <p:nvPr/>
            </p:nvSpPr>
            <p:spPr>
              <a:xfrm>
                <a:off x="6047440" y="1229974"/>
                <a:ext cx="671257" cy="47241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31" h="374">
                    <a:moveTo>
                      <a:pt x="45" y="374"/>
                    </a:moveTo>
                    <a:cubicBezTo>
                      <a:pt x="45" y="374"/>
                      <a:pt x="524" y="328"/>
                      <a:pt x="531" y="145"/>
                    </a:cubicBezTo>
                    <a:cubicBezTo>
                      <a:pt x="538" y="-38"/>
                      <a:pt x="163" y="-127"/>
                      <a:pt x="0" y="366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97" name="Freeform: Shape 496">
                <a:extLst>
                  <a:ext uri="{FF2B5EF4-FFF2-40B4-BE49-F238E27FC236}">
                    <a16:creationId xmlns:a16="http://schemas.microsoft.com/office/drawing/2014/main" id="{472EAA18-7804-4482-9402-9C7AAA2D41B6}"/>
                  </a:ext>
                </a:extLst>
              </p:cNvPr>
              <p:cNvSpPr/>
              <p:nvPr/>
            </p:nvSpPr>
            <p:spPr>
              <a:xfrm>
                <a:off x="6089235" y="1398422"/>
                <a:ext cx="624395" cy="30523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94" h="242">
                    <a:moveTo>
                      <a:pt x="418" y="0"/>
                    </a:moveTo>
                    <a:cubicBezTo>
                      <a:pt x="467" y="-1"/>
                      <a:pt x="488" y="16"/>
                      <a:pt x="494" y="36"/>
                    </a:cubicBezTo>
                    <a:cubicBezTo>
                      <a:pt x="450" y="200"/>
                      <a:pt x="12" y="242"/>
                      <a:pt x="12" y="242"/>
                    </a:cubicBezTo>
                    <a:lnTo>
                      <a:pt x="0" y="240"/>
                    </a:lnTo>
                    <a:cubicBezTo>
                      <a:pt x="0" y="240"/>
                      <a:pt x="293" y="3"/>
                      <a:pt x="41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98" name="Freeform: Shape 497">
                <a:extLst>
                  <a:ext uri="{FF2B5EF4-FFF2-40B4-BE49-F238E27FC236}">
                    <a16:creationId xmlns:a16="http://schemas.microsoft.com/office/drawing/2014/main" id="{4897CA21-3A00-40EF-AA9C-9CCAFD0A6B58}"/>
                  </a:ext>
                </a:extLst>
              </p:cNvPr>
              <p:cNvSpPr/>
              <p:nvPr/>
            </p:nvSpPr>
            <p:spPr>
              <a:xfrm>
                <a:off x="6036042" y="1218576"/>
                <a:ext cx="694054" cy="4939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49" h="391">
                    <a:moveTo>
                      <a:pt x="21" y="368"/>
                    </a:moveTo>
                    <a:lnTo>
                      <a:pt x="54" y="374"/>
                    </a:lnTo>
                    <a:cubicBezTo>
                      <a:pt x="80" y="372"/>
                      <a:pt x="525" y="323"/>
                      <a:pt x="531" y="154"/>
                    </a:cubicBezTo>
                    <a:cubicBezTo>
                      <a:pt x="534" y="89"/>
                      <a:pt x="483" y="34"/>
                      <a:pt x="408" y="21"/>
                    </a:cubicBezTo>
                    <a:cubicBezTo>
                      <a:pt x="342" y="8"/>
                      <a:pt x="270" y="29"/>
                      <a:pt x="206" y="79"/>
                    </a:cubicBezTo>
                    <a:cubicBezTo>
                      <a:pt x="129" y="139"/>
                      <a:pt x="65" y="238"/>
                      <a:pt x="21" y="368"/>
                    </a:cubicBezTo>
                    <a:close/>
                    <a:moveTo>
                      <a:pt x="54" y="391"/>
                    </a:moveTo>
                    <a:cubicBezTo>
                      <a:pt x="54" y="391"/>
                      <a:pt x="53" y="391"/>
                      <a:pt x="52" y="391"/>
                    </a:cubicBezTo>
                    <a:lnTo>
                      <a:pt x="8" y="383"/>
                    </a:lnTo>
                    <a:cubicBezTo>
                      <a:pt x="5" y="383"/>
                      <a:pt x="3" y="381"/>
                      <a:pt x="2" y="380"/>
                    </a:cubicBezTo>
                    <a:cubicBezTo>
                      <a:pt x="0" y="377"/>
                      <a:pt x="0" y="375"/>
                      <a:pt x="1" y="372"/>
                    </a:cubicBezTo>
                    <a:cubicBezTo>
                      <a:pt x="103" y="64"/>
                      <a:pt x="285" y="-19"/>
                      <a:pt x="412" y="3"/>
                    </a:cubicBezTo>
                    <a:cubicBezTo>
                      <a:pt x="495" y="19"/>
                      <a:pt x="551" y="81"/>
                      <a:pt x="549" y="155"/>
                    </a:cubicBezTo>
                    <a:cubicBezTo>
                      <a:pt x="541" y="343"/>
                      <a:pt x="75" y="389"/>
                      <a:pt x="55" y="39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99" name="Freeform: Shape 498">
                <a:extLst>
                  <a:ext uri="{FF2B5EF4-FFF2-40B4-BE49-F238E27FC236}">
                    <a16:creationId xmlns:a16="http://schemas.microsoft.com/office/drawing/2014/main" id="{A11564FB-BDA7-4B6F-8639-F2CD8BE6517A}"/>
                  </a:ext>
                </a:extLst>
              </p:cNvPr>
              <p:cNvSpPr/>
              <p:nvPr/>
            </p:nvSpPr>
            <p:spPr>
              <a:xfrm>
                <a:off x="6077836" y="1387024"/>
                <a:ext cx="645926" cy="32549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11" h="258">
                    <a:moveTo>
                      <a:pt x="426" y="8"/>
                    </a:moveTo>
                    <a:lnTo>
                      <a:pt x="426" y="17"/>
                    </a:lnTo>
                    <a:cubicBezTo>
                      <a:pt x="324" y="19"/>
                      <a:pt x="98" y="189"/>
                      <a:pt x="32" y="240"/>
                    </a:cubicBezTo>
                    <a:cubicBezTo>
                      <a:pt x="103" y="231"/>
                      <a:pt x="452" y="184"/>
                      <a:pt x="494" y="45"/>
                    </a:cubicBezTo>
                    <a:cubicBezTo>
                      <a:pt x="486" y="25"/>
                      <a:pt x="463" y="16"/>
                      <a:pt x="426" y="17"/>
                    </a:cubicBezTo>
                    <a:close/>
                    <a:moveTo>
                      <a:pt x="20" y="258"/>
                    </a:moveTo>
                    <a:cubicBezTo>
                      <a:pt x="20" y="258"/>
                      <a:pt x="19" y="258"/>
                      <a:pt x="18" y="258"/>
                    </a:cubicBezTo>
                    <a:lnTo>
                      <a:pt x="7" y="256"/>
                    </a:lnTo>
                    <a:cubicBezTo>
                      <a:pt x="4" y="256"/>
                      <a:pt x="1" y="253"/>
                      <a:pt x="0" y="250"/>
                    </a:cubicBezTo>
                    <a:cubicBezTo>
                      <a:pt x="-1" y="247"/>
                      <a:pt x="0" y="243"/>
                      <a:pt x="3" y="241"/>
                    </a:cubicBezTo>
                    <a:cubicBezTo>
                      <a:pt x="15" y="231"/>
                      <a:pt x="300" y="2"/>
                      <a:pt x="426" y="0"/>
                    </a:cubicBezTo>
                    <a:cubicBezTo>
                      <a:pt x="485" y="-2"/>
                      <a:pt x="504" y="22"/>
                      <a:pt x="511" y="42"/>
                    </a:cubicBezTo>
                    <a:cubicBezTo>
                      <a:pt x="511" y="44"/>
                      <a:pt x="511" y="46"/>
                      <a:pt x="511" y="47"/>
                    </a:cubicBezTo>
                    <a:cubicBezTo>
                      <a:pt x="465" y="214"/>
                      <a:pt x="39" y="256"/>
                      <a:pt x="21" y="258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500" name="Freeform: Shape 499">
                <a:extLst>
                  <a:ext uri="{FF2B5EF4-FFF2-40B4-BE49-F238E27FC236}">
                    <a16:creationId xmlns:a16="http://schemas.microsoft.com/office/drawing/2014/main" id="{2D1C69CC-E6A0-4BF9-8846-B0C1FFE41C68}"/>
                  </a:ext>
                </a:extLst>
              </p:cNvPr>
              <p:cNvSpPr/>
              <p:nvPr/>
            </p:nvSpPr>
            <p:spPr>
              <a:xfrm>
                <a:off x="5916988" y="1598532"/>
                <a:ext cx="200110" cy="1228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9" h="98">
                    <a:moveTo>
                      <a:pt x="115" y="98"/>
                    </a:moveTo>
                    <a:lnTo>
                      <a:pt x="44" y="98"/>
                    </a:lnTo>
                    <a:cubicBezTo>
                      <a:pt x="20" y="98"/>
                      <a:pt x="0" y="79"/>
                      <a:pt x="0" y="54"/>
                    </a:cubicBezTo>
                    <a:lnTo>
                      <a:pt x="0" y="45"/>
                    </a:lnTo>
                    <a:cubicBezTo>
                      <a:pt x="0" y="20"/>
                      <a:pt x="20" y="0"/>
                      <a:pt x="44" y="0"/>
                    </a:cubicBezTo>
                    <a:lnTo>
                      <a:pt x="115" y="0"/>
                    </a:lnTo>
                    <a:cubicBezTo>
                      <a:pt x="139" y="0"/>
                      <a:pt x="159" y="20"/>
                      <a:pt x="159" y="45"/>
                    </a:cubicBezTo>
                    <a:lnTo>
                      <a:pt x="159" y="54"/>
                    </a:lnTo>
                    <a:cubicBezTo>
                      <a:pt x="159" y="79"/>
                      <a:pt x="139" y="98"/>
                      <a:pt x="115" y="98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501" name="Freeform: Shape 500">
                <a:extLst>
                  <a:ext uri="{FF2B5EF4-FFF2-40B4-BE49-F238E27FC236}">
                    <a16:creationId xmlns:a16="http://schemas.microsoft.com/office/drawing/2014/main" id="{92D2FB3C-1AD5-4BDF-9EBB-4BE1F7D5D113}"/>
                  </a:ext>
                </a:extLst>
              </p:cNvPr>
              <p:cNvSpPr/>
              <p:nvPr/>
            </p:nvSpPr>
            <p:spPr>
              <a:xfrm>
                <a:off x="5905590" y="1587134"/>
                <a:ext cx="222907" cy="14565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7" h="116">
                    <a:moveTo>
                      <a:pt x="55" y="17"/>
                    </a:moveTo>
                    <a:cubicBezTo>
                      <a:pt x="34" y="17"/>
                      <a:pt x="17" y="34"/>
                      <a:pt x="17" y="55"/>
                    </a:cubicBezTo>
                    <a:lnTo>
                      <a:pt x="17" y="62"/>
                    </a:lnTo>
                    <a:cubicBezTo>
                      <a:pt x="17" y="82"/>
                      <a:pt x="34" y="99"/>
                      <a:pt x="55" y="99"/>
                    </a:cubicBezTo>
                    <a:lnTo>
                      <a:pt x="122" y="99"/>
                    </a:lnTo>
                    <a:cubicBezTo>
                      <a:pt x="143" y="99"/>
                      <a:pt x="160" y="82"/>
                      <a:pt x="160" y="62"/>
                    </a:cubicBezTo>
                    <a:lnTo>
                      <a:pt x="160" y="55"/>
                    </a:lnTo>
                    <a:cubicBezTo>
                      <a:pt x="160" y="34"/>
                      <a:pt x="143" y="17"/>
                      <a:pt x="122" y="17"/>
                    </a:cubicBezTo>
                    <a:close/>
                    <a:moveTo>
                      <a:pt x="122" y="116"/>
                    </a:moveTo>
                    <a:lnTo>
                      <a:pt x="55" y="116"/>
                    </a:lnTo>
                    <a:cubicBezTo>
                      <a:pt x="25" y="116"/>
                      <a:pt x="0" y="91"/>
                      <a:pt x="0" y="62"/>
                    </a:cubicBezTo>
                    <a:lnTo>
                      <a:pt x="0" y="55"/>
                    </a:lnTo>
                    <a:cubicBezTo>
                      <a:pt x="0" y="25"/>
                      <a:pt x="25" y="0"/>
                      <a:pt x="55" y="0"/>
                    </a:cubicBezTo>
                    <a:lnTo>
                      <a:pt x="122" y="0"/>
                    </a:lnTo>
                    <a:cubicBezTo>
                      <a:pt x="152" y="0"/>
                      <a:pt x="177" y="25"/>
                      <a:pt x="177" y="55"/>
                    </a:cubicBezTo>
                    <a:lnTo>
                      <a:pt x="177" y="62"/>
                    </a:lnTo>
                    <a:cubicBezTo>
                      <a:pt x="177" y="91"/>
                      <a:pt x="152" y="116"/>
                      <a:pt x="122" y="116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502" name="Freeform: Shape 501">
                <a:extLst>
                  <a:ext uri="{FF2B5EF4-FFF2-40B4-BE49-F238E27FC236}">
                    <a16:creationId xmlns:a16="http://schemas.microsoft.com/office/drawing/2014/main" id="{F7837D6C-E40D-498B-A5D9-E86DA5A53EFF}"/>
                  </a:ext>
                </a:extLst>
              </p:cNvPr>
              <p:cNvSpPr/>
              <p:nvPr/>
            </p:nvSpPr>
            <p:spPr>
              <a:xfrm>
                <a:off x="7739512" y="988066"/>
                <a:ext cx="844770" cy="222401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68" h="1757">
                    <a:moveTo>
                      <a:pt x="254" y="0"/>
                    </a:moveTo>
                    <a:lnTo>
                      <a:pt x="0" y="1757"/>
                    </a:lnTo>
                    <a:lnTo>
                      <a:pt x="320" y="1667"/>
                    </a:lnTo>
                    <a:lnTo>
                      <a:pt x="668" y="1750"/>
                    </a:lnTo>
                    <a:lnTo>
                      <a:pt x="469" y="0"/>
                    </a:ln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503" name="Freeform: Shape 502">
                <a:extLst>
                  <a:ext uri="{FF2B5EF4-FFF2-40B4-BE49-F238E27FC236}">
                    <a16:creationId xmlns:a16="http://schemas.microsoft.com/office/drawing/2014/main" id="{631E9EED-035F-4C89-997F-C40838A8DA3E}"/>
                  </a:ext>
                </a:extLst>
              </p:cNvPr>
              <p:cNvSpPr/>
              <p:nvPr/>
            </p:nvSpPr>
            <p:spPr>
              <a:xfrm>
                <a:off x="7728110" y="976671"/>
                <a:ext cx="866301" cy="224680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85" h="1775">
                    <a:moveTo>
                      <a:pt x="269" y="17"/>
                    </a:moveTo>
                    <a:lnTo>
                      <a:pt x="18" y="1754"/>
                    </a:lnTo>
                    <a:lnTo>
                      <a:pt x="326" y="1668"/>
                    </a:lnTo>
                    <a:cubicBezTo>
                      <a:pt x="327" y="1668"/>
                      <a:pt x="329" y="1668"/>
                      <a:pt x="330" y="1668"/>
                    </a:cubicBezTo>
                    <a:lnTo>
                      <a:pt x="666" y="1748"/>
                    </a:lnTo>
                    <a:lnTo>
                      <a:pt x="470" y="17"/>
                    </a:lnTo>
                    <a:close/>
                    <a:moveTo>
                      <a:pt x="8" y="1775"/>
                    </a:moveTo>
                    <a:cubicBezTo>
                      <a:pt x="6" y="1775"/>
                      <a:pt x="4" y="1773"/>
                      <a:pt x="2" y="1772"/>
                    </a:cubicBezTo>
                    <a:cubicBezTo>
                      <a:pt x="0" y="1770"/>
                      <a:pt x="-1" y="1767"/>
                      <a:pt x="0" y="1765"/>
                    </a:cubicBezTo>
                    <a:lnTo>
                      <a:pt x="253" y="7"/>
                    </a:lnTo>
                    <a:cubicBezTo>
                      <a:pt x="253" y="3"/>
                      <a:pt x="257" y="0"/>
                      <a:pt x="262" y="0"/>
                    </a:cubicBezTo>
                    <a:lnTo>
                      <a:pt x="477" y="0"/>
                    </a:lnTo>
                    <a:cubicBezTo>
                      <a:pt x="481" y="0"/>
                      <a:pt x="485" y="4"/>
                      <a:pt x="485" y="8"/>
                    </a:cubicBezTo>
                    <a:lnTo>
                      <a:pt x="685" y="1758"/>
                    </a:lnTo>
                    <a:cubicBezTo>
                      <a:pt x="685" y="1761"/>
                      <a:pt x="684" y="1763"/>
                      <a:pt x="682" y="1765"/>
                    </a:cubicBezTo>
                    <a:cubicBezTo>
                      <a:pt x="680" y="1767"/>
                      <a:pt x="677" y="1768"/>
                      <a:pt x="674" y="1768"/>
                    </a:cubicBezTo>
                    <a:lnTo>
                      <a:pt x="328" y="1685"/>
                    </a:lnTo>
                    <a:lnTo>
                      <a:pt x="10" y="1774"/>
                    </a:lnTo>
                    <a:cubicBezTo>
                      <a:pt x="10" y="1774"/>
                      <a:pt x="9" y="1775"/>
                      <a:pt x="8" y="177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504" name="Freeform: Shape 503">
                <a:extLst>
                  <a:ext uri="{FF2B5EF4-FFF2-40B4-BE49-F238E27FC236}">
                    <a16:creationId xmlns:a16="http://schemas.microsoft.com/office/drawing/2014/main" id="{ACBAA9F9-D3FE-4E2D-B428-FFFA5BCC0174}"/>
                  </a:ext>
                </a:extLst>
              </p:cNvPr>
              <p:cNvSpPr/>
              <p:nvPr/>
            </p:nvSpPr>
            <p:spPr>
              <a:xfrm>
                <a:off x="6576846" y="988066"/>
                <a:ext cx="1483097" cy="222401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72" h="1757">
                    <a:moveTo>
                      <a:pt x="1172" y="0"/>
                    </a:moveTo>
                    <a:lnTo>
                      <a:pt x="446" y="0"/>
                    </a:lnTo>
                    <a:lnTo>
                      <a:pt x="0" y="1526"/>
                    </a:lnTo>
                    <a:lnTo>
                      <a:pt x="918" y="1757"/>
                    </a:lnTo>
                    <a:close/>
                  </a:path>
                </a:pathLst>
              </a:custGeom>
              <a:solidFill>
                <a:schemeClr val="accent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505" name="Freeform: Shape 504">
                <a:extLst>
                  <a:ext uri="{FF2B5EF4-FFF2-40B4-BE49-F238E27FC236}">
                    <a16:creationId xmlns:a16="http://schemas.microsoft.com/office/drawing/2014/main" id="{C7B85067-AC40-404A-84B9-2153CCFC5B1B}"/>
                  </a:ext>
                </a:extLst>
              </p:cNvPr>
              <p:cNvSpPr/>
              <p:nvPr/>
            </p:nvSpPr>
            <p:spPr>
              <a:xfrm>
                <a:off x="6565448" y="976671"/>
                <a:ext cx="1503360" cy="224680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88" h="1775">
                    <a:moveTo>
                      <a:pt x="19" y="1529"/>
                    </a:moveTo>
                    <a:lnTo>
                      <a:pt x="919" y="1755"/>
                    </a:lnTo>
                    <a:lnTo>
                      <a:pt x="1169" y="17"/>
                    </a:lnTo>
                    <a:lnTo>
                      <a:pt x="460" y="17"/>
                    </a:lnTo>
                    <a:close/>
                    <a:moveTo>
                      <a:pt x="926" y="1775"/>
                    </a:moveTo>
                    <a:cubicBezTo>
                      <a:pt x="925" y="1775"/>
                      <a:pt x="924" y="1774"/>
                      <a:pt x="924" y="1774"/>
                    </a:cubicBezTo>
                    <a:lnTo>
                      <a:pt x="6" y="1543"/>
                    </a:lnTo>
                    <a:cubicBezTo>
                      <a:pt x="4" y="1543"/>
                      <a:pt x="2" y="1541"/>
                      <a:pt x="1" y="1539"/>
                    </a:cubicBezTo>
                    <a:cubicBezTo>
                      <a:pt x="0" y="1537"/>
                      <a:pt x="-1" y="1535"/>
                      <a:pt x="0" y="1532"/>
                    </a:cubicBezTo>
                    <a:lnTo>
                      <a:pt x="446" y="6"/>
                    </a:lnTo>
                    <a:cubicBezTo>
                      <a:pt x="447" y="2"/>
                      <a:pt x="451" y="0"/>
                      <a:pt x="454" y="0"/>
                    </a:cubicBezTo>
                    <a:lnTo>
                      <a:pt x="1180" y="0"/>
                    </a:lnTo>
                    <a:cubicBezTo>
                      <a:pt x="1182" y="0"/>
                      <a:pt x="1184" y="1"/>
                      <a:pt x="1186" y="3"/>
                    </a:cubicBezTo>
                    <a:cubicBezTo>
                      <a:pt x="1187" y="5"/>
                      <a:pt x="1188" y="7"/>
                      <a:pt x="1187" y="10"/>
                    </a:cubicBezTo>
                    <a:lnTo>
                      <a:pt x="934" y="1767"/>
                    </a:lnTo>
                    <a:cubicBezTo>
                      <a:pt x="934" y="1770"/>
                      <a:pt x="933" y="1772"/>
                      <a:pt x="930" y="1773"/>
                    </a:cubicBezTo>
                    <a:cubicBezTo>
                      <a:pt x="929" y="1774"/>
                      <a:pt x="928" y="1775"/>
                      <a:pt x="926" y="177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506" name="Freeform: Shape 505">
                <a:extLst>
                  <a:ext uri="{FF2B5EF4-FFF2-40B4-BE49-F238E27FC236}">
                    <a16:creationId xmlns:a16="http://schemas.microsoft.com/office/drawing/2014/main" id="{D2359A1F-46B6-46F9-A848-04089686D72B}"/>
                  </a:ext>
                </a:extLst>
              </p:cNvPr>
              <p:cNvSpPr/>
              <p:nvPr/>
            </p:nvSpPr>
            <p:spPr>
              <a:xfrm>
                <a:off x="7306362" y="394071"/>
                <a:ext cx="682655" cy="60286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40" h="477">
                    <a:moveTo>
                      <a:pt x="9" y="477"/>
                    </a:moveTo>
                    <a:cubicBezTo>
                      <a:pt x="8" y="477"/>
                      <a:pt x="8" y="477"/>
                      <a:pt x="7" y="477"/>
                    </a:cubicBezTo>
                    <a:cubicBezTo>
                      <a:pt x="3" y="476"/>
                      <a:pt x="-1" y="471"/>
                      <a:pt x="0" y="467"/>
                    </a:cubicBezTo>
                    <a:cubicBezTo>
                      <a:pt x="1" y="466"/>
                      <a:pt x="22" y="350"/>
                      <a:pt x="73" y="235"/>
                    </a:cubicBezTo>
                    <a:cubicBezTo>
                      <a:pt x="142" y="82"/>
                      <a:pt x="235" y="0"/>
                      <a:pt x="341" y="0"/>
                    </a:cubicBezTo>
                    <a:cubicBezTo>
                      <a:pt x="393" y="0"/>
                      <a:pt x="436" y="20"/>
                      <a:pt x="468" y="57"/>
                    </a:cubicBezTo>
                    <a:cubicBezTo>
                      <a:pt x="573" y="180"/>
                      <a:pt x="532" y="458"/>
                      <a:pt x="530" y="470"/>
                    </a:cubicBezTo>
                    <a:cubicBezTo>
                      <a:pt x="530" y="475"/>
                      <a:pt x="525" y="477"/>
                      <a:pt x="521" y="477"/>
                    </a:cubicBezTo>
                    <a:cubicBezTo>
                      <a:pt x="516" y="476"/>
                      <a:pt x="513" y="472"/>
                      <a:pt x="514" y="467"/>
                    </a:cubicBezTo>
                    <a:cubicBezTo>
                      <a:pt x="514" y="465"/>
                      <a:pt x="555" y="185"/>
                      <a:pt x="454" y="68"/>
                    </a:cubicBezTo>
                    <a:cubicBezTo>
                      <a:pt x="426" y="35"/>
                      <a:pt x="388" y="18"/>
                      <a:pt x="341" y="18"/>
                    </a:cubicBezTo>
                    <a:cubicBezTo>
                      <a:pt x="100" y="18"/>
                      <a:pt x="18" y="465"/>
                      <a:pt x="17" y="470"/>
                    </a:cubicBezTo>
                    <a:cubicBezTo>
                      <a:pt x="17" y="474"/>
                      <a:pt x="13" y="477"/>
                      <a:pt x="9" y="477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507" name="Freeform: Shape 506">
                <a:extLst>
                  <a:ext uri="{FF2B5EF4-FFF2-40B4-BE49-F238E27FC236}">
                    <a16:creationId xmlns:a16="http://schemas.microsoft.com/office/drawing/2014/main" id="{721CA191-EEF3-486F-A5C4-60A8D9FC90CA}"/>
                  </a:ext>
                </a:extLst>
              </p:cNvPr>
              <p:cNvSpPr/>
              <p:nvPr/>
            </p:nvSpPr>
            <p:spPr>
              <a:xfrm>
                <a:off x="7564733" y="394071"/>
                <a:ext cx="682655" cy="60286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40" h="477">
                    <a:moveTo>
                      <a:pt x="8" y="477"/>
                    </a:moveTo>
                    <a:lnTo>
                      <a:pt x="7" y="477"/>
                    </a:lnTo>
                    <a:cubicBezTo>
                      <a:pt x="2" y="476"/>
                      <a:pt x="-1" y="471"/>
                      <a:pt x="0" y="467"/>
                    </a:cubicBezTo>
                    <a:cubicBezTo>
                      <a:pt x="0" y="466"/>
                      <a:pt x="21" y="350"/>
                      <a:pt x="72" y="235"/>
                    </a:cubicBezTo>
                    <a:cubicBezTo>
                      <a:pt x="141" y="82"/>
                      <a:pt x="235" y="0"/>
                      <a:pt x="341" y="0"/>
                    </a:cubicBezTo>
                    <a:cubicBezTo>
                      <a:pt x="392" y="0"/>
                      <a:pt x="435" y="20"/>
                      <a:pt x="468" y="57"/>
                    </a:cubicBezTo>
                    <a:cubicBezTo>
                      <a:pt x="573" y="180"/>
                      <a:pt x="532" y="458"/>
                      <a:pt x="530" y="470"/>
                    </a:cubicBezTo>
                    <a:cubicBezTo>
                      <a:pt x="529" y="475"/>
                      <a:pt x="525" y="477"/>
                      <a:pt x="521" y="477"/>
                    </a:cubicBezTo>
                    <a:cubicBezTo>
                      <a:pt x="516" y="476"/>
                      <a:pt x="513" y="472"/>
                      <a:pt x="513" y="467"/>
                    </a:cubicBezTo>
                    <a:cubicBezTo>
                      <a:pt x="513" y="465"/>
                      <a:pt x="555" y="185"/>
                      <a:pt x="455" y="68"/>
                    </a:cubicBezTo>
                    <a:cubicBezTo>
                      <a:pt x="426" y="35"/>
                      <a:pt x="387" y="18"/>
                      <a:pt x="341" y="18"/>
                    </a:cubicBezTo>
                    <a:cubicBezTo>
                      <a:pt x="100" y="18"/>
                      <a:pt x="18" y="465"/>
                      <a:pt x="17" y="470"/>
                    </a:cubicBezTo>
                    <a:cubicBezTo>
                      <a:pt x="16" y="474"/>
                      <a:pt x="13" y="477"/>
                      <a:pt x="8" y="477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508" name="Freeform: Shape 507">
                <a:extLst>
                  <a:ext uri="{FF2B5EF4-FFF2-40B4-BE49-F238E27FC236}">
                    <a16:creationId xmlns:a16="http://schemas.microsoft.com/office/drawing/2014/main" id="{6B8E671D-AB6E-4340-87A9-F48D387D6840}"/>
                  </a:ext>
                </a:extLst>
              </p:cNvPr>
              <p:cNvSpPr/>
              <p:nvPr/>
            </p:nvSpPr>
            <p:spPr>
              <a:xfrm>
                <a:off x="7036593" y="1734051"/>
                <a:ext cx="611730" cy="56106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84" h="444">
                    <a:moveTo>
                      <a:pt x="384" y="230"/>
                    </a:moveTo>
                    <a:cubicBezTo>
                      <a:pt x="339" y="225"/>
                      <a:pt x="291" y="370"/>
                      <a:pt x="342" y="382"/>
                    </a:cubicBezTo>
                    <a:cubicBezTo>
                      <a:pt x="387" y="386"/>
                      <a:pt x="434" y="241"/>
                      <a:pt x="384" y="230"/>
                    </a:cubicBezTo>
                    <a:close/>
                    <a:moveTo>
                      <a:pt x="398" y="174"/>
                    </a:moveTo>
                    <a:cubicBezTo>
                      <a:pt x="561" y="190"/>
                      <a:pt x="468" y="480"/>
                      <a:pt x="325" y="440"/>
                    </a:cubicBezTo>
                    <a:cubicBezTo>
                      <a:pt x="171" y="415"/>
                      <a:pt x="264" y="147"/>
                      <a:pt x="398" y="174"/>
                    </a:cubicBezTo>
                    <a:close/>
                    <a:moveTo>
                      <a:pt x="45" y="384"/>
                    </a:moveTo>
                    <a:cubicBezTo>
                      <a:pt x="116" y="302"/>
                      <a:pt x="275" y="108"/>
                      <a:pt x="345" y="22"/>
                    </a:cubicBezTo>
                    <a:cubicBezTo>
                      <a:pt x="370" y="25"/>
                      <a:pt x="382" y="26"/>
                      <a:pt x="408" y="27"/>
                    </a:cubicBezTo>
                    <a:cubicBezTo>
                      <a:pt x="325" y="127"/>
                      <a:pt x="187" y="292"/>
                      <a:pt x="107" y="395"/>
                    </a:cubicBezTo>
                    <a:cubicBezTo>
                      <a:pt x="80" y="389"/>
                      <a:pt x="78" y="389"/>
                      <a:pt x="45" y="384"/>
                    </a:cubicBezTo>
                    <a:close/>
                    <a:moveTo>
                      <a:pt x="125" y="51"/>
                    </a:moveTo>
                    <a:cubicBezTo>
                      <a:pt x="87" y="48"/>
                      <a:pt x="39" y="173"/>
                      <a:pt x="81" y="184"/>
                    </a:cubicBezTo>
                    <a:cubicBezTo>
                      <a:pt x="117" y="188"/>
                      <a:pt x="168" y="63"/>
                      <a:pt x="125" y="51"/>
                    </a:cubicBezTo>
                    <a:close/>
                    <a:moveTo>
                      <a:pt x="141" y="1"/>
                    </a:moveTo>
                    <a:cubicBezTo>
                      <a:pt x="282" y="17"/>
                      <a:pt x="179" y="265"/>
                      <a:pt x="65" y="236"/>
                    </a:cubicBezTo>
                    <a:cubicBezTo>
                      <a:pt x="-71" y="213"/>
                      <a:pt x="32" y="-19"/>
                      <a:pt x="141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</p:grpSp>
        <p:grpSp>
          <p:nvGrpSpPr>
            <p:cNvPr id="469" name="Group 468">
              <a:extLst>
                <a:ext uri="{FF2B5EF4-FFF2-40B4-BE49-F238E27FC236}">
                  <a16:creationId xmlns:a16="http://schemas.microsoft.com/office/drawing/2014/main" id="{108FDF2F-87BA-4E5E-BA4A-010AC3C102EA}"/>
                </a:ext>
              </a:extLst>
            </p:cNvPr>
            <p:cNvGrpSpPr/>
            <p:nvPr/>
          </p:nvGrpSpPr>
          <p:grpSpPr>
            <a:xfrm>
              <a:off x="7847621" y="6748096"/>
              <a:ext cx="2706381" cy="423402"/>
              <a:chOff x="5805535" y="3831409"/>
              <a:chExt cx="2622966" cy="410352"/>
            </a:xfrm>
          </p:grpSpPr>
          <p:sp>
            <p:nvSpPr>
              <p:cNvPr id="470" name="Freeform: Shape 469">
                <a:extLst>
                  <a:ext uri="{FF2B5EF4-FFF2-40B4-BE49-F238E27FC236}">
                    <a16:creationId xmlns:a16="http://schemas.microsoft.com/office/drawing/2014/main" id="{391B3167-5888-46A7-B473-B1E4F341EDD1}"/>
                  </a:ext>
                </a:extLst>
              </p:cNvPr>
              <p:cNvSpPr/>
              <p:nvPr/>
            </p:nvSpPr>
            <p:spPr>
              <a:xfrm>
                <a:off x="5815667" y="3842807"/>
                <a:ext cx="395155" cy="3875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3" h="307">
                    <a:moveTo>
                      <a:pt x="168" y="7"/>
                    </a:moveTo>
                    <a:lnTo>
                      <a:pt x="206" y="87"/>
                    </a:lnTo>
                    <a:cubicBezTo>
                      <a:pt x="208" y="90"/>
                      <a:pt x="212" y="93"/>
                      <a:pt x="216" y="94"/>
                    </a:cubicBezTo>
                    <a:lnTo>
                      <a:pt x="303" y="107"/>
                    </a:lnTo>
                    <a:cubicBezTo>
                      <a:pt x="313" y="108"/>
                      <a:pt x="317" y="121"/>
                      <a:pt x="309" y="129"/>
                    </a:cubicBezTo>
                    <a:lnTo>
                      <a:pt x="247" y="192"/>
                    </a:lnTo>
                    <a:cubicBezTo>
                      <a:pt x="244" y="195"/>
                      <a:pt x="242" y="199"/>
                      <a:pt x="243" y="203"/>
                    </a:cubicBezTo>
                    <a:lnTo>
                      <a:pt x="258" y="292"/>
                    </a:lnTo>
                    <a:cubicBezTo>
                      <a:pt x="260" y="303"/>
                      <a:pt x="249" y="310"/>
                      <a:pt x="239" y="306"/>
                    </a:cubicBezTo>
                    <a:lnTo>
                      <a:pt x="162" y="264"/>
                    </a:lnTo>
                    <a:cubicBezTo>
                      <a:pt x="159" y="262"/>
                      <a:pt x="154" y="262"/>
                      <a:pt x="150" y="264"/>
                    </a:cubicBezTo>
                    <a:lnTo>
                      <a:pt x="74" y="306"/>
                    </a:lnTo>
                    <a:cubicBezTo>
                      <a:pt x="65" y="310"/>
                      <a:pt x="54" y="303"/>
                      <a:pt x="56" y="292"/>
                    </a:cubicBezTo>
                    <a:lnTo>
                      <a:pt x="70" y="203"/>
                    </a:lnTo>
                    <a:cubicBezTo>
                      <a:pt x="71" y="199"/>
                      <a:pt x="69" y="195"/>
                      <a:pt x="67" y="192"/>
                    </a:cubicBezTo>
                    <a:lnTo>
                      <a:pt x="4" y="129"/>
                    </a:lnTo>
                    <a:cubicBezTo>
                      <a:pt x="-4" y="121"/>
                      <a:pt x="0" y="108"/>
                      <a:pt x="11" y="107"/>
                    </a:cubicBezTo>
                    <a:lnTo>
                      <a:pt x="97" y="94"/>
                    </a:lnTo>
                    <a:cubicBezTo>
                      <a:pt x="101" y="93"/>
                      <a:pt x="105" y="90"/>
                      <a:pt x="107" y="87"/>
                    </a:cubicBezTo>
                    <a:lnTo>
                      <a:pt x="145" y="7"/>
                    </a:lnTo>
                    <a:cubicBezTo>
                      <a:pt x="150" y="-2"/>
                      <a:pt x="164" y="-2"/>
                      <a:pt x="168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71" name="Freeform: Shape 470">
                <a:extLst>
                  <a:ext uri="{FF2B5EF4-FFF2-40B4-BE49-F238E27FC236}">
                    <a16:creationId xmlns:a16="http://schemas.microsoft.com/office/drawing/2014/main" id="{6A2B5AD3-3353-47B2-B5F8-004DFF455F3C}"/>
                  </a:ext>
                </a:extLst>
              </p:cNvPr>
              <p:cNvSpPr/>
              <p:nvPr/>
            </p:nvSpPr>
            <p:spPr>
              <a:xfrm>
                <a:off x="5805535" y="3831409"/>
                <a:ext cx="417952" cy="4103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1" h="325">
                    <a:moveTo>
                      <a:pt x="165" y="263"/>
                    </a:moveTo>
                    <a:cubicBezTo>
                      <a:pt x="169" y="263"/>
                      <a:pt x="173" y="264"/>
                      <a:pt x="176" y="266"/>
                    </a:cubicBezTo>
                    <a:lnTo>
                      <a:pt x="252" y="307"/>
                    </a:lnTo>
                    <a:cubicBezTo>
                      <a:pt x="254" y="308"/>
                      <a:pt x="256" y="307"/>
                      <a:pt x="256" y="307"/>
                    </a:cubicBezTo>
                    <a:cubicBezTo>
                      <a:pt x="257" y="306"/>
                      <a:pt x="259" y="305"/>
                      <a:pt x="258" y="302"/>
                    </a:cubicBezTo>
                    <a:lnTo>
                      <a:pt x="244" y="214"/>
                    </a:lnTo>
                    <a:cubicBezTo>
                      <a:pt x="243" y="207"/>
                      <a:pt x="245" y="200"/>
                      <a:pt x="250" y="195"/>
                    </a:cubicBezTo>
                    <a:lnTo>
                      <a:pt x="313" y="132"/>
                    </a:lnTo>
                    <a:cubicBezTo>
                      <a:pt x="314" y="130"/>
                      <a:pt x="314" y="128"/>
                      <a:pt x="313" y="127"/>
                    </a:cubicBezTo>
                    <a:cubicBezTo>
                      <a:pt x="313" y="126"/>
                      <a:pt x="312" y="124"/>
                      <a:pt x="310" y="124"/>
                    </a:cubicBezTo>
                    <a:lnTo>
                      <a:pt x="224" y="111"/>
                    </a:lnTo>
                    <a:cubicBezTo>
                      <a:pt x="217" y="110"/>
                      <a:pt x="211" y="105"/>
                      <a:pt x="208" y="99"/>
                    </a:cubicBezTo>
                    <a:lnTo>
                      <a:pt x="170" y="19"/>
                    </a:lnTo>
                    <a:cubicBezTo>
                      <a:pt x="168" y="17"/>
                      <a:pt x="167" y="17"/>
                      <a:pt x="165" y="17"/>
                    </a:cubicBezTo>
                    <a:cubicBezTo>
                      <a:pt x="165" y="17"/>
                      <a:pt x="163" y="17"/>
                      <a:pt x="162" y="19"/>
                    </a:cubicBezTo>
                    <a:lnTo>
                      <a:pt x="123" y="99"/>
                    </a:lnTo>
                    <a:cubicBezTo>
                      <a:pt x="120" y="105"/>
                      <a:pt x="114" y="110"/>
                      <a:pt x="107" y="111"/>
                    </a:cubicBezTo>
                    <a:lnTo>
                      <a:pt x="21" y="124"/>
                    </a:lnTo>
                    <a:cubicBezTo>
                      <a:pt x="19" y="124"/>
                      <a:pt x="18" y="126"/>
                      <a:pt x="17" y="127"/>
                    </a:cubicBezTo>
                    <a:cubicBezTo>
                      <a:pt x="17" y="128"/>
                      <a:pt x="17" y="130"/>
                      <a:pt x="19" y="132"/>
                    </a:cubicBezTo>
                    <a:lnTo>
                      <a:pt x="82" y="195"/>
                    </a:lnTo>
                    <a:cubicBezTo>
                      <a:pt x="87" y="200"/>
                      <a:pt x="88" y="207"/>
                      <a:pt x="87" y="214"/>
                    </a:cubicBezTo>
                    <a:lnTo>
                      <a:pt x="72" y="302"/>
                    </a:lnTo>
                    <a:cubicBezTo>
                      <a:pt x="72" y="305"/>
                      <a:pt x="74" y="306"/>
                      <a:pt x="74" y="307"/>
                    </a:cubicBezTo>
                    <a:cubicBezTo>
                      <a:pt x="75" y="307"/>
                      <a:pt x="77" y="308"/>
                      <a:pt x="79" y="307"/>
                    </a:cubicBezTo>
                    <a:lnTo>
                      <a:pt x="155" y="266"/>
                    </a:lnTo>
                    <a:cubicBezTo>
                      <a:pt x="159" y="264"/>
                      <a:pt x="162" y="263"/>
                      <a:pt x="165" y="263"/>
                    </a:cubicBezTo>
                    <a:close/>
                    <a:moveTo>
                      <a:pt x="254" y="324"/>
                    </a:moveTo>
                    <a:cubicBezTo>
                      <a:pt x="250" y="324"/>
                      <a:pt x="247" y="324"/>
                      <a:pt x="244" y="322"/>
                    </a:cubicBezTo>
                    <a:lnTo>
                      <a:pt x="168" y="280"/>
                    </a:lnTo>
                    <a:cubicBezTo>
                      <a:pt x="167" y="280"/>
                      <a:pt x="165" y="280"/>
                      <a:pt x="164" y="280"/>
                    </a:cubicBezTo>
                    <a:lnTo>
                      <a:pt x="87" y="322"/>
                    </a:lnTo>
                    <a:cubicBezTo>
                      <a:pt x="80" y="326"/>
                      <a:pt x="71" y="326"/>
                      <a:pt x="65" y="321"/>
                    </a:cubicBezTo>
                    <a:cubicBezTo>
                      <a:pt x="58" y="316"/>
                      <a:pt x="54" y="308"/>
                      <a:pt x="56" y="299"/>
                    </a:cubicBezTo>
                    <a:lnTo>
                      <a:pt x="71" y="211"/>
                    </a:lnTo>
                    <a:cubicBezTo>
                      <a:pt x="71" y="209"/>
                      <a:pt x="70" y="208"/>
                      <a:pt x="69" y="207"/>
                    </a:cubicBezTo>
                    <a:lnTo>
                      <a:pt x="6" y="144"/>
                    </a:lnTo>
                    <a:cubicBezTo>
                      <a:pt x="1" y="138"/>
                      <a:pt x="-2" y="129"/>
                      <a:pt x="2" y="122"/>
                    </a:cubicBezTo>
                    <a:cubicBezTo>
                      <a:pt x="4" y="114"/>
                      <a:pt x="11" y="109"/>
                      <a:pt x="19" y="107"/>
                    </a:cubicBezTo>
                    <a:lnTo>
                      <a:pt x="105" y="94"/>
                    </a:lnTo>
                    <a:cubicBezTo>
                      <a:pt x="106" y="94"/>
                      <a:pt x="107" y="93"/>
                      <a:pt x="108" y="92"/>
                    </a:cubicBezTo>
                    <a:lnTo>
                      <a:pt x="146" y="12"/>
                    </a:lnTo>
                    <a:cubicBezTo>
                      <a:pt x="149" y="5"/>
                      <a:pt x="157" y="0"/>
                      <a:pt x="165" y="0"/>
                    </a:cubicBezTo>
                    <a:cubicBezTo>
                      <a:pt x="174" y="0"/>
                      <a:pt x="181" y="5"/>
                      <a:pt x="185" y="12"/>
                    </a:cubicBezTo>
                    <a:lnTo>
                      <a:pt x="223" y="92"/>
                    </a:lnTo>
                    <a:cubicBezTo>
                      <a:pt x="224" y="93"/>
                      <a:pt x="225" y="94"/>
                      <a:pt x="227" y="94"/>
                    </a:cubicBezTo>
                    <a:lnTo>
                      <a:pt x="313" y="107"/>
                    </a:lnTo>
                    <a:cubicBezTo>
                      <a:pt x="321" y="109"/>
                      <a:pt x="327" y="114"/>
                      <a:pt x="330" y="122"/>
                    </a:cubicBezTo>
                    <a:cubicBezTo>
                      <a:pt x="332" y="129"/>
                      <a:pt x="330" y="138"/>
                      <a:pt x="324" y="144"/>
                    </a:cubicBezTo>
                    <a:lnTo>
                      <a:pt x="262" y="207"/>
                    </a:lnTo>
                    <a:cubicBezTo>
                      <a:pt x="261" y="208"/>
                      <a:pt x="260" y="209"/>
                      <a:pt x="261" y="211"/>
                    </a:cubicBezTo>
                    <a:lnTo>
                      <a:pt x="275" y="299"/>
                    </a:lnTo>
                    <a:cubicBezTo>
                      <a:pt x="277" y="308"/>
                      <a:pt x="274" y="316"/>
                      <a:pt x="267" y="321"/>
                    </a:cubicBezTo>
                    <a:cubicBezTo>
                      <a:pt x="262" y="323"/>
                      <a:pt x="258" y="324"/>
                      <a:pt x="254" y="32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72" name="Freeform: Shape 471">
                <a:extLst>
                  <a:ext uri="{FF2B5EF4-FFF2-40B4-BE49-F238E27FC236}">
                    <a16:creationId xmlns:a16="http://schemas.microsoft.com/office/drawing/2014/main" id="{F6A7FF64-572D-4DEB-9106-B71396BB9FB2}"/>
                  </a:ext>
                </a:extLst>
              </p:cNvPr>
              <p:cNvSpPr/>
              <p:nvPr/>
            </p:nvSpPr>
            <p:spPr>
              <a:xfrm>
                <a:off x="6367866" y="3842807"/>
                <a:ext cx="396421" cy="3875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4" h="307">
                    <a:moveTo>
                      <a:pt x="168" y="7"/>
                    </a:moveTo>
                    <a:lnTo>
                      <a:pt x="207" y="87"/>
                    </a:lnTo>
                    <a:cubicBezTo>
                      <a:pt x="209" y="90"/>
                      <a:pt x="213" y="93"/>
                      <a:pt x="217" y="94"/>
                    </a:cubicBezTo>
                    <a:lnTo>
                      <a:pt x="302" y="107"/>
                    </a:lnTo>
                    <a:cubicBezTo>
                      <a:pt x="313" y="108"/>
                      <a:pt x="318" y="121"/>
                      <a:pt x="310" y="129"/>
                    </a:cubicBezTo>
                    <a:lnTo>
                      <a:pt x="247" y="192"/>
                    </a:lnTo>
                    <a:cubicBezTo>
                      <a:pt x="244" y="195"/>
                      <a:pt x="243" y="199"/>
                      <a:pt x="244" y="203"/>
                    </a:cubicBezTo>
                    <a:lnTo>
                      <a:pt x="258" y="292"/>
                    </a:lnTo>
                    <a:cubicBezTo>
                      <a:pt x="260" y="303"/>
                      <a:pt x="248" y="310"/>
                      <a:pt x="239" y="306"/>
                    </a:cubicBezTo>
                    <a:lnTo>
                      <a:pt x="163" y="264"/>
                    </a:lnTo>
                    <a:cubicBezTo>
                      <a:pt x="159" y="262"/>
                      <a:pt x="154" y="262"/>
                      <a:pt x="151" y="264"/>
                    </a:cubicBezTo>
                    <a:lnTo>
                      <a:pt x="74" y="306"/>
                    </a:lnTo>
                    <a:cubicBezTo>
                      <a:pt x="65" y="310"/>
                      <a:pt x="53" y="303"/>
                      <a:pt x="55" y="292"/>
                    </a:cubicBezTo>
                    <a:lnTo>
                      <a:pt x="70" y="203"/>
                    </a:lnTo>
                    <a:cubicBezTo>
                      <a:pt x="71" y="199"/>
                      <a:pt x="69" y="195"/>
                      <a:pt x="67" y="192"/>
                    </a:cubicBezTo>
                    <a:lnTo>
                      <a:pt x="4" y="129"/>
                    </a:lnTo>
                    <a:cubicBezTo>
                      <a:pt x="-4" y="121"/>
                      <a:pt x="1" y="108"/>
                      <a:pt x="11" y="107"/>
                    </a:cubicBezTo>
                    <a:lnTo>
                      <a:pt x="98" y="94"/>
                    </a:lnTo>
                    <a:cubicBezTo>
                      <a:pt x="102" y="93"/>
                      <a:pt x="105" y="90"/>
                      <a:pt x="107" y="87"/>
                    </a:cubicBezTo>
                    <a:lnTo>
                      <a:pt x="145" y="7"/>
                    </a:lnTo>
                    <a:cubicBezTo>
                      <a:pt x="150" y="-2"/>
                      <a:pt x="164" y="-2"/>
                      <a:pt x="168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73" name="Freeform: Shape 472">
                <a:extLst>
                  <a:ext uri="{FF2B5EF4-FFF2-40B4-BE49-F238E27FC236}">
                    <a16:creationId xmlns:a16="http://schemas.microsoft.com/office/drawing/2014/main" id="{BC3A5013-5E07-4FEC-9AA1-69FBBBBB4384}"/>
                  </a:ext>
                </a:extLst>
              </p:cNvPr>
              <p:cNvSpPr/>
              <p:nvPr/>
            </p:nvSpPr>
            <p:spPr>
              <a:xfrm>
                <a:off x="6356468" y="3831409"/>
                <a:ext cx="417952" cy="4103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1" h="325">
                    <a:moveTo>
                      <a:pt x="165" y="263"/>
                    </a:moveTo>
                    <a:cubicBezTo>
                      <a:pt x="169" y="263"/>
                      <a:pt x="172" y="264"/>
                      <a:pt x="175" y="266"/>
                    </a:cubicBezTo>
                    <a:lnTo>
                      <a:pt x="252" y="307"/>
                    </a:lnTo>
                    <a:cubicBezTo>
                      <a:pt x="254" y="308"/>
                      <a:pt x="255" y="307"/>
                      <a:pt x="256" y="307"/>
                    </a:cubicBezTo>
                    <a:cubicBezTo>
                      <a:pt x="256" y="306"/>
                      <a:pt x="258" y="305"/>
                      <a:pt x="258" y="302"/>
                    </a:cubicBezTo>
                    <a:lnTo>
                      <a:pt x="243" y="214"/>
                    </a:lnTo>
                    <a:cubicBezTo>
                      <a:pt x="242" y="207"/>
                      <a:pt x="244" y="200"/>
                      <a:pt x="249" y="195"/>
                    </a:cubicBezTo>
                    <a:lnTo>
                      <a:pt x="312" y="132"/>
                    </a:lnTo>
                    <a:cubicBezTo>
                      <a:pt x="313" y="130"/>
                      <a:pt x="313" y="128"/>
                      <a:pt x="313" y="127"/>
                    </a:cubicBezTo>
                    <a:cubicBezTo>
                      <a:pt x="313" y="126"/>
                      <a:pt x="312" y="124"/>
                      <a:pt x="309" y="124"/>
                    </a:cubicBezTo>
                    <a:lnTo>
                      <a:pt x="223" y="111"/>
                    </a:lnTo>
                    <a:cubicBezTo>
                      <a:pt x="216" y="110"/>
                      <a:pt x="210" y="105"/>
                      <a:pt x="207" y="99"/>
                    </a:cubicBezTo>
                    <a:lnTo>
                      <a:pt x="169" y="19"/>
                    </a:lnTo>
                    <a:cubicBezTo>
                      <a:pt x="168" y="17"/>
                      <a:pt x="166" y="17"/>
                      <a:pt x="165" y="17"/>
                    </a:cubicBezTo>
                    <a:cubicBezTo>
                      <a:pt x="164" y="17"/>
                      <a:pt x="162" y="17"/>
                      <a:pt x="161" y="19"/>
                    </a:cubicBezTo>
                    <a:lnTo>
                      <a:pt x="123" y="99"/>
                    </a:lnTo>
                    <a:cubicBezTo>
                      <a:pt x="119" y="105"/>
                      <a:pt x="113" y="110"/>
                      <a:pt x="107" y="111"/>
                    </a:cubicBezTo>
                    <a:lnTo>
                      <a:pt x="20" y="124"/>
                    </a:lnTo>
                    <a:cubicBezTo>
                      <a:pt x="18" y="124"/>
                      <a:pt x="17" y="126"/>
                      <a:pt x="17" y="127"/>
                    </a:cubicBezTo>
                    <a:cubicBezTo>
                      <a:pt x="17" y="128"/>
                      <a:pt x="16" y="130"/>
                      <a:pt x="18" y="132"/>
                    </a:cubicBezTo>
                    <a:lnTo>
                      <a:pt x="81" y="195"/>
                    </a:lnTo>
                    <a:cubicBezTo>
                      <a:pt x="86" y="200"/>
                      <a:pt x="88" y="207"/>
                      <a:pt x="87" y="214"/>
                    </a:cubicBezTo>
                    <a:lnTo>
                      <a:pt x="72" y="302"/>
                    </a:lnTo>
                    <a:cubicBezTo>
                      <a:pt x="72" y="305"/>
                      <a:pt x="73" y="306"/>
                      <a:pt x="74" y="307"/>
                    </a:cubicBezTo>
                    <a:cubicBezTo>
                      <a:pt x="74" y="307"/>
                      <a:pt x="76" y="308"/>
                      <a:pt x="78" y="307"/>
                    </a:cubicBezTo>
                    <a:lnTo>
                      <a:pt x="154" y="266"/>
                    </a:lnTo>
                    <a:cubicBezTo>
                      <a:pt x="158" y="264"/>
                      <a:pt x="161" y="263"/>
                      <a:pt x="165" y="263"/>
                    </a:cubicBezTo>
                    <a:close/>
                    <a:moveTo>
                      <a:pt x="254" y="324"/>
                    </a:moveTo>
                    <a:cubicBezTo>
                      <a:pt x="250" y="324"/>
                      <a:pt x="246" y="324"/>
                      <a:pt x="243" y="322"/>
                    </a:cubicBezTo>
                    <a:lnTo>
                      <a:pt x="167" y="280"/>
                    </a:lnTo>
                    <a:cubicBezTo>
                      <a:pt x="165" y="280"/>
                      <a:pt x="164" y="280"/>
                      <a:pt x="163" y="280"/>
                    </a:cubicBezTo>
                    <a:lnTo>
                      <a:pt x="87" y="322"/>
                    </a:lnTo>
                    <a:cubicBezTo>
                      <a:pt x="79" y="326"/>
                      <a:pt x="71" y="326"/>
                      <a:pt x="64" y="321"/>
                    </a:cubicBezTo>
                    <a:cubicBezTo>
                      <a:pt x="57" y="316"/>
                      <a:pt x="54" y="308"/>
                      <a:pt x="55" y="299"/>
                    </a:cubicBezTo>
                    <a:lnTo>
                      <a:pt x="70" y="211"/>
                    </a:lnTo>
                    <a:cubicBezTo>
                      <a:pt x="70" y="209"/>
                      <a:pt x="69" y="208"/>
                      <a:pt x="69" y="207"/>
                    </a:cubicBezTo>
                    <a:lnTo>
                      <a:pt x="6" y="144"/>
                    </a:lnTo>
                    <a:cubicBezTo>
                      <a:pt x="0" y="138"/>
                      <a:pt x="-2" y="129"/>
                      <a:pt x="1" y="122"/>
                    </a:cubicBezTo>
                    <a:cubicBezTo>
                      <a:pt x="3" y="114"/>
                      <a:pt x="10" y="109"/>
                      <a:pt x="18" y="107"/>
                    </a:cubicBezTo>
                    <a:lnTo>
                      <a:pt x="104" y="94"/>
                    </a:lnTo>
                    <a:cubicBezTo>
                      <a:pt x="106" y="94"/>
                      <a:pt x="107" y="93"/>
                      <a:pt x="107" y="92"/>
                    </a:cubicBezTo>
                    <a:lnTo>
                      <a:pt x="145" y="12"/>
                    </a:lnTo>
                    <a:cubicBezTo>
                      <a:pt x="149" y="5"/>
                      <a:pt x="156" y="0"/>
                      <a:pt x="165" y="0"/>
                    </a:cubicBezTo>
                    <a:cubicBezTo>
                      <a:pt x="173" y="0"/>
                      <a:pt x="181" y="5"/>
                      <a:pt x="184" y="12"/>
                    </a:cubicBezTo>
                    <a:lnTo>
                      <a:pt x="222" y="92"/>
                    </a:lnTo>
                    <a:cubicBezTo>
                      <a:pt x="223" y="93"/>
                      <a:pt x="224" y="94"/>
                      <a:pt x="226" y="94"/>
                    </a:cubicBezTo>
                    <a:lnTo>
                      <a:pt x="312" y="107"/>
                    </a:lnTo>
                    <a:cubicBezTo>
                      <a:pt x="320" y="109"/>
                      <a:pt x="327" y="114"/>
                      <a:pt x="329" y="122"/>
                    </a:cubicBezTo>
                    <a:cubicBezTo>
                      <a:pt x="332" y="129"/>
                      <a:pt x="330" y="138"/>
                      <a:pt x="324" y="144"/>
                    </a:cubicBezTo>
                    <a:lnTo>
                      <a:pt x="261" y="207"/>
                    </a:lnTo>
                    <a:cubicBezTo>
                      <a:pt x="260" y="208"/>
                      <a:pt x="260" y="209"/>
                      <a:pt x="260" y="211"/>
                    </a:cubicBezTo>
                    <a:lnTo>
                      <a:pt x="275" y="299"/>
                    </a:lnTo>
                    <a:cubicBezTo>
                      <a:pt x="276" y="308"/>
                      <a:pt x="272" y="316"/>
                      <a:pt x="266" y="321"/>
                    </a:cubicBezTo>
                    <a:cubicBezTo>
                      <a:pt x="262" y="323"/>
                      <a:pt x="258" y="324"/>
                      <a:pt x="254" y="32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74" name="Freeform: Shape 473">
                <a:extLst>
                  <a:ext uri="{FF2B5EF4-FFF2-40B4-BE49-F238E27FC236}">
                    <a16:creationId xmlns:a16="http://schemas.microsoft.com/office/drawing/2014/main" id="{469C13A5-A4C9-4E9C-88E8-43B5FEB0795F}"/>
                  </a:ext>
                </a:extLst>
              </p:cNvPr>
              <p:cNvSpPr/>
              <p:nvPr/>
            </p:nvSpPr>
            <p:spPr>
              <a:xfrm>
                <a:off x="6918807" y="3842807"/>
                <a:ext cx="395155" cy="3875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3" h="307">
                    <a:moveTo>
                      <a:pt x="168" y="7"/>
                    </a:moveTo>
                    <a:lnTo>
                      <a:pt x="207" y="87"/>
                    </a:lnTo>
                    <a:cubicBezTo>
                      <a:pt x="208" y="90"/>
                      <a:pt x="212" y="93"/>
                      <a:pt x="216" y="94"/>
                    </a:cubicBezTo>
                    <a:lnTo>
                      <a:pt x="302" y="107"/>
                    </a:lnTo>
                    <a:cubicBezTo>
                      <a:pt x="312" y="108"/>
                      <a:pt x="316" y="121"/>
                      <a:pt x="309" y="129"/>
                    </a:cubicBezTo>
                    <a:lnTo>
                      <a:pt x="247" y="192"/>
                    </a:lnTo>
                    <a:cubicBezTo>
                      <a:pt x="244" y="195"/>
                      <a:pt x="242" y="199"/>
                      <a:pt x="243" y="203"/>
                    </a:cubicBezTo>
                    <a:lnTo>
                      <a:pt x="258" y="292"/>
                    </a:lnTo>
                    <a:cubicBezTo>
                      <a:pt x="260" y="303"/>
                      <a:pt x="248" y="310"/>
                      <a:pt x="239" y="306"/>
                    </a:cubicBezTo>
                    <a:lnTo>
                      <a:pt x="162" y="264"/>
                    </a:lnTo>
                    <a:cubicBezTo>
                      <a:pt x="159" y="262"/>
                      <a:pt x="154" y="262"/>
                      <a:pt x="150" y="264"/>
                    </a:cubicBezTo>
                    <a:lnTo>
                      <a:pt x="74" y="306"/>
                    </a:lnTo>
                    <a:cubicBezTo>
                      <a:pt x="64" y="310"/>
                      <a:pt x="53" y="303"/>
                      <a:pt x="55" y="292"/>
                    </a:cubicBezTo>
                    <a:lnTo>
                      <a:pt x="69" y="203"/>
                    </a:lnTo>
                    <a:cubicBezTo>
                      <a:pt x="70" y="199"/>
                      <a:pt x="69" y="195"/>
                      <a:pt x="66" y="192"/>
                    </a:cubicBezTo>
                    <a:lnTo>
                      <a:pt x="3" y="129"/>
                    </a:lnTo>
                    <a:cubicBezTo>
                      <a:pt x="-4" y="121"/>
                      <a:pt x="0" y="108"/>
                      <a:pt x="11" y="107"/>
                    </a:cubicBezTo>
                    <a:lnTo>
                      <a:pt x="96" y="94"/>
                    </a:lnTo>
                    <a:cubicBezTo>
                      <a:pt x="100" y="93"/>
                      <a:pt x="104" y="90"/>
                      <a:pt x="106" y="87"/>
                    </a:cubicBezTo>
                    <a:lnTo>
                      <a:pt x="145" y="7"/>
                    </a:lnTo>
                    <a:cubicBezTo>
                      <a:pt x="150" y="-2"/>
                      <a:pt x="163" y="-2"/>
                      <a:pt x="168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75" name="Freeform: Shape 474">
                <a:extLst>
                  <a:ext uri="{FF2B5EF4-FFF2-40B4-BE49-F238E27FC236}">
                    <a16:creationId xmlns:a16="http://schemas.microsoft.com/office/drawing/2014/main" id="{FC3DD5C1-2380-4AF3-83E9-DB073D57FA37}"/>
                  </a:ext>
                </a:extLst>
              </p:cNvPr>
              <p:cNvSpPr/>
              <p:nvPr/>
            </p:nvSpPr>
            <p:spPr>
              <a:xfrm>
                <a:off x="6907409" y="3831409"/>
                <a:ext cx="417952" cy="4103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1" h="325">
                    <a:moveTo>
                      <a:pt x="165" y="263"/>
                    </a:moveTo>
                    <a:cubicBezTo>
                      <a:pt x="169" y="263"/>
                      <a:pt x="172" y="264"/>
                      <a:pt x="176" y="266"/>
                    </a:cubicBezTo>
                    <a:lnTo>
                      <a:pt x="251" y="307"/>
                    </a:lnTo>
                    <a:cubicBezTo>
                      <a:pt x="254" y="308"/>
                      <a:pt x="256" y="307"/>
                      <a:pt x="256" y="307"/>
                    </a:cubicBezTo>
                    <a:cubicBezTo>
                      <a:pt x="257" y="306"/>
                      <a:pt x="259" y="305"/>
                      <a:pt x="258" y="302"/>
                    </a:cubicBezTo>
                    <a:lnTo>
                      <a:pt x="244" y="214"/>
                    </a:lnTo>
                    <a:cubicBezTo>
                      <a:pt x="242" y="207"/>
                      <a:pt x="245" y="200"/>
                      <a:pt x="250" y="195"/>
                    </a:cubicBezTo>
                    <a:lnTo>
                      <a:pt x="312" y="132"/>
                    </a:lnTo>
                    <a:cubicBezTo>
                      <a:pt x="314" y="130"/>
                      <a:pt x="313" y="128"/>
                      <a:pt x="313" y="127"/>
                    </a:cubicBezTo>
                    <a:cubicBezTo>
                      <a:pt x="313" y="126"/>
                      <a:pt x="312" y="124"/>
                      <a:pt x="309" y="124"/>
                    </a:cubicBezTo>
                    <a:lnTo>
                      <a:pt x="224" y="111"/>
                    </a:lnTo>
                    <a:cubicBezTo>
                      <a:pt x="217" y="110"/>
                      <a:pt x="211" y="105"/>
                      <a:pt x="207" y="99"/>
                    </a:cubicBezTo>
                    <a:lnTo>
                      <a:pt x="170" y="19"/>
                    </a:lnTo>
                    <a:cubicBezTo>
                      <a:pt x="168" y="17"/>
                      <a:pt x="166" y="17"/>
                      <a:pt x="165" y="17"/>
                    </a:cubicBezTo>
                    <a:cubicBezTo>
                      <a:pt x="165" y="17"/>
                      <a:pt x="162" y="17"/>
                      <a:pt x="161" y="19"/>
                    </a:cubicBezTo>
                    <a:lnTo>
                      <a:pt x="123" y="99"/>
                    </a:lnTo>
                    <a:cubicBezTo>
                      <a:pt x="120" y="105"/>
                      <a:pt x="114" y="110"/>
                      <a:pt x="107" y="111"/>
                    </a:cubicBezTo>
                    <a:lnTo>
                      <a:pt x="21" y="124"/>
                    </a:lnTo>
                    <a:cubicBezTo>
                      <a:pt x="18" y="124"/>
                      <a:pt x="17" y="126"/>
                      <a:pt x="17" y="127"/>
                    </a:cubicBezTo>
                    <a:cubicBezTo>
                      <a:pt x="17" y="128"/>
                      <a:pt x="17" y="130"/>
                      <a:pt x="18" y="132"/>
                    </a:cubicBezTo>
                    <a:lnTo>
                      <a:pt x="81" y="195"/>
                    </a:lnTo>
                    <a:cubicBezTo>
                      <a:pt x="86" y="200"/>
                      <a:pt x="88" y="207"/>
                      <a:pt x="87" y="214"/>
                    </a:cubicBezTo>
                    <a:lnTo>
                      <a:pt x="72" y="302"/>
                    </a:lnTo>
                    <a:cubicBezTo>
                      <a:pt x="72" y="305"/>
                      <a:pt x="73" y="306"/>
                      <a:pt x="74" y="307"/>
                    </a:cubicBezTo>
                    <a:cubicBezTo>
                      <a:pt x="75" y="307"/>
                      <a:pt x="77" y="308"/>
                      <a:pt x="79" y="307"/>
                    </a:cubicBezTo>
                    <a:lnTo>
                      <a:pt x="155" y="266"/>
                    </a:lnTo>
                    <a:cubicBezTo>
                      <a:pt x="158" y="264"/>
                      <a:pt x="161" y="263"/>
                      <a:pt x="165" y="263"/>
                    </a:cubicBezTo>
                    <a:close/>
                    <a:moveTo>
                      <a:pt x="254" y="324"/>
                    </a:moveTo>
                    <a:cubicBezTo>
                      <a:pt x="250" y="324"/>
                      <a:pt x="246" y="324"/>
                      <a:pt x="244" y="322"/>
                    </a:cubicBezTo>
                    <a:lnTo>
                      <a:pt x="167" y="280"/>
                    </a:lnTo>
                    <a:cubicBezTo>
                      <a:pt x="166" y="280"/>
                      <a:pt x="165" y="280"/>
                      <a:pt x="164" y="280"/>
                    </a:cubicBezTo>
                    <a:lnTo>
                      <a:pt x="87" y="322"/>
                    </a:lnTo>
                    <a:cubicBezTo>
                      <a:pt x="80" y="326"/>
                      <a:pt x="71" y="326"/>
                      <a:pt x="64" y="321"/>
                    </a:cubicBezTo>
                    <a:cubicBezTo>
                      <a:pt x="57" y="316"/>
                      <a:pt x="54" y="308"/>
                      <a:pt x="55" y="299"/>
                    </a:cubicBezTo>
                    <a:lnTo>
                      <a:pt x="70" y="211"/>
                    </a:lnTo>
                    <a:cubicBezTo>
                      <a:pt x="70" y="209"/>
                      <a:pt x="70" y="208"/>
                      <a:pt x="69" y="207"/>
                    </a:cubicBezTo>
                    <a:lnTo>
                      <a:pt x="6" y="144"/>
                    </a:lnTo>
                    <a:cubicBezTo>
                      <a:pt x="0" y="138"/>
                      <a:pt x="-2" y="129"/>
                      <a:pt x="1" y="122"/>
                    </a:cubicBezTo>
                    <a:cubicBezTo>
                      <a:pt x="4" y="114"/>
                      <a:pt x="10" y="109"/>
                      <a:pt x="18" y="107"/>
                    </a:cubicBezTo>
                    <a:lnTo>
                      <a:pt x="104" y="94"/>
                    </a:lnTo>
                    <a:cubicBezTo>
                      <a:pt x="106" y="94"/>
                      <a:pt x="107" y="93"/>
                      <a:pt x="108" y="92"/>
                    </a:cubicBezTo>
                    <a:lnTo>
                      <a:pt x="146" y="12"/>
                    </a:lnTo>
                    <a:cubicBezTo>
                      <a:pt x="149" y="5"/>
                      <a:pt x="157" y="0"/>
                      <a:pt x="165" y="0"/>
                    </a:cubicBezTo>
                    <a:cubicBezTo>
                      <a:pt x="174" y="0"/>
                      <a:pt x="181" y="5"/>
                      <a:pt x="185" y="12"/>
                    </a:cubicBezTo>
                    <a:lnTo>
                      <a:pt x="223" y="92"/>
                    </a:lnTo>
                    <a:cubicBezTo>
                      <a:pt x="223" y="93"/>
                      <a:pt x="224" y="94"/>
                      <a:pt x="227" y="94"/>
                    </a:cubicBezTo>
                    <a:lnTo>
                      <a:pt x="312" y="107"/>
                    </a:lnTo>
                    <a:cubicBezTo>
                      <a:pt x="321" y="109"/>
                      <a:pt x="327" y="114"/>
                      <a:pt x="330" y="122"/>
                    </a:cubicBezTo>
                    <a:cubicBezTo>
                      <a:pt x="332" y="129"/>
                      <a:pt x="330" y="138"/>
                      <a:pt x="324" y="144"/>
                    </a:cubicBezTo>
                    <a:lnTo>
                      <a:pt x="261" y="207"/>
                    </a:lnTo>
                    <a:cubicBezTo>
                      <a:pt x="261" y="208"/>
                      <a:pt x="260" y="209"/>
                      <a:pt x="260" y="211"/>
                    </a:cubicBezTo>
                    <a:lnTo>
                      <a:pt x="275" y="299"/>
                    </a:lnTo>
                    <a:cubicBezTo>
                      <a:pt x="276" y="308"/>
                      <a:pt x="273" y="316"/>
                      <a:pt x="266" y="321"/>
                    </a:cubicBezTo>
                    <a:cubicBezTo>
                      <a:pt x="262" y="323"/>
                      <a:pt x="258" y="324"/>
                      <a:pt x="254" y="32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76" name="Freeform: Shape 475">
                <a:extLst>
                  <a:ext uri="{FF2B5EF4-FFF2-40B4-BE49-F238E27FC236}">
                    <a16:creationId xmlns:a16="http://schemas.microsoft.com/office/drawing/2014/main" id="{D23FAAF8-1B97-44F1-820D-FECA96D8393B}"/>
                  </a:ext>
                </a:extLst>
              </p:cNvPr>
              <p:cNvSpPr/>
              <p:nvPr/>
            </p:nvSpPr>
            <p:spPr>
              <a:xfrm>
                <a:off x="7469744" y="3842807"/>
                <a:ext cx="396421" cy="3875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4" h="307">
                    <a:moveTo>
                      <a:pt x="168" y="7"/>
                    </a:moveTo>
                    <a:lnTo>
                      <a:pt x="206" y="87"/>
                    </a:lnTo>
                    <a:cubicBezTo>
                      <a:pt x="208" y="90"/>
                      <a:pt x="212" y="93"/>
                      <a:pt x="216" y="94"/>
                    </a:cubicBezTo>
                    <a:lnTo>
                      <a:pt x="302" y="107"/>
                    </a:lnTo>
                    <a:cubicBezTo>
                      <a:pt x="313" y="108"/>
                      <a:pt x="317" y="121"/>
                      <a:pt x="310" y="129"/>
                    </a:cubicBezTo>
                    <a:lnTo>
                      <a:pt x="247" y="192"/>
                    </a:lnTo>
                    <a:cubicBezTo>
                      <a:pt x="244" y="195"/>
                      <a:pt x="242" y="199"/>
                      <a:pt x="244" y="203"/>
                    </a:cubicBezTo>
                    <a:lnTo>
                      <a:pt x="258" y="292"/>
                    </a:lnTo>
                    <a:cubicBezTo>
                      <a:pt x="260" y="303"/>
                      <a:pt x="248" y="310"/>
                      <a:pt x="239" y="306"/>
                    </a:cubicBezTo>
                    <a:lnTo>
                      <a:pt x="163" y="264"/>
                    </a:lnTo>
                    <a:cubicBezTo>
                      <a:pt x="159" y="262"/>
                      <a:pt x="154" y="262"/>
                      <a:pt x="151" y="264"/>
                    </a:cubicBezTo>
                    <a:lnTo>
                      <a:pt x="74" y="306"/>
                    </a:lnTo>
                    <a:cubicBezTo>
                      <a:pt x="65" y="310"/>
                      <a:pt x="53" y="303"/>
                      <a:pt x="55" y="292"/>
                    </a:cubicBezTo>
                    <a:lnTo>
                      <a:pt x="70" y="203"/>
                    </a:lnTo>
                    <a:cubicBezTo>
                      <a:pt x="71" y="199"/>
                      <a:pt x="69" y="195"/>
                      <a:pt x="66" y="192"/>
                    </a:cubicBezTo>
                    <a:lnTo>
                      <a:pt x="4" y="129"/>
                    </a:lnTo>
                    <a:cubicBezTo>
                      <a:pt x="-4" y="121"/>
                      <a:pt x="0" y="108"/>
                      <a:pt x="11" y="107"/>
                    </a:cubicBezTo>
                    <a:lnTo>
                      <a:pt x="97" y="94"/>
                    </a:lnTo>
                    <a:cubicBezTo>
                      <a:pt x="101" y="93"/>
                      <a:pt x="105" y="90"/>
                      <a:pt x="106" y="87"/>
                    </a:cubicBezTo>
                    <a:lnTo>
                      <a:pt x="145" y="7"/>
                    </a:lnTo>
                    <a:cubicBezTo>
                      <a:pt x="149" y="-2"/>
                      <a:pt x="163" y="-2"/>
                      <a:pt x="168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77" name="Freeform: Shape 476">
                <a:extLst>
                  <a:ext uri="{FF2B5EF4-FFF2-40B4-BE49-F238E27FC236}">
                    <a16:creationId xmlns:a16="http://schemas.microsoft.com/office/drawing/2014/main" id="{8B96990A-AEC6-4F0A-8AC7-3218573AFB46}"/>
                  </a:ext>
                </a:extLst>
              </p:cNvPr>
              <p:cNvSpPr/>
              <p:nvPr/>
            </p:nvSpPr>
            <p:spPr>
              <a:xfrm>
                <a:off x="7459612" y="3831409"/>
                <a:ext cx="417952" cy="4103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1" h="325">
                    <a:moveTo>
                      <a:pt x="166" y="263"/>
                    </a:moveTo>
                    <a:cubicBezTo>
                      <a:pt x="169" y="263"/>
                      <a:pt x="172" y="264"/>
                      <a:pt x="176" y="266"/>
                    </a:cubicBezTo>
                    <a:lnTo>
                      <a:pt x="252" y="307"/>
                    </a:lnTo>
                    <a:cubicBezTo>
                      <a:pt x="254" y="308"/>
                      <a:pt x="256" y="307"/>
                      <a:pt x="257" y="307"/>
                    </a:cubicBezTo>
                    <a:cubicBezTo>
                      <a:pt x="257" y="306"/>
                      <a:pt x="259" y="305"/>
                      <a:pt x="259" y="302"/>
                    </a:cubicBezTo>
                    <a:lnTo>
                      <a:pt x="244" y="214"/>
                    </a:lnTo>
                    <a:cubicBezTo>
                      <a:pt x="243" y="207"/>
                      <a:pt x="245" y="200"/>
                      <a:pt x="249" y="195"/>
                    </a:cubicBezTo>
                    <a:lnTo>
                      <a:pt x="312" y="132"/>
                    </a:lnTo>
                    <a:cubicBezTo>
                      <a:pt x="314" y="130"/>
                      <a:pt x="314" y="128"/>
                      <a:pt x="314" y="127"/>
                    </a:cubicBezTo>
                    <a:cubicBezTo>
                      <a:pt x="313" y="126"/>
                      <a:pt x="312" y="124"/>
                      <a:pt x="310" y="124"/>
                    </a:cubicBezTo>
                    <a:lnTo>
                      <a:pt x="224" y="111"/>
                    </a:lnTo>
                    <a:cubicBezTo>
                      <a:pt x="217" y="110"/>
                      <a:pt x="211" y="105"/>
                      <a:pt x="208" y="99"/>
                    </a:cubicBezTo>
                    <a:lnTo>
                      <a:pt x="169" y="19"/>
                    </a:lnTo>
                    <a:cubicBezTo>
                      <a:pt x="169" y="17"/>
                      <a:pt x="166" y="17"/>
                      <a:pt x="166" y="17"/>
                    </a:cubicBezTo>
                    <a:cubicBezTo>
                      <a:pt x="165" y="17"/>
                      <a:pt x="163" y="17"/>
                      <a:pt x="161" y="19"/>
                    </a:cubicBezTo>
                    <a:lnTo>
                      <a:pt x="123" y="99"/>
                    </a:lnTo>
                    <a:cubicBezTo>
                      <a:pt x="120" y="105"/>
                      <a:pt x="114" y="110"/>
                      <a:pt x="107" y="111"/>
                    </a:cubicBezTo>
                    <a:lnTo>
                      <a:pt x="21" y="124"/>
                    </a:lnTo>
                    <a:cubicBezTo>
                      <a:pt x="19" y="124"/>
                      <a:pt x="18" y="126"/>
                      <a:pt x="18" y="127"/>
                    </a:cubicBezTo>
                    <a:cubicBezTo>
                      <a:pt x="17" y="128"/>
                      <a:pt x="17" y="130"/>
                      <a:pt x="19" y="132"/>
                    </a:cubicBezTo>
                    <a:lnTo>
                      <a:pt x="81" y="195"/>
                    </a:lnTo>
                    <a:cubicBezTo>
                      <a:pt x="86" y="200"/>
                      <a:pt x="89" y="207"/>
                      <a:pt x="87" y="214"/>
                    </a:cubicBezTo>
                    <a:lnTo>
                      <a:pt x="73" y="302"/>
                    </a:lnTo>
                    <a:cubicBezTo>
                      <a:pt x="72" y="305"/>
                      <a:pt x="74" y="306"/>
                      <a:pt x="75" y="307"/>
                    </a:cubicBezTo>
                    <a:cubicBezTo>
                      <a:pt x="75" y="307"/>
                      <a:pt x="77" y="308"/>
                      <a:pt x="79" y="307"/>
                    </a:cubicBezTo>
                    <a:lnTo>
                      <a:pt x="155" y="266"/>
                    </a:lnTo>
                    <a:cubicBezTo>
                      <a:pt x="158" y="264"/>
                      <a:pt x="162" y="263"/>
                      <a:pt x="166" y="263"/>
                    </a:cubicBezTo>
                    <a:close/>
                    <a:moveTo>
                      <a:pt x="254" y="324"/>
                    </a:moveTo>
                    <a:cubicBezTo>
                      <a:pt x="251" y="324"/>
                      <a:pt x="247" y="324"/>
                      <a:pt x="244" y="322"/>
                    </a:cubicBezTo>
                    <a:lnTo>
                      <a:pt x="167" y="280"/>
                    </a:lnTo>
                    <a:cubicBezTo>
                      <a:pt x="166" y="280"/>
                      <a:pt x="165" y="280"/>
                      <a:pt x="163" y="280"/>
                    </a:cubicBezTo>
                    <a:lnTo>
                      <a:pt x="87" y="322"/>
                    </a:lnTo>
                    <a:cubicBezTo>
                      <a:pt x="80" y="326"/>
                      <a:pt x="71" y="326"/>
                      <a:pt x="65" y="321"/>
                    </a:cubicBezTo>
                    <a:cubicBezTo>
                      <a:pt x="57" y="316"/>
                      <a:pt x="54" y="308"/>
                      <a:pt x="56" y="299"/>
                    </a:cubicBezTo>
                    <a:lnTo>
                      <a:pt x="70" y="211"/>
                    </a:lnTo>
                    <a:cubicBezTo>
                      <a:pt x="71" y="209"/>
                      <a:pt x="70" y="208"/>
                      <a:pt x="69" y="207"/>
                    </a:cubicBezTo>
                    <a:lnTo>
                      <a:pt x="7" y="144"/>
                    </a:lnTo>
                    <a:cubicBezTo>
                      <a:pt x="0" y="138"/>
                      <a:pt x="-1" y="129"/>
                      <a:pt x="1" y="122"/>
                    </a:cubicBezTo>
                    <a:cubicBezTo>
                      <a:pt x="4" y="114"/>
                      <a:pt x="10" y="109"/>
                      <a:pt x="18" y="107"/>
                    </a:cubicBezTo>
                    <a:lnTo>
                      <a:pt x="104" y="94"/>
                    </a:lnTo>
                    <a:cubicBezTo>
                      <a:pt x="106" y="94"/>
                      <a:pt x="108" y="93"/>
                      <a:pt x="108" y="92"/>
                    </a:cubicBezTo>
                    <a:lnTo>
                      <a:pt x="146" y="12"/>
                    </a:lnTo>
                    <a:cubicBezTo>
                      <a:pt x="150" y="5"/>
                      <a:pt x="157" y="0"/>
                      <a:pt x="166" y="0"/>
                    </a:cubicBezTo>
                    <a:cubicBezTo>
                      <a:pt x="174" y="0"/>
                      <a:pt x="182" y="5"/>
                      <a:pt x="185" y="12"/>
                    </a:cubicBezTo>
                    <a:lnTo>
                      <a:pt x="223" y="92"/>
                    </a:lnTo>
                    <a:cubicBezTo>
                      <a:pt x="224" y="93"/>
                      <a:pt x="225" y="94"/>
                      <a:pt x="227" y="94"/>
                    </a:cubicBezTo>
                    <a:lnTo>
                      <a:pt x="312" y="107"/>
                    </a:lnTo>
                    <a:cubicBezTo>
                      <a:pt x="320" y="109"/>
                      <a:pt x="327" y="114"/>
                      <a:pt x="330" y="122"/>
                    </a:cubicBezTo>
                    <a:cubicBezTo>
                      <a:pt x="333" y="129"/>
                      <a:pt x="330" y="138"/>
                      <a:pt x="325" y="144"/>
                    </a:cubicBezTo>
                    <a:lnTo>
                      <a:pt x="262" y="207"/>
                    </a:lnTo>
                    <a:cubicBezTo>
                      <a:pt x="261" y="208"/>
                      <a:pt x="260" y="209"/>
                      <a:pt x="260" y="211"/>
                    </a:cubicBezTo>
                    <a:lnTo>
                      <a:pt x="275" y="299"/>
                    </a:lnTo>
                    <a:cubicBezTo>
                      <a:pt x="277" y="308"/>
                      <a:pt x="273" y="316"/>
                      <a:pt x="267" y="321"/>
                    </a:cubicBezTo>
                    <a:cubicBezTo>
                      <a:pt x="263" y="323"/>
                      <a:pt x="259" y="324"/>
                      <a:pt x="254" y="32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78" name="Freeform: Shape 477">
                <a:extLst>
                  <a:ext uri="{FF2B5EF4-FFF2-40B4-BE49-F238E27FC236}">
                    <a16:creationId xmlns:a16="http://schemas.microsoft.com/office/drawing/2014/main" id="{00BA02D1-7204-45F0-A9D8-D086305606A9}"/>
                  </a:ext>
                </a:extLst>
              </p:cNvPr>
              <p:cNvSpPr/>
              <p:nvPr/>
            </p:nvSpPr>
            <p:spPr>
              <a:xfrm>
                <a:off x="8021947" y="3842807"/>
                <a:ext cx="395155" cy="3875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3" h="307">
                    <a:moveTo>
                      <a:pt x="169" y="7"/>
                    </a:moveTo>
                    <a:lnTo>
                      <a:pt x="207" y="87"/>
                    </a:lnTo>
                    <a:cubicBezTo>
                      <a:pt x="209" y="90"/>
                      <a:pt x="212" y="93"/>
                      <a:pt x="216" y="94"/>
                    </a:cubicBezTo>
                    <a:lnTo>
                      <a:pt x="303" y="107"/>
                    </a:lnTo>
                    <a:cubicBezTo>
                      <a:pt x="313" y="108"/>
                      <a:pt x="317" y="121"/>
                      <a:pt x="310" y="129"/>
                    </a:cubicBezTo>
                    <a:lnTo>
                      <a:pt x="247" y="192"/>
                    </a:lnTo>
                    <a:cubicBezTo>
                      <a:pt x="244" y="195"/>
                      <a:pt x="243" y="199"/>
                      <a:pt x="243" y="203"/>
                    </a:cubicBezTo>
                    <a:lnTo>
                      <a:pt x="258" y="292"/>
                    </a:lnTo>
                    <a:cubicBezTo>
                      <a:pt x="260" y="303"/>
                      <a:pt x="249" y="310"/>
                      <a:pt x="239" y="306"/>
                    </a:cubicBezTo>
                    <a:lnTo>
                      <a:pt x="163" y="264"/>
                    </a:lnTo>
                    <a:cubicBezTo>
                      <a:pt x="159" y="262"/>
                      <a:pt x="155" y="262"/>
                      <a:pt x="151" y="264"/>
                    </a:cubicBezTo>
                    <a:lnTo>
                      <a:pt x="74" y="306"/>
                    </a:lnTo>
                    <a:cubicBezTo>
                      <a:pt x="65" y="310"/>
                      <a:pt x="54" y="303"/>
                      <a:pt x="56" y="292"/>
                    </a:cubicBezTo>
                    <a:lnTo>
                      <a:pt x="70" y="203"/>
                    </a:lnTo>
                    <a:cubicBezTo>
                      <a:pt x="71" y="199"/>
                      <a:pt x="70" y="195"/>
                      <a:pt x="67" y="192"/>
                    </a:cubicBezTo>
                    <a:lnTo>
                      <a:pt x="4" y="129"/>
                    </a:lnTo>
                    <a:cubicBezTo>
                      <a:pt x="-4" y="121"/>
                      <a:pt x="1" y="108"/>
                      <a:pt x="11" y="107"/>
                    </a:cubicBezTo>
                    <a:lnTo>
                      <a:pt x="97" y="94"/>
                    </a:lnTo>
                    <a:cubicBezTo>
                      <a:pt x="101" y="93"/>
                      <a:pt x="105" y="90"/>
                      <a:pt x="107" y="87"/>
                    </a:cubicBezTo>
                    <a:lnTo>
                      <a:pt x="146" y="7"/>
                    </a:lnTo>
                    <a:cubicBezTo>
                      <a:pt x="150" y="-2"/>
                      <a:pt x="164" y="-2"/>
                      <a:pt x="169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479" name="Freeform: Shape 478">
                <a:extLst>
                  <a:ext uri="{FF2B5EF4-FFF2-40B4-BE49-F238E27FC236}">
                    <a16:creationId xmlns:a16="http://schemas.microsoft.com/office/drawing/2014/main" id="{04E4FFDA-D655-437E-BC3C-84046D6E2B96}"/>
                  </a:ext>
                </a:extLst>
              </p:cNvPr>
              <p:cNvSpPr/>
              <p:nvPr/>
            </p:nvSpPr>
            <p:spPr>
              <a:xfrm>
                <a:off x="8010549" y="3831409"/>
                <a:ext cx="417952" cy="4103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1" h="325">
                    <a:moveTo>
                      <a:pt x="165" y="263"/>
                    </a:moveTo>
                    <a:cubicBezTo>
                      <a:pt x="168" y="263"/>
                      <a:pt x="172" y="264"/>
                      <a:pt x="176" y="266"/>
                    </a:cubicBezTo>
                    <a:lnTo>
                      <a:pt x="251" y="307"/>
                    </a:lnTo>
                    <a:cubicBezTo>
                      <a:pt x="254" y="308"/>
                      <a:pt x="256" y="307"/>
                      <a:pt x="256" y="307"/>
                    </a:cubicBezTo>
                    <a:cubicBezTo>
                      <a:pt x="257" y="306"/>
                      <a:pt x="258" y="305"/>
                      <a:pt x="258" y="302"/>
                    </a:cubicBezTo>
                    <a:lnTo>
                      <a:pt x="243" y="214"/>
                    </a:lnTo>
                    <a:cubicBezTo>
                      <a:pt x="242" y="207"/>
                      <a:pt x="244" y="200"/>
                      <a:pt x="249" y="195"/>
                    </a:cubicBezTo>
                    <a:lnTo>
                      <a:pt x="312" y="132"/>
                    </a:lnTo>
                    <a:cubicBezTo>
                      <a:pt x="314" y="130"/>
                      <a:pt x="313" y="128"/>
                      <a:pt x="313" y="127"/>
                    </a:cubicBezTo>
                    <a:cubicBezTo>
                      <a:pt x="312" y="126"/>
                      <a:pt x="312" y="124"/>
                      <a:pt x="310" y="124"/>
                    </a:cubicBezTo>
                    <a:lnTo>
                      <a:pt x="223" y="111"/>
                    </a:lnTo>
                    <a:cubicBezTo>
                      <a:pt x="217" y="110"/>
                      <a:pt x="210" y="105"/>
                      <a:pt x="207" y="99"/>
                    </a:cubicBezTo>
                    <a:lnTo>
                      <a:pt x="169" y="19"/>
                    </a:lnTo>
                    <a:cubicBezTo>
                      <a:pt x="167" y="17"/>
                      <a:pt x="166" y="17"/>
                      <a:pt x="165" y="17"/>
                    </a:cubicBezTo>
                    <a:cubicBezTo>
                      <a:pt x="164" y="17"/>
                      <a:pt x="162" y="17"/>
                      <a:pt x="161" y="19"/>
                    </a:cubicBezTo>
                    <a:lnTo>
                      <a:pt x="123" y="99"/>
                    </a:lnTo>
                    <a:cubicBezTo>
                      <a:pt x="120" y="105"/>
                      <a:pt x="114" y="110"/>
                      <a:pt x="106" y="111"/>
                    </a:cubicBezTo>
                    <a:lnTo>
                      <a:pt x="20" y="124"/>
                    </a:lnTo>
                    <a:cubicBezTo>
                      <a:pt x="18" y="124"/>
                      <a:pt x="17" y="126"/>
                      <a:pt x="17" y="127"/>
                    </a:cubicBezTo>
                    <a:cubicBezTo>
                      <a:pt x="17" y="128"/>
                      <a:pt x="17" y="130"/>
                      <a:pt x="18" y="132"/>
                    </a:cubicBezTo>
                    <a:lnTo>
                      <a:pt x="81" y="195"/>
                    </a:lnTo>
                    <a:cubicBezTo>
                      <a:pt x="86" y="200"/>
                      <a:pt x="88" y="207"/>
                      <a:pt x="87" y="214"/>
                    </a:cubicBezTo>
                    <a:lnTo>
                      <a:pt x="72" y="302"/>
                    </a:lnTo>
                    <a:cubicBezTo>
                      <a:pt x="71" y="305"/>
                      <a:pt x="74" y="306"/>
                      <a:pt x="74" y="307"/>
                    </a:cubicBezTo>
                    <a:cubicBezTo>
                      <a:pt x="75" y="307"/>
                      <a:pt x="76" y="308"/>
                      <a:pt x="78" y="307"/>
                    </a:cubicBezTo>
                    <a:lnTo>
                      <a:pt x="155" y="266"/>
                    </a:lnTo>
                    <a:cubicBezTo>
                      <a:pt x="158" y="264"/>
                      <a:pt x="161" y="263"/>
                      <a:pt x="165" y="263"/>
                    </a:cubicBezTo>
                    <a:close/>
                    <a:moveTo>
                      <a:pt x="254" y="324"/>
                    </a:moveTo>
                    <a:cubicBezTo>
                      <a:pt x="250" y="324"/>
                      <a:pt x="247" y="324"/>
                      <a:pt x="243" y="322"/>
                    </a:cubicBezTo>
                    <a:lnTo>
                      <a:pt x="167" y="280"/>
                    </a:lnTo>
                    <a:cubicBezTo>
                      <a:pt x="166" y="280"/>
                      <a:pt x="164" y="280"/>
                      <a:pt x="163" y="280"/>
                    </a:cubicBezTo>
                    <a:lnTo>
                      <a:pt x="87" y="322"/>
                    </a:lnTo>
                    <a:cubicBezTo>
                      <a:pt x="80" y="326"/>
                      <a:pt x="70" y="326"/>
                      <a:pt x="64" y="321"/>
                    </a:cubicBezTo>
                    <a:cubicBezTo>
                      <a:pt x="57" y="316"/>
                      <a:pt x="54" y="308"/>
                      <a:pt x="55" y="299"/>
                    </a:cubicBezTo>
                    <a:lnTo>
                      <a:pt x="70" y="211"/>
                    </a:lnTo>
                    <a:cubicBezTo>
                      <a:pt x="70" y="209"/>
                      <a:pt x="70" y="208"/>
                      <a:pt x="69" y="207"/>
                    </a:cubicBezTo>
                    <a:lnTo>
                      <a:pt x="6" y="144"/>
                    </a:lnTo>
                    <a:cubicBezTo>
                      <a:pt x="0" y="138"/>
                      <a:pt x="-2" y="129"/>
                      <a:pt x="1" y="122"/>
                    </a:cubicBezTo>
                    <a:cubicBezTo>
                      <a:pt x="3" y="114"/>
                      <a:pt x="10" y="109"/>
                      <a:pt x="18" y="107"/>
                    </a:cubicBezTo>
                    <a:lnTo>
                      <a:pt x="104" y="94"/>
                    </a:lnTo>
                    <a:cubicBezTo>
                      <a:pt x="105" y="94"/>
                      <a:pt x="106" y="93"/>
                      <a:pt x="107" y="92"/>
                    </a:cubicBezTo>
                    <a:lnTo>
                      <a:pt x="145" y="12"/>
                    </a:lnTo>
                    <a:cubicBezTo>
                      <a:pt x="149" y="5"/>
                      <a:pt x="156" y="0"/>
                      <a:pt x="165" y="0"/>
                    </a:cubicBezTo>
                    <a:cubicBezTo>
                      <a:pt x="173" y="0"/>
                      <a:pt x="181" y="5"/>
                      <a:pt x="185" y="12"/>
                    </a:cubicBezTo>
                    <a:lnTo>
                      <a:pt x="223" y="92"/>
                    </a:lnTo>
                    <a:cubicBezTo>
                      <a:pt x="223" y="93"/>
                      <a:pt x="224" y="94"/>
                      <a:pt x="226" y="94"/>
                    </a:cubicBezTo>
                    <a:lnTo>
                      <a:pt x="312" y="107"/>
                    </a:lnTo>
                    <a:cubicBezTo>
                      <a:pt x="320" y="109"/>
                      <a:pt x="327" y="114"/>
                      <a:pt x="329" y="122"/>
                    </a:cubicBezTo>
                    <a:cubicBezTo>
                      <a:pt x="332" y="129"/>
                      <a:pt x="330" y="138"/>
                      <a:pt x="324" y="144"/>
                    </a:cubicBezTo>
                    <a:lnTo>
                      <a:pt x="261" y="207"/>
                    </a:lnTo>
                    <a:cubicBezTo>
                      <a:pt x="260" y="208"/>
                      <a:pt x="260" y="209"/>
                      <a:pt x="260" y="211"/>
                    </a:cubicBezTo>
                    <a:lnTo>
                      <a:pt x="275" y="299"/>
                    </a:lnTo>
                    <a:cubicBezTo>
                      <a:pt x="276" y="308"/>
                      <a:pt x="273" y="316"/>
                      <a:pt x="266" y="321"/>
                    </a:cubicBezTo>
                    <a:cubicBezTo>
                      <a:pt x="262" y="323"/>
                      <a:pt x="258" y="324"/>
                      <a:pt x="254" y="32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</p:grpSp>
      </p:grpSp>
      <p:sp>
        <p:nvSpPr>
          <p:cNvPr id="509" name="TextBox 508">
            <a:extLst>
              <a:ext uri="{FF2B5EF4-FFF2-40B4-BE49-F238E27FC236}">
                <a16:creationId xmlns:a16="http://schemas.microsoft.com/office/drawing/2014/main" id="{D7719438-3507-450C-807D-EE24DEA8066E}"/>
              </a:ext>
            </a:extLst>
          </p:cNvPr>
          <p:cNvSpPr txBox="1"/>
          <p:nvPr/>
        </p:nvSpPr>
        <p:spPr>
          <a:xfrm>
            <a:off x="1520825" y="69920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400" dirty="0">
                <a:latin typeface="Poppins" panose="00000500000000000000" pitchFamily="2" charset="0"/>
                <a:cs typeface="Poppins" panose="00000500000000000000" pitchFamily="2" charset="0"/>
              </a:rPr>
              <a:t>LOYALTY PROGRAM SLIDE</a:t>
            </a:r>
          </a:p>
        </p:txBody>
      </p:sp>
      <p:sp>
        <p:nvSpPr>
          <p:cNvPr id="510" name="TextBox 509">
            <a:extLst>
              <a:ext uri="{FF2B5EF4-FFF2-40B4-BE49-F238E27FC236}">
                <a16:creationId xmlns:a16="http://schemas.microsoft.com/office/drawing/2014/main" id="{2A808A71-8B26-4335-BE00-18E08ECE9AE5}"/>
              </a:ext>
            </a:extLst>
          </p:cNvPr>
          <p:cNvSpPr txBox="1"/>
          <p:nvPr/>
        </p:nvSpPr>
        <p:spPr>
          <a:xfrm>
            <a:off x="1520826" y="1837469"/>
            <a:ext cx="21336000" cy="6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1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511" name="TextBox 510">
            <a:extLst>
              <a:ext uri="{FF2B5EF4-FFF2-40B4-BE49-F238E27FC236}">
                <a16:creationId xmlns:a16="http://schemas.microsoft.com/office/drawing/2014/main" id="{0D873B6D-3F22-4463-951A-F0BA8ED33426}"/>
              </a:ext>
            </a:extLst>
          </p:cNvPr>
          <p:cNvSpPr txBox="1"/>
          <p:nvPr/>
        </p:nvSpPr>
        <p:spPr>
          <a:xfrm>
            <a:off x="14049716" y="3898056"/>
            <a:ext cx="1538456" cy="12118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01</a:t>
            </a:r>
          </a:p>
        </p:txBody>
      </p:sp>
      <p:sp>
        <p:nvSpPr>
          <p:cNvPr id="512" name="TextBox 511">
            <a:extLst>
              <a:ext uri="{FF2B5EF4-FFF2-40B4-BE49-F238E27FC236}">
                <a16:creationId xmlns:a16="http://schemas.microsoft.com/office/drawing/2014/main" id="{934B351C-C1BD-4AE0-A936-C2CE12D92FC1}"/>
              </a:ext>
            </a:extLst>
          </p:cNvPr>
          <p:cNvSpPr txBox="1"/>
          <p:nvPr/>
        </p:nvSpPr>
        <p:spPr>
          <a:xfrm>
            <a:off x="14049716" y="6267304"/>
            <a:ext cx="1538456" cy="12118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02</a:t>
            </a:r>
            <a:endParaRPr lang="en-US" sz="6000" spc="-3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13" name="TextBox 512">
            <a:extLst>
              <a:ext uri="{FF2B5EF4-FFF2-40B4-BE49-F238E27FC236}">
                <a16:creationId xmlns:a16="http://schemas.microsoft.com/office/drawing/2014/main" id="{3CC678BC-83D0-4583-84BB-CE7E13DBB5C5}"/>
              </a:ext>
            </a:extLst>
          </p:cNvPr>
          <p:cNvSpPr txBox="1"/>
          <p:nvPr/>
        </p:nvSpPr>
        <p:spPr>
          <a:xfrm>
            <a:off x="14049716" y="8634012"/>
            <a:ext cx="1538456" cy="12118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03</a:t>
            </a:r>
          </a:p>
        </p:txBody>
      </p:sp>
      <p:sp>
        <p:nvSpPr>
          <p:cNvPr id="514" name="TextBox 513">
            <a:extLst>
              <a:ext uri="{FF2B5EF4-FFF2-40B4-BE49-F238E27FC236}">
                <a16:creationId xmlns:a16="http://schemas.microsoft.com/office/drawing/2014/main" id="{32576207-63C6-49B8-A82D-67BEF332D17B}"/>
              </a:ext>
            </a:extLst>
          </p:cNvPr>
          <p:cNvSpPr txBox="1"/>
          <p:nvPr/>
        </p:nvSpPr>
        <p:spPr>
          <a:xfrm>
            <a:off x="14042096" y="11012150"/>
            <a:ext cx="1538456" cy="12118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04</a:t>
            </a:r>
          </a:p>
        </p:txBody>
      </p:sp>
      <p:sp>
        <p:nvSpPr>
          <p:cNvPr id="515" name="TextBox 514">
            <a:extLst>
              <a:ext uri="{FF2B5EF4-FFF2-40B4-BE49-F238E27FC236}">
                <a16:creationId xmlns:a16="http://schemas.microsoft.com/office/drawing/2014/main" id="{F587D8B7-4BAA-461B-B6B3-5A3EB7464AE4}"/>
              </a:ext>
            </a:extLst>
          </p:cNvPr>
          <p:cNvSpPr txBox="1"/>
          <p:nvPr/>
        </p:nvSpPr>
        <p:spPr>
          <a:xfrm>
            <a:off x="16547461" y="3739716"/>
            <a:ext cx="5978623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516" name="TextBox 515">
            <a:extLst>
              <a:ext uri="{FF2B5EF4-FFF2-40B4-BE49-F238E27FC236}">
                <a16:creationId xmlns:a16="http://schemas.microsoft.com/office/drawing/2014/main" id="{EAC81ACF-597C-43FC-92E5-1D04CE640CD8}"/>
              </a:ext>
            </a:extLst>
          </p:cNvPr>
          <p:cNvSpPr txBox="1"/>
          <p:nvPr/>
        </p:nvSpPr>
        <p:spPr>
          <a:xfrm>
            <a:off x="16552542" y="4393662"/>
            <a:ext cx="5978626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517" name="TextBox 516">
            <a:extLst>
              <a:ext uri="{FF2B5EF4-FFF2-40B4-BE49-F238E27FC236}">
                <a16:creationId xmlns:a16="http://schemas.microsoft.com/office/drawing/2014/main" id="{14D518FF-03EC-480F-B4EC-782361A5E08A}"/>
              </a:ext>
            </a:extLst>
          </p:cNvPr>
          <p:cNvSpPr txBox="1"/>
          <p:nvPr/>
        </p:nvSpPr>
        <p:spPr>
          <a:xfrm>
            <a:off x="16553557" y="6122738"/>
            <a:ext cx="5978623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518" name="TextBox 517">
            <a:extLst>
              <a:ext uri="{FF2B5EF4-FFF2-40B4-BE49-F238E27FC236}">
                <a16:creationId xmlns:a16="http://schemas.microsoft.com/office/drawing/2014/main" id="{599FEDB4-2566-49D1-85FE-A5B30027A7CB}"/>
              </a:ext>
            </a:extLst>
          </p:cNvPr>
          <p:cNvSpPr txBox="1"/>
          <p:nvPr/>
        </p:nvSpPr>
        <p:spPr>
          <a:xfrm>
            <a:off x="16558638" y="6776684"/>
            <a:ext cx="5978626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519" name="TextBox 518">
            <a:extLst>
              <a:ext uri="{FF2B5EF4-FFF2-40B4-BE49-F238E27FC236}">
                <a16:creationId xmlns:a16="http://schemas.microsoft.com/office/drawing/2014/main" id="{2BA1C138-4DAE-4516-9395-A07C60BAD2E5}"/>
              </a:ext>
            </a:extLst>
          </p:cNvPr>
          <p:cNvSpPr txBox="1"/>
          <p:nvPr/>
        </p:nvSpPr>
        <p:spPr>
          <a:xfrm>
            <a:off x="16553557" y="8480360"/>
            <a:ext cx="5978623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520" name="TextBox 519">
            <a:extLst>
              <a:ext uri="{FF2B5EF4-FFF2-40B4-BE49-F238E27FC236}">
                <a16:creationId xmlns:a16="http://schemas.microsoft.com/office/drawing/2014/main" id="{5D2C992E-1DF2-4EBD-9EA7-A24E4DDAE5E4}"/>
              </a:ext>
            </a:extLst>
          </p:cNvPr>
          <p:cNvSpPr txBox="1"/>
          <p:nvPr/>
        </p:nvSpPr>
        <p:spPr>
          <a:xfrm>
            <a:off x="16558638" y="9139386"/>
            <a:ext cx="5978626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521" name="TextBox 520">
            <a:extLst>
              <a:ext uri="{FF2B5EF4-FFF2-40B4-BE49-F238E27FC236}">
                <a16:creationId xmlns:a16="http://schemas.microsoft.com/office/drawing/2014/main" id="{8733BDC7-0ACE-48B1-9DE0-AAB577BB038C}"/>
              </a:ext>
            </a:extLst>
          </p:cNvPr>
          <p:cNvSpPr txBox="1"/>
          <p:nvPr/>
        </p:nvSpPr>
        <p:spPr>
          <a:xfrm>
            <a:off x="16553557" y="10857032"/>
            <a:ext cx="5978623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522" name="TextBox 521">
            <a:extLst>
              <a:ext uri="{FF2B5EF4-FFF2-40B4-BE49-F238E27FC236}">
                <a16:creationId xmlns:a16="http://schemas.microsoft.com/office/drawing/2014/main" id="{5F20E713-EF7F-4CC8-9DDB-0A82EA11DDE2}"/>
              </a:ext>
            </a:extLst>
          </p:cNvPr>
          <p:cNvSpPr txBox="1"/>
          <p:nvPr/>
        </p:nvSpPr>
        <p:spPr>
          <a:xfrm>
            <a:off x="16558638" y="11516058"/>
            <a:ext cx="5978626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2908706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Freeform 69">
            <a:extLst>
              <a:ext uri="{FF2B5EF4-FFF2-40B4-BE49-F238E27FC236}">
                <a16:creationId xmlns:a16="http://schemas.microsoft.com/office/drawing/2014/main" id="{EB528C17-077E-465E-8A09-CED1F5CF4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0580" y="5440240"/>
            <a:ext cx="4517049" cy="4517048"/>
          </a:xfrm>
          <a:custGeom>
            <a:avLst/>
            <a:gdLst>
              <a:gd name="T0" fmla="*/ 3624 w 3625"/>
              <a:gd name="T1" fmla="*/ 1811 h 3623"/>
              <a:gd name="T2" fmla="*/ 3624 w 3625"/>
              <a:gd name="T3" fmla="*/ 1811 h 3623"/>
              <a:gd name="T4" fmla="*/ 1812 w 3625"/>
              <a:gd name="T5" fmla="*/ 3622 h 3623"/>
              <a:gd name="T6" fmla="*/ 1812 w 3625"/>
              <a:gd name="T7" fmla="*/ 3622 h 3623"/>
              <a:gd name="T8" fmla="*/ 0 w 3625"/>
              <a:gd name="T9" fmla="*/ 1811 h 3623"/>
              <a:gd name="T10" fmla="*/ 0 w 3625"/>
              <a:gd name="T11" fmla="*/ 1811 h 3623"/>
              <a:gd name="T12" fmla="*/ 1812 w 3625"/>
              <a:gd name="T13" fmla="*/ 0 h 3623"/>
              <a:gd name="T14" fmla="*/ 1812 w 3625"/>
              <a:gd name="T15" fmla="*/ 0 h 3623"/>
              <a:gd name="T16" fmla="*/ 3624 w 3625"/>
              <a:gd name="T17" fmla="*/ 1811 h 3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25" h="3623">
                <a:moveTo>
                  <a:pt x="3624" y="1811"/>
                </a:moveTo>
                <a:lnTo>
                  <a:pt x="3624" y="1811"/>
                </a:lnTo>
                <a:cubicBezTo>
                  <a:pt x="3624" y="2811"/>
                  <a:pt x="2813" y="3622"/>
                  <a:pt x="1812" y="3622"/>
                </a:cubicBezTo>
                <a:lnTo>
                  <a:pt x="1812" y="3622"/>
                </a:lnTo>
                <a:cubicBezTo>
                  <a:pt x="812" y="3622"/>
                  <a:pt x="0" y="2811"/>
                  <a:pt x="0" y="1811"/>
                </a:cubicBezTo>
                <a:lnTo>
                  <a:pt x="0" y="1811"/>
                </a:lnTo>
                <a:cubicBezTo>
                  <a:pt x="0" y="811"/>
                  <a:pt x="812" y="0"/>
                  <a:pt x="1812" y="0"/>
                </a:cubicBezTo>
                <a:lnTo>
                  <a:pt x="1812" y="0"/>
                </a:lnTo>
                <a:cubicBezTo>
                  <a:pt x="2813" y="0"/>
                  <a:pt x="3624" y="811"/>
                  <a:pt x="3624" y="181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86" name="Freeform 70">
            <a:extLst>
              <a:ext uri="{FF2B5EF4-FFF2-40B4-BE49-F238E27FC236}">
                <a16:creationId xmlns:a16="http://schemas.microsoft.com/office/drawing/2014/main" id="{3A27D2FD-80E1-4469-B1CE-736E068EA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3804" y="5758962"/>
            <a:ext cx="3879606" cy="3879606"/>
          </a:xfrm>
          <a:custGeom>
            <a:avLst/>
            <a:gdLst>
              <a:gd name="T0" fmla="*/ 3114 w 3115"/>
              <a:gd name="T1" fmla="*/ 1556 h 3114"/>
              <a:gd name="T2" fmla="*/ 3114 w 3115"/>
              <a:gd name="T3" fmla="*/ 1556 h 3114"/>
              <a:gd name="T4" fmla="*/ 1557 w 3115"/>
              <a:gd name="T5" fmla="*/ 3113 h 3114"/>
              <a:gd name="T6" fmla="*/ 1557 w 3115"/>
              <a:gd name="T7" fmla="*/ 3113 h 3114"/>
              <a:gd name="T8" fmla="*/ 0 w 3115"/>
              <a:gd name="T9" fmla="*/ 1556 h 3114"/>
              <a:gd name="T10" fmla="*/ 0 w 3115"/>
              <a:gd name="T11" fmla="*/ 1556 h 3114"/>
              <a:gd name="T12" fmla="*/ 1557 w 3115"/>
              <a:gd name="T13" fmla="*/ 0 h 3114"/>
              <a:gd name="T14" fmla="*/ 1557 w 3115"/>
              <a:gd name="T15" fmla="*/ 0 h 3114"/>
              <a:gd name="T16" fmla="*/ 3114 w 3115"/>
              <a:gd name="T17" fmla="*/ 1556 h 3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15" h="3114">
                <a:moveTo>
                  <a:pt x="3114" y="1556"/>
                </a:moveTo>
                <a:lnTo>
                  <a:pt x="3114" y="1556"/>
                </a:lnTo>
                <a:cubicBezTo>
                  <a:pt x="3114" y="2415"/>
                  <a:pt x="2417" y="3113"/>
                  <a:pt x="1557" y="3113"/>
                </a:cubicBezTo>
                <a:lnTo>
                  <a:pt x="1557" y="3113"/>
                </a:lnTo>
                <a:cubicBezTo>
                  <a:pt x="697" y="3113"/>
                  <a:pt x="0" y="2415"/>
                  <a:pt x="0" y="1556"/>
                </a:cubicBezTo>
                <a:lnTo>
                  <a:pt x="0" y="1556"/>
                </a:lnTo>
                <a:cubicBezTo>
                  <a:pt x="0" y="696"/>
                  <a:pt x="697" y="0"/>
                  <a:pt x="1557" y="0"/>
                </a:cubicBezTo>
                <a:lnTo>
                  <a:pt x="1557" y="0"/>
                </a:lnTo>
                <a:cubicBezTo>
                  <a:pt x="2417" y="0"/>
                  <a:pt x="3114" y="696"/>
                  <a:pt x="3114" y="1556"/>
                </a:cubicBezTo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193" name="Freeform 177">
            <a:extLst>
              <a:ext uri="{FF2B5EF4-FFF2-40B4-BE49-F238E27FC236}">
                <a16:creationId xmlns:a16="http://schemas.microsoft.com/office/drawing/2014/main" id="{F504CE8E-C375-4C54-97CB-76D48EA68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228" y="5440240"/>
            <a:ext cx="4517049" cy="4517048"/>
          </a:xfrm>
          <a:custGeom>
            <a:avLst/>
            <a:gdLst>
              <a:gd name="T0" fmla="*/ 3623 w 3624"/>
              <a:gd name="T1" fmla="*/ 1811 h 3623"/>
              <a:gd name="T2" fmla="*/ 3623 w 3624"/>
              <a:gd name="T3" fmla="*/ 1811 h 3623"/>
              <a:gd name="T4" fmla="*/ 1811 w 3624"/>
              <a:gd name="T5" fmla="*/ 3622 h 3623"/>
              <a:gd name="T6" fmla="*/ 1811 w 3624"/>
              <a:gd name="T7" fmla="*/ 3622 h 3623"/>
              <a:gd name="T8" fmla="*/ 0 w 3624"/>
              <a:gd name="T9" fmla="*/ 1811 h 3623"/>
              <a:gd name="T10" fmla="*/ 0 w 3624"/>
              <a:gd name="T11" fmla="*/ 1811 h 3623"/>
              <a:gd name="T12" fmla="*/ 1811 w 3624"/>
              <a:gd name="T13" fmla="*/ 0 h 3623"/>
              <a:gd name="T14" fmla="*/ 1811 w 3624"/>
              <a:gd name="T15" fmla="*/ 0 h 3623"/>
              <a:gd name="T16" fmla="*/ 3623 w 3624"/>
              <a:gd name="T17" fmla="*/ 1811 h 3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24" h="3623">
                <a:moveTo>
                  <a:pt x="3623" y="1811"/>
                </a:moveTo>
                <a:lnTo>
                  <a:pt x="3623" y="1811"/>
                </a:lnTo>
                <a:cubicBezTo>
                  <a:pt x="3623" y="2811"/>
                  <a:pt x="2812" y="3622"/>
                  <a:pt x="1811" y="3622"/>
                </a:cubicBezTo>
                <a:lnTo>
                  <a:pt x="1811" y="3622"/>
                </a:lnTo>
                <a:cubicBezTo>
                  <a:pt x="811" y="3622"/>
                  <a:pt x="0" y="2811"/>
                  <a:pt x="0" y="1811"/>
                </a:cubicBezTo>
                <a:lnTo>
                  <a:pt x="0" y="1811"/>
                </a:lnTo>
                <a:cubicBezTo>
                  <a:pt x="0" y="811"/>
                  <a:pt x="811" y="0"/>
                  <a:pt x="1811" y="0"/>
                </a:cubicBezTo>
                <a:lnTo>
                  <a:pt x="1811" y="0"/>
                </a:lnTo>
                <a:cubicBezTo>
                  <a:pt x="2812" y="0"/>
                  <a:pt x="3623" y="811"/>
                  <a:pt x="3623" y="181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194" name="Freeform 178">
            <a:extLst>
              <a:ext uri="{FF2B5EF4-FFF2-40B4-BE49-F238E27FC236}">
                <a16:creationId xmlns:a16="http://schemas.microsoft.com/office/drawing/2014/main" id="{E633F426-E0AE-4E88-A4C6-F30139315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3949" y="5758962"/>
            <a:ext cx="3879606" cy="3879606"/>
          </a:xfrm>
          <a:custGeom>
            <a:avLst/>
            <a:gdLst>
              <a:gd name="T0" fmla="*/ 3114 w 3115"/>
              <a:gd name="T1" fmla="*/ 1556 h 3114"/>
              <a:gd name="T2" fmla="*/ 3114 w 3115"/>
              <a:gd name="T3" fmla="*/ 1556 h 3114"/>
              <a:gd name="T4" fmla="*/ 1557 w 3115"/>
              <a:gd name="T5" fmla="*/ 3113 h 3114"/>
              <a:gd name="T6" fmla="*/ 1557 w 3115"/>
              <a:gd name="T7" fmla="*/ 3113 h 3114"/>
              <a:gd name="T8" fmla="*/ 0 w 3115"/>
              <a:gd name="T9" fmla="*/ 1556 h 3114"/>
              <a:gd name="T10" fmla="*/ 0 w 3115"/>
              <a:gd name="T11" fmla="*/ 1556 h 3114"/>
              <a:gd name="T12" fmla="*/ 1557 w 3115"/>
              <a:gd name="T13" fmla="*/ 0 h 3114"/>
              <a:gd name="T14" fmla="*/ 1557 w 3115"/>
              <a:gd name="T15" fmla="*/ 0 h 3114"/>
              <a:gd name="T16" fmla="*/ 3114 w 3115"/>
              <a:gd name="T17" fmla="*/ 1556 h 3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15" h="3114">
                <a:moveTo>
                  <a:pt x="3114" y="1556"/>
                </a:moveTo>
                <a:lnTo>
                  <a:pt x="3114" y="1556"/>
                </a:lnTo>
                <a:cubicBezTo>
                  <a:pt x="3114" y="2415"/>
                  <a:pt x="2417" y="3113"/>
                  <a:pt x="1557" y="3113"/>
                </a:cubicBezTo>
                <a:lnTo>
                  <a:pt x="1557" y="3113"/>
                </a:lnTo>
                <a:cubicBezTo>
                  <a:pt x="697" y="3113"/>
                  <a:pt x="0" y="2415"/>
                  <a:pt x="0" y="1556"/>
                </a:cubicBezTo>
                <a:lnTo>
                  <a:pt x="0" y="1556"/>
                </a:lnTo>
                <a:cubicBezTo>
                  <a:pt x="0" y="696"/>
                  <a:pt x="697" y="0"/>
                  <a:pt x="1557" y="0"/>
                </a:cubicBezTo>
                <a:lnTo>
                  <a:pt x="1557" y="0"/>
                </a:lnTo>
                <a:cubicBezTo>
                  <a:pt x="2417" y="0"/>
                  <a:pt x="3114" y="696"/>
                  <a:pt x="3114" y="1556"/>
                </a:cubicBezTo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297" name="Freeform 281">
            <a:extLst>
              <a:ext uri="{FF2B5EF4-FFF2-40B4-BE49-F238E27FC236}">
                <a16:creationId xmlns:a16="http://schemas.microsoft.com/office/drawing/2014/main" id="{4B100216-7516-4396-BB56-FACD4F870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5372" y="5440240"/>
            <a:ext cx="4517049" cy="4517048"/>
          </a:xfrm>
          <a:custGeom>
            <a:avLst/>
            <a:gdLst>
              <a:gd name="T0" fmla="*/ 3623 w 3624"/>
              <a:gd name="T1" fmla="*/ 1811 h 3623"/>
              <a:gd name="T2" fmla="*/ 3623 w 3624"/>
              <a:gd name="T3" fmla="*/ 1811 h 3623"/>
              <a:gd name="T4" fmla="*/ 1811 w 3624"/>
              <a:gd name="T5" fmla="*/ 3622 h 3623"/>
              <a:gd name="T6" fmla="*/ 1811 w 3624"/>
              <a:gd name="T7" fmla="*/ 3622 h 3623"/>
              <a:gd name="T8" fmla="*/ 0 w 3624"/>
              <a:gd name="T9" fmla="*/ 1811 h 3623"/>
              <a:gd name="T10" fmla="*/ 0 w 3624"/>
              <a:gd name="T11" fmla="*/ 1811 h 3623"/>
              <a:gd name="T12" fmla="*/ 1811 w 3624"/>
              <a:gd name="T13" fmla="*/ 0 h 3623"/>
              <a:gd name="T14" fmla="*/ 1811 w 3624"/>
              <a:gd name="T15" fmla="*/ 0 h 3623"/>
              <a:gd name="T16" fmla="*/ 3623 w 3624"/>
              <a:gd name="T17" fmla="*/ 1811 h 3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24" h="3623">
                <a:moveTo>
                  <a:pt x="3623" y="1811"/>
                </a:moveTo>
                <a:lnTo>
                  <a:pt x="3623" y="1811"/>
                </a:lnTo>
                <a:cubicBezTo>
                  <a:pt x="3623" y="2811"/>
                  <a:pt x="2812" y="3622"/>
                  <a:pt x="1811" y="3622"/>
                </a:cubicBezTo>
                <a:lnTo>
                  <a:pt x="1811" y="3622"/>
                </a:lnTo>
                <a:cubicBezTo>
                  <a:pt x="811" y="3622"/>
                  <a:pt x="0" y="2811"/>
                  <a:pt x="0" y="1811"/>
                </a:cubicBezTo>
                <a:lnTo>
                  <a:pt x="0" y="1811"/>
                </a:lnTo>
                <a:cubicBezTo>
                  <a:pt x="0" y="811"/>
                  <a:pt x="811" y="0"/>
                  <a:pt x="1811" y="0"/>
                </a:cubicBezTo>
                <a:lnTo>
                  <a:pt x="1811" y="0"/>
                </a:lnTo>
                <a:cubicBezTo>
                  <a:pt x="2812" y="0"/>
                  <a:pt x="3623" y="811"/>
                  <a:pt x="3623" y="181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298" name="Freeform 282">
            <a:extLst>
              <a:ext uri="{FF2B5EF4-FFF2-40B4-BE49-F238E27FC236}">
                <a16:creationId xmlns:a16="http://schemas.microsoft.com/office/drawing/2014/main" id="{8B61F973-37D7-4927-B304-2698E3327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18600" y="5758962"/>
            <a:ext cx="3879606" cy="3879606"/>
          </a:xfrm>
          <a:custGeom>
            <a:avLst/>
            <a:gdLst>
              <a:gd name="T0" fmla="*/ 3114 w 3115"/>
              <a:gd name="T1" fmla="*/ 1556 h 3114"/>
              <a:gd name="T2" fmla="*/ 3114 w 3115"/>
              <a:gd name="T3" fmla="*/ 1556 h 3114"/>
              <a:gd name="T4" fmla="*/ 1557 w 3115"/>
              <a:gd name="T5" fmla="*/ 3113 h 3114"/>
              <a:gd name="T6" fmla="*/ 1557 w 3115"/>
              <a:gd name="T7" fmla="*/ 3113 h 3114"/>
              <a:gd name="T8" fmla="*/ 0 w 3115"/>
              <a:gd name="T9" fmla="*/ 1556 h 3114"/>
              <a:gd name="T10" fmla="*/ 0 w 3115"/>
              <a:gd name="T11" fmla="*/ 1556 h 3114"/>
              <a:gd name="T12" fmla="*/ 1557 w 3115"/>
              <a:gd name="T13" fmla="*/ 0 h 3114"/>
              <a:gd name="T14" fmla="*/ 1557 w 3115"/>
              <a:gd name="T15" fmla="*/ 0 h 3114"/>
              <a:gd name="T16" fmla="*/ 3114 w 3115"/>
              <a:gd name="T17" fmla="*/ 1556 h 3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15" h="3114">
                <a:moveTo>
                  <a:pt x="3114" y="1556"/>
                </a:moveTo>
                <a:lnTo>
                  <a:pt x="3114" y="1556"/>
                </a:lnTo>
                <a:cubicBezTo>
                  <a:pt x="3114" y="2415"/>
                  <a:pt x="2417" y="3113"/>
                  <a:pt x="1557" y="3113"/>
                </a:cubicBezTo>
                <a:lnTo>
                  <a:pt x="1557" y="3113"/>
                </a:lnTo>
                <a:cubicBezTo>
                  <a:pt x="697" y="3113"/>
                  <a:pt x="0" y="2415"/>
                  <a:pt x="0" y="1556"/>
                </a:cubicBezTo>
                <a:lnTo>
                  <a:pt x="0" y="1556"/>
                </a:lnTo>
                <a:cubicBezTo>
                  <a:pt x="0" y="696"/>
                  <a:pt x="697" y="0"/>
                  <a:pt x="1557" y="0"/>
                </a:cubicBezTo>
                <a:lnTo>
                  <a:pt x="1557" y="0"/>
                </a:lnTo>
                <a:cubicBezTo>
                  <a:pt x="2417" y="0"/>
                  <a:pt x="3114" y="696"/>
                  <a:pt x="3114" y="1556"/>
                </a:cubicBezTo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406" name="Freeform 390">
            <a:extLst>
              <a:ext uri="{FF2B5EF4-FFF2-40B4-BE49-F238E27FC236}">
                <a16:creationId xmlns:a16="http://schemas.microsoft.com/office/drawing/2014/main" id="{10012A62-8506-4EB0-BD77-2BAAFE9E3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0024" y="5440240"/>
            <a:ext cx="4517049" cy="4517048"/>
          </a:xfrm>
          <a:custGeom>
            <a:avLst/>
            <a:gdLst>
              <a:gd name="T0" fmla="*/ 3624 w 3625"/>
              <a:gd name="T1" fmla="*/ 1811 h 3623"/>
              <a:gd name="T2" fmla="*/ 3624 w 3625"/>
              <a:gd name="T3" fmla="*/ 1811 h 3623"/>
              <a:gd name="T4" fmla="*/ 1812 w 3625"/>
              <a:gd name="T5" fmla="*/ 3622 h 3623"/>
              <a:gd name="T6" fmla="*/ 1812 w 3625"/>
              <a:gd name="T7" fmla="*/ 3622 h 3623"/>
              <a:gd name="T8" fmla="*/ 0 w 3625"/>
              <a:gd name="T9" fmla="*/ 1811 h 3623"/>
              <a:gd name="T10" fmla="*/ 0 w 3625"/>
              <a:gd name="T11" fmla="*/ 1811 h 3623"/>
              <a:gd name="T12" fmla="*/ 1812 w 3625"/>
              <a:gd name="T13" fmla="*/ 0 h 3623"/>
              <a:gd name="T14" fmla="*/ 1812 w 3625"/>
              <a:gd name="T15" fmla="*/ 0 h 3623"/>
              <a:gd name="T16" fmla="*/ 3624 w 3625"/>
              <a:gd name="T17" fmla="*/ 1811 h 3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25" h="3623">
                <a:moveTo>
                  <a:pt x="3624" y="1811"/>
                </a:moveTo>
                <a:lnTo>
                  <a:pt x="3624" y="1811"/>
                </a:lnTo>
                <a:cubicBezTo>
                  <a:pt x="3624" y="2811"/>
                  <a:pt x="2812" y="3622"/>
                  <a:pt x="1812" y="3622"/>
                </a:cubicBezTo>
                <a:lnTo>
                  <a:pt x="1812" y="3622"/>
                </a:lnTo>
                <a:cubicBezTo>
                  <a:pt x="811" y="3622"/>
                  <a:pt x="0" y="2811"/>
                  <a:pt x="0" y="1811"/>
                </a:cubicBezTo>
                <a:lnTo>
                  <a:pt x="0" y="1811"/>
                </a:lnTo>
                <a:cubicBezTo>
                  <a:pt x="0" y="811"/>
                  <a:pt x="811" y="0"/>
                  <a:pt x="1812" y="0"/>
                </a:cubicBezTo>
                <a:lnTo>
                  <a:pt x="1812" y="0"/>
                </a:lnTo>
                <a:cubicBezTo>
                  <a:pt x="2812" y="0"/>
                  <a:pt x="3624" y="811"/>
                  <a:pt x="3624" y="181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407" name="Freeform 391">
            <a:extLst>
              <a:ext uri="{FF2B5EF4-FFF2-40B4-BE49-F238E27FC236}">
                <a16:creationId xmlns:a16="http://schemas.microsoft.com/office/drawing/2014/main" id="{3A144D8E-728A-4367-A7E7-48CE5AA8B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8745" y="5758962"/>
            <a:ext cx="3879606" cy="3879606"/>
          </a:xfrm>
          <a:custGeom>
            <a:avLst/>
            <a:gdLst>
              <a:gd name="T0" fmla="*/ 3114 w 3115"/>
              <a:gd name="T1" fmla="*/ 1556 h 3114"/>
              <a:gd name="T2" fmla="*/ 3114 w 3115"/>
              <a:gd name="T3" fmla="*/ 1556 h 3114"/>
              <a:gd name="T4" fmla="*/ 1557 w 3115"/>
              <a:gd name="T5" fmla="*/ 3113 h 3114"/>
              <a:gd name="T6" fmla="*/ 1557 w 3115"/>
              <a:gd name="T7" fmla="*/ 3113 h 3114"/>
              <a:gd name="T8" fmla="*/ 0 w 3115"/>
              <a:gd name="T9" fmla="*/ 1556 h 3114"/>
              <a:gd name="T10" fmla="*/ 0 w 3115"/>
              <a:gd name="T11" fmla="*/ 1556 h 3114"/>
              <a:gd name="T12" fmla="*/ 1557 w 3115"/>
              <a:gd name="T13" fmla="*/ 0 h 3114"/>
              <a:gd name="T14" fmla="*/ 1557 w 3115"/>
              <a:gd name="T15" fmla="*/ 0 h 3114"/>
              <a:gd name="T16" fmla="*/ 3114 w 3115"/>
              <a:gd name="T17" fmla="*/ 1556 h 3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15" h="3114">
                <a:moveTo>
                  <a:pt x="3114" y="1556"/>
                </a:moveTo>
                <a:lnTo>
                  <a:pt x="3114" y="1556"/>
                </a:lnTo>
                <a:cubicBezTo>
                  <a:pt x="3114" y="2415"/>
                  <a:pt x="2417" y="3113"/>
                  <a:pt x="1557" y="3113"/>
                </a:cubicBezTo>
                <a:lnTo>
                  <a:pt x="1557" y="3113"/>
                </a:lnTo>
                <a:cubicBezTo>
                  <a:pt x="697" y="3113"/>
                  <a:pt x="0" y="2415"/>
                  <a:pt x="0" y="1556"/>
                </a:cubicBezTo>
                <a:lnTo>
                  <a:pt x="0" y="1556"/>
                </a:lnTo>
                <a:cubicBezTo>
                  <a:pt x="0" y="696"/>
                  <a:pt x="697" y="0"/>
                  <a:pt x="1557" y="0"/>
                </a:cubicBezTo>
                <a:lnTo>
                  <a:pt x="1557" y="0"/>
                </a:lnTo>
                <a:cubicBezTo>
                  <a:pt x="2417" y="0"/>
                  <a:pt x="3114" y="696"/>
                  <a:pt x="3114" y="1556"/>
                </a:cubicBezTo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grpSp>
        <p:nvGrpSpPr>
          <p:cNvPr id="630" name="Group 629">
            <a:extLst>
              <a:ext uri="{FF2B5EF4-FFF2-40B4-BE49-F238E27FC236}">
                <a16:creationId xmlns:a16="http://schemas.microsoft.com/office/drawing/2014/main" id="{A5D4E147-2EC2-4BEC-ABCF-FF51628D878A}"/>
              </a:ext>
            </a:extLst>
          </p:cNvPr>
          <p:cNvGrpSpPr/>
          <p:nvPr/>
        </p:nvGrpSpPr>
        <p:grpSpPr>
          <a:xfrm>
            <a:off x="3159621" y="5967778"/>
            <a:ext cx="1416057" cy="3341077"/>
            <a:chOff x="3380481" y="4830385"/>
            <a:chExt cx="1560276" cy="3723733"/>
          </a:xfrm>
        </p:grpSpPr>
        <p:sp>
          <p:nvSpPr>
            <p:cNvPr id="631" name="Freeform: Shape 630">
              <a:extLst>
                <a:ext uri="{FF2B5EF4-FFF2-40B4-BE49-F238E27FC236}">
                  <a16:creationId xmlns:a16="http://schemas.microsoft.com/office/drawing/2014/main" id="{1FAD9149-E5BA-4B48-BEC0-28EBDBDE74B6}"/>
                </a:ext>
              </a:extLst>
            </p:cNvPr>
            <p:cNvSpPr/>
            <p:nvPr/>
          </p:nvSpPr>
          <p:spPr>
            <a:xfrm>
              <a:off x="4322630" y="6036735"/>
              <a:ext cx="606914" cy="711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8" h="572">
                  <a:moveTo>
                    <a:pt x="0" y="572"/>
                  </a:moveTo>
                  <a:cubicBezTo>
                    <a:pt x="0" y="572"/>
                    <a:pt x="-23" y="54"/>
                    <a:pt x="477" y="0"/>
                  </a:cubicBezTo>
                  <a:cubicBezTo>
                    <a:pt x="477" y="0"/>
                    <a:pt x="602" y="437"/>
                    <a:pt x="0" y="572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2" name="Freeform: Shape 631">
              <a:extLst>
                <a:ext uri="{FF2B5EF4-FFF2-40B4-BE49-F238E27FC236}">
                  <a16:creationId xmlns:a16="http://schemas.microsoft.com/office/drawing/2014/main" id="{49F533EC-17B0-4982-A677-618E03751ADE}"/>
                </a:ext>
              </a:extLst>
            </p:cNvPr>
            <p:cNvSpPr/>
            <p:nvPr/>
          </p:nvSpPr>
          <p:spPr>
            <a:xfrm>
              <a:off x="4311411" y="6024273"/>
              <a:ext cx="629346" cy="7340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6" h="590">
                  <a:moveTo>
                    <a:pt x="480" y="18"/>
                  </a:moveTo>
                  <a:cubicBezTo>
                    <a:pt x="280" y="42"/>
                    <a:pt x="142" y="143"/>
                    <a:pt x="69" y="318"/>
                  </a:cubicBezTo>
                  <a:cubicBezTo>
                    <a:pt x="22" y="429"/>
                    <a:pt x="18" y="536"/>
                    <a:pt x="18" y="570"/>
                  </a:cubicBezTo>
                  <a:cubicBezTo>
                    <a:pt x="219" y="523"/>
                    <a:pt x="358" y="437"/>
                    <a:pt x="432" y="314"/>
                  </a:cubicBezTo>
                  <a:cubicBezTo>
                    <a:pt x="509" y="184"/>
                    <a:pt x="486" y="51"/>
                    <a:pt x="480" y="18"/>
                  </a:cubicBezTo>
                  <a:close/>
                  <a:moveTo>
                    <a:pt x="9" y="590"/>
                  </a:moveTo>
                  <a:cubicBezTo>
                    <a:pt x="7" y="590"/>
                    <a:pt x="5" y="590"/>
                    <a:pt x="4" y="588"/>
                  </a:cubicBezTo>
                  <a:cubicBezTo>
                    <a:pt x="2" y="586"/>
                    <a:pt x="0" y="584"/>
                    <a:pt x="0" y="581"/>
                  </a:cubicBezTo>
                  <a:cubicBezTo>
                    <a:pt x="0" y="576"/>
                    <a:pt x="-5" y="448"/>
                    <a:pt x="52" y="312"/>
                  </a:cubicBezTo>
                  <a:cubicBezTo>
                    <a:pt x="104" y="185"/>
                    <a:pt x="222" y="28"/>
                    <a:pt x="485" y="0"/>
                  </a:cubicBezTo>
                  <a:cubicBezTo>
                    <a:pt x="490" y="-1"/>
                    <a:pt x="494" y="2"/>
                    <a:pt x="495" y="6"/>
                  </a:cubicBezTo>
                  <a:cubicBezTo>
                    <a:pt x="497" y="13"/>
                    <a:pt x="539" y="167"/>
                    <a:pt x="447" y="322"/>
                  </a:cubicBezTo>
                  <a:cubicBezTo>
                    <a:pt x="370" y="452"/>
                    <a:pt x="223" y="542"/>
                    <a:pt x="11" y="59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3" name="Freeform: Shape 632">
              <a:extLst>
                <a:ext uri="{FF2B5EF4-FFF2-40B4-BE49-F238E27FC236}">
                  <a16:creationId xmlns:a16="http://schemas.microsoft.com/office/drawing/2014/main" id="{C4476154-B35D-4DFC-81AB-3623BF2BC268}"/>
                </a:ext>
              </a:extLst>
            </p:cNvPr>
            <p:cNvSpPr/>
            <p:nvPr/>
          </p:nvSpPr>
          <p:spPr>
            <a:xfrm>
              <a:off x="3543737" y="6760794"/>
              <a:ext cx="590713" cy="4249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5" h="342">
                  <a:moveTo>
                    <a:pt x="475" y="331"/>
                  </a:moveTo>
                  <a:cubicBezTo>
                    <a:pt x="475" y="331"/>
                    <a:pt x="411" y="-74"/>
                    <a:pt x="0" y="12"/>
                  </a:cubicBezTo>
                  <a:cubicBezTo>
                    <a:pt x="0" y="12"/>
                    <a:pt x="0" y="414"/>
                    <a:pt x="475" y="331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4" name="Freeform: Shape 633">
              <a:extLst>
                <a:ext uri="{FF2B5EF4-FFF2-40B4-BE49-F238E27FC236}">
                  <a16:creationId xmlns:a16="http://schemas.microsoft.com/office/drawing/2014/main" id="{D811B579-8293-4B6B-AE8B-20F1CAF84D24}"/>
                </a:ext>
              </a:extLst>
            </p:cNvPr>
            <p:cNvSpPr/>
            <p:nvPr/>
          </p:nvSpPr>
          <p:spPr>
            <a:xfrm>
              <a:off x="3533767" y="6748332"/>
              <a:ext cx="611899" cy="4473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2" h="360">
                  <a:moveTo>
                    <a:pt x="18" y="28"/>
                  </a:moveTo>
                  <a:cubicBezTo>
                    <a:pt x="19" y="59"/>
                    <a:pt x="33" y="187"/>
                    <a:pt x="131" y="269"/>
                  </a:cubicBezTo>
                  <a:cubicBezTo>
                    <a:pt x="210" y="335"/>
                    <a:pt x="325" y="357"/>
                    <a:pt x="473" y="333"/>
                  </a:cubicBezTo>
                  <a:cubicBezTo>
                    <a:pt x="465" y="297"/>
                    <a:pt x="428" y="155"/>
                    <a:pt x="312" y="75"/>
                  </a:cubicBezTo>
                  <a:cubicBezTo>
                    <a:pt x="234" y="21"/>
                    <a:pt x="134" y="5"/>
                    <a:pt x="18" y="28"/>
                  </a:cubicBezTo>
                  <a:close/>
                  <a:moveTo>
                    <a:pt x="362" y="360"/>
                  </a:moveTo>
                  <a:cubicBezTo>
                    <a:pt x="262" y="360"/>
                    <a:pt x="181" y="334"/>
                    <a:pt x="119" y="282"/>
                  </a:cubicBezTo>
                  <a:cubicBezTo>
                    <a:pt x="1" y="183"/>
                    <a:pt x="0" y="27"/>
                    <a:pt x="0" y="21"/>
                  </a:cubicBezTo>
                  <a:cubicBezTo>
                    <a:pt x="0" y="16"/>
                    <a:pt x="3" y="13"/>
                    <a:pt x="7" y="12"/>
                  </a:cubicBezTo>
                  <a:cubicBezTo>
                    <a:pt x="132" y="-14"/>
                    <a:pt x="238" y="2"/>
                    <a:pt x="322" y="61"/>
                  </a:cubicBezTo>
                  <a:cubicBezTo>
                    <a:pt x="462" y="156"/>
                    <a:pt x="490" y="332"/>
                    <a:pt x="492" y="339"/>
                  </a:cubicBezTo>
                  <a:cubicBezTo>
                    <a:pt x="493" y="344"/>
                    <a:pt x="489" y="348"/>
                    <a:pt x="484" y="349"/>
                  </a:cubicBezTo>
                  <a:cubicBezTo>
                    <a:pt x="441" y="356"/>
                    <a:pt x="401" y="360"/>
                    <a:pt x="362" y="36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5" name="Freeform: Shape 634">
              <a:extLst>
                <a:ext uri="{FF2B5EF4-FFF2-40B4-BE49-F238E27FC236}">
                  <a16:creationId xmlns:a16="http://schemas.microsoft.com/office/drawing/2014/main" id="{7377AB90-4438-4E06-9FCD-9F14BE97F31D}"/>
                </a:ext>
              </a:extLst>
            </p:cNvPr>
            <p:cNvSpPr/>
            <p:nvPr/>
          </p:nvSpPr>
          <p:spPr>
            <a:xfrm>
              <a:off x="4336339" y="7163326"/>
              <a:ext cx="590713" cy="4037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5" h="325">
                  <a:moveTo>
                    <a:pt x="0" y="321"/>
                  </a:moveTo>
                  <a:cubicBezTo>
                    <a:pt x="0" y="321"/>
                    <a:pt x="122" y="-16"/>
                    <a:pt x="475" y="1"/>
                  </a:cubicBezTo>
                  <a:cubicBezTo>
                    <a:pt x="475" y="1"/>
                    <a:pt x="353" y="369"/>
                    <a:pt x="0" y="321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6" name="Freeform: Shape 635">
              <a:extLst>
                <a:ext uri="{FF2B5EF4-FFF2-40B4-BE49-F238E27FC236}">
                  <a16:creationId xmlns:a16="http://schemas.microsoft.com/office/drawing/2014/main" id="{7B7776C5-3746-4A21-A1D5-96102B2B7C7B}"/>
                </a:ext>
              </a:extLst>
            </p:cNvPr>
            <p:cNvSpPr/>
            <p:nvPr/>
          </p:nvSpPr>
          <p:spPr>
            <a:xfrm>
              <a:off x="4325123" y="7152110"/>
              <a:ext cx="611899" cy="4262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2" h="343">
                  <a:moveTo>
                    <a:pt x="22" y="322"/>
                  </a:moveTo>
                  <a:cubicBezTo>
                    <a:pt x="160" y="338"/>
                    <a:pt x="277" y="291"/>
                    <a:pt x="371" y="183"/>
                  </a:cubicBezTo>
                  <a:cubicBezTo>
                    <a:pt x="429" y="116"/>
                    <a:pt x="460" y="45"/>
                    <a:pt x="471" y="18"/>
                  </a:cubicBezTo>
                  <a:cubicBezTo>
                    <a:pt x="333" y="15"/>
                    <a:pt x="215" y="65"/>
                    <a:pt x="122" y="169"/>
                  </a:cubicBezTo>
                  <a:cubicBezTo>
                    <a:pt x="63" y="232"/>
                    <a:pt x="33" y="297"/>
                    <a:pt x="22" y="322"/>
                  </a:cubicBezTo>
                  <a:close/>
                  <a:moveTo>
                    <a:pt x="72" y="343"/>
                  </a:moveTo>
                  <a:cubicBezTo>
                    <a:pt x="51" y="343"/>
                    <a:pt x="30" y="341"/>
                    <a:pt x="8" y="338"/>
                  </a:cubicBezTo>
                  <a:cubicBezTo>
                    <a:pt x="5" y="338"/>
                    <a:pt x="3" y="336"/>
                    <a:pt x="2" y="334"/>
                  </a:cubicBezTo>
                  <a:cubicBezTo>
                    <a:pt x="0" y="332"/>
                    <a:pt x="0" y="329"/>
                    <a:pt x="1" y="326"/>
                  </a:cubicBezTo>
                  <a:cubicBezTo>
                    <a:pt x="2" y="323"/>
                    <a:pt x="33" y="240"/>
                    <a:pt x="107" y="157"/>
                  </a:cubicBezTo>
                  <a:cubicBezTo>
                    <a:pt x="176" y="81"/>
                    <a:pt x="298" y="-8"/>
                    <a:pt x="484" y="1"/>
                  </a:cubicBezTo>
                  <a:cubicBezTo>
                    <a:pt x="487" y="1"/>
                    <a:pt x="490" y="3"/>
                    <a:pt x="491" y="5"/>
                  </a:cubicBezTo>
                  <a:cubicBezTo>
                    <a:pt x="493" y="7"/>
                    <a:pt x="493" y="10"/>
                    <a:pt x="492" y="13"/>
                  </a:cubicBezTo>
                  <a:cubicBezTo>
                    <a:pt x="491" y="16"/>
                    <a:pt x="460" y="107"/>
                    <a:pt x="386" y="194"/>
                  </a:cubicBezTo>
                  <a:cubicBezTo>
                    <a:pt x="324" y="265"/>
                    <a:pt x="222" y="343"/>
                    <a:pt x="72" y="34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7" name="Freeform: Shape 636">
              <a:extLst>
                <a:ext uri="{FF2B5EF4-FFF2-40B4-BE49-F238E27FC236}">
                  <a16:creationId xmlns:a16="http://schemas.microsoft.com/office/drawing/2014/main" id="{1092DED3-AF65-497C-A6EF-B88CCB19AF98}"/>
                </a:ext>
              </a:extLst>
            </p:cNvPr>
            <p:cNvSpPr/>
            <p:nvPr/>
          </p:nvSpPr>
          <p:spPr>
            <a:xfrm>
              <a:off x="3612280" y="6036735"/>
              <a:ext cx="535879" cy="4299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1" h="346">
                  <a:moveTo>
                    <a:pt x="431" y="346"/>
                  </a:moveTo>
                  <a:cubicBezTo>
                    <a:pt x="431" y="346"/>
                    <a:pt x="100" y="335"/>
                    <a:pt x="0" y="0"/>
                  </a:cubicBezTo>
                  <a:cubicBezTo>
                    <a:pt x="0" y="0"/>
                    <a:pt x="364" y="58"/>
                    <a:pt x="431" y="346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8" name="Freeform: Shape 637">
              <a:extLst>
                <a:ext uri="{FF2B5EF4-FFF2-40B4-BE49-F238E27FC236}">
                  <a16:creationId xmlns:a16="http://schemas.microsoft.com/office/drawing/2014/main" id="{D1FB9640-BDDC-4B2A-A705-A540FAAE20B1}"/>
                </a:ext>
              </a:extLst>
            </p:cNvPr>
            <p:cNvSpPr/>
            <p:nvPr/>
          </p:nvSpPr>
          <p:spPr>
            <a:xfrm>
              <a:off x="3601063" y="6024273"/>
              <a:ext cx="558311" cy="4523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9" h="364">
                  <a:moveTo>
                    <a:pt x="22" y="20"/>
                  </a:moveTo>
                  <a:cubicBezTo>
                    <a:pt x="75" y="181"/>
                    <a:pt x="183" y="261"/>
                    <a:pt x="266" y="300"/>
                  </a:cubicBezTo>
                  <a:cubicBezTo>
                    <a:pt x="338" y="333"/>
                    <a:pt x="403" y="343"/>
                    <a:pt x="428" y="345"/>
                  </a:cubicBezTo>
                  <a:cubicBezTo>
                    <a:pt x="391" y="207"/>
                    <a:pt x="282" y="126"/>
                    <a:pt x="196" y="82"/>
                  </a:cubicBezTo>
                  <a:cubicBezTo>
                    <a:pt x="121" y="44"/>
                    <a:pt x="51" y="26"/>
                    <a:pt x="22" y="20"/>
                  </a:cubicBezTo>
                  <a:close/>
                  <a:moveTo>
                    <a:pt x="440" y="364"/>
                  </a:moveTo>
                  <a:cubicBezTo>
                    <a:pt x="436" y="364"/>
                    <a:pt x="354" y="361"/>
                    <a:pt x="258" y="316"/>
                  </a:cubicBezTo>
                  <a:cubicBezTo>
                    <a:pt x="170" y="274"/>
                    <a:pt x="53" y="188"/>
                    <a:pt x="0" y="11"/>
                  </a:cubicBezTo>
                  <a:cubicBezTo>
                    <a:pt x="0" y="9"/>
                    <a:pt x="0" y="5"/>
                    <a:pt x="2" y="3"/>
                  </a:cubicBezTo>
                  <a:cubicBezTo>
                    <a:pt x="4" y="1"/>
                    <a:pt x="8" y="-1"/>
                    <a:pt x="11" y="0"/>
                  </a:cubicBezTo>
                  <a:cubicBezTo>
                    <a:pt x="14" y="1"/>
                    <a:pt x="104" y="15"/>
                    <a:pt x="203" y="66"/>
                  </a:cubicBezTo>
                  <a:cubicBezTo>
                    <a:pt x="336" y="133"/>
                    <a:pt x="421" y="233"/>
                    <a:pt x="449" y="353"/>
                  </a:cubicBezTo>
                  <a:cubicBezTo>
                    <a:pt x="450" y="356"/>
                    <a:pt x="449" y="359"/>
                    <a:pt x="447" y="361"/>
                  </a:cubicBezTo>
                  <a:cubicBezTo>
                    <a:pt x="446" y="363"/>
                    <a:pt x="443" y="364"/>
                    <a:pt x="440" y="36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9" name="Freeform: Shape 638">
              <a:extLst>
                <a:ext uri="{FF2B5EF4-FFF2-40B4-BE49-F238E27FC236}">
                  <a16:creationId xmlns:a16="http://schemas.microsoft.com/office/drawing/2014/main" id="{E50CDF76-1B9E-483E-920C-E031739198AC}"/>
                </a:ext>
              </a:extLst>
            </p:cNvPr>
            <p:cNvSpPr/>
            <p:nvPr/>
          </p:nvSpPr>
          <p:spPr>
            <a:xfrm>
              <a:off x="3831616" y="5114525"/>
              <a:ext cx="817527" cy="7913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57" h="636">
                  <a:moveTo>
                    <a:pt x="620" y="0"/>
                  </a:moveTo>
                  <a:lnTo>
                    <a:pt x="36" y="0"/>
                  </a:lnTo>
                  <a:cubicBezTo>
                    <a:pt x="14" y="0"/>
                    <a:pt x="-3" y="18"/>
                    <a:pt x="0" y="40"/>
                  </a:cubicBezTo>
                  <a:lnTo>
                    <a:pt x="67" y="604"/>
                  </a:lnTo>
                  <a:cubicBezTo>
                    <a:pt x="69" y="623"/>
                    <a:pt x="85" y="636"/>
                    <a:pt x="103" y="636"/>
                  </a:cubicBezTo>
                  <a:lnTo>
                    <a:pt x="553" y="636"/>
                  </a:lnTo>
                  <a:cubicBezTo>
                    <a:pt x="571" y="636"/>
                    <a:pt x="587" y="623"/>
                    <a:pt x="589" y="604"/>
                  </a:cubicBezTo>
                  <a:lnTo>
                    <a:pt x="656" y="40"/>
                  </a:lnTo>
                  <a:cubicBezTo>
                    <a:pt x="659" y="18"/>
                    <a:pt x="643" y="0"/>
                    <a:pt x="620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0" name="Freeform: Shape 639">
              <a:extLst>
                <a:ext uri="{FF2B5EF4-FFF2-40B4-BE49-F238E27FC236}">
                  <a16:creationId xmlns:a16="http://schemas.microsoft.com/office/drawing/2014/main" id="{40B39806-8AB0-4205-8740-1A7487031E26}"/>
                </a:ext>
              </a:extLst>
            </p:cNvPr>
            <p:cNvSpPr/>
            <p:nvPr/>
          </p:nvSpPr>
          <p:spPr>
            <a:xfrm>
              <a:off x="3820400" y="5102063"/>
              <a:ext cx="841205" cy="8150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6" h="655">
                  <a:moveTo>
                    <a:pt x="46" y="18"/>
                  </a:moveTo>
                  <a:cubicBezTo>
                    <a:pt x="38" y="18"/>
                    <a:pt x="30" y="22"/>
                    <a:pt x="25" y="27"/>
                  </a:cubicBezTo>
                  <a:cubicBezTo>
                    <a:pt x="20" y="33"/>
                    <a:pt x="18" y="41"/>
                    <a:pt x="18" y="49"/>
                  </a:cubicBezTo>
                  <a:lnTo>
                    <a:pt x="86" y="614"/>
                  </a:lnTo>
                  <a:cubicBezTo>
                    <a:pt x="87" y="627"/>
                    <a:pt x="99" y="638"/>
                    <a:pt x="113" y="638"/>
                  </a:cubicBezTo>
                  <a:lnTo>
                    <a:pt x="563" y="638"/>
                  </a:lnTo>
                  <a:cubicBezTo>
                    <a:pt x="577" y="638"/>
                    <a:pt x="589" y="627"/>
                    <a:pt x="591" y="614"/>
                  </a:cubicBezTo>
                  <a:lnTo>
                    <a:pt x="658" y="49"/>
                  </a:lnTo>
                  <a:cubicBezTo>
                    <a:pt x="659" y="41"/>
                    <a:pt x="656" y="33"/>
                    <a:pt x="651" y="27"/>
                  </a:cubicBezTo>
                  <a:cubicBezTo>
                    <a:pt x="646" y="22"/>
                    <a:pt x="638" y="18"/>
                    <a:pt x="630" y="18"/>
                  </a:cubicBezTo>
                  <a:close/>
                  <a:moveTo>
                    <a:pt x="563" y="655"/>
                  </a:moveTo>
                  <a:lnTo>
                    <a:pt x="113" y="655"/>
                  </a:lnTo>
                  <a:cubicBezTo>
                    <a:pt x="90" y="655"/>
                    <a:pt x="71" y="638"/>
                    <a:pt x="68" y="616"/>
                  </a:cubicBezTo>
                  <a:lnTo>
                    <a:pt x="0" y="51"/>
                  </a:lnTo>
                  <a:cubicBezTo>
                    <a:pt x="-1" y="38"/>
                    <a:pt x="4" y="25"/>
                    <a:pt x="12" y="16"/>
                  </a:cubicBezTo>
                  <a:cubicBezTo>
                    <a:pt x="21" y="6"/>
                    <a:pt x="33" y="0"/>
                    <a:pt x="46" y="0"/>
                  </a:cubicBezTo>
                  <a:lnTo>
                    <a:pt x="630" y="0"/>
                  </a:lnTo>
                  <a:cubicBezTo>
                    <a:pt x="643" y="0"/>
                    <a:pt x="656" y="6"/>
                    <a:pt x="665" y="16"/>
                  </a:cubicBezTo>
                  <a:cubicBezTo>
                    <a:pt x="672" y="25"/>
                    <a:pt x="677" y="38"/>
                    <a:pt x="676" y="51"/>
                  </a:cubicBezTo>
                  <a:lnTo>
                    <a:pt x="608" y="616"/>
                  </a:lnTo>
                  <a:cubicBezTo>
                    <a:pt x="605" y="638"/>
                    <a:pt x="586" y="655"/>
                    <a:pt x="563" y="65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1" name="Freeform: Shape 640">
              <a:extLst>
                <a:ext uri="{FF2B5EF4-FFF2-40B4-BE49-F238E27FC236}">
                  <a16:creationId xmlns:a16="http://schemas.microsoft.com/office/drawing/2014/main" id="{455A5D83-B79F-4767-A1E3-20A7F65B1900}"/>
                </a:ext>
              </a:extLst>
            </p:cNvPr>
            <p:cNvSpPr/>
            <p:nvPr/>
          </p:nvSpPr>
          <p:spPr>
            <a:xfrm>
              <a:off x="3802953" y="5084616"/>
              <a:ext cx="877346" cy="1283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5" h="104">
                  <a:moveTo>
                    <a:pt x="704" y="44"/>
                  </a:moveTo>
                  <a:cubicBezTo>
                    <a:pt x="707" y="20"/>
                    <a:pt x="689" y="0"/>
                    <a:pt x="666" y="0"/>
                  </a:cubicBezTo>
                  <a:lnTo>
                    <a:pt x="38" y="0"/>
                  </a:lnTo>
                  <a:cubicBezTo>
                    <a:pt x="15" y="0"/>
                    <a:pt x="-3" y="20"/>
                    <a:pt x="0" y="44"/>
                  </a:cubicBezTo>
                  <a:lnTo>
                    <a:pt x="5" y="85"/>
                  </a:lnTo>
                  <a:cubicBezTo>
                    <a:pt x="6" y="96"/>
                    <a:pt x="15" y="104"/>
                    <a:pt x="25" y="104"/>
                  </a:cubicBezTo>
                  <a:lnTo>
                    <a:pt x="679" y="104"/>
                  </a:lnTo>
                  <a:cubicBezTo>
                    <a:pt x="690" y="104"/>
                    <a:pt x="698" y="96"/>
                    <a:pt x="699" y="85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2" name="Freeform: Shape 641">
              <a:extLst>
                <a:ext uri="{FF2B5EF4-FFF2-40B4-BE49-F238E27FC236}">
                  <a16:creationId xmlns:a16="http://schemas.microsoft.com/office/drawing/2014/main" id="{B67E3ACF-A945-44FF-8A12-9E5CB78CC9DD}"/>
                </a:ext>
              </a:extLst>
            </p:cNvPr>
            <p:cNvSpPr/>
            <p:nvPr/>
          </p:nvSpPr>
          <p:spPr>
            <a:xfrm>
              <a:off x="3802953" y="5084616"/>
              <a:ext cx="877346" cy="1283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5" h="104">
                  <a:moveTo>
                    <a:pt x="666" y="0"/>
                  </a:moveTo>
                  <a:lnTo>
                    <a:pt x="38" y="0"/>
                  </a:lnTo>
                  <a:cubicBezTo>
                    <a:pt x="15" y="0"/>
                    <a:pt x="-3" y="20"/>
                    <a:pt x="0" y="44"/>
                  </a:cubicBezTo>
                  <a:lnTo>
                    <a:pt x="5" y="85"/>
                  </a:lnTo>
                  <a:cubicBezTo>
                    <a:pt x="6" y="96"/>
                    <a:pt x="15" y="104"/>
                    <a:pt x="25" y="104"/>
                  </a:cubicBezTo>
                  <a:lnTo>
                    <a:pt x="679" y="104"/>
                  </a:lnTo>
                  <a:cubicBezTo>
                    <a:pt x="690" y="104"/>
                    <a:pt x="698" y="96"/>
                    <a:pt x="699" y="85"/>
                  </a:cubicBezTo>
                  <a:lnTo>
                    <a:pt x="704" y="44"/>
                  </a:lnTo>
                  <a:cubicBezTo>
                    <a:pt x="707" y="20"/>
                    <a:pt x="689" y="0"/>
                    <a:pt x="666" y="0"/>
                  </a:cubicBezTo>
                  <a:close/>
                </a:path>
              </a:pathLst>
            </a:custGeom>
            <a:solidFill>
              <a:schemeClr val="accent3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3" name="Freeform: Shape 642">
              <a:extLst>
                <a:ext uri="{FF2B5EF4-FFF2-40B4-BE49-F238E27FC236}">
                  <a16:creationId xmlns:a16="http://schemas.microsoft.com/office/drawing/2014/main" id="{155124D8-1B5F-4800-A847-76179D55E8A6}"/>
                </a:ext>
              </a:extLst>
            </p:cNvPr>
            <p:cNvSpPr/>
            <p:nvPr/>
          </p:nvSpPr>
          <p:spPr>
            <a:xfrm>
              <a:off x="3790490" y="5073396"/>
              <a:ext cx="901024" cy="1495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4" h="121">
                  <a:moveTo>
                    <a:pt x="47" y="18"/>
                  </a:moveTo>
                  <a:cubicBezTo>
                    <a:pt x="39" y="18"/>
                    <a:pt x="31" y="22"/>
                    <a:pt x="25" y="28"/>
                  </a:cubicBezTo>
                  <a:cubicBezTo>
                    <a:pt x="19" y="34"/>
                    <a:pt x="17" y="43"/>
                    <a:pt x="17" y="52"/>
                  </a:cubicBezTo>
                  <a:lnTo>
                    <a:pt x="22" y="93"/>
                  </a:lnTo>
                  <a:cubicBezTo>
                    <a:pt x="23" y="99"/>
                    <a:pt x="28" y="103"/>
                    <a:pt x="34" y="103"/>
                  </a:cubicBezTo>
                  <a:lnTo>
                    <a:pt x="688" y="103"/>
                  </a:lnTo>
                  <a:cubicBezTo>
                    <a:pt x="694" y="103"/>
                    <a:pt x="699" y="99"/>
                    <a:pt x="700" y="93"/>
                  </a:cubicBezTo>
                  <a:lnTo>
                    <a:pt x="705" y="52"/>
                  </a:lnTo>
                  <a:lnTo>
                    <a:pt x="713" y="53"/>
                  </a:lnTo>
                  <a:lnTo>
                    <a:pt x="705" y="52"/>
                  </a:lnTo>
                  <a:cubicBezTo>
                    <a:pt x="705" y="43"/>
                    <a:pt x="703" y="34"/>
                    <a:pt x="697" y="28"/>
                  </a:cubicBezTo>
                  <a:cubicBezTo>
                    <a:pt x="692" y="22"/>
                    <a:pt x="683" y="18"/>
                    <a:pt x="675" y="18"/>
                  </a:cubicBezTo>
                  <a:close/>
                  <a:moveTo>
                    <a:pt x="688" y="121"/>
                  </a:moveTo>
                  <a:lnTo>
                    <a:pt x="34" y="121"/>
                  </a:lnTo>
                  <a:cubicBezTo>
                    <a:pt x="19" y="121"/>
                    <a:pt x="6" y="110"/>
                    <a:pt x="5" y="95"/>
                  </a:cubicBezTo>
                  <a:lnTo>
                    <a:pt x="0" y="53"/>
                  </a:lnTo>
                  <a:cubicBezTo>
                    <a:pt x="-2" y="40"/>
                    <a:pt x="3" y="27"/>
                    <a:pt x="11" y="16"/>
                  </a:cubicBezTo>
                  <a:cubicBezTo>
                    <a:pt x="20" y="6"/>
                    <a:pt x="34" y="0"/>
                    <a:pt x="47" y="0"/>
                  </a:cubicBezTo>
                  <a:lnTo>
                    <a:pt x="675" y="0"/>
                  </a:lnTo>
                  <a:cubicBezTo>
                    <a:pt x="689" y="0"/>
                    <a:pt x="702" y="6"/>
                    <a:pt x="711" y="16"/>
                  </a:cubicBezTo>
                  <a:cubicBezTo>
                    <a:pt x="719" y="27"/>
                    <a:pt x="724" y="40"/>
                    <a:pt x="723" y="53"/>
                  </a:cubicBezTo>
                  <a:lnTo>
                    <a:pt x="718" y="95"/>
                  </a:lnTo>
                  <a:cubicBezTo>
                    <a:pt x="716" y="110"/>
                    <a:pt x="703" y="121"/>
                    <a:pt x="688" y="12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4" name="Freeform: Shape 643">
              <a:extLst>
                <a:ext uri="{FF2B5EF4-FFF2-40B4-BE49-F238E27FC236}">
                  <a16:creationId xmlns:a16="http://schemas.microsoft.com/office/drawing/2014/main" id="{CF9541DD-0642-4C88-AFCD-E813A685316A}"/>
                </a:ext>
              </a:extLst>
            </p:cNvPr>
            <p:cNvSpPr/>
            <p:nvPr/>
          </p:nvSpPr>
          <p:spPr>
            <a:xfrm>
              <a:off x="3389204" y="5298967"/>
              <a:ext cx="312804" cy="4212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2" h="339">
                  <a:moveTo>
                    <a:pt x="179" y="64"/>
                  </a:moveTo>
                  <a:cubicBezTo>
                    <a:pt x="172" y="60"/>
                    <a:pt x="168" y="52"/>
                    <a:pt x="172" y="44"/>
                  </a:cubicBezTo>
                  <a:cubicBezTo>
                    <a:pt x="174" y="36"/>
                    <a:pt x="183" y="33"/>
                    <a:pt x="191" y="36"/>
                  </a:cubicBezTo>
                  <a:cubicBezTo>
                    <a:pt x="198" y="39"/>
                    <a:pt x="202" y="48"/>
                    <a:pt x="199" y="55"/>
                  </a:cubicBezTo>
                  <a:cubicBezTo>
                    <a:pt x="196" y="64"/>
                    <a:pt x="187" y="67"/>
                    <a:pt x="179" y="64"/>
                  </a:cubicBezTo>
                  <a:close/>
                  <a:moveTo>
                    <a:pt x="252" y="122"/>
                  </a:moveTo>
                  <a:lnTo>
                    <a:pt x="248" y="44"/>
                  </a:lnTo>
                  <a:cubicBezTo>
                    <a:pt x="248" y="41"/>
                    <a:pt x="246" y="38"/>
                    <a:pt x="242" y="36"/>
                  </a:cubicBezTo>
                  <a:lnTo>
                    <a:pt x="198" y="18"/>
                  </a:lnTo>
                  <a:lnTo>
                    <a:pt x="153" y="1"/>
                  </a:lnTo>
                  <a:cubicBezTo>
                    <a:pt x="150" y="-1"/>
                    <a:pt x="147" y="-1"/>
                    <a:pt x="145" y="2"/>
                  </a:cubicBezTo>
                  <a:lnTo>
                    <a:pt x="88" y="55"/>
                  </a:lnTo>
                  <a:cubicBezTo>
                    <a:pt x="85" y="57"/>
                    <a:pt x="83" y="59"/>
                    <a:pt x="82" y="62"/>
                  </a:cubicBezTo>
                  <a:lnTo>
                    <a:pt x="1" y="260"/>
                  </a:lnTo>
                  <a:cubicBezTo>
                    <a:pt x="-2" y="268"/>
                    <a:pt x="2" y="278"/>
                    <a:pt x="11" y="282"/>
                  </a:cubicBezTo>
                  <a:lnTo>
                    <a:pt x="146" y="337"/>
                  </a:lnTo>
                  <a:cubicBezTo>
                    <a:pt x="155" y="340"/>
                    <a:pt x="166" y="337"/>
                    <a:pt x="168" y="328"/>
                  </a:cubicBezTo>
                  <a:lnTo>
                    <a:pt x="250" y="131"/>
                  </a:lnTo>
                  <a:cubicBezTo>
                    <a:pt x="251" y="128"/>
                    <a:pt x="252" y="125"/>
                    <a:pt x="252" y="122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5" name="Freeform: Shape 644">
              <a:extLst>
                <a:ext uri="{FF2B5EF4-FFF2-40B4-BE49-F238E27FC236}">
                  <a16:creationId xmlns:a16="http://schemas.microsoft.com/office/drawing/2014/main" id="{A566FB0D-EAF7-4232-8DC9-DDDA35C831F3}"/>
                </a:ext>
              </a:extLst>
            </p:cNvPr>
            <p:cNvSpPr/>
            <p:nvPr/>
          </p:nvSpPr>
          <p:spPr>
            <a:xfrm>
              <a:off x="3380481" y="5290244"/>
              <a:ext cx="329005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5" h="352">
                  <a:moveTo>
                    <a:pt x="192" y="48"/>
                  </a:moveTo>
                  <a:cubicBezTo>
                    <a:pt x="191" y="48"/>
                    <a:pt x="190" y="49"/>
                    <a:pt x="189" y="49"/>
                  </a:cubicBezTo>
                  <a:cubicBezTo>
                    <a:pt x="187" y="50"/>
                    <a:pt x="185" y="51"/>
                    <a:pt x="185" y="54"/>
                  </a:cubicBezTo>
                  <a:cubicBezTo>
                    <a:pt x="183" y="56"/>
                    <a:pt x="183" y="58"/>
                    <a:pt x="185" y="60"/>
                  </a:cubicBezTo>
                  <a:cubicBezTo>
                    <a:pt x="185" y="62"/>
                    <a:pt x="187" y="64"/>
                    <a:pt x="189" y="64"/>
                  </a:cubicBezTo>
                  <a:cubicBezTo>
                    <a:pt x="193" y="66"/>
                    <a:pt x="198" y="64"/>
                    <a:pt x="200" y="60"/>
                  </a:cubicBezTo>
                  <a:cubicBezTo>
                    <a:pt x="201" y="58"/>
                    <a:pt x="201" y="56"/>
                    <a:pt x="200" y="54"/>
                  </a:cubicBezTo>
                  <a:cubicBezTo>
                    <a:pt x="199" y="51"/>
                    <a:pt x="198" y="50"/>
                    <a:pt x="196" y="49"/>
                  </a:cubicBezTo>
                  <a:cubicBezTo>
                    <a:pt x="194" y="49"/>
                    <a:pt x="193" y="48"/>
                    <a:pt x="192" y="48"/>
                  </a:cubicBezTo>
                  <a:close/>
                  <a:moveTo>
                    <a:pt x="192" y="78"/>
                  </a:moveTo>
                  <a:cubicBezTo>
                    <a:pt x="190" y="78"/>
                    <a:pt x="186" y="78"/>
                    <a:pt x="184" y="77"/>
                  </a:cubicBezTo>
                  <a:cubicBezTo>
                    <a:pt x="179" y="75"/>
                    <a:pt x="174" y="71"/>
                    <a:pt x="173" y="66"/>
                  </a:cubicBezTo>
                  <a:cubicBezTo>
                    <a:pt x="170" y="60"/>
                    <a:pt x="170" y="54"/>
                    <a:pt x="173" y="48"/>
                  </a:cubicBezTo>
                  <a:cubicBezTo>
                    <a:pt x="174" y="43"/>
                    <a:pt x="179" y="39"/>
                    <a:pt x="184" y="37"/>
                  </a:cubicBezTo>
                  <a:cubicBezTo>
                    <a:pt x="189" y="35"/>
                    <a:pt x="195" y="34"/>
                    <a:pt x="201" y="37"/>
                  </a:cubicBezTo>
                  <a:cubicBezTo>
                    <a:pt x="206" y="39"/>
                    <a:pt x="210" y="43"/>
                    <a:pt x="212" y="48"/>
                  </a:cubicBezTo>
                  <a:cubicBezTo>
                    <a:pt x="215" y="54"/>
                    <a:pt x="215" y="60"/>
                    <a:pt x="212" y="65"/>
                  </a:cubicBezTo>
                  <a:cubicBezTo>
                    <a:pt x="210" y="71"/>
                    <a:pt x="206" y="75"/>
                    <a:pt x="201" y="77"/>
                  </a:cubicBezTo>
                  <a:cubicBezTo>
                    <a:pt x="198" y="78"/>
                    <a:pt x="195" y="78"/>
                    <a:pt x="192" y="78"/>
                  </a:cubicBezTo>
                  <a:close/>
                  <a:moveTo>
                    <a:pt x="157" y="13"/>
                  </a:moveTo>
                  <a:lnTo>
                    <a:pt x="157" y="14"/>
                  </a:lnTo>
                  <a:lnTo>
                    <a:pt x="99" y="67"/>
                  </a:lnTo>
                  <a:cubicBezTo>
                    <a:pt x="98" y="68"/>
                    <a:pt x="97" y="70"/>
                    <a:pt x="95" y="72"/>
                  </a:cubicBezTo>
                  <a:lnTo>
                    <a:pt x="15" y="269"/>
                  </a:lnTo>
                  <a:cubicBezTo>
                    <a:pt x="12" y="274"/>
                    <a:pt x="15" y="280"/>
                    <a:pt x="21" y="283"/>
                  </a:cubicBezTo>
                  <a:lnTo>
                    <a:pt x="156" y="338"/>
                  </a:lnTo>
                  <a:cubicBezTo>
                    <a:pt x="162" y="340"/>
                    <a:pt x="168" y="338"/>
                    <a:pt x="169" y="333"/>
                  </a:cubicBezTo>
                  <a:lnTo>
                    <a:pt x="251" y="135"/>
                  </a:lnTo>
                  <a:cubicBezTo>
                    <a:pt x="251" y="134"/>
                    <a:pt x="252" y="131"/>
                    <a:pt x="252" y="129"/>
                  </a:cubicBezTo>
                  <a:lnTo>
                    <a:pt x="248" y="51"/>
                  </a:lnTo>
                  <a:cubicBezTo>
                    <a:pt x="248" y="51"/>
                    <a:pt x="248" y="50"/>
                    <a:pt x="247" y="50"/>
                  </a:cubicBezTo>
                  <a:lnTo>
                    <a:pt x="158" y="14"/>
                  </a:lnTo>
                  <a:cubicBezTo>
                    <a:pt x="158" y="13"/>
                    <a:pt x="157" y="13"/>
                    <a:pt x="157" y="13"/>
                  </a:cubicBezTo>
                  <a:close/>
                  <a:moveTo>
                    <a:pt x="160" y="352"/>
                  </a:moveTo>
                  <a:cubicBezTo>
                    <a:pt x="157" y="352"/>
                    <a:pt x="154" y="351"/>
                    <a:pt x="151" y="350"/>
                  </a:cubicBezTo>
                  <a:lnTo>
                    <a:pt x="16" y="295"/>
                  </a:lnTo>
                  <a:cubicBezTo>
                    <a:pt x="4" y="289"/>
                    <a:pt x="-3" y="276"/>
                    <a:pt x="2" y="264"/>
                  </a:cubicBezTo>
                  <a:lnTo>
                    <a:pt x="83" y="67"/>
                  </a:lnTo>
                  <a:cubicBezTo>
                    <a:pt x="85" y="63"/>
                    <a:pt x="87" y="59"/>
                    <a:pt x="90" y="57"/>
                  </a:cubicBezTo>
                  <a:lnTo>
                    <a:pt x="147" y="4"/>
                  </a:lnTo>
                  <a:cubicBezTo>
                    <a:pt x="152" y="-1"/>
                    <a:pt x="158" y="-1"/>
                    <a:pt x="163" y="1"/>
                  </a:cubicBezTo>
                  <a:lnTo>
                    <a:pt x="253" y="37"/>
                  </a:lnTo>
                  <a:cubicBezTo>
                    <a:pt x="257" y="40"/>
                    <a:pt x="261" y="45"/>
                    <a:pt x="262" y="50"/>
                  </a:cubicBezTo>
                  <a:lnTo>
                    <a:pt x="265" y="129"/>
                  </a:lnTo>
                  <a:cubicBezTo>
                    <a:pt x="265" y="133"/>
                    <a:pt x="265" y="136"/>
                    <a:pt x="263" y="140"/>
                  </a:cubicBezTo>
                  <a:lnTo>
                    <a:pt x="181" y="338"/>
                  </a:lnTo>
                  <a:cubicBezTo>
                    <a:pt x="179" y="347"/>
                    <a:pt x="169" y="352"/>
                    <a:pt x="160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6" name="Freeform: Shape 645">
              <a:extLst>
                <a:ext uri="{FF2B5EF4-FFF2-40B4-BE49-F238E27FC236}">
                  <a16:creationId xmlns:a16="http://schemas.microsoft.com/office/drawing/2014/main" id="{A0C2B60B-999E-4054-BE51-EAA57906ED47}"/>
                </a:ext>
              </a:extLst>
            </p:cNvPr>
            <p:cNvSpPr/>
            <p:nvPr/>
          </p:nvSpPr>
          <p:spPr>
            <a:xfrm>
              <a:off x="3480179" y="5454746"/>
              <a:ext cx="138331" cy="1532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2" h="124">
                  <a:moveTo>
                    <a:pt x="92" y="77"/>
                  </a:moveTo>
                  <a:cubicBezTo>
                    <a:pt x="82" y="73"/>
                    <a:pt x="66" y="103"/>
                    <a:pt x="77" y="109"/>
                  </a:cubicBezTo>
                  <a:cubicBezTo>
                    <a:pt x="87" y="112"/>
                    <a:pt x="102" y="82"/>
                    <a:pt x="92" y="77"/>
                  </a:cubicBezTo>
                  <a:close/>
                  <a:moveTo>
                    <a:pt x="97" y="64"/>
                  </a:moveTo>
                  <a:cubicBezTo>
                    <a:pt x="131" y="77"/>
                    <a:pt x="101" y="136"/>
                    <a:pt x="71" y="121"/>
                  </a:cubicBezTo>
                  <a:cubicBezTo>
                    <a:pt x="37" y="109"/>
                    <a:pt x="67" y="50"/>
                    <a:pt x="97" y="64"/>
                  </a:cubicBezTo>
                  <a:close/>
                  <a:moveTo>
                    <a:pt x="7" y="94"/>
                  </a:moveTo>
                  <a:cubicBezTo>
                    <a:pt x="26" y="78"/>
                    <a:pt x="72" y="40"/>
                    <a:pt x="91" y="23"/>
                  </a:cubicBezTo>
                  <a:cubicBezTo>
                    <a:pt x="97" y="26"/>
                    <a:pt x="100" y="26"/>
                    <a:pt x="106" y="29"/>
                  </a:cubicBezTo>
                  <a:cubicBezTo>
                    <a:pt x="83" y="48"/>
                    <a:pt x="44" y="80"/>
                    <a:pt x="21" y="100"/>
                  </a:cubicBezTo>
                  <a:cubicBezTo>
                    <a:pt x="15" y="97"/>
                    <a:pt x="15" y="97"/>
                    <a:pt x="7" y="94"/>
                  </a:cubicBezTo>
                  <a:close/>
                  <a:moveTo>
                    <a:pt x="36" y="14"/>
                  </a:moveTo>
                  <a:cubicBezTo>
                    <a:pt x="25" y="10"/>
                    <a:pt x="10" y="41"/>
                    <a:pt x="21" y="46"/>
                  </a:cubicBezTo>
                  <a:cubicBezTo>
                    <a:pt x="31" y="49"/>
                    <a:pt x="47" y="20"/>
                    <a:pt x="36" y="14"/>
                  </a:cubicBezTo>
                  <a:close/>
                  <a:moveTo>
                    <a:pt x="42" y="2"/>
                  </a:moveTo>
                  <a:cubicBezTo>
                    <a:pt x="75" y="14"/>
                    <a:pt x="46" y="73"/>
                    <a:pt x="15" y="58"/>
                  </a:cubicBezTo>
                  <a:cubicBezTo>
                    <a:pt x="-18" y="45"/>
                    <a:pt x="11" y="-13"/>
                    <a:pt x="42" y="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7" name="Freeform: Shape 646">
              <a:extLst>
                <a:ext uri="{FF2B5EF4-FFF2-40B4-BE49-F238E27FC236}">
                  <a16:creationId xmlns:a16="http://schemas.microsoft.com/office/drawing/2014/main" id="{671B3A68-0604-475E-89A1-9A02405C0E31}"/>
                </a:ext>
              </a:extLst>
            </p:cNvPr>
            <p:cNvSpPr/>
            <p:nvPr/>
          </p:nvSpPr>
          <p:spPr>
            <a:xfrm>
              <a:off x="3618511" y="5084616"/>
              <a:ext cx="631838" cy="2679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8" h="216">
                  <a:moveTo>
                    <a:pt x="7" y="216"/>
                  </a:moveTo>
                  <a:cubicBezTo>
                    <a:pt x="6" y="216"/>
                    <a:pt x="5" y="216"/>
                    <a:pt x="4" y="215"/>
                  </a:cubicBezTo>
                  <a:cubicBezTo>
                    <a:pt x="1" y="214"/>
                    <a:pt x="-1" y="209"/>
                    <a:pt x="1" y="206"/>
                  </a:cubicBezTo>
                  <a:cubicBezTo>
                    <a:pt x="2" y="204"/>
                    <a:pt x="71" y="57"/>
                    <a:pt x="270" y="55"/>
                  </a:cubicBezTo>
                  <a:cubicBezTo>
                    <a:pt x="419" y="52"/>
                    <a:pt x="497" y="2"/>
                    <a:pt x="498" y="1"/>
                  </a:cubicBezTo>
                  <a:cubicBezTo>
                    <a:pt x="501" y="-1"/>
                    <a:pt x="505" y="0"/>
                    <a:pt x="507" y="3"/>
                  </a:cubicBezTo>
                  <a:cubicBezTo>
                    <a:pt x="509" y="6"/>
                    <a:pt x="508" y="10"/>
                    <a:pt x="505" y="12"/>
                  </a:cubicBezTo>
                  <a:cubicBezTo>
                    <a:pt x="502" y="14"/>
                    <a:pt x="424" y="66"/>
                    <a:pt x="270" y="68"/>
                  </a:cubicBezTo>
                  <a:cubicBezTo>
                    <a:pt x="81" y="71"/>
                    <a:pt x="14" y="210"/>
                    <a:pt x="13" y="212"/>
                  </a:cubicBezTo>
                  <a:cubicBezTo>
                    <a:pt x="12" y="214"/>
                    <a:pt x="10" y="216"/>
                    <a:pt x="7" y="21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8" name="Freeform: Shape 647">
              <a:extLst>
                <a:ext uri="{FF2B5EF4-FFF2-40B4-BE49-F238E27FC236}">
                  <a16:creationId xmlns:a16="http://schemas.microsoft.com/office/drawing/2014/main" id="{7EB05F93-A431-4FBA-92B0-07E2012DF742}"/>
                </a:ext>
              </a:extLst>
            </p:cNvPr>
            <p:cNvSpPr/>
            <p:nvPr/>
          </p:nvSpPr>
          <p:spPr>
            <a:xfrm>
              <a:off x="3876477" y="4841601"/>
              <a:ext cx="352683" cy="2330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188">
                  <a:moveTo>
                    <a:pt x="283" y="185"/>
                  </a:moveTo>
                  <a:cubicBezTo>
                    <a:pt x="283" y="185"/>
                    <a:pt x="-18" y="215"/>
                    <a:pt x="1" y="105"/>
                  </a:cubicBezTo>
                  <a:cubicBezTo>
                    <a:pt x="29" y="-55"/>
                    <a:pt x="103" y="-28"/>
                    <a:pt x="284" y="16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9" name="Freeform: Shape 648">
              <a:extLst>
                <a:ext uri="{FF2B5EF4-FFF2-40B4-BE49-F238E27FC236}">
                  <a16:creationId xmlns:a16="http://schemas.microsoft.com/office/drawing/2014/main" id="{E4C8D289-CBE8-45BB-B9DB-D6F2C8729A87}"/>
                </a:ext>
              </a:extLst>
            </p:cNvPr>
            <p:cNvSpPr/>
            <p:nvPr/>
          </p:nvSpPr>
          <p:spPr>
            <a:xfrm>
              <a:off x="3865264" y="4830385"/>
              <a:ext cx="375115" cy="2567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2" h="207">
                  <a:moveTo>
                    <a:pt x="78" y="18"/>
                  </a:moveTo>
                  <a:cubicBezTo>
                    <a:pt x="74" y="18"/>
                    <a:pt x="71" y="18"/>
                    <a:pt x="67" y="20"/>
                  </a:cubicBezTo>
                  <a:cubicBezTo>
                    <a:pt x="44" y="26"/>
                    <a:pt x="28" y="58"/>
                    <a:pt x="18" y="115"/>
                  </a:cubicBezTo>
                  <a:cubicBezTo>
                    <a:pt x="15" y="129"/>
                    <a:pt x="19" y="140"/>
                    <a:pt x="28" y="150"/>
                  </a:cubicBezTo>
                  <a:cubicBezTo>
                    <a:pt x="74" y="200"/>
                    <a:pt x="245" y="189"/>
                    <a:pt x="282" y="186"/>
                  </a:cubicBezTo>
                  <a:lnTo>
                    <a:pt x="283" y="174"/>
                  </a:lnTo>
                  <a:cubicBezTo>
                    <a:pt x="180" y="66"/>
                    <a:pt x="117" y="18"/>
                    <a:pt x="78" y="18"/>
                  </a:cubicBezTo>
                  <a:close/>
                  <a:moveTo>
                    <a:pt x="205" y="207"/>
                  </a:moveTo>
                  <a:cubicBezTo>
                    <a:pt x="138" y="207"/>
                    <a:pt x="49" y="199"/>
                    <a:pt x="15" y="162"/>
                  </a:cubicBezTo>
                  <a:cubicBezTo>
                    <a:pt x="2" y="148"/>
                    <a:pt x="-3" y="132"/>
                    <a:pt x="1" y="112"/>
                  </a:cubicBezTo>
                  <a:cubicBezTo>
                    <a:pt x="13" y="46"/>
                    <a:pt x="31" y="12"/>
                    <a:pt x="62" y="3"/>
                  </a:cubicBezTo>
                  <a:cubicBezTo>
                    <a:pt x="108" y="-12"/>
                    <a:pt x="174" y="34"/>
                    <a:pt x="299" y="165"/>
                  </a:cubicBezTo>
                  <a:lnTo>
                    <a:pt x="302" y="168"/>
                  </a:lnTo>
                  <a:lnTo>
                    <a:pt x="299" y="202"/>
                  </a:lnTo>
                  <a:lnTo>
                    <a:pt x="291" y="203"/>
                  </a:lnTo>
                  <a:cubicBezTo>
                    <a:pt x="288" y="203"/>
                    <a:pt x="251" y="207"/>
                    <a:pt x="205" y="20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0" name="Freeform: Shape 649">
              <a:extLst>
                <a:ext uri="{FF2B5EF4-FFF2-40B4-BE49-F238E27FC236}">
                  <a16:creationId xmlns:a16="http://schemas.microsoft.com/office/drawing/2014/main" id="{7A9B2C1D-D72B-4751-B7F3-4EA0A13C420D}"/>
                </a:ext>
              </a:extLst>
            </p:cNvPr>
            <p:cNvSpPr/>
            <p:nvPr/>
          </p:nvSpPr>
          <p:spPr>
            <a:xfrm>
              <a:off x="3876477" y="4957500"/>
              <a:ext cx="341467" cy="1183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5" h="96">
                  <a:moveTo>
                    <a:pt x="275" y="93"/>
                  </a:moveTo>
                  <a:cubicBezTo>
                    <a:pt x="235" y="75"/>
                    <a:pt x="87" y="9"/>
                    <a:pt x="37" y="1"/>
                  </a:cubicBezTo>
                  <a:cubicBezTo>
                    <a:pt x="19" y="-2"/>
                    <a:pt x="8" y="4"/>
                    <a:pt x="1" y="12"/>
                  </a:cubicBezTo>
                  <a:cubicBezTo>
                    <a:pt x="-15" y="111"/>
                    <a:pt x="228" y="97"/>
                    <a:pt x="275" y="9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1" name="Freeform: Shape 650">
              <a:extLst>
                <a:ext uri="{FF2B5EF4-FFF2-40B4-BE49-F238E27FC236}">
                  <a16:creationId xmlns:a16="http://schemas.microsoft.com/office/drawing/2014/main" id="{C759BDDD-C9A3-4F8C-9D83-340CD4109E5E}"/>
                </a:ext>
              </a:extLst>
            </p:cNvPr>
            <p:cNvSpPr/>
            <p:nvPr/>
          </p:nvSpPr>
          <p:spPr>
            <a:xfrm>
              <a:off x="4276520" y="4841601"/>
              <a:ext cx="352683" cy="2330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188">
                  <a:moveTo>
                    <a:pt x="2" y="185"/>
                  </a:moveTo>
                  <a:cubicBezTo>
                    <a:pt x="2" y="185"/>
                    <a:pt x="303" y="215"/>
                    <a:pt x="283" y="105"/>
                  </a:cubicBezTo>
                  <a:cubicBezTo>
                    <a:pt x="255" y="-55"/>
                    <a:pt x="182" y="-28"/>
                    <a:pt x="0" y="16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2" name="Freeform: Shape 651">
              <a:extLst>
                <a:ext uri="{FF2B5EF4-FFF2-40B4-BE49-F238E27FC236}">
                  <a16:creationId xmlns:a16="http://schemas.microsoft.com/office/drawing/2014/main" id="{02134CFA-64E0-4E3D-B0A8-0C8000B1D600}"/>
                </a:ext>
              </a:extLst>
            </p:cNvPr>
            <p:cNvSpPr/>
            <p:nvPr/>
          </p:nvSpPr>
          <p:spPr>
            <a:xfrm>
              <a:off x="4264058" y="4830385"/>
              <a:ext cx="376361" cy="2567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3" h="207">
                  <a:moveTo>
                    <a:pt x="21" y="186"/>
                  </a:moveTo>
                  <a:cubicBezTo>
                    <a:pt x="58" y="189"/>
                    <a:pt x="229" y="200"/>
                    <a:pt x="275" y="150"/>
                  </a:cubicBezTo>
                  <a:cubicBezTo>
                    <a:pt x="284" y="140"/>
                    <a:pt x="287" y="129"/>
                    <a:pt x="285" y="115"/>
                  </a:cubicBezTo>
                  <a:cubicBezTo>
                    <a:pt x="274" y="58"/>
                    <a:pt x="258" y="26"/>
                    <a:pt x="236" y="20"/>
                  </a:cubicBezTo>
                  <a:cubicBezTo>
                    <a:pt x="199" y="8"/>
                    <a:pt x="134" y="55"/>
                    <a:pt x="19" y="174"/>
                  </a:cubicBezTo>
                  <a:close/>
                  <a:moveTo>
                    <a:pt x="98" y="207"/>
                  </a:moveTo>
                  <a:cubicBezTo>
                    <a:pt x="51" y="207"/>
                    <a:pt x="15" y="203"/>
                    <a:pt x="11" y="203"/>
                  </a:cubicBezTo>
                  <a:lnTo>
                    <a:pt x="4" y="202"/>
                  </a:lnTo>
                  <a:lnTo>
                    <a:pt x="0" y="168"/>
                  </a:lnTo>
                  <a:lnTo>
                    <a:pt x="4" y="165"/>
                  </a:lnTo>
                  <a:cubicBezTo>
                    <a:pt x="129" y="34"/>
                    <a:pt x="195" y="-12"/>
                    <a:pt x="241" y="3"/>
                  </a:cubicBezTo>
                  <a:cubicBezTo>
                    <a:pt x="271" y="12"/>
                    <a:pt x="290" y="46"/>
                    <a:pt x="302" y="112"/>
                  </a:cubicBezTo>
                  <a:cubicBezTo>
                    <a:pt x="305" y="132"/>
                    <a:pt x="301" y="148"/>
                    <a:pt x="288" y="162"/>
                  </a:cubicBezTo>
                  <a:cubicBezTo>
                    <a:pt x="253" y="199"/>
                    <a:pt x="165" y="207"/>
                    <a:pt x="98" y="20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3" name="Freeform: Shape 652">
              <a:extLst>
                <a:ext uri="{FF2B5EF4-FFF2-40B4-BE49-F238E27FC236}">
                  <a16:creationId xmlns:a16="http://schemas.microsoft.com/office/drawing/2014/main" id="{0F623007-A6DB-43D2-8E1A-A078946434B6}"/>
                </a:ext>
              </a:extLst>
            </p:cNvPr>
            <p:cNvSpPr/>
            <p:nvPr/>
          </p:nvSpPr>
          <p:spPr>
            <a:xfrm>
              <a:off x="4288982" y="4957500"/>
              <a:ext cx="340221" cy="1183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4" h="96">
                  <a:moveTo>
                    <a:pt x="0" y="93"/>
                  </a:moveTo>
                  <a:cubicBezTo>
                    <a:pt x="40" y="75"/>
                    <a:pt x="188" y="9"/>
                    <a:pt x="237" y="1"/>
                  </a:cubicBezTo>
                  <a:cubicBezTo>
                    <a:pt x="256" y="-2"/>
                    <a:pt x="267" y="4"/>
                    <a:pt x="273" y="12"/>
                  </a:cubicBezTo>
                  <a:cubicBezTo>
                    <a:pt x="289" y="111"/>
                    <a:pt x="47" y="97"/>
                    <a:pt x="0" y="9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4" name="Freeform: Shape 653">
              <a:extLst>
                <a:ext uri="{FF2B5EF4-FFF2-40B4-BE49-F238E27FC236}">
                  <a16:creationId xmlns:a16="http://schemas.microsoft.com/office/drawing/2014/main" id="{BA054B99-41F7-4C27-AEC5-723174FE462E}"/>
                </a:ext>
              </a:extLst>
            </p:cNvPr>
            <p:cNvSpPr/>
            <p:nvPr/>
          </p:nvSpPr>
          <p:spPr>
            <a:xfrm>
              <a:off x="4174326" y="4986164"/>
              <a:ext cx="140824" cy="996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4" h="81">
                  <a:moveTo>
                    <a:pt x="78" y="0"/>
                  </a:moveTo>
                  <a:lnTo>
                    <a:pt x="35" y="0"/>
                  </a:lnTo>
                  <a:cubicBezTo>
                    <a:pt x="15" y="0"/>
                    <a:pt x="0" y="16"/>
                    <a:pt x="0" y="36"/>
                  </a:cubicBezTo>
                  <a:lnTo>
                    <a:pt x="0" y="46"/>
                  </a:lnTo>
                  <a:cubicBezTo>
                    <a:pt x="0" y="65"/>
                    <a:pt x="15" y="81"/>
                    <a:pt x="35" y="81"/>
                  </a:cubicBezTo>
                  <a:lnTo>
                    <a:pt x="78" y="81"/>
                  </a:lnTo>
                  <a:cubicBezTo>
                    <a:pt x="97" y="81"/>
                    <a:pt x="114" y="65"/>
                    <a:pt x="114" y="46"/>
                  </a:cubicBezTo>
                  <a:lnTo>
                    <a:pt x="114" y="36"/>
                  </a:lnTo>
                  <a:cubicBezTo>
                    <a:pt x="114" y="16"/>
                    <a:pt x="97" y="0"/>
                    <a:pt x="78" y="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5" name="Freeform: Shape 654">
              <a:extLst>
                <a:ext uri="{FF2B5EF4-FFF2-40B4-BE49-F238E27FC236}">
                  <a16:creationId xmlns:a16="http://schemas.microsoft.com/office/drawing/2014/main" id="{DA6E91F7-CDEE-44FA-80CA-BBDC3ED451D9}"/>
                </a:ext>
              </a:extLst>
            </p:cNvPr>
            <p:cNvSpPr/>
            <p:nvPr/>
          </p:nvSpPr>
          <p:spPr>
            <a:xfrm>
              <a:off x="4163113" y="4974947"/>
              <a:ext cx="163256" cy="1221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2" h="99">
                  <a:moveTo>
                    <a:pt x="44" y="18"/>
                  </a:moveTo>
                  <a:cubicBezTo>
                    <a:pt x="29" y="18"/>
                    <a:pt x="17" y="30"/>
                    <a:pt x="17" y="45"/>
                  </a:cubicBezTo>
                  <a:lnTo>
                    <a:pt x="17" y="55"/>
                  </a:lnTo>
                  <a:cubicBezTo>
                    <a:pt x="17" y="69"/>
                    <a:pt x="29" y="81"/>
                    <a:pt x="44" y="81"/>
                  </a:cubicBezTo>
                  <a:lnTo>
                    <a:pt x="87" y="81"/>
                  </a:lnTo>
                  <a:cubicBezTo>
                    <a:pt x="102" y="81"/>
                    <a:pt x="114" y="69"/>
                    <a:pt x="114" y="55"/>
                  </a:cubicBezTo>
                  <a:lnTo>
                    <a:pt x="114" y="45"/>
                  </a:lnTo>
                  <a:cubicBezTo>
                    <a:pt x="114" y="30"/>
                    <a:pt x="102" y="18"/>
                    <a:pt x="87" y="18"/>
                  </a:cubicBezTo>
                  <a:close/>
                  <a:moveTo>
                    <a:pt x="87" y="99"/>
                  </a:moveTo>
                  <a:lnTo>
                    <a:pt x="44" y="99"/>
                  </a:lnTo>
                  <a:cubicBezTo>
                    <a:pt x="20" y="99"/>
                    <a:pt x="0" y="79"/>
                    <a:pt x="0" y="55"/>
                  </a:cubicBezTo>
                  <a:lnTo>
                    <a:pt x="0" y="45"/>
                  </a:lnTo>
                  <a:cubicBezTo>
                    <a:pt x="0" y="21"/>
                    <a:pt x="20" y="0"/>
                    <a:pt x="44" y="0"/>
                  </a:cubicBezTo>
                  <a:lnTo>
                    <a:pt x="87" y="0"/>
                  </a:lnTo>
                  <a:cubicBezTo>
                    <a:pt x="111" y="0"/>
                    <a:pt x="132" y="21"/>
                    <a:pt x="132" y="45"/>
                  </a:cubicBezTo>
                  <a:lnTo>
                    <a:pt x="132" y="55"/>
                  </a:lnTo>
                  <a:cubicBezTo>
                    <a:pt x="132" y="79"/>
                    <a:pt x="111" y="99"/>
                    <a:pt x="87" y="9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6" name="Freeform: Shape 655">
              <a:extLst>
                <a:ext uri="{FF2B5EF4-FFF2-40B4-BE49-F238E27FC236}">
                  <a16:creationId xmlns:a16="http://schemas.microsoft.com/office/drawing/2014/main" id="{A1B2C94E-5601-4B47-9BA7-8E1A878941A8}"/>
                </a:ext>
              </a:extLst>
            </p:cNvPr>
            <p:cNvSpPr/>
            <p:nvPr/>
          </p:nvSpPr>
          <p:spPr>
            <a:xfrm>
              <a:off x="3870246" y="5087108"/>
              <a:ext cx="742753" cy="8187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7" h="658">
                  <a:moveTo>
                    <a:pt x="597" y="313"/>
                  </a:moveTo>
                  <a:lnTo>
                    <a:pt x="326" y="313"/>
                  </a:lnTo>
                  <a:lnTo>
                    <a:pt x="326" y="0"/>
                  </a:lnTo>
                  <a:lnTo>
                    <a:pt x="273" y="0"/>
                  </a:lnTo>
                  <a:lnTo>
                    <a:pt x="273" y="313"/>
                  </a:lnTo>
                  <a:lnTo>
                    <a:pt x="0" y="313"/>
                  </a:lnTo>
                  <a:lnTo>
                    <a:pt x="6" y="367"/>
                  </a:lnTo>
                  <a:lnTo>
                    <a:pt x="273" y="367"/>
                  </a:lnTo>
                  <a:lnTo>
                    <a:pt x="273" y="658"/>
                  </a:lnTo>
                  <a:lnTo>
                    <a:pt x="326" y="658"/>
                  </a:lnTo>
                  <a:lnTo>
                    <a:pt x="326" y="367"/>
                  </a:lnTo>
                  <a:lnTo>
                    <a:pt x="590" y="367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7" name="Freeform: Shape 656">
              <a:extLst>
                <a:ext uri="{FF2B5EF4-FFF2-40B4-BE49-F238E27FC236}">
                  <a16:creationId xmlns:a16="http://schemas.microsoft.com/office/drawing/2014/main" id="{53182B22-8F07-49B9-A5D8-011F18CB0095}"/>
                </a:ext>
              </a:extLst>
            </p:cNvPr>
            <p:cNvSpPr/>
            <p:nvPr/>
          </p:nvSpPr>
          <p:spPr>
            <a:xfrm>
              <a:off x="3864014" y="5781258"/>
              <a:ext cx="742753" cy="23441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7" h="1882">
                  <a:moveTo>
                    <a:pt x="596" y="1299"/>
                  </a:moveTo>
                  <a:cubicBezTo>
                    <a:pt x="594" y="1294"/>
                    <a:pt x="588" y="1293"/>
                    <a:pt x="584" y="1295"/>
                  </a:cubicBezTo>
                  <a:lnTo>
                    <a:pt x="307" y="1462"/>
                  </a:lnTo>
                  <a:lnTo>
                    <a:pt x="307" y="869"/>
                  </a:lnTo>
                  <a:lnTo>
                    <a:pt x="571" y="531"/>
                  </a:lnTo>
                  <a:cubicBezTo>
                    <a:pt x="574" y="528"/>
                    <a:pt x="573" y="521"/>
                    <a:pt x="570" y="519"/>
                  </a:cubicBezTo>
                  <a:cubicBezTo>
                    <a:pt x="566" y="516"/>
                    <a:pt x="560" y="517"/>
                    <a:pt x="557" y="520"/>
                  </a:cubicBezTo>
                  <a:lnTo>
                    <a:pt x="307" y="840"/>
                  </a:lnTo>
                  <a:lnTo>
                    <a:pt x="307" y="9"/>
                  </a:lnTo>
                  <a:cubicBezTo>
                    <a:pt x="307" y="4"/>
                    <a:pt x="304" y="0"/>
                    <a:pt x="299" y="0"/>
                  </a:cubicBezTo>
                  <a:cubicBezTo>
                    <a:pt x="294" y="0"/>
                    <a:pt x="290" y="4"/>
                    <a:pt x="290" y="9"/>
                  </a:cubicBezTo>
                  <a:lnTo>
                    <a:pt x="290" y="587"/>
                  </a:lnTo>
                  <a:lnTo>
                    <a:pt x="32" y="389"/>
                  </a:lnTo>
                  <a:cubicBezTo>
                    <a:pt x="27" y="386"/>
                    <a:pt x="22" y="386"/>
                    <a:pt x="19" y="391"/>
                  </a:cubicBezTo>
                  <a:cubicBezTo>
                    <a:pt x="16" y="394"/>
                    <a:pt x="16" y="400"/>
                    <a:pt x="21" y="403"/>
                  </a:cubicBezTo>
                  <a:lnTo>
                    <a:pt x="290" y="609"/>
                  </a:lnTo>
                  <a:lnTo>
                    <a:pt x="290" y="1150"/>
                  </a:lnTo>
                  <a:lnTo>
                    <a:pt x="14" y="983"/>
                  </a:lnTo>
                  <a:cubicBezTo>
                    <a:pt x="10" y="981"/>
                    <a:pt x="4" y="982"/>
                    <a:pt x="2" y="986"/>
                  </a:cubicBezTo>
                  <a:cubicBezTo>
                    <a:pt x="-1" y="990"/>
                    <a:pt x="0" y="996"/>
                    <a:pt x="5" y="998"/>
                  </a:cubicBezTo>
                  <a:lnTo>
                    <a:pt x="290" y="1171"/>
                  </a:lnTo>
                  <a:lnTo>
                    <a:pt x="290" y="1873"/>
                  </a:lnTo>
                  <a:cubicBezTo>
                    <a:pt x="290" y="1878"/>
                    <a:pt x="294" y="1882"/>
                    <a:pt x="299" y="1882"/>
                  </a:cubicBezTo>
                  <a:cubicBezTo>
                    <a:pt x="304" y="1882"/>
                    <a:pt x="307" y="1878"/>
                    <a:pt x="307" y="1873"/>
                  </a:cubicBezTo>
                  <a:lnTo>
                    <a:pt x="307" y="1483"/>
                  </a:lnTo>
                  <a:lnTo>
                    <a:pt x="593" y="1311"/>
                  </a:lnTo>
                  <a:cubicBezTo>
                    <a:pt x="597" y="1308"/>
                    <a:pt x="598" y="1303"/>
                    <a:pt x="596" y="129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8" name="Freeform: Shape 657">
              <a:extLst>
                <a:ext uri="{FF2B5EF4-FFF2-40B4-BE49-F238E27FC236}">
                  <a16:creationId xmlns:a16="http://schemas.microsoft.com/office/drawing/2014/main" id="{EDA20A68-3933-449D-AE00-21EA2552EEBC}"/>
                </a:ext>
              </a:extLst>
            </p:cNvPr>
            <p:cNvSpPr/>
            <p:nvPr/>
          </p:nvSpPr>
          <p:spPr>
            <a:xfrm>
              <a:off x="3900155" y="7791426"/>
              <a:ext cx="660502" cy="7514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1" h="604">
                  <a:moveTo>
                    <a:pt x="0" y="0"/>
                  </a:moveTo>
                  <a:lnTo>
                    <a:pt x="52" y="574"/>
                  </a:lnTo>
                  <a:cubicBezTo>
                    <a:pt x="53" y="591"/>
                    <a:pt x="68" y="604"/>
                    <a:pt x="85" y="604"/>
                  </a:cubicBezTo>
                  <a:lnTo>
                    <a:pt x="265" y="604"/>
                  </a:lnTo>
                  <a:lnTo>
                    <a:pt x="445" y="604"/>
                  </a:lnTo>
                  <a:cubicBezTo>
                    <a:pt x="463" y="604"/>
                    <a:pt x="477" y="591"/>
                    <a:pt x="479" y="574"/>
                  </a:cubicBezTo>
                  <a:lnTo>
                    <a:pt x="531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9" name="Freeform: Shape 658">
              <a:extLst>
                <a:ext uri="{FF2B5EF4-FFF2-40B4-BE49-F238E27FC236}">
                  <a16:creationId xmlns:a16="http://schemas.microsoft.com/office/drawing/2014/main" id="{11302EEA-9F6A-4F46-AD28-691A1ACA72CA}"/>
                </a:ext>
              </a:extLst>
            </p:cNvPr>
            <p:cNvSpPr/>
            <p:nvPr/>
          </p:nvSpPr>
          <p:spPr>
            <a:xfrm>
              <a:off x="3888939" y="7780210"/>
              <a:ext cx="681688" cy="7739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8" h="622">
                  <a:moveTo>
                    <a:pt x="19" y="18"/>
                  </a:moveTo>
                  <a:lnTo>
                    <a:pt x="70" y="582"/>
                  </a:lnTo>
                  <a:cubicBezTo>
                    <a:pt x="71" y="595"/>
                    <a:pt x="81" y="604"/>
                    <a:pt x="94" y="604"/>
                  </a:cubicBezTo>
                  <a:lnTo>
                    <a:pt x="454" y="604"/>
                  </a:lnTo>
                  <a:cubicBezTo>
                    <a:pt x="467" y="604"/>
                    <a:pt x="478" y="595"/>
                    <a:pt x="479" y="582"/>
                  </a:cubicBezTo>
                  <a:lnTo>
                    <a:pt x="530" y="18"/>
                  </a:lnTo>
                  <a:close/>
                  <a:moveTo>
                    <a:pt x="454" y="622"/>
                  </a:moveTo>
                  <a:lnTo>
                    <a:pt x="94" y="622"/>
                  </a:lnTo>
                  <a:cubicBezTo>
                    <a:pt x="72" y="622"/>
                    <a:pt x="54" y="606"/>
                    <a:pt x="52" y="584"/>
                  </a:cubicBezTo>
                  <a:lnTo>
                    <a:pt x="0" y="10"/>
                  </a:lnTo>
                  <a:cubicBezTo>
                    <a:pt x="0" y="7"/>
                    <a:pt x="1" y="4"/>
                    <a:pt x="2" y="3"/>
                  </a:cubicBezTo>
                  <a:cubicBezTo>
                    <a:pt x="4" y="1"/>
                    <a:pt x="7" y="0"/>
                    <a:pt x="9" y="0"/>
                  </a:cubicBezTo>
                  <a:lnTo>
                    <a:pt x="540" y="0"/>
                  </a:lnTo>
                  <a:cubicBezTo>
                    <a:pt x="542" y="0"/>
                    <a:pt x="545" y="1"/>
                    <a:pt x="546" y="3"/>
                  </a:cubicBezTo>
                  <a:cubicBezTo>
                    <a:pt x="548" y="4"/>
                    <a:pt x="549" y="7"/>
                    <a:pt x="548" y="10"/>
                  </a:cubicBezTo>
                  <a:lnTo>
                    <a:pt x="496" y="584"/>
                  </a:lnTo>
                  <a:cubicBezTo>
                    <a:pt x="495" y="606"/>
                    <a:pt x="476" y="622"/>
                    <a:pt x="454" y="62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0" name="Freeform: Shape 659">
              <a:extLst>
                <a:ext uri="{FF2B5EF4-FFF2-40B4-BE49-F238E27FC236}">
                  <a16:creationId xmlns:a16="http://schemas.microsoft.com/office/drawing/2014/main" id="{63FC5F95-6D60-4982-8A6D-5D9E663A044D}"/>
                </a:ext>
              </a:extLst>
            </p:cNvPr>
            <p:cNvSpPr/>
            <p:nvPr/>
          </p:nvSpPr>
          <p:spPr>
            <a:xfrm>
              <a:off x="3864014" y="7765251"/>
              <a:ext cx="732783" cy="872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9" h="71">
                  <a:moveTo>
                    <a:pt x="558" y="0"/>
                  </a:moveTo>
                  <a:lnTo>
                    <a:pt x="31" y="0"/>
                  </a:lnTo>
                  <a:cubicBezTo>
                    <a:pt x="14" y="0"/>
                    <a:pt x="0" y="15"/>
                    <a:pt x="0" y="32"/>
                  </a:cubicBezTo>
                  <a:lnTo>
                    <a:pt x="0" y="40"/>
                  </a:lnTo>
                  <a:cubicBezTo>
                    <a:pt x="0" y="57"/>
                    <a:pt x="14" y="71"/>
                    <a:pt x="31" y="71"/>
                  </a:cubicBezTo>
                  <a:lnTo>
                    <a:pt x="558" y="71"/>
                  </a:lnTo>
                  <a:cubicBezTo>
                    <a:pt x="575" y="71"/>
                    <a:pt x="589" y="57"/>
                    <a:pt x="589" y="40"/>
                  </a:cubicBezTo>
                  <a:lnTo>
                    <a:pt x="589" y="32"/>
                  </a:lnTo>
                  <a:cubicBezTo>
                    <a:pt x="589" y="15"/>
                    <a:pt x="575" y="0"/>
                    <a:pt x="558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1" name="Freeform: Shape 660">
              <a:extLst>
                <a:ext uri="{FF2B5EF4-FFF2-40B4-BE49-F238E27FC236}">
                  <a16:creationId xmlns:a16="http://schemas.microsoft.com/office/drawing/2014/main" id="{A3AEA660-839B-433C-9D42-6CF9C46DE252}"/>
                </a:ext>
              </a:extLst>
            </p:cNvPr>
            <p:cNvSpPr/>
            <p:nvPr/>
          </p:nvSpPr>
          <p:spPr>
            <a:xfrm>
              <a:off x="3852802" y="7754039"/>
              <a:ext cx="755215" cy="1096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89">
                  <a:moveTo>
                    <a:pt x="40" y="18"/>
                  </a:moveTo>
                  <a:cubicBezTo>
                    <a:pt x="28" y="18"/>
                    <a:pt x="17" y="28"/>
                    <a:pt x="17" y="41"/>
                  </a:cubicBezTo>
                  <a:lnTo>
                    <a:pt x="17" y="49"/>
                  </a:lnTo>
                  <a:cubicBezTo>
                    <a:pt x="17" y="61"/>
                    <a:pt x="28" y="71"/>
                    <a:pt x="40" y="71"/>
                  </a:cubicBezTo>
                  <a:lnTo>
                    <a:pt x="567" y="71"/>
                  </a:lnTo>
                  <a:cubicBezTo>
                    <a:pt x="579" y="71"/>
                    <a:pt x="589" y="61"/>
                    <a:pt x="589" y="49"/>
                  </a:cubicBezTo>
                  <a:lnTo>
                    <a:pt x="589" y="41"/>
                  </a:lnTo>
                  <a:cubicBezTo>
                    <a:pt x="589" y="28"/>
                    <a:pt x="579" y="18"/>
                    <a:pt x="567" y="18"/>
                  </a:cubicBezTo>
                  <a:close/>
                  <a:moveTo>
                    <a:pt x="567" y="89"/>
                  </a:moveTo>
                  <a:lnTo>
                    <a:pt x="40" y="89"/>
                  </a:lnTo>
                  <a:cubicBezTo>
                    <a:pt x="18" y="89"/>
                    <a:pt x="0" y="71"/>
                    <a:pt x="0" y="49"/>
                  </a:cubicBezTo>
                  <a:lnTo>
                    <a:pt x="0" y="41"/>
                  </a:lnTo>
                  <a:cubicBezTo>
                    <a:pt x="0" y="19"/>
                    <a:pt x="18" y="0"/>
                    <a:pt x="40" y="0"/>
                  </a:cubicBezTo>
                  <a:lnTo>
                    <a:pt x="567" y="0"/>
                  </a:lnTo>
                  <a:cubicBezTo>
                    <a:pt x="589" y="0"/>
                    <a:pt x="607" y="19"/>
                    <a:pt x="607" y="41"/>
                  </a:cubicBezTo>
                  <a:lnTo>
                    <a:pt x="607" y="49"/>
                  </a:lnTo>
                  <a:cubicBezTo>
                    <a:pt x="607" y="71"/>
                    <a:pt x="589" y="89"/>
                    <a:pt x="567" y="8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2" name="Freeform: Shape 661">
              <a:extLst>
                <a:ext uri="{FF2B5EF4-FFF2-40B4-BE49-F238E27FC236}">
                  <a16:creationId xmlns:a16="http://schemas.microsoft.com/office/drawing/2014/main" id="{092DAFEB-71A6-4326-A88A-1B9D222CD06F}"/>
                </a:ext>
              </a:extLst>
            </p:cNvPr>
            <p:cNvSpPr/>
            <p:nvPr/>
          </p:nvSpPr>
          <p:spPr>
            <a:xfrm>
              <a:off x="4603029" y="6209961"/>
              <a:ext cx="175718" cy="1944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2" h="157">
                  <a:moveTo>
                    <a:pt x="116" y="97"/>
                  </a:moveTo>
                  <a:cubicBezTo>
                    <a:pt x="103" y="93"/>
                    <a:pt x="84" y="133"/>
                    <a:pt x="98" y="139"/>
                  </a:cubicBezTo>
                  <a:cubicBezTo>
                    <a:pt x="111" y="143"/>
                    <a:pt x="130" y="103"/>
                    <a:pt x="116" y="97"/>
                  </a:cubicBezTo>
                  <a:close/>
                  <a:moveTo>
                    <a:pt x="123" y="81"/>
                  </a:moveTo>
                  <a:cubicBezTo>
                    <a:pt x="166" y="96"/>
                    <a:pt x="130" y="173"/>
                    <a:pt x="91" y="154"/>
                  </a:cubicBezTo>
                  <a:cubicBezTo>
                    <a:pt x="48" y="140"/>
                    <a:pt x="84" y="64"/>
                    <a:pt x="123" y="81"/>
                  </a:cubicBezTo>
                  <a:close/>
                  <a:moveTo>
                    <a:pt x="10" y="121"/>
                  </a:moveTo>
                  <a:cubicBezTo>
                    <a:pt x="35" y="100"/>
                    <a:pt x="90" y="51"/>
                    <a:pt x="115" y="29"/>
                  </a:cubicBezTo>
                  <a:cubicBezTo>
                    <a:pt x="122" y="32"/>
                    <a:pt x="125" y="34"/>
                    <a:pt x="133" y="37"/>
                  </a:cubicBezTo>
                  <a:cubicBezTo>
                    <a:pt x="104" y="61"/>
                    <a:pt x="56" y="102"/>
                    <a:pt x="29" y="128"/>
                  </a:cubicBezTo>
                  <a:cubicBezTo>
                    <a:pt x="21" y="125"/>
                    <a:pt x="20" y="125"/>
                    <a:pt x="10" y="121"/>
                  </a:cubicBezTo>
                  <a:close/>
                  <a:moveTo>
                    <a:pt x="44" y="19"/>
                  </a:moveTo>
                  <a:cubicBezTo>
                    <a:pt x="31" y="15"/>
                    <a:pt x="13" y="54"/>
                    <a:pt x="27" y="60"/>
                  </a:cubicBezTo>
                  <a:cubicBezTo>
                    <a:pt x="40" y="64"/>
                    <a:pt x="57" y="26"/>
                    <a:pt x="44" y="19"/>
                  </a:cubicBezTo>
                  <a:close/>
                  <a:moveTo>
                    <a:pt x="51" y="3"/>
                  </a:moveTo>
                  <a:cubicBezTo>
                    <a:pt x="93" y="18"/>
                    <a:pt x="58" y="94"/>
                    <a:pt x="20" y="76"/>
                  </a:cubicBezTo>
                  <a:cubicBezTo>
                    <a:pt x="-23" y="61"/>
                    <a:pt x="13" y="-15"/>
                    <a:pt x="51" y="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3" name="Freeform: Shape 662">
              <a:extLst>
                <a:ext uri="{FF2B5EF4-FFF2-40B4-BE49-F238E27FC236}">
                  <a16:creationId xmlns:a16="http://schemas.microsoft.com/office/drawing/2014/main" id="{7D791E81-9A1E-4B20-AC42-966B7AC183EF}"/>
                </a:ext>
              </a:extLst>
            </p:cNvPr>
            <p:cNvSpPr/>
            <p:nvPr/>
          </p:nvSpPr>
          <p:spPr>
            <a:xfrm>
              <a:off x="3673341" y="6851769"/>
              <a:ext cx="186934" cy="1545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1" h="125">
                  <a:moveTo>
                    <a:pt x="99" y="24"/>
                  </a:moveTo>
                  <a:cubicBezTo>
                    <a:pt x="93" y="35"/>
                    <a:pt x="126" y="58"/>
                    <a:pt x="134" y="46"/>
                  </a:cubicBezTo>
                  <a:cubicBezTo>
                    <a:pt x="139" y="35"/>
                    <a:pt x="106" y="13"/>
                    <a:pt x="99" y="24"/>
                  </a:cubicBezTo>
                  <a:close/>
                  <a:moveTo>
                    <a:pt x="86" y="16"/>
                  </a:moveTo>
                  <a:cubicBezTo>
                    <a:pt x="105" y="-21"/>
                    <a:pt x="169" y="22"/>
                    <a:pt x="147" y="55"/>
                  </a:cubicBezTo>
                  <a:cubicBezTo>
                    <a:pt x="128" y="92"/>
                    <a:pt x="64" y="48"/>
                    <a:pt x="86" y="16"/>
                  </a:cubicBezTo>
                  <a:close/>
                  <a:moveTo>
                    <a:pt x="105" y="125"/>
                  </a:moveTo>
                  <a:cubicBezTo>
                    <a:pt x="90" y="99"/>
                    <a:pt x="54" y="41"/>
                    <a:pt x="37" y="16"/>
                  </a:cubicBezTo>
                  <a:cubicBezTo>
                    <a:pt x="42" y="10"/>
                    <a:pt x="43" y="7"/>
                    <a:pt x="46" y="0"/>
                  </a:cubicBezTo>
                  <a:cubicBezTo>
                    <a:pt x="65" y="30"/>
                    <a:pt x="95" y="79"/>
                    <a:pt x="114" y="108"/>
                  </a:cubicBezTo>
                  <a:cubicBezTo>
                    <a:pt x="110" y="116"/>
                    <a:pt x="109" y="116"/>
                    <a:pt x="105" y="125"/>
                  </a:cubicBezTo>
                  <a:close/>
                  <a:moveTo>
                    <a:pt x="18" y="78"/>
                  </a:moveTo>
                  <a:cubicBezTo>
                    <a:pt x="13" y="90"/>
                    <a:pt x="44" y="111"/>
                    <a:pt x="53" y="101"/>
                  </a:cubicBezTo>
                  <a:cubicBezTo>
                    <a:pt x="58" y="89"/>
                    <a:pt x="26" y="67"/>
                    <a:pt x="18" y="78"/>
                  </a:cubicBezTo>
                  <a:close/>
                  <a:moveTo>
                    <a:pt x="5" y="69"/>
                  </a:moveTo>
                  <a:cubicBezTo>
                    <a:pt x="24" y="33"/>
                    <a:pt x="88" y="76"/>
                    <a:pt x="65" y="109"/>
                  </a:cubicBezTo>
                  <a:cubicBezTo>
                    <a:pt x="46" y="146"/>
                    <a:pt x="-17" y="102"/>
                    <a:pt x="5" y="69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664" name="Group 663">
            <a:extLst>
              <a:ext uri="{FF2B5EF4-FFF2-40B4-BE49-F238E27FC236}">
                <a16:creationId xmlns:a16="http://schemas.microsoft.com/office/drawing/2014/main" id="{EA456AE1-EDAC-434F-9DD1-BEB4259D8A11}"/>
              </a:ext>
            </a:extLst>
          </p:cNvPr>
          <p:cNvGrpSpPr/>
          <p:nvPr/>
        </p:nvGrpSpPr>
        <p:grpSpPr>
          <a:xfrm>
            <a:off x="8237781" y="5985054"/>
            <a:ext cx="2357438" cy="3323014"/>
            <a:chOff x="2375729" y="4334026"/>
            <a:chExt cx="2859089" cy="4030136"/>
          </a:xfrm>
        </p:grpSpPr>
        <p:sp>
          <p:nvSpPr>
            <p:cNvPr id="665" name="Freeform: Shape 664">
              <a:extLst>
                <a:ext uri="{FF2B5EF4-FFF2-40B4-BE49-F238E27FC236}">
                  <a16:creationId xmlns:a16="http://schemas.microsoft.com/office/drawing/2014/main" id="{80933483-9847-4CBB-B44A-C0E8DFBC8A2D}"/>
                </a:ext>
              </a:extLst>
            </p:cNvPr>
            <p:cNvSpPr/>
            <p:nvPr/>
          </p:nvSpPr>
          <p:spPr>
            <a:xfrm>
              <a:off x="3085831" y="5250929"/>
              <a:ext cx="1636970" cy="17079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15" h="1372">
                  <a:moveTo>
                    <a:pt x="1222" y="499"/>
                  </a:moveTo>
                  <a:lnTo>
                    <a:pt x="1186" y="499"/>
                  </a:lnTo>
                  <a:lnTo>
                    <a:pt x="1186" y="0"/>
                  </a:lnTo>
                  <a:lnTo>
                    <a:pt x="129" y="0"/>
                  </a:lnTo>
                  <a:lnTo>
                    <a:pt x="129" y="499"/>
                  </a:lnTo>
                  <a:lnTo>
                    <a:pt x="93" y="499"/>
                  </a:lnTo>
                  <a:cubicBezTo>
                    <a:pt x="42" y="499"/>
                    <a:pt x="0" y="541"/>
                    <a:pt x="0" y="593"/>
                  </a:cubicBezTo>
                  <a:cubicBezTo>
                    <a:pt x="0" y="645"/>
                    <a:pt x="42" y="687"/>
                    <a:pt x="93" y="687"/>
                  </a:cubicBezTo>
                  <a:lnTo>
                    <a:pt x="129" y="687"/>
                  </a:lnTo>
                  <a:lnTo>
                    <a:pt x="129" y="844"/>
                  </a:lnTo>
                  <a:cubicBezTo>
                    <a:pt x="129" y="1136"/>
                    <a:pt x="366" y="1372"/>
                    <a:pt x="658" y="1372"/>
                  </a:cubicBezTo>
                  <a:cubicBezTo>
                    <a:pt x="950" y="1372"/>
                    <a:pt x="1186" y="1136"/>
                    <a:pt x="1186" y="844"/>
                  </a:cubicBezTo>
                  <a:lnTo>
                    <a:pt x="1186" y="687"/>
                  </a:lnTo>
                  <a:lnTo>
                    <a:pt x="1222" y="687"/>
                  </a:lnTo>
                  <a:cubicBezTo>
                    <a:pt x="1273" y="687"/>
                    <a:pt x="1315" y="645"/>
                    <a:pt x="1315" y="593"/>
                  </a:cubicBezTo>
                  <a:cubicBezTo>
                    <a:pt x="1315" y="541"/>
                    <a:pt x="1273" y="499"/>
                    <a:pt x="1222" y="49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6" name="Freeform: Shape 665">
              <a:extLst>
                <a:ext uri="{FF2B5EF4-FFF2-40B4-BE49-F238E27FC236}">
                  <a16:creationId xmlns:a16="http://schemas.microsoft.com/office/drawing/2014/main" id="{449C39FD-840C-48D5-96F5-BB8B02C4C20C}"/>
                </a:ext>
              </a:extLst>
            </p:cNvPr>
            <p:cNvSpPr/>
            <p:nvPr/>
          </p:nvSpPr>
          <p:spPr>
            <a:xfrm>
              <a:off x="3085831" y="5250929"/>
              <a:ext cx="1636970" cy="17079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15" h="1372">
                  <a:moveTo>
                    <a:pt x="1222" y="499"/>
                  </a:moveTo>
                  <a:lnTo>
                    <a:pt x="1186" y="499"/>
                  </a:lnTo>
                  <a:lnTo>
                    <a:pt x="1186" y="0"/>
                  </a:lnTo>
                  <a:lnTo>
                    <a:pt x="129" y="0"/>
                  </a:lnTo>
                  <a:lnTo>
                    <a:pt x="129" y="499"/>
                  </a:lnTo>
                  <a:lnTo>
                    <a:pt x="93" y="499"/>
                  </a:lnTo>
                  <a:cubicBezTo>
                    <a:pt x="42" y="499"/>
                    <a:pt x="0" y="541"/>
                    <a:pt x="0" y="593"/>
                  </a:cubicBezTo>
                  <a:cubicBezTo>
                    <a:pt x="0" y="645"/>
                    <a:pt x="42" y="687"/>
                    <a:pt x="93" y="687"/>
                  </a:cubicBezTo>
                  <a:lnTo>
                    <a:pt x="129" y="687"/>
                  </a:lnTo>
                  <a:lnTo>
                    <a:pt x="129" y="844"/>
                  </a:lnTo>
                  <a:cubicBezTo>
                    <a:pt x="129" y="1136"/>
                    <a:pt x="366" y="1372"/>
                    <a:pt x="658" y="1372"/>
                  </a:cubicBezTo>
                  <a:cubicBezTo>
                    <a:pt x="950" y="1372"/>
                    <a:pt x="1186" y="1136"/>
                    <a:pt x="1186" y="844"/>
                  </a:cubicBezTo>
                  <a:lnTo>
                    <a:pt x="1186" y="687"/>
                  </a:lnTo>
                  <a:lnTo>
                    <a:pt x="1222" y="687"/>
                  </a:lnTo>
                  <a:cubicBezTo>
                    <a:pt x="1273" y="687"/>
                    <a:pt x="1315" y="645"/>
                    <a:pt x="1315" y="593"/>
                  </a:cubicBezTo>
                  <a:cubicBezTo>
                    <a:pt x="1315" y="541"/>
                    <a:pt x="1273" y="499"/>
                    <a:pt x="1222" y="499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7" name="Freeform: Shape 666">
              <a:extLst>
                <a:ext uri="{FF2B5EF4-FFF2-40B4-BE49-F238E27FC236}">
                  <a16:creationId xmlns:a16="http://schemas.microsoft.com/office/drawing/2014/main" id="{58706635-7898-45A0-A092-B75485C94536}"/>
                </a:ext>
              </a:extLst>
            </p:cNvPr>
            <p:cNvSpPr/>
            <p:nvPr/>
          </p:nvSpPr>
          <p:spPr>
            <a:xfrm>
              <a:off x="3072127" y="5237225"/>
              <a:ext cx="1664378" cy="17353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37" h="1394">
                  <a:moveTo>
                    <a:pt x="104" y="521"/>
                  </a:moveTo>
                  <a:cubicBezTo>
                    <a:pt x="59" y="521"/>
                    <a:pt x="22" y="558"/>
                    <a:pt x="22" y="604"/>
                  </a:cubicBezTo>
                  <a:cubicBezTo>
                    <a:pt x="22" y="650"/>
                    <a:pt x="59" y="686"/>
                    <a:pt x="104" y="686"/>
                  </a:cubicBezTo>
                  <a:lnTo>
                    <a:pt x="140" y="686"/>
                  </a:lnTo>
                  <a:cubicBezTo>
                    <a:pt x="146" y="686"/>
                    <a:pt x="151" y="692"/>
                    <a:pt x="151" y="697"/>
                  </a:cubicBezTo>
                  <a:lnTo>
                    <a:pt x="151" y="855"/>
                  </a:lnTo>
                  <a:cubicBezTo>
                    <a:pt x="151" y="1140"/>
                    <a:pt x="383" y="1372"/>
                    <a:pt x="669" y="1372"/>
                  </a:cubicBezTo>
                  <a:cubicBezTo>
                    <a:pt x="954" y="1372"/>
                    <a:pt x="1186" y="1140"/>
                    <a:pt x="1186" y="855"/>
                  </a:cubicBezTo>
                  <a:lnTo>
                    <a:pt x="1186" y="697"/>
                  </a:lnTo>
                  <a:cubicBezTo>
                    <a:pt x="1186" y="692"/>
                    <a:pt x="1191" y="686"/>
                    <a:pt x="1197" y="686"/>
                  </a:cubicBezTo>
                  <a:lnTo>
                    <a:pt x="1233" y="686"/>
                  </a:lnTo>
                  <a:cubicBezTo>
                    <a:pt x="1278" y="686"/>
                    <a:pt x="1315" y="650"/>
                    <a:pt x="1315" y="604"/>
                  </a:cubicBezTo>
                  <a:cubicBezTo>
                    <a:pt x="1315" y="558"/>
                    <a:pt x="1278" y="521"/>
                    <a:pt x="1233" y="521"/>
                  </a:cubicBezTo>
                  <a:lnTo>
                    <a:pt x="1197" y="521"/>
                  </a:lnTo>
                  <a:cubicBezTo>
                    <a:pt x="1191" y="521"/>
                    <a:pt x="1186" y="516"/>
                    <a:pt x="1186" y="510"/>
                  </a:cubicBezTo>
                  <a:lnTo>
                    <a:pt x="1186" y="21"/>
                  </a:lnTo>
                  <a:lnTo>
                    <a:pt x="151" y="21"/>
                  </a:lnTo>
                  <a:lnTo>
                    <a:pt x="151" y="510"/>
                  </a:lnTo>
                  <a:cubicBezTo>
                    <a:pt x="151" y="516"/>
                    <a:pt x="146" y="521"/>
                    <a:pt x="140" y="521"/>
                  </a:cubicBezTo>
                  <a:close/>
                  <a:moveTo>
                    <a:pt x="669" y="1394"/>
                  </a:moveTo>
                  <a:cubicBezTo>
                    <a:pt x="371" y="1394"/>
                    <a:pt x="129" y="1153"/>
                    <a:pt x="129" y="855"/>
                  </a:cubicBezTo>
                  <a:lnTo>
                    <a:pt x="129" y="709"/>
                  </a:lnTo>
                  <a:lnTo>
                    <a:pt x="104" y="709"/>
                  </a:lnTo>
                  <a:cubicBezTo>
                    <a:pt x="47" y="709"/>
                    <a:pt x="0" y="662"/>
                    <a:pt x="0" y="604"/>
                  </a:cubicBezTo>
                  <a:cubicBezTo>
                    <a:pt x="0" y="546"/>
                    <a:pt x="47" y="499"/>
                    <a:pt x="104" y="499"/>
                  </a:cubicBezTo>
                  <a:lnTo>
                    <a:pt x="129" y="499"/>
                  </a:lnTo>
                  <a:lnTo>
                    <a:pt x="129" y="11"/>
                  </a:lnTo>
                  <a:cubicBezTo>
                    <a:pt x="129" y="4"/>
                    <a:pt x="134" y="0"/>
                    <a:pt x="140" y="0"/>
                  </a:cubicBezTo>
                  <a:lnTo>
                    <a:pt x="1197" y="0"/>
                  </a:lnTo>
                  <a:cubicBezTo>
                    <a:pt x="1204" y="0"/>
                    <a:pt x="1208" y="4"/>
                    <a:pt x="1208" y="11"/>
                  </a:cubicBezTo>
                  <a:lnTo>
                    <a:pt x="1208" y="499"/>
                  </a:lnTo>
                  <a:lnTo>
                    <a:pt x="1233" y="499"/>
                  </a:lnTo>
                  <a:cubicBezTo>
                    <a:pt x="1290" y="499"/>
                    <a:pt x="1337" y="546"/>
                    <a:pt x="1337" y="604"/>
                  </a:cubicBezTo>
                  <a:cubicBezTo>
                    <a:pt x="1337" y="662"/>
                    <a:pt x="1290" y="709"/>
                    <a:pt x="1233" y="709"/>
                  </a:cubicBezTo>
                  <a:lnTo>
                    <a:pt x="1208" y="709"/>
                  </a:lnTo>
                  <a:lnTo>
                    <a:pt x="1208" y="855"/>
                  </a:lnTo>
                  <a:cubicBezTo>
                    <a:pt x="1208" y="1153"/>
                    <a:pt x="966" y="1394"/>
                    <a:pt x="669" y="139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8" name="Freeform: Shape 667">
              <a:extLst>
                <a:ext uri="{FF2B5EF4-FFF2-40B4-BE49-F238E27FC236}">
                  <a16:creationId xmlns:a16="http://schemas.microsoft.com/office/drawing/2014/main" id="{5D8FD258-228D-4223-A106-5A619DC06F9E}"/>
                </a:ext>
              </a:extLst>
            </p:cNvPr>
            <p:cNvSpPr/>
            <p:nvPr/>
          </p:nvSpPr>
          <p:spPr>
            <a:xfrm>
              <a:off x="3847009" y="5872579"/>
              <a:ext cx="114613" cy="3338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" h="269">
                  <a:moveTo>
                    <a:pt x="49" y="0"/>
                  </a:moveTo>
                  <a:lnTo>
                    <a:pt x="44" y="0"/>
                  </a:lnTo>
                  <a:cubicBezTo>
                    <a:pt x="20" y="0"/>
                    <a:pt x="0" y="20"/>
                    <a:pt x="0" y="44"/>
                  </a:cubicBezTo>
                  <a:lnTo>
                    <a:pt x="0" y="225"/>
                  </a:lnTo>
                  <a:cubicBezTo>
                    <a:pt x="0" y="250"/>
                    <a:pt x="20" y="269"/>
                    <a:pt x="44" y="269"/>
                  </a:cubicBezTo>
                  <a:lnTo>
                    <a:pt x="49" y="269"/>
                  </a:lnTo>
                  <a:cubicBezTo>
                    <a:pt x="73" y="269"/>
                    <a:pt x="93" y="250"/>
                    <a:pt x="93" y="225"/>
                  </a:cubicBezTo>
                  <a:lnTo>
                    <a:pt x="93" y="44"/>
                  </a:lnTo>
                  <a:cubicBezTo>
                    <a:pt x="93" y="20"/>
                    <a:pt x="73" y="0"/>
                    <a:pt x="49" y="0"/>
                  </a:cubicBezTo>
                  <a:close/>
                </a:path>
              </a:pathLst>
            </a:custGeom>
            <a:solidFill>
              <a:schemeClr val="accent4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9" name="Freeform: Shape 668">
              <a:extLst>
                <a:ext uri="{FF2B5EF4-FFF2-40B4-BE49-F238E27FC236}">
                  <a16:creationId xmlns:a16="http://schemas.microsoft.com/office/drawing/2014/main" id="{3CB0F4B6-14A2-4D21-BF0B-7449F0E65885}"/>
                </a:ext>
              </a:extLst>
            </p:cNvPr>
            <p:cNvSpPr/>
            <p:nvPr/>
          </p:nvSpPr>
          <p:spPr>
            <a:xfrm>
              <a:off x="3037241" y="4347730"/>
              <a:ext cx="1734142" cy="15236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93" h="1224">
                  <a:moveTo>
                    <a:pt x="1393" y="597"/>
                  </a:moveTo>
                  <a:cubicBezTo>
                    <a:pt x="1393" y="501"/>
                    <a:pt x="1331" y="421"/>
                    <a:pt x="1245" y="392"/>
                  </a:cubicBezTo>
                  <a:cubicBezTo>
                    <a:pt x="1253" y="367"/>
                    <a:pt x="1256" y="341"/>
                    <a:pt x="1255" y="313"/>
                  </a:cubicBezTo>
                  <a:cubicBezTo>
                    <a:pt x="1247" y="205"/>
                    <a:pt x="1159" y="118"/>
                    <a:pt x="1051" y="113"/>
                  </a:cubicBezTo>
                  <a:cubicBezTo>
                    <a:pt x="992" y="110"/>
                    <a:pt x="939" y="130"/>
                    <a:pt x="898" y="165"/>
                  </a:cubicBezTo>
                  <a:cubicBezTo>
                    <a:pt x="893" y="73"/>
                    <a:pt x="816" y="0"/>
                    <a:pt x="723" y="0"/>
                  </a:cubicBezTo>
                  <a:cubicBezTo>
                    <a:pt x="648" y="0"/>
                    <a:pt x="585" y="46"/>
                    <a:pt x="559" y="111"/>
                  </a:cubicBezTo>
                  <a:cubicBezTo>
                    <a:pt x="518" y="76"/>
                    <a:pt x="464" y="55"/>
                    <a:pt x="406" y="59"/>
                  </a:cubicBezTo>
                  <a:cubicBezTo>
                    <a:pt x="301" y="64"/>
                    <a:pt x="214" y="146"/>
                    <a:pt x="203" y="252"/>
                  </a:cubicBezTo>
                  <a:cubicBezTo>
                    <a:pt x="200" y="285"/>
                    <a:pt x="204" y="317"/>
                    <a:pt x="214" y="346"/>
                  </a:cubicBezTo>
                  <a:cubicBezTo>
                    <a:pt x="93" y="365"/>
                    <a:pt x="0" y="470"/>
                    <a:pt x="0" y="597"/>
                  </a:cubicBezTo>
                  <a:cubicBezTo>
                    <a:pt x="0" y="703"/>
                    <a:pt x="65" y="794"/>
                    <a:pt x="158" y="832"/>
                  </a:cubicBezTo>
                  <a:lnTo>
                    <a:pt x="158" y="1224"/>
                  </a:lnTo>
                  <a:lnTo>
                    <a:pt x="189" y="1224"/>
                  </a:lnTo>
                  <a:cubicBezTo>
                    <a:pt x="230" y="1224"/>
                    <a:pt x="263" y="1191"/>
                    <a:pt x="263" y="1150"/>
                  </a:cubicBezTo>
                  <a:lnTo>
                    <a:pt x="263" y="851"/>
                  </a:lnTo>
                  <a:cubicBezTo>
                    <a:pt x="334" y="848"/>
                    <a:pt x="397" y="817"/>
                    <a:pt x="442" y="768"/>
                  </a:cubicBezTo>
                  <a:cubicBezTo>
                    <a:pt x="482" y="817"/>
                    <a:pt x="542" y="847"/>
                    <a:pt x="609" y="847"/>
                  </a:cubicBezTo>
                  <a:cubicBezTo>
                    <a:pt x="680" y="847"/>
                    <a:pt x="743" y="813"/>
                    <a:pt x="782" y="760"/>
                  </a:cubicBezTo>
                  <a:cubicBezTo>
                    <a:pt x="820" y="792"/>
                    <a:pt x="869" y="813"/>
                    <a:pt x="923" y="813"/>
                  </a:cubicBezTo>
                  <a:cubicBezTo>
                    <a:pt x="971" y="813"/>
                    <a:pt x="1015" y="796"/>
                    <a:pt x="1050" y="770"/>
                  </a:cubicBezTo>
                  <a:cubicBezTo>
                    <a:pt x="1068" y="784"/>
                    <a:pt x="1088" y="794"/>
                    <a:pt x="1110" y="801"/>
                  </a:cubicBezTo>
                  <a:lnTo>
                    <a:pt x="1110" y="1150"/>
                  </a:lnTo>
                  <a:cubicBezTo>
                    <a:pt x="1110" y="1191"/>
                    <a:pt x="1143" y="1224"/>
                    <a:pt x="1184" y="1224"/>
                  </a:cubicBezTo>
                  <a:lnTo>
                    <a:pt x="1216" y="1224"/>
                  </a:lnTo>
                  <a:lnTo>
                    <a:pt x="1216" y="809"/>
                  </a:lnTo>
                  <a:cubicBezTo>
                    <a:pt x="1316" y="791"/>
                    <a:pt x="1393" y="703"/>
                    <a:pt x="1393" y="597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0" name="Freeform: Shape 669">
              <a:extLst>
                <a:ext uri="{FF2B5EF4-FFF2-40B4-BE49-F238E27FC236}">
                  <a16:creationId xmlns:a16="http://schemas.microsoft.com/office/drawing/2014/main" id="{DC32927B-CA8E-4818-A332-6B6C9B94100C}"/>
                </a:ext>
              </a:extLst>
            </p:cNvPr>
            <p:cNvSpPr/>
            <p:nvPr/>
          </p:nvSpPr>
          <p:spPr>
            <a:xfrm>
              <a:off x="3023541" y="4334026"/>
              <a:ext cx="1761550" cy="15510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15" h="1246">
                  <a:moveTo>
                    <a:pt x="1061" y="770"/>
                  </a:moveTo>
                  <a:cubicBezTo>
                    <a:pt x="1064" y="770"/>
                    <a:pt x="1066" y="772"/>
                    <a:pt x="1067" y="773"/>
                  </a:cubicBezTo>
                  <a:cubicBezTo>
                    <a:pt x="1085" y="785"/>
                    <a:pt x="1104" y="795"/>
                    <a:pt x="1124" y="802"/>
                  </a:cubicBezTo>
                  <a:cubicBezTo>
                    <a:pt x="1129" y="803"/>
                    <a:pt x="1132" y="807"/>
                    <a:pt x="1132" y="812"/>
                  </a:cubicBezTo>
                  <a:lnTo>
                    <a:pt x="1132" y="1161"/>
                  </a:lnTo>
                  <a:cubicBezTo>
                    <a:pt x="1132" y="1196"/>
                    <a:pt x="1160" y="1224"/>
                    <a:pt x="1195" y="1224"/>
                  </a:cubicBezTo>
                  <a:lnTo>
                    <a:pt x="1216" y="1224"/>
                  </a:lnTo>
                  <a:lnTo>
                    <a:pt x="1216" y="820"/>
                  </a:lnTo>
                  <a:cubicBezTo>
                    <a:pt x="1216" y="814"/>
                    <a:pt x="1219" y="810"/>
                    <a:pt x="1225" y="809"/>
                  </a:cubicBezTo>
                  <a:cubicBezTo>
                    <a:pt x="1322" y="792"/>
                    <a:pt x="1393" y="707"/>
                    <a:pt x="1393" y="608"/>
                  </a:cubicBezTo>
                  <a:cubicBezTo>
                    <a:pt x="1393" y="520"/>
                    <a:pt x="1337" y="441"/>
                    <a:pt x="1253" y="414"/>
                  </a:cubicBezTo>
                  <a:cubicBezTo>
                    <a:pt x="1247" y="412"/>
                    <a:pt x="1244" y="406"/>
                    <a:pt x="1245" y="400"/>
                  </a:cubicBezTo>
                  <a:cubicBezTo>
                    <a:pt x="1253" y="376"/>
                    <a:pt x="1256" y="350"/>
                    <a:pt x="1255" y="324"/>
                  </a:cubicBezTo>
                  <a:cubicBezTo>
                    <a:pt x="1247" y="222"/>
                    <a:pt x="1165" y="140"/>
                    <a:pt x="1061" y="135"/>
                  </a:cubicBezTo>
                  <a:cubicBezTo>
                    <a:pt x="1008" y="132"/>
                    <a:pt x="957" y="150"/>
                    <a:pt x="917" y="185"/>
                  </a:cubicBezTo>
                  <a:cubicBezTo>
                    <a:pt x="913" y="187"/>
                    <a:pt x="909" y="188"/>
                    <a:pt x="905" y="187"/>
                  </a:cubicBezTo>
                  <a:cubicBezTo>
                    <a:pt x="901" y="185"/>
                    <a:pt x="898" y="181"/>
                    <a:pt x="898" y="177"/>
                  </a:cubicBezTo>
                  <a:cubicBezTo>
                    <a:pt x="893" y="90"/>
                    <a:pt x="820" y="22"/>
                    <a:pt x="734" y="22"/>
                  </a:cubicBezTo>
                  <a:cubicBezTo>
                    <a:pt x="666" y="22"/>
                    <a:pt x="605" y="63"/>
                    <a:pt x="580" y="126"/>
                  </a:cubicBezTo>
                  <a:cubicBezTo>
                    <a:pt x="579" y="129"/>
                    <a:pt x="576" y="132"/>
                    <a:pt x="572" y="133"/>
                  </a:cubicBezTo>
                  <a:cubicBezTo>
                    <a:pt x="569" y="134"/>
                    <a:pt x="566" y="133"/>
                    <a:pt x="562" y="131"/>
                  </a:cubicBezTo>
                  <a:cubicBezTo>
                    <a:pt x="522" y="96"/>
                    <a:pt x="470" y="78"/>
                    <a:pt x="417" y="81"/>
                  </a:cubicBezTo>
                  <a:cubicBezTo>
                    <a:pt x="318" y="86"/>
                    <a:pt x="235" y="164"/>
                    <a:pt x="225" y="264"/>
                  </a:cubicBezTo>
                  <a:cubicBezTo>
                    <a:pt x="222" y="295"/>
                    <a:pt x="225" y="324"/>
                    <a:pt x="236" y="353"/>
                  </a:cubicBezTo>
                  <a:cubicBezTo>
                    <a:pt x="237" y="356"/>
                    <a:pt x="236" y="359"/>
                    <a:pt x="234" y="363"/>
                  </a:cubicBezTo>
                  <a:cubicBezTo>
                    <a:pt x="233" y="365"/>
                    <a:pt x="230" y="367"/>
                    <a:pt x="227" y="367"/>
                  </a:cubicBezTo>
                  <a:cubicBezTo>
                    <a:pt x="108" y="386"/>
                    <a:pt x="22" y="488"/>
                    <a:pt x="22" y="608"/>
                  </a:cubicBezTo>
                  <a:cubicBezTo>
                    <a:pt x="22" y="707"/>
                    <a:pt x="82" y="795"/>
                    <a:pt x="173" y="833"/>
                  </a:cubicBezTo>
                  <a:cubicBezTo>
                    <a:pt x="177" y="835"/>
                    <a:pt x="180" y="839"/>
                    <a:pt x="180" y="843"/>
                  </a:cubicBezTo>
                  <a:lnTo>
                    <a:pt x="180" y="1224"/>
                  </a:lnTo>
                  <a:lnTo>
                    <a:pt x="200" y="1224"/>
                  </a:lnTo>
                  <a:cubicBezTo>
                    <a:pt x="234" y="1224"/>
                    <a:pt x="263" y="1196"/>
                    <a:pt x="263" y="1161"/>
                  </a:cubicBezTo>
                  <a:lnTo>
                    <a:pt x="263" y="862"/>
                  </a:lnTo>
                  <a:cubicBezTo>
                    <a:pt x="263" y="856"/>
                    <a:pt x="268" y="851"/>
                    <a:pt x="274" y="851"/>
                  </a:cubicBezTo>
                  <a:cubicBezTo>
                    <a:pt x="340" y="848"/>
                    <a:pt x="400" y="820"/>
                    <a:pt x="445" y="772"/>
                  </a:cubicBezTo>
                  <a:cubicBezTo>
                    <a:pt x="447" y="770"/>
                    <a:pt x="451" y="768"/>
                    <a:pt x="453" y="768"/>
                  </a:cubicBezTo>
                  <a:cubicBezTo>
                    <a:pt x="457" y="768"/>
                    <a:pt x="459" y="770"/>
                    <a:pt x="462" y="773"/>
                  </a:cubicBezTo>
                  <a:cubicBezTo>
                    <a:pt x="501" y="820"/>
                    <a:pt x="558" y="847"/>
                    <a:pt x="620" y="847"/>
                  </a:cubicBezTo>
                  <a:cubicBezTo>
                    <a:pt x="684" y="847"/>
                    <a:pt x="746" y="816"/>
                    <a:pt x="784" y="764"/>
                  </a:cubicBezTo>
                  <a:cubicBezTo>
                    <a:pt x="786" y="762"/>
                    <a:pt x="789" y="760"/>
                    <a:pt x="792" y="760"/>
                  </a:cubicBezTo>
                  <a:cubicBezTo>
                    <a:pt x="795" y="759"/>
                    <a:pt x="798" y="760"/>
                    <a:pt x="800" y="762"/>
                  </a:cubicBezTo>
                  <a:cubicBezTo>
                    <a:pt x="837" y="795"/>
                    <a:pt x="885" y="812"/>
                    <a:pt x="934" y="812"/>
                  </a:cubicBezTo>
                  <a:cubicBezTo>
                    <a:pt x="978" y="812"/>
                    <a:pt x="1020" y="798"/>
                    <a:pt x="1055" y="773"/>
                  </a:cubicBezTo>
                  <a:cubicBezTo>
                    <a:pt x="1056" y="772"/>
                    <a:pt x="1059" y="770"/>
                    <a:pt x="1061" y="770"/>
                  </a:cubicBezTo>
                  <a:close/>
                  <a:moveTo>
                    <a:pt x="1227" y="1246"/>
                  </a:moveTo>
                  <a:lnTo>
                    <a:pt x="1195" y="1246"/>
                  </a:lnTo>
                  <a:cubicBezTo>
                    <a:pt x="1148" y="1246"/>
                    <a:pt x="1110" y="1208"/>
                    <a:pt x="1110" y="1161"/>
                  </a:cubicBezTo>
                  <a:lnTo>
                    <a:pt x="1110" y="820"/>
                  </a:lnTo>
                  <a:cubicBezTo>
                    <a:pt x="1093" y="814"/>
                    <a:pt x="1077" y="805"/>
                    <a:pt x="1061" y="795"/>
                  </a:cubicBezTo>
                  <a:cubicBezTo>
                    <a:pt x="1023" y="820"/>
                    <a:pt x="980" y="835"/>
                    <a:pt x="934" y="835"/>
                  </a:cubicBezTo>
                  <a:cubicBezTo>
                    <a:pt x="883" y="835"/>
                    <a:pt x="835" y="817"/>
                    <a:pt x="795" y="786"/>
                  </a:cubicBezTo>
                  <a:cubicBezTo>
                    <a:pt x="752" y="839"/>
                    <a:pt x="687" y="869"/>
                    <a:pt x="620" y="869"/>
                  </a:cubicBezTo>
                  <a:cubicBezTo>
                    <a:pt x="556" y="869"/>
                    <a:pt x="496" y="842"/>
                    <a:pt x="453" y="796"/>
                  </a:cubicBezTo>
                  <a:cubicBezTo>
                    <a:pt x="407" y="841"/>
                    <a:pt x="349" y="868"/>
                    <a:pt x="285" y="872"/>
                  </a:cubicBezTo>
                  <a:lnTo>
                    <a:pt x="285" y="1161"/>
                  </a:lnTo>
                  <a:cubicBezTo>
                    <a:pt x="285" y="1208"/>
                    <a:pt x="247" y="1246"/>
                    <a:pt x="200" y="1246"/>
                  </a:cubicBezTo>
                  <a:lnTo>
                    <a:pt x="169" y="1246"/>
                  </a:lnTo>
                  <a:cubicBezTo>
                    <a:pt x="163" y="1246"/>
                    <a:pt x="158" y="1241"/>
                    <a:pt x="158" y="1235"/>
                  </a:cubicBezTo>
                  <a:lnTo>
                    <a:pt x="158" y="851"/>
                  </a:lnTo>
                  <a:cubicBezTo>
                    <a:pt x="62" y="807"/>
                    <a:pt x="0" y="714"/>
                    <a:pt x="0" y="608"/>
                  </a:cubicBezTo>
                  <a:cubicBezTo>
                    <a:pt x="0" y="481"/>
                    <a:pt x="88" y="373"/>
                    <a:pt x="211" y="348"/>
                  </a:cubicBezTo>
                  <a:cubicBezTo>
                    <a:pt x="203" y="320"/>
                    <a:pt x="200" y="291"/>
                    <a:pt x="203" y="261"/>
                  </a:cubicBezTo>
                  <a:cubicBezTo>
                    <a:pt x="214" y="151"/>
                    <a:pt x="305" y="65"/>
                    <a:pt x="416" y="59"/>
                  </a:cubicBezTo>
                  <a:cubicBezTo>
                    <a:pt x="470" y="55"/>
                    <a:pt x="523" y="72"/>
                    <a:pt x="566" y="104"/>
                  </a:cubicBezTo>
                  <a:cubicBezTo>
                    <a:pt x="597" y="41"/>
                    <a:pt x="661" y="0"/>
                    <a:pt x="734" y="0"/>
                  </a:cubicBezTo>
                  <a:cubicBezTo>
                    <a:pt x="825" y="0"/>
                    <a:pt x="902" y="67"/>
                    <a:pt x="918" y="156"/>
                  </a:cubicBezTo>
                  <a:cubicBezTo>
                    <a:pt x="960" y="125"/>
                    <a:pt x="1010" y="110"/>
                    <a:pt x="1063" y="113"/>
                  </a:cubicBezTo>
                  <a:cubicBezTo>
                    <a:pt x="1177" y="119"/>
                    <a:pt x="1269" y="209"/>
                    <a:pt x="1277" y="323"/>
                  </a:cubicBezTo>
                  <a:cubicBezTo>
                    <a:pt x="1278" y="348"/>
                    <a:pt x="1276" y="373"/>
                    <a:pt x="1269" y="397"/>
                  </a:cubicBezTo>
                  <a:cubicBezTo>
                    <a:pt x="1357" y="430"/>
                    <a:pt x="1415" y="513"/>
                    <a:pt x="1415" y="608"/>
                  </a:cubicBezTo>
                  <a:cubicBezTo>
                    <a:pt x="1415" y="715"/>
                    <a:pt x="1341" y="806"/>
                    <a:pt x="1238" y="829"/>
                  </a:cubicBezTo>
                  <a:lnTo>
                    <a:pt x="1238" y="1235"/>
                  </a:lnTo>
                  <a:cubicBezTo>
                    <a:pt x="1238" y="1241"/>
                    <a:pt x="1233" y="1246"/>
                    <a:pt x="1227" y="124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1" name="Freeform: Shape 670">
              <a:extLst>
                <a:ext uri="{FF2B5EF4-FFF2-40B4-BE49-F238E27FC236}">
                  <a16:creationId xmlns:a16="http://schemas.microsoft.com/office/drawing/2014/main" id="{AA90439E-1990-43C9-BDC4-AC5EB5D0AF4C}"/>
                </a:ext>
              </a:extLst>
            </p:cNvPr>
            <p:cNvSpPr/>
            <p:nvPr/>
          </p:nvSpPr>
          <p:spPr>
            <a:xfrm>
              <a:off x="3539295" y="5564868"/>
              <a:ext cx="731281" cy="332627"/>
            </a:xfrm>
            <a:custGeom>
              <a:avLst/>
              <a:gdLst>
                <a:gd name="connsiteX0" fmla="*/ 622273 w 731281"/>
                <a:gd name="connsiteY0" fmla="*/ 240438 h 332627"/>
                <a:gd name="connsiteX1" fmla="*/ 668990 w 731281"/>
                <a:gd name="connsiteY1" fmla="*/ 287147 h 332627"/>
                <a:gd name="connsiteX2" fmla="*/ 622273 w 731281"/>
                <a:gd name="connsiteY2" fmla="*/ 332627 h 332627"/>
                <a:gd name="connsiteX3" fmla="*/ 575556 w 731281"/>
                <a:gd name="connsiteY3" fmla="*/ 287147 h 332627"/>
                <a:gd name="connsiteX4" fmla="*/ 622273 w 731281"/>
                <a:gd name="connsiteY4" fmla="*/ 240438 h 332627"/>
                <a:gd name="connsiteX5" fmla="*/ 107770 w 731281"/>
                <a:gd name="connsiteY5" fmla="*/ 240438 h 332627"/>
                <a:gd name="connsiteX6" fmla="*/ 154479 w 731281"/>
                <a:gd name="connsiteY6" fmla="*/ 287147 h 332627"/>
                <a:gd name="connsiteX7" fmla="*/ 107770 w 731281"/>
                <a:gd name="connsiteY7" fmla="*/ 332627 h 332627"/>
                <a:gd name="connsiteX8" fmla="*/ 62290 w 731281"/>
                <a:gd name="connsiteY8" fmla="*/ 287147 h 332627"/>
                <a:gd name="connsiteX9" fmla="*/ 107770 w 731281"/>
                <a:gd name="connsiteY9" fmla="*/ 240438 h 332627"/>
                <a:gd name="connsiteX10" fmla="*/ 542996 w 731281"/>
                <a:gd name="connsiteY10" fmla="*/ 0 h 332627"/>
                <a:gd name="connsiteX11" fmla="*/ 701552 w 731281"/>
                <a:gd name="connsiteY11" fmla="*/ 0 h 332627"/>
                <a:gd name="connsiteX12" fmla="*/ 731281 w 731281"/>
                <a:gd name="connsiteY12" fmla="*/ 29301 h 332627"/>
                <a:gd name="connsiteX13" fmla="*/ 731281 w 731281"/>
                <a:gd name="connsiteY13" fmla="*/ 31743 h 332627"/>
                <a:gd name="connsiteX14" fmla="*/ 701552 w 731281"/>
                <a:gd name="connsiteY14" fmla="*/ 61044 h 332627"/>
                <a:gd name="connsiteX15" fmla="*/ 542996 w 731281"/>
                <a:gd name="connsiteY15" fmla="*/ 61044 h 332627"/>
                <a:gd name="connsiteX16" fmla="*/ 513267 w 731281"/>
                <a:gd name="connsiteY16" fmla="*/ 31743 h 332627"/>
                <a:gd name="connsiteX17" fmla="*/ 513267 w 731281"/>
                <a:gd name="connsiteY17" fmla="*/ 29301 h 332627"/>
                <a:gd name="connsiteX18" fmla="*/ 542996 w 731281"/>
                <a:gd name="connsiteY18" fmla="*/ 0 h 332627"/>
                <a:gd name="connsiteX19" fmla="*/ 29728 w 731281"/>
                <a:gd name="connsiteY19" fmla="*/ 0 h 332627"/>
                <a:gd name="connsiteX20" fmla="*/ 187040 w 731281"/>
                <a:gd name="connsiteY20" fmla="*/ 0 h 332627"/>
                <a:gd name="connsiteX21" fmla="*/ 216768 w 731281"/>
                <a:gd name="connsiteY21" fmla="*/ 29301 h 332627"/>
                <a:gd name="connsiteX22" fmla="*/ 216768 w 731281"/>
                <a:gd name="connsiteY22" fmla="*/ 31743 h 332627"/>
                <a:gd name="connsiteX23" fmla="*/ 187040 w 731281"/>
                <a:gd name="connsiteY23" fmla="*/ 61044 h 332627"/>
                <a:gd name="connsiteX24" fmla="*/ 29728 w 731281"/>
                <a:gd name="connsiteY24" fmla="*/ 61044 h 332627"/>
                <a:gd name="connsiteX25" fmla="*/ 0 w 731281"/>
                <a:gd name="connsiteY25" fmla="*/ 31743 h 332627"/>
                <a:gd name="connsiteX26" fmla="*/ 0 w 731281"/>
                <a:gd name="connsiteY26" fmla="*/ 29301 h 332627"/>
                <a:gd name="connsiteX27" fmla="*/ 29728 w 731281"/>
                <a:gd name="connsiteY27" fmla="*/ 0 h 332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31281" h="332627">
                  <a:moveTo>
                    <a:pt x="622273" y="240438"/>
                  </a:moveTo>
                  <a:cubicBezTo>
                    <a:pt x="648090" y="240438"/>
                    <a:pt x="668990" y="261334"/>
                    <a:pt x="668990" y="287147"/>
                  </a:cubicBezTo>
                  <a:cubicBezTo>
                    <a:pt x="668990" y="311731"/>
                    <a:pt x="648090" y="332627"/>
                    <a:pt x="622273" y="332627"/>
                  </a:cubicBezTo>
                  <a:cubicBezTo>
                    <a:pt x="596456" y="332627"/>
                    <a:pt x="575556" y="311731"/>
                    <a:pt x="575556" y="287147"/>
                  </a:cubicBezTo>
                  <a:cubicBezTo>
                    <a:pt x="575556" y="261334"/>
                    <a:pt x="596456" y="240438"/>
                    <a:pt x="622273" y="240438"/>
                  </a:cubicBezTo>
                  <a:close/>
                  <a:moveTo>
                    <a:pt x="107770" y="240438"/>
                  </a:moveTo>
                  <a:cubicBezTo>
                    <a:pt x="133583" y="240438"/>
                    <a:pt x="154479" y="261334"/>
                    <a:pt x="154479" y="287147"/>
                  </a:cubicBezTo>
                  <a:cubicBezTo>
                    <a:pt x="154479" y="311731"/>
                    <a:pt x="133583" y="332627"/>
                    <a:pt x="107770" y="332627"/>
                  </a:cubicBezTo>
                  <a:cubicBezTo>
                    <a:pt x="81957" y="332627"/>
                    <a:pt x="62290" y="311731"/>
                    <a:pt x="62290" y="287147"/>
                  </a:cubicBezTo>
                  <a:cubicBezTo>
                    <a:pt x="62290" y="261334"/>
                    <a:pt x="81957" y="240438"/>
                    <a:pt x="107770" y="240438"/>
                  </a:cubicBezTo>
                  <a:close/>
                  <a:moveTo>
                    <a:pt x="542996" y="0"/>
                  </a:moveTo>
                  <a:lnTo>
                    <a:pt x="701552" y="0"/>
                  </a:lnTo>
                  <a:cubicBezTo>
                    <a:pt x="717655" y="0"/>
                    <a:pt x="731281" y="12209"/>
                    <a:pt x="731281" y="29301"/>
                  </a:cubicBezTo>
                  <a:lnTo>
                    <a:pt x="731281" y="31743"/>
                  </a:lnTo>
                  <a:cubicBezTo>
                    <a:pt x="731281" y="47614"/>
                    <a:pt x="717655" y="61044"/>
                    <a:pt x="701552" y="61044"/>
                  </a:cubicBezTo>
                  <a:lnTo>
                    <a:pt x="542996" y="61044"/>
                  </a:lnTo>
                  <a:cubicBezTo>
                    <a:pt x="526893" y="61044"/>
                    <a:pt x="513267" y="47614"/>
                    <a:pt x="513267" y="31743"/>
                  </a:cubicBezTo>
                  <a:lnTo>
                    <a:pt x="513267" y="29301"/>
                  </a:lnTo>
                  <a:cubicBezTo>
                    <a:pt x="513267" y="12209"/>
                    <a:pt x="526893" y="0"/>
                    <a:pt x="542996" y="0"/>
                  </a:cubicBezTo>
                  <a:close/>
                  <a:moveTo>
                    <a:pt x="29728" y="0"/>
                  </a:moveTo>
                  <a:lnTo>
                    <a:pt x="187040" y="0"/>
                  </a:lnTo>
                  <a:cubicBezTo>
                    <a:pt x="203142" y="0"/>
                    <a:pt x="216768" y="12209"/>
                    <a:pt x="216768" y="29301"/>
                  </a:cubicBezTo>
                  <a:lnTo>
                    <a:pt x="216768" y="31743"/>
                  </a:lnTo>
                  <a:cubicBezTo>
                    <a:pt x="216768" y="47614"/>
                    <a:pt x="203142" y="61044"/>
                    <a:pt x="187040" y="61044"/>
                  </a:cubicBezTo>
                  <a:lnTo>
                    <a:pt x="29728" y="61044"/>
                  </a:lnTo>
                  <a:cubicBezTo>
                    <a:pt x="13625" y="61044"/>
                    <a:pt x="0" y="47614"/>
                    <a:pt x="0" y="31743"/>
                  </a:cubicBezTo>
                  <a:lnTo>
                    <a:pt x="0" y="29301"/>
                  </a:lnTo>
                  <a:cubicBezTo>
                    <a:pt x="0" y="12209"/>
                    <a:pt x="13625" y="0"/>
                    <a:pt x="29728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2" name="Freeform: Shape 671">
              <a:extLst>
                <a:ext uri="{FF2B5EF4-FFF2-40B4-BE49-F238E27FC236}">
                  <a16:creationId xmlns:a16="http://schemas.microsoft.com/office/drawing/2014/main" id="{E2074543-0C7E-499C-A23E-A33860EBB0FA}"/>
                </a:ext>
              </a:extLst>
            </p:cNvPr>
            <p:cNvSpPr/>
            <p:nvPr/>
          </p:nvSpPr>
          <p:spPr>
            <a:xfrm>
              <a:off x="3619030" y="6283690"/>
              <a:ext cx="571818" cy="414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0" h="334">
                  <a:moveTo>
                    <a:pt x="429" y="0"/>
                  </a:moveTo>
                  <a:lnTo>
                    <a:pt x="30" y="0"/>
                  </a:lnTo>
                  <a:cubicBezTo>
                    <a:pt x="13" y="0"/>
                    <a:pt x="0" y="14"/>
                    <a:pt x="0" y="30"/>
                  </a:cubicBezTo>
                  <a:lnTo>
                    <a:pt x="0" y="104"/>
                  </a:lnTo>
                  <a:cubicBezTo>
                    <a:pt x="0" y="231"/>
                    <a:pt x="103" y="334"/>
                    <a:pt x="230" y="334"/>
                  </a:cubicBezTo>
                  <a:cubicBezTo>
                    <a:pt x="357" y="334"/>
                    <a:pt x="460" y="231"/>
                    <a:pt x="460" y="104"/>
                  </a:cubicBezTo>
                  <a:lnTo>
                    <a:pt x="460" y="30"/>
                  </a:lnTo>
                  <a:cubicBezTo>
                    <a:pt x="460" y="14"/>
                    <a:pt x="446" y="0"/>
                    <a:pt x="429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3" name="Freeform: Shape 672">
              <a:extLst>
                <a:ext uri="{FF2B5EF4-FFF2-40B4-BE49-F238E27FC236}">
                  <a16:creationId xmlns:a16="http://schemas.microsoft.com/office/drawing/2014/main" id="{1E721530-4032-47EF-8B3F-06E7012F1049}"/>
                </a:ext>
              </a:extLst>
            </p:cNvPr>
            <p:cNvSpPr/>
            <p:nvPr/>
          </p:nvSpPr>
          <p:spPr>
            <a:xfrm>
              <a:off x="3619030" y="6283690"/>
              <a:ext cx="571818" cy="859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0" h="70">
                  <a:moveTo>
                    <a:pt x="429" y="0"/>
                  </a:moveTo>
                  <a:lnTo>
                    <a:pt x="30" y="0"/>
                  </a:lnTo>
                  <a:cubicBezTo>
                    <a:pt x="13" y="0"/>
                    <a:pt x="0" y="14"/>
                    <a:pt x="0" y="30"/>
                  </a:cubicBezTo>
                  <a:lnTo>
                    <a:pt x="0" y="70"/>
                  </a:lnTo>
                  <a:lnTo>
                    <a:pt x="460" y="70"/>
                  </a:lnTo>
                  <a:lnTo>
                    <a:pt x="460" y="30"/>
                  </a:lnTo>
                  <a:cubicBezTo>
                    <a:pt x="460" y="14"/>
                    <a:pt x="446" y="0"/>
                    <a:pt x="429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4" name="Freeform: Shape 673">
              <a:extLst>
                <a:ext uri="{FF2B5EF4-FFF2-40B4-BE49-F238E27FC236}">
                  <a16:creationId xmlns:a16="http://schemas.microsoft.com/office/drawing/2014/main" id="{7AE85A7C-8511-4FAA-8126-D93E03A5ED27}"/>
                </a:ext>
              </a:extLst>
            </p:cNvPr>
            <p:cNvSpPr/>
            <p:nvPr/>
          </p:nvSpPr>
          <p:spPr>
            <a:xfrm>
              <a:off x="3670107" y="6516653"/>
              <a:ext cx="473401" cy="1818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1" h="147">
                  <a:moveTo>
                    <a:pt x="381" y="43"/>
                  </a:moveTo>
                  <a:cubicBezTo>
                    <a:pt x="339" y="17"/>
                    <a:pt x="271" y="0"/>
                    <a:pt x="195" y="0"/>
                  </a:cubicBezTo>
                  <a:cubicBezTo>
                    <a:pt x="112" y="0"/>
                    <a:pt x="41" y="19"/>
                    <a:pt x="0" y="49"/>
                  </a:cubicBezTo>
                  <a:cubicBezTo>
                    <a:pt x="42" y="108"/>
                    <a:pt x="111" y="147"/>
                    <a:pt x="189" y="147"/>
                  </a:cubicBezTo>
                  <a:cubicBezTo>
                    <a:pt x="269" y="147"/>
                    <a:pt x="340" y="106"/>
                    <a:pt x="381" y="43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5" name="Freeform: Shape 674">
              <a:extLst>
                <a:ext uri="{FF2B5EF4-FFF2-40B4-BE49-F238E27FC236}">
                  <a16:creationId xmlns:a16="http://schemas.microsoft.com/office/drawing/2014/main" id="{10CADD20-A120-43D9-A892-604B945F7014}"/>
                </a:ext>
              </a:extLst>
            </p:cNvPr>
            <p:cNvSpPr/>
            <p:nvPr/>
          </p:nvSpPr>
          <p:spPr>
            <a:xfrm>
              <a:off x="2928857" y="6905340"/>
              <a:ext cx="2291011" cy="6652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40" h="535">
                  <a:moveTo>
                    <a:pt x="1840" y="313"/>
                  </a:moveTo>
                  <a:lnTo>
                    <a:pt x="1817" y="55"/>
                  </a:lnTo>
                  <a:cubicBezTo>
                    <a:pt x="1814" y="22"/>
                    <a:pt x="1784" y="-3"/>
                    <a:pt x="1750" y="0"/>
                  </a:cubicBezTo>
                  <a:lnTo>
                    <a:pt x="56" y="156"/>
                  </a:lnTo>
                  <a:cubicBezTo>
                    <a:pt x="23" y="159"/>
                    <a:pt x="-3" y="188"/>
                    <a:pt x="0" y="222"/>
                  </a:cubicBezTo>
                  <a:lnTo>
                    <a:pt x="24" y="479"/>
                  </a:lnTo>
                  <a:cubicBezTo>
                    <a:pt x="27" y="513"/>
                    <a:pt x="57" y="538"/>
                    <a:pt x="91" y="534"/>
                  </a:cubicBezTo>
                  <a:lnTo>
                    <a:pt x="1785" y="379"/>
                  </a:lnTo>
                  <a:cubicBezTo>
                    <a:pt x="1819" y="376"/>
                    <a:pt x="1843" y="346"/>
                    <a:pt x="1840" y="31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6" name="Freeform: Shape 675">
              <a:extLst>
                <a:ext uri="{FF2B5EF4-FFF2-40B4-BE49-F238E27FC236}">
                  <a16:creationId xmlns:a16="http://schemas.microsoft.com/office/drawing/2014/main" id="{0F28C9F3-216F-4CFB-A3C0-A11731F61C85}"/>
                </a:ext>
              </a:extLst>
            </p:cNvPr>
            <p:cNvSpPr/>
            <p:nvPr/>
          </p:nvSpPr>
          <p:spPr>
            <a:xfrm>
              <a:off x="2916400" y="6891636"/>
              <a:ext cx="2318418" cy="6914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62" h="556">
                  <a:moveTo>
                    <a:pt x="1793" y="390"/>
                  </a:moveTo>
                  <a:close/>
                  <a:moveTo>
                    <a:pt x="1764" y="22"/>
                  </a:moveTo>
                  <a:cubicBezTo>
                    <a:pt x="1762" y="22"/>
                    <a:pt x="1760" y="22"/>
                    <a:pt x="1759" y="23"/>
                  </a:cubicBezTo>
                  <a:lnTo>
                    <a:pt x="69" y="177"/>
                  </a:lnTo>
                  <a:cubicBezTo>
                    <a:pt x="56" y="179"/>
                    <a:pt x="43" y="185"/>
                    <a:pt x="34" y="196"/>
                  </a:cubicBezTo>
                  <a:cubicBezTo>
                    <a:pt x="25" y="207"/>
                    <a:pt x="21" y="221"/>
                    <a:pt x="22" y="235"/>
                  </a:cubicBezTo>
                  <a:lnTo>
                    <a:pt x="45" y="487"/>
                  </a:lnTo>
                  <a:cubicBezTo>
                    <a:pt x="48" y="516"/>
                    <a:pt x="73" y="537"/>
                    <a:pt x="102" y="534"/>
                  </a:cubicBezTo>
                  <a:lnTo>
                    <a:pt x="1791" y="379"/>
                  </a:lnTo>
                  <a:cubicBezTo>
                    <a:pt x="1806" y="378"/>
                    <a:pt x="1818" y="371"/>
                    <a:pt x="1827" y="361"/>
                  </a:cubicBezTo>
                  <a:cubicBezTo>
                    <a:pt x="1836" y="350"/>
                    <a:pt x="1840" y="336"/>
                    <a:pt x="1839" y="322"/>
                  </a:cubicBezTo>
                  <a:lnTo>
                    <a:pt x="1816" y="70"/>
                  </a:lnTo>
                  <a:cubicBezTo>
                    <a:pt x="1815" y="56"/>
                    <a:pt x="1808" y="43"/>
                    <a:pt x="1797" y="34"/>
                  </a:cubicBezTo>
                  <a:cubicBezTo>
                    <a:pt x="1788" y="26"/>
                    <a:pt x="1776" y="22"/>
                    <a:pt x="1764" y="22"/>
                  </a:cubicBezTo>
                  <a:close/>
                  <a:moveTo>
                    <a:pt x="97" y="556"/>
                  </a:moveTo>
                  <a:cubicBezTo>
                    <a:pt x="80" y="556"/>
                    <a:pt x="63" y="551"/>
                    <a:pt x="50" y="539"/>
                  </a:cubicBezTo>
                  <a:cubicBezTo>
                    <a:pt x="34" y="527"/>
                    <a:pt x="25" y="509"/>
                    <a:pt x="23" y="489"/>
                  </a:cubicBezTo>
                  <a:lnTo>
                    <a:pt x="0" y="236"/>
                  </a:lnTo>
                  <a:cubicBezTo>
                    <a:pt x="-2" y="217"/>
                    <a:pt x="4" y="197"/>
                    <a:pt x="17" y="182"/>
                  </a:cubicBezTo>
                  <a:cubicBezTo>
                    <a:pt x="29" y="167"/>
                    <a:pt x="48" y="157"/>
                    <a:pt x="67" y="156"/>
                  </a:cubicBezTo>
                  <a:lnTo>
                    <a:pt x="1756" y="0"/>
                  </a:lnTo>
                  <a:cubicBezTo>
                    <a:pt x="1777" y="-1"/>
                    <a:pt x="1796" y="5"/>
                    <a:pt x="1811" y="18"/>
                  </a:cubicBezTo>
                  <a:cubicBezTo>
                    <a:pt x="1826" y="30"/>
                    <a:pt x="1836" y="48"/>
                    <a:pt x="1838" y="68"/>
                  </a:cubicBezTo>
                  <a:lnTo>
                    <a:pt x="1861" y="320"/>
                  </a:lnTo>
                  <a:cubicBezTo>
                    <a:pt x="1863" y="340"/>
                    <a:pt x="1857" y="360"/>
                    <a:pt x="1844" y="375"/>
                  </a:cubicBezTo>
                  <a:cubicBezTo>
                    <a:pt x="1831" y="390"/>
                    <a:pt x="1813" y="399"/>
                    <a:pt x="1793" y="401"/>
                  </a:cubicBezTo>
                  <a:lnTo>
                    <a:pt x="104" y="556"/>
                  </a:lnTo>
                  <a:cubicBezTo>
                    <a:pt x="102" y="556"/>
                    <a:pt x="100" y="556"/>
                    <a:pt x="97" y="55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7" name="Freeform: Shape 676">
              <a:extLst>
                <a:ext uri="{FF2B5EF4-FFF2-40B4-BE49-F238E27FC236}">
                  <a16:creationId xmlns:a16="http://schemas.microsoft.com/office/drawing/2014/main" id="{42C1912D-A947-4503-B6EB-A478DD37DDC8}"/>
                </a:ext>
              </a:extLst>
            </p:cNvPr>
            <p:cNvSpPr/>
            <p:nvPr/>
          </p:nvSpPr>
          <p:spPr>
            <a:xfrm>
              <a:off x="2375729" y="7459717"/>
              <a:ext cx="600472" cy="9044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3" h="727">
                  <a:moveTo>
                    <a:pt x="475" y="59"/>
                  </a:moveTo>
                  <a:lnTo>
                    <a:pt x="298" y="1"/>
                  </a:lnTo>
                  <a:cubicBezTo>
                    <a:pt x="293" y="-1"/>
                    <a:pt x="287" y="1"/>
                    <a:pt x="285" y="6"/>
                  </a:cubicBezTo>
                  <a:lnTo>
                    <a:pt x="1" y="577"/>
                  </a:lnTo>
                  <a:cubicBezTo>
                    <a:pt x="-1" y="581"/>
                    <a:pt x="0" y="586"/>
                    <a:pt x="3" y="590"/>
                  </a:cubicBezTo>
                  <a:cubicBezTo>
                    <a:pt x="7" y="593"/>
                    <a:pt x="12" y="594"/>
                    <a:pt x="16" y="591"/>
                  </a:cubicBezTo>
                  <a:lnTo>
                    <a:pt x="244" y="487"/>
                  </a:lnTo>
                  <a:lnTo>
                    <a:pt x="391" y="722"/>
                  </a:lnTo>
                  <a:cubicBezTo>
                    <a:pt x="393" y="725"/>
                    <a:pt x="397" y="727"/>
                    <a:pt x="400" y="727"/>
                  </a:cubicBezTo>
                  <a:cubicBezTo>
                    <a:pt x="401" y="727"/>
                    <a:pt x="402" y="727"/>
                    <a:pt x="403" y="727"/>
                  </a:cubicBezTo>
                  <a:cubicBezTo>
                    <a:pt x="407" y="726"/>
                    <a:pt x="411" y="722"/>
                    <a:pt x="411" y="717"/>
                  </a:cubicBezTo>
                  <a:lnTo>
                    <a:pt x="483" y="71"/>
                  </a:lnTo>
                  <a:cubicBezTo>
                    <a:pt x="483" y="66"/>
                    <a:pt x="480" y="61"/>
                    <a:pt x="475" y="5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8" name="Freeform: Shape 677">
              <a:extLst>
                <a:ext uri="{FF2B5EF4-FFF2-40B4-BE49-F238E27FC236}">
                  <a16:creationId xmlns:a16="http://schemas.microsoft.com/office/drawing/2014/main" id="{62776A7A-660F-4F10-BBBA-F552676039F7}"/>
                </a:ext>
              </a:extLst>
            </p:cNvPr>
            <p:cNvSpPr/>
            <p:nvPr/>
          </p:nvSpPr>
          <p:spPr>
            <a:xfrm>
              <a:off x="2996134" y="7414869"/>
              <a:ext cx="706364" cy="9144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8" h="735">
                  <a:moveTo>
                    <a:pt x="566" y="514"/>
                  </a:moveTo>
                  <a:lnTo>
                    <a:pt x="183" y="4"/>
                  </a:lnTo>
                  <a:cubicBezTo>
                    <a:pt x="180" y="0"/>
                    <a:pt x="174" y="-1"/>
                    <a:pt x="169" y="1"/>
                  </a:cubicBezTo>
                  <a:lnTo>
                    <a:pt x="6" y="92"/>
                  </a:lnTo>
                  <a:cubicBezTo>
                    <a:pt x="2" y="94"/>
                    <a:pt x="-1" y="100"/>
                    <a:pt x="1" y="105"/>
                  </a:cubicBezTo>
                  <a:lnTo>
                    <a:pt x="189" y="727"/>
                  </a:lnTo>
                  <a:cubicBezTo>
                    <a:pt x="190" y="732"/>
                    <a:pt x="194" y="735"/>
                    <a:pt x="198" y="735"/>
                  </a:cubicBezTo>
                  <a:cubicBezTo>
                    <a:pt x="199" y="735"/>
                    <a:pt x="199" y="735"/>
                    <a:pt x="199" y="735"/>
                  </a:cubicBezTo>
                  <a:cubicBezTo>
                    <a:pt x="204" y="735"/>
                    <a:pt x="208" y="732"/>
                    <a:pt x="210" y="728"/>
                  </a:cubicBezTo>
                  <a:lnTo>
                    <a:pt x="311" y="470"/>
                  </a:lnTo>
                  <a:lnTo>
                    <a:pt x="554" y="532"/>
                  </a:lnTo>
                  <a:cubicBezTo>
                    <a:pt x="559" y="533"/>
                    <a:pt x="564" y="531"/>
                    <a:pt x="567" y="527"/>
                  </a:cubicBezTo>
                  <a:cubicBezTo>
                    <a:pt x="569" y="523"/>
                    <a:pt x="569" y="518"/>
                    <a:pt x="566" y="51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9" name="Freeform: Shape 678">
              <a:extLst>
                <a:ext uri="{FF2B5EF4-FFF2-40B4-BE49-F238E27FC236}">
                  <a16:creationId xmlns:a16="http://schemas.microsoft.com/office/drawing/2014/main" id="{4DF771A3-0EBF-4A51-92C1-3312A5060BA7}"/>
                </a:ext>
              </a:extLst>
            </p:cNvPr>
            <p:cNvSpPr/>
            <p:nvPr/>
          </p:nvSpPr>
          <p:spPr>
            <a:xfrm>
              <a:off x="2474147" y="6732175"/>
              <a:ext cx="1014075" cy="1012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5" h="814">
                  <a:moveTo>
                    <a:pt x="815" y="369"/>
                  </a:moveTo>
                  <a:lnTo>
                    <a:pt x="703" y="457"/>
                  </a:lnTo>
                  <a:lnTo>
                    <a:pt x="779" y="578"/>
                  </a:lnTo>
                  <a:lnTo>
                    <a:pt x="638" y="598"/>
                  </a:lnTo>
                  <a:lnTo>
                    <a:pt x="644" y="741"/>
                  </a:lnTo>
                  <a:lnTo>
                    <a:pt x="511" y="687"/>
                  </a:lnTo>
                  <a:lnTo>
                    <a:pt x="445" y="814"/>
                  </a:lnTo>
                  <a:lnTo>
                    <a:pt x="358" y="701"/>
                  </a:lnTo>
                  <a:lnTo>
                    <a:pt x="237" y="778"/>
                  </a:lnTo>
                  <a:lnTo>
                    <a:pt x="217" y="637"/>
                  </a:lnTo>
                  <a:lnTo>
                    <a:pt x="74" y="643"/>
                  </a:lnTo>
                  <a:lnTo>
                    <a:pt x="128" y="511"/>
                  </a:lnTo>
                  <a:lnTo>
                    <a:pt x="0" y="444"/>
                  </a:lnTo>
                  <a:lnTo>
                    <a:pt x="113" y="357"/>
                  </a:lnTo>
                  <a:lnTo>
                    <a:pt x="37" y="235"/>
                  </a:lnTo>
                  <a:lnTo>
                    <a:pt x="178" y="216"/>
                  </a:lnTo>
                  <a:lnTo>
                    <a:pt x="172" y="73"/>
                  </a:lnTo>
                  <a:lnTo>
                    <a:pt x="304" y="127"/>
                  </a:lnTo>
                  <a:lnTo>
                    <a:pt x="370" y="0"/>
                  </a:lnTo>
                  <a:lnTo>
                    <a:pt x="458" y="112"/>
                  </a:lnTo>
                  <a:lnTo>
                    <a:pt x="579" y="35"/>
                  </a:lnTo>
                  <a:lnTo>
                    <a:pt x="599" y="177"/>
                  </a:lnTo>
                  <a:lnTo>
                    <a:pt x="742" y="170"/>
                  </a:lnTo>
                  <a:lnTo>
                    <a:pt x="688" y="303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0" name="Freeform: Shape 679">
              <a:extLst>
                <a:ext uri="{FF2B5EF4-FFF2-40B4-BE49-F238E27FC236}">
                  <a16:creationId xmlns:a16="http://schemas.microsoft.com/office/drawing/2014/main" id="{F62FD047-9A07-4FC2-B303-0132C0D3C169}"/>
                </a:ext>
              </a:extLst>
            </p:cNvPr>
            <p:cNvSpPr/>
            <p:nvPr/>
          </p:nvSpPr>
          <p:spPr>
            <a:xfrm>
              <a:off x="2460440" y="6717226"/>
              <a:ext cx="1041482" cy="10402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7" h="836">
                  <a:moveTo>
                    <a:pt x="368" y="701"/>
                  </a:moveTo>
                  <a:cubicBezTo>
                    <a:pt x="371" y="701"/>
                    <a:pt x="375" y="703"/>
                    <a:pt x="377" y="706"/>
                  </a:cubicBezTo>
                  <a:lnTo>
                    <a:pt x="454" y="805"/>
                  </a:lnTo>
                  <a:lnTo>
                    <a:pt x="512" y="693"/>
                  </a:lnTo>
                  <a:cubicBezTo>
                    <a:pt x="515" y="688"/>
                    <a:pt x="521" y="686"/>
                    <a:pt x="526" y="688"/>
                  </a:cubicBezTo>
                  <a:lnTo>
                    <a:pt x="643" y="735"/>
                  </a:lnTo>
                  <a:lnTo>
                    <a:pt x="638" y="610"/>
                  </a:lnTo>
                  <a:cubicBezTo>
                    <a:pt x="637" y="604"/>
                    <a:pt x="641" y="599"/>
                    <a:pt x="647" y="598"/>
                  </a:cubicBezTo>
                  <a:lnTo>
                    <a:pt x="772" y="581"/>
                  </a:lnTo>
                  <a:lnTo>
                    <a:pt x="704" y="474"/>
                  </a:lnTo>
                  <a:cubicBezTo>
                    <a:pt x="701" y="470"/>
                    <a:pt x="702" y="463"/>
                    <a:pt x="707" y="460"/>
                  </a:cubicBezTo>
                  <a:lnTo>
                    <a:pt x="806" y="382"/>
                  </a:lnTo>
                  <a:lnTo>
                    <a:pt x="694" y="324"/>
                  </a:lnTo>
                  <a:cubicBezTo>
                    <a:pt x="689" y="322"/>
                    <a:pt x="687" y="316"/>
                    <a:pt x="689" y="311"/>
                  </a:cubicBezTo>
                  <a:lnTo>
                    <a:pt x="736" y="194"/>
                  </a:lnTo>
                  <a:lnTo>
                    <a:pt x="611" y="199"/>
                  </a:lnTo>
                  <a:cubicBezTo>
                    <a:pt x="605" y="199"/>
                    <a:pt x="600" y="196"/>
                    <a:pt x="599" y="190"/>
                  </a:cubicBezTo>
                  <a:lnTo>
                    <a:pt x="581" y="65"/>
                  </a:lnTo>
                  <a:lnTo>
                    <a:pt x="475" y="133"/>
                  </a:lnTo>
                  <a:cubicBezTo>
                    <a:pt x="471" y="136"/>
                    <a:pt x="465" y="134"/>
                    <a:pt x="461" y="130"/>
                  </a:cubicBezTo>
                  <a:lnTo>
                    <a:pt x="383" y="31"/>
                  </a:lnTo>
                  <a:lnTo>
                    <a:pt x="325" y="142"/>
                  </a:lnTo>
                  <a:cubicBezTo>
                    <a:pt x="323" y="148"/>
                    <a:pt x="317" y="150"/>
                    <a:pt x="311" y="148"/>
                  </a:cubicBezTo>
                  <a:lnTo>
                    <a:pt x="195" y="101"/>
                  </a:lnTo>
                  <a:lnTo>
                    <a:pt x="200" y="226"/>
                  </a:lnTo>
                  <a:cubicBezTo>
                    <a:pt x="200" y="232"/>
                    <a:pt x="196" y="237"/>
                    <a:pt x="191" y="238"/>
                  </a:cubicBezTo>
                  <a:lnTo>
                    <a:pt x="66" y="255"/>
                  </a:lnTo>
                  <a:lnTo>
                    <a:pt x="134" y="361"/>
                  </a:lnTo>
                  <a:cubicBezTo>
                    <a:pt x="137" y="366"/>
                    <a:pt x="135" y="372"/>
                    <a:pt x="131" y="376"/>
                  </a:cubicBezTo>
                  <a:lnTo>
                    <a:pt x="32" y="454"/>
                  </a:lnTo>
                  <a:lnTo>
                    <a:pt x="143" y="512"/>
                  </a:lnTo>
                  <a:cubicBezTo>
                    <a:pt x="149" y="514"/>
                    <a:pt x="151" y="520"/>
                    <a:pt x="149" y="525"/>
                  </a:cubicBezTo>
                  <a:lnTo>
                    <a:pt x="101" y="642"/>
                  </a:lnTo>
                  <a:lnTo>
                    <a:pt x="227" y="637"/>
                  </a:lnTo>
                  <a:cubicBezTo>
                    <a:pt x="233" y="637"/>
                    <a:pt x="238" y="640"/>
                    <a:pt x="239" y="646"/>
                  </a:cubicBezTo>
                  <a:lnTo>
                    <a:pt x="256" y="771"/>
                  </a:lnTo>
                  <a:lnTo>
                    <a:pt x="363" y="703"/>
                  </a:lnTo>
                  <a:cubicBezTo>
                    <a:pt x="364" y="702"/>
                    <a:pt x="366" y="701"/>
                    <a:pt x="368" y="701"/>
                  </a:cubicBezTo>
                  <a:close/>
                  <a:moveTo>
                    <a:pt x="456" y="836"/>
                  </a:moveTo>
                  <a:cubicBezTo>
                    <a:pt x="453" y="836"/>
                    <a:pt x="450" y="835"/>
                    <a:pt x="447" y="832"/>
                  </a:cubicBezTo>
                  <a:lnTo>
                    <a:pt x="365" y="727"/>
                  </a:lnTo>
                  <a:lnTo>
                    <a:pt x="254" y="799"/>
                  </a:lnTo>
                  <a:cubicBezTo>
                    <a:pt x="250" y="800"/>
                    <a:pt x="246" y="801"/>
                    <a:pt x="243" y="799"/>
                  </a:cubicBezTo>
                  <a:cubicBezTo>
                    <a:pt x="239" y="798"/>
                    <a:pt x="237" y="794"/>
                    <a:pt x="237" y="791"/>
                  </a:cubicBezTo>
                  <a:lnTo>
                    <a:pt x="218" y="659"/>
                  </a:lnTo>
                  <a:lnTo>
                    <a:pt x="85" y="665"/>
                  </a:lnTo>
                  <a:cubicBezTo>
                    <a:pt x="82" y="665"/>
                    <a:pt x="78" y="663"/>
                    <a:pt x="76" y="661"/>
                  </a:cubicBezTo>
                  <a:cubicBezTo>
                    <a:pt x="74" y="657"/>
                    <a:pt x="73" y="653"/>
                    <a:pt x="74" y="650"/>
                  </a:cubicBezTo>
                  <a:lnTo>
                    <a:pt x="124" y="526"/>
                  </a:lnTo>
                  <a:lnTo>
                    <a:pt x="7" y="465"/>
                  </a:lnTo>
                  <a:cubicBezTo>
                    <a:pt x="3" y="463"/>
                    <a:pt x="1" y="460"/>
                    <a:pt x="0" y="456"/>
                  </a:cubicBezTo>
                  <a:cubicBezTo>
                    <a:pt x="0" y="452"/>
                    <a:pt x="2" y="449"/>
                    <a:pt x="5" y="446"/>
                  </a:cubicBezTo>
                  <a:lnTo>
                    <a:pt x="110" y="364"/>
                  </a:lnTo>
                  <a:lnTo>
                    <a:pt x="38" y="253"/>
                  </a:lnTo>
                  <a:cubicBezTo>
                    <a:pt x="36" y="249"/>
                    <a:pt x="36" y="245"/>
                    <a:pt x="38" y="242"/>
                  </a:cubicBezTo>
                  <a:cubicBezTo>
                    <a:pt x="39" y="238"/>
                    <a:pt x="42" y="236"/>
                    <a:pt x="46" y="235"/>
                  </a:cubicBezTo>
                  <a:lnTo>
                    <a:pt x="178" y="217"/>
                  </a:lnTo>
                  <a:lnTo>
                    <a:pt x="172" y="84"/>
                  </a:lnTo>
                  <a:cubicBezTo>
                    <a:pt x="172" y="81"/>
                    <a:pt x="174" y="77"/>
                    <a:pt x="176" y="75"/>
                  </a:cubicBezTo>
                  <a:cubicBezTo>
                    <a:pt x="180" y="73"/>
                    <a:pt x="183" y="72"/>
                    <a:pt x="187" y="74"/>
                  </a:cubicBezTo>
                  <a:lnTo>
                    <a:pt x="311" y="123"/>
                  </a:lnTo>
                  <a:lnTo>
                    <a:pt x="371" y="6"/>
                  </a:lnTo>
                  <a:cubicBezTo>
                    <a:pt x="373" y="2"/>
                    <a:pt x="376" y="0"/>
                    <a:pt x="381" y="0"/>
                  </a:cubicBezTo>
                  <a:cubicBezTo>
                    <a:pt x="384" y="-1"/>
                    <a:pt x="388" y="1"/>
                    <a:pt x="390" y="3"/>
                  </a:cubicBezTo>
                  <a:lnTo>
                    <a:pt x="472" y="109"/>
                  </a:lnTo>
                  <a:lnTo>
                    <a:pt x="584" y="37"/>
                  </a:lnTo>
                  <a:cubicBezTo>
                    <a:pt x="588" y="35"/>
                    <a:pt x="591" y="35"/>
                    <a:pt x="595" y="37"/>
                  </a:cubicBezTo>
                  <a:cubicBezTo>
                    <a:pt x="599" y="38"/>
                    <a:pt x="600" y="41"/>
                    <a:pt x="601" y="45"/>
                  </a:cubicBezTo>
                  <a:lnTo>
                    <a:pt x="619" y="177"/>
                  </a:lnTo>
                  <a:lnTo>
                    <a:pt x="753" y="170"/>
                  </a:lnTo>
                  <a:cubicBezTo>
                    <a:pt x="756" y="170"/>
                    <a:pt x="760" y="172"/>
                    <a:pt x="762" y="175"/>
                  </a:cubicBezTo>
                  <a:cubicBezTo>
                    <a:pt x="764" y="179"/>
                    <a:pt x="765" y="182"/>
                    <a:pt x="763" y="186"/>
                  </a:cubicBezTo>
                  <a:lnTo>
                    <a:pt x="714" y="309"/>
                  </a:lnTo>
                  <a:lnTo>
                    <a:pt x="831" y="370"/>
                  </a:lnTo>
                  <a:cubicBezTo>
                    <a:pt x="835" y="372"/>
                    <a:pt x="837" y="376"/>
                    <a:pt x="837" y="380"/>
                  </a:cubicBezTo>
                  <a:cubicBezTo>
                    <a:pt x="838" y="383"/>
                    <a:pt x="836" y="387"/>
                    <a:pt x="833" y="390"/>
                  </a:cubicBezTo>
                  <a:lnTo>
                    <a:pt x="728" y="471"/>
                  </a:lnTo>
                  <a:lnTo>
                    <a:pt x="800" y="583"/>
                  </a:lnTo>
                  <a:cubicBezTo>
                    <a:pt x="801" y="586"/>
                    <a:pt x="802" y="591"/>
                    <a:pt x="800" y="594"/>
                  </a:cubicBezTo>
                  <a:cubicBezTo>
                    <a:pt x="799" y="598"/>
                    <a:pt x="795" y="600"/>
                    <a:pt x="792" y="600"/>
                  </a:cubicBezTo>
                  <a:lnTo>
                    <a:pt x="660" y="618"/>
                  </a:lnTo>
                  <a:lnTo>
                    <a:pt x="666" y="752"/>
                  </a:lnTo>
                  <a:cubicBezTo>
                    <a:pt x="666" y="755"/>
                    <a:pt x="664" y="759"/>
                    <a:pt x="662" y="761"/>
                  </a:cubicBezTo>
                  <a:cubicBezTo>
                    <a:pt x="658" y="763"/>
                    <a:pt x="654" y="764"/>
                    <a:pt x="651" y="762"/>
                  </a:cubicBezTo>
                  <a:lnTo>
                    <a:pt x="527" y="712"/>
                  </a:lnTo>
                  <a:lnTo>
                    <a:pt x="466" y="830"/>
                  </a:lnTo>
                  <a:cubicBezTo>
                    <a:pt x="465" y="834"/>
                    <a:pt x="461" y="836"/>
                    <a:pt x="457" y="83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1" name="Freeform: Shape 680">
              <a:extLst>
                <a:ext uri="{FF2B5EF4-FFF2-40B4-BE49-F238E27FC236}">
                  <a16:creationId xmlns:a16="http://schemas.microsoft.com/office/drawing/2014/main" id="{FAE144C7-D5B3-473C-B719-0FAF3DB25420}"/>
                </a:ext>
              </a:extLst>
            </p:cNvPr>
            <p:cNvSpPr/>
            <p:nvPr/>
          </p:nvSpPr>
          <p:spPr>
            <a:xfrm>
              <a:off x="2677211" y="6933993"/>
              <a:ext cx="609192" cy="6091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0" h="490">
                  <a:moveTo>
                    <a:pt x="489" y="223"/>
                  </a:moveTo>
                  <a:cubicBezTo>
                    <a:pt x="501" y="357"/>
                    <a:pt x="402" y="476"/>
                    <a:pt x="267" y="489"/>
                  </a:cubicBezTo>
                  <a:cubicBezTo>
                    <a:pt x="133" y="501"/>
                    <a:pt x="13" y="402"/>
                    <a:pt x="1" y="267"/>
                  </a:cubicBezTo>
                  <a:cubicBezTo>
                    <a:pt x="-11" y="133"/>
                    <a:pt x="88" y="13"/>
                    <a:pt x="223" y="1"/>
                  </a:cubicBezTo>
                  <a:cubicBezTo>
                    <a:pt x="357" y="-11"/>
                    <a:pt x="476" y="88"/>
                    <a:pt x="489" y="22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2" name="Freeform: Shape 681">
              <a:extLst>
                <a:ext uri="{FF2B5EF4-FFF2-40B4-BE49-F238E27FC236}">
                  <a16:creationId xmlns:a16="http://schemas.microsoft.com/office/drawing/2014/main" id="{88813D9A-AF46-4DED-ACB6-6CF942E7D1DD}"/>
                </a:ext>
              </a:extLst>
            </p:cNvPr>
            <p:cNvSpPr/>
            <p:nvPr/>
          </p:nvSpPr>
          <p:spPr>
            <a:xfrm>
              <a:off x="2663507" y="6919044"/>
              <a:ext cx="636600" cy="6353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2" h="511">
                  <a:moveTo>
                    <a:pt x="256" y="23"/>
                  </a:moveTo>
                  <a:cubicBezTo>
                    <a:pt x="249" y="23"/>
                    <a:pt x="242" y="23"/>
                    <a:pt x="234" y="23"/>
                  </a:cubicBezTo>
                  <a:cubicBezTo>
                    <a:pt x="106" y="35"/>
                    <a:pt x="12" y="149"/>
                    <a:pt x="23" y="277"/>
                  </a:cubicBezTo>
                  <a:cubicBezTo>
                    <a:pt x="35" y="405"/>
                    <a:pt x="149" y="500"/>
                    <a:pt x="277" y="489"/>
                  </a:cubicBezTo>
                  <a:cubicBezTo>
                    <a:pt x="339" y="483"/>
                    <a:pt x="396" y="453"/>
                    <a:pt x="436" y="405"/>
                  </a:cubicBezTo>
                  <a:cubicBezTo>
                    <a:pt x="475" y="357"/>
                    <a:pt x="494" y="297"/>
                    <a:pt x="489" y="235"/>
                  </a:cubicBezTo>
                  <a:cubicBezTo>
                    <a:pt x="483" y="172"/>
                    <a:pt x="453" y="116"/>
                    <a:pt x="406" y="76"/>
                  </a:cubicBezTo>
                  <a:cubicBezTo>
                    <a:pt x="363" y="41"/>
                    <a:pt x="311" y="23"/>
                    <a:pt x="256" y="23"/>
                  </a:cubicBezTo>
                  <a:close/>
                  <a:moveTo>
                    <a:pt x="256" y="511"/>
                  </a:moveTo>
                  <a:cubicBezTo>
                    <a:pt x="126" y="511"/>
                    <a:pt x="13" y="412"/>
                    <a:pt x="1" y="280"/>
                  </a:cubicBezTo>
                  <a:cubicBezTo>
                    <a:pt x="-12" y="139"/>
                    <a:pt x="92" y="14"/>
                    <a:pt x="232" y="1"/>
                  </a:cubicBezTo>
                  <a:cubicBezTo>
                    <a:pt x="300" y="-5"/>
                    <a:pt x="367" y="16"/>
                    <a:pt x="420" y="59"/>
                  </a:cubicBezTo>
                  <a:cubicBezTo>
                    <a:pt x="472" y="103"/>
                    <a:pt x="504" y="165"/>
                    <a:pt x="511" y="232"/>
                  </a:cubicBezTo>
                  <a:cubicBezTo>
                    <a:pt x="517" y="300"/>
                    <a:pt x="496" y="367"/>
                    <a:pt x="453" y="420"/>
                  </a:cubicBezTo>
                  <a:cubicBezTo>
                    <a:pt x="409" y="472"/>
                    <a:pt x="347" y="504"/>
                    <a:pt x="280" y="511"/>
                  </a:cubicBezTo>
                  <a:cubicBezTo>
                    <a:pt x="271" y="511"/>
                    <a:pt x="264" y="511"/>
                    <a:pt x="256" y="5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3" name="Freeform: Shape 682">
              <a:extLst>
                <a:ext uri="{FF2B5EF4-FFF2-40B4-BE49-F238E27FC236}">
                  <a16:creationId xmlns:a16="http://schemas.microsoft.com/office/drawing/2014/main" id="{D7384081-0E84-483D-BA05-0D526AB4788C}"/>
                </a:ext>
              </a:extLst>
            </p:cNvPr>
            <p:cNvSpPr/>
            <p:nvPr/>
          </p:nvSpPr>
          <p:spPr>
            <a:xfrm>
              <a:off x="2832935" y="7094700"/>
              <a:ext cx="291515" cy="2927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5" h="236">
                  <a:moveTo>
                    <a:pt x="232" y="91"/>
                  </a:moveTo>
                  <a:cubicBezTo>
                    <a:pt x="235" y="87"/>
                    <a:pt x="236" y="81"/>
                    <a:pt x="234" y="76"/>
                  </a:cubicBezTo>
                  <a:cubicBezTo>
                    <a:pt x="232" y="71"/>
                    <a:pt x="227" y="67"/>
                    <a:pt x="221" y="67"/>
                  </a:cubicBezTo>
                  <a:lnTo>
                    <a:pt x="159" y="63"/>
                  </a:lnTo>
                  <a:cubicBezTo>
                    <a:pt x="158" y="63"/>
                    <a:pt x="156" y="63"/>
                    <a:pt x="156" y="61"/>
                  </a:cubicBezTo>
                  <a:lnTo>
                    <a:pt x="123" y="7"/>
                  </a:lnTo>
                  <a:cubicBezTo>
                    <a:pt x="120" y="2"/>
                    <a:pt x="115" y="-1"/>
                    <a:pt x="109" y="0"/>
                  </a:cubicBezTo>
                  <a:cubicBezTo>
                    <a:pt x="104" y="0"/>
                    <a:pt x="99" y="4"/>
                    <a:pt x="97" y="9"/>
                  </a:cubicBezTo>
                  <a:lnTo>
                    <a:pt x="75" y="69"/>
                  </a:lnTo>
                  <a:cubicBezTo>
                    <a:pt x="74" y="70"/>
                    <a:pt x="73" y="71"/>
                    <a:pt x="72" y="71"/>
                  </a:cubicBezTo>
                  <a:lnTo>
                    <a:pt x="12" y="86"/>
                  </a:lnTo>
                  <a:cubicBezTo>
                    <a:pt x="6" y="87"/>
                    <a:pt x="2" y="91"/>
                    <a:pt x="1" y="97"/>
                  </a:cubicBezTo>
                  <a:cubicBezTo>
                    <a:pt x="-1" y="102"/>
                    <a:pt x="2" y="108"/>
                    <a:pt x="6" y="112"/>
                  </a:cubicBezTo>
                  <a:lnTo>
                    <a:pt x="55" y="152"/>
                  </a:lnTo>
                  <a:cubicBezTo>
                    <a:pt x="55" y="153"/>
                    <a:pt x="56" y="154"/>
                    <a:pt x="56" y="156"/>
                  </a:cubicBezTo>
                  <a:lnTo>
                    <a:pt x="51" y="220"/>
                  </a:lnTo>
                  <a:cubicBezTo>
                    <a:pt x="51" y="226"/>
                    <a:pt x="54" y="231"/>
                    <a:pt x="59" y="234"/>
                  </a:cubicBezTo>
                  <a:cubicBezTo>
                    <a:pt x="61" y="235"/>
                    <a:pt x="64" y="236"/>
                    <a:pt x="66" y="236"/>
                  </a:cubicBezTo>
                  <a:cubicBezTo>
                    <a:pt x="69" y="236"/>
                    <a:pt x="72" y="235"/>
                    <a:pt x="74" y="233"/>
                  </a:cubicBezTo>
                  <a:lnTo>
                    <a:pt x="126" y="199"/>
                  </a:lnTo>
                  <a:cubicBezTo>
                    <a:pt x="127" y="198"/>
                    <a:pt x="128" y="198"/>
                    <a:pt x="129" y="198"/>
                  </a:cubicBezTo>
                  <a:lnTo>
                    <a:pt x="186" y="223"/>
                  </a:lnTo>
                  <a:cubicBezTo>
                    <a:pt x="192" y="225"/>
                    <a:pt x="197" y="225"/>
                    <a:pt x="202" y="220"/>
                  </a:cubicBezTo>
                  <a:cubicBezTo>
                    <a:pt x="207" y="217"/>
                    <a:pt x="208" y="211"/>
                    <a:pt x="207" y="206"/>
                  </a:cubicBezTo>
                  <a:lnTo>
                    <a:pt x="190" y="143"/>
                  </a:lnTo>
                  <a:cubicBezTo>
                    <a:pt x="190" y="142"/>
                    <a:pt x="190" y="141"/>
                    <a:pt x="191" y="1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4" name="Freeform: Shape 683">
              <a:extLst>
                <a:ext uri="{FF2B5EF4-FFF2-40B4-BE49-F238E27FC236}">
                  <a16:creationId xmlns:a16="http://schemas.microsoft.com/office/drawing/2014/main" id="{98BAA04C-B037-4B0D-AA81-A3378FA97A10}"/>
                </a:ext>
              </a:extLst>
            </p:cNvPr>
            <p:cNvSpPr/>
            <p:nvPr/>
          </p:nvSpPr>
          <p:spPr>
            <a:xfrm>
              <a:off x="3511891" y="7083929"/>
              <a:ext cx="1507409" cy="323460"/>
            </a:xfrm>
            <a:custGeom>
              <a:avLst/>
              <a:gdLst>
                <a:gd name="connsiteX0" fmla="*/ 309618 w 1507409"/>
                <a:gd name="connsiteY0" fmla="*/ 137583 h 323460"/>
                <a:gd name="connsiteX1" fmla="*/ 251393 w 1507409"/>
                <a:gd name="connsiteY1" fmla="*/ 205701 h 323460"/>
                <a:gd name="connsiteX2" fmla="*/ 320767 w 1507409"/>
                <a:gd name="connsiteY2" fmla="*/ 261434 h 323460"/>
                <a:gd name="connsiteX3" fmla="*/ 380231 w 1507409"/>
                <a:gd name="connsiteY3" fmla="*/ 194554 h 323460"/>
                <a:gd name="connsiteX4" fmla="*/ 309618 w 1507409"/>
                <a:gd name="connsiteY4" fmla="*/ 137583 h 323460"/>
                <a:gd name="connsiteX5" fmla="*/ 191852 w 1507409"/>
                <a:gd name="connsiteY5" fmla="*/ 110430 h 323460"/>
                <a:gd name="connsiteX6" fmla="*/ 139866 w 1507409"/>
                <a:gd name="connsiteY6" fmla="*/ 319745 h 323460"/>
                <a:gd name="connsiteX7" fmla="*/ 87880 w 1507409"/>
                <a:gd name="connsiteY7" fmla="*/ 323460 h 323460"/>
                <a:gd name="connsiteX8" fmla="*/ 0 w 1507409"/>
                <a:gd name="connsiteY8" fmla="*/ 127770 h 323460"/>
                <a:gd name="connsiteX9" fmla="*/ 48272 w 1507409"/>
                <a:gd name="connsiteY9" fmla="*/ 122816 h 323460"/>
                <a:gd name="connsiteX10" fmla="*/ 108922 w 1507409"/>
                <a:gd name="connsiteY10" fmla="*/ 260294 h 323460"/>
                <a:gd name="connsiteX11" fmla="*/ 144817 w 1507409"/>
                <a:gd name="connsiteY11" fmla="*/ 114146 h 323460"/>
                <a:gd name="connsiteX12" fmla="*/ 305901 w 1507409"/>
                <a:gd name="connsiteY12" fmla="*/ 94235 h 323460"/>
                <a:gd name="connsiteX13" fmla="*/ 426068 w 1507409"/>
                <a:gd name="connsiteY13" fmla="*/ 189600 h 323460"/>
                <a:gd name="connsiteX14" fmla="*/ 324484 w 1507409"/>
                <a:gd name="connsiteY14" fmla="*/ 304782 h 323460"/>
                <a:gd name="connsiteX15" fmla="*/ 205556 w 1507409"/>
                <a:gd name="connsiteY15" fmla="*/ 209417 h 323460"/>
                <a:gd name="connsiteX16" fmla="*/ 305901 w 1507409"/>
                <a:gd name="connsiteY16" fmla="*/ 94235 h 323460"/>
                <a:gd name="connsiteX17" fmla="*/ 625465 w 1507409"/>
                <a:gd name="connsiteY17" fmla="*/ 69323 h 323460"/>
                <a:gd name="connsiteX18" fmla="*/ 637843 w 1507409"/>
                <a:gd name="connsiteY18" fmla="*/ 195672 h 323460"/>
                <a:gd name="connsiteX19" fmla="*/ 553672 w 1507409"/>
                <a:gd name="connsiteY19" fmla="*/ 286099 h 323460"/>
                <a:gd name="connsiteX20" fmla="*/ 455885 w 1507409"/>
                <a:gd name="connsiteY20" fmla="*/ 213014 h 323460"/>
                <a:gd name="connsiteX21" fmla="*/ 444745 w 1507409"/>
                <a:gd name="connsiteY21" fmla="*/ 86665 h 323460"/>
                <a:gd name="connsiteX22" fmla="*/ 491782 w 1507409"/>
                <a:gd name="connsiteY22" fmla="*/ 82949 h 323460"/>
                <a:gd name="connsiteX23" fmla="*/ 502922 w 1507409"/>
                <a:gd name="connsiteY23" fmla="*/ 208059 h 323460"/>
                <a:gd name="connsiteX24" fmla="*/ 551196 w 1507409"/>
                <a:gd name="connsiteY24" fmla="*/ 248937 h 323460"/>
                <a:gd name="connsiteX25" fmla="*/ 590806 w 1507409"/>
                <a:gd name="connsiteY25" fmla="*/ 199388 h 323460"/>
                <a:gd name="connsiteX26" fmla="*/ 579666 w 1507409"/>
                <a:gd name="connsiteY26" fmla="*/ 74278 h 323460"/>
                <a:gd name="connsiteX27" fmla="*/ 761835 w 1507409"/>
                <a:gd name="connsiteY27" fmla="*/ 55619 h 323460"/>
                <a:gd name="connsiteX28" fmla="*/ 860901 w 1507409"/>
                <a:gd name="connsiteY28" fmla="*/ 98959 h 323460"/>
                <a:gd name="connsiteX29" fmla="*/ 822513 w 1507409"/>
                <a:gd name="connsiteY29" fmla="*/ 121249 h 323460"/>
                <a:gd name="connsiteX30" fmla="*/ 765550 w 1507409"/>
                <a:gd name="connsiteY30" fmla="*/ 97721 h 323460"/>
                <a:gd name="connsiteX31" fmla="*/ 708587 w 1507409"/>
                <a:gd name="connsiteY31" fmla="*/ 163350 h 323460"/>
                <a:gd name="connsiteX32" fmla="*/ 776695 w 1507409"/>
                <a:gd name="connsiteY32" fmla="*/ 217835 h 323460"/>
                <a:gd name="connsiteX33" fmla="*/ 829943 w 1507409"/>
                <a:gd name="connsiteY33" fmla="*/ 181925 h 323460"/>
                <a:gd name="connsiteX34" fmla="*/ 870808 w 1507409"/>
                <a:gd name="connsiteY34" fmla="*/ 196784 h 323460"/>
                <a:gd name="connsiteX35" fmla="*/ 780410 w 1507409"/>
                <a:gd name="connsiteY35" fmla="*/ 259937 h 323460"/>
                <a:gd name="connsiteX36" fmla="*/ 664007 w 1507409"/>
                <a:gd name="connsiteY36" fmla="*/ 168304 h 323460"/>
                <a:gd name="connsiteX37" fmla="*/ 761835 w 1507409"/>
                <a:gd name="connsiteY37" fmla="*/ 55619 h 323460"/>
                <a:gd name="connsiteX38" fmla="*/ 1394746 w 1507409"/>
                <a:gd name="connsiteY38" fmla="*/ 35475 h 323460"/>
                <a:gd name="connsiteX39" fmla="*/ 1358843 w 1507409"/>
                <a:gd name="connsiteY39" fmla="*/ 39191 h 323460"/>
                <a:gd name="connsiteX40" fmla="*/ 1365033 w 1507409"/>
                <a:gd name="connsiteY40" fmla="*/ 99877 h 323460"/>
                <a:gd name="connsiteX41" fmla="*/ 1400936 w 1507409"/>
                <a:gd name="connsiteY41" fmla="*/ 96162 h 323460"/>
                <a:gd name="connsiteX42" fmla="*/ 1439316 w 1507409"/>
                <a:gd name="connsiteY42" fmla="*/ 62722 h 323460"/>
                <a:gd name="connsiteX43" fmla="*/ 1394746 w 1507409"/>
                <a:gd name="connsiteY43" fmla="*/ 35475 h 323460"/>
                <a:gd name="connsiteX44" fmla="*/ 1075229 w 1507409"/>
                <a:gd name="connsiteY44" fmla="*/ 28211 h 323460"/>
                <a:gd name="connsiteX45" fmla="*/ 1093806 w 1507409"/>
                <a:gd name="connsiteY45" fmla="*/ 231373 h 323460"/>
                <a:gd name="connsiteX46" fmla="*/ 1047984 w 1507409"/>
                <a:gd name="connsiteY46" fmla="*/ 235090 h 323460"/>
                <a:gd name="connsiteX47" fmla="*/ 1039315 w 1507409"/>
                <a:gd name="connsiteY47" fmla="*/ 149613 h 323460"/>
                <a:gd name="connsiteX48" fmla="*/ 941480 w 1507409"/>
                <a:gd name="connsiteY48" fmla="*/ 158284 h 323460"/>
                <a:gd name="connsiteX49" fmla="*/ 948911 w 1507409"/>
                <a:gd name="connsiteY49" fmla="*/ 243761 h 323460"/>
                <a:gd name="connsiteX50" fmla="*/ 903089 w 1507409"/>
                <a:gd name="connsiteY50" fmla="*/ 248716 h 323460"/>
                <a:gd name="connsiteX51" fmla="*/ 884513 w 1507409"/>
                <a:gd name="connsiteY51" fmla="*/ 45554 h 323460"/>
                <a:gd name="connsiteX52" fmla="*/ 930334 w 1507409"/>
                <a:gd name="connsiteY52" fmla="*/ 40599 h 323460"/>
                <a:gd name="connsiteX53" fmla="*/ 937765 w 1507409"/>
                <a:gd name="connsiteY53" fmla="*/ 113688 h 323460"/>
                <a:gd name="connsiteX54" fmla="*/ 1035600 w 1507409"/>
                <a:gd name="connsiteY54" fmla="*/ 105016 h 323460"/>
                <a:gd name="connsiteX55" fmla="*/ 1029408 w 1507409"/>
                <a:gd name="connsiteY55" fmla="*/ 31928 h 323460"/>
                <a:gd name="connsiteX56" fmla="*/ 1263426 w 1507409"/>
                <a:gd name="connsiteY56" fmla="*/ 10770 h 323460"/>
                <a:gd name="connsiteX57" fmla="*/ 1265901 w 1507409"/>
                <a:gd name="connsiteY57" fmla="*/ 47930 h 323460"/>
                <a:gd name="connsiteX58" fmla="*/ 1157012 w 1507409"/>
                <a:gd name="connsiteY58" fmla="*/ 57840 h 323460"/>
                <a:gd name="connsiteX59" fmla="*/ 1160724 w 1507409"/>
                <a:gd name="connsiteY59" fmla="*/ 103671 h 323460"/>
                <a:gd name="connsiteX60" fmla="*/ 1258477 w 1507409"/>
                <a:gd name="connsiteY60" fmla="*/ 95000 h 323460"/>
                <a:gd name="connsiteX61" fmla="*/ 1262189 w 1507409"/>
                <a:gd name="connsiteY61" fmla="*/ 134638 h 323460"/>
                <a:gd name="connsiteX62" fmla="*/ 1164436 w 1507409"/>
                <a:gd name="connsiteY62" fmla="*/ 143308 h 323460"/>
                <a:gd name="connsiteX63" fmla="*/ 1168149 w 1507409"/>
                <a:gd name="connsiteY63" fmla="*/ 185423 h 323460"/>
                <a:gd name="connsiteX64" fmla="*/ 1288174 w 1507409"/>
                <a:gd name="connsiteY64" fmla="*/ 175514 h 323460"/>
                <a:gd name="connsiteX65" fmla="*/ 1291886 w 1507409"/>
                <a:gd name="connsiteY65" fmla="*/ 212674 h 323460"/>
                <a:gd name="connsiteX66" fmla="*/ 1127315 w 1507409"/>
                <a:gd name="connsiteY66" fmla="*/ 227538 h 323460"/>
                <a:gd name="connsiteX67" fmla="*/ 1108755 w 1507409"/>
                <a:gd name="connsiteY67" fmla="*/ 24396 h 323460"/>
                <a:gd name="connsiteX68" fmla="*/ 1404651 w 1507409"/>
                <a:gd name="connsiteY68" fmla="*/ 797 h 323460"/>
                <a:gd name="connsiteX69" fmla="*/ 1483886 w 1507409"/>
                <a:gd name="connsiteY69" fmla="*/ 57768 h 323460"/>
                <a:gd name="connsiteX70" fmla="*/ 1439316 w 1507409"/>
                <a:gd name="connsiteY70" fmla="*/ 124648 h 323460"/>
                <a:gd name="connsiteX71" fmla="*/ 1440554 w 1507409"/>
                <a:gd name="connsiteY71" fmla="*/ 124648 h 323460"/>
                <a:gd name="connsiteX72" fmla="*/ 1507409 w 1507409"/>
                <a:gd name="connsiteY72" fmla="*/ 195243 h 323460"/>
                <a:gd name="connsiteX73" fmla="*/ 1450459 w 1507409"/>
                <a:gd name="connsiteY73" fmla="*/ 200197 h 323460"/>
                <a:gd name="connsiteX74" fmla="*/ 1389794 w 1507409"/>
                <a:gd name="connsiteY74" fmla="*/ 132079 h 323460"/>
                <a:gd name="connsiteX75" fmla="*/ 1367509 w 1507409"/>
                <a:gd name="connsiteY75" fmla="*/ 134556 h 323460"/>
                <a:gd name="connsiteX76" fmla="*/ 1374937 w 1507409"/>
                <a:gd name="connsiteY76" fmla="*/ 206389 h 323460"/>
                <a:gd name="connsiteX77" fmla="*/ 1326653 w 1507409"/>
                <a:gd name="connsiteY77" fmla="*/ 211343 h 323460"/>
                <a:gd name="connsiteX78" fmla="*/ 1308082 w 1507409"/>
                <a:gd name="connsiteY78" fmla="*/ 8228 h 323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1507409" h="323460">
                  <a:moveTo>
                    <a:pt x="309618" y="137583"/>
                  </a:moveTo>
                  <a:cubicBezTo>
                    <a:pt x="274930" y="141299"/>
                    <a:pt x="247676" y="172261"/>
                    <a:pt x="251393" y="205701"/>
                  </a:cubicBezTo>
                  <a:cubicBezTo>
                    <a:pt x="253870" y="239141"/>
                    <a:pt x="286080" y="263911"/>
                    <a:pt x="320767" y="261434"/>
                  </a:cubicBezTo>
                  <a:cubicBezTo>
                    <a:pt x="356693" y="257718"/>
                    <a:pt x="382709" y="227994"/>
                    <a:pt x="380231" y="194554"/>
                  </a:cubicBezTo>
                  <a:cubicBezTo>
                    <a:pt x="377754" y="159876"/>
                    <a:pt x="345544" y="133868"/>
                    <a:pt x="309618" y="137583"/>
                  </a:cubicBezTo>
                  <a:close/>
                  <a:moveTo>
                    <a:pt x="191852" y="110430"/>
                  </a:moveTo>
                  <a:lnTo>
                    <a:pt x="139866" y="319745"/>
                  </a:lnTo>
                  <a:lnTo>
                    <a:pt x="87880" y="323460"/>
                  </a:lnTo>
                  <a:lnTo>
                    <a:pt x="0" y="127770"/>
                  </a:lnTo>
                  <a:lnTo>
                    <a:pt x="48272" y="122816"/>
                  </a:lnTo>
                  <a:lnTo>
                    <a:pt x="108922" y="260294"/>
                  </a:lnTo>
                  <a:lnTo>
                    <a:pt x="144817" y="114146"/>
                  </a:lnTo>
                  <a:close/>
                  <a:moveTo>
                    <a:pt x="305901" y="94235"/>
                  </a:moveTo>
                  <a:cubicBezTo>
                    <a:pt x="366604" y="89281"/>
                    <a:pt x="421113" y="131391"/>
                    <a:pt x="426068" y="189600"/>
                  </a:cubicBezTo>
                  <a:cubicBezTo>
                    <a:pt x="431023" y="247810"/>
                    <a:pt x="385187" y="298589"/>
                    <a:pt x="324484" y="304782"/>
                  </a:cubicBezTo>
                  <a:cubicBezTo>
                    <a:pt x="265020" y="309736"/>
                    <a:pt x="211750" y="267626"/>
                    <a:pt x="205556" y="209417"/>
                  </a:cubicBezTo>
                  <a:cubicBezTo>
                    <a:pt x="200601" y="151207"/>
                    <a:pt x="245199" y="100428"/>
                    <a:pt x="305901" y="94235"/>
                  </a:cubicBezTo>
                  <a:close/>
                  <a:moveTo>
                    <a:pt x="625465" y="69323"/>
                  </a:moveTo>
                  <a:lnTo>
                    <a:pt x="637843" y="195672"/>
                  </a:lnTo>
                  <a:cubicBezTo>
                    <a:pt x="642794" y="250176"/>
                    <a:pt x="610611" y="279905"/>
                    <a:pt x="553672" y="286099"/>
                  </a:cubicBezTo>
                  <a:cubicBezTo>
                    <a:pt x="496733" y="291053"/>
                    <a:pt x="460836" y="268757"/>
                    <a:pt x="455885" y="213014"/>
                  </a:cubicBezTo>
                  <a:lnTo>
                    <a:pt x="444745" y="86665"/>
                  </a:lnTo>
                  <a:lnTo>
                    <a:pt x="491782" y="82949"/>
                  </a:lnTo>
                  <a:lnTo>
                    <a:pt x="502922" y="208059"/>
                  </a:lnTo>
                  <a:cubicBezTo>
                    <a:pt x="505397" y="230356"/>
                    <a:pt x="512824" y="251414"/>
                    <a:pt x="551196" y="248937"/>
                  </a:cubicBezTo>
                  <a:cubicBezTo>
                    <a:pt x="583379" y="245221"/>
                    <a:pt x="593282" y="230356"/>
                    <a:pt x="590806" y="199388"/>
                  </a:cubicBezTo>
                  <a:lnTo>
                    <a:pt x="579666" y="74278"/>
                  </a:lnTo>
                  <a:close/>
                  <a:moveTo>
                    <a:pt x="761835" y="55619"/>
                  </a:moveTo>
                  <a:cubicBezTo>
                    <a:pt x="802700" y="51904"/>
                    <a:pt x="838611" y="69240"/>
                    <a:pt x="860901" y="98959"/>
                  </a:cubicBezTo>
                  <a:cubicBezTo>
                    <a:pt x="843565" y="110104"/>
                    <a:pt x="841088" y="110104"/>
                    <a:pt x="822513" y="121249"/>
                  </a:cubicBezTo>
                  <a:cubicBezTo>
                    <a:pt x="810130" y="106389"/>
                    <a:pt x="787840" y="95245"/>
                    <a:pt x="765550" y="97721"/>
                  </a:cubicBezTo>
                  <a:cubicBezTo>
                    <a:pt x="730877" y="100198"/>
                    <a:pt x="704872" y="131155"/>
                    <a:pt x="708587" y="163350"/>
                  </a:cubicBezTo>
                  <a:cubicBezTo>
                    <a:pt x="711063" y="196784"/>
                    <a:pt x="742022" y="221550"/>
                    <a:pt x="776695" y="217835"/>
                  </a:cubicBezTo>
                  <a:cubicBezTo>
                    <a:pt x="800223" y="215359"/>
                    <a:pt x="820036" y="201737"/>
                    <a:pt x="829943" y="181925"/>
                  </a:cubicBezTo>
                  <a:cubicBezTo>
                    <a:pt x="850994" y="189354"/>
                    <a:pt x="850994" y="190593"/>
                    <a:pt x="870808" y="196784"/>
                  </a:cubicBezTo>
                  <a:cubicBezTo>
                    <a:pt x="855948" y="231456"/>
                    <a:pt x="822513" y="256222"/>
                    <a:pt x="780410" y="259937"/>
                  </a:cubicBezTo>
                  <a:cubicBezTo>
                    <a:pt x="720970" y="266128"/>
                    <a:pt x="668960" y="224027"/>
                    <a:pt x="664007" y="168304"/>
                  </a:cubicBezTo>
                  <a:cubicBezTo>
                    <a:pt x="657815" y="111342"/>
                    <a:pt x="702395" y="60572"/>
                    <a:pt x="761835" y="55619"/>
                  </a:cubicBezTo>
                  <a:close/>
                  <a:moveTo>
                    <a:pt x="1394746" y="35475"/>
                  </a:moveTo>
                  <a:lnTo>
                    <a:pt x="1358843" y="39191"/>
                  </a:lnTo>
                  <a:lnTo>
                    <a:pt x="1365033" y="99877"/>
                  </a:lnTo>
                  <a:lnTo>
                    <a:pt x="1400936" y="96162"/>
                  </a:lnTo>
                  <a:cubicBezTo>
                    <a:pt x="1423221" y="94923"/>
                    <a:pt x="1440554" y="87492"/>
                    <a:pt x="1439316" y="62722"/>
                  </a:cubicBezTo>
                  <a:cubicBezTo>
                    <a:pt x="1436840" y="35475"/>
                    <a:pt x="1418269" y="32998"/>
                    <a:pt x="1394746" y="35475"/>
                  </a:cubicBezTo>
                  <a:close/>
                  <a:moveTo>
                    <a:pt x="1075229" y="28211"/>
                  </a:moveTo>
                  <a:lnTo>
                    <a:pt x="1093806" y="231373"/>
                  </a:lnTo>
                  <a:lnTo>
                    <a:pt x="1047984" y="235090"/>
                  </a:lnTo>
                  <a:lnTo>
                    <a:pt x="1039315" y="149613"/>
                  </a:lnTo>
                  <a:lnTo>
                    <a:pt x="941480" y="158284"/>
                  </a:lnTo>
                  <a:lnTo>
                    <a:pt x="948911" y="243761"/>
                  </a:lnTo>
                  <a:lnTo>
                    <a:pt x="903089" y="248716"/>
                  </a:lnTo>
                  <a:lnTo>
                    <a:pt x="884513" y="45554"/>
                  </a:lnTo>
                  <a:lnTo>
                    <a:pt x="930334" y="40599"/>
                  </a:lnTo>
                  <a:lnTo>
                    <a:pt x="937765" y="113688"/>
                  </a:lnTo>
                  <a:lnTo>
                    <a:pt x="1035600" y="105016"/>
                  </a:lnTo>
                  <a:lnTo>
                    <a:pt x="1029408" y="31928"/>
                  </a:lnTo>
                  <a:close/>
                  <a:moveTo>
                    <a:pt x="1263426" y="10770"/>
                  </a:moveTo>
                  <a:lnTo>
                    <a:pt x="1265901" y="47930"/>
                  </a:lnTo>
                  <a:lnTo>
                    <a:pt x="1157012" y="57840"/>
                  </a:lnTo>
                  <a:lnTo>
                    <a:pt x="1160724" y="103671"/>
                  </a:lnTo>
                  <a:lnTo>
                    <a:pt x="1258477" y="95000"/>
                  </a:lnTo>
                  <a:lnTo>
                    <a:pt x="1262189" y="134638"/>
                  </a:lnTo>
                  <a:lnTo>
                    <a:pt x="1164436" y="143308"/>
                  </a:lnTo>
                  <a:lnTo>
                    <a:pt x="1168149" y="185423"/>
                  </a:lnTo>
                  <a:lnTo>
                    <a:pt x="1288174" y="175514"/>
                  </a:lnTo>
                  <a:lnTo>
                    <a:pt x="1291886" y="212674"/>
                  </a:lnTo>
                  <a:lnTo>
                    <a:pt x="1127315" y="227538"/>
                  </a:lnTo>
                  <a:lnTo>
                    <a:pt x="1108755" y="24396"/>
                  </a:lnTo>
                  <a:close/>
                  <a:moveTo>
                    <a:pt x="1404651" y="797"/>
                  </a:moveTo>
                  <a:cubicBezTo>
                    <a:pt x="1457887" y="-5396"/>
                    <a:pt x="1481410" y="25567"/>
                    <a:pt x="1483886" y="57768"/>
                  </a:cubicBezTo>
                  <a:cubicBezTo>
                    <a:pt x="1487600" y="86254"/>
                    <a:pt x="1473982" y="114740"/>
                    <a:pt x="1439316" y="124648"/>
                  </a:cubicBezTo>
                  <a:lnTo>
                    <a:pt x="1440554" y="124648"/>
                  </a:lnTo>
                  <a:lnTo>
                    <a:pt x="1507409" y="195243"/>
                  </a:lnTo>
                  <a:lnTo>
                    <a:pt x="1450459" y="200197"/>
                  </a:lnTo>
                  <a:lnTo>
                    <a:pt x="1389794" y="132079"/>
                  </a:lnTo>
                  <a:lnTo>
                    <a:pt x="1367509" y="134556"/>
                  </a:lnTo>
                  <a:lnTo>
                    <a:pt x="1374937" y="206389"/>
                  </a:lnTo>
                  <a:lnTo>
                    <a:pt x="1326653" y="211343"/>
                  </a:lnTo>
                  <a:lnTo>
                    <a:pt x="1308082" y="8228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685" name="Group 684">
            <a:extLst>
              <a:ext uri="{FF2B5EF4-FFF2-40B4-BE49-F238E27FC236}">
                <a16:creationId xmlns:a16="http://schemas.microsoft.com/office/drawing/2014/main" id="{D80CFE49-9234-45AA-A13B-7713503473F4}"/>
              </a:ext>
            </a:extLst>
          </p:cNvPr>
          <p:cNvGrpSpPr/>
          <p:nvPr/>
        </p:nvGrpSpPr>
        <p:grpSpPr>
          <a:xfrm>
            <a:off x="12935660" y="5984266"/>
            <a:ext cx="2940440" cy="3328041"/>
            <a:chOff x="13271805" y="4953762"/>
            <a:chExt cx="3290045" cy="3723732"/>
          </a:xfrm>
        </p:grpSpPr>
        <p:sp>
          <p:nvSpPr>
            <p:cNvPr id="686" name="Freeform: Shape 685">
              <a:extLst>
                <a:ext uri="{FF2B5EF4-FFF2-40B4-BE49-F238E27FC236}">
                  <a16:creationId xmlns:a16="http://schemas.microsoft.com/office/drawing/2014/main" id="{DF15E8AF-0408-429C-9A2D-376637263DF1}"/>
                </a:ext>
              </a:extLst>
            </p:cNvPr>
            <p:cNvSpPr/>
            <p:nvPr/>
          </p:nvSpPr>
          <p:spPr>
            <a:xfrm>
              <a:off x="15837791" y="7058639"/>
              <a:ext cx="547095" cy="286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0" h="231">
                  <a:moveTo>
                    <a:pt x="0" y="218"/>
                  </a:moveTo>
                  <a:cubicBezTo>
                    <a:pt x="0" y="218"/>
                    <a:pt x="77" y="-48"/>
                    <a:pt x="440" y="7"/>
                  </a:cubicBezTo>
                  <a:cubicBezTo>
                    <a:pt x="440" y="7"/>
                    <a:pt x="390" y="293"/>
                    <a:pt x="0" y="218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7" name="Freeform: Shape 686">
              <a:extLst>
                <a:ext uri="{FF2B5EF4-FFF2-40B4-BE49-F238E27FC236}">
                  <a16:creationId xmlns:a16="http://schemas.microsoft.com/office/drawing/2014/main" id="{909D76F5-2B6E-4ABC-9576-763741F1B835}"/>
                </a:ext>
              </a:extLst>
            </p:cNvPr>
            <p:cNvSpPr/>
            <p:nvPr/>
          </p:nvSpPr>
          <p:spPr>
            <a:xfrm>
              <a:off x="15826575" y="7046177"/>
              <a:ext cx="569527" cy="3103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8" h="250">
                  <a:moveTo>
                    <a:pt x="21" y="221"/>
                  </a:moveTo>
                  <a:cubicBezTo>
                    <a:pt x="150" y="244"/>
                    <a:pt x="254" y="230"/>
                    <a:pt x="330" y="178"/>
                  </a:cubicBezTo>
                  <a:cubicBezTo>
                    <a:pt x="405" y="126"/>
                    <a:pt x="431" y="50"/>
                    <a:pt x="438" y="24"/>
                  </a:cubicBezTo>
                  <a:cubicBezTo>
                    <a:pt x="297" y="5"/>
                    <a:pt x="180" y="34"/>
                    <a:pt x="100" y="108"/>
                  </a:cubicBezTo>
                  <a:cubicBezTo>
                    <a:pt x="51" y="152"/>
                    <a:pt x="29" y="201"/>
                    <a:pt x="21" y="221"/>
                  </a:cubicBezTo>
                  <a:close/>
                  <a:moveTo>
                    <a:pt x="132" y="250"/>
                  </a:moveTo>
                  <a:cubicBezTo>
                    <a:pt x="94" y="250"/>
                    <a:pt x="52" y="246"/>
                    <a:pt x="8" y="237"/>
                  </a:cubicBezTo>
                  <a:cubicBezTo>
                    <a:pt x="5" y="237"/>
                    <a:pt x="3" y="235"/>
                    <a:pt x="1" y="233"/>
                  </a:cubicBezTo>
                  <a:cubicBezTo>
                    <a:pt x="0" y="231"/>
                    <a:pt x="-1" y="228"/>
                    <a:pt x="1" y="226"/>
                  </a:cubicBezTo>
                  <a:cubicBezTo>
                    <a:pt x="1" y="223"/>
                    <a:pt x="21" y="156"/>
                    <a:pt x="86" y="95"/>
                  </a:cubicBezTo>
                  <a:cubicBezTo>
                    <a:pt x="147" y="39"/>
                    <a:pt x="259" y="-21"/>
                    <a:pt x="450" y="7"/>
                  </a:cubicBezTo>
                  <a:cubicBezTo>
                    <a:pt x="453" y="8"/>
                    <a:pt x="455" y="9"/>
                    <a:pt x="456" y="11"/>
                  </a:cubicBezTo>
                  <a:cubicBezTo>
                    <a:pt x="458" y="13"/>
                    <a:pt x="458" y="15"/>
                    <a:pt x="458" y="18"/>
                  </a:cubicBezTo>
                  <a:cubicBezTo>
                    <a:pt x="457" y="22"/>
                    <a:pt x="439" y="124"/>
                    <a:pt x="340" y="192"/>
                  </a:cubicBezTo>
                  <a:cubicBezTo>
                    <a:pt x="285" y="231"/>
                    <a:pt x="215" y="250"/>
                    <a:pt x="132" y="25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8" name="Freeform: Shape 687">
              <a:extLst>
                <a:ext uri="{FF2B5EF4-FFF2-40B4-BE49-F238E27FC236}">
                  <a16:creationId xmlns:a16="http://schemas.microsoft.com/office/drawing/2014/main" id="{8FD39A5B-031B-40BE-94B5-272B05BC542E}"/>
                </a:ext>
              </a:extLst>
            </p:cNvPr>
            <p:cNvSpPr/>
            <p:nvPr/>
          </p:nvSpPr>
          <p:spPr>
            <a:xfrm>
              <a:off x="14731139" y="6561397"/>
              <a:ext cx="742753" cy="4149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7" h="334">
                  <a:moveTo>
                    <a:pt x="597" y="322"/>
                  </a:moveTo>
                  <a:cubicBezTo>
                    <a:pt x="597" y="322"/>
                    <a:pt x="156" y="422"/>
                    <a:pt x="0" y="34"/>
                  </a:cubicBezTo>
                  <a:cubicBezTo>
                    <a:pt x="0" y="34"/>
                    <a:pt x="475" y="-147"/>
                    <a:pt x="597" y="32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9" name="Freeform: Shape 688">
              <a:extLst>
                <a:ext uri="{FF2B5EF4-FFF2-40B4-BE49-F238E27FC236}">
                  <a16:creationId xmlns:a16="http://schemas.microsoft.com/office/drawing/2014/main" id="{C71E969F-5110-48F9-9EE4-A518D0237C62}"/>
                </a:ext>
              </a:extLst>
            </p:cNvPr>
            <p:cNvSpPr/>
            <p:nvPr/>
          </p:nvSpPr>
          <p:spPr>
            <a:xfrm>
              <a:off x="14721170" y="6550181"/>
              <a:ext cx="765185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5" h="352">
                  <a:moveTo>
                    <a:pt x="22" y="49"/>
                  </a:moveTo>
                  <a:cubicBezTo>
                    <a:pt x="86" y="201"/>
                    <a:pt x="202" y="294"/>
                    <a:pt x="368" y="324"/>
                  </a:cubicBezTo>
                  <a:cubicBezTo>
                    <a:pt x="473" y="342"/>
                    <a:pt x="566" y="329"/>
                    <a:pt x="595" y="324"/>
                  </a:cubicBezTo>
                  <a:cubicBezTo>
                    <a:pt x="560" y="197"/>
                    <a:pt x="495" y="109"/>
                    <a:pt x="402" y="61"/>
                  </a:cubicBezTo>
                  <a:cubicBezTo>
                    <a:pt x="249" y="-18"/>
                    <a:pt x="64" y="35"/>
                    <a:pt x="22" y="49"/>
                  </a:cubicBezTo>
                  <a:close/>
                  <a:moveTo>
                    <a:pt x="481" y="352"/>
                  </a:moveTo>
                  <a:cubicBezTo>
                    <a:pt x="447" y="352"/>
                    <a:pt x="407" y="349"/>
                    <a:pt x="365" y="341"/>
                  </a:cubicBezTo>
                  <a:cubicBezTo>
                    <a:pt x="244" y="320"/>
                    <a:pt x="83" y="251"/>
                    <a:pt x="1" y="46"/>
                  </a:cubicBezTo>
                  <a:cubicBezTo>
                    <a:pt x="0" y="45"/>
                    <a:pt x="0" y="42"/>
                    <a:pt x="1" y="40"/>
                  </a:cubicBezTo>
                  <a:cubicBezTo>
                    <a:pt x="2" y="37"/>
                    <a:pt x="4" y="36"/>
                    <a:pt x="6" y="35"/>
                  </a:cubicBezTo>
                  <a:cubicBezTo>
                    <a:pt x="15" y="31"/>
                    <a:pt x="230" y="-48"/>
                    <a:pt x="410" y="45"/>
                  </a:cubicBezTo>
                  <a:cubicBezTo>
                    <a:pt x="511" y="96"/>
                    <a:pt x="580" y="192"/>
                    <a:pt x="615" y="328"/>
                  </a:cubicBezTo>
                  <a:cubicBezTo>
                    <a:pt x="616" y="331"/>
                    <a:pt x="615" y="333"/>
                    <a:pt x="614" y="335"/>
                  </a:cubicBezTo>
                  <a:cubicBezTo>
                    <a:pt x="613" y="337"/>
                    <a:pt x="610" y="339"/>
                    <a:pt x="609" y="339"/>
                  </a:cubicBezTo>
                  <a:cubicBezTo>
                    <a:pt x="605" y="340"/>
                    <a:pt x="554" y="352"/>
                    <a:pt x="481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0" name="Freeform: Shape 689">
              <a:extLst>
                <a:ext uri="{FF2B5EF4-FFF2-40B4-BE49-F238E27FC236}">
                  <a16:creationId xmlns:a16="http://schemas.microsoft.com/office/drawing/2014/main" id="{BA542AB3-BAE5-453A-9242-1E4AC99B5D7C}"/>
                </a:ext>
              </a:extLst>
            </p:cNvPr>
            <p:cNvSpPr/>
            <p:nvPr/>
          </p:nvSpPr>
          <p:spPr>
            <a:xfrm>
              <a:off x="15779218" y="6370724"/>
              <a:ext cx="771416" cy="3115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0" h="251">
                  <a:moveTo>
                    <a:pt x="0" y="223"/>
                  </a:moveTo>
                  <a:cubicBezTo>
                    <a:pt x="0" y="223"/>
                    <a:pt x="65" y="-110"/>
                    <a:pt x="620" y="38"/>
                  </a:cubicBezTo>
                  <a:cubicBezTo>
                    <a:pt x="620" y="38"/>
                    <a:pt x="526" y="342"/>
                    <a:pt x="0" y="223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1" name="Freeform: Shape 690">
              <a:extLst>
                <a:ext uri="{FF2B5EF4-FFF2-40B4-BE49-F238E27FC236}">
                  <a16:creationId xmlns:a16="http://schemas.microsoft.com/office/drawing/2014/main" id="{4ECA811F-5F58-4F2F-AD83-3E7C43E3E39F}"/>
                </a:ext>
              </a:extLst>
            </p:cNvPr>
            <p:cNvSpPr/>
            <p:nvPr/>
          </p:nvSpPr>
          <p:spPr>
            <a:xfrm>
              <a:off x="15766756" y="6358262"/>
              <a:ext cx="795094" cy="3327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39" h="268">
                  <a:moveTo>
                    <a:pt x="21" y="224"/>
                  </a:moveTo>
                  <a:cubicBezTo>
                    <a:pt x="283" y="282"/>
                    <a:pt x="432" y="231"/>
                    <a:pt x="511" y="177"/>
                  </a:cubicBezTo>
                  <a:cubicBezTo>
                    <a:pt x="579" y="131"/>
                    <a:pt x="608" y="75"/>
                    <a:pt x="618" y="53"/>
                  </a:cubicBezTo>
                  <a:cubicBezTo>
                    <a:pt x="411" y="-1"/>
                    <a:pt x="250" y="7"/>
                    <a:pt x="140" y="75"/>
                  </a:cubicBezTo>
                  <a:cubicBezTo>
                    <a:pt x="57" y="127"/>
                    <a:pt x="29" y="200"/>
                    <a:pt x="21" y="224"/>
                  </a:cubicBezTo>
                  <a:close/>
                  <a:moveTo>
                    <a:pt x="234" y="268"/>
                  </a:moveTo>
                  <a:cubicBezTo>
                    <a:pt x="169" y="268"/>
                    <a:pt x="95" y="260"/>
                    <a:pt x="8" y="240"/>
                  </a:cubicBezTo>
                  <a:cubicBezTo>
                    <a:pt x="3" y="239"/>
                    <a:pt x="0" y="235"/>
                    <a:pt x="0" y="230"/>
                  </a:cubicBezTo>
                  <a:cubicBezTo>
                    <a:pt x="2" y="226"/>
                    <a:pt x="22" y="127"/>
                    <a:pt x="130" y="60"/>
                  </a:cubicBezTo>
                  <a:cubicBezTo>
                    <a:pt x="246" y="-12"/>
                    <a:pt x="415" y="-20"/>
                    <a:pt x="632" y="38"/>
                  </a:cubicBezTo>
                  <a:cubicBezTo>
                    <a:pt x="634" y="38"/>
                    <a:pt x="637" y="40"/>
                    <a:pt x="638" y="43"/>
                  </a:cubicBezTo>
                  <a:cubicBezTo>
                    <a:pt x="639" y="44"/>
                    <a:pt x="639" y="47"/>
                    <a:pt x="638" y="49"/>
                  </a:cubicBezTo>
                  <a:cubicBezTo>
                    <a:pt x="637" y="53"/>
                    <a:pt x="613" y="129"/>
                    <a:pt x="522" y="191"/>
                  </a:cubicBezTo>
                  <a:cubicBezTo>
                    <a:pt x="466" y="231"/>
                    <a:pt x="374" y="268"/>
                    <a:pt x="234" y="26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2" name="Freeform: Shape 691">
              <a:extLst>
                <a:ext uri="{FF2B5EF4-FFF2-40B4-BE49-F238E27FC236}">
                  <a16:creationId xmlns:a16="http://schemas.microsoft.com/office/drawing/2014/main" id="{1FCA59D4-264B-470E-9990-FC1CD3D040AE}"/>
                </a:ext>
              </a:extLst>
            </p:cNvPr>
            <p:cNvSpPr/>
            <p:nvPr/>
          </p:nvSpPr>
          <p:spPr>
            <a:xfrm>
              <a:off x="15114978" y="6072876"/>
              <a:ext cx="1005707" cy="19553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8" h="1570">
                  <a:moveTo>
                    <a:pt x="799" y="363"/>
                  </a:moveTo>
                  <a:cubicBezTo>
                    <a:pt x="590" y="377"/>
                    <a:pt x="477" y="488"/>
                    <a:pt x="437" y="537"/>
                  </a:cubicBezTo>
                  <a:lnTo>
                    <a:pt x="437" y="0"/>
                  </a:lnTo>
                  <a:lnTo>
                    <a:pt x="419" y="0"/>
                  </a:lnTo>
                  <a:lnTo>
                    <a:pt x="419" y="868"/>
                  </a:lnTo>
                  <a:cubicBezTo>
                    <a:pt x="404" y="841"/>
                    <a:pt x="380" y="802"/>
                    <a:pt x="344" y="760"/>
                  </a:cubicBezTo>
                  <a:cubicBezTo>
                    <a:pt x="284" y="688"/>
                    <a:pt x="177" y="594"/>
                    <a:pt x="12" y="551"/>
                  </a:cubicBezTo>
                  <a:cubicBezTo>
                    <a:pt x="7" y="550"/>
                    <a:pt x="1" y="553"/>
                    <a:pt x="0" y="558"/>
                  </a:cubicBezTo>
                  <a:cubicBezTo>
                    <a:pt x="-1" y="563"/>
                    <a:pt x="2" y="567"/>
                    <a:pt x="7" y="569"/>
                  </a:cubicBezTo>
                  <a:cubicBezTo>
                    <a:pt x="303" y="646"/>
                    <a:pt x="410" y="889"/>
                    <a:pt x="419" y="910"/>
                  </a:cubicBezTo>
                  <a:lnTo>
                    <a:pt x="419" y="1570"/>
                  </a:lnTo>
                  <a:lnTo>
                    <a:pt x="437" y="1570"/>
                  </a:lnTo>
                  <a:lnTo>
                    <a:pt x="437" y="1162"/>
                  </a:lnTo>
                  <a:cubicBezTo>
                    <a:pt x="448" y="1144"/>
                    <a:pt x="545" y="994"/>
                    <a:pt x="770" y="940"/>
                  </a:cubicBezTo>
                  <a:cubicBezTo>
                    <a:pt x="775" y="939"/>
                    <a:pt x="778" y="934"/>
                    <a:pt x="777" y="929"/>
                  </a:cubicBezTo>
                  <a:cubicBezTo>
                    <a:pt x="776" y="924"/>
                    <a:pt x="771" y="921"/>
                    <a:pt x="766" y="922"/>
                  </a:cubicBezTo>
                  <a:cubicBezTo>
                    <a:pt x="574" y="968"/>
                    <a:pt x="475" y="1079"/>
                    <a:pt x="437" y="1129"/>
                  </a:cubicBezTo>
                  <a:lnTo>
                    <a:pt x="437" y="567"/>
                  </a:lnTo>
                  <a:cubicBezTo>
                    <a:pt x="449" y="548"/>
                    <a:pt x="557" y="398"/>
                    <a:pt x="800" y="381"/>
                  </a:cubicBezTo>
                  <a:cubicBezTo>
                    <a:pt x="805" y="381"/>
                    <a:pt x="809" y="376"/>
                    <a:pt x="808" y="371"/>
                  </a:cubicBezTo>
                  <a:cubicBezTo>
                    <a:pt x="808" y="366"/>
                    <a:pt x="804" y="363"/>
                    <a:pt x="799" y="36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3" name="Freeform: Shape 692">
              <a:extLst>
                <a:ext uri="{FF2B5EF4-FFF2-40B4-BE49-F238E27FC236}">
                  <a16:creationId xmlns:a16="http://schemas.microsoft.com/office/drawing/2014/main" id="{E8C52B97-E63B-405C-8123-318E658161EC}"/>
                </a:ext>
              </a:extLst>
            </p:cNvPr>
            <p:cNvSpPr/>
            <p:nvPr/>
          </p:nvSpPr>
          <p:spPr>
            <a:xfrm>
              <a:off x="15203460" y="5320153"/>
              <a:ext cx="888562" cy="8499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4" h="683">
                  <a:moveTo>
                    <a:pt x="714" y="341"/>
                  </a:moveTo>
                  <a:cubicBezTo>
                    <a:pt x="714" y="376"/>
                    <a:pt x="655" y="402"/>
                    <a:pt x="644" y="434"/>
                  </a:cubicBezTo>
                  <a:cubicBezTo>
                    <a:pt x="634" y="467"/>
                    <a:pt x="666" y="523"/>
                    <a:pt x="646" y="550"/>
                  </a:cubicBezTo>
                  <a:cubicBezTo>
                    <a:pt x="625" y="578"/>
                    <a:pt x="562" y="565"/>
                    <a:pt x="534" y="585"/>
                  </a:cubicBezTo>
                  <a:cubicBezTo>
                    <a:pt x="507" y="605"/>
                    <a:pt x="501" y="669"/>
                    <a:pt x="467" y="681"/>
                  </a:cubicBezTo>
                  <a:cubicBezTo>
                    <a:pt x="435" y="691"/>
                    <a:pt x="393" y="643"/>
                    <a:pt x="357" y="643"/>
                  </a:cubicBezTo>
                  <a:cubicBezTo>
                    <a:pt x="321" y="643"/>
                    <a:pt x="279" y="691"/>
                    <a:pt x="247" y="681"/>
                  </a:cubicBezTo>
                  <a:cubicBezTo>
                    <a:pt x="213" y="669"/>
                    <a:pt x="207" y="605"/>
                    <a:pt x="180" y="585"/>
                  </a:cubicBezTo>
                  <a:cubicBezTo>
                    <a:pt x="152" y="565"/>
                    <a:pt x="89" y="578"/>
                    <a:pt x="68" y="550"/>
                  </a:cubicBezTo>
                  <a:cubicBezTo>
                    <a:pt x="48" y="523"/>
                    <a:pt x="80" y="467"/>
                    <a:pt x="70" y="434"/>
                  </a:cubicBezTo>
                  <a:cubicBezTo>
                    <a:pt x="59" y="402"/>
                    <a:pt x="0" y="376"/>
                    <a:pt x="0" y="341"/>
                  </a:cubicBezTo>
                  <a:cubicBezTo>
                    <a:pt x="0" y="305"/>
                    <a:pt x="59" y="279"/>
                    <a:pt x="70" y="248"/>
                  </a:cubicBezTo>
                  <a:cubicBezTo>
                    <a:pt x="80" y="214"/>
                    <a:pt x="48" y="158"/>
                    <a:pt x="68" y="131"/>
                  </a:cubicBezTo>
                  <a:cubicBezTo>
                    <a:pt x="89" y="103"/>
                    <a:pt x="152" y="117"/>
                    <a:pt x="180" y="96"/>
                  </a:cubicBezTo>
                  <a:cubicBezTo>
                    <a:pt x="207" y="76"/>
                    <a:pt x="213" y="12"/>
                    <a:pt x="247" y="1"/>
                  </a:cubicBezTo>
                  <a:cubicBezTo>
                    <a:pt x="279" y="-9"/>
                    <a:pt x="321" y="38"/>
                    <a:pt x="357" y="38"/>
                  </a:cubicBezTo>
                  <a:cubicBezTo>
                    <a:pt x="393" y="38"/>
                    <a:pt x="435" y="-9"/>
                    <a:pt x="467" y="1"/>
                  </a:cubicBezTo>
                  <a:cubicBezTo>
                    <a:pt x="501" y="12"/>
                    <a:pt x="507" y="76"/>
                    <a:pt x="534" y="96"/>
                  </a:cubicBezTo>
                  <a:cubicBezTo>
                    <a:pt x="562" y="117"/>
                    <a:pt x="625" y="103"/>
                    <a:pt x="646" y="131"/>
                  </a:cubicBezTo>
                  <a:cubicBezTo>
                    <a:pt x="666" y="158"/>
                    <a:pt x="634" y="214"/>
                    <a:pt x="644" y="248"/>
                  </a:cubicBezTo>
                  <a:cubicBezTo>
                    <a:pt x="655" y="279"/>
                    <a:pt x="714" y="305"/>
                    <a:pt x="714" y="341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4" name="Freeform: Shape 693">
              <a:extLst>
                <a:ext uri="{FF2B5EF4-FFF2-40B4-BE49-F238E27FC236}">
                  <a16:creationId xmlns:a16="http://schemas.microsoft.com/office/drawing/2014/main" id="{59BDCDD5-7BA0-44E3-9A14-FDFD4AE4E368}"/>
                </a:ext>
              </a:extLst>
            </p:cNvPr>
            <p:cNvSpPr/>
            <p:nvPr/>
          </p:nvSpPr>
          <p:spPr>
            <a:xfrm>
              <a:off x="15192244" y="5308933"/>
              <a:ext cx="910994" cy="8711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2" h="700">
                  <a:moveTo>
                    <a:pt x="366" y="643"/>
                  </a:moveTo>
                  <a:cubicBezTo>
                    <a:pt x="384" y="643"/>
                    <a:pt x="403" y="654"/>
                    <a:pt x="422" y="664"/>
                  </a:cubicBezTo>
                  <a:cubicBezTo>
                    <a:pt x="441" y="674"/>
                    <a:pt x="460" y="685"/>
                    <a:pt x="474" y="680"/>
                  </a:cubicBezTo>
                  <a:cubicBezTo>
                    <a:pt x="488" y="676"/>
                    <a:pt x="497" y="655"/>
                    <a:pt x="507" y="635"/>
                  </a:cubicBezTo>
                  <a:cubicBezTo>
                    <a:pt x="515" y="617"/>
                    <a:pt x="524" y="597"/>
                    <a:pt x="539" y="587"/>
                  </a:cubicBezTo>
                  <a:cubicBezTo>
                    <a:pt x="553" y="576"/>
                    <a:pt x="574" y="574"/>
                    <a:pt x="594" y="572"/>
                  </a:cubicBezTo>
                  <a:cubicBezTo>
                    <a:pt x="616" y="569"/>
                    <a:pt x="639" y="567"/>
                    <a:pt x="647" y="554"/>
                  </a:cubicBezTo>
                  <a:cubicBezTo>
                    <a:pt x="656" y="542"/>
                    <a:pt x="651" y="520"/>
                    <a:pt x="647" y="499"/>
                  </a:cubicBezTo>
                  <a:cubicBezTo>
                    <a:pt x="644" y="479"/>
                    <a:pt x="639" y="458"/>
                    <a:pt x="645" y="440"/>
                  </a:cubicBezTo>
                  <a:cubicBezTo>
                    <a:pt x="650" y="424"/>
                    <a:pt x="666" y="409"/>
                    <a:pt x="680" y="396"/>
                  </a:cubicBezTo>
                  <a:cubicBezTo>
                    <a:pt x="697" y="381"/>
                    <a:pt x="714" y="366"/>
                    <a:pt x="714" y="350"/>
                  </a:cubicBezTo>
                  <a:cubicBezTo>
                    <a:pt x="714" y="334"/>
                    <a:pt x="697" y="318"/>
                    <a:pt x="680" y="303"/>
                  </a:cubicBezTo>
                  <a:cubicBezTo>
                    <a:pt x="666" y="290"/>
                    <a:pt x="650" y="276"/>
                    <a:pt x="645" y="259"/>
                  </a:cubicBezTo>
                  <a:cubicBezTo>
                    <a:pt x="639" y="242"/>
                    <a:pt x="644" y="220"/>
                    <a:pt x="647" y="200"/>
                  </a:cubicBezTo>
                  <a:cubicBezTo>
                    <a:pt x="651" y="179"/>
                    <a:pt x="656" y="158"/>
                    <a:pt x="647" y="145"/>
                  </a:cubicBezTo>
                  <a:cubicBezTo>
                    <a:pt x="639" y="133"/>
                    <a:pt x="616" y="131"/>
                    <a:pt x="594" y="128"/>
                  </a:cubicBezTo>
                  <a:cubicBezTo>
                    <a:pt x="574" y="127"/>
                    <a:pt x="553" y="124"/>
                    <a:pt x="539" y="113"/>
                  </a:cubicBezTo>
                  <a:cubicBezTo>
                    <a:pt x="524" y="103"/>
                    <a:pt x="515" y="84"/>
                    <a:pt x="507" y="65"/>
                  </a:cubicBezTo>
                  <a:cubicBezTo>
                    <a:pt x="497" y="45"/>
                    <a:pt x="488" y="24"/>
                    <a:pt x="474" y="20"/>
                  </a:cubicBezTo>
                  <a:cubicBezTo>
                    <a:pt x="460" y="15"/>
                    <a:pt x="441" y="26"/>
                    <a:pt x="422" y="37"/>
                  </a:cubicBezTo>
                  <a:cubicBezTo>
                    <a:pt x="403" y="47"/>
                    <a:pt x="384" y="58"/>
                    <a:pt x="366" y="58"/>
                  </a:cubicBezTo>
                  <a:cubicBezTo>
                    <a:pt x="348" y="58"/>
                    <a:pt x="329" y="47"/>
                    <a:pt x="310" y="37"/>
                  </a:cubicBezTo>
                  <a:cubicBezTo>
                    <a:pt x="291" y="26"/>
                    <a:pt x="272" y="15"/>
                    <a:pt x="259" y="20"/>
                  </a:cubicBezTo>
                  <a:cubicBezTo>
                    <a:pt x="244" y="24"/>
                    <a:pt x="235" y="45"/>
                    <a:pt x="225" y="65"/>
                  </a:cubicBezTo>
                  <a:cubicBezTo>
                    <a:pt x="217" y="84"/>
                    <a:pt x="208" y="103"/>
                    <a:pt x="194" y="113"/>
                  </a:cubicBezTo>
                  <a:cubicBezTo>
                    <a:pt x="179" y="124"/>
                    <a:pt x="158" y="127"/>
                    <a:pt x="137" y="128"/>
                  </a:cubicBezTo>
                  <a:cubicBezTo>
                    <a:pt x="116" y="131"/>
                    <a:pt x="93" y="133"/>
                    <a:pt x="85" y="145"/>
                  </a:cubicBezTo>
                  <a:cubicBezTo>
                    <a:pt x="76" y="158"/>
                    <a:pt x="81" y="179"/>
                    <a:pt x="85" y="200"/>
                  </a:cubicBezTo>
                  <a:cubicBezTo>
                    <a:pt x="88" y="220"/>
                    <a:pt x="93" y="242"/>
                    <a:pt x="87" y="259"/>
                  </a:cubicBezTo>
                  <a:cubicBezTo>
                    <a:pt x="82" y="276"/>
                    <a:pt x="66" y="290"/>
                    <a:pt x="52" y="304"/>
                  </a:cubicBezTo>
                  <a:cubicBezTo>
                    <a:pt x="35" y="318"/>
                    <a:pt x="18" y="334"/>
                    <a:pt x="18" y="350"/>
                  </a:cubicBezTo>
                  <a:cubicBezTo>
                    <a:pt x="18" y="366"/>
                    <a:pt x="35" y="381"/>
                    <a:pt x="52" y="396"/>
                  </a:cubicBezTo>
                  <a:cubicBezTo>
                    <a:pt x="66" y="409"/>
                    <a:pt x="82" y="424"/>
                    <a:pt x="87" y="440"/>
                  </a:cubicBezTo>
                  <a:cubicBezTo>
                    <a:pt x="93" y="458"/>
                    <a:pt x="88" y="479"/>
                    <a:pt x="85" y="499"/>
                  </a:cubicBezTo>
                  <a:cubicBezTo>
                    <a:pt x="81" y="520"/>
                    <a:pt x="76" y="542"/>
                    <a:pt x="85" y="554"/>
                  </a:cubicBezTo>
                  <a:cubicBezTo>
                    <a:pt x="93" y="567"/>
                    <a:pt x="116" y="569"/>
                    <a:pt x="137" y="572"/>
                  </a:cubicBezTo>
                  <a:cubicBezTo>
                    <a:pt x="158" y="574"/>
                    <a:pt x="179" y="576"/>
                    <a:pt x="194" y="587"/>
                  </a:cubicBezTo>
                  <a:cubicBezTo>
                    <a:pt x="208" y="597"/>
                    <a:pt x="217" y="617"/>
                    <a:pt x="225" y="635"/>
                  </a:cubicBezTo>
                  <a:cubicBezTo>
                    <a:pt x="235" y="655"/>
                    <a:pt x="244" y="676"/>
                    <a:pt x="259" y="680"/>
                  </a:cubicBezTo>
                  <a:cubicBezTo>
                    <a:pt x="272" y="685"/>
                    <a:pt x="291" y="674"/>
                    <a:pt x="310" y="664"/>
                  </a:cubicBezTo>
                  <a:cubicBezTo>
                    <a:pt x="329" y="654"/>
                    <a:pt x="348" y="643"/>
                    <a:pt x="366" y="643"/>
                  </a:cubicBezTo>
                  <a:close/>
                  <a:moveTo>
                    <a:pt x="466" y="700"/>
                  </a:moveTo>
                  <a:cubicBezTo>
                    <a:pt x="449" y="700"/>
                    <a:pt x="431" y="690"/>
                    <a:pt x="413" y="680"/>
                  </a:cubicBezTo>
                  <a:cubicBezTo>
                    <a:pt x="397" y="671"/>
                    <a:pt x="380" y="661"/>
                    <a:pt x="366" y="661"/>
                  </a:cubicBezTo>
                  <a:cubicBezTo>
                    <a:pt x="352" y="661"/>
                    <a:pt x="335" y="671"/>
                    <a:pt x="319" y="680"/>
                  </a:cubicBezTo>
                  <a:cubicBezTo>
                    <a:pt x="297" y="692"/>
                    <a:pt x="274" y="705"/>
                    <a:pt x="253" y="698"/>
                  </a:cubicBezTo>
                  <a:cubicBezTo>
                    <a:pt x="231" y="691"/>
                    <a:pt x="219" y="666"/>
                    <a:pt x="209" y="643"/>
                  </a:cubicBezTo>
                  <a:cubicBezTo>
                    <a:pt x="202" y="626"/>
                    <a:pt x="194" y="609"/>
                    <a:pt x="183" y="602"/>
                  </a:cubicBezTo>
                  <a:cubicBezTo>
                    <a:pt x="172" y="594"/>
                    <a:pt x="154" y="592"/>
                    <a:pt x="135" y="590"/>
                  </a:cubicBezTo>
                  <a:cubicBezTo>
                    <a:pt x="110" y="587"/>
                    <a:pt x="83" y="584"/>
                    <a:pt x="70" y="565"/>
                  </a:cubicBezTo>
                  <a:cubicBezTo>
                    <a:pt x="57" y="546"/>
                    <a:pt x="61" y="521"/>
                    <a:pt x="66" y="496"/>
                  </a:cubicBezTo>
                  <a:cubicBezTo>
                    <a:pt x="70" y="477"/>
                    <a:pt x="74" y="459"/>
                    <a:pt x="70" y="446"/>
                  </a:cubicBezTo>
                  <a:cubicBezTo>
                    <a:pt x="66" y="434"/>
                    <a:pt x="52" y="422"/>
                    <a:pt x="40" y="409"/>
                  </a:cubicBezTo>
                  <a:cubicBezTo>
                    <a:pt x="20" y="392"/>
                    <a:pt x="0" y="373"/>
                    <a:pt x="0" y="350"/>
                  </a:cubicBezTo>
                  <a:cubicBezTo>
                    <a:pt x="0" y="326"/>
                    <a:pt x="20" y="307"/>
                    <a:pt x="40" y="290"/>
                  </a:cubicBezTo>
                  <a:cubicBezTo>
                    <a:pt x="52" y="278"/>
                    <a:pt x="66" y="265"/>
                    <a:pt x="70" y="253"/>
                  </a:cubicBezTo>
                  <a:cubicBezTo>
                    <a:pt x="74" y="241"/>
                    <a:pt x="70" y="222"/>
                    <a:pt x="66" y="204"/>
                  </a:cubicBezTo>
                  <a:cubicBezTo>
                    <a:pt x="61" y="179"/>
                    <a:pt x="57" y="153"/>
                    <a:pt x="70" y="134"/>
                  </a:cubicBezTo>
                  <a:cubicBezTo>
                    <a:pt x="83" y="117"/>
                    <a:pt x="110" y="114"/>
                    <a:pt x="135" y="111"/>
                  </a:cubicBezTo>
                  <a:cubicBezTo>
                    <a:pt x="154" y="109"/>
                    <a:pt x="172" y="107"/>
                    <a:pt x="183" y="99"/>
                  </a:cubicBezTo>
                  <a:cubicBezTo>
                    <a:pt x="194" y="91"/>
                    <a:pt x="202" y="74"/>
                    <a:pt x="209" y="58"/>
                  </a:cubicBezTo>
                  <a:cubicBezTo>
                    <a:pt x="219" y="34"/>
                    <a:pt x="231" y="10"/>
                    <a:pt x="253" y="2"/>
                  </a:cubicBezTo>
                  <a:cubicBezTo>
                    <a:pt x="274" y="-4"/>
                    <a:pt x="297" y="9"/>
                    <a:pt x="319" y="21"/>
                  </a:cubicBezTo>
                  <a:cubicBezTo>
                    <a:pt x="335" y="30"/>
                    <a:pt x="352" y="39"/>
                    <a:pt x="366" y="39"/>
                  </a:cubicBezTo>
                  <a:cubicBezTo>
                    <a:pt x="380" y="39"/>
                    <a:pt x="397" y="30"/>
                    <a:pt x="413" y="21"/>
                  </a:cubicBezTo>
                  <a:cubicBezTo>
                    <a:pt x="435" y="9"/>
                    <a:pt x="458" y="-4"/>
                    <a:pt x="479" y="2"/>
                  </a:cubicBezTo>
                  <a:cubicBezTo>
                    <a:pt x="501" y="10"/>
                    <a:pt x="513" y="34"/>
                    <a:pt x="523" y="58"/>
                  </a:cubicBezTo>
                  <a:cubicBezTo>
                    <a:pt x="530" y="74"/>
                    <a:pt x="539" y="91"/>
                    <a:pt x="549" y="99"/>
                  </a:cubicBezTo>
                  <a:cubicBezTo>
                    <a:pt x="560" y="107"/>
                    <a:pt x="578" y="109"/>
                    <a:pt x="597" y="111"/>
                  </a:cubicBezTo>
                  <a:cubicBezTo>
                    <a:pt x="622" y="114"/>
                    <a:pt x="649" y="117"/>
                    <a:pt x="662" y="134"/>
                  </a:cubicBezTo>
                  <a:cubicBezTo>
                    <a:pt x="675" y="153"/>
                    <a:pt x="671" y="179"/>
                    <a:pt x="665" y="204"/>
                  </a:cubicBezTo>
                  <a:cubicBezTo>
                    <a:pt x="662" y="222"/>
                    <a:pt x="658" y="241"/>
                    <a:pt x="662" y="253"/>
                  </a:cubicBezTo>
                  <a:cubicBezTo>
                    <a:pt x="666" y="265"/>
                    <a:pt x="680" y="278"/>
                    <a:pt x="693" y="290"/>
                  </a:cubicBezTo>
                  <a:cubicBezTo>
                    <a:pt x="712" y="307"/>
                    <a:pt x="732" y="326"/>
                    <a:pt x="732" y="350"/>
                  </a:cubicBezTo>
                  <a:cubicBezTo>
                    <a:pt x="732" y="373"/>
                    <a:pt x="712" y="392"/>
                    <a:pt x="693" y="409"/>
                  </a:cubicBezTo>
                  <a:cubicBezTo>
                    <a:pt x="680" y="422"/>
                    <a:pt x="666" y="434"/>
                    <a:pt x="662" y="446"/>
                  </a:cubicBezTo>
                  <a:cubicBezTo>
                    <a:pt x="658" y="459"/>
                    <a:pt x="662" y="477"/>
                    <a:pt x="665" y="496"/>
                  </a:cubicBezTo>
                  <a:cubicBezTo>
                    <a:pt x="671" y="521"/>
                    <a:pt x="675" y="546"/>
                    <a:pt x="662" y="565"/>
                  </a:cubicBezTo>
                  <a:cubicBezTo>
                    <a:pt x="649" y="584"/>
                    <a:pt x="622" y="587"/>
                    <a:pt x="597" y="590"/>
                  </a:cubicBezTo>
                  <a:cubicBezTo>
                    <a:pt x="578" y="592"/>
                    <a:pt x="560" y="594"/>
                    <a:pt x="549" y="602"/>
                  </a:cubicBezTo>
                  <a:cubicBezTo>
                    <a:pt x="539" y="609"/>
                    <a:pt x="530" y="626"/>
                    <a:pt x="523" y="643"/>
                  </a:cubicBezTo>
                  <a:cubicBezTo>
                    <a:pt x="513" y="666"/>
                    <a:pt x="501" y="691"/>
                    <a:pt x="479" y="698"/>
                  </a:cubicBezTo>
                  <a:cubicBezTo>
                    <a:pt x="475" y="699"/>
                    <a:pt x="471" y="700"/>
                    <a:pt x="466" y="70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5" name="Freeform: Shape 694">
              <a:extLst>
                <a:ext uri="{FF2B5EF4-FFF2-40B4-BE49-F238E27FC236}">
                  <a16:creationId xmlns:a16="http://schemas.microsoft.com/office/drawing/2014/main" id="{1E2BF7DA-AA9D-4B8B-A97B-437C3C3D426D}"/>
                </a:ext>
              </a:extLst>
            </p:cNvPr>
            <p:cNvSpPr/>
            <p:nvPr/>
          </p:nvSpPr>
          <p:spPr>
            <a:xfrm>
              <a:off x="15364224" y="5462223"/>
              <a:ext cx="567034" cy="5670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6" h="456">
                  <a:moveTo>
                    <a:pt x="456" y="228"/>
                  </a:moveTo>
                  <a:cubicBezTo>
                    <a:pt x="456" y="354"/>
                    <a:pt x="354" y="456"/>
                    <a:pt x="228" y="456"/>
                  </a:cubicBezTo>
                  <a:cubicBezTo>
                    <a:pt x="102" y="456"/>
                    <a:pt x="0" y="354"/>
                    <a:pt x="0" y="228"/>
                  </a:cubicBezTo>
                  <a:cubicBezTo>
                    <a:pt x="0" y="102"/>
                    <a:pt x="102" y="0"/>
                    <a:pt x="228" y="0"/>
                  </a:cubicBezTo>
                  <a:cubicBezTo>
                    <a:pt x="354" y="0"/>
                    <a:pt x="456" y="102"/>
                    <a:pt x="456" y="22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6" name="Freeform: Shape 695">
              <a:extLst>
                <a:ext uri="{FF2B5EF4-FFF2-40B4-BE49-F238E27FC236}">
                  <a16:creationId xmlns:a16="http://schemas.microsoft.com/office/drawing/2014/main" id="{0ABB6B7C-ED9C-4D78-A6DA-89EB7A1D4D7E}"/>
                </a:ext>
              </a:extLst>
            </p:cNvPr>
            <p:cNvSpPr/>
            <p:nvPr/>
          </p:nvSpPr>
          <p:spPr>
            <a:xfrm>
              <a:off x="15353008" y="5451007"/>
              <a:ext cx="589467" cy="5894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4" h="474">
                  <a:moveTo>
                    <a:pt x="237" y="18"/>
                  </a:moveTo>
                  <a:cubicBezTo>
                    <a:pt x="117" y="18"/>
                    <a:pt x="18" y="116"/>
                    <a:pt x="18" y="237"/>
                  </a:cubicBezTo>
                  <a:cubicBezTo>
                    <a:pt x="18" y="357"/>
                    <a:pt x="117" y="455"/>
                    <a:pt x="237" y="455"/>
                  </a:cubicBezTo>
                  <a:cubicBezTo>
                    <a:pt x="357" y="455"/>
                    <a:pt x="456" y="357"/>
                    <a:pt x="456" y="237"/>
                  </a:cubicBezTo>
                  <a:cubicBezTo>
                    <a:pt x="456" y="116"/>
                    <a:pt x="357" y="18"/>
                    <a:pt x="237" y="18"/>
                  </a:cubicBezTo>
                  <a:close/>
                  <a:moveTo>
                    <a:pt x="237" y="474"/>
                  </a:moveTo>
                  <a:cubicBezTo>
                    <a:pt x="106" y="474"/>
                    <a:pt x="0" y="368"/>
                    <a:pt x="0" y="237"/>
                  </a:cubicBezTo>
                  <a:cubicBezTo>
                    <a:pt x="0" y="106"/>
                    <a:pt x="106" y="0"/>
                    <a:pt x="237" y="0"/>
                  </a:cubicBezTo>
                  <a:cubicBezTo>
                    <a:pt x="368" y="0"/>
                    <a:pt x="474" y="106"/>
                    <a:pt x="474" y="237"/>
                  </a:cubicBezTo>
                  <a:cubicBezTo>
                    <a:pt x="474" y="368"/>
                    <a:pt x="368" y="474"/>
                    <a:pt x="237" y="47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7" name="Freeform: Shape 696">
              <a:extLst>
                <a:ext uri="{FF2B5EF4-FFF2-40B4-BE49-F238E27FC236}">
                  <a16:creationId xmlns:a16="http://schemas.microsoft.com/office/drawing/2014/main" id="{A107583B-9947-4D1E-B794-CC854910F7DC}"/>
                </a:ext>
              </a:extLst>
            </p:cNvPr>
            <p:cNvSpPr/>
            <p:nvPr/>
          </p:nvSpPr>
          <p:spPr>
            <a:xfrm>
              <a:off x="15518756" y="5618002"/>
              <a:ext cx="259216" cy="2542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9" h="205">
                  <a:moveTo>
                    <a:pt x="112" y="5"/>
                  </a:moveTo>
                  <a:lnTo>
                    <a:pt x="137" y="58"/>
                  </a:lnTo>
                  <a:cubicBezTo>
                    <a:pt x="138" y="61"/>
                    <a:pt x="141" y="62"/>
                    <a:pt x="144" y="63"/>
                  </a:cubicBezTo>
                  <a:lnTo>
                    <a:pt x="201" y="72"/>
                  </a:lnTo>
                  <a:cubicBezTo>
                    <a:pt x="208" y="73"/>
                    <a:pt x="211" y="81"/>
                    <a:pt x="206" y="86"/>
                  </a:cubicBezTo>
                  <a:lnTo>
                    <a:pt x="164" y="129"/>
                  </a:lnTo>
                  <a:cubicBezTo>
                    <a:pt x="162" y="130"/>
                    <a:pt x="162" y="133"/>
                    <a:pt x="162" y="136"/>
                  </a:cubicBezTo>
                  <a:lnTo>
                    <a:pt x="172" y="195"/>
                  </a:lnTo>
                  <a:cubicBezTo>
                    <a:pt x="172" y="202"/>
                    <a:pt x="165" y="207"/>
                    <a:pt x="159" y="204"/>
                  </a:cubicBezTo>
                  <a:lnTo>
                    <a:pt x="108" y="177"/>
                  </a:lnTo>
                  <a:cubicBezTo>
                    <a:pt x="106" y="175"/>
                    <a:pt x="102" y="175"/>
                    <a:pt x="100" y="177"/>
                  </a:cubicBezTo>
                  <a:lnTo>
                    <a:pt x="49" y="204"/>
                  </a:lnTo>
                  <a:cubicBezTo>
                    <a:pt x="43" y="207"/>
                    <a:pt x="36" y="202"/>
                    <a:pt x="36" y="195"/>
                  </a:cubicBezTo>
                  <a:lnTo>
                    <a:pt x="47" y="136"/>
                  </a:lnTo>
                  <a:cubicBezTo>
                    <a:pt x="47" y="133"/>
                    <a:pt x="46" y="130"/>
                    <a:pt x="44" y="129"/>
                  </a:cubicBezTo>
                  <a:lnTo>
                    <a:pt x="2" y="86"/>
                  </a:lnTo>
                  <a:cubicBezTo>
                    <a:pt x="-3" y="81"/>
                    <a:pt x="0" y="73"/>
                    <a:pt x="7" y="72"/>
                  </a:cubicBezTo>
                  <a:lnTo>
                    <a:pt x="64" y="63"/>
                  </a:lnTo>
                  <a:cubicBezTo>
                    <a:pt x="67" y="62"/>
                    <a:pt x="70" y="61"/>
                    <a:pt x="71" y="58"/>
                  </a:cubicBezTo>
                  <a:lnTo>
                    <a:pt x="96" y="5"/>
                  </a:lnTo>
                  <a:cubicBezTo>
                    <a:pt x="99" y="-2"/>
                    <a:pt x="109" y="-2"/>
                    <a:pt x="112" y="5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8" name="Freeform: Shape 697">
              <a:extLst>
                <a:ext uri="{FF2B5EF4-FFF2-40B4-BE49-F238E27FC236}">
                  <a16:creationId xmlns:a16="http://schemas.microsoft.com/office/drawing/2014/main" id="{5E663FE8-C0C1-4CFD-A7D2-3597F730C647}"/>
                </a:ext>
              </a:extLst>
            </p:cNvPr>
            <p:cNvSpPr/>
            <p:nvPr/>
          </p:nvSpPr>
          <p:spPr>
            <a:xfrm>
              <a:off x="15510033" y="5610524"/>
              <a:ext cx="276663" cy="2716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3" h="219">
                  <a:moveTo>
                    <a:pt x="111" y="14"/>
                  </a:moveTo>
                  <a:cubicBezTo>
                    <a:pt x="110" y="14"/>
                    <a:pt x="110" y="14"/>
                    <a:pt x="109" y="15"/>
                  </a:cubicBezTo>
                  <a:lnTo>
                    <a:pt x="84" y="68"/>
                  </a:lnTo>
                  <a:cubicBezTo>
                    <a:pt x="82" y="73"/>
                    <a:pt x="77" y="76"/>
                    <a:pt x="73" y="77"/>
                  </a:cubicBezTo>
                  <a:lnTo>
                    <a:pt x="15" y="85"/>
                  </a:lnTo>
                  <a:cubicBezTo>
                    <a:pt x="14" y="85"/>
                    <a:pt x="14" y="86"/>
                    <a:pt x="13" y="86"/>
                  </a:cubicBezTo>
                  <a:cubicBezTo>
                    <a:pt x="13" y="87"/>
                    <a:pt x="13" y="88"/>
                    <a:pt x="14" y="88"/>
                  </a:cubicBezTo>
                  <a:lnTo>
                    <a:pt x="56" y="131"/>
                  </a:lnTo>
                  <a:cubicBezTo>
                    <a:pt x="59" y="134"/>
                    <a:pt x="61" y="139"/>
                    <a:pt x="60" y="144"/>
                  </a:cubicBezTo>
                  <a:lnTo>
                    <a:pt x="50" y="203"/>
                  </a:lnTo>
                  <a:cubicBezTo>
                    <a:pt x="50" y="204"/>
                    <a:pt x="50" y="205"/>
                    <a:pt x="51" y="205"/>
                  </a:cubicBezTo>
                  <a:cubicBezTo>
                    <a:pt x="51" y="205"/>
                    <a:pt x="52" y="206"/>
                    <a:pt x="53" y="205"/>
                  </a:cubicBezTo>
                  <a:lnTo>
                    <a:pt x="104" y="178"/>
                  </a:lnTo>
                  <a:cubicBezTo>
                    <a:pt x="108" y="175"/>
                    <a:pt x="114" y="175"/>
                    <a:pt x="118" y="178"/>
                  </a:cubicBezTo>
                  <a:lnTo>
                    <a:pt x="169" y="205"/>
                  </a:lnTo>
                  <a:cubicBezTo>
                    <a:pt x="170" y="206"/>
                    <a:pt x="171" y="205"/>
                    <a:pt x="171" y="205"/>
                  </a:cubicBezTo>
                  <a:cubicBezTo>
                    <a:pt x="172" y="205"/>
                    <a:pt x="172" y="204"/>
                    <a:pt x="172" y="203"/>
                  </a:cubicBezTo>
                  <a:lnTo>
                    <a:pt x="162" y="144"/>
                  </a:lnTo>
                  <a:cubicBezTo>
                    <a:pt x="161" y="139"/>
                    <a:pt x="163" y="134"/>
                    <a:pt x="166" y="131"/>
                  </a:cubicBezTo>
                  <a:lnTo>
                    <a:pt x="208" y="88"/>
                  </a:lnTo>
                  <a:cubicBezTo>
                    <a:pt x="209" y="88"/>
                    <a:pt x="209" y="87"/>
                    <a:pt x="209" y="86"/>
                  </a:cubicBezTo>
                  <a:cubicBezTo>
                    <a:pt x="208" y="86"/>
                    <a:pt x="208" y="85"/>
                    <a:pt x="207" y="85"/>
                  </a:cubicBezTo>
                  <a:lnTo>
                    <a:pt x="149" y="77"/>
                  </a:lnTo>
                  <a:cubicBezTo>
                    <a:pt x="145" y="76"/>
                    <a:pt x="140" y="73"/>
                    <a:pt x="138" y="68"/>
                  </a:cubicBezTo>
                  <a:lnTo>
                    <a:pt x="113" y="15"/>
                  </a:lnTo>
                  <a:cubicBezTo>
                    <a:pt x="112" y="14"/>
                    <a:pt x="112" y="14"/>
                    <a:pt x="111" y="14"/>
                  </a:cubicBezTo>
                  <a:close/>
                  <a:moveTo>
                    <a:pt x="170" y="219"/>
                  </a:moveTo>
                  <a:cubicBezTo>
                    <a:pt x="167" y="219"/>
                    <a:pt x="165" y="219"/>
                    <a:pt x="162" y="217"/>
                  </a:cubicBezTo>
                  <a:lnTo>
                    <a:pt x="112" y="189"/>
                  </a:lnTo>
                  <a:lnTo>
                    <a:pt x="110" y="189"/>
                  </a:lnTo>
                  <a:lnTo>
                    <a:pt x="60" y="217"/>
                  </a:lnTo>
                  <a:cubicBezTo>
                    <a:pt x="54" y="220"/>
                    <a:pt x="48" y="219"/>
                    <a:pt x="43" y="216"/>
                  </a:cubicBezTo>
                  <a:cubicBezTo>
                    <a:pt x="38" y="213"/>
                    <a:pt x="36" y="207"/>
                    <a:pt x="36" y="201"/>
                  </a:cubicBezTo>
                  <a:lnTo>
                    <a:pt x="47" y="142"/>
                  </a:lnTo>
                  <a:cubicBezTo>
                    <a:pt x="47" y="141"/>
                    <a:pt x="46" y="140"/>
                    <a:pt x="46" y="140"/>
                  </a:cubicBezTo>
                  <a:lnTo>
                    <a:pt x="4" y="98"/>
                  </a:lnTo>
                  <a:cubicBezTo>
                    <a:pt x="0" y="94"/>
                    <a:pt x="-1" y="88"/>
                    <a:pt x="0" y="82"/>
                  </a:cubicBezTo>
                  <a:cubicBezTo>
                    <a:pt x="2" y="77"/>
                    <a:pt x="7" y="73"/>
                    <a:pt x="12" y="72"/>
                  </a:cubicBezTo>
                  <a:lnTo>
                    <a:pt x="70" y="63"/>
                  </a:lnTo>
                  <a:cubicBezTo>
                    <a:pt x="71" y="63"/>
                    <a:pt x="71" y="63"/>
                    <a:pt x="72" y="62"/>
                  </a:cubicBezTo>
                  <a:lnTo>
                    <a:pt x="97" y="9"/>
                  </a:lnTo>
                  <a:cubicBezTo>
                    <a:pt x="99" y="3"/>
                    <a:pt x="105" y="0"/>
                    <a:pt x="111" y="0"/>
                  </a:cubicBezTo>
                  <a:cubicBezTo>
                    <a:pt x="117" y="0"/>
                    <a:pt x="123" y="3"/>
                    <a:pt x="125" y="9"/>
                  </a:cubicBezTo>
                  <a:lnTo>
                    <a:pt x="150" y="62"/>
                  </a:lnTo>
                  <a:cubicBezTo>
                    <a:pt x="151" y="63"/>
                    <a:pt x="151" y="63"/>
                    <a:pt x="152" y="63"/>
                  </a:cubicBezTo>
                  <a:lnTo>
                    <a:pt x="210" y="72"/>
                  </a:lnTo>
                  <a:cubicBezTo>
                    <a:pt x="215" y="73"/>
                    <a:pt x="220" y="77"/>
                    <a:pt x="222" y="82"/>
                  </a:cubicBezTo>
                  <a:cubicBezTo>
                    <a:pt x="223" y="88"/>
                    <a:pt x="222" y="94"/>
                    <a:pt x="218" y="98"/>
                  </a:cubicBezTo>
                  <a:lnTo>
                    <a:pt x="176" y="140"/>
                  </a:lnTo>
                  <a:cubicBezTo>
                    <a:pt x="176" y="140"/>
                    <a:pt x="175" y="141"/>
                    <a:pt x="175" y="142"/>
                  </a:cubicBezTo>
                  <a:lnTo>
                    <a:pt x="186" y="201"/>
                  </a:lnTo>
                  <a:cubicBezTo>
                    <a:pt x="186" y="207"/>
                    <a:pt x="184" y="213"/>
                    <a:pt x="179" y="216"/>
                  </a:cubicBezTo>
                  <a:cubicBezTo>
                    <a:pt x="177" y="218"/>
                    <a:pt x="173" y="219"/>
                    <a:pt x="170" y="21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9" name="Freeform: Shape 698">
              <a:extLst>
                <a:ext uri="{FF2B5EF4-FFF2-40B4-BE49-F238E27FC236}">
                  <a16:creationId xmlns:a16="http://schemas.microsoft.com/office/drawing/2014/main" id="{FF18E543-BEA3-45E7-814E-C54EA5D56CCE}"/>
                </a:ext>
              </a:extLst>
            </p:cNvPr>
            <p:cNvSpPr/>
            <p:nvPr/>
          </p:nvSpPr>
          <p:spPr>
            <a:xfrm>
              <a:off x="15351762" y="6047951"/>
              <a:ext cx="593205" cy="302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7" h="244">
                  <a:moveTo>
                    <a:pt x="456" y="180"/>
                  </a:moveTo>
                  <a:lnTo>
                    <a:pt x="48" y="243"/>
                  </a:lnTo>
                  <a:cubicBezTo>
                    <a:pt x="35" y="246"/>
                    <a:pt x="23" y="237"/>
                    <a:pt x="21" y="224"/>
                  </a:cubicBezTo>
                  <a:lnTo>
                    <a:pt x="0" y="92"/>
                  </a:lnTo>
                  <a:cubicBezTo>
                    <a:pt x="-2" y="79"/>
                    <a:pt x="7" y="67"/>
                    <a:pt x="20" y="64"/>
                  </a:cubicBezTo>
                  <a:lnTo>
                    <a:pt x="428" y="0"/>
                  </a:lnTo>
                  <a:cubicBezTo>
                    <a:pt x="441" y="-1"/>
                    <a:pt x="453" y="8"/>
                    <a:pt x="455" y="21"/>
                  </a:cubicBezTo>
                  <a:lnTo>
                    <a:pt x="476" y="152"/>
                  </a:lnTo>
                  <a:cubicBezTo>
                    <a:pt x="478" y="166"/>
                    <a:pt x="469" y="178"/>
                    <a:pt x="456" y="18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00" name="Freeform: Shape 699">
              <a:extLst>
                <a:ext uri="{FF2B5EF4-FFF2-40B4-BE49-F238E27FC236}">
                  <a16:creationId xmlns:a16="http://schemas.microsoft.com/office/drawing/2014/main" id="{94A86FAF-8EE6-49C6-9E1E-BF4E7C95BE74}"/>
                </a:ext>
              </a:extLst>
            </p:cNvPr>
            <p:cNvSpPr/>
            <p:nvPr/>
          </p:nvSpPr>
          <p:spPr>
            <a:xfrm>
              <a:off x="15452706" y="6123971"/>
              <a:ext cx="390071" cy="159517"/>
            </a:xfrm>
            <a:custGeom>
              <a:avLst/>
              <a:gdLst>
                <a:gd name="connsiteX0" fmla="*/ 134074 w 390071"/>
                <a:gd name="connsiteY0" fmla="*/ 54612 h 159517"/>
                <a:gd name="connsiteX1" fmla="*/ 116834 w 390071"/>
                <a:gd name="connsiteY1" fmla="*/ 57077 h 159517"/>
                <a:gd name="connsiteX2" fmla="*/ 121760 w 390071"/>
                <a:gd name="connsiteY2" fmla="*/ 87886 h 159517"/>
                <a:gd name="connsiteX3" fmla="*/ 140231 w 390071"/>
                <a:gd name="connsiteY3" fmla="*/ 85422 h 159517"/>
                <a:gd name="connsiteX4" fmla="*/ 156239 w 390071"/>
                <a:gd name="connsiteY4" fmla="*/ 66936 h 159517"/>
                <a:gd name="connsiteX5" fmla="*/ 134074 w 390071"/>
                <a:gd name="connsiteY5" fmla="*/ 54612 h 159517"/>
                <a:gd name="connsiteX6" fmla="*/ 73587 w 390071"/>
                <a:gd name="connsiteY6" fmla="*/ 46110 h 159517"/>
                <a:gd name="connsiteX7" fmla="*/ 77266 w 390071"/>
                <a:gd name="connsiteY7" fmla="*/ 64601 h 159517"/>
                <a:gd name="connsiteX8" fmla="*/ 24529 w 390071"/>
                <a:gd name="connsiteY8" fmla="*/ 73229 h 159517"/>
                <a:gd name="connsiteX9" fmla="*/ 28208 w 390071"/>
                <a:gd name="connsiteY9" fmla="*/ 95418 h 159517"/>
                <a:gd name="connsiteX10" fmla="*/ 74813 w 390071"/>
                <a:gd name="connsiteY10" fmla="*/ 88022 h 159517"/>
                <a:gd name="connsiteX11" fmla="*/ 77266 w 390071"/>
                <a:gd name="connsiteY11" fmla="*/ 108977 h 159517"/>
                <a:gd name="connsiteX12" fmla="*/ 31888 w 390071"/>
                <a:gd name="connsiteY12" fmla="*/ 115141 h 159517"/>
                <a:gd name="connsiteX13" fmla="*/ 34340 w 390071"/>
                <a:gd name="connsiteY13" fmla="*/ 137329 h 159517"/>
                <a:gd name="connsiteX14" fmla="*/ 36793 w 390071"/>
                <a:gd name="connsiteY14" fmla="*/ 157052 h 159517"/>
                <a:gd name="connsiteX15" fmla="*/ 15944 w 390071"/>
                <a:gd name="connsiteY15" fmla="*/ 159517 h 159517"/>
                <a:gd name="connsiteX16" fmla="*/ 0 w 390071"/>
                <a:gd name="connsiteY16" fmla="*/ 57204 h 159517"/>
                <a:gd name="connsiteX17" fmla="*/ 154680 w 390071"/>
                <a:gd name="connsiteY17" fmla="*/ 36030 h 159517"/>
                <a:gd name="connsiteX18" fmla="*/ 178404 w 390071"/>
                <a:gd name="connsiteY18" fmla="*/ 63239 h 159517"/>
                <a:gd name="connsiteX19" fmla="*/ 158702 w 390071"/>
                <a:gd name="connsiteY19" fmla="*/ 98978 h 159517"/>
                <a:gd name="connsiteX20" fmla="*/ 159933 w 390071"/>
                <a:gd name="connsiteY20" fmla="*/ 98978 h 159517"/>
                <a:gd name="connsiteX21" fmla="*/ 194412 w 390071"/>
                <a:gd name="connsiteY21" fmla="*/ 132252 h 159517"/>
                <a:gd name="connsiteX22" fmla="*/ 167321 w 390071"/>
                <a:gd name="connsiteY22" fmla="*/ 137182 h 159517"/>
                <a:gd name="connsiteX23" fmla="*/ 135305 w 390071"/>
                <a:gd name="connsiteY23" fmla="*/ 103907 h 159517"/>
                <a:gd name="connsiteX24" fmla="*/ 124223 w 390071"/>
                <a:gd name="connsiteY24" fmla="*/ 106372 h 159517"/>
                <a:gd name="connsiteX25" fmla="*/ 130380 w 390071"/>
                <a:gd name="connsiteY25" fmla="*/ 143343 h 159517"/>
                <a:gd name="connsiteX26" fmla="*/ 108214 w 390071"/>
                <a:gd name="connsiteY26" fmla="*/ 145808 h 159517"/>
                <a:gd name="connsiteX27" fmla="*/ 90975 w 390071"/>
                <a:gd name="connsiteY27" fmla="*/ 43521 h 159517"/>
                <a:gd name="connsiteX28" fmla="*/ 137768 w 390071"/>
                <a:gd name="connsiteY28" fmla="*/ 36127 h 159517"/>
                <a:gd name="connsiteX29" fmla="*/ 154680 w 390071"/>
                <a:gd name="connsiteY29" fmla="*/ 36030 h 159517"/>
                <a:gd name="connsiteX30" fmla="*/ 271951 w 390071"/>
                <a:gd name="connsiteY30" fmla="*/ 14955 h 159517"/>
                <a:gd name="connsiteX31" fmla="*/ 274411 w 390071"/>
                <a:gd name="connsiteY31" fmla="*/ 33448 h 159517"/>
                <a:gd name="connsiteX32" fmla="*/ 221510 w 390071"/>
                <a:gd name="connsiteY32" fmla="*/ 42077 h 159517"/>
                <a:gd name="connsiteX33" fmla="*/ 225201 w 390071"/>
                <a:gd name="connsiteY33" fmla="*/ 65501 h 159517"/>
                <a:gd name="connsiteX34" fmla="*/ 271951 w 390071"/>
                <a:gd name="connsiteY34" fmla="*/ 58104 h 159517"/>
                <a:gd name="connsiteX35" fmla="*/ 274411 w 390071"/>
                <a:gd name="connsiteY35" fmla="*/ 77829 h 159517"/>
                <a:gd name="connsiteX36" fmla="*/ 227661 w 390071"/>
                <a:gd name="connsiteY36" fmla="*/ 85226 h 159517"/>
                <a:gd name="connsiteX37" fmla="*/ 231352 w 390071"/>
                <a:gd name="connsiteY37" fmla="*/ 107417 h 159517"/>
                <a:gd name="connsiteX38" fmla="*/ 290404 w 390071"/>
                <a:gd name="connsiteY38" fmla="*/ 97555 h 159517"/>
                <a:gd name="connsiteX39" fmla="*/ 292865 w 390071"/>
                <a:gd name="connsiteY39" fmla="*/ 117280 h 159517"/>
                <a:gd name="connsiteX40" fmla="*/ 212898 w 390071"/>
                <a:gd name="connsiteY40" fmla="*/ 129608 h 159517"/>
                <a:gd name="connsiteX41" fmla="*/ 196905 w 390071"/>
                <a:gd name="connsiteY41" fmla="*/ 26051 h 159517"/>
                <a:gd name="connsiteX42" fmla="*/ 369157 w 390071"/>
                <a:gd name="connsiteY42" fmla="*/ 0 h 159517"/>
                <a:gd name="connsiteX43" fmla="*/ 371617 w 390071"/>
                <a:gd name="connsiteY43" fmla="*/ 18493 h 159517"/>
                <a:gd name="connsiteX44" fmla="*/ 318716 w 390071"/>
                <a:gd name="connsiteY44" fmla="*/ 27122 h 159517"/>
                <a:gd name="connsiteX45" fmla="*/ 322407 w 390071"/>
                <a:gd name="connsiteY45" fmla="*/ 50546 h 159517"/>
                <a:gd name="connsiteX46" fmla="*/ 369157 w 390071"/>
                <a:gd name="connsiteY46" fmla="*/ 43149 h 159517"/>
                <a:gd name="connsiteX47" fmla="*/ 371617 w 390071"/>
                <a:gd name="connsiteY47" fmla="*/ 62874 h 159517"/>
                <a:gd name="connsiteX48" fmla="*/ 326098 w 390071"/>
                <a:gd name="connsiteY48" fmla="*/ 70271 h 159517"/>
                <a:gd name="connsiteX49" fmla="*/ 328558 w 390071"/>
                <a:gd name="connsiteY49" fmla="*/ 92462 h 159517"/>
                <a:gd name="connsiteX50" fmla="*/ 386380 w 390071"/>
                <a:gd name="connsiteY50" fmla="*/ 82600 h 159517"/>
                <a:gd name="connsiteX51" fmla="*/ 390071 w 390071"/>
                <a:gd name="connsiteY51" fmla="*/ 101092 h 159517"/>
                <a:gd name="connsiteX52" fmla="*/ 310104 w 390071"/>
                <a:gd name="connsiteY52" fmla="*/ 114653 h 159517"/>
                <a:gd name="connsiteX53" fmla="*/ 294111 w 390071"/>
                <a:gd name="connsiteY53" fmla="*/ 11096 h 159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390071" h="159517">
                  <a:moveTo>
                    <a:pt x="134074" y="54612"/>
                  </a:moveTo>
                  <a:lnTo>
                    <a:pt x="116834" y="57077"/>
                  </a:lnTo>
                  <a:lnTo>
                    <a:pt x="121760" y="87886"/>
                  </a:lnTo>
                  <a:lnTo>
                    <a:pt x="140231" y="85422"/>
                  </a:lnTo>
                  <a:cubicBezTo>
                    <a:pt x="150082" y="84189"/>
                    <a:pt x="158702" y="80492"/>
                    <a:pt x="156239" y="66936"/>
                  </a:cubicBezTo>
                  <a:cubicBezTo>
                    <a:pt x="155007" y="53380"/>
                    <a:pt x="145156" y="53380"/>
                    <a:pt x="134074" y="54612"/>
                  </a:cubicBezTo>
                  <a:close/>
                  <a:moveTo>
                    <a:pt x="73587" y="46110"/>
                  </a:moveTo>
                  <a:lnTo>
                    <a:pt x="77266" y="64601"/>
                  </a:lnTo>
                  <a:lnTo>
                    <a:pt x="24529" y="73229"/>
                  </a:lnTo>
                  <a:lnTo>
                    <a:pt x="28208" y="95418"/>
                  </a:lnTo>
                  <a:lnTo>
                    <a:pt x="74813" y="88022"/>
                  </a:lnTo>
                  <a:lnTo>
                    <a:pt x="77266" y="108977"/>
                  </a:lnTo>
                  <a:lnTo>
                    <a:pt x="31888" y="115141"/>
                  </a:lnTo>
                  <a:lnTo>
                    <a:pt x="34340" y="137329"/>
                  </a:lnTo>
                  <a:lnTo>
                    <a:pt x="36793" y="157052"/>
                  </a:lnTo>
                  <a:lnTo>
                    <a:pt x="15944" y="159517"/>
                  </a:lnTo>
                  <a:lnTo>
                    <a:pt x="0" y="57204"/>
                  </a:lnTo>
                  <a:close/>
                  <a:moveTo>
                    <a:pt x="154680" y="36030"/>
                  </a:moveTo>
                  <a:cubicBezTo>
                    <a:pt x="169168" y="39208"/>
                    <a:pt x="176557" y="51223"/>
                    <a:pt x="178404" y="63239"/>
                  </a:cubicBezTo>
                  <a:cubicBezTo>
                    <a:pt x="180867" y="78027"/>
                    <a:pt x="175941" y="92816"/>
                    <a:pt x="158702" y="98978"/>
                  </a:cubicBezTo>
                  <a:lnTo>
                    <a:pt x="159933" y="98978"/>
                  </a:lnTo>
                  <a:lnTo>
                    <a:pt x="194412" y="132252"/>
                  </a:lnTo>
                  <a:lnTo>
                    <a:pt x="167321" y="137182"/>
                  </a:lnTo>
                  <a:lnTo>
                    <a:pt x="135305" y="103907"/>
                  </a:lnTo>
                  <a:lnTo>
                    <a:pt x="124223" y="106372"/>
                  </a:lnTo>
                  <a:lnTo>
                    <a:pt x="130380" y="143343"/>
                  </a:lnTo>
                  <a:lnTo>
                    <a:pt x="108214" y="145808"/>
                  </a:lnTo>
                  <a:lnTo>
                    <a:pt x="90975" y="43521"/>
                  </a:lnTo>
                  <a:lnTo>
                    <a:pt x="137768" y="36127"/>
                  </a:lnTo>
                  <a:cubicBezTo>
                    <a:pt x="144233" y="34894"/>
                    <a:pt x="149851" y="34971"/>
                    <a:pt x="154680" y="36030"/>
                  </a:cubicBezTo>
                  <a:close/>
                  <a:moveTo>
                    <a:pt x="271951" y="14955"/>
                  </a:moveTo>
                  <a:lnTo>
                    <a:pt x="274411" y="33448"/>
                  </a:lnTo>
                  <a:lnTo>
                    <a:pt x="221510" y="42077"/>
                  </a:lnTo>
                  <a:lnTo>
                    <a:pt x="225201" y="65501"/>
                  </a:lnTo>
                  <a:lnTo>
                    <a:pt x="271951" y="58104"/>
                  </a:lnTo>
                  <a:lnTo>
                    <a:pt x="274411" y="77829"/>
                  </a:lnTo>
                  <a:lnTo>
                    <a:pt x="227661" y="85226"/>
                  </a:lnTo>
                  <a:lnTo>
                    <a:pt x="231352" y="107417"/>
                  </a:lnTo>
                  <a:lnTo>
                    <a:pt x="290404" y="97555"/>
                  </a:lnTo>
                  <a:lnTo>
                    <a:pt x="292865" y="117280"/>
                  </a:lnTo>
                  <a:lnTo>
                    <a:pt x="212898" y="129608"/>
                  </a:lnTo>
                  <a:lnTo>
                    <a:pt x="196905" y="26051"/>
                  </a:lnTo>
                  <a:close/>
                  <a:moveTo>
                    <a:pt x="369157" y="0"/>
                  </a:moveTo>
                  <a:lnTo>
                    <a:pt x="371617" y="18493"/>
                  </a:lnTo>
                  <a:lnTo>
                    <a:pt x="318716" y="27122"/>
                  </a:lnTo>
                  <a:lnTo>
                    <a:pt x="322407" y="50546"/>
                  </a:lnTo>
                  <a:lnTo>
                    <a:pt x="369157" y="43149"/>
                  </a:lnTo>
                  <a:lnTo>
                    <a:pt x="371617" y="62874"/>
                  </a:lnTo>
                  <a:lnTo>
                    <a:pt x="326098" y="70271"/>
                  </a:lnTo>
                  <a:lnTo>
                    <a:pt x="328558" y="92462"/>
                  </a:lnTo>
                  <a:lnTo>
                    <a:pt x="386380" y="82600"/>
                  </a:lnTo>
                  <a:lnTo>
                    <a:pt x="390071" y="101092"/>
                  </a:lnTo>
                  <a:lnTo>
                    <a:pt x="310104" y="114653"/>
                  </a:lnTo>
                  <a:lnTo>
                    <a:pt x="294111" y="11096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01" name="Freeform: Shape 700">
              <a:extLst>
                <a:ext uri="{FF2B5EF4-FFF2-40B4-BE49-F238E27FC236}">
                  <a16:creationId xmlns:a16="http://schemas.microsoft.com/office/drawing/2014/main" id="{B2D8A299-C2F9-420A-B38F-8225DEE606AB}"/>
                </a:ext>
              </a:extLst>
            </p:cNvPr>
            <p:cNvSpPr/>
            <p:nvPr/>
          </p:nvSpPr>
          <p:spPr>
            <a:xfrm>
              <a:off x="13321654" y="5122003"/>
              <a:ext cx="1141546" cy="11589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17" h="931">
                  <a:moveTo>
                    <a:pt x="917" y="270"/>
                  </a:moveTo>
                  <a:lnTo>
                    <a:pt x="638" y="131"/>
                  </a:lnTo>
                  <a:lnTo>
                    <a:pt x="383" y="3"/>
                  </a:lnTo>
                  <a:cubicBezTo>
                    <a:pt x="369" y="-4"/>
                    <a:pt x="352" y="1"/>
                    <a:pt x="344" y="14"/>
                  </a:cubicBezTo>
                  <a:lnTo>
                    <a:pt x="8" y="568"/>
                  </a:lnTo>
                  <a:cubicBezTo>
                    <a:pt x="-9" y="595"/>
                    <a:pt x="2" y="630"/>
                    <a:pt x="30" y="644"/>
                  </a:cubicBezTo>
                  <a:lnTo>
                    <a:pt x="310" y="785"/>
                  </a:lnTo>
                  <a:lnTo>
                    <a:pt x="590" y="925"/>
                  </a:lnTo>
                  <a:cubicBezTo>
                    <a:pt x="618" y="939"/>
                    <a:pt x="652" y="926"/>
                    <a:pt x="665" y="896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02" name="Freeform: Shape 701">
              <a:extLst>
                <a:ext uri="{FF2B5EF4-FFF2-40B4-BE49-F238E27FC236}">
                  <a16:creationId xmlns:a16="http://schemas.microsoft.com/office/drawing/2014/main" id="{6A5F5EA1-33B8-477E-9A1E-97BC8B12CBC8}"/>
                </a:ext>
              </a:extLst>
            </p:cNvPr>
            <p:cNvSpPr/>
            <p:nvPr/>
          </p:nvSpPr>
          <p:spPr>
            <a:xfrm>
              <a:off x="13311684" y="5112033"/>
              <a:ext cx="1162732" cy="11814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4" h="949">
                  <a:moveTo>
                    <a:pt x="379" y="18"/>
                  </a:moveTo>
                  <a:cubicBezTo>
                    <a:pt x="372" y="18"/>
                    <a:pt x="365" y="22"/>
                    <a:pt x="361" y="28"/>
                  </a:cubicBezTo>
                  <a:lnTo>
                    <a:pt x="25" y="581"/>
                  </a:lnTo>
                  <a:cubicBezTo>
                    <a:pt x="18" y="592"/>
                    <a:pt x="16" y="605"/>
                    <a:pt x="20" y="617"/>
                  </a:cubicBezTo>
                  <a:cubicBezTo>
                    <a:pt x="24" y="630"/>
                    <a:pt x="31" y="640"/>
                    <a:pt x="43" y="645"/>
                  </a:cubicBezTo>
                  <a:lnTo>
                    <a:pt x="603" y="926"/>
                  </a:lnTo>
                  <a:cubicBezTo>
                    <a:pt x="614" y="931"/>
                    <a:pt x="627" y="932"/>
                    <a:pt x="639" y="928"/>
                  </a:cubicBezTo>
                  <a:cubicBezTo>
                    <a:pt x="651" y="923"/>
                    <a:pt x="660" y="914"/>
                    <a:pt x="665" y="902"/>
                  </a:cubicBezTo>
                  <a:lnTo>
                    <a:pt x="914" y="284"/>
                  </a:lnTo>
                  <a:lnTo>
                    <a:pt x="388" y="20"/>
                  </a:lnTo>
                  <a:cubicBezTo>
                    <a:pt x="385" y="19"/>
                    <a:pt x="382" y="18"/>
                    <a:pt x="379" y="18"/>
                  </a:cubicBezTo>
                  <a:close/>
                  <a:moveTo>
                    <a:pt x="623" y="949"/>
                  </a:moveTo>
                  <a:cubicBezTo>
                    <a:pt x="613" y="949"/>
                    <a:pt x="604" y="946"/>
                    <a:pt x="595" y="942"/>
                  </a:cubicBezTo>
                  <a:lnTo>
                    <a:pt x="35" y="661"/>
                  </a:lnTo>
                  <a:cubicBezTo>
                    <a:pt x="19" y="653"/>
                    <a:pt x="8" y="640"/>
                    <a:pt x="3" y="622"/>
                  </a:cubicBezTo>
                  <a:cubicBezTo>
                    <a:pt x="-2" y="605"/>
                    <a:pt x="0" y="587"/>
                    <a:pt x="9" y="572"/>
                  </a:cubicBezTo>
                  <a:lnTo>
                    <a:pt x="346" y="18"/>
                  </a:lnTo>
                  <a:cubicBezTo>
                    <a:pt x="356" y="2"/>
                    <a:pt x="378" y="-5"/>
                    <a:pt x="396" y="4"/>
                  </a:cubicBezTo>
                  <a:lnTo>
                    <a:pt x="930" y="271"/>
                  </a:lnTo>
                  <a:cubicBezTo>
                    <a:pt x="934" y="273"/>
                    <a:pt x="936" y="279"/>
                    <a:pt x="934" y="283"/>
                  </a:cubicBezTo>
                  <a:lnTo>
                    <a:pt x="682" y="909"/>
                  </a:lnTo>
                  <a:cubicBezTo>
                    <a:pt x="675" y="925"/>
                    <a:pt x="662" y="939"/>
                    <a:pt x="645" y="945"/>
                  </a:cubicBezTo>
                  <a:cubicBezTo>
                    <a:pt x="638" y="947"/>
                    <a:pt x="631" y="949"/>
                    <a:pt x="623" y="94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03" name="Freeform: Shape 702">
              <a:extLst>
                <a:ext uri="{FF2B5EF4-FFF2-40B4-BE49-F238E27FC236}">
                  <a16:creationId xmlns:a16="http://schemas.microsoft.com/office/drawing/2014/main" id="{A45A26B2-F50C-4564-A474-BEADEEC3AE32}"/>
                </a:ext>
              </a:extLst>
            </p:cNvPr>
            <p:cNvSpPr/>
            <p:nvPr/>
          </p:nvSpPr>
          <p:spPr>
            <a:xfrm>
              <a:off x="14167844" y="5181822"/>
              <a:ext cx="295356" cy="276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8" h="223">
                  <a:moveTo>
                    <a:pt x="0" y="104"/>
                  </a:moveTo>
                  <a:lnTo>
                    <a:pt x="52" y="0"/>
                  </a:lnTo>
                  <a:cubicBezTo>
                    <a:pt x="52" y="0"/>
                    <a:pt x="177" y="68"/>
                    <a:pt x="238" y="223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04" name="Freeform: Shape 703">
              <a:extLst>
                <a:ext uri="{FF2B5EF4-FFF2-40B4-BE49-F238E27FC236}">
                  <a16:creationId xmlns:a16="http://schemas.microsoft.com/office/drawing/2014/main" id="{A14E7CEA-10BC-4BCA-A787-047286D7EB97}"/>
                </a:ext>
              </a:extLst>
            </p:cNvPr>
            <p:cNvSpPr/>
            <p:nvPr/>
          </p:nvSpPr>
          <p:spPr>
            <a:xfrm>
              <a:off x="14157874" y="5169359"/>
              <a:ext cx="317789" cy="299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6" h="241">
                  <a:moveTo>
                    <a:pt x="22" y="109"/>
                  </a:moveTo>
                  <a:lnTo>
                    <a:pt x="229" y="213"/>
                  </a:lnTo>
                  <a:cubicBezTo>
                    <a:pt x="178" y="100"/>
                    <a:pt x="92" y="38"/>
                    <a:pt x="66" y="22"/>
                  </a:cubicBezTo>
                  <a:close/>
                  <a:moveTo>
                    <a:pt x="247" y="241"/>
                  </a:moveTo>
                  <a:cubicBezTo>
                    <a:pt x="246" y="241"/>
                    <a:pt x="244" y="241"/>
                    <a:pt x="242" y="241"/>
                  </a:cubicBezTo>
                  <a:lnTo>
                    <a:pt x="5" y="122"/>
                  </a:lnTo>
                  <a:cubicBezTo>
                    <a:pt x="3" y="120"/>
                    <a:pt x="1" y="118"/>
                    <a:pt x="1" y="116"/>
                  </a:cubicBezTo>
                  <a:cubicBezTo>
                    <a:pt x="0" y="114"/>
                    <a:pt x="0" y="112"/>
                    <a:pt x="1" y="109"/>
                  </a:cubicBezTo>
                  <a:lnTo>
                    <a:pt x="53" y="5"/>
                  </a:lnTo>
                  <a:cubicBezTo>
                    <a:pt x="55" y="2"/>
                    <a:pt x="57" y="1"/>
                    <a:pt x="59" y="0"/>
                  </a:cubicBezTo>
                  <a:cubicBezTo>
                    <a:pt x="61" y="-1"/>
                    <a:pt x="64" y="0"/>
                    <a:pt x="66" y="1"/>
                  </a:cubicBezTo>
                  <a:cubicBezTo>
                    <a:pt x="71" y="3"/>
                    <a:pt x="194" y="72"/>
                    <a:pt x="255" y="229"/>
                  </a:cubicBezTo>
                  <a:cubicBezTo>
                    <a:pt x="257" y="233"/>
                    <a:pt x="256" y="237"/>
                    <a:pt x="253" y="239"/>
                  </a:cubicBezTo>
                  <a:cubicBezTo>
                    <a:pt x="251" y="241"/>
                    <a:pt x="249" y="241"/>
                    <a:pt x="247" y="24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05" name="Freeform: Shape 704">
              <a:extLst>
                <a:ext uri="{FF2B5EF4-FFF2-40B4-BE49-F238E27FC236}">
                  <a16:creationId xmlns:a16="http://schemas.microsoft.com/office/drawing/2014/main" id="{35EBE9F9-6EF9-431B-98C2-B9617E5F6B7E}"/>
                </a:ext>
              </a:extLst>
            </p:cNvPr>
            <p:cNvSpPr/>
            <p:nvPr/>
          </p:nvSpPr>
          <p:spPr>
            <a:xfrm>
              <a:off x="14150396" y="5766303"/>
              <a:ext cx="660502" cy="4723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1" h="380">
                  <a:moveTo>
                    <a:pt x="77" y="188"/>
                  </a:moveTo>
                  <a:lnTo>
                    <a:pt x="492" y="0"/>
                  </a:lnTo>
                  <a:lnTo>
                    <a:pt x="531" y="63"/>
                  </a:lnTo>
                  <a:lnTo>
                    <a:pt x="0" y="380"/>
                  </a:ln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06" name="Freeform: Shape 705">
              <a:extLst>
                <a:ext uri="{FF2B5EF4-FFF2-40B4-BE49-F238E27FC236}">
                  <a16:creationId xmlns:a16="http://schemas.microsoft.com/office/drawing/2014/main" id="{B117D6C5-9FAA-4DC5-A276-51B2AD248F22}"/>
                </a:ext>
              </a:extLst>
            </p:cNvPr>
            <p:cNvSpPr/>
            <p:nvPr/>
          </p:nvSpPr>
          <p:spPr>
            <a:xfrm>
              <a:off x="14137934" y="5753841"/>
              <a:ext cx="684180" cy="4972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0" h="400">
                  <a:moveTo>
                    <a:pt x="94" y="205"/>
                  </a:moveTo>
                  <a:lnTo>
                    <a:pt x="28" y="369"/>
                  </a:lnTo>
                  <a:lnTo>
                    <a:pt x="529" y="69"/>
                  </a:lnTo>
                  <a:lnTo>
                    <a:pt x="498" y="21"/>
                  </a:lnTo>
                  <a:close/>
                  <a:moveTo>
                    <a:pt x="10" y="400"/>
                  </a:moveTo>
                  <a:cubicBezTo>
                    <a:pt x="7" y="400"/>
                    <a:pt x="5" y="399"/>
                    <a:pt x="4" y="397"/>
                  </a:cubicBezTo>
                  <a:cubicBezTo>
                    <a:pt x="0" y="395"/>
                    <a:pt x="-1" y="390"/>
                    <a:pt x="1" y="387"/>
                  </a:cubicBezTo>
                  <a:lnTo>
                    <a:pt x="79" y="195"/>
                  </a:lnTo>
                  <a:cubicBezTo>
                    <a:pt x="79" y="192"/>
                    <a:pt x="81" y="191"/>
                    <a:pt x="83" y="190"/>
                  </a:cubicBezTo>
                  <a:lnTo>
                    <a:pt x="498" y="1"/>
                  </a:lnTo>
                  <a:cubicBezTo>
                    <a:pt x="502" y="-1"/>
                    <a:pt x="507" y="0"/>
                    <a:pt x="509" y="5"/>
                  </a:cubicBezTo>
                  <a:lnTo>
                    <a:pt x="549" y="68"/>
                  </a:lnTo>
                  <a:cubicBezTo>
                    <a:pt x="550" y="70"/>
                    <a:pt x="551" y="73"/>
                    <a:pt x="550" y="75"/>
                  </a:cubicBezTo>
                  <a:cubicBezTo>
                    <a:pt x="550" y="77"/>
                    <a:pt x="548" y="79"/>
                    <a:pt x="546" y="80"/>
                  </a:cubicBezTo>
                  <a:lnTo>
                    <a:pt x="14" y="398"/>
                  </a:lnTo>
                  <a:cubicBezTo>
                    <a:pt x="13" y="399"/>
                    <a:pt x="11" y="400"/>
                    <a:pt x="10" y="40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07" name="Freeform: Shape 706">
              <a:extLst>
                <a:ext uri="{FF2B5EF4-FFF2-40B4-BE49-F238E27FC236}">
                  <a16:creationId xmlns:a16="http://schemas.microsoft.com/office/drawing/2014/main" id="{00C29B06-EDFE-4CB3-953B-5D827857F88A}"/>
                </a:ext>
              </a:extLst>
            </p:cNvPr>
            <p:cNvSpPr/>
            <p:nvPr/>
          </p:nvSpPr>
          <p:spPr>
            <a:xfrm>
              <a:off x="14741109" y="5631710"/>
              <a:ext cx="184442" cy="2891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9" h="233">
                  <a:moveTo>
                    <a:pt x="6" y="146"/>
                  </a:moveTo>
                  <a:lnTo>
                    <a:pt x="2" y="129"/>
                  </a:lnTo>
                  <a:cubicBezTo>
                    <a:pt x="-9" y="71"/>
                    <a:pt x="29" y="15"/>
                    <a:pt x="87" y="4"/>
                  </a:cubicBezTo>
                  <a:lnTo>
                    <a:pt x="105" y="0"/>
                  </a:lnTo>
                  <a:lnTo>
                    <a:pt x="149" y="228"/>
                  </a:lnTo>
                  <a:lnTo>
                    <a:pt x="131" y="231"/>
                  </a:lnTo>
                  <a:cubicBezTo>
                    <a:pt x="73" y="242"/>
                    <a:pt x="16" y="205"/>
                    <a:pt x="6" y="14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08" name="Freeform: Shape 707">
              <a:extLst>
                <a:ext uri="{FF2B5EF4-FFF2-40B4-BE49-F238E27FC236}">
                  <a16:creationId xmlns:a16="http://schemas.microsoft.com/office/drawing/2014/main" id="{5F41289E-16B6-4D79-9C57-94D5C0878A92}"/>
                </a:ext>
              </a:extLst>
            </p:cNvPr>
            <p:cNvSpPr/>
            <p:nvPr/>
          </p:nvSpPr>
          <p:spPr>
            <a:xfrm>
              <a:off x="14729893" y="5620494"/>
              <a:ext cx="205628" cy="3115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6" h="251">
                  <a:moveTo>
                    <a:pt x="105" y="20"/>
                  </a:moveTo>
                  <a:lnTo>
                    <a:pt x="100" y="20"/>
                  </a:lnTo>
                  <a:cubicBezTo>
                    <a:pt x="74" y="26"/>
                    <a:pt x="50" y="41"/>
                    <a:pt x="35" y="63"/>
                  </a:cubicBezTo>
                  <a:cubicBezTo>
                    <a:pt x="20" y="86"/>
                    <a:pt x="14" y="113"/>
                    <a:pt x="20" y="140"/>
                  </a:cubicBezTo>
                  <a:lnTo>
                    <a:pt x="22" y="150"/>
                  </a:lnTo>
                  <a:cubicBezTo>
                    <a:pt x="27" y="177"/>
                    <a:pt x="42" y="200"/>
                    <a:pt x="64" y="216"/>
                  </a:cubicBezTo>
                  <a:cubicBezTo>
                    <a:pt x="87" y="230"/>
                    <a:pt x="114" y="236"/>
                    <a:pt x="141" y="231"/>
                  </a:cubicBezTo>
                  <a:lnTo>
                    <a:pt x="146" y="230"/>
                  </a:lnTo>
                  <a:close/>
                  <a:moveTo>
                    <a:pt x="121" y="251"/>
                  </a:moveTo>
                  <a:cubicBezTo>
                    <a:pt x="97" y="251"/>
                    <a:pt x="74" y="244"/>
                    <a:pt x="55" y="230"/>
                  </a:cubicBezTo>
                  <a:cubicBezTo>
                    <a:pt x="28" y="212"/>
                    <a:pt x="10" y="185"/>
                    <a:pt x="4" y="154"/>
                  </a:cubicBezTo>
                  <a:lnTo>
                    <a:pt x="2" y="143"/>
                  </a:lnTo>
                  <a:cubicBezTo>
                    <a:pt x="-11" y="78"/>
                    <a:pt x="32" y="15"/>
                    <a:pt x="97" y="3"/>
                  </a:cubicBezTo>
                  <a:lnTo>
                    <a:pt x="111" y="0"/>
                  </a:lnTo>
                  <a:cubicBezTo>
                    <a:pt x="113" y="0"/>
                    <a:pt x="116" y="0"/>
                    <a:pt x="118" y="2"/>
                  </a:cubicBezTo>
                  <a:cubicBezTo>
                    <a:pt x="119" y="3"/>
                    <a:pt x="121" y="4"/>
                    <a:pt x="121" y="7"/>
                  </a:cubicBezTo>
                  <a:lnTo>
                    <a:pt x="165" y="236"/>
                  </a:lnTo>
                  <a:cubicBezTo>
                    <a:pt x="166" y="240"/>
                    <a:pt x="163" y="245"/>
                    <a:pt x="159" y="246"/>
                  </a:cubicBezTo>
                  <a:lnTo>
                    <a:pt x="144" y="249"/>
                  </a:lnTo>
                  <a:cubicBezTo>
                    <a:pt x="137" y="250"/>
                    <a:pt x="129" y="251"/>
                    <a:pt x="121" y="2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09" name="Freeform: Shape 708">
              <a:extLst>
                <a:ext uri="{FF2B5EF4-FFF2-40B4-BE49-F238E27FC236}">
                  <a16:creationId xmlns:a16="http://schemas.microsoft.com/office/drawing/2014/main" id="{AD4E212C-21E9-4E71-A21F-1197287D55C1}"/>
                </a:ext>
              </a:extLst>
            </p:cNvPr>
            <p:cNvSpPr/>
            <p:nvPr/>
          </p:nvSpPr>
          <p:spPr>
            <a:xfrm>
              <a:off x="13271805" y="4953762"/>
              <a:ext cx="453628" cy="8324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5" h="669">
                  <a:moveTo>
                    <a:pt x="109" y="604"/>
                  </a:moveTo>
                  <a:cubicBezTo>
                    <a:pt x="109" y="604"/>
                    <a:pt x="4" y="174"/>
                    <a:pt x="110" y="90"/>
                  </a:cubicBezTo>
                  <a:cubicBezTo>
                    <a:pt x="221" y="2"/>
                    <a:pt x="329" y="242"/>
                    <a:pt x="329" y="242"/>
                  </a:cubicBezTo>
                  <a:lnTo>
                    <a:pt x="365" y="183"/>
                  </a:lnTo>
                  <a:cubicBezTo>
                    <a:pt x="365" y="183"/>
                    <a:pt x="246" y="-100"/>
                    <a:pt x="74" y="38"/>
                  </a:cubicBezTo>
                  <a:cubicBezTo>
                    <a:pt x="-90" y="167"/>
                    <a:pt x="69" y="669"/>
                    <a:pt x="69" y="66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10" name="Freeform: Shape 709">
              <a:extLst>
                <a:ext uri="{FF2B5EF4-FFF2-40B4-BE49-F238E27FC236}">
                  <a16:creationId xmlns:a16="http://schemas.microsoft.com/office/drawing/2014/main" id="{3D6CC669-EB43-42FF-BA97-C474035FD623}"/>
                </a:ext>
              </a:extLst>
            </p:cNvPr>
            <p:cNvSpPr/>
            <p:nvPr/>
          </p:nvSpPr>
          <p:spPr>
            <a:xfrm>
              <a:off x="15141149" y="7762762"/>
              <a:ext cx="1013185" cy="9035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4" h="726">
                  <a:moveTo>
                    <a:pt x="0" y="0"/>
                  </a:moveTo>
                  <a:lnTo>
                    <a:pt x="79" y="689"/>
                  </a:lnTo>
                  <a:cubicBezTo>
                    <a:pt x="82" y="710"/>
                    <a:pt x="104" y="726"/>
                    <a:pt x="130" y="726"/>
                  </a:cubicBezTo>
                  <a:lnTo>
                    <a:pt x="407" y="726"/>
                  </a:lnTo>
                  <a:lnTo>
                    <a:pt x="684" y="726"/>
                  </a:lnTo>
                  <a:cubicBezTo>
                    <a:pt x="710" y="726"/>
                    <a:pt x="732" y="710"/>
                    <a:pt x="735" y="689"/>
                  </a:cubicBezTo>
                  <a:lnTo>
                    <a:pt x="814" y="0"/>
                  </a:ln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11" name="Freeform: Shape 710">
              <a:extLst>
                <a:ext uri="{FF2B5EF4-FFF2-40B4-BE49-F238E27FC236}">
                  <a16:creationId xmlns:a16="http://schemas.microsoft.com/office/drawing/2014/main" id="{6D0EEE2E-8A2A-434C-B30B-DD73F0CEB3BD}"/>
                </a:ext>
              </a:extLst>
            </p:cNvPr>
            <p:cNvSpPr/>
            <p:nvPr/>
          </p:nvSpPr>
          <p:spPr>
            <a:xfrm>
              <a:off x="15129933" y="7751546"/>
              <a:ext cx="1036863" cy="925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3" h="744">
                  <a:moveTo>
                    <a:pt x="18" y="18"/>
                  </a:moveTo>
                  <a:lnTo>
                    <a:pt x="97" y="697"/>
                  </a:lnTo>
                  <a:cubicBezTo>
                    <a:pt x="99" y="713"/>
                    <a:pt x="118" y="726"/>
                    <a:pt x="139" y="726"/>
                  </a:cubicBezTo>
                  <a:lnTo>
                    <a:pt x="693" y="726"/>
                  </a:lnTo>
                  <a:cubicBezTo>
                    <a:pt x="714" y="726"/>
                    <a:pt x="733" y="713"/>
                    <a:pt x="735" y="697"/>
                  </a:cubicBezTo>
                  <a:lnTo>
                    <a:pt x="814" y="18"/>
                  </a:lnTo>
                  <a:close/>
                  <a:moveTo>
                    <a:pt x="693" y="744"/>
                  </a:moveTo>
                  <a:lnTo>
                    <a:pt x="139" y="744"/>
                  </a:lnTo>
                  <a:cubicBezTo>
                    <a:pt x="108" y="744"/>
                    <a:pt x="82" y="724"/>
                    <a:pt x="79" y="699"/>
                  </a:cubicBezTo>
                  <a:lnTo>
                    <a:pt x="0" y="10"/>
                  </a:lnTo>
                  <a:cubicBezTo>
                    <a:pt x="-1" y="7"/>
                    <a:pt x="0" y="5"/>
                    <a:pt x="1" y="3"/>
                  </a:cubicBezTo>
                  <a:cubicBezTo>
                    <a:pt x="3" y="1"/>
                    <a:pt x="6" y="0"/>
                    <a:pt x="9" y="0"/>
                  </a:cubicBezTo>
                  <a:lnTo>
                    <a:pt x="823" y="0"/>
                  </a:lnTo>
                  <a:cubicBezTo>
                    <a:pt x="826" y="0"/>
                    <a:pt x="829" y="1"/>
                    <a:pt x="831" y="3"/>
                  </a:cubicBezTo>
                  <a:cubicBezTo>
                    <a:pt x="832" y="5"/>
                    <a:pt x="833" y="7"/>
                    <a:pt x="832" y="10"/>
                  </a:cubicBezTo>
                  <a:lnTo>
                    <a:pt x="753" y="699"/>
                  </a:lnTo>
                  <a:cubicBezTo>
                    <a:pt x="750" y="724"/>
                    <a:pt x="724" y="744"/>
                    <a:pt x="693" y="74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12" name="Freeform: Shape 711">
              <a:extLst>
                <a:ext uri="{FF2B5EF4-FFF2-40B4-BE49-F238E27FC236}">
                  <a16:creationId xmlns:a16="http://schemas.microsoft.com/office/drawing/2014/main" id="{DD324D88-7B32-4A9B-821D-BEB5E7DECC9A}"/>
                </a:ext>
              </a:extLst>
            </p:cNvPr>
            <p:cNvSpPr/>
            <p:nvPr/>
          </p:nvSpPr>
          <p:spPr>
            <a:xfrm>
              <a:off x="15085069" y="7732853"/>
              <a:ext cx="1125345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04" h="84">
                  <a:moveTo>
                    <a:pt x="873" y="0"/>
                  </a:moveTo>
                  <a:lnTo>
                    <a:pt x="31" y="0"/>
                  </a:lnTo>
                  <a:cubicBezTo>
                    <a:pt x="14" y="0"/>
                    <a:pt x="0" y="14"/>
                    <a:pt x="0" y="31"/>
                  </a:cubicBezTo>
                  <a:lnTo>
                    <a:pt x="0" y="52"/>
                  </a:lnTo>
                  <a:cubicBezTo>
                    <a:pt x="0" y="70"/>
                    <a:pt x="14" y="84"/>
                    <a:pt x="31" y="84"/>
                  </a:cubicBezTo>
                  <a:lnTo>
                    <a:pt x="873" y="84"/>
                  </a:lnTo>
                  <a:cubicBezTo>
                    <a:pt x="890" y="84"/>
                    <a:pt x="904" y="70"/>
                    <a:pt x="904" y="52"/>
                  </a:cubicBezTo>
                  <a:lnTo>
                    <a:pt x="904" y="31"/>
                  </a:lnTo>
                  <a:cubicBezTo>
                    <a:pt x="904" y="14"/>
                    <a:pt x="890" y="0"/>
                    <a:pt x="873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13" name="Freeform: Shape 712">
              <a:extLst>
                <a:ext uri="{FF2B5EF4-FFF2-40B4-BE49-F238E27FC236}">
                  <a16:creationId xmlns:a16="http://schemas.microsoft.com/office/drawing/2014/main" id="{07E6DF11-58BE-4B7D-A2CF-33E0E34FF1B6}"/>
                </a:ext>
              </a:extLst>
            </p:cNvPr>
            <p:cNvSpPr/>
            <p:nvPr/>
          </p:nvSpPr>
          <p:spPr>
            <a:xfrm>
              <a:off x="15072606" y="7720391"/>
              <a:ext cx="1150270" cy="1271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24" h="103">
                  <a:moveTo>
                    <a:pt x="41" y="19"/>
                  </a:moveTo>
                  <a:cubicBezTo>
                    <a:pt x="29" y="19"/>
                    <a:pt x="19" y="29"/>
                    <a:pt x="19" y="41"/>
                  </a:cubicBezTo>
                  <a:lnTo>
                    <a:pt x="19" y="62"/>
                  </a:lnTo>
                  <a:cubicBezTo>
                    <a:pt x="19" y="75"/>
                    <a:pt x="29" y="85"/>
                    <a:pt x="41" y="85"/>
                  </a:cubicBezTo>
                  <a:lnTo>
                    <a:pt x="883" y="85"/>
                  </a:lnTo>
                  <a:cubicBezTo>
                    <a:pt x="895" y="85"/>
                    <a:pt x="906" y="75"/>
                    <a:pt x="906" y="62"/>
                  </a:cubicBezTo>
                  <a:lnTo>
                    <a:pt x="906" y="41"/>
                  </a:lnTo>
                  <a:cubicBezTo>
                    <a:pt x="906" y="29"/>
                    <a:pt x="895" y="19"/>
                    <a:pt x="883" y="19"/>
                  </a:cubicBezTo>
                  <a:close/>
                  <a:moveTo>
                    <a:pt x="883" y="103"/>
                  </a:moveTo>
                  <a:lnTo>
                    <a:pt x="41" y="103"/>
                  </a:lnTo>
                  <a:cubicBezTo>
                    <a:pt x="19" y="103"/>
                    <a:pt x="0" y="85"/>
                    <a:pt x="0" y="62"/>
                  </a:cubicBezTo>
                  <a:lnTo>
                    <a:pt x="0" y="41"/>
                  </a:lnTo>
                  <a:cubicBezTo>
                    <a:pt x="0" y="19"/>
                    <a:pt x="19" y="0"/>
                    <a:pt x="41" y="0"/>
                  </a:cubicBezTo>
                  <a:lnTo>
                    <a:pt x="883" y="0"/>
                  </a:lnTo>
                  <a:cubicBezTo>
                    <a:pt x="906" y="0"/>
                    <a:pt x="924" y="19"/>
                    <a:pt x="924" y="41"/>
                  </a:cubicBezTo>
                  <a:lnTo>
                    <a:pt x="924" y="62"/>
                  </a:lnTo>
                  <a:cubicBezTo>
                    <a:pt x="924" y="85"/>
                    <a:pt x="906" y="103"/>
                    <a:pt x="883" y="10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14" name="Freeform: Shape 713">
              <a:extLst>
                <a:ext uri="{FF2B5EF4-FFF2-40B4-BE49-F238E27FC236}">
                  <a16:creationId xmlns:a16="http://schemas.microsoft.com/office/drawing/2014/main" id="{1E24D99B-58C2-45F1-8E3B-D6BBA29F3E73}"/>
                </a:ext>
              </a:extLst>
            </p:cNvPr>
            <p:cNvSpPr/>
            <p:nvPr/>
          </p:nvSpPr>
          <p:spPr>
            <a:xfrm>
              <a:off x="15436505" y="8090521"/>
              <a:ext cx="421226" cy="3290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9" h="265">
                  <a:moveTo>
                    <a:pt x="272" y="135"/>
                  </a:moveTo>
                  <a:cubicBezTo>
                    <a:pt x="243" y="136"/>
                    <a:pt x="236" y="227"/>
                    <a:pt x="267" y="229"/>
                  </a:cubicBezTo>
                  <a:cubicBezTo>
                    <a:pt x="296" y="227"/>
                    <a:pt x="303" y="136"/>
                    <a:pt x="272" y="135"/>
                  </a:cubicBezTo>
                  <a:close/>
                  <a:moveTo>
                    <a:pt x="273" y="99"/>
                  </a:moveTo>
                  <a:cubicBezTo>
                    <a:pt x="368" y="94"/>
                    <a:pt x="357" y="272"/>
                    <a:pt x="266" y="265"/>
                  </a:cubicBezTo>
                  <a:cubicBezTo>
                    <a:pt x="171" y="269"/>
                    <a:pt x="183" y="93"/>
                    <a:pt x="273" y="99"/>
                  </a:cubicBezTo>
                  <a:close/>
                  <a:moveTo>
                    <a:pt x="81" y="262"/>
                  </a:moveTo>
                  <a:cubicBezTo>
                    <a:pt x="113" y="203"/>
                    <a:pt x="186" y="64"/>
                    <a:pt x="217" y="3"/>
                  </a:cubicBezTo>
                  <a:cubicBezTo>
                    <a:pt x="234" y="4"/>
                    <a:pt x="241" y="4"/>
                    <a:pt x="259" y="3"/>
                  </a:cubicBezTo>
                  <a:cubicBezTo>
                    <a:pt x="221" y="73"/>
                    <a:pt x="158" y="190"/>
                    <a:pt x="123" y="262"/>
                  </a:cubicBezTo>
                  <a:cubicBezTo>
                    <a:pt x="105" y="261"/>
                    <a:pt x="103" y="261"/>
                    <a:pt x="81" y="262"/>
                  </a:cubicBezTo>
                  <a:close/>
                  <a:moveTo>
                    <a:pt x="72" y="36"/>
                  </a:moveTo>
                  <a:cubicBezTo>
                    <a:pt x="43" y="39"/>
                    <a:pt x="37" y="128"/>
                    <a:pt x="67" y="131"/>
                  </a:cubicBezTo>
                  <a:cubicBezTo>
                    <a:pt x="96" y="128"/>
                    <a:pt x="103" y="40"/>
                    <a:pt x="72" y="36"/>
                  </a:cubicBezTo>
                  <a:close/>
                  <a:moveTo>
                    <a:pt x="74" y="0"/>
                  </a:moveTo>
                  <a:cubicBezTo>
                    <a:pt x="168" y="-3"/>
                    <a:pt x="156" y="172"/>
                    <a:pt x="66" y="166"/>
                  </a:cubicBezTo>
                  <a:cubicBezTo>
                    <a:pt x="-29" y="169"/>
                    <a:pt x="-17" y="-6"/>
                    <a:pt x="74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715" name="Group 714">
            <a:extLst>
              <a:ext uri="{FF2B5EF4-FFF2-40B4-BE49-F238E27FC236}">
                <a16:creationId xmlns:a16="http://schemas.microsoft.com/office/drawing/2014/main" id="{CBD6ED1E-6AA2-4B02-882F-11C824355802}"/>
              </a:ext>
            </a:extLst>
          </p:cNvPr>
          <p:cNvGrpSpPr/>
          <p:nvPr/>
        </p:nvGrpSpPr>
        <p:grpSpPr>
          <a:xfrm>
            <a:off x="19261139" y="5980144"/>
            <a:ext cx="2505808" cy="3332834"/>
            <a:chOff x="13295094" y="4334026"/>
            <a:chExt cx="3031012" cy="4031381"/>
          </a:xfrm>
        </p:grpSpPr>
        <p:sp>
          <p:nvSpPr>
            <p:cNvPr id="716" name="Freeform: Shape 715">
              <a:extLst>
                <a:ext uri="{FF2B5EF4-FFF2-40B4-BE49-F238E27FC236}">
                  <a16:creationId xmlns:a16="http://schemas.microsoft.com/office/drawing/2014/main" id="{A72D1811-E38F-40AB-8A4F-161D65EC3F27}"/>
                </a:ext>
              </a:extLst>
            </p:cNvPr>
            <p:cNvSpPr/>
            <p:nvPr/>
          </p:nvSpPr>
          <p:spPr>
            <a:xfrm>
              <a:off x="13987755" y="4347730"/>
              <a:ext cx="1924748" cy="28566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46" h="2294">
                  <a:moveTo>
                    <a:pt x="809" y="0"/>
                  </a:moveTo>
                  <a:lnTo>
                    <a:pt x="736" y="0"/>
                  </a:lnTo>
                  <a:cubicBezTo>
                    <a:pt x="330" y="0"/>
                    <a:pt x="0" y="331"/>
                    <a:pt x="0" y="737"/>
                  </a:cubicBezTo>
                  <a:lnTo>
                    <a:pt x="0" y="2294"/>
                  </a:lnTo>
                  <a:lnTo>
                    <a:pt x="1546" y="2294"/>
                  </a:lnTo>
                  <a:lnTo>
                    <a:pt x="1546" y="737"/>
                  </a:lnTo>
                  <a:cubicBezTo>
                    <a:pt x="1546" y="331"/>
                    <a:pt x="1216" y="0"/>
                    <a:pt x="809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17" name="Freeform: Shape 716">
              <a:extLst>
                <a:ext uri="{FF2B5EF4-FFF2-40B4-BE49-F238E27FC236}">
                  <a16:creationId xmlns:a16="http://schemas.microsoft.com/office/drawing/2014/main" id="{395589D5-AF1C-4263-A752-FCC2447036BD}"/>
                </a:ext>
              </a:extLst>
            </p:cNvPr>
            <p:cNvSpPr/>
            <p:nvPr/>
          </p:nvSpPr>
          <p:spPr>
            <a:xfrm>
              <a:off x="13972805" y="4334026"/>
              <a:ext cx="1954647" cy="28852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70" h="2317">
                  <a:moveTo>
                    <a:pt x="24" y="2294"/>
                  </a:moveTo>
                  <a:lnTo>
                    <a:pt x="1547" y="2294"/>
                  </a:lnTo>
                  <a:lnTo>
                    <a:pt x="1547" y="748"/>
                  </a:lnTo>
                  <a:cubicBezTo>
                    <a:pt x="1547" y="348"/>
                    <a:pt x="1221" y="23"/>
                    <a:pt x="821" y="23"/>
                  </a:cubicBezTo>
                  <a:lnTo>
                    <a:pt x="748" y="23"/>
                  </a:lnTo>
                  <a:cubicBezTo>
                    <a:pt x="349" y="23"/>
                    <a:pt x="24" y="348"/>
                    <a:pt x="24" y="748"/>
                  </a:cubicBezTo>
                  <a:close/>
                  <a:moveTo>
                    <a:pt x="1558" y="2317"/>
                  </a:moveTo>
                  <a:lnTo>
                    <a:pt x="12" y="2317"/>
                  </a:lnTo>
                  <a:cubicBezTo>
                    <a:pt x="5" y="2317"/>
                    <a:pt x="0" y="2311"/>
                    <a:pt x="0" y="2305"/>
                  </a:cubicBezTo>
                  <a:lnTo>
                    <a:pt x="0" y="748"/>
                  </a:lnTo>
                  <a:cubicBezTo>
                    <a:pt x="0" y="335"/>
                    <a:pt x="336" y="0"/>
                    <a:pt x="748" y="0"/>
                  </a:cubicBezTo>
                  <a:lnTo>
                    <a:pt x="821" y="0"/>
                  </a:lnTo>
                  <a:cubicBezTo>
                    <a:pt x="1234" y="0"/>
                    <a:pt x="1570" y="335"/>
                    <a:pt x="1570" y="748"/>
                  </a:cubicBezTo>
                  <a:lnTo>
                    <a:pt x="1570" y="2305"/>
                  </a:lnTo>
                  <a:cubicBezTo>
                    <a:pt x="1570" y="2311"/>
                    <a:pt x="1564" y="2317"/>
                    <a:pt x="1558" y="231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18" name="Freeform: Shape 717">
              <a:extLst>
                <a:ext uri="{FF2B5EF4-FFF2-40B4-BE49-F238E27FC236}">
                  <a16:creationId xmlns:a16="http://schemas.microsoft.com/office/drawing/2014/main" id="{044C9D29-1252-4644-BF57-3738490C36C3}"/>
                </a:ext>
              </a:extLst>
            </p:cNvPr>
            <p:cNvSpPr/>
            <p:nvPr/>
          </p:nvSpPr>
          <p:spPr>
            <a:xfrm>
              <a:off x="14094893" y="4613084"/>
              <a:ext cx="1722930" cy="2124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4" h="1706">
                  <a:moveTo>
                    <a:pt x="1309" y="719"/>
                  </a:moveTo>
                  <a:lnTo>
                    <a:pt x="1221" y="719"/>
                  </a:lnTo>
                  <a:lnTo>
                    <a:pt x="1221" y="541"/>
                  </a:lnTo>
                  <a:cubicBezTo>
                    <a:pt x="1221" y="242"/>
                    <a:pt x="979" y="0"/>
                    <a:pt x="680" y="0"/>
                  </a:cubicBezTo>
                  <a:cubicBezTo>
                    <a:pt x="381" y="0"/>
                    <a:pt x="139" y="242"/>
                    <a:pt x="139" y="541"/>
                  </a:cubicBezTo>
                  <a:lnTo>
                    <a:pt x="139" y="719"/>
                  </a:lnTo>
                  <a:lnTo>
                    <a:pt x="75" y="719"/>
                  </a:lnTo>
                  <a:cubicBezTo>
                    <a:pt x="34" y="719"/>
                    <a:pt x="0" y="753"/>
                    <a:pt x="0" y="794"/>
                  </a:cubicBezTo>
                  <a:cubicBezTo>
                    <a:pt x="0" y="835"/>
                    <a:pt x="34" y="869"/>
                    <a:pt x="75" y="869"/>
                  </a:cubicBezTo>
                  <a:lnTo>
                    <a:pt x="139" y="869"/>
                  </a:lnTo>
                  <a:lnTo>
                    <a:pt x="139" y="1164"/>
                  </a:lnTo>
                  <a:cubicBezTo>
                    <a:pt x="139" y="1464"/>
                    <a:pt x="381" y="1706"/>
                    <a:pt x="680" y="1706"/>
                  </a:cubicBezTo>
                  <a:cubicBezTo>
                    <a:pt x="979" y="1706"/>
                    <a:pt x="1221" y="1464"/>
                    <a:pt x="1221" y="1164"/>
                  </a:cubicBezTo>
                  <a:lnTo>
                    <a:pt x="1221" y="869"/>
                  </a:lnTo>
                  <a:lnTo>
                    <a:pt x="1309" y="869"/>
                  </a:lnTo>
                  <a:cubicBezTo>
                    <a:pt x="1350" y="869"/>
                    <a:pt x="1384" y="835"/>
                    <a:pt x="1384" y="794"/>
                  </a:cubicBezTo>
                  <a:cubicBezTo>
                    <a:pt x="1384" y="753"/>
                    <a:pt x="1350" y="719"/>
                    <a:pt x="1309" y="71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19" name="Freeform: Shape 718">
              <a:extLst>
                <a:ext uri="{FF2B5EF4-FFF2-40B4-BE49-F238E27FC236}">
                  <a16:creationId xmlns:a16="http://schemas.microsoft.com/office/drawing/2014/main" id="{743207D8-80C4-4E02-8365-43D39D7E5D76}"/>
                </a:ext>
              </a:extLst>
            </p:cNvPr>
            <p:cNvSpPr/>
            <p:nvPr/>
          </p:nvSpPr>
          <p:spPr>
            <a:xfrm>
              <a:off x="14094893" y="4613084"/>
              <a:ext cx="1722930" cy="2124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4" h="1706">
                  <a:moveTo>
                    <a:pt x="1309" y="719"/>
                  </a:moveTo>
                  <a:lnTo>
                    <a:pt x="1221" y="719"/>
                  </a:lnTo>
                  <a:lnTo>
                    <a:pt x="1221" y="541"/>
                  </a:lnTo>
                  <a:cubicBezTo>
                    <a:pt x="1221" y="242"/>
                    <a:pt x="979" y="0"/>
                    <a:pt x="680" y="0"/>
                  </a:cubicBezTo>
                  <a:cubicBezTo>
                    <a:pt x="381" y="0"/>
                    <a:pt x="139" y="242"/>
                    <a:pt x="139" y="541"/>
                  </a:cubicBezTo>
                  <a:lnTo>
                    <a:pt x="139" y="719"/>
                  </a:lnTo>
                  <a:lnTo>
                    <a:pt x="75" y="719"/>
                  </a:lnTo>
                  <a:cubicBezTo>
                    <a:pt x="34" y="719"/>
                    <a:pt x="0" y="753"/>
                    <a:pt x="0" y="794"/>
                  </a:cubicBezTo>
                  <a:cubicBezTo>
                    <a:pt x="0" y="835"/>
                    <a:pt x="34" y="869"/>
                    <a:pt x="75" y="869"/>
                  </a:cubicBezTo>
                  <a:lnTo>
                    <a:pt x="139" y="869"/>
                  </a:lnTo>
                  <a:lnTo>
                    <a:pt x="139" y="1164"/>
                  </a:lnTo>
                  <a:cubicBezTo>
                    <a:pt x="139" y="1464"/>
                    <a:pt x="381" y="1706"/>
                    <a:pt x="680" y="1706"/>
                  </a:cubicBezTo>
                  <a:cubicBezTo>
                    <a:pt x="979" y="1706"/>
                    <a:pt x="1221" y="1464"/>
                    <a:pt x="1221" y="1164"/>
                  </a:cubicBezTo>
                  <a:lnTo>
                    <a:pt x="1221" y="869"/>
                  </a:lnTo>
                  <a:lnTo>
                    <a:pt x="1309" y="869"/>
                  </a:lnTo>
                  <a:cubicBezTo>
                    <a:pt x="1350" y="869"/>
                    <a:pt x="1384" y="835"/>
                    <a:pt x="1384" y="794"/>
                  </a:cubicBezTo>
                  <a:cubicBezTo>
                    <a:pt x="1384" y="753"/>
                    <a:pt x="1350" y="719"/>
                    <a:pt x="1309" y="719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0" name="Freeform: Shape 719">
              <a:extLst>
                <a:ext uri="{FF2B5EF4-FFF2-40B4-BE49-F238E27FC236}">
                  <a16:creationId xmlns:a16="http://schemas.microsoft.com/office/drawing/2014/main" id="{C9EA5284-EB15-4143-9804-E6BBF7A046F8}"/>
                </a:ext>
              </a:extLst>
            </p:cNvPr>
            <p:cNvSpPr/>
            <p:nvPr/>
          </p:nvSpPr>
          <p:spPr>
            <a:xfrm>
              <a:off x="14081189" y="4598134"/>
              <a:ext cx="1750334" cy="21539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06" h="1730">
                  <a:moveTo>
                    <a:pt x="86" y="743"/>
                  </a:moveTo>
                  <a:cubicBezTo>
                    <a:pt x="52" y="743"/>
                    <a:pt x="23" y="771"/>
                    <a:pt x="23" y="806"/>
                  </a:cubicBezTo>
                  <a:cubicBezTo>
                    <a:pt x="23" y="841"/>
                    <a:pt x="52" y="869"/>
                    <a:pt x="86" y="869"/>
                  </a:cubicBezTo>
                  <a:lnTo>
                    <a:pt x="150" y="869"/>
                  </a:lnTo>
                  <a:cubicBezTo>
                    <a:pt x="156" y="869"/>
                    <a:pt x="161" y="874"/>
                    <a:pt x="161" y="881"/>
                  </a:cubicBezTo>
                  <a:lnTo>
                    <a:pt x="161" y="1176"/>
                  </a:lnTo>
                  <a:cubicBezTo>
                    <a:pt x="161" y="1469"/>
                    <a:pt x="399" y="1707"/>
                    <a:pt x="691" y="1707"/>
                  </a:cubicBezTo>
                  <a:cubicBezTo>
                    <a:pt x="983" y="1707"/>
                    <a:pt x="1221" y="1469"/>
                    <a:pt x="1221" y="1176"/>
                  </a:cubicBezTo>
                  <a:lnTo>
                    <a:pt x="1221" y="881"/>
                  </a:lnTo>
                  <a:cubicBezTo>
                    <a:pt x="1221" y="874"/>
                    <a:pt x="1226" y="869"/>
                    <a:pt x="1232" y="869"/>
                  </a:cubicBezTo>
                  <a:lnTo>
                    <a:pt x="1320" y="869"/>
                  </a:lnTo>
                  <a:cubicBezTo>
                    <a:pt x="1355" y="869"/>
                    <a:pt x="1383" y="841"/>
                    <a:pt x="1383" y="806"/>
                  </a:cubicBezTo>
                  <a:cubicBezTo>
                    <a:pt x="1383" y="771"/>
                    <a:pt x="1355" y="743"/>
                    <a:pt x="1320" y="743"/>
                  </a:cubicBezTo>
                  <a:lnTo>
                    <a:pt x="1232" y="743"/>
                  </a:lnTo>
                  <a:cubicBezTo>
                    <a:pt x="1226" y="743"/>
                    <a:pt x="1221" y="738"/>
                    <a:pt x="1221" y="731"/>
                  </a:cubicBezTo>
                  <a:lnTo>
                    <a:pt x="1221" y="553"/>
                  </a:lnTo>
                  <a:cubicBezTo>
                    <a:pt x="1221" y="261"/>
                    <a:pt x="983" y="23"/>
                    <a:pt x="691" y="23"/>
                  </a:cubicBezTo>
                  <a:cubicBezTo>
                    <a:pt x="399" y="23"/>
                    <a:pt x="161" y="261"/>
                    <a:pt x="161" y="553"/>
                  </a:cubicBezTo>
                  <a:lnTo>
                    <a:pt x="161" y="731"/>
                  </a:lnTo>
                  <a:cubicBezTo>
                    <a:pt x="161" y="738"/>
                    <a:pt x="156" y="743"/>
                    <a:pt x="150" y="743"/>
                  </a:cubicBezTo>
                  <a:close/>
                  <a:moveTo>
                    <a:pt x="691" y="1730"/>
                  </a:moveTo>
                  <a:cubicBezTo>
                    <a:pt x="386" y="1730"/>
                    <a:pt x="138" y="1482"/>
                    <a:pt x="138" y="1176"/>
                  </a:cubicBezTo>
                  <a:lnTo>
                    <a:pt x="138" y="892"/>
                  </a:lnTo>
                  <a:lnTo>
                    <a:pt x="86" y="892"/>
                  </a:lnTo>
                  <a:cubicBezTo>
                    <a:pt x="38" y="892"/>
                    <a:pt x="0" y="854"/>
                    <a:pt x="0" y="806"/>
                  </a:cubicBezTo>
                  <a:cubicBezTo>
                    <a:pt x="0" y="758"/>
                    <a:pt x="38" y="720"/>
                    <a:pt x="86" y="720"/>
                  </a:cubicBezTo>
                  <a:lnTo>
                    <a:pt x="138" y="720"/>
                  </a:lnTo>
                  <a:lnTo>
                    <a:pt x="138" y="553"/>
                  </a:lnTo>
                  <a:cubicBezTo>
                    <a:pt x="138" y="248"/>
                    <a:pt x="386" y="0"/>
                    <a:pt x="691" y="0"/>
                  </a:cubicBezTo>
                  <a:cubicBezTo>
                    <a:pt x="996" y="0"/>
                    <a:pt x="1244" y="248"/>
                    <a:pt x="1244" y="553"/>
                  </a:cubicBezTo>
                  <a:lnTo>
                    <a:pt x="1244" y="720"/>
                  </a:lnTo>
                  <a:lnTo>
                    <a:pt x="1320" y="720"/>
                  </a:lnTo>
                  <a:cubicBezTo>
                    <a:pt x="1368" y="720"/>
                    <a:pt x="1406" y="758"/>
                    <a:pt x="1406" y="806"/>
                  </a:cubicBezTo>
                  <a:cubicBezTo>
                    <a:pt x="1406" y="854"/>
                    <a:pt x="1368" y="892"/>
                    <a:pt x="1320" y="892"/>
                  </a:cubicBezTo>
                  <a:lnTo>
                    <a:pt x="1244" y="892"/>
                  </a:lnTo>
                  <a:lnTo>
                    <a:pt x="1244" y="1176"/>
                  </a:lnTo>
                  <a:cubicBezTo>
                    <a:pt x="1244" y="1482"/>
                    <a:pt x="996" y="1730"/>
                    <a:pt x="691" y="1730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1" name="Freeform: Shape 720">
              <a:extLst>
                <a:ext uri="{FF2B5EF4-FFF2-40B4-BE49-F238E27FC236}">
                  <a16:creationId xmlns:a16="http://schemas.microsoft.com/office/drawing/2014/main" id="{5A51687A-8FEA-47F1-AA32-21D4F6709F52}"/>
                </a:ext>
              </a:extLst>
            </p:cNvPr>
            <p:cNvSpPr/>
            <p:nvPr/>
          </p:nvSpPr>
          <p:spPr>
            <a:xfrm>
              <a:off x="14081189" y="4598134"/>
              <a:ext cx="1750334" cy="21539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06" h="1730">
                  <a:moveTo>
                    <a:pt x="86" y="743"/>
                  </a:moveTo>
                  <a:cubicBezTo>
                    <a:pt x="52" y="743"/>
                    <a:pt x="23" y="771"/>
                    <a:pt x="23" y="806"/>
                  </a:cubicBezTo>
                  <a:cubicBezTo>
                    <a:pt x="23" y="841"/>
                    <a:pt x="52" y="869"/>
                    <a:pt x="86" y="869"/>
                  </a:cubicBezTo>
                  <a:lnTo>
                    <a:pt x="150" y="869"/>
                  </a:lnTo>
                  <a:cubicBezTo>
                    <a:pt x="156" y="869"/>
                    <a:pt x="161" y="874"/>
                    <a:pt x="161" y="881"/>
                  </a:cubicBezTo>
                  <a:lnTo>
                    <a:pt x="161" y="1176"/>
                  </a:lnTo>
                  <a:cubicBezTo>
                    <a:pt x="161" y="1469"/>
                    <a:pt x="399" y="1707"/>
                    <a:pt x="691" y="1707"/>
                  </a:cubicBezTo>
                  <a:cubicBezTo>
                    <a:pt x="983" y="1707"/>
                    <a:pt x="1221" y="1469"/>
                    <a:pt x="1221" y="1176"/>
                  </a:cubicBezTo>
                  <a:lnTo>
                    <a:pt x="1221" y="881"/>
                  </a:lnTo>
                  <a:cubicBezTo>
                    <a:pt x="1221" y="874"/>
                    <a:pt x="1226" y="869"/>
                    <a:pt x="1232" y="869"/>
                  </a:cubicBezTo>
                  <a:lnTo>
                    <a:pt x="1320" y="869"/>
                  </a:lnTo>
                  <a:cubicBezTo>
                    <a:pt x="1355" y="869"/>
                    <a:pt x="1383" y="841"/>
                    <a:pt x="1383" y="806"/>
                  </a:cubicBezTo>
                  <a:cubicBezTo>
                    <a:pt x="1383" y="771"/>
                    <a:pt x="1355" y="743"/>
                    <a:pt x="1320" y="743"/>
                  </a:cubicBezTo>
                  <a:lnTo>
                    <a:pt x="1232" y="743"/>
                  </a:lnTo>
                  <a:cubicBezTo>
                    <a:pt x="1226" y="743"/>
                    <a:pt x="1221" y="738"/>
                    <a:pt x="1221" y="731"/>
                  </a:cubicBezTo>
                  <a:lnTo>
                    <a:pt x="1221" y="553"/>
                  </a:lnTo>
                  <a:cubicBezTo>
                    <a:pt x="1221" y="261"/>
                    <a:pt x="983" y="23"/>
                    <a:pt x="691" y="23"/>
                  </a:cubicBezTo>
                  <a:cubicBezTo>
                    <a:pt x="399" y="23"/>
                    <a:pt x="161" y="261"/>
                    <a:pt x="161" y="553"/>
                  </a:cubicBezTo>
                  <a:lnTo>
                    <a:pt x="161" y="731"/>
                  </a:lnTo>
                  <a:cubicBezTo>
                    <a:pt x="161" y="738"/>
                    <a:pt x="156" y="743"/>
                    <a:pt x="150" y="743"/>
                  </a:cubicBezTo>
                  <a:close/>
                  <a:moveTo>
                    <a:pt x="691" y="1730"/>
                  </a:moveTo>
                  <a:cubicBezTo>
                    <a:pt x="386" y="1730"/>
                    <a:pt x="138" y="1482"/>
                    <a:pt x="138" y="1176"/>
                  </a:cubicBezTo>
                  <a:lnTo>
                    <a:pt x="138" y="892"/>
                  </a:lnTo>
                  <a:lnTo>
                    <a:pt x="86" y="892"/>
                  </a:lnTo>
                  <a:cubicBezTo>
                    <a:pt x="38" y="892"/>
                    <a:pt x="0" y="854"/>
                    <a:pt x="0" y="806"/>
                  </a:cubicBezTo>
                  <a:cubicBezTo>
                    <a:pt x="0" y="758"/>
                    <a:pt x="38" y="720"/>
                    <a:pt x="86" y="720"/>
                  </a:cubicBezTo>
                  <a:lnTo>
                    <a:pt x="138" y="720"/>
                  </a:lnTo>
                  <a:lnTo>
                    <a:pt x="138" y="553"/>
                  </a:lnTo>
                  <a:cubicBezTo>
                    <a:pt x="138" y="248"/>
                    <a:pt x="386" y="0"/>
                    <a:pt x="691" y="0"/>
                  </a:cubicBezTo>
                  <a:cubicBezTo>
                    <a:pt x="996" y="0"/>
                    <a:pt x="1244" y="248"/>
                    <a:pt x="1244" y="553"/>
                  </a:cubicBezTo>
                  <a:lnTo>
                    <a:pt x="1244" y="720"/>
                  </a:lnTo>
                  <a:lnTo>
                    <a:pt x="1320" y="720"/>
                  </a:lnTo>
                  <a:cubicBezTo>
                    <a:pt x="1368" y="720"/>
                    <a:pt x="1406" y="758"/>
                    <a:pt x="1406" y="806"/>
                  </a:cubicBezTo>
                  <a:cubicBezTo>
                    <a:pt x="1406" y="854"/>
                    <a:pt x="1368" y="892"/>
                    <a:pt x="1320" y="892"/>
                  </a:cubicBezTo>
                  <a:lnTo>
                    <a:pt x="1244" y="892"/>
                  </a:lnTo>
                  <a:lnTo>
                    <a:pt x="1244" y="1176"/>
                  </a:lnTo>
                  <a:cubicBezTo>
                    <a:pt x="1244" y="1482"/>
                    <a:pt x="996" y="1730"/>
                    <a:pt x="691" y="173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2" name="Freeform: Shape 721">
              <a:extLst>
                <a:ext uri="{FF2B5EF4-FFF2-40B4-BE49-F238E27FC236}">
                  <a16:creationId xmlns:a16="http://schemas.microsoft.com/office/drawing/2014/main" id="{58CFAF5D-BB96-4315-AB56-C5C632F32BCC}"/>
                </a:ext>
              </a:extLst>
            </p:cNvPr>
            <p:cNvSpPr/>
            <p:nvPr/>
          </p:nvSpPr>
          <p:spPr>
            <a:xfrm>
              <a:off x="14907149" y="5600996"/>
              <a:ext cx="98418" cy="3102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" h="250">
                  <a:moveTo>
                    <a:pt x="46" y="250"/>
                  </a:moveTo>
                  <a:lnTo>
                    <a:pt x="34" y="250"/>
                  </a:lnTo>
                  <a:cubicBezTo>
                    <a:pt x="15" y="250"/>
                    <a:pt x="0" y="235"/>
                    <a:pt x="0" y="216"/>
                  </a:cubicBezTo>
                  <a:lnTo>
                    <a:pt x="0" y="33"/>
                  </a:lnTo>
                  <a:cubicBezTo>
                    <a:pt x="0" y="15"/>
                    <a:pt x="15" y="0"/>
                    <a:pt x="34" y="0"/>
                  </a:cubicBezTo>
                  <a:lnTo>
                    <a:pt x="46" y="0"/>
                  </a:lnTo>
                  <a:cubicBezTo>
                    <a:pt x="65" y="0"/>
                    <a:pt x="80" y="15"/>
                    <a:pt x="80" y="33"/>
                  </a:cubicBezTo>
                  <a:lnTo>
                    <a:pt x="80" y="216"/>
                  </a:lnTo>
                  <a:cubicBezTo>
                    <a:pt x="80" y="235"/>
                    <a:pt x="65" y="250"/>
                    <a:pt x="46" y="250"/>
                  </a:cubicBezTo>
                  <a:close/>
                </a:path>
              </a:pathLst>
            </a:custGeom>
            <a:solidFill>
              <a:schemeClr val="accent4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3" name="Freeform: Shape 722">
              <a:extLst>
                <a:ext uri="{FF2B5EF4-FFF2-40B4-BE49-F238E27FC236}">
                  <a16:creationId xmlns:a16="http://schemas.microsoft.com/office/drawing/2014/main" id="{B8228276-CF0E-49E1-A1A1-B54E61BD2765}"/>
                </a:ext>
              </a:extLst>
            </p:cNvPr>
            <p:cNvSpPr/>
            <p:nvPr/>
          </p:nvSpPr>
          <p:spPr>
            <a:xfrm>
              <a:off x="14558327" y="5319446"/>
              <a:ext cx="796061" cy="337610"/>
            </a:xfrm>
            <a:custGeom>
              <a:avLst/>
              <a:gdLst>
                <a:gd name="connsiteX0" fmla="*/ 642205 w 796061"/>
                <a:gd name="connsiteY0" fmla="*/ 249159 h 337610"/>
                <a:gd name="connsiteX1" fmla="*/ 686431 w 796061"/>
                <a:gd name="connsiteY1" fmla="*/ 293385 h 337610"/>
                <a:gd name="connsiteX2" fmla="*/ 642205 w 796061"/>
                <a:gd name="connsiteY2" fmla="*/ 337610 h 337610"/>
                <a:gd name="connsiteX3" fmla="*/ 597980 w 796061"/>
                <a:gd name="connsiteY3" fmla="*/ 293385 h 337610"/>
                <a:gd name="connsiteX4" fmla="*/ 642205 w 796061"/>
                <a:gd name="connsiteY4" fmla="*/ 249159 h 337610"/>
                <a:gd name="connsiteX5" fmla="*/ 153855 w 796061"/>
                <a:gd name="connsiteY5" fmla="*/ 249159 h 337610"/>
                <a:gd name="connsiteX6" fmla="*/ 198081 w 796061"/>
                <a:gd name="connsiteY6" fmla="*/ 293385 h 337610"/>
                <a:gd name="connsiteX7" fmla="*/ 153855 w 796061"/>
                <a:gd name="connsiteY7" fmla="*/ 337610 h 337610"/>
                <a:gd name="connsiteX8" fmla="*/ 109630 w 796061"/>
                <a:gd name="connsiteY8" fmla="*/ 293385 h 337610"/>
                <a:gd name="connsiteX9" fmla="*/ 153855 w 796061"/>
                <a:gd name="connsiteY9" fmla="*/ 249159 h 337610"/>
                <a:gd name="connsiteX10" fmla="*/ 555466 w 796061"/>
                <a:gd name="connsiteY10" fmla="*/ 0 h 337610"/>
                <a:gd name="connsiteX11" fmla="*/ 761336 w 796061"/>
                <a:gd name="connsiteY11" fmla="*/ 0 h 337610"/>
                <a:gd name="connsiteX12" fmla="*/ 796061 w 796061"/>
                <a:gd name="connsiteY12" fmla="*/ 34280 h 337610"/>
                <a:gd name="connsiteX13" fmla="*/ 796061 w 796061"/>
                <a:gd name="connsiteY13" fmla="*/ 37953 h 337610"/>
                <a:gd name="connsiteX14" fmla="*/ 761336 w 796061"/>
                <a:gd name="connsiteY14" fmla="*/ 71010 h 337610"/>
                <a:gd name="connsiteX15" fmla="*/ 555466 w 796061"/>
                <a:gd name="connsiteY15" fmla="*/ 71010 h 337610"/>
                <a:gd name="connsiteX16" fmla="*/ 520741 w 796061"/>
                <a:gd name="connsiteY16" fmla="*/ 37953 h 337610"/>
                <a:gd name="connsiteX17" fmla="*/ 520741 w 796061"/>
                <a:gd name="connsiteY17" fmla="*/ 34280 h 337610"/>
                <a:gd name="connsiteX18" fmla="*/ 555466 w 796061"/>
                <a:gd name="connsiteY18" fmla="*/ 0 h 337610"/>
                <a:gd name="connsiteX19" fmla="*/ 34725 w 796061"/>
                <a:gd name="connsiteY19" fmla="*/ 0 h 337610"/>
                <a:gd name="connsiteX20" fmla="*/ 240595 w 796061"/>
                <a:gd name="connsiteY20" fmla="*/ 0 h 337610"/>
                <a:gd name="connsiteX21" fmla="*/ 275320 w 796061"/>
                <a:gd name="connsiteY21" fmla="*/ 34280 h 337610"/>
                <a:gd name="connsiteX22" fmla="*/ 275320 w 796061"/>
                <a:gd name="connsiteY22" fmla="*/ 37953 h 337610"/>
                <a:gd name="connsiteX23" fmla="*/ 240595 w 796061"/>
                <a:gd name="connsiteY23" fmla="*/ 71010 h 337610"/>
                <a:gd name="connsiteX24" fmla="*/ 34725 w 796061"/>
                <a:gd name="connsiteY24" fmla="*/ 71010 h 337610"/>
                <a:gd name="connsiteX25" fmla="*/ 0 w 796061"/>
                <a:gd name="connsiteY25" fmla="*/ 37953 h 337610"/>
                <a:gd name="connsiteX26" fmla="*/ 0 w 796061"/>
                <a:gd name="connsiteY26" fmla="*/ 34280 h 337610"/>
                <a:gd name="connsiteX27" fmla="*/ 34725 w 796061"/>
                <a:gd name="connsiteY27" fmla="*/ 0 h 337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96061" h="337610">
                  <a:moveTo>
                    <a:pt x="642205" y="249159"/>
                  </a:moveTo>
                  <a:cubicBezTo>
                    <a:pt x="666775" y="249159"/>
                    <a:pt x="686431" y="268815"/>
                    <a:pt x="686431" y="293385"/>
                  </a:cubicBezTo>
                  <a:cubicBezTo>
                    <a:pt x="686431" y="317954"/>
                    <a:pt x="666775" y="337610"/>
                    <a:pt x="642205" y="337610"/>
                  </a:cubicBezTo>
                  <a:cubicBezTo>
                    <a:pt x="617636" y="337610"/>
                    <a:pt x="597980" y="317954"/>
                    <a:pt x="597980" y="293385"/>
                  </a:cubicBezTo>
                  <a:cubicBezTo>
                    <a:pt x="597980" y="268815"/>
                    <a:pt x="617636" y="249159"/>
                    <a:pt x="642205" y="249159"/>
                  </a:cubicBezTo>
                  <a:close/>
                  <a:moveTo>
                    <a:pt x="153855" y="249159"/>
                  </a:moveTo>
                  <a:cubicBezTo>
                    <a:pt x="178425" y="249159"/>
                    <a:pt x="198081" y="268815"/>
                    <a:pt x="198081" y="293385"/>
                  </a:cubicBezTo>
                  <a:cubicBezTo>
                    <a:pt x="198081" y="317954"/>
                    <a:pt x="178425" y="337610"/>
                    <a:pt x="153855" y="337610"/>
                  </a:cubicBezTo>
                  <a:cubicBezTo>
                    <a:pt x="130514" y="337610"/>
                    <a:pt x="109630" y="317954"/>
                    <a:pt x="109630" y="293385"/>
                  </a:cubicBezTo>
                  <a:cubicBezTo>
                    <a:pt x="109630" y="268815"/>
                    <a:pt x="130514" y="249159"/>
                    <a:pt x="153855" y="249159"/>
                  </a:cubicBezTo>
                  <a:close/>
                  <a:moveTo>
                    <a:pt x="555466" y="0"/>
                  </a:moveTo>
                  <a:lnTo>
                    <a:pt x="761336" y="0"/>
                  </a:lnTo>
                  <a:cubicBezTo>
                    <a:pt x="781179" y="0"/>
                    <a:pt x="796061" y="15916"/>
                    <a:pt x="796061" y="34280"/>
                  </a:cubicBezTo>
                  <a:lnTo>
                    <a:pt x="796061" y="37953"/>
                  </a:lnTo>
                  <a:cubicBezTo>
                    <a:pt x="796061" y="56318"/>
                    <a:pt x="781179" y="71010"/>
                    <a:pt x="761336" y="71010"/>
                  </a:cubicBezTo>
                  <a:lnTo>
                    <a:pt x="555466" y="71010"/>
                  </a:lnTo>
                  <a:cubicBezTo>
                    <a:pt x="536863" y="71010"/>
                    <a:pt x="520741" y="56318"/>
                    <a:pt x="520741" y="37953"/>
                  </a:cubicBezTo>
                  <a:lnTo>
                    <a:pt x="520741" y="34280"/>
                  </a:lnTo>
                  <a:cubicBezTo>
                    <a:pt x="520741" y="15916"/>
                    <a:pt x="536863" y="0"/>
                    <a:pt x="555466" y="0"/>
                  </a:cubicBezTo>
                  <a:close/>
                  <a:moveTo>
                    <a:pt x="34725" y="0"/>
                  </a:moveTo>
                  <a:lnTo>
                    <a:pt x="240595" y="0"/>
                  </a:lnTo>
                  <a:cubicBezTo>
                    <a:pt x="259198" y="0"/>
                    <a:pt x="275320" y="15916"/>
                    <a:pt x="275320" y="34280"/>
                  </a:cubicBezTo>
                  <a:lnTo>
                    <a:pt x="275320" y="37953"/>
                  </a:lnTo>
                  <a:cubicBezTo>
                    <a:pt x="275320" y="56318"/>
                    <a:pt x="259198" y="71010"/>
                    <a:pt x="240595" y="71010"/>
                  </a:cubicBezTo>
                  <a:lnTo>
                    <a:pt x="34725" y="71010"/>
                  </a:lnTo>
                  <a:cubicBezTo>
                    <a:pt x="14882" y="71010"/>
                    <a:pt x="0" y="56318"/>
                    <a:pt x="0" y="37953"/>
                  </a:cubicBezTo>
                  <a:lnTo>
                    <a:pt x="0" y="34280"/>
                  </a:lnTo>
                  <a:cubicBezTo>
                    <a:pt x="0" y="15916"/>
                    <a:pt x="14882" y="0"/>
                    <a:pt x="34725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4" name="Freeform: Shape 723">
              <a:extLst>
                <a:ext uri="{FF2B5EF4-FFF2-40B4-BE49-F238E27FC236}">
                  <a16:creationId xmlns:a16="http://schemas.microsoft.com/office/drawing/2014/main" id="{FAEE3756-C4B8-4C98-A52B-AE7B74860C7A}"/>
                </a:ext>
              </a:extLst>
            </p:cNvPr>
            <p:cNvSpPr/>
            <p:nvPr/>
          </p:nvSpPr>
          <p:spPr>
            <a:xfrm>
              <a:off x="14128529" y="4396316"/>
              <a:ext cx="1693031" cy="9355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60" h="752">
                  <a:moveTo>
                    <a:pt x="0" y="740"/>
                  </a:moveTo>
                  <a:cubicBezTo>
                    <a:pt x="0" y="740"/>
                    <a:pt x="526" y="815"/>
                    <a:pt x="694" y="377"/>
                  </a:cubicBezTo>
                  <a:cubicBezTo>
                    <a:pt x="694" y="377"/>
                    <a:pt x="907" y="755"/>
                    <a:pt x="1360" y="752"/>
                  </a:cubicBezTo>
                  <a:cubicBezTo>
                    <a:pt x="1360" y="752"/>
                    <a:pt x="1343" y="0"/>
                    <a:pt x="661" y="0"/>
                  </a:cubicBezTo>
                  <a:cubicBezTo>
                    <a:pt x="-20" y="0"/>
                    <a:pt x="0" y="740"/>
                    <a:pt x="0" y="74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5" name="Freeform: Shape 724">
              <a:extLst>
                <a:ext uri="{FF2B5EF4-FFF2-40B4-BE49-F238E27FC236}">
                  <a16:creationId xmlns:a16="http://schemas.microsoft.com/office/drawing/2014/main" id="{E831ECEE-5E0C-44B6-8A42-8D6F494CD237}"/>
                </a:ext>
              </a:extLst>
            </p:cNvPr>
            <p:cNvSpPr/>
            <p:nvPr/>
          </p:nvSpPr>
          <p:spPr>
            <a:xfrm>
              <a:off x="14113579" y="4849784"/>
              <a:ext cx="1722930" cy="4958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4" h="399">
                  <a:moveTo>
                    <a:pt x="1367" y="399"/>
                  </a:moveTo>
                  <a:cubicBezTo>
                    <a:pt x="1132" y="399"/>
                    <a:pt x="963" y="296"/>
                    <a:pt x="862" y="209"/>
                  </a:cubicBezTo>
                  <a:cubicBezTo>
                    <a:pt x="780" y="139"/>
                    <a:pt x="729" y="70"/>
                    <a:pt x="708" y="37"/>
                  </a:cubicBezTo>
                  <a:cubicBezTo>
                    <a:pt x="616" y="253"/>
                    <a:pt x="435" y="336"/>
                    <a:pt x="298" y="369"/>
                  </a:cubicBezTo>
                  <a:cubicBezTo>
                    <a:pt x="145" y="405"/>
                    <a:pt x="15" y="387"/>
                    <a:pt x="10" y="386"/>
                  </a:cubicBezTo>
                  <a:cubicBezTo>
                    <a:pt x="4" y="385"/>
                    <a:pt x="-1" y="380"/>
                    <a:pt x="0" y="373"/>
                  </a:cubicBezTo>
                  <a:cubicBezTo>
                    <a:pt x="1" y="367"/>
                    <a:pt x="7" y="362"/>
                    <a:pt x="13" y="363"/>
                  </a:cubicBezTo>
                  <a:cubicBezTo>
                    <a:pt x="15" y="363"/>
                    <a:pt x="145" y="381"/>
                    <a:pt x="293" y="346"/>
                  </a:cubicBezTo>
                  <a:cubicBezTo>
                    <a:pt x="492" y="299"/>
                    <a:pt x="627" y="185"/>
                    <a:pt x="695" y="7"/>
                  </a:cubicBezTo>
                  <a:cubicBezTo>
                    <a:pt x="696" y="3"/>
                    <a:pt x="700" y="0"/>
                    <a:pt x="705" y="0"/>
                  </a:cubicBezTo>
                  <a:cubicBezTo>
                    <a:pt x="709" y="-1"/>
                    <a:pt x="714" y="2"/>
                    <a:pt x="716" y="6"/>
                  </a:cubicBezTo>
                  <a:cubicBezTo>
                    <a:pt x="717" y="7"/>
                    <a:pt x="770" y="100"/>
                    <a:pt x="878" y="192"/>
                  </a:cubicBezTo>
                  <a:cubicBezTo>
                    <a:pt x="975" y="276"/>
                    <a:pt x="1140" y="375"/>
                    <a:pt x="1367" y="375"/>
                  </a:cubicBezTo>
                  <a:cubicBezTo>
                    <a:pt x="1369" y="375"/>
                    <a:pt x="1371" y="375"/>
                    <a:pt x="1372" y="375"/>
                  </a:cubicBezTo>
                  <a:cubicBezTo>
                    <a:pt x="1378" y="375"/>
                    <a:pt x="1383" y="381"/>
                    <a:pt x="1384" y="387"/>
                  </a:cubicBezTo>
                  <a:cubicBezTo>
                    <a:pt x="1384" y="394"/>
                    <a:pt x="1378" y="399"/>
                    <a:pt x="1372" y="399"/>
                  </a:cubicBezTo>
                  <a:cubicBezTo>
                    <a:pt x="1371" y="399"/>
                    <a:pt x="1369" y="399"/>
                    <a:pt x="1367" y="39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6" name="Freeform: Shape 725">
              <a:extLst>
                <a:ext uri="{FF2B5EF4-FFF2-40B4-BE49-F238E27FC236}">
                  <a16:creationId xmlns:a16="http://schemas.microsoft.com/office/drawing/2014/main" id="{3255E647-8E8F-495F-842B-7D40614BDBB8}"/>
                </a:ext>
              </a:extLst>
            </p:cNvPr>
            <p:cNvSpPr/>
            <p:nvPr/>
          </p:nvSpPr>
          <p:spPr>
            <a:xfrm>
              <a:off x="14685398" y="6023320"/>
              <a:ext cx="541919" cy="3936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6" h="317">
                  <a:moveTo>
                    <a:pt x="436" y="28"/>
                  </a:moveTo>
                  <a:lnTo>
                    <a:pt x="436" y="118"/>
                  </a:lnTo>
                  <a:cubicBezTo>
                    <a:pt x="436" y="155"/>
                    <a:pt x="426" y="190"/>
                    <a:pt x="408" y="220"/>
                  </a:cubicBezTo>
                  <a:cubicBezTo>
                    <a:pt x="373" y="278"/>
                    <a:pt x="310" y="317"/>
                    <a:pt x="237" y="317"/>
                  </a:cubicBezTo>
                  <a:lnTo>
                    <a:pt x="199" y="317"/>
                  </a:lnTo>
                  <a:cubicBezTo>
                    <a:pt x="129" y="317"/>
                    <a:pt x="67" y="280"/>
                    <a:pt x="31" y="225"/>
                  </a:cubicBezTo>
                  <a:cubicBezTo>
                    <a:pt x="11" y="194"/>
                    <a:pt x="0" y="157"/>
                    <a:pt x="0" y="11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8" y="0"/>
                  </a:cubicBezTo>
                  <a:lnTo>
                    <a:pt x="408" y="0"/>
                  </a:lnTo>
                  <a:cubicBezTo>
                    <a:pt x="424" y="0"/>
                    <a:pt x="436" y="13"/>
                    <a:pt x="436" y="2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7" name="Freeform: Shape 726">
              <a:extLst>
                <a:ext uri="{FF2B5EF4-FFF2-40B4-BE49-F238E27FC236}">
                  <a16:creationId xmlns:a16="http://schemas.microsoft.com/office/drawing/2014/main" id="{E58EEF36-6B18-4898-AFA1-5B30B7BB0EA6}"/>
                </a:ext>
              </a:extLst>
            </p:cNvPr>
            <p:cNvSpPr/>
            <p:nvPr/>
          </p:nvSpPr>
          <p:spPr>
            <a:xfrm>
              <a:off x="14685398" y="6023320"/>
              <a:ext cx="541919" cy="809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6" h="66">
                  <a:moveTo>
                    <a:pt x="408" y="0"/>
                  </a:moveTo>
                  <a:lnTo>
                    <a:pt x="28" y="0"/>
                  </a:lnTo>
                  <a:cubicBezTo>
                    <a:pt x="12" y="0"/>
                    <a:pt x="0" y="13"/>
                    <a:pt x="0" y="28"/>
                  </a:cubicBezTo>
                  <a:lnTo>
                    <a:pt x="0" y="66"/>
                  </a:lnTo>
                  <a:lnTo>
                    <a:pt x="436" y="66"/>
                  </a:lnTo>
                  <a:lnTo>
                    <a:pt x="436" y="28"/>
                  </a:lnTo>
                  <a:cubicBezTo>
                    <a:pt x="436" y="13"/>
                    <a:pt x="424" y="0"/>
                    <a:pt x="408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8" name="Freeform: Shape 727">
              <a:extLst>
                <a:ext uri="{FF2B5EF4-FFF2-40B4-BE49-F238E27FC236}">
                  <a16:creationId xmlns:a16="http://schemas.microsoft.com/office/drawing/2014/main" id="{0BC8A488-F20A-475D-9C56-D4515BEC848D}"/>
                </a:ext>
              </a:extLst>
            </p:cNvPr>
            <p:cNvSpPr/>
            <p:nvPr/>
          </p:nvSpPr>
          <p:spPr>
            <a:xfrm>
              <a:off x="14724017" y="6248808"/>
              <a:ext cx="468418" cy="1681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7" h="136">
                  <a:moveTo>
                    <a:pt x="377" y="39"/>
                  </a:moveTo>
                  <a:cubicBezTo>
                    <a:pt x="342" y="97"/>
                    <a:pt x="279" y="136"/>
                    <a:pt x="206" y="136"/>
                  </a:cubicBezTo>
                  <a:lnTo>
                    <a:pt x="168" y="136"/>
                  </a:lnTo>
                  <a:cubicBezTo>
                    <a:pt x="98" y="136"/>
                    <a:pt x="36" y="99"/>
                    <a:pt x="0" y="44"/>
                  </a:cubicBezTo>
                  <a:cubicBezTo>
                    <a:pt x="44" y="18"/>
                    <a:pt x="114" y="0"/>
                    <a:pt x="194" y="0"/>
                  </a:cubicBezTo>
                  <a:cubicBezTo>
                    <a:pt x="267" y="0"/>
                    <a:pt x="333" y="16"/>
                    <a:pt x="377" y="39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9" name="Freeform: Shape 728">
              <a:extLst>
                <a:ext uri="{FF2B5EF4-FFF2-40B4-BE49-F238E27FC236}">
                  <a16:creationId xmlns:a16="http://schemas.microsoft.com/office/drawing/2014/main" id="{F09A76BA-2E23-492E-9C59-16B7C3E6C607}"/>
                </a:ext>
              </a:extLst>
            </p:cNvPr>
            <p:cNvSpPr/>
            <p:nvPr/>
          </p:nvSpPr>
          <p:spPr>
            <a:xfrm>
              <a:off x="13881859" y="6818135"/>
              <a:ext cx="2429294" cy="7051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51" h="567">
                  <a:moveTo>
                    <a:pt x="1950" y="329"/>
                  </a:moveTo>
                  <a:lnTo>
                    <a:pt x="1926" y="61"/>
                  </a:lnTo>
                  <a:cubicBezTo>
                    <a:pt x="1923" y="24"/>
                    <a:pt x="1890" y="-4"/>
                    <a:pt x="1852" y="0"/>
                  </a:cubicBezTo>
                  <a:lnTo>
                    <a:pt x="61" y="165"/>
                  </a:lnTo>
                  <a:cubicBezTo>
                    <a:pt x="24" y="168"/>
                    <a:pt x="-3" y="201"/>
                    <a:pt x="0" y="238"/>
                  </a:cubicBezTo>
                  <a:lnTo>
                    <a:pt x="25" y="505"/>
                  </a:lnTo>
                  <a:cubicBezTo>
                    <a:pt x="28" y="542"/>
                    <a:pt x="61" y="570"/>
                    <a:pt x="98" y="566"/>
                  </a:cubicBezTo>
                  <a:lnTo>
                    <a:pt x="1889" y="402"/>
                  </a:lnTo>
                  <a:cubicBezTo>
                    <a:pt x="1926" y="398"/>
                    <a:pt x="1954" y="365"/>
                    <a:pt x="1950" y="329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0" name="Freeform: Shape 729">
              <a:extLst>
                <a:ext uri="{FF2B5EF4-FFF2-40B4-BE49-F238E27FC236}">
                  <a16:creationId xmlns:a16="http://schemas.microsoft.com/office/drawing/2014/main" id="{26027F54-E5BE-4BF2-B621-EFFF7BAD0143}"/>
                </a:ext>
              </a:extLst>
            </p:cNvPr>
            <p:cNvSpPr/>
            <p:nvPr/>
          </p:nvSpPr>
          <p:spPr>
            <a:xfrm>
              <a:off x="13866913" y="6804431"/>
              <a:ext cx="2459193" cy="7337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5" h="590">
                  <a:moveTo>
                    <a:pt x="1871" y="23"/>
                  </a:moveTo>
                  <a:cubicBezTo>
                    <a:pt x="1869" y="23"/>
                    <a:pt x="1868" y="23"/>
                    <a:pt x="1866" y="24"/>
                  </a:cubicBezTo>
                  <a:lnTo>
                    <a:pt x="74" y="188"/>
                  </a:lnTo>
                  <a:cubicBezTo>
                    <a:pt x="44" y="191"/>
                    <a:pt x="21" y="218"/>
                    <a:pt x="24" y="249"/>
                  </a:cubicBezTo>
                  <a:lnTo>
                    <a:pt x="49" y="516"/>
                  </a:lnTo>
                  <a:cubicBezTo>
                    <a:pt x="50" y="531"/>
                    <a:pt x="57" y="544"/>
                    <a:pt x="68" y="554"/>
                  </a:cubicBezTo>
                  <a:cubicBezTo>
                    <a:pt x="80" y="563"/>
                    <a:pt x="94" y="568"/>
                    <a:pt x="109" y="566"/>
                  </a:cubicBezTo>
                  <a:lnTo>
                    <a:pt x="1901" y="402"/>
                  </a:lnTo>
                  <a:cubicBezTo>
                    <a:pt x="1931" y="399"/>
                    <a:pt x="1954" y="372"/>
                    <a:pt x="1951" y="341"/>
                  </a:cubicBezTo>
                  <a:lnTo>
                    <a:pt x="1926" y="74"/>
                  </a:lnTo>
                  <a:cubicBezTo>
                    <a:pt x="1925" y="59"/>
                    <a:pt x="1918" y="46"/>
                    <a:pt x="1907" y="36"/>
                  </a:cubicBezTo>
                  <a:cubicBezTo>
                    <a:pt x="1896" y="28"/>
                    <a:pt x="1884" y="23"/>
                    <a:pt x="1871" y="23"/>
                  </a:cubicBezTo>
                  <a:close/>
                  <a:moveTo>
                    <a:pt x="104" y="590"/>
                  </a:moveTo>
                  <a:cubicBezTo>
                    <a:pt x="85" y="590"/>
                    <a:pt x="68" y="584"/>
                    <a:pt x="54" y="572"/>
                  </a:cubicBezTo>
                  <a:cubicBezTo>
                    <a:pt x="37" y="558"/>
                    <a:pt x="27" y="540"/>
                    <a:pt x="25" y="518"/>
                  </a:cubicBezTo>
                  <a:lnTo>
                    <a:pt x="0" y="251"/>
                  </a:lnTo>
                  <a:cubicBezTo>
                    <a:pt x="-3" y="207"/>
                    <a:pt x="29" y="169"/>
                    <a:pt x="72" y="165"/>
                  </a:cubicBezTo>
                  <a:lnTo>
                    <a:pt x="1863" y="1"/>
                  </a:lnTo>
                  <a:cubicBezTo>
                    <a:pt x="1885" y="-2"/>
                    <a:pt x="1905" y="5"/>
                    <a:pt x="1921" y="18"/>
                  </a:cubicBezTo>
                  <a:cubicBezTo>
                    <a:pt x="1938" y="32"/>
                    <a:pt x="1948" y="51"/>
                    <a:pt x="1949" y="72"/>
                  </a:cubicBezTo>
                  <a:lnTo>
                    <a:pt x="1974" y="340"/>
                  </a:lnTo>
                  <a:cubicBezTo>
                    <a:pt x="1978" y="383"/>
                    <a:pt x="1946" y="421"/>
                    <a:pt x="1902" y="425"/>
                  </a:cubicBezTo>
                  <a:lnTo>
                    <a:pt x="111" y="589"/>
                  </a:lnTo>
                  <a:cubicBezTo>
                    <a:pt x="109" y="590"/>
                    <a:pt x="106" y="590"/>
                    <a:pt x="104" y="59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1" name="Freeform: Shape 730">
              <a:extLst>
                <a:ext uri="{FF2B5EF4-FFF2-40B4-BE49-F238E27FC236}">
                  <a16:creationId xmlns:a16="http://schemas.microsoft.com/office/drawing/2014/main" id="{E20A9E56-F833-4E9B-AB41-5F3144B0A0C7}"/>
                </a:ext>
              </a:extLst>
            </p:cNvPr>
            <p:cNvSpPr/>
            <p:nvPr/>
          </p:nvSpPr>
          <p:spPr>
            <a:xfrm>
              <a:off x="13308798" y="7418606"/>
              <a:ext cx="607946" cy="9306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9" h="748">
                  <a:moveTo>
                    <a:pt x="301" y="0"/>
                  </a:moveTo>
                  <a:lnTo>
                    <a:pt x="0" y="605"/>
                  </a:lnTo>
                  <a:lnTo>
                    <a:pt x="251" y="491"/>
                  </a:lnTo>
                  <a:lnTo>
                    <a:pt x="413" y="748"/>
                  </a:lnTo>
                  <a:lnTo>
                    <a:pt x="489" y="63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2" name="Freeform: Shape 731">
              <a:extLst>
                <a:ext uri="{FF2B5EF4-FFF2-40B4-BE49-F238E27FC236}">
                  <a16:creationId xmlns:a16="http://schemas.microsoft.com/office/drawing/2014/main" id="{B0F98E0B-F6CC-4A81-9889-DCBDABA376D4}"/>
                </a:ext>
              </a:extLst>
            </p:cNvPr>
            <p:cNvSpPr/>
            <p:nvPr/>
          </p:nvSpPr>
          <p:spPr>
            <a:xfrm>
              <a:off x="13295094" y="7404902"/>
              <a:ext cx="636600" cy="9605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2" h="772">
                  <a:moveTo>
                    <a:pt x="262" y="491"/>
                  </a:moveTo>
                  <a:cubicBezTo>
                    <a:pt x="267" y="491"/>
                    <a:pt x="271" y="493"/>
                    <a:pt x="273" y="496"/>
                  </a:cubicBezTo>
                  <a:lnTo>
                    <a:pt x="416" y="725"/>
                  </a:lnTo>
                  <a:lnTo>
                    <a:pt x="487" y="82"/>
                  </a:lnTo>
                  <a:lnTo>
                    <a:pt x="318" y="26"/>
                  </a:lnTo>
                  <a:lnTo>
                    <a:pt x="36" y="593"/>
                  </a:lnTo>
                  <a:lnTo>
                    <a:pt x="258" y="492"/>
                  </a:lnTo>
                  <a:cubicBezTo>
                    <a:pt x="260" y="491"/>
                    <a:pt x="261" y="491"/>
                    <a:pt x="262" y="491"/>
                  </a:cubicBezTo>
                  <a:close/>
                  <a:moveTo>
                    <a:pt x="424" y="772"/>
                  </a:moveTo>
                  <a:cubicBezTo>
                    <a:pt x="420" y="772"/>
                    <a:pt x="416" y="770"/>
                    <a:pt x="414" y="766"/>
                  </a:cubicBezTo>
                  <a:lnTo>
                    <a:pt x="258" y="517"/>
                  </a:lnTo>
                  <a:lnTo>
                    <a:pt x="16" y="628"/>
                  </a:lnTo>
                  <a:cubicBezTo>
                    <a:pt x="12" y="630"/>
                    <a:pt x="6" y="629"/>
                    <a:pt x="3" y="626"/>
                  </a:cubicBezTo>
                  <a:cubicBezTo>
                    <a:pt x="0" y="622"/>
                    <a:pt x="-2" y="616"/>
                    <a:pt x="1" y="612"/>
                  </a:cubicBezTo>
                  <a:lnTo>
                    <a:pt x="302" y="7"/>
                  </a:lnTo>
                  <a:cubicBezTo>
                    <a:pt x="304" y="1"/>
                    <a:pt x="310" y="-1"/>
                    <a:pt x="316" y="1"/>
                  </a:cubicBezTo>
                  <a:lnTo>
                    <a:pt x="503" y="64"/>
                  </a:lnTo>
                  <a:cubicBezTo>
                    <a:pt x="508" y="65"/>
                    <a:pt x="512" y="70"/>
                    <a:pt x="512" y="76"/>
                  </a:cubicBezTo>
                  <a:lnTo>
                    <a:pt x="436" y="761"/>
                  </a:lnTo>
                  <a:cubicBezTo>
                    <a:pt x="435" y="766"/>
                    <a:pt x="431" y="771"/>
                    <a:pt x="426" y="771"/>
                  </a:cubicBezTo>
                  <a:cubicBezTo>
                    <a:pt x="426" y="772"/>
                    <a:pt x="425" y="772"/>
                    <a:pt x="424" y="772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3" name="Freeform: Shape 732">
              <a:extLst>
                <a:ext uri="{FF2B5EF4-FFF2-40B4-BE49-F238E27FC236}">
                  <a16:creationId xmlns:a16="http://schemas.microsoft.com/office/drawing/2014/main" id="{D84EE296-0AAE-4DEC-84B9-92B10DEF1202}"/>
                </a:ext>
              </a:extLst>
            </p:cNvPr>
            <p:cNvSpPr/>
            <p:nvPr/>
          </p:nvSpPr>
          <p:spPr>
            <a:xfrm>
              <a:off x="13967822" y="7372512"/>
              <a:ext cx="720068" cy="940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79" h="756">
                  <a:moveTo>
                    <a:pt x="173" y="0"/>
                  </a:moveTo>
                  <a:lnTo>
                    <a:pt x="579" y="540"/>
                  </a:lnTo>
                  <a:lnTo>
                    <a:pt x="310" y="473"/>
                  </a:lnTo>
                  <a:lnTo>
                    <a:pt x="199" y="75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4" name="Freeform: Shape 733">
              <a:extLst>
                <a:ext uri="{FF2B5EF4-FFF2-40B4-BE49-F238E27FC236}">
                  <a16:creationId xmlns:a16="http://schemas.microsoft.com/office/drawing/2014/main" id="{B9D471C0-E6FA-4399-AAE5-D5916B9B9F90}"/>
                </a:ext>
              </a:extLst>
            </p:cNvPr>
            <p:cNvSpPr/>
            <p:nvPr/>
          </p:nvSpPr>
          <p:spPr>
            <a:xfrm>
              <a:off x="13954118" y="7358808"/>
              <a:ext cx="748721" cy="970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2" h="780">
                  <a:moveTo>
                    <a:pt x="26" y="113"/>
                  </a:moveTo>
                  <a:lnTo>
                    <a:pt x="212" y="732"/>
                  </a:lnTo>
                  <a:lnTo>
                    <a:pt x="311" y="481"/>
                  </a:lnTo>
                  <a:cubicBezTo>
                    <a:pt x="314" y="476"/>
                    <a:pt x="319" y="473"/>
                    <a:pt x="325" y="474"/>
                  </a:cubicBezTo>
                  <a:lnTo>
                    <a:pt x="561" y="533"/>
                  </a:lnTo>
                  <a:lnTo>
                    <a:pt x="181" y="27"/>
                  </a:lnTo>
                  <a:close/>
                  <a:moveTo>
                    <a:pt x="211" y="780"/>
                  </a:moveTo>
                  <a:lnTo>
                    <a:pt x="210" y="780"/>
                  </a:lnTo>
                  <a:cubicBezTo>
                    <a:pt x="205" y="779"/>
                    <a:pt x="201" y="776"/>
                    <a:pt x="200" y="771"/>
                  </a:cubicBezTo>
                  <a:lnTo>
                    <a:pt x="1" y="112"/>
                  </a:lnTo>
                  <a:cubicBezTo>
                    <a:pt x="-1" y="106"/>
                    <a:pt x="1" y="101"/>
                    <a:pt x="6" y="97"/>
                  </a:cubicBezTo>
                  <a:lnTo>
                    <a:pt x="179" y="2"/>
                  </a:lnTo>
                  <a:cubicBezTo>
                    <a:pt x="184" y="-1"/>
                    <a:pt x="191" y="0"/>
                    <a:pt x="194" y="5"/>
                  </a:cubicBezTo>
                  <a:lnTo>
                    <a:pt x="600" y="545"/>
                  </a:lnTo>
                  <a:cubicBezTo>
                    <a:pt x="603" y="549"/>
                    <a:pt x="603" y="555"/>
                    <a:pt x="600" y="559"/>
                  </a:cubicBezTo>
                  <a:cubicBezTo>
                    <a:pt x="597" y="563"/>
                    <a:pt x="593" y="565"/>
                    <a:pt x="588" y="564"/>
                  </a:cubicBezTo>
                  <a:lnTo>
                    <a:pt x="330" y="499"/>
                  </a:lnTo>
                  <a:lnTo>
                    <a:pt x="222" y="772"/>
                  </a:lnTo>
                  <a:cubicBezTo>
                    <a:pt x="220" y="777"/>
                    <a:pt x="216" y="780"/>
                    <a:pt x="211" y="780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5" name="Freeform: Shape 734">
              <a:extLst>
                <a:ext uri="{FF2B5EF4-FFF2-40B4-BE49-F238E27FC236}">
                  <a16:creationId xmlns:a16="http://schemas.microsoft.com/office/drawing/2014/main" id="{EAF66A38-9F57-48AC-A7E8-9984E9352A45}"/>
                </a:ext>
              </a:extLst>
            </p:cNvPr>
            <p:cNvSpPr/>
            <p:nvPr/>
          </p:nvSpPr>
          <p:spPr>
            <a:xfrm>
              <a:off x="13399741" y="6632512"/>
              <a:ext cx="1075118" cy="10751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4" h="864">
                  <a:moveTo>
                    <a:pt x="864" y="393"/>
                  </a:moveTo>
                  <a:lnTo>
                    <a:pt x="744" y="486"/>
                  </a:lnTo>
                  <a:lnTo>
                    <a:pt x="825" y="615"/>
                  </a:lnTo>
                  <a:lnTo>
                    <a:pt x="675" y="635"/>
                  </a:lnTo>
                  <a:lnTo>
                    <a:pt x="682" y="787"/>
                  </a:lnTo>
                  <a:lnTo>
                    <a:pt x="542" y="730"/>
                  </a:lnTo>
                  <a:lnTo>
                    <a:pt x="471" y="864"/>
                  </a:lnTo>
                  <a:lnTo>
                    <a:pt x="378" y="745"/>
                  </a:lnTo>
                  <a:lnTo>
                    <a:pt x="250" y="827"/>
                  </a:lnTo>
                  <a:lnTo>
                    <a:pt x="229" y="676"/>
                  </a:lnTo>
                  <a:lnTo>
                    <a:pt x="78" y="683"/>
                  </a:lnTo>
                  <a:lnTo>
                    <a:pt x="135" y="542"/>
                  </a:lnTo>
                  <a:lnTo>
                    <a:pt x="0" y="472"/>
                  </a:lnTo>
                  <a:lnTo>
                    <a:pt x="119" y="379"/>
                  </a:lnTo>
                  <a:lnTo>
                    <a:pt x="38" y="251"/>
                  </a:lnTo>
                  <a:lnTo>
                    <a:pt x="188" y="230"/>
                  </a:lnTo>
                  <a:lnTo>
                    <a:pt x="182" y="78"/>
                  </a:lnTo>
                  <a:lnTo>
                    <a:pt x="322" y="135"/>
                  </a:lnTo>
                  <a:lnTo>
                    <a:pt x="392" y="0"/>
                  </a:lnTo>
                  <a:lnTo>
                    <a:pt x="486" y="120"/>
                  </a:lnTo>
                  <a:lnTo>
                    <a:pt x="613" y="39"/>
                  </a:lnTo>
                  <a:lnTo>
                    <a:pt x="634" y="189"/>
                  </a:lnTo>
                  <a:lnTo>
                    <a:pt x="786" y="182"/>
                  </a:lnTo>
                  <a:lnTo>
                    <a:pt x="729" y="323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6" name="Freeform: Shape 735">
              <a:extLst>
                <a:ext uri="{FF2B5EF4-FFF2-40B4-BE49-F238E27FC236}">
                  <a16:creationId xmlns:a16="http://schemas.microsoft.com/office/drawing/2014/main" id="{7A467CC5-D56A-4A55-8F38-0DEBD514EEC7}"/>
                </a:ext>
              </a:extLst>
            </p:cNvPr>
            <p:cNvSpPr/>
            <p:nvPr/>
          </p:nvSpPr>
          <p:spPr>
            <a:xfrm>
              <a:off x="13384791" y="6618805"/>
              <a:ext cx="1103772" cy="11037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87" h="887">
                  <a:moveTo>
                    <a:pt x="390" y="744"/>
                  </a:moveTo>
                  <a:cubicBezTo>
                    <a:pt x="394" y="744"/>
                    <a:pt x="397" y="746"/>
                    <a:pt x="399" y="748"/>
                  </a:cubicBezTo>
                  <a:lnTo>
                    <a:pt x="482" y="854"/>
                  </a:lnTo>
                  <a:lnTo>
                    <a:pt x="543" y="736"/>
                  </a:lnTo>
                  <a:cubicBezTo>
                    <a:pt x="546" y="730"/>
                    <a:pt x="552" y="728"/>
                    <a:pt x="558" y="730"/>
                  </a:cubicBezTo>
                  <a:lnTo>
                    <a:pt x="682" y="780"/>
                  </a:lnTo>
                  <a:lnTo>
                    <a:pt x="676" y="647"/>
                  </a:lnTo>
                  <a:cubicBezTo>
                    <a:pt x="676" y="641"/>
                    <a:pt x="680" y="635"/>
                    <a:pt x="686" y="634"/>
                  </a:cubicBezTo>
                  <a:lnTo>
                    <a:pt x="818" y="616"/>
                  </a:lnTo>
                  <a:lnTo>
                    <a:pt x="746" y="504"/>
                  </a:lnTo>
                  <a:cubicBezTo>
                    <a:pt x="743" y="498"/>
                    <a:pt x="744" y="491"/>
                    <a:pt x="749" y="488"/>
                  </a:cubicBezTo>
                  <a:lnTo>
                    <a:pt x="854" y="406"/>
                  </a:lnTo>
                  <a:lnTo>
                    <a:pt x="735" y="344"/>
                  </a:lnTo>
                  <a:cubicBezTo>
                    <a:pt x="730" y="342"/>
                    <a:pt x="728" y="335"/>
                    <a:pt x="730" y="329"/>
                  </a:cubicBezTo>
                  <a:lnTo>
                    <a:pt x="780" y="206"/>
                  </a:lnTo>
                  <a:lnTo>
                    <a:pt x="647" y="211"/>
                  </a:lnTo>
                  <a:cubicBezTo>
                    <a:pt x="641" y="212"/>
                    <a:pt x="636" y="208"/>
                    <a:pt x="635" y="202"/>
                  </a:cubicBezTo>
                  <a:lnTo>
                    <a:pt x="616" y="70"/>
                  </a:lnTo>
                  <a:lnTo>
                    <a:pt x="504" y="141"/>
                  </a:lnTo>
                  <a:cubicBezTo>
                    <a:pt x="499" y="144"/>
                    <a:pt x="492" y="143"/>
                    <a:pt x="488" y="139"/>
                  </a:cubicBezTo>
                  <a:lnTo>
                    <a:pt x="406" y="34"/>
                  </a:lnTo>
                  <a:lnTo>
                    <a:pt x="344" y="151"/>
                  </a:lnTo>
                  <a:cubicBezTo>
                    <a:pt x="342" y="157"/>
                    <a:pt x="335" y="159"/>
                    <a:pt x="330" y="157"/>
                  </a:cubicBezTo>
                  <a:lnTo>
                    <a:pt x="206" y="107"/>
                  </a:lnTo>
                  <a:lnTo>
                    <a:pt x="212" y="240"/>
                  </a:lnTo>
                  <a:cubicBezTo>
                    <a:pt x="212" y="246"/>
                    <a:pt x="207" y="252"/>
                    <a:pt x="202" y="252"/>
                  </a:cubicBezTo>
                  <a:lnTo>
                    <a:pt x="69" y="271"/>
                  </a:lnTo>
                  <a:lnTo>
                    <a:pt x="142" y="383"/>
                  </a:lnTo>
                  <a:cubicBezTo>
                    <a:pt x="144" y="389"/>
                    <a:pt x="143" y="396"/>
                    <a:pt x="138" y="399"/>
                  </a:cubicBezTo>
                  <a:lnTo>
                    <a:pt x="33" y="481"/>
                  </a:lnTo>
                  <a:lnTo>
                    <a:pt x="152" y="543"/>
                  </a:lnTo>
                  <a:cubicBezTo>
                    <a:pt x="157" y="546"/>
                    <a:pt x="159" y="552"/>
                    <a:pt x="157" y="558"/>
                  </a:cubicBezTo>
                  <a:lnTo>
                    <a:pt x="107" y="682"/>
                  </a:lnTo>
                  <a:lnTo>
                    <a:pt x="241" y="676"/>
                  </a:lnTo>
                  <a:cubicBezTo>
                    <a:pt x="247" y="675"/>
                    <a:pt x="252" y="679"/>
                    <a:pt x="253" y="685"/>
                  </a:cubicBezTo>
                  <a:lnTo>
                    <a:pt x="271" y="818"/>
                  </a:lnTo>
                  <a:lnTo>
                    <a:pt x="384" y="746"/>
                  </a:lnTo>
                  <a:cubicBezTo>
                    <a:pt x="385" y="745"/>
                    <a:pt x="388" y="744"/>
                    <a:pt x="390" y="744"/>
                  </a:cubicBezTo>
                  <a:close/>
                  <a:moveTo>
                    <a:pt x="483" y="887"/>
                  </a:moveTo>
                  <a:cubicBezTo>
                    <a:pt x="480" y="887"/>
                    <a:pt x="477" y="885"/>
                    <a:pt x="474" y="883"/>
                  </a:cubicBezTo>
                  <a:lnTo>
                    <a:pt x="387" y="772"/>
                  </a:lnTo>
                  <a:lnTo>
                    <a:pt x="268" y="847"/>
                  </a:lnTo>
                  <a:cubicBezTo>
                    <a:pt x="265" y="849"/>
                    <a:pt x="261" y="850"/>
                    <a:pt x="257" y="848"/>
                  </a:cubicBezTo>
                  <a:cubicBezTo>
                    <a:pt x="253" y="846"/>
                    <a:pt x="251" y="843"/>
                    <a:pt x="251" y="839"/>
                  </a:cubicBezTo>
                  <a:lnTo>
                    <a:pt x="231" y="699"/>
                  </a:lnTo>
                  <a:lnTo>
                    <a:pt x="90" y="706"/>
                  </a:lnTo>
                  <a:cubicBezTo>
                    <a:pt x="86" y="706"/>
                    <a:pt x="82" y="704"/>
                    <a:pt x="80" y="701"/>
                  </a:cubicBezTo>
                  <a:cubicBezTo>
                    <a:pt x="78" y="697"/>
                    <a:pt x="77" y="693"/>
                    <a:pt x="79" y="690"/>
                  </a:cubicBezTo>
                  <a:lnTo>
                    <a:pt x="132" y="559"/>
                  </a:lnTo>
                  <a:lnTo>
                    <a:pt x="6" y="493"/>
                  </a:lnTo>
                  <a:cubicBezTo>
                    <a:pt x="3" y="491"/>
                    <a:pt x="1" y="489"/>
                    <a:pt x="0" y="484"/>
                  </a:cubicBezTo>
                  <a:cubicBezTo>
                    <a:pt x="0" y="480"/>
                    <a:pt x="1" y="476"/>
                    <a:pt x="5" y="474"/>
                  </a:cubicBezTo>
                  <a:lnTo>
                    <a:pt x="116" y="387"/>
                  </a:lnTo>
                  <a:lnTo>
                    <a:pt x="40" y="268"/>
                  </a:lnTo>
                  <a:cubicBezTo>
                    <a:pt x="38" y="265"/>
                    <a:pt x="38" y="260"/>
                    <a:pt x="39" y="257"/>
                  </a:cubicBezTo>
                  <a:cubicBezTo>
                    <a:pt x="41" y="254"/>
                    <a:pt x="44" y="251"/>
                    <a:pt x="48" y="250"/>
                  </a:cubicBezTo>
                  <a:lnTo>
                    <a:pt x="188" y="231"/>
                  </a:lnTo>
                  <a:lnTo>
                    <a:pt x="182" y="90"/>
                  </a:lnTo>
                  <a:cubicBezTo>
                    <a:pt x="181" y="86"/>
                    <a:pt x="183" y="82"/>
                    <a:pt x="187" y="80"/>
                  </a:cubicBezTo>
                  <a:cubicBezTo>
                    <a:pt x="190" y="77"/>
                    <a:pt x="194" y="77"/>
                    <a:pt x="198" y="79"/>
                  </a:cubicBezTo>
                  <a:lnTo>
                    <a:pt x="329" y="131"/>
                  </a:lnTo>
                  <a:lnTo>
                    <a:pt x="394" y="7"/>
                  </a:lnTo>
                  <a:cubicBezTo>
                    <a:pt x="395" y="3"/>
                    <a:pt x="399" y="0"/>
                    <a:pt x="403" y="0"/>
                  </a:cubicBezTo>
                  <a:cubicBezTo>
                    <a:pt x="407" y="0"/>
                    <a:pt x="411" y="2"/>
                    <a:pt x="413" y="5"/>
                  </a:cubicBezTo>
                  <a:lnTo>
                    <a:pt x="500" y="115"/>
                  </a:lnTo>
                  <a:lnTo>
                    <a:pt x="619" y="40"/>
                  </a:lnTo>
                  <a:cubicBezTo>
                    <a:pt x="622" y="38"/>
                    <a:pt x="626" y="37"/>
                    <a:pt x="630" y="39"/>
                  </a:cubicBezTo>
                  <a:cubicBezTo>
                    <a:pt x="634" y="41"/>
                    <a:pt x="636" y="44"/>
                    <a:pt x="637" y="48"/>
                  </a:cubicBezTo>
                  <a:lnTo>
                    <a:pt x="656" y="188"/>
                  </a:lnTo>
                  <a:lnTo>
                    <a:pt x="797" y="181"/>
                  </a:lnTo>
                  <a:cubicBezTo>
                    <a:pt x="802" y="181"/>
                    <a:pt x="805" y="183"/>
                    <a:pt x="808" y="186"/>
                  </a:cubicBezTo>
                  <a:cubicBezTo>
                    <a:pt x="810" y="189"/>
                    <a:pt x="810" y="194"/>
                    <a:pt x="809" y="197"/>
                  </a:cubicBezTo>
                  <a:lnTo>
                    <a:pt x="756" y="328"/>
                  </a:lnTo>
                  <a:lnTo>
                    <a:pt x="881" y="394"/>
                  </a:lnTo>
                  <a:cubicBezTo>
                    <a:pt x="884" y="396"/>
                    <a:pt x="887" y="399"/>
                    <a:pt x="887" y="403"/>
                  </a:cubicBezTo>
                  <a:cubicBezTo>
                    <a:pt x="888" y="407"/>
                    <a:pt x="886" y="411"/>
                    <a:pt x="883" y="413"/>
                  </a:cubicBezTo>
                  <a:lnTo>
                    <a:pt x="771" y="500"/>
                  </a:lnTo>
                  <a:lnTo>
                    <a:pt x="847" y="619"/>
                  </a:lnTo>
                  <a:cubicBezTo>
                    <a:pt x="850" y="622"/>
                    <a:pt x="850" y="627"/>
                    <a:pt x="849" y="630"/>
                  </a:cubicBezTo>
                  <a:cubicBezTo>
                    <a:pt x="847" y="634"/>
                    <a:pt x="843" y="636"/>
                    <a:pt x="839" y="637"/>
                  </a:cubicBezTo>
                  <a:lnTo>
                    <a:pt x="699" y="656"/>
                  </a:lnTo>
                  <a:lnTo>
                    <a:pt x="706" y="797"/>
                  </a:lnTo>
                  <a:cubicBezTo>
                    <a:pt x="706" y="801"/>
                    <a:pt x="704" y="805"/>
                    <a:pt x="701" y="807"/>
                  </a:cubicBezTo>
                  <a:cubicBezTo>
                    <a:pt x="698" y="810"/>
                    <a:pt x="693" y="810"/>
                    <a:pt x="689" y="809"/>
                  </a:cubicBezTo>
                  <a:lnTo>
                    <a:pt x="559" y="756"/>
                  </a:lnTo>
                  <a:lnTo>
                    <a:pt x="494" y="881"/>
                  </a:lnTo>
                  <a:cubicBezTo>
                    <a:pt x="492" y="884"/>
                    <a:pt x="488" y="886"/>
                    <a:pt x="485" y="887"/>
                  </a:cubicBezTo>
                  <a:cubicBezTo>
                    <a:pt x="484" y="887"/>
                    <a:pt x="484" y="887"/>
                    <a:pt x="483" y="88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7" name="Freeform: Shape 736">
              <a:extLst>
                <a:ext uri="{FF2B5EF4-FFF2-40B4-BE49-F238E27FC236}">
                  <a16:creationId xmlns:a16="http://schemas.microsoft.com/office/drawing/2014/main" id="{23F003F1-CE83-41EE-ADCD-0A5C0813A805}"/>
                </a:ext>
              </a:extLst>
            </p:cNvPr>
            <p:cNvSpPr/>
            <p:nvPr/>
          </p:nvSpPr>
          <p:spPr>
            <a:xfrm>
              <a:off x="13615263" y="6846788"/>
              <a:ext cx="644074" cy="6453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8" h="519">
                  <a:moveTo>
                    <a:pt x="517" y="236"/>
                  </a:moveTo>
                  <a:cubicBezTo>
                    <a:pt x="530" y="379"/>
                    <a:pt x="425" y="505"/>
                    <a:pt x="283" y="518"/>
                  </a:cubicBezTo>
                  <a:cubicBezTo>
                    <a:pt x="140" y="531"/>
                    <a:pt x="14" y="426"/>
                    <a:pt x="1" y="283"/>
                  </a:cubicBezTo>
                  <a:cubicBezTo>
                    <a:pt x="-13" y="140"/>
                    <a:pt x="92" y="14"/>
                    <a:pt x="235" y="1"/>
                  </a:cubicBezTo>
                  <a:cubicBezTo>
                    <a:pt x="378" y="-12"/>
                    <a:pt x="504" y="93"/>
                    <a:pt x="517" y="236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8" name="Freeform: Shape 737">
              <a:extLst>
                <a:ext uri="{FF2B5EF4-FFF2-40B4-BE49-F238E27FC236}">
                  <a16:creationId xmlns:a16="http://schemas.microsoft.com/office/drawing/2014/main" id="{AD19D08C-B1B2-4853-9318-4850075E55A7}"/>
                </a:ext>
              </a:extLst>
            </p:cNvPr>
            <p:cNvSpPr/>
            <p:nvPr/>
          </p:nvSpPr>
          <p:spPr>
            <a:xfrm>
              <a:off x="13600313" y="6833084"/>
              <a:ext cx="673973" cy="6752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2" h="543">
                  <a:moveTo>
                    <a:pt x="271" y="24"/>
                  </a:moveTo>
                  <a:cubicBezTo>
                    <a:pt x="263" y="24"/>
                    <a:pt x="256" y="24"/>
                    <a:pt x="248" y="25"/>
                  </a:cubicBezTo>
                  <a:cubicBezTo>
                    <a:pt x="182" y="31"/>
                    <a:pt x="123" y="62"/>
                    <a:pt x="80" y="113"/>
                  </a:cubicBezTo>
                  <a:cubicBezTo>
                    <a:pt x="38" y="164"/>
                    <a:pt x="18" y="228"/>
                    <a:pt x="24" y="294"/>
                  </a:cubicBezTo>
                  <a:cubicBezTo>
                    <a:pt x="30" y="360"/>
                    <a:pt x="61" y="420"/>
                    <a:pt x="112" y="462"/>
                  </a:cubicBezTo>
                  <a:cubicBezTo>
                    <a:pt x="163" y="504"/>
                    <a:pt x="227" y="524"/>
                    <a:pt x="293" y="518"/>
                  </a:cubicBezTo>
                  <a:cubicBezTo>
                    <a:pt x="359" y="512"/>
                    <a:pt x="419" y="481"/>
                    <a:pt x="462" y="430"/>
                  </a:cubicBezTo>
                  <a:cubicBezTo>
                    <a:pt x="504" y="379"/>
                    <a:pt x="523" y="315"/>
                    <a:pt x="517" y="249"/>
                  </a:cubicBezTo>
                  <a:cubicBezTo>
                    <a:pt x="512" y="183"/>
                    <a:pt x="480" y="123"/>
                    <a:pt x="429" y="81"/>
                  </a:cubicBezTo>
                  <a:cubicBezTo>
                    <a:pt x="384" y="44"/>
                    <a:pt x="329" y="24"/>
                    <a:pt x="271" y="24"/>
                  </a:cubicBezTo>
                  <a:close/>
                  <a:moveTo>
                    <a:pt x="270" y="543"/>
                  </a:moveTo>
                  <a:cubicBezTo>
                    <a:pt x="207" y="543"/>
                    <a:pt x="147" y="521"/>
                    <a:pt x="97" y="480"/>
                  </a:cubicBezTo>
                  <a:cubicBezTo>
                    <a:pt x="42" y="434"/>
                    <a:pt x="8" y="368"/>
                    <a:pt x="1" y="296"/>
                  </a:cubicBezTo>
                  <a:cubicBezTo>
                    <a:pt x="-6" y="224"/>
                    <a:pt x="16" y="154"/>
                    <a:pt x="62" y="98"/>
                  </a:cubicBezTo>
                  <a:cubicBezTo>
                    <a:pt x="108" y="42"/>
                    <a:pt x="174" y="8"/>
                    <a:pt x="246" y="1"/>
                  </a:cubicBezTo>
                  <a:cubicBezTo>
                    <a:pt x="318" y="-5"/>
                    <a:pt x="389" y="17"/>
                    <a:pt x="444" y="63"/>
                  </a:cubicBezTo>
                  <a:cubicBezTo>
                    <a:pt x="500" y="110"/>
                    <a:pt x="534" y="174"/>
                    <a:pt x="541" y="247"/>
                  </a:cubicBezTo>
                  <a:cubicBezTo>
                    <a:pt x="547" y="319"/>
                    <a:pt x="526" y="389"/>
                    <a:pt x="479" y="445"/>
                  </a:cubicBezTo>
                  <a:cubicBezTo>
                    <a:pt x="433" y="501"/>
                    <a:pt x="368" y="535"/>
                    <a:pt x="296" y="541"/>
                  </a:cubicBezTo>
                  <a:cubicBezTo>
                    <a:pt x="287" y="542"/>
                    <a:pt x="279" y="543"/>
                    <a:pt x="270" y="54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9" name="Freeform: Shape 738">
              <a:extLst>
                <a:ext uri="{FF2B5EF4-FFF2-40B4-BE49-F238E27FC236}">
                  <a16:creationId xmlns:a16="http://schemas.microsoft.com/office/drawing/2014/main" id="{F3AFD564-53CF-4669-B6B6-B0C18A7CE404}"/>
                </a:ext>
              </a:extLst>
            </p:cNvPr>
            <p:cNvSpPr/>
            <p:nvPr/>
          </p:nvSpPr>
          <p:spPr>
            <a:xfrm>
              <a:off x="13780953" y="7018707"/>
              <a:ext cx="308956" cy="3089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9" h="249">
                  <a:moveTo>
                    <a:pt x="245" y="96"/>
                  </a:moveTo>
                  <a:cubicBezTo>
                    <a:pt x="249" y="92"/>
                    <a:pt x="250" y="85"/>
                    <a:pt x="248" y="80"/>
                  </a:cubicBezTo>
                  <a:cubicBezTo>
                    <a:pt x="245" y="75"/>
                    <a:pt x="240" y="71"/>
                    <a:pt x="234" y="70"/>
                  </a:cubicBezTo>
                  <a:lnTo>
                    <a:pt x="168" y="67"/>
                  </a:lnTo>
                  <a:cubicBezTo>
                    <a:pt x="167" y="67"/>
                    <a:pt x="166" y="66"/>
                    <a:pt x="165" y="65"/>
                  </a:cubicBezTo>
                  <a:lnTo>
                    <a:pt x="130" y="7"/>
                  </a:lnTo>
                  <a:cubicBezTo>
                    <a:pt x="127" y="2"/>
                    <a:pt x="122" y="-1"/>
                    <a:pt x="116" y="0"/>
                  </a:cubicBezTo>
                  <a:cubicBezTo>
                    <a:pt x="110" y="0"/>
                    <a:pt x="105" y="4"/>
                    <a:pt x="102" y="10"/>
                  </a:cubicBezTo>
                  <a:lnTo>
                    <a:pt x="79" y="73"/>
                  </a:lnTo>
                  <a:cubicBezTo>
                    <a:pt x="78" y="74"/>
                    <a:pt x="77" y="75"/>
                    <a:pt x="76" y="75"/>
                  </a:cubicBezTo>
                  <a:lnTo>
                    <a:pt x="12" y="91"/>
                  </a:lnTo>
                  <a:cubicBezTo>
                    <a:pt x="6" y="92"/>
                    <a:pt x="2" y="97"/>
                    <a:pt x="1" y="103"/>
                  </a:cubicBezTo>
                  <a:cubicBezTo>
                    <a:pt x="-1" y="108"/>
                    <a:pt x="1" y="115"/>
                    <a:pt x="5" y="118"/>
                  </a:cubicBezTo>
                  <a:lnTo>
                    <a:pt x="57" y="162"/>
                  </a:lnTo>
                  <a:cubicBezTo>
                    <a:pt x="58" y="162"/>
                    <a:pt x="59" y="163"/>
                    <a:pt x="59" y="165"/>
                  </a:cubicBezTo>
                  <a:lnTo>
                    <a:pt x="54" y="233"/>
                  </a:lnTo>
                  <a:cubicBezTo>
                    <a:pt x="53" y="239"/>
                    <a:pt x="56" y="245"/>
                    <a:pt x="62" y="248"/>
                  </a:cubicBezTo>
                  <a:cubicBezTo>
                    <a:pt x="64" y="249"/>
                    <a:pt x="67" y="249"/>
                    <a:pt x="70" y="249"/>
                  </a:cubicBezTo>
                  <a:cubicBezTo>
                    <a:pt x="73" y="249"/>
                    <a:pt x="76" y="249"/>
                    <a:pt x="78" y="247"/>
                  </a:cubicBezTo>
                  <a:lnTo>
                    <a:pt x="133" y="210"/>
                  </a:lnTo>
                  <a:cubicBezTo>
                    <a:pt x="134" y="210"/>
                    <a:pt x="136" y="210"/>
                    <a:pt x="137" y="210"/>
                  </a:cubicBezTo>
                  <a:lnTo>
                    <a:pt x="197" y="236"/>
                  </a:lnTo>
                  <a:cubicBezTo>
                    <a:pt x="203" y="239"/>
                    <a:pt x="209" y="238"/>
                    <a:pt x="214" y="234"/>
                  </a:cubicBezTo>
                  <a:cubicBezTo>
                    <a:pt x="218" y="230"/>
                    <a:pt x="220" y="224"/>
                    <a:pt x="218" y="218"/>
                  </a:cubicBezTo>
                  <a:lnTo>
                    <a:pt x="201" y="152"/>
                  </a:lnTo>
                  <a:cubicBezTo>
                    <a:pt x="201" y="150"/>
                    <a:pt x="201" y="149"/>
                    <a:pt x="202" y="14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0" name="Freeform: Shape 739">
              <a:extLst>
                <a:ext uri="{FF2B5EF4-FFF2-40B4-BE49-F238E27FC236}">
                  <a16:creationId xmlns:a16="http://schemas.microsoft.com/office/drawing/2014/main" id="{1F92BAC4-A1A9-450B-864F-2E68E23AA237}"/>
                </a:ext>
              </a:extLst>
            </p:cNvPr>
            <p:cNvSpPr/>
            <p:nvPr/>
          </p:nvSpPr>
          <p:spPr>
            <a:xfrm>
              <a:off x="14498529" y="7004497"/>
              <a:ext cx="1599597" cy="345591"/>
            </a:xfrm>
            <a:custGeom>
              <a:avLst/>
              <a:gdLst>
                <a:gd name="connsiteX0" fmla="*/ 329548 w 1599597"/>
                <a:gd name="connsiteY0" fmla="*/ 148501 h 345591"/>
                <a:gd name="connsiteX1" fmla="*/ 266349 w 1599597"/>
                <a:gd name="connsiteY1" fmla="*/ 221596 h 345591"/>
                <a:gd name="connsiteX2" fmla="*/ 341940 w 1599597"/>
                <a:gd name="connsiteY2" fmla="*/ 279825 h 345591"/>
                <a:gd name="connsiteX3" fmla="*/ 403900 w 1599597"/>
                <a:gd name="connsiteY3" fmla="*/ 207968 h 345591"/>
                <a:gd name="connsiteX4" fmla="*/ 329548 w 1599597"/>
                <a:gd name="connsiteY4" fmla="*/ 148501 h 345591"/>
                <a:gd name="connsiteX5" fmla="*/ 205556 w 1599597"/>
                <a:gd name="connsiteY5" fmla="*/ 118857 h 345591"/>
                <a:gd name="connsiteX6" fmla="*/ 149833 w 1599597"/>
                <a:gd name="connsiteY6" fmla="*/ 340635 h 345591"/>
                <a:gd name="connsiteX7" fmla="*/ 94110 w 1599597"/>
                <a:gd name="connsiteY7" fmla="*/ 345591 h 345591"/>
                <a:gd name="connsiteX8" fmla="*/ 0 w 1599597"/>
                <a:gd name="connsiteY8" fmla="*/ 137442 h 345591"/>
                <a:gd name="connsiteX9" fmla="*/ 52008 w 1599597"/>
                <a:gd name="connsiteY9" fmla="*/ 132486 h 345591"/>
                <a:gd name="connsiteX10" fmla="*/ 115161 w 1599597"/>
                <a:gd name="connsiteY10" fmla="*/ 278686 h 345591"/>
                <a:gd name="connsiteX11" fmla="*/ 116399 w 1599597"/>
                <a:gd name="connsiteY11" fmla="*/ 278686 h 345591"/>
                <a:gd name="connsiteX12" fmla="*/ 153548 w 1599597"/>
                <a:gd name="connsiteY12" fmla="*/ 122574 h 345591"/>
                <a:gd name="connsiteX13" fmla="*/ 324591 w 1599597"/>
                <a:gd name="connsiteY13" fmla="*/ 102661 h 345591"/>
                <a:gd name="connsiteX14" fmla="*/ 452229 w 1599597"/>
                <a:gd name="connsiteY14" fmla="*/ 203013 h 345591"/>
                <a:gd name="connsiteX15" fmla="*/ 345658 w 1599597"/>
                <a:gd name="connsiteY15" fmla="*/ 325664 h 345591"/>
                <a:gd name="connsiteX16" fmla="*/ 219259 w 1599597"/>
                <a:gd name="connsiteY16" fmla="*/ 224074 h 345591"/>
                <a:gd name="connsiteX17" fmla="*/ 324591 w 1599597"/>
                <a:gd name="connsiteY17" fmla="*/ 102661 h 345591"/>
                <a:gd name="connsiteX18" fmla="*/ 664083 w 1599597"/>
                <a:gd name="connsiteY18" fmla="*/ 76500 h 345591"/>
                <a:gd name="connsiteX19" fmla="*/ 676465 w 1599597"/>
                <a:gd name="connsiteY19" fmla="*/ 210322 h 345591"/>
                <a:gd name="connsiteX20" fmla="*/ 587312 w 1599597"/>
                <a:gd name="connsiteY20" fmla="*/ 305732 h 345591"/>
                <a:gd name="connsiteX21" fmla="*/ 484537 w 1599597"/>
                <a:gd name="connsiteY21" fmla="*/ 228908 h 345591"/>
                <a:gd name="connsiteX22" fmla="*/ 472155 w 1599597"/>
                <a:gd name="connsiteY22" fmla="*/ 93848 h 345591"/>
                <a:gd name="connsiteX23" fmla="*/ 521685 w 1599597"/>
                <a:gd name="connsiteY23" fmla="*/ 90130 h 345591"/>
                <a:gd name="connsiteX24" fmla="*/ 534067 w 1599597"/>
                <a:gd name="connsiteY24" fmla="*/ 222713 h 345591"/>
                <a:gd name="connsiteX25" fmla="*/ 584835 w 1599597"/>
                <a:gd name="connsiteY25" fmla="*/ 264842 h 345591"/>
                <a:gd name="connsiteX26" fmla="*/ 626935 w 1599597"/>
                <a:gd name="connsiteY26" fmla="*/ 215278 h 345591"/>
                <a:gd name="connsiteX27" fmla="*/ 614553 w 1599597"/>
                <a:gd name="connsiteY27" fmla="*/ 81457 h 345591"/>
                <a:gd name="connsiteX28" fmla="*/ 809180 w 1599597"/>
                <a:gd name="connsiteY28" fmla="*/ 60304 h 345591"/>
                <a:gd name="connsiteX29" fmla="*/ 914474 w 1599597"/>
                <a:gd name="connsiteY29" fmla="*/ 107377 h 345591"/>
                <a:gd name="connsiteX30" fmla="*/ 873595 w 1599597"/>
                <a:gd name="connsiteY30" fmla="*/ 132152 h 345591"/>
                <a:gd name="connsiteX31" fmla="*/ 814135 w 1599597"/>
                <a:gd name="connsiteY31" fmla="*/ 106138 h 345591"/>
                <a:gd name="connsiteX32" fmla="*/ 753437 w 1599597"/>
                <a:gd name="connsiteY32" fmla="*/ 175508 h 345591"/>
                <a:gd name="connsiteX33" fmla="*/ 825284 w 1599597"/>
                <a:gd name="connsiteY33" fmla="*/ 233729 h 345591"/>
                <a:gd name="connsiteX34" fmla="*/ 881028 w 1599597"/>
                <a:gd name="connsiteY34" fmla="*/ 195328 h 345591"/>
                <a:gd name="connsiteX35" fmla="*/ 925623 w 1599597"/>
                <a:gd name="connsiteY35" fmla="*/ 211432 h 345591"/>
                <a:gd name="connsiteX36" fmla="*/ 830239 w 1599597"/>
                <a:gd name="connsiteY36" fmla="*/ 278324 h 345591"/>
                <a:gd name="connsiteX37" fmla="*/ 706364 w 1599597"/>
                <a:gd name="connsiteY37" fmla="*/ 180463 h 345591"/>
                <a:gd name="connsiteX38" fmla="*/ 809180 w 1599597"/>
                <a:gd name="connsiteY38" fmla="*/ 60304 h 345591"/>
                <a:gd name="connsiteX39" fmla="*/ 1480700 w 1599597"/>
                <a:gd name="connsiteY39" fmla="*/ 38914 h 345591"/>
                <a:gd name="connsiteX40" fmla="*/ 1441068 w 1599597"/>
                <a:gd name="connsiteY40" fmla="*/ 42630 h 345591"/>
                <a:gd name="connsiteX41" fmla="*/ 1447260 w 1599597"/>
                <a:gd name="connsiteY41" fmla="*/ 107056 h 345591"/>
                <a:gd name="connsiteX42" fmla="*/ 1486893 w 1599597"/>
                <a:gd name="connsiteY42" fmla="*/ 103339 h 345591"/>
                <a:gd name="connsiteX43" fmla="*/ 1526525 w 1599597"/>
                <a:gd name="connsiteY43" fmla="*/ 67409 h 345591"/>
                <a:gd name="connsiteX44" fmla="*/ 1480700 w 1599597"/>
                <a:gd name="connsiteY44" fmla="*/ 38914 h 345591"/>
                <a:gd name="connsiteX45" fmla="*/ 1141250 w 1599597"/>
                <a:gd name="connsiteY45" fmla="*/ 32897 h 345591"/>
                <a:gd name="connsiteX46" fmla="*/ 1159832 w 1599597"/>
                <a:gd name="connsiteY46" fmla="*/ 247273 h 345591"/>
                <a:gd name="connsiteX47" fmla="*/ 1111519 w 1599597"/>
                <a:gd name="connsiteY47" fmla="*/ 250990 h 345591"/>
                <a:gd name="connsiteX48" fmla="*/ 1102848 w 1599597"/>
                <a:gd name="connsiteY48" fmla="*/ 159292 h 345591"/>
                <a:gd name="connsiteX49" fmla="*/ 998789 w 1599597"/>
                <a:gd name="connsiteY49" fmla="*/ 170445 h 345591"/>
                <a:gd name="connsiteX50" fmla="*/ 1007461 w 1599597"/>
                <a:gd name="connsiteY50" fmla="*/ 262143 h 345591"/>
                <a:gd name="connsiteX51" fmla="*/ 959148 w 1599597"/>
                <a:gd name="connsiteY51" fmla="*/ 265860 h 345591"/>
                <a:gd name="connsiteX52" fmla="*/ 939327 w 1599597"/>
                <a:gd name="connsiteY52" fmla="*/ 50246 h 345591"/>
                <a:gd name="connsiteX53" fmla="*/ 987640 w 1599597"/>
                <a:gd name="connsiteY53" fmla="*/ 45289 h 345591"/>
                <a:gd name="connsiteX54" fmla="*/ 993834 w 1599597"/>
                <a:gd name="connsiteY54" fmla="*/ 123356 h 345591"/>
                <a:gd name="connsiteX55" fmla="*/ 1099131 w 1599597"/>
                <a:gd name="connsiteY55" fmla="*/ 114682 h 345591"/>
                <a:gd name="connsiteX56" fmla="*/ 1092937 w 1599597"/>
                <a:gd name="connsiteY56" fmla="*/ 36615 h 345591"/>
                <a:gd name="connsiteX57" fmla="*/ 1340663 w 1599597"/>
                <a:gd name="connsiteY57" fmla="*/ 14210 h 345591"/>
                <a:gd name="connsiteX58" fmla="*/ 1344377 w 1599597"/>
                <a:gd name="connsiteY58" fmla="*/ 53860 h 345591"/>
                <a:gd name="connsiteX59" fmla="*/ 1228018 w 1599597"/>
                <a:gd name="connsiteY59" fmla="*/ 63773 h 345591"/>
                <a:gd name="connsiteX60" fmla="*/ 1231732 w 1599597"/>
                <a:gd name="connsiteY60" fmla="*/ 113335 h 345591"/>
                <a:gd name="connsiteX61" fmla="*/ 1335712 w 1599597"/>
                <a:gd name="connsiteY61" fmla="*/ 103423 h 345591"/>
                <a:gd name="connsiteX62" fmla="*/ 1338188 w 1599597"/>
                <a:gd name="connsiteY62" fmla="*/ 144311 h 345591"/>
                <a:gd name="connsiteX63" fmla="*/ 1235445 w 1599597"/>
                <a:gd name="connsiteY63" fmla="*/ 154224 h 345591"/>
                <a:gd name="connsiteX64" fmla="*/ 1239159 w 1599597"/>
                <a:gd name="connsiteY64" fmla="*/ 200069 h 345591"/>
                <a:gd name="connsiteX65" fmla="*/ 1367896 w 1599597"/>
                <a:gd name="connsiteY65" fmla="*/ 188918 h 345591"/>
                <a:gd name="connsiteX66" fmla="*/ 1370372 w 1599597"/>
                <a:gd name="connsiteY66" fmla="*/ 228568 h 345591"/>
                <a:gd name="connsiteX67" fmla="*/ 1195834 w 1599597"/>
                <a:gd name="connsiteY67" fmla="*/ 243436 h 345591"/>
                <a:gd name="connsiteX68" fmla="*/ 1176028 w 1599597"/>
                <a:gd name="connsiteY68" fmla="*/ 29079 h 345591"/>
                <a:gd name="connsiteX69" fmla="*/ 1489370 w 1599597"/>
                <a:gd name="connsiteY69" fmla="*/ 506 h 345591"/>
                <a:gd name="connsiteX70" fmla="*/ 1574827 w 1599597"/>
                <a:gd name="connsiteY70" fmla="*/ 62454 h 345591"/>
                <a:gd name="connsiteX71" fmla="*/ 1527763 w 1599597"/>
                <a:gd name="connsiteY71" fmla="*/ 134312 h 345591"/>
                <a:gd name="connsiteX72" fmla="*/ 1529002 w 1599597"/>
                <a:gd name="connsiteY72" fmla="*/ 134312 h 345591"/>
                <a:gd name="connsiteX73" fmla="*/ 1599597 w 1599597"/>
                <a:gd name="connsiteY73" fmla="*/ 207410 h 345591"/>
                <a:gd name="connsiteX74" fmla="*/ 1538910 w 1599597"/>
                <a:gd name="connsiteY74" fmla="*/ 213605 h 345591"/>
                <a:gd name="connsiteX75" fmla="*/ 1474508 w 1599597"/>
                <a:gd name="connsiteY75" fmla="*/ 141746 h 345591"/>
                <a:gd name="connsiteX76" fmla="*/ 1450976 w 1599597"/>
                <a:gd name="connsiteY76" fmla="*/ 144224 h 345591"/>
                <a:gd name="connsiteX77" fmla="*/ 1457168 w 1599597"/>
                <a:gd name="connsiteY77" fmla="*/ 221038 h 345591"/>
                <a:gd name="connsiteX78" fmla="*/ 1408867 w 1599597"/>
                <a:gd name="connsiteY78" fmla="*/ 225994 h 345591"/>
                <a:gd name="connsiteX79" fmla="*/ 1387812 w 1599597"/>
                <a:gd name="connsiteY79" fmla="*/ 10418 h 345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1599597" h="345591">
                  <a:moveTo>
                    <a:pt x="329548" y="148501"/>
                  </a:moveTo>
                  <a:cubicBezTo>
                    <a:pt x="292372" y="152217"/>
                    <a:pt x="263870" y="184429"/>
                    <a:pt x="266349" y="221596"/>
                  </a:cubicBezTo>
                  <a:cubicBezTo>
                    <a:pt x="270066" y="256286"/>
                    <a:pt x="303525" y="283542"/>
                    <a:pt x="341940" y="279825"/>
                  </a:cubicBezTo>
                  <a:cubicBezTo>
                    <a:pt x="379116" y="276108"/>
                    <a:pt x="407618" y="243897"/>
                    <a:pt x="403900" y="207968"/>
                  </a:cubicBezTo>
                  <a:cubicBezTo>
                    <a:pt x="400182" y="172040"/>
                    <a:pt x="366724" y="144784"/>
                    <a:pt x="329548" y="148501"/>
                  </a:cubicBezTo>
                  <a:close/>
                  <a:moveTo>
                    <a:pt x="205556" y="118857"/>
                  </a:moveTo>
                  <a:lnTo>
                    <a:pt x="149833" y="340635"/>
                  </a:lnTo>
                  <a:lnTo>
                    <a:pt x="94110" y="345591"/>
                  </a:lnTo>
                  <a:lnTo>
                    <a:pt x="0" y="137442"/>
                  </a:lnTo>
                  <a:lnTo>
                    <a:pt x="52008" y="132486"/>
                  </a:lnTo>
                  <a:lnTo>
                    <a:pt x="115161" y="278686"/>
                  </a:lnTo>
                  <a:lnTo>
                    <a:pt x="116399" y="278686"/>
                  </a:lnTo>
                  <a:lnTo>
                    <a:pt x="153548" y="122574"/>
                  </a:lnTo>
                  <a:close/>
                  <a:moveTo>
                    <a:pt x="324591" y="102661"/>
                  </a:moveTo>
                  <a:cubicBezTo>
                    <a:pt x="390269" y="97706"/>
                    <a:pt x="447272" y="142306"/>
                    <a:pt x="452229" y="203013"/>
                  </a:cubicBezTo>
                  <a:cubicBezTo>
                    <a:pt x="458425" y="264958"/>
                    <a:pt x="410096" y="319470"/>
                    <a:pt x="345658" y="325664"/>
                  </a:cubicBezTo>
                  <a:cubicBezTo>
                    <a:pt x="281219" y="331859"/>
                    <a:pt x="224216" y="286019"/>
                    <a:pt x="219259" y="224074"/>
                  </a:cubicBezTo>
                  <a:cubicBezTo>
                    <a:pt x="213063" y="163368"/>
                    <a:pt x="260153" y="108856"/>
                    <a:pt x="324591" y="102661"/>
                  </a:cubicBezTo>
                  <a:close/>
                  <a:moveTo>
                    <a:pt x="664083" y="76500"/>
                  </a:moveTo>
                  <a:lnTo>
                    <a:pt x="676465" y="210322"/>
                  </a:lnTo>
                  <a:cubicBezTo>
                    <a:pt x="681418" y="268559"/>
                    <a:pt x="649224" y="300776"/>
                    <a:pt x="587312" y="305732"/>
                  </a:cubicBezTo>
                  <a:cubicBezTo>
                    <a:pt x="527876" y="310689"/>
                    <a:pt x="489490" y="287146"/>
                    <a:pt x="484537" y="228908"/>
                  </a:cubicBezTo>
                  <a:lnTo>
                    <a:pt x="472155" y="93848"/>
                  </a:lnTo>
                  <a:lnTo>
                    <a:pt x="521685" y="90130"/>
                  </a:lnTo>
                  <a:lnTo>
                    <a:pt x="534067" y="222713"/>
                  </a:lnTo>
                  <a:cubicBezTo>
                    <a:pt x="535305" y="246256"/>
                    <a:pt x="545211" y="269799"/>
                    <a:pt x="584835" y="264842"/>
                  </a:cubicBezTo>
                  <a:cubicBezTo>
                    <a:pt x="619506" y="262364"/>
                    <a:pt x="630650" y="247495"/>
                    <a:pt x="626935" y="215278"/>
                  </a:cubicBezTo>
                  <a:lnTo>
                    <a:pt x="614553" y="81457"/>
                  </a:lnTo>
                  <a:close/>
                  <a:moveTo>
                    <a:pt x="809180" y="60304"/>
                  </a:moveTo>
                  <a:cubicBezTo>
                    <a:pt x="853775" y="56588"/>
                    <a:pt x="892177" y="76408"/>
                    <a:pt x="914474" y="107377"/>
                  </a:cubicBezTo>
                  <a:cubicBezTo>
                    <a:pt x="895893" y="119764"/>
                    <a:pt x="894654" y="119764"/>
                    <a:pt x="873595" y="132152"/>
                  </a:cubicBezTo>
                  <a:cubicBezTo>
                    <a:pt x="861208" y="114809"/>
                    <a:pt x="838910" y="103661"/>
                    <a:pt x="814135" y="106138"/>
                  </a:cubicBezTo>
                  <a:cubicBezTo>
                    <a:pt x="776973" y="108616"/>
                    <a:pt x="749720" y="140823"/>
                    <a:pt x="753437" y="175508"/>
                  </a:cubicBezTo>
                  <a:cubicBezTo>
                    <a:pt x="755914" y="211432"/>
                    <a:pt x="789360" y="237446"/>
                    <a:pt x="825284" y="233729"/>
                  </a:cubicBezTo>
                  <a:cubicBezTo>
                    <a:pt x="851298" y="231252"/>
                    <a:pt x="872357" y="216387"/>
                    <a:pt x="881028" y="195328"/>
                  </a:cubicBezTo>
                  <a:cubicBezTo>
                    <a:pt x="904564" y="202761"/>
                    <a:pt x="905803" y="205238"/>
                    <a:pt x="925623" y="211432"/>
                  </a:cubicBezTo>
                  <a:cubicBezTo>
                    <a:pt x="909519" y="248594"/>
                    <a:pt x="874834" y="274608"/>
                    <a:pt x="830239" y="278324"/>
                  </a:cubicBezTo>
                  <a:cubicBezTo>
                    <a:pt x="767063" y="284518"/>
                    <a:pt x="711319" y="239923"/>
                    <a:pt x="706364" y="180463"/>
                  </a:cubicBezTo>
                  <a:cubicBezTo>
                    <a:pt x="700170" y="121003"/>
                    <a:pt x="747243" y="66498"/>
                    <a:pt x="809180" y="60304"/>
                  </a:cubicBezTo>
                  <a:close/>
                  <a:moveTo>
                    <a:pt x="1480700" y="38914"/>
                  </a:moveTo>
                  <a:lnTo>
                    <a:pt x="1441068" y="42630"/>
                  </a:lnTo>
                  <a:lnTo>
                    <a:pt x="1447260" y="107056"/>
                  </a:lnTo>
                  <a:lnTo>
                    <a:pt x="1486893" y="103339"/>
                  </a:lnTo>
                  <a:cubicBezTo>
                    <a:pt x="1509186" y="100861"/>
                    <a:pt x="1529002" y="94666"/>
                    <a:pt x="1526525" y="67409"/>
                  </a:cubicBezTo>
                  <a:cubicBezTo>
                    <a:pt x="1524048" y="38914"/>
                    <a:pt x="1502993" y="36436"/>
                    <a:pt x="1480700" y="38914"/>
                  </a:cubicBezTo>
                  <a:close/>
                  <a:moveTo>
                    <a:pt x="1141250" y="32897"/>
                  </a:moveTo>
                  <a:lnTo>
                    <a:pt x="1159832" y="247273"/>
                  </a:lnTo>
                  <a:lnTo>
                    <a:pt x="1111519" y="250990"/>
                  </a:lnTo>
                  <a:lnTo>
                    <a:pt x="1102848" y="159292"/>
                  </a:lnTo>
                  <a:lnTo>
                    <a:pt x="998789" y="170445"/>
                  </a:lnTo>
                  <a:lnTo>
                    <a:pt x="1007461" y="262143"/>
                  </a:lnTo>
                  <a:lnTo>
                    <a:pt x="959148" y="265860"/>
                  </a:lnTo>
                  <a:lnTo>
                    <a:pt x="939327" y="50246"/>
                  </a:lnTo>
                  <a:lnTo>
                    <a:pt x="987640" y="45289"/>
                  </a:lnTo>
                  <a:lnTo>
                    <a:pt x="993834" y="123356"/>
                  </a:lnTo>
                  <a:lnTo>
                    <a:pt x="1099131" y="114682"/>
                  </a:lnTo>
                  <a:lnTo>
                    <a:pt x="1092937" y="36615"/>
                  </a:lnTo>
                  <a:close/>
                  <a:moveTo>
                    <a:pt x="1340663" y="14210"/>
                  </a:moveTo>
                  <a:lnTo>
                    <a:pt x="1344377" y="53860"/>
                  </a:lnTo>
                  <a:lnTo>
                    <a:pt x="1228018" y="63773"/>
                  </a:lnTo>
                  <a:lnTo>
                    <a:pt x="1231732" y="113335"/>
                  </a:lnTo>
                  <a:lnTo>
                    <a:pt x="1335712" y="103423"/>
                  </a:lnTo>
                  <a:lnTo>
                    <a:pt x="1338188" y="144311"/>
                  </a:lnTo>
                  <a:lnTo>
                    <a:pt x="1235445" y="154224"/>
                  </a:lnTo>
                  <a:lnTo>
                    <a:pt x="1239159" y="200069"/>
                  </a:lnTo>
                  <a:lnTo>
                    <a:pt x="1367896" y="188918"/>
                  </a:lnTo>
                  <a:lnTo>
                    <a:pt x="1370372" y="228568"/>
                  </a:lnTo>
                  <a:lnTo>
                    <a:pt x="1195834" y="243436"/>
                  </a:lnTo>
                  <a:lnTo>
                    <a:pt x="1176028" y="29079"/>
                  </a:lnTo>
                  <a:close/>
                  <a:moveTo>
                    <a:pt x="1489370" y="506"/>
                  </a:moveTo>
                  <a:cubicBezTo>
                    <a:pt x="1546341" y="-4450"/>
                    <a:pt x="1572350" y="27763"/>
                    <a:pt x="1574827" y="62454"/>
                  </a:cubicBezTo>
                  <a:cubicBezTo>
                    <a:pt x="1578542" y="92188"/>
                    <a:pt x="1564919" y="121923"/>
                    <a:pt x="1527763" y="134312"/>
                  </a:cubicBezTo>
                  <a:lnTo>
                    <a:pt x="1529002" y="134312"/>
                  </a:lnTo>
                  <a:lnTo>
                    <a:pt x="1599597" y="207410"/>
                  </a:lnTo>
                  <a:lnTo>
                    <a:pt x="1538910" y="213605"/>
                  </a:lnTo>
                  <a:lnTo>
                    <a:pt x="1474508" y="141746"/>
                  </a:lnTo>
                  <a:lnTo>
                    <a:pt x="1450976" y="144224"/>
                  </a:lnTo>
                  <a:lnTo>
                    <a:pt x="1457168" y="221038"/>
                  </a:lnTo>
                  <a:lnTo>
                    <a:pt x="1408867" y="225994"/>
                  </a:lnTo>
                  <a:lnTo>
                    <a:pt x="1387812" y="10418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sp>
        <p:nvSpPr>
          <p:cNvPr id="741" name="TextBox 740">
            <a:extLst>
              <a:ext uri="{FF2B5EF4-FFF2-40B4-BE49-F238E27FC236}">
                <a16:creationId xmlns:a16="http://schemas.microsoft.com/office/drawing/2014/main" id="{993A8A61-31CE-4E0C-8D42-3978A1961359}"/>
              </a:ext>
            </a:extLst>
          </p:cNvPr>
          <p:cNvSpPr txBox="1"/>
          <p:nvPr/>
        </p:nvSpPr>
        <p:spPr>
          <a:xfrm>
            <a:off x="1520825" y="69920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400" dirty="0">
                <a:latin typeface="Poppins" panose="00000500000000000000" pitchFamily="2" charset="0"/>
                <a:cs typeface="Poppins" panose="00000500000000000000" pitchFamily="2" charset="0"/>
              </a:rPr>
              <a:t>LOYALTY PROGRAM SLIDE</a:t>
            </a:r>
          </a:p>
        </p:txBody>
      </p:sp>
      <p:sp>
        <p:nvSpPr>
          <p:cNvPr id="742" name="TextBox 741">
            <a:extLst>
              <a:ext uri="{FF2B5EF4-FFF2-40B4-BE49-F238E27FC236}">
                <a16:creationId xmlns:a16="http://schemas.microsoft.com/office/drawing/2014/main" id="{648D53C3-F95C-48B5-8AB6-F20F46504C18}"/>
              </a:ext>
            </a:extLst>
          </p:cNvPr>
          <p:cNvSpPr txBox="1"/>
          <p:nvPr/>
        </p:nvSpPr>
        <p:spPr>
          <a:xfrm>
            <a:off x="1520826" y="1837469"/>
            <a:ext cx="21336000" cy="6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1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743" name="TextBox 742">
            <a:extLst>
              <a:ext uri="{FF2B5EF4-FFF2-40B4-BE49-F238E27FC236}">
                <a16:creationId xmlns:a16="http://schemas.microsoft.com/office/drawing/2014/main" id="{9EB72A28-973A-46BD-BFAC-1E27FCA52528}"/>
              </a:ext>
            </a:extLst>
          </p:cNvPr>
          <p:cNvSpPr txBox="1"/>
          <p:nvPr/>
        </p:nvSpPr>
        <p:spPr>
          <a:xfrm>
            <a:off x="2316040" y="3322751"/>
            <a:ext cx="3027730" cy="250837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5700" spc="-550" dirty="0">
                <a:solidFill>
                  <a:schemeClr val="accent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01</a:t>
            </a:r>
          </a:p>
        </p:txBody>
      </p:sp>
      <p:sp>
        <p:nvSpPr>
          <p:cNvPr id="744" name="TextBox 743">
            <a:extLst>
              <a:ext uri="{FF2B5EF4-FFF2-40B4-BE49-F238E27FC236}">
                <a16:creationId xmlns:a16="http://schemas.microsoft.com/office/drawing/2014/main" id="{2594F424-91DD-4A26-9F13-C25E697EE65D}"/>
              </a:ext>
            </a:extLst>
          </p:cNvPr>
          <p:cNvSpPr txBox="1"/>
          <p:nvPr/>
        </p:nvSpPr>
        <p:spPr>
          <a:xfrm>
            <a:off x="7868480" y="3322751"/>
            <a:ext cx="3027730" cy="250837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5700" spc="-550" dirty="0">
                <a:solidFill>
                  <a:schemeClr val="accent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02</a:t>
            </a:r>
          </a:p>
        </p:txBody>
      </p:sp>
      <p:sp>
        <p:nvSpPr>
          <p:cNvPr id="745" name="TextBox 744">
            <a:extLst>
              <a:ext uri="{FF2B5EF4-FFF2-40B4-BE49-F238E27FC236}">
                <a16:creationId xmlns:a16="http://schemas.microsoft.com/office/drawing/2014/main" id="{9C6AB434-1C3A-4276-9C18-46775431476A}"/>
              </a:ext>
            </a:extLst>
          </p:cNvPr>
          <p:cNvSpPr txBox="1"/>
          <p:nvPr/>
        </p:nvSpPr>
        <p:spPr>
          <a:xfrm>
            <a:off x="13413300" y="3330371"/>
            <a:ext cx="3027730" cy="250837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5700" spc="-55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03</a:t>
            </a:r>
          </a:p>
        </p:txBody>
      </p:sp>
      <p:sp>
        <p:nvSpPr>
          <p:cNvPr id="746" name="TextBox 745">
            <a:extLst>
              <a:ext uri="{FF2B5EF4-FFF2-40B4-BE49-F238E27FC236}">
                <a16:creationId xmlns:a16="http://schemas.microsoft.com/office/drawing/2014/main" id="{35D621C0-E4A1-4C14-A3D2-F0B3304BF764}"/>
              </a:ext>
            </a:extLst>
          </p:cNvPr>
          <p:cNvSpPr txBox="1"/>
          <p:nvPr/>
        </p:nvSpPr>
        <p:spPr>
          <a:xfrm>
            <a:off x="18957680" y="3330371"/>
            <a:ext cx="3027730" cy="250837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5700" spc="-550" dirty="0">
                <a:solidFill>
                  <a:schemeClr val="accent4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04</a:t>
            </a:r>
          </a:p>
        </p:txBody>
      </p:sp>
      <p:sp>
        <p:nvSpPr>
          <p:cNvPr id="747" name="TextBox 746">
            <a:extLst>
              <a:ext uri="{FF2B5EF4-FFF2-40B4-BE49-F238E27FC236}">
                <a16:creationId xmlns:a16="http://schemas.microsoft.com/office/drawing/2014/main" id="{17510658-A103-41DF-988E-782FB3F2EC29}"/>
              </a:ext>
            </a:extLst>
          </p:cNvPr>
          <p:cNvSpPr txBox="1"/>
          <p:nvPr/>
        </p:nvSpPr>
        <p:spPr>
          <a:xfrm>
            <a:off x="1599565" y="10344989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748" name="TextBox 747">
            <a:extLst>
              <a:ext uri="{FF2B5EF4-FFF2-40B4-BE49-F238E27FC236}">
                <a16:creationId xmlns:a16="http://schemas.microsoft.com/office/drawing/2014/main" id="{4A28882F-D4E9-4B06-A9B1-64D62916E053}"/>
              </a:ext>
            </a:extLst>
          </p:cNvPr>
          <p:cNvSpPr txBox="1"/>
          <p:nvPr/>
        </p:nvSpPr>
        <p:spPr>
          <a:xfrm>
            <a:off x="1604645" y="11012905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749" name="TextBox 748">
            <a:extLst>
              <a:ext uri="{FF2B5EF4-FFF2-40B4-BE49-F238E27FC236}">
                <a16:creationId xmlns:a16="http://schemas.microsoft.com/office/drawing/2014/main" id="{E568EFB2-5892-4C38-BB5E-81F72440573F}"/>
              </a:ext>
            </a:extLst>
          </p:cNvPr>
          <p:cNvSpPr txBox="1"/>
          <p:nvPr/>
        </p:nvSpPr>
        <p:spPr>
          <a:xfrm>
            <a:off x="7143407" y="10355149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750" name="TextBox 749">
            <a:extLst>
              <a:ext uri="{FF2B5EF4-FFF2-40B4-BE49-F238E27FC236}">
                <a16:creationId xmlns:a16="http://schemas.microsoft.com/office/drawing/2014/main" id="{79107EE3-229D-47A0-ACEC-4F11C1FD3B5D}"/>
              </a:ext>
            </a:extLst>
          </p:cNvPr>
          <p:cNvSpPr txBox="1"/>
          <p:nvPr/>
        </p:nvSpPr>
        <p:spPr>
          <a:xfrm>
            <a:off x="7148487" y="11023065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751" name="TextBox 750">
            <a:extLst>
              <a:ext uri="{FF2B5EF4-FFF2-40B4-BE49-F238E27FC236}">
                <a16:creationId xmlns:a16="http://schemas.microsoft.com/office/drawing/2014/main" id="{5B7470A1-E1A0-4F0C-9406-57F578B8937D}"/>
              </a:ext>
            </a:extLst>
          </p:cNvPr>
          <p:cNvSpPr txBox="1"/>
          <p:nvPr/>
        </p:nvSpPr>
        <p:spPr>
          <a:xfrm>
            <a:off x="12700927" y="10355149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752" name="TextBox 751">
            <a:extLst>
              <a:ext uri="{FF2B5EF4-FFF2-40B4-BE49-F238E27FC236}">
                <a16:creationId xmlns:a16="http://schemas.microsoft.com/office/drawing/2014/main" id="{E3733D97-5F6A-44D8-898E-0DD9139A57FC}"/>
              </a:ext>
            </a:extLst>
          </p:cNvPr>
          <p:cNvSpPr txBox="1"/>
          <p:nvPr/>
        </p:nvSpPr>
        <p:spPr>
          <a:xfrm>
            <a:off x="12706007" y="11023065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753" name="TextBox 752">
            <a:extLst>
              <a:ext uri="{FF2B5EF4-FFF2-40B4-BE49-F238E27FC236}">
                <a16:creationId xmlns:a16="http://schemas.microsoft.com/office/drawing/2014/main" id="{5DE0AFE3-5D21-4759-BB9E-2AC13F23C928}"/>
              </a:ext>
            </a:extLst>
          </p:cNvPr>
          <p:cNvSpPr txBox="1"/>
          <p:nvPr/>
        </p:nvSpPr>
        <p:spPr>
          <a:xfrm>
            <a:off x="18232029" y="10349053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754" name="TextBox 753">
            <a:extLst>
              <a:ext uri="{FF2B5EF4-FFF2-40B4-BE49-F238E27FC236}">
                <a16:creationId xmlns:a16="http://schemas.microsoft.com/office/drawing/2014/main" id="{E81D079D-0B7A-4887-A534-C65D5CEA22DE}"/>
              </a:ext>
            </a:extLst>
          </p:cNvPr>
          <p:cNvSpPr txBox="1"/>
          <p:nvPr/>
        </p:nvSpPr>
        <p:spPr>
          <a:xfrm>
            <a:off x="18237109" y="11019001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2049249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Freeform 69">
            <a:extLst>
              <a:ext uri="{FF2B5EF4-FFF2-40B4-BE49-F238E27FC236}">
                <a16:creationId xmlns:a16="http://schemas.microsoft.com/office/drawing/2014/main" id="{348FFFCB-CAFA-4B50-8460-4BCFE9F0D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521" y="4038968"/>
            <a:ext cx="4907206" cy="6110654"/>
          </a:xfrm>
          <a:prstGeom prst="round2SameRect">
            <a:avLst>
              <a:gd name="adj1" fmla="val 9912"/>
              <a:gd name="adj2" fmla="val 0"/>
            </a:avLst>
          </a:prstGeom>
          <a:solidFill>
            <a:schemeClr val="accent6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753" name="Freeform 69">
            <a:extLst>
              <a:ext uri="{FF2B5EF4-FFF2-40B4-BE49-F238E27FC236}">
                <a16:creationId xmlns:a16="http://schemas.microsoft.com/office/drawing/2014/main" id="{E5DD4D33-AD1A-457C-893E-EF4E9B64B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0820" y="4038968"/>
            <a:ext cx="4907206" cy="6110654"/>
          </a:xfrm>
          <a:prstGeom prst="round2SameRect">
            <a:avLst>
              <a:gd name="adj1" fmla="val 9912"/>
              <a:gd name="adj2" fmla="val 0"/>
            </a:avLst>
          </a:prstGeom>
          <a:solidFill>
            <a:schemeClr val="accent6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754" name="Freeform 69">
            <a:extLst>
              <a:ext uri="{FF2B5EF4-FFF2-40B4-BE49-F238E27FC236}">
                <a16:creationId xmlns:a16="http://schemas.microsoft.com/office/drawing/2014/main" id="{59DECF9A-6E0F-4157-AB4A-43582DAFC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19625" y="4038968"/>
            <a:ext cx="4907206" cy="6110654"/>
          </a:xfrm>
          <a:prstGeom prst="round2SameRect">
            <a:avLst>
              <a:gd name="adj1" fmla="val 9912"/>
              <a:gd name="adj2" fmla="val 0"/>
            </a:avLst>
          </a:prstGeom>
          <a:solidFill>
            <a:schemeClr val="accent6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755" name="Freeform 69">
            <a:extLst>
              <a:ext uri="{FF2B5EF4-FFF2-40B4-BE49-F238E27FC236}">
                <a16:creationId xmlns:a16="http://schemas.microsoft.com/office/drawing/2014/main" id="{A4384B60-2397-4627-BEA7-F3A270A17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93921" y="4038968"/>
            <a:ext cx="4907206" cy="6110654"/>
          </a:xfrm>
          <a:prstGeom prst="round2SameRect">
            <a:avLst>
              <a:gd name="adj1" fmla="val 9912"/>
              <a:gd name="adj2" fmla="val 0"/>
            </a:avLst>
          </a:prstGeom>
          <a:solidFill>
            <a:schemeClr val="accent6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86" name="Freeform 70">
            <a:extLst>
              <a:ext uri="{FF2B5EF4-FFF2-40B4-BE49-F238E27FC236}">
                <a16:creationId xmlns:a16="http://schemas.microsoft.com/office/drawing/2014/main" id="{A9FC576E-B8B4-4D42-879E-749ED2979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521" y="10144125"/>
            <a:ext cx="4907206" cy="2099163"/>
          </a:xfrm>
          <a:custGeom>
            <a:avLst/>
            <a:gdLst>
              <a:gd name="T0" fmla="*/ 0 w 3936"/>
              <a:gd name="T1" fmla="*/ 0 h 1683"/>
              <a:gd name="T2" fmla="*/ 0 w 3936"/>
              <a:gd name="T3" fmla="*/ 609 h 1683"/>
              <a:gd name="T4" fmla="*/ 0 w 3936"/>
              <a:gd name="T5" fmla="*/ 609 h 1683"/>
              <a:gd name="T6" fmla="*/ 393 w 3936"/>
              <a:gd name="T7" fmla="*/ 1001 h 1683"/>
              <a:gd name="T8" fmla="*/ 1509 w 3936"/>
              <a:gd name="T9" fmla="*/ 1001 h 1683"/>
              <a:gd name="T10" fmla="*/ 1849 w 3936"/>
              <a:gd name="T11" fmla="*/ 1591 h 1683"/>
              <a:gd name="T12" fmla="*/ 1849 w 3936"/>
              <a:gd name="T13" fmla="*/ 1591 h 1683"/>
              <a:gd name="T14" fmla="*/ 2086 w 3936"/>
              <a:gd name="T15" fmla="*/ 1591 h 1683"/>
              <a:gd name="T16" fmla="*/ 2426 w 3936"/>
              <a:gd name="T17" fmla="*/ 1001 h 1683"/>
              <a:gd name="T18" fmla="*/ 3542 w 3936"/>
              <a:gd name="T19" fmla="*/ 1001 h 1683"/>
              <a:gd name="T20" fmla="*/ 3542 w 3936"/>
              <a:gd name="T21" fmla="*/ 1001 h 1683"/>
              <a:gd name="T22" fmla="*/ 3935 w 3936"/>
              <a:gd name="T23" fmla="*/ 609 h 1683"/>
              <a:gd name="T24" fmla="*/ 3935 w 3936"/>
              <a:gd name="T25" fmla="*/ 0 h 1683"/>
              <a:gd name="T26" fmla="*/ 0 w 3936"/>
              <a:gd name="T27" fmla="*/ 0 h 1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936" h="1683">
                <a:moveTo>
                  <a:pt x="0" y="0"/>
                </a:moveTo>
                <a:lnTo>
                  <a:pt x="0" y="609"/>
                </a:lnTo>
                <a:lnTo>
                  <a:pt x="0" y="609"/>
                </a:lnTo>
                <a:cubicBezTo>
                  <a:pt x="0" y="824"/>
                  <a:pt x="177" y="1001"/>
                  <a:pt x="393" y="1001"/>
                </a:cubicBezTo>
                <a:lnTo>
                  <a:pt x="1509" y="1001"/>
                </a:lnTo>
                <a:lnTo>
                  <a:pt x="1849" y="1591"/>
                </a:lnTo>
                <a:lnTo>
                  <a:pt x="1849" y="1591"/>
                </a:lnTo>
                <a:cubicBezTo>
                  <a:pt x="1902" y="1682"/>
                  <a:pt x="2033" y="1682"/>
                  <a:pt x="2086" y="1591"/>
                </a:cubicBezTo>
                <a:lnTo>
                  <a:pt x="2426" y="1001"/>
                </a:lnTo>
                <a:lnTo>
                  <a:pt x="3542" y="1001"/>
                </a:lnTo>
                <a:lnTo>
                  <a:pt x="3542" y="1001"/>
                </a:lnTo>
                <a:cubicBezTo>
                  <a:pt x="3758" y="1001"/>
                  <a:pt x="3935" y="824"/>
                  <a:pt x="3935" y="609"/>
                </a:cubicBezTo>
                <a:lnTo>
                  <a:pt x="3935" y="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88" name="Freeform 72">
            <a:extLst>
              <a:ext uri="{FF2B5EF4-FFF2-40B4-BE49-F238E27FC236}">
                <a16:creationId xmlns:a16="http://schemas.microsoft.com/office/drawing/2014/main" id="{B79C17F9-C743-4E25-9913-36A5B65F0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0820" y="10144125"/>
            <a:ext cx="4907206" cy="2099163"/>
          </a:xfrm>
          <a:custGeom>
            <a:avLst/>
            <a:gdLst>
              <a:gd name="T0" fmla="*/ 0 w 3936"/>
              <a:gd name="T1" fmla="*/ 0 h 1683"/>
              <a:gd name="T2" fmla="*/ 0 w 3936"/>
              <a:gd name="T3" fmla="*/ 609 h 1683"/>
              <a:gd name="T4" fmla="*/ 0 w 3936"/>
              <a:gd name="T5" fmla="*/ 609 h 1683"/>
              <a:gd name="T6" fmla="*/ 393 w 3936"/>
              <a:gd name="T7" fmla="*/ 1001 h 1683"/>
              <a:gd name="T8" fmla="*/ 1509 w 3936"/>
              <a:gd name="T9" fmla="*/ 1001 h 1683"/>
              <a:gd name="T10" fmla="*/ 1849 w 3936"/>
              <a:gd name="T11" fmla="*/ 1591 h 1683"/>
              <a:gd name="T12" fmla="*/ 1849 w 3936"/>
              <a:gd name="T13" fmla="*/ 1591 h 1683"/>
              <a:gd name="T14" fmla="*/ 2085 w 3936"/>
              <a:gd name="T15" fmla="*/ 1591 h 1683"/>
              <a:gd name="T16" fmla="*/ 2425 w 3936"/>
              <a:gd name="T17" fmla="*/ 1001 h 1683"/>
              <a:gd name="T18" fmla="*/ 3542 w 3936"/>
              <a:gd name="T19" fmla="*/ 1001 h 1683"/>
              <a:gd name="T20" fmla="*/ 3542 w 3936"/>
              <a:gd name="T21" fmla="*/ 1001 h 1683"/>
              <a:gd name="T22" fmla="*/ 3935 w 3936"/>
              <a:gd name="T23" fmla="*/ 609 h 1683"/>
              <a:gd name="T24" fmla="*/ 3935 w 3936"/>
              <a:gd name="T25" fmla="*/ 0 h 1683"/>
              <a:gd name="T26" fmla="*/ 0 w 3936"/>
              <a:gd name="T27" fmla="*/ 0 h 1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936" h="1683">
                <a:moveTo>
                  <a:pt x="0" y="0"/>
                </a:moveTo>
                <a:lnTo>
                  <a:pt x="0" y="609"/>
                </a:lnTo>
                <a:lnTo>
                  <a:pt x="0" y="609"/>
                </a:lnTo>
                <a:cubicBezTo>
                  <a:pt x="0" y="824"/>
                  <a:pt x="177" y="1001"/>
                  <a:pt x="393" y="1001"/>
                </a:cubicBezTo>
                <a:lnTo>
                  <a:pt x="1509" y="1001"/>
                </a:lnTo>
                <a:lnTo>
                  <a:pt x="1849" y="1591"/>
                </a:lnTo>
                <a:lnTo>
                  <a:pt x="1849" y="1591"/>
                </a:lnTo>
                <a:cubicBezTo>
                  <a:pt x="1902" y="1682"/>
                  <a:pt x="2033" y="1682"/>
                  <a:pt x="2085" y="1591"/>
                </a:cubicBezTo>
                <a:lnTo>
                  <a:pt x="2425" y="1001"/>
                </a:lnTo>
                <a:lnTo>
                  <a:pt x="3542" y="1001"/>
                </a:lnTo>
                <a:lnTo>
                  <a:pt x="3542" y="1001"/>
                </a:lnTo>
                <a:cubicBezTo>
                  <a:pt x="3757" y="1001"/>
                  <a:pt x="3935" y="824"/>
                  <a:pt x="3935" y="609"/>
                </a:cubicBezTo>
                <a:lnTo>
                  <a:pt x="3935" y="0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90" name="Freeform 74">
            <a:extLst>
              <a:ext uri="{FF2B5EF4-FFF2-40B4-BE49-F238E27FC236}">
                <a16:creationId xmlns:a16="http://schemas.microsoft.com/office/drawing/2014/main" id="{2CB147DF-83CA-4F1B-9BE8-617EECE61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25119" y="10144125"/>
            <a:ext cx="4901712" cy="2099163"/>
          </a:xfrm>
          <a:custGeom>
            <a:avLst/>
            <a:gdLst>
              <a:gd name="T0" fmla="*/ 0 w 3935"/>
              <a:gd name="T1" fmla="*/ 0 h 1683"/>
              <a:gd name="T2" fmla="*/ 0 w 3935"/>
              <a:gd name="T3" fmla="*/ 609 h 1683"/>
              <a:gd name="T4" fmla="*/ 0 w 3935"/>
              <a:gd name="T5" fmla="*/ 609 h 1683"/>
              <a:gd name="T6" fmla="*/ 393 w 3935"/>
              <a:gd name="T7" fmla="*/ 1001 h 1683"/>
              <a:gd name="T8" fmla="*/ 1509 w 3935"/>
              <a:gd name="T9" fmla="*/ 1001 h 1683"/>
              <a:gd name="T10" fmla="*/ 1849 w 3935"/>
              <a:gd name="T11" fmla="*/ 1591 h 1683"/>
              <a:gd name="T12" fmla="*/ 1849 w 3935"/>
              <a:gd name="T13" fmla="*/ 1591 h 1683"/>
              <a:gd name="T14" fmla="*/ 2085 w 3935"/>
              <a:gd name="T15" fmla="*/ 1591 h 1683"/>
              <a:gd name="T16" fmla="*/ 2425 w 3935"/>
              <a:gd name="T17" fmla="*/ 1001 h 1683"/>
              <a:gd name="T18" fmla="*/ 3541 w 3935"/>
              <a:gd name="T19" fmla="*/ 1001 h 1683"/>
              <a:gd name="T20" fmla="*/ 3541 w 3935"/>
              <a:gd name="T21" fmla="*/ 1001 h 1683"/>
              <a:gd name="T22" fmla="*/ 3934 w 3935"/>
              <a:gd name="T23" fmla="*/ 609 h 1683"/>
              <a:gd name="T24" fmla="*/ 3934 w 3935"/>
              <a:gd name="T25" fmla="*/ 0 h 1683"/>
              <a:gd name="T26" fmla="*/ 0 w 3935"/>
              <a:gd name="T27" fmla="*/ 0 h 1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935" h="1683">
                <a:moveTo>
                  <a:pt x="0" y="0"/>
                </a:moveTo>
                <a:lnTo>
                  <a:pt x="0" y="609"/>
                </a:lnTo>
                <a:lnTo>
                  <a:pt x="0" y="609"/>
                </a:lnTo>
                <a:cubicBezTo>
                  <a:pt x="0" y="824"/>
                  <a:pt x="177" y="1001"/>
                  <a:pt x="393" y="1001"/>
                </a:cubicBezTo>
                <a:lnTo>
                  <a:pt x="1509" y="1001"/>
                </a:lnTo>
                <a:lnTo>
                  <a:pt x="1849" y="1591"/>
                </a:lnTo>
                <a:lnTo>
                  <a:pt x="1849" y="1591"/>
                </a:lnTo>
                <a:cubicBezTo>
                  <a:pt x="1901" y="1682"/>
                  <a:pt x="2032" y="1682"/>
                  <a:pt x="2085" y="1591"/>
                </a:cubicBezTo>
                <a:lnTo>
                  <a:pt x="2425" y="1001"/>
                </a:lnTo>
                <a:lnTo>
                  <a:pt x="3541" y="1001"/>
                </a:lnTo>
                <a:lnTo>
                  <a:pt x="3541" y="1001"/>
                </a:lnTo>
                <a:cubicBezTo>
                  <a:pt x="3757" y="1001"/>
                  <a:pt x="3934" y="824"/>
                  <a:pt x="3934" y="609"/>
                </a:cubicBezTo>
                <a:lnTo>
                  <a:pt x="3934" y="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92" name="Freeform 76">
            <a:extLst>
              <a:ext uri="{FF2B5EF4-FFF2-40B4-BE49-F238E27FC236}">
                <a16:creationId xmlns:a16="http://schemas.microsoft.com/office/drawing/2014/main" id="{7FAAB2CF-9658-4BA9-A082-A4F77400C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93921" y="10144125"/>
            <a:ext cx="4901712" cy="2099163"/>
          </a:xfrm>
          <a:custGeom>
            <a:avLst/>
            <a:gdLst>
              <a:gd name="T0" fmla="*/ 0 w 3935"/>
              <a:gd name="T1" fmla="*/ 0 h 1683"/>
              <a:gd name="T2" fmla="*/ 0 w 3935"/>
              <a:gd name="T3" fmla="*/ 609 h 1683"/>
              <a:gd name="T4" fmla="*/ 0 w 3935"/>
              <a:gd name="T5" fmla="*/ 609 h 1683"/>
              <a:gd name="T6" fmla="*/ 392 w 3935"/>
              <a:gd name="T7" fmla="*/ 1001 h 1683"/>
              <a:gd name="T8" fmla="*/ 1509 w 3935"/>
              <a:gd name="T9" fmla="*/ 1001 h 1683"/>
              <a:gd name="T10" fmla="*/ 1848 w 3935"/>
              <a:gd name="T11" fmla="*/ 1591 h 1683"/>
              <a:gd name="T12" fmla="*/ 1848 w 3935"/>
              <a:gd name="T13" fmla="*/ 1591 h 1683"/>
              <a:gd name="T14" fmla="*/ 2085 w 3935"/>
              <a:gd name="T15" fmla="*/ 1591 h 1683"/>
              <a:gd name="T16" fmla="*/ 2425 w 3935"/>
              <a:gd name="T17" fmla="*/ 1001 h 1683"/>
              <a:gd name="T18" fmla="*/ 3541 w 3935"/>
              <a:gd name="T19" fmla="*/ 1001 h 1683"/>
              <a:gd name="T20" fmla="*/ 3541 w 3935"/>
              <a:gd name="T21" fmla="*/ 1001 h 1683"/>
              <a:gd name="T22" fmla="*/ 3934 w 3935"/>
              <a:gd name="T23" fmla="*/ 609 h 1683"/>
              <a:gd name="T24" fmla="*/ 3934 w 3935"/>
              <a:gd name="T25" fmla="*/ 0 h 1683"/>
              <a:gd name="T26" fmla="*/ 0 w 3935"/>
              <a:gd name="T27" fmla="*/ 0 h 1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935" h="1683">
                <a:moveTo>
                  <a:pt x="0" y="0"/>
                </a:moveTo>
                <a:lnTo>
                  <a:pt x="0" y="609"/>
                </a:lnTo>
                <a:lnTo>
                  <a:pt x="0" y="609"/>
                </a:lnTo>
                <a:cubicBezTo>
                  <a:pt x="0" y="824"/>
                  <a:pt x="177" y="1001"/>
                  <a:pt x="392" y="1001"/>
                </a:cubicBezTo>
                <a:lnTo>
                  <a:pt x="1509" y="1001"/>
                </a:lnTo>
                <a:lnTo>
                  <a:pt x="1848" y="1591"/>
                </a:lnTo>
                <a:lnTo>
                  <a:pt x="1848" y="1591"/>
                </a:lnTo>
                <a:cubicBezTo>
                  <a:pt x="1901" y="1682"/>
                  <a:pt x="2032" y="1682"/>
                  <a:pt x="2085" y="1591"/>
                </a:cubicBezTo>
                <a:lnTo>
                  <a:pt x="2425" y="1001"/>
                </a:lnTo>
                <a:lnTo>
                  <a:pt x="3541" y="1001"/>
                </a:lnTo>
                <a:lnTo>
                  <a:pt x="3541" y="1001"/>
                </a:lnTo>
                <a:cubicBezTo>
                  <a:pt x="3757" y="1001"/>
                  <a:pt x="3934" y="824"/>
                  <a:pt x="3934" y="609"/>
                </a:cubicBezTo>
                <a:lnTo>
                  <a:pt x="3934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grpSp>
        <p:nvGrpSpPr>
          <p:cNvPr id="629" name="Group 628">
            <a:extLst>
              <a:ext uri="{FF2B5EF4-FFF2-40B4-BE49-F238E27FC236}">
                <a16:creationId xmlns:a16="http://schemas.microsoft.com/office/drawing/2014/main" id="{879D1FB4-02A1-404B-8A39-2FCB5A203B6D}"/>
              </a:ext>
            </a:extLst>
          </p:cNvPr>
          <p:cNvGrpSpPr/>
          <p:nvPr/>
        </p:nvGrpSpPr>
        <p:grpSpPr>
          <a:xfrm>
            <a:off x="2718902" y="5022609"/>
            <a:ext cx="2822444" cy="2318968"/>
            <a:chOff x="2407381" y="4159013"/>
            <a:chExt cx="3445488" cy="2830872"/>
          </a:xfrm>
        </p:grpSpPr>
        <p:sp>
          <p:nvSpPr>
            <p:cNvPr id="630" name="Freeform 69">
              <a:extLst>
                <a:ext uri="{FF2B5EF4-FFF2-40B4-BE49-F238E27FC236}">
                  <a16:creationId xmlns:a16="http://schemas.microsoft.com/office/drawing/2014/main" id="{6808126A-BA83-4EED-BFBB-8FC2F7F67A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7506" y="5445737"/>
              <a:ext cx="2434372" cy="1533157"/>
            </a:xfrm>
            <a:custGeom>
              <a:avLst/>
              <a:gdLst>
                <a:gd name="T0" fmla="*/ 1878 w 1952"/>
                <a:gd name="T1" fmla="*/ 0 h 1230"/>
                <a:gd name="T2" fmla="*/ 73 w 1952"/>
                <a:gd name="T3" fmla="*/ 0 h 1230"/>
                <a:gd name="T4" fmla="*/ 73 w 1952"/>
                <a:gd name="T5" fmla="*/ 0 h 1230"/>
                <a:gd name="T6" fmla="*/ 0 w 1952"/>
                <a:gd name="T7" fmla="*/ 73 h 1230"/>
                <a:gd name="T8" fmla="*/ 0 w 1952"/>
                <a:gd name="T9" fmla="*/ 1157 h 1230"/>
                <a:gd name="T10" fmla="*/ 0 w 1952"/>
                <a:gd name="T11" fmla="*/ 1157 h 1230"/>
                <a:gd name="T12" fmla="*/ 73 w 1952"/>
                <a:gd name="T13" fmla="*/ 1229 h 1230"/>
                <a:gd name="T14" fmla="*/ 1878 w 1952"/>
                <a:gd name="T15" fmla="*/ 1229 h 1230"/>
                <a:gd name="T16" fmla="*/ 1878 w 1952"/>
                <a:gd name="T17" fmla="*/ 1229 h 1230"/>
                <a:gd name="T18" fmla="*/ 1951 w 1952"/>
                <a:gd name="T19" fmla="*/ 1157 h 1230"/>
                <a:gd name="T20" fmla="*/ 1951 w 1952"/>
                <a:gd name="T21" fmla="*/ 73 h 1230"/>
                <a:gd name="T22" fmla="*/ 1951 w 1952"/>
                <a:gd name="T23" fmla="*/ 73 h 1230"/>
                <a:gd name="T24" fmla="*/ 1878 w 1952"/>
                <a:gd name="T25" fmla="*/ 0 h 1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52" h="1230">
                  <a:moveTo>
                    <a:pt x="1878" y="0"/>
                  </a:moveTo>
                  <a:lnTo>
                    <a:pt x="73" y="0"/>
                  </a:lnTo>
                  <a:lnTo>
                    <a:pt x="73" y="0"/>
                  </a:lnTo>
                  <a:cubicBezTo>
                    <a:pt x="32" y="0"/>
                    <a:pt x="0" y="33"/>
                    <a:pt x="0" y="73"/>
                  </a:cubicBezTo>
                  <a:lnTo>
                    <a:pt x="0" y="1157"/>
                  </a:lnTo>
                  <a:lnTo>
                    <a:pt x="0" y="1157"/>
                  </a:lnTo>
                  <a:cubicBezTo>
                    <a:pt x="0" y="1197"/>
                    <a:pt x="32" y="1229"/>
                    <a:pt x="73" y="1229"/>
                  </a:cubicBezTo>
                  <a:lnTo>
                    <a:pt x="1878" y="1229"/>
                  </a:lnTo>
                  <a:lnTo>
                    <a:pt x="1878" y="1229"/>
                  </a:lnTo>
                  <a:cubicBezTo>
                    <a:pt x="1918" y="1229"/>
                    <a:pt x="1951" y="1197"/>
                    <a:pt x="1951" y="1157"/>
                  </a:cubicBezTo>
                  <a:lnTo>
                    <a:pt x="1951" y="73"/>
                  </a:lnTo>
                  <a:lnTo>
                    <a:pt x="1951" y="73"/>
                  </a:lnTo>
                  <a:cubicBezTo>
                    <a:pt x="1951" y="33"/>
                    <a:pt x="1918" y="0"/>
                    <a:pt x="1878" y="0"/>
                  </a:cubicBezTo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hangingPunct="0"/>
              <a:endParaRPr lang="en-US" sz="1800" dirty="0"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1" name="Freeform 70">
              <a:extLst>
                <a:ext uri="{FF2B5EF4-FFF2-40B4-BE49-F238E27FC236}">
                  <a16:creationId xmlns:a16="http://schemas.microsoft.com/office/drawing/2014/main" id="{0193C3A1-6707-4DAD-B8AE-0FAD1C9DD8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516" y="5434747"/>
              <a:ext cx="2456353" cy="1555138"/>
            </a:xfrm>
            <a:custGeom>
              <a:avLst/>
              <a:gdLst>
                <a:gd name="T0" fmla="*/ 1951 w 1970"/>
                <a:gd name="T1" fmla="*/ 1166 h 1248"/>
                <a:gd name="T2" fmla="*/ 1951 w 1970"/>
                <a:gd name="T3" fmla="*/ 1166 h 1248"/>
                <a:gd name="T4" fmla="*/ 1887 w 1970"/>
                <a:gd name="T5" fmla="*/ 1230 h 1248"/>
                <a:gd name="T6" fmla="*/ 82 w 1970"/>
                <a:gd name="T7" fmla="*/ 1230 h 1248"/>
                <a:gd name="T8" fmla="*/ 82 w 1970"/>
                <a:gd name="T9" fmla="*/ 1230 h 1248"/>
                <a:gd name="T10" fmla="*/ 17 w 1970"/>
                <a:gd name="T11" fmla="*/ 1166 h 1248"/>
                <a:gd name="T12" fmla="*/ 17 w 1970"/>
                <a:gd name="T13" fmla="*/ 82 h 1248"/>
                <a:gd name="T14" fmla="*/ 17 w 1970"/>
                <a:gd name="T15" fmla="*/ 82 h 1248"/>
                <a:gd name="T16" fmla="*/ 82 w 1970"/>
                <a:gd name="T17" fmla="*/ 18 h 1248"/>
                <a:gd name="T18" fmla="*/ 1887 w 1970"/>
                <a:gd name="T19" fmla="*/ 18 h 1248"/>
                <a:gd name="T20" fmla="*/ 1887 w 1970"/>
                <a:gd name="T21" fmla="*/ 18 h 1248"/>
                <a:gd name="T22" fmla="*/ 1951 w 1970"/>
                <a:gd name="T23" fmla="*/ 82 h 1248"/>
                <a:gd name="T24" fmla="*/ 1951 w 1970"/>
                <a:gd name="T25" fmla="*/ 1166 h 1248"/>
                <a:gd name="T26" fmla="*/ 1887 w 1970"/>
                <a:gd name="T27" fmla="*/ 0 h 1248"/>
                <a:gd name="T28" fmla="*/ 82 w 1970"/>
                <a:gd name="T29" fmla="*/ 0 h 1248"/>
                <a:gd name="T30" fmla="*/ 82 w 1970"/>
                <a:gd name="T31" fmla="*/ 0 h 1248"/>
                <a:gd name="T32" fmla="*/ 0 w 1970"/>
                <a:gd name="T33" fmla="*/ 82 h 1248"/>
                <a:gd name="T34" fmla="*/ 0 w 1970"/>
                <a:gd name="T35" fmla="*/ 1166 h 1248"/>
                <a:gd name="T36" fmla="*/ 0 w 1970"/>
                <a:gd name="T37" fmla="*/ 1166 h 1248"/>
                <a:gd name="T38" fmla="*/ 82 w 1970"/>
                <a:gd name="T39" fmla="*/ 1247 h 1248"/>
                <a:gd name="T40" fmla="*/ 1887 w 1970"/>
                <a:gd name="T41" fmla="*/ 1247 h 1248"/>
                <a:gd name="T42" fmla="*/ 1887 w 1970"/>
                <a:gd name="T43" fmla="*/ 1247 h 1248"/>
                <a:gd name="T44" fmla="*/ 1969 w 1970"/>
                <a:gd name="T45" fmla="*/ 1166 h 1248"/>
                <a:gd name="T46" fmla="*/ 1969 w 1970"/>
                <a:gd name="T47" fmla="*/ 82 h 1248"/>
                <a:gd name="T48" fmla="*/ 1969 w 1970"/>
                <a:gd name="T49" fmla="*/ 82 h 1248"/>
                <a:gd name="T50" fmla="*/ 1887 w 1970"/>
                <a:gd name="T51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970" h="1248">
                  <a:moveTo>
                    <a:pt x="1951" y="1166"/>
                  </a:moveTo>
                  <a:lnTo>
                    <a:pt x="1951" y="1166"/>
                  </a:lnTo>
                  <a:cubicBezTo>
                    <a:pt x="1951" y="1200"/>
                    <a:pt x="1922" y="1230"/>
                    <a:pt x="1887" y="1230"/>
                  </a:cubicBezTo>
                  <a:lnTo>
                    <a:pt x="82" y="1230"/>
                  </a:lnTo>
                  <a:lnTo>
                    <a:pt x="82" y="1230"/>
                  </a:lnTo>
                  <a:cubicBezTo>
                    <a:pt x="46" y="1230"/>
                    <a:pt x="17" y="1200"/>
                    <a:pt x="17" y="1166"/>
                  </a:cubicBezTo>
                  <a:lnTo>
                    <a:pt x="17" y="82"/>
                  </a:lnTo>
                  <a:lnTo>
                    <a:pt x="17" y="82"/>
                  </a:lnTo>
                  <a:cubicBezTo>
                    <a:pt x="17" y="47"/>
                    <a:pt x="46" y="18"/>
                    <a:pt x="82" y="18"/>
                  </a:cubicBezTo>
                  <a:lnTo>
                    <a:pt x="1887" y="18"/>
                  </a:lnTo>
                  <a:lnTo>
                    <a:pt x="1887" y="18"/>
                  </a:lnTo>
                  <a:cubicBezTo>
                    <a:pt x="1922" y="18"/>
                    <a:pt x="1951" y="47"/>
                    <a:pt x="1951" y="82"/>
                  </a:cubicBezTo>
                  <a:lnTo>
                    <a:pt x="1951" y="1166"/>
                  </a:lnTo>
                  <a:close/>
                  <a:moveTo>
                    <a:pt x="1887" y="0"/>
                  </a:moveTo>
                  <a:lnTo>
                    <a:pt x="82" y="0"/>
                  </a:lnTo>
                  <a:lnTo>
                    <a:pt x="82" y="0"/>
                  </a:lnTo>
                  <a:cubicBezTo>
                    <a:pt x="36" y="0"/>
                    <a:pt x="0" y="37"/>
                    <a:pt x="0" y="82"/>
                  </a:cubicBezTo>
                  <a:lnTo>
                    <a:pt x="0" y="1166"/>
                  </a:lnTo>
                  <a:lnTo>
                    <a:pt x="0" y="1166"/>
                  </a:lnTo>
                  <a:cubicBezTo>
                    <a:pt x="0" y="1211"/>
                    <a:pt x="36" y="1247"/>
                    <a:pt x="82" y="1247"/>
                  </a:cubicBezTo>
                  <a:lnTo>
                    <a:pt x="1887" y="1247"/>
                  </a:lnTo>
                  <a:lnTo>
                    <a:pt x="1887" y="1247"/>
                  </a:lnTo>
                  <a:cubicBezTo>
                    <a:pt x="1932" y="1247"/>
                    <a:pt x="1969" y="1211"/>
                    <a:pt x="1969" y="1166"/>
                  </a:cubicBezTo>
                  <a:lnTo>
                    <a:pt x="1969" y="82"/>
                  </a:lnTo>
                  <a:lnTo>
                    <a:pt x="1969" y="82"/>
                  </a:lnTo>
                  <a:cubicBezTo>
                    <a:pt x="1969" y="37"/>
                    <a:pt x="1932" y="0"/>
                    <a:pt x="1887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Poppins" panose="00000500000000000000" pitchFamily="2" charset="0"/>
              </a:endParaRPr>
            </a:p>
          </p:txBody>
        </p:sp>
        <p:sp>
          <p:nvSpPr>
            <p:cNvPr id="632" name="Freeform: Shape 631">
              <a:extLst>
                <a:ext uri="{FF2B5EF4-FFF2-40B4-BE49-F238E27FC236}">
                  <a16:creationId xmlns:a16="http://schemas.microsoft.com/office/drawing/2014/main" id="{C9CAE095-2938-48DB-9FD8-1E43DD8C01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0194" y="5733660"/>
              <a:ext cx="551314" cy="606800"/>
            </a:xfrm>
            <a:custGeom>
              <a:avLst/>
              <a:gdLst>
                <a:gd name="connsiteX0" fmla="*/ 227180 w 551314"/>
                <a:gd name="connsiteY0" fmla="*/ 160613 h 606800"/>
                <a:gd name="connsiteX1" fmla="*/ 243995 w 551314"/>
                <a:gd name="connsiteY1" fmla="*/ 170894 h 606800"/>
                <a:gd name="connsiteX2" fmla="*/ 300047 w 551314"/>
                <a:gd name="connsiteY2" fmla="*/ 286789 h 606800"/>
                <a:gd name="connsiteX3" fmla="*/ 313748 w 551314"/>
                <a:gd name="connsiteY3" fmla="*/ 298005 h 606800"/>
                <a:gd name="connsiteX4" fmla="*/ 438306 w 551314"/>
                <a:gd name="connsiteY4" fmla="*/ 316698 h 606800"/>
                <a:gd name="connsiteX5" fmla="*/ 449516 w 551314"/>
                <a:gd name="connsiteY5" fmla="*/ 347852 h 606800"/>
                <a:gd name="connsiteX6" fmla="*/ 358589 w 551314"/>
                <a:gd name="connsiteY6" fmla="*/ 440070 h 606800"/>
                <a:gd name="connsiteX7" fmla="*/ 353607 w 551314"/>
                <a:gd name="connsiteY7" fmla="*/ 456270 h 606800"/>
                <a:gd name="connsiteX8" fmla="*/ 374782 w 551314"/>
                <a:gd name="connsiteY8" fmla="*/ 584627 h 606800"/>
                <a:gd name="connsiteX9" fmla="*/ 347379 w 551314"/>
                <a:gd name="connsiteY9" fmla="*/ 604566 h 606800"/>
                <a:gd name="connsiteX10" fmla="*/ 236522 w 551314"/>
                <a:gd name="connsiteY10" fmla="*/ 544749 h 606800"/>
                <a:gd name="connsiteX11" fmla="*/ 219083 w 551314"/>
                <a:gd name="connsiteY11" fmla="*/ 544749 h 606800"/>
                <a:gd name="connsiteX12" fmla="*/ 108227 w 551314"/>
                <a:gd name="connsiteY12" fmla="*/ 604566 h 606800"/>
                <a:gd name="connsiteX13" fmla="*/ 80824 w 551314"/>
                <a:gd name="connsiteY13" fmla="*/ 584627 h 606800"/>
                <a:gd name="connsiteX14" fmla="*/ 101999 w 551314"/>
                <a:gd name="connsiteY14" fmla="*/ 456270 h 606800"/>
                <a:gd name="connsiteX15" fmla="*/ 97016 w 551314"/>
                <a:gd name="connsiteY15" fmla="*/ 440070 h 606800"/>
                <a:gd name="connsiteX16" fmla="*/ 4843 w 551314"/>
                <a:gd name="connsiteY16" fmla="*/ 347852 h 606800"/>
                <a:gd name="connsiteX17" fmla="*/ 16054 w 551314"/>
                <a:gd name="connsiteY17" fmla="*/ 316698 h 606800"/>
                <a:gd name="connsiteX18" fmla="*/ 140612 w 551314"/>
                <a:gd name="connsiteY18" fmla="*/ 298005 h 606800"/>
                <a:gd name="connsiteX19" fmla="*/ 155559 w 551314"/>
                <a:gd name="connsiteY19" fmla="*/ 286789 h 606800"/>
                <a:gd name="connsiteX20" fmla="*/ 210364 w 551314"/>
                <a:gd name="connsiteY20" fmla="*/ 170894 h 606800"/>
                <a:gd name="connsiteX21" fmla="*/ 227180 w 551314"/>
                <a:gd name="connsiteY21" fmla="*/ 160613 h 606800"/>
                <a:gd name="connsiteX22" fmla="*/ 422882 w 551314"/>
                <a:gd name="connsiteY22" fmla="*/ 0 h 606800"/>
                <a:gd name="connsiteX23" fmla="*/ 432213 w 551314"/>
                <a:gd name="connsiteY23" fmla="*/ 6519 h 606800"/>
                <a:gd name="connsiteX24" fmla="*/ 463318 w 551314"/>
                <a:gd name="connsiteY24" fmla="*/ 71087 h 606800"/>
                <a:gd name="connsiteX25" fmla="*/ 472027 w 551314"/>
                <a:gd name="connsiteY25" fmla="*/ 77296 h 606800"/>
                <a:gd name="connsiteX26" fmla="*/ 541702 w 551314"/>
                <a:gd name="connsiteY26" fmla="*/ 88471 h 606800"/>
                <a:gd name="connsiteX27" fmla="*/ 547923 w 551314"/>
                <a:gd name="connsiteY27" fmla="*/ 105854 h 606800"/>
                <a:gd name="connsiteX28" fmla="*/ 496911 w 551314"/>
                <a:gd name="connsiteY28" fmla="*/ 158006 h 606800"/>
                <a:gd name="connsiteX29" fmla="*/ 494423 w 551314"/>
                <a:gd name="connsiteY29" fmla="*/ 167939 h 606800"/>
                <a:gd name="connsiteX30" fmla="*/ 505621 w 551314"/>
                <a:gd name="connsiteY30" fmla="*/ 239957 h 606800"/>
                <a:gd name="connsiteX31" fmla="*/ 490690 w 551314"/>
                <a:gd name="connsiteY31" fmla="*/ 251132 h 606800"/>
                <a:gd name="connsiteX32" fmla="*/ 428481 w 551314"/>
                <a:gd name="connsiteY32" fmla="*/ 216365 h 606800"/>
                <a:gd name="connsiteX33" fmla="*/ 418527 w 551314"/>
                <a:gd name="connsiteY33" fmla="*/ 216365 h 606800"/>
                <a:gd name="connsiteX34" fmla="*/ 355073 w 551314"/>
                <a:gd name="connsiteY34" fmla="*/ 251132 h 606800"/>
                <a:gd name="connsiteX35" fmla="*/ 340143 w 551314"/>
                <a:gd name="connsiteY35" fmla="*/ 239957 h 606800"/>
                <a:gd name="connsiteX36" fmla="*/ 351341 w 551314"/>
                <a:gd name="connsiteY36" fmla="*/ 167939 h 606800"/>
                <a:gd name="connsiteX37" fmla="*/ 348852 w 551314"/>
                <a:gd name="connsiteY37" fmla="*/ 158006 h 606800"/>
                <a:gd name="connsiteX38" fmla="*/ 296596 w 551314"/>
                <a:gd name="connsiteY38" fmla="*/ 105854 h 606800"/>
                <a:gd name="connsiteX39" fmla="*/ 302817 w 551314"/>
                <a:gd name="connsiteY39" fmla="*/ 88471 h 606800"/>
                <a:gd name="connsiteX40" fmla="*/ 373736 w 551314"/>
                <a:gd name="connsiteY40" fmla="*/ 77296 h 606800"/>
                <a:gd name="connsiteX41" fmla="*/ 381201 w 551314"/>
                <a:gd name="connsiteY41" fmla="*/ 71087 h 606800"/>
                <a:gd name="connsiteX42" fmla="*/ 413550 w 551314"/>
                <a:gd name="connsiteY42" fmla="*/ 6519 h 606800"/>
                <a:gd name="connsiteX43" fmla="*/ 422882 w 551314"/>
                <a:gd name="connsiteY43" fmla="*/ 0 h 60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51314" h="606800">
                  <a:moveTo>
                    <a:pt x="227180" y="160613"/>
                  </a:moveTo>
                  <a:cubicBezTo>
                    <a:pt x="234031" y="160613"/>
                    <a:pt x="240881" y="164040"/>
                    <a:pt x="243995" y="170894"/>
                  </a:cubicBezTo>
                  <a:lnTo>
                    <a:pt x="300047" y="286789"/>
                  </a:lnTo>
                  <a:cubicBezTo>
                    <a:pt x="302538" y="293020"/>
                    <a:pt x="307520" y="296759"/>
                    <a:pt x="313748" y="298005"/>
                  </a:cubicBezTo>
                  <a:lnTo>
                    <a:pt x="438306" y="316698"/>
                  </a:lnTo>
                  <a:cubicBezTo>
                    <a:pt x="454499" y="319190"/>
                    <a:pt x="460727" y="337883"/>
                    <a:pt x="449516" y="347852"/>
                  </a:cubicBezTo>
                  <a:lnTo>
                    <a:pt x="358589" y="440070"/>
                  </a:lnTo>
                  <a:cubicBezTo>
                    <a:pt x="354852" y="443808"/>
                    <a:pt x="352361" y="450039"/>
                    <a:pt x="353607" y="456270"/>
                  </a:cubicBezTo>
                  <a:lnTo>
                    <a:pt x="374782" y="584627"/>
                  </a:lnTo>
                  <a:cubicBezTo>
                    <a:pt x="377273" y="599581"/>
                    <a:pt x="361080" y="612043"/>
                    <a:pt x="347379" y="604566"/>
                  </a:cubicBezTo>
                  <a:lnTo>
                    <a:pt x="236522" y="544749"/>
                  </a:lnTo>
                  <a:cubicBezTo>
                    <a:pt x="230294" y="541011"/>
                    <a:pt x="224066" y="541011"/>
                    <a:pt x="219083" y="544749"/>
                  </a:cubicBezTo>
                  <a:lnTo>
                    <a:pt x="108227" y="604566"/>
                  </a:lnTo>
                  <a:cubicBezTo>
                    <a:pt x="94525" y="612043"/>
                    <a:pt x="77087" y="599581"/>
                    <a:pt x="80824" y="584627"/>
                  </a:cubicBezTo>
                  <a:lnTo>
                    <a:pt x="101999" y="456270"/>
                  </a:lnTo>
                  <a:cubicBezTo>
                    <a:pt x="103244" y="450039"/>
                    <a:pt x="100753" y="443808"/>
                    <a:pt x="97016" y="440070"/>
                  </a:cubicBezTo>
                  <a:lnTo>
                    <a:pt x="4843" y="347852"/>
                  </a:lnTo>
                  <a:cubicBezTo>
                    <a:pt x="-5121" y="337883"/>
                    <a:pt x="1107" y="319190"/>
                    <a:pt x="16054" y="316698"/>
                  </a:cubicBezTo>
                  <a:lnTo>
                    <a:pt x="140612" y="298005"/>
                  </a:lnTo>
                  <a:cubicBezTo>
                    <a:pt x="146840" y="296759"/>
                    <a:pt x="151822" y="293020"/>
                    <a:pt x="155559" y="286789"/>
                  </a:cubicBezTo>
                  <a:lnTo>
                    <a:pt x="210364" y="170894"/>
                  </a:lnTo>
                  <a:cubicBezTo>
                    <a:pt x="213478" y="164040"/>
                    <a:pt x="220329" y="160613"/>
                    <a:pt x="227180" y="160613"/>
                  </a:cubicBezTo>
                  <a:close/>
                  <a:moveTo>
                    <a:pt x="422882" y="0"/>
                  </a:moveTo>
                  <a:cubicBezTo>
                    <a:pt x="426614" y="0"/>
                    <a:pt x="430347" y="2173"/>
                    <a:pt x="432213" y="6519"/>
                  </a:cubicBezTo>
                  <a:lnTo>
                    <a:pt x="463318" y="71087"/>
                  </a:lnTo>
                  <a:cubicBezTo>
                    <a:pt x="465806" y="74812"/>
                    <a:pt x="468295" y="77296"/>
                    <a:pt x="472027" y="77296"/>
                  </a:cubicBezTo>
                  <a:lnTo>
                    <a:pt x="541702" y="88471"/>
                  </a:lnTo>
                  <a:cubicBezTo>
                    <a:pt x="551656" y="89712"/>
                    <a:pt x="554144" y="99646"/>
                    <a:pt x="547923" y="105854"/>
                  </a:cubicBezTo>
                  <a:lnTo>
                    <a:pt x="496911" y="158006"/>
                  </a:lnTo>
                  <a:cubicBezTo>
                    <a:pt x="494423" y="160489"/>
                    <a:pt x="493179" y="162972"/>
                    <a:pt x="494423" y="167939"/>
                  </a:cubicBezTo>
                  <a:lnTo>
                    <a:pt x="505621" y="239957"/>
                  </a:lnTo>
                  <a:cubicBezTo>
                    <a:pt x="506865" y="248649"/>
                    <a:pt x="498155" y="254858"/>
                    <a:pt x="490690" y="251132"/>
                  </a:cubicBezTo>
                  <a:lnTo>
                    <a:pt x="428481" y="216365"/>
                  </a:lnTo>
                  <a:cubicBezTo>
                    <a:pt x="424748" y="215123"/>
                    <a:pt x="421015" y="215123"/>
                    <a:pt x="418527" y="216365"/>
                  </a:cubicBezTo>
                  <a:lnTo>
                    <a:pt x="355073" y="251132"/>
                  </a:lnTo>
                  <a:cubicBezTo>
                    <a:pt x="347608" y="254858"/>
                    <a:pt x="337654" y="248649"/>
                    <a:pt x="340143" y="239957"/>
                  </a:cubicBezTo>
                  <a:lnTo>
                    <a:pt x="351341" y="167939"/>
                  </a:lnTo>
                  <a:cubicBezTo>
                    <a:pt x="352585" y="162972"/>
                    <a:pt x="351341" y="160489"/>
                    <a:pt x="348852" y="158006"/>
                  </a:cubicBezTo>
                  <a:lnTo>
                    <a:pt x="296596" y="105854"/>
                  </a:lnTo>
                  <a:cubicBezTo>
                    <a:pt x="291619" y="99646"/>
                    <a:pt x="294108" y="89712"/>
                    <a:pt x="302817" y="88471"/>
                  </a:cubicBezTo>
                  <a:lnTo>
                    <a:pt x="373736" y="77296"/>
                  </a:lnTo>
                  <a:cubicBezTo>
                    <a:pt x="377469" y="77296"/>
                    <a:pt x="379957" y="74812"/>
                    <a:pt x="381201" y="71087"/>
                  </a:cubicBezTo>
                  <a:lnTo>
                    <a:pt x="413550" y="6519"/>
                  </a:lnTo>
                  <a:cubicBezTo>
                    <a:pt x="415417" y="2173"/>
                    <a:pt x="419149" y="0"/>
                    <a:pt x="422882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hangingPunct="0"/>
              <a:endParaRPr lang="en-US" sz="1800" dirty="0"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3" name="Freeform 73">
              <a:extLst>
                <a:ext uri="{FF2B5EF4-FFF2-40B4-BE49-F238E27FC236}">
                  <a16:creationId xmlns:a16="http://schemas.microsoft.com/office/drawing/2014/main" id="{2697B6E8-17A4-4708-BB1C-321EA946BF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7506" y="6522795"/>
              <a:ext cx="2434372" cy="225301"/>
            </a:xfrm>
            <a:custGeom>
              <a:avLst/>
              <a:gdLst>
                <a:gd name="T0" fmla="*/ 0 w 1952"/>
                <a:gd name="T1" fmla="*/ 179 h 180"/>
                <a:gd name="T2" fmla="*/ 1951 w 1952"/>
                <a:gd name="T3" fmla="*/ 179 h 180"/>
                <a:gd name="T4" fmla="*/ 1951 w 1952"/>
                <a:gd name="T5" fmla="*/ 0 h 180"/>
                <a:gd name="T6" fmla="*/ 0 w 1952"/>
                <a:gd name="T7" fmla="*/ 0 h 180"/>
                <a:gd name="T8" fmla="*/ 0 w 1952"/>
                <a:gd name="T9" fmla="*/ 179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2" h="180">
                  <a:moveTo>
                    <a:pt x="0" y="179"/>
                  </a:moveTo>
                  <a:lnTo>
                    <a:pt x="1951" y="179"/>
                  </a:lnTo>
                  <a:lnTo>
                    <a:pt x="1951" y="0"/>
                  </a:lnTo>
                  <a:lnTo>
                    <a:pt x="0" y="0"/>
                  </a:lnTo>
                  <a:lnTo>
                    <a:pt x="0" y="179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Poppins" panose="00000500000000000000" pitchFamily="2" charset="0"/>
              </a:endParaRPr>
            </a:p>
          </p:txBody>
        </p:sp>
        <p:sp>
          <p:nvSpPr>
            <p:cNvPr id="634" name="Freeform: Shape 633">
              <a:extLst>
                <a:ext uri="{FF2B5EF4-FFF2-40B4-BE49-F238E27FC236}">
                  <a16:creationId xmlns:a16="http://schemas.microsoft.com/office/drawing/2014/main" id="{F3CD61F2-92A8-4765-9994-97970A4BB9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5236" y="5874362"/>
              <a:ext cx="1284618" cy="476842"/>
            </a:xfrm>
            <a:custGeom>
              <a:avLst/>
              <a:gdLst>
                <a:gd name="connsiteX0" fmla="*/ 912203 w 1284618"/>
                <a:gd name="connsiteY0" fmla="*/ 334891 h 476842"/>
                <a:gd name="connsiteX1" fmla="*/ 912203 w 1284618"/>
                <a:gd name="connsiteY1" fmla="*/ 444167 h 476842"/>
                <a:gd name="connsiteX2" fmla="*/ 945706 w 1284618"/>
                <a:gd name="connsiteY2" fmla="*/ 444167 h 476842"/>
                <a:gd name="connsiteX3" fmla="*/ 989136 w 1284618"/>
                <a:gd name="connsiteY3" fmla="*/ 392669 h 476842"/>
                <a:gd name="connsiteX4" fmla="*/ 939502 w 1284618"/>
                <a:gd name="connsiteY4" fmla="*/ 334891 h 476842"/>
                <a:gd name="connsiteX5" fmla="*/ 581860 w 1284618"/>
                <a:gd name="connsiteY5" fmla="*/ 334891 h 476842"/>
                <a:gd name="connsiteX6" fmla="*/ 552879 w 1284618"/>
                <a:gd name="connsiteY6" fmla="*/ 402718 h 476842"/>
                <a:gd name="connsiteX7" fmla="*/ 610841 w 1284618"/>
                <a:gd name="connsiteY7" fmla="*/ 402718 h 476842"/>
                <a:gd name="connsiteX8" fmla="*/ 736541 w 1284618"/>
                <a:gd name="connsiteY8" fmla="*/ 332379 h 476842"/>
                <a:gd name="connsiteX9" fmla="*/ 736541 w 1284618"/>
                <a:gd name="connsiteY9" fmla="*/ 383877 h 476842"/>
                <a:gd name="connsiteX10" fmla="*/ 765217 w 1284618"/>
                <a:gd name="connsiteY10" fmla="*/ 383877 h 476842"/>
                <a:gd name="connsiteX11" fmla="*/ 798881 w 1284618"/>
                <a:gd name="connsiteY11" fmla="*/ 358756 h 476842"/>
                <a:gd name="connsiteX12" fmla="*/ 765217 w 1284618"/>
                <a:gd name="connsiteY12" fmla="*/ 332379 h 476842"/>
                <a:gd name="connsiteX13" fmla="*/ 873737 w 1284618"/>
                <a:gd name="connsiteY13" fmla="*/ 302234 h 476842"/>
                <a:gd name="connsiteX14" fmla="*/ 948188 w 1284618"/>
                <a:gd name="connsiteY14" fmla="*/ 302234 h 476842"/>
                <a:gd name="connsiteX15" fmla="*/ 1026361 w 1284618"/>
                <a:gd name="connsiteY15" fmla="*/ 388901 h 476842"/>
                <a:gd name="connsiteX16" fmla="*/ 948188 w 1284618"/>
                <a:gd name="connsiteY16" fmla="*/ 476824 h 476842"/>
                <a:gd name="connsiteX17" fmla="*/ 873737 w 1284618"/>
                <a:gd name="connsiteY17" fmla="*/ 476824 h 476842"/>
                <a:gd name="connsiteX18" fmla="*/ 697891 w 1284618"/>
                <a:gd name="connsiteY18" fmla="*/ 302234 h 476842"/>
                <a:gd name="connsiteX19" fmla="*/ 776439 w 1284618"/>
                <a:gd name="connsiteY19" fmla="*/ 302234 h 476842"/>
                <a:gd name="connsiteX20" fmla="*/ 836284 w 1284618"/>
                <a:gd name="connsiteY20" fmla="*/ 358756 h 476842"/>
                <a:gd name="connsiteX21" fmla="*/ 795140 w 1284618"/>
                <a:gd name="connsiteY21" fmla="*/ 411510 h 476842"/>
                <a:gd name="connsiteX22" fmla="*/ 796387 w 1284618"/>
                <a:gd name="connsiteY22" fmla="*/ 411510 h 476842"/>
                <a:gd name="connsiteX23" fmla="*/ 845012 w 1284618"/>
                <a:gd name="connsiteY23" fmla="*/ 476824 h 476842"/>
                <a:gd name="connsiteX24" fmla="*/ 797634 w 1284618"/>
                <a:gd name="connsiteY24" fmla="*/ 476824 h 476842"/>
                <a:gd name="connsiteX25" fmla="*/ 755243 w 1284618"/>
                <a:gd name="connsiteY25" fmla="*/ 414022 h 476842"/>
                <a:gd name="connsiteX26" fmla="*/ 736541 w 1284618"/>
                <a:gd name="connsiteY26" fmla="*/ 414022 h 476842"/>
                <a:gd name="connsiteX27" fmla="*/ 736541 w 1284618"/>
                <a:gd name="connsiteY27" fmla="*/ 476824 h 476842"/>
                <a:gd name="connsiteX28" fmla="*/ 697891 w 1284618"/>
                <a:gd name="connsiteY28" fmla="*/ 476824 h 476842"/>
                <a:gd name="connsiteX29" fmla="*/ 561700 w 1284618"/>
                <a:gd name="connsiteY29" fmla="*/ 302234 h 476842"/>
                <a:gd name="connsiteX30" fmla="*/ 600761 w 1284618"/>
                <a:gd name="connsiteY30" fmla="*/ 302234 h 476842"/>
                <a:gd name="connsiteX31" fmla="*/ 680144 w 1284618"/>
                <a:gd name="connsiteY31" fmla="*/ 476824 h 476842"/>
                <a:gd name="connsiteX32" fmla="*/ 641082 w 1284618"/>
                <a:gd name="connsiteY32" fmla="*/ 476824 h 476842"/>
                <a:gd name="connsiteX33" fmla="*/ 624702 w 1284618"/>
                <a:gd name="connsiteY33" fmla="*/ 437887 h 476842"/>
                <a:gd name="connsiteX34" fmla="*/ 536499 w 1284618"/>
                <a:gd name="connsiteY34" fmla="*/ 437887 h 476842"/>
                <a:gd name="connsiteX35" fmla="*/ 517598 w 1284618"/>
                <a:gd name="connsiteY35" fmla="*/ 476824 h 476842"/>
                <a:gd name="connsiteX36" fmla="*/ 483577 w 1284618"/>
                <a:gd name="connsiteY36" fmla="*/ 476824 h 476842"/>
                <a:gd name="connsiteX37" fmla="*/ 400577 w 1284618"/>
                <a:gd name="connsiteY37" fmla="*/ 302234 h 476842"/>
                <a:gd name="connsiteX38" fmla="*/ 475623 w 1284618"/>
                <a:gd name="connsiteY38" fmla="*/ 346815 h 476842"/>
                <a:gd name="connsiteX39" fmla="*/ 443636 w 1284618"/>
                <a:gd name="connsiteY39" fmla="*/ 364152 h 476842"/>
                <a:gd name="connsiteX40" fmla="*/ 400577 w 1284618"/>
                <a:gd name="connsiteY40" fmla="*/ 339385 h 476842"/>
                <a:gd name="connsiteX41" fmla="*/ 348906 w 1284618"/>
                <a:gd name="connsiteY41" fmla="*/ 390157 h 476842"/>
                <a:gd name="connsiteX42" fmla="*/ 400577 w 1284618"/>
                <a:gd name="connsiteY42" fmla="*/ 440930 h 476842"/>
                <a:gd name="connsiteX43" fmla="*/ 444867 w 1284618"/>
                <a:gd name="connsiteY43" fmla="*/ 414924 h 476842"/>
                <a:gd name="connsiteX44" fmla="*/ 476854 w 1284618"/>
                <a:gd name="connsiteY44" fmla="*/ 431023 h 476842"/>
                <a:gd name="connsiteX45" fmla="*/ 400577 w 1284618"/>
                <a:gd name="connsiteY45" fmla="*/ 476842 h 476842"/>
                <a:gd name="connsiteX46" fmla="*/ 313228 w 1284618"/>
                <a:gd name="connsiteY46" fmla="*/ 390157 h 476842"/>
                <a:gd name="connsiteX47" fmla="*/ 400577 w 1284618"/>
                <a:gd name="connsiteY47" fmla="*/ 302234 h 476842"/>
                <a:gd name="connsiteX48" fmla="*/ 632460 w 1284618"/>
                <a:gd name="connsiteY48" fmla="*/ 108962 h 476842"/>
                <a:gd name="connsiteX49" fmla="*/ 632460 w 1284618"/>
                <a:gd name="connsiteY49" fmla="*/ 155436 h 476842"/>
                <a:gd name="connsiteX50" fmla="*/ 673954 w 1284618"/>
                <a:gd name="connsiteY50" fmla="*/ 155436 h 476842"/>
                <a:gd name="connsiteX51" fmla="*/ 701616 w 1284618"/>
                <a:gd name="connsiteY51" fmla="*/ 134083 h 476842"/>
                <a:gd name="connsiteX52" fmla="*/ 673954 w 1284618"/>
                <a:gd name="connsiteY52" fmla="*/ 108962 h 476842"/>
                <a:gd name="connsiteX53" fmla="*/ 632460 w 1284618"/>
                <a:gd name="connsiteY53" fmla="*/ 41136 h 476842"/>
                <a:gd name="connsiteX54" fmla="*/ 632460 w 1284618"/>
                <a:gd name="connsiteY54" fmla="*/ 82585 h 476842"/>
                <a:gd name="connsiteX55" fmla="*/ 671439 w 1284618"/>
                <a:gd name="connsiteY55" fmla="*/ 82585 h 476842"/>
                <a:gd name="connsiteX56" fmla="*/ 694072 w 1284618"/>
                <a:gd name="connsiteY56" fmla="*/ 61232 h 476842"/>
                <a:gd name="connsiteX57" fmla="*/ 667667 w 1284618"/>
                <a:gd name="connsiteY57" fmla="*/ 41136 h 476842"/>
                <a:gd name="connsiteX58" fmla="*/ 960597 w 1284618"/>
                <a:gd name="connsiteY58" fmla="*/ 40922 h 476842"/>
                <a:gd name="connsiteX59" fmla="*/ 960597 w 1284618"/>
                <a:gd name="connsiteY59" fmla="*/ 93302 h 476842"/>
                <a:gd name="connsiteX60" fmla="*/ 990521 w 1284618"/>
                <a:gd name="connsiteY60" fmla="*/ 93302 h 476842"/>
                <a:gd name="connsiteX61" fmla="*/ 1022938 w 1284618"/>
                <a:gd name="connsiteY61" fmla="*/ 67112 h 476842"/>
                <a:gd name="connsiteX62" fmla="*/ 990521 w 1284618"/>
                <a:gd name="connsiteY62" fmla="*/ 40922 h 476842"/>
                <a:gd name="connsiteX63" fmla="*/ 923192 w 1284618"/>
                <a:gd name="connsiteY63" fmla="*/ 10991 h 476842"/>
                <a:gd name="connsiteX64" fmla="*/ 1000495 w 1284618"/>
                <a:gd name="connsiteY64" fmla="*/ 10991 h 476842"/>
                <a:gd name="connsiteX65" fmla="*/ 1060343 w 1284618"/>
                <a:gd name="connsiteY65" fmla="*/ 67112 h 476842"/>
                <a:gd name="connsiteX66" fmla="*/ 1019198 w 1284618"/>
                <a:gd name="connsiteY66" fmla="*/ 120739 h 476842"/>
                <a:gd name="connsiteX67" fmla="*/ 1020444 w 1284618"/>
                <a:gd name="connsiteY67" fmla="*/ 120739 h 476842"/>
                <a:gd name="connsiteX68" fmla="*/ 1070317 w 1284618"/>
                <a:gd name="connsiteY68" fmla="*/ 185590 h 476842"/>
                <a:gd name="connsiteX69" fmla="*/ 1022938 w 1284618"/>
                <a:gd name="connsiteY69" fmla="*/ 185590 h 476842"/>
                <a:gd name="connsiteX70" fmla="*/ 979299 w 1284618"/>
                <a:gd name="connsiteY70" fmla="*/ 123233 h 476842"/>
                <a:gd name="connsiteX71" fmla="*/ 960597 w 1284618"/>
                <a:gd name="connsiteY71" fmla="*/ 123233 h 476842"/>
                <a:gd name="connsiteX72" fmla="*/ 960597 w 1284618"/>
                <a:gd name="connsiteY72" fmla="*/ 185590 h 476842"/>
                <a:gd name="connsiteX73" fmla="*/ 923192 w 1284618"/>
                <a:gd name="connsiteY73" fmla="*/ 185590 h 476842"/>
                <a:gd name="connsiteX74" fmla="*/ 758336 w 1284618"/>
                <a:gd name="connsiteY74" fmla="*/ 10991 h 476842"/>
                <a:gd name="connsiteX75" fmla="*/ 885635 w 1284618"/>
                <a:gd name="connsiteY75" fmla="*/ 10991 h 476842"/>
                <a:gd name="connsiteX76" fmla="*/ 885635 w 1284618"/>
                <a:gd name="connsiteY76" fmla="*/ 43648 h 476842"/>
                <a:gd name="connsiteX77" fmla="*/ 794887 w 1284618"/>
                <a:gd name="connsiteY77" fmla="*/ 43648 h 476842"/>
                <a:gd name="connsiteX78" fmla="*/ 794887 w 1284618"/>
                <a:gd name="connsiteY78" fmla="*/ 82585 h 476842"/>
                <a:gd name="connsiteX79" fmla="*/ 875552 w 1284618"/>
                <a:gd name="connsiteY79" fmla="*/ 82585 h 476842"/>
                <a:gd name="connsiteX80" fmla="*/ 875552 w 1284618"/>
                <a:gd name="connsiteY80" fmla="*/ 116498 h 476842"/>
                <a:gd name="connsiteX81" fmla="*/ 794887 w 1284618"/>
                <a:gd name="connsiteY81" fmla="*/ 116498 h 476842"/>
                <a:gd name="connsiteX82" fmla="*/ 794887 w 1284618"/>
                <a:gd name="connsiteY82" fmla="*/ 154180 h 476842"/>
                <a:gd name="connsiteX83" fmla="*/ 894458 w 1284618"/>
                <a:gd name="connsiteY83" fmla="*/ 154180 h 476842"/>
                <a:gd name="connsiteX84" fmla="*/ 894458 w 1284618"/>
                <a:gd name="connsiteY84" fmla="*/ 185581 h 476842"/>
                <a:gd name="connsiteX85" fmla="*/ 758336 w 1284618"/>
                <a:gd name="connsiteY85" fmla="*/ 185581 h 476842"/>
                <a:gd name="connsiteX86" fmla="*/ 593481 w 1284618"/>
                <a:gd name="connsiteY86" fmla="*/ 10991 h 476842"/>
                <a:gd name="connsiteX87" fmla="*/ 676468 w 1284618"/>
                <a:gd name="connsiteY87" fmla="*/ 10991 h 476842"/>
                <a:gd name="connsiteX88" fmla="*/ 731794 w 1284618"/>
                <a:gd name="connsiteY88" fmla="*/ 54952 h 476842"/>
                <a:gd name="connsiteX89" fmla="*/ 707903 w 1284618"/>
                <a:gd name="connsiteY89" fmla="*/ 91377 h 476842"/>
                <a:gd name="connsiteX90" fmla="*/ 740595 w 1284618"/>
                <a:gd name="connsiteY90" fmla="*/ 135339 h 476842"/>
                <a:gd name="connsiteX91" fmla="*/ 677726 w 1284618"/>
                <a:gd name="connsiteY91" fmla="*/ 185581 h 476842"/>
                <a:gd name="connsiteX92" fmla="*/ 593481 w 1284618"/>
                <a:gd name="connsiteY92" fmla="*/ 185581 h 476842"/>
                <a:gd name="connsiteX93" fmla="*/ 379170 w 1284618"/>
                <a:gd name="connsiteY93" fmla="*/ 10991 h 476842"/>
                <a:gd name="connsiteX94" fmla="*/ 429195 w 1284618"/>
                <a:gd name="connsiteY94" fmla="*/ 10991 h 476842"/>
                <a:gd name="connsiteX95" fmla="*/ 469215 w 1284618"/>
                <a:gd name="connsiteY95" fmla="*/ 88865 h 476842"/>
                <a:gd name="connsiteX96" fmla="*/ 507984 w 1284618"/>
                <a:gd name="connsiteY96" fmla="*/ 10991 h 476842"/>
                <a:gd name="connsiteX97" fmla="*/ 559259 w 1284618"/>
                <a:gd name="connsiteY97" fmla="*/ 10991 h 476842"/>
                <a:gd name="connsiteX98" fmla="*/ 559259 w 1284618"/>
                <a:gd name="connsiteY98" fmla="*/ 185581 h 476842"/>
                <a:gd name="connsiteX99" fmla="*/ 522991 w 1284618"/>
                <a:gd name="connsiteY99" fmla="*/ 185581 h 476842"/>
                <a:gd name="connsiteX100" fmla="*/ 522991 w 1284618"/>
                <a:gd name="connsiteY100" fmla="*/ 62489 h 476842"/>
                <a:gd name="connsiteX101" fmla="*/ 521741 w 1284618"/>
                <a:gd name="connsiteY101" fmla="*/ 62489 h 476842"/>
                <a:gd name="connsiteX102" fmla="*/ 484222 w 1284618"/>
                <a:gd name="connsiteY102" fmla="*/ 141619 h 476842"/>
                <a:gd name="connsiteX103" fmla="*/ 454207 w 1284618"/>
                <a:gd name="connsiteY103" fmla="*/ 141619 h 476842"/>
                <a:gd name="connsiteX104" fmla="*/ 415438 w 1284618"/>
                <a:gd name="connsiteY104" fmla="*/ 63745 h 476842"/>
                <a:gd name="connsiteX105" fmla="*/ 415438 w 1284618"/>
                <a:gd name="connsiteY105" fmla="*/ 185581 h 476842"/>
                <a:gd name="connsiteX106" fmla="*/ 379170 w 1284618"/>
                <a:gd name="connsiteY106" fmla="*/ 185581 h 476842"/>
                <a:gd name="connsiteX107" fmla="*/ 214314 w 1284618"/>
                <a:gd name="connsiteY107" fmla="*/ 10991 h 476842"/>
                <a:gd name="connsiteX108" fmla="*/ 341609 w 1284618"/>
                <a:gd name="connsiteY108" fmla="*/ 10991 h 476842"/>
                <a:gd name="connsiteX109" fmla="*/ 341609 w 1284618"/>
                <a:gd name="connsiteY109" fmla="*/ 43648 h 476842"/>
                <a:gd name="connsiteX110" fmla="*/ 252124 w 1284618"/>
                <a:gd name="connsiteY110" fmla="*/ 43648 h 476842"/>
                <a:gd name="connsiteX111" fmla="*/ 252124 w 1284618"/>
                <a:gd name="connsiteY111" fmla="*/ 82585 h 476842"/>
                <a:gd name="connsiteX112" fmla="*/ 331526 w 1284618"/>
                <a:gd name="connsiteY112" fmla="*/ 82585 h 476842"/>
                <a:gd name="connsiteX113" fmla="*/ 331526 w 1284618"/>
                <a:gd name="connsiteY113" fmla="*/ 116498 h 476842"/>
                <a:gd name="connsiteX114" fmla="*/ 252124 w 1284618"/>
                <a:gd name="connsiteY114" fmla="*/ 116498 h 476842"/>
                <a:gd name="connsiteX115" fmla="*/ 252124 w 1284618"/>
                <a:gd name="connsiteY115" fmla="*/ 154180 h 476842"/>
                <a:gd name="connsiteX116" fmla="*/ 350432 w 1284618"/>
                <a:gd name="connsiteY116" fmla="*/ 154180 h 476842"/>
                <a:gd name="connsiteX117" fmla="*/ 350432 w 1284618"/>
                <a:gd name="connsiteY117" fmla="*/ 185581 h 476842"/>
                <a:gd name="connsiteX118" fmla="*/ 214314 w 1284618"/>
                <a:gd name="connsiteY118" fmla="*/ 185581 h 476842"/>
                <a:gd name="connsiteX119" fmla="*/ 0 w 1284618"/>
                <a:gd name="connsiteY119" fmla="*/ 10991 h 476842"/>
                <a:gd name="connsiteX120" fmla="*/ 50026 w 1284618"/>
                <a:gd name="connsiteY120" fmla="*/ 10991 h 476842"/>
                <a:gd name="connsiteX121" fmla="*/ 90046 w 1284618"/>
                <a:gd name="connsiteY121" fmla="*/ 88865 h 476842"/>
                <a:gd name="connsiteX122" fmla="*/ 130067 w 1284618"/>
                <a:gd name="connsiteY122" fmla="*/ 10991 h 476842"/>
                <a:gd name="connsiteX123" fmla="*/ 180092 w 1284618"/>
                <a:gd name="connsiteY123" fmla="*/ 10991 h 476842"/>
                <a:gd name="connsiteX124" fmla="*/ 180092 w 1284618"/>
                <a:gd name="connsiteY124" fmla="*/ 185581 h 476842"/>
                <a:gd name="connsiteX125" fmla="*/ 143824 w 1284618"/>
                <a:gd name="connsiteY125" fmla="*/ 185581 h 476842"/>
                <a:gd name="connsiteX126" fmla="*/ 143824 w 1284618"/>
                <a:gd name="connsiteY126" fmla="*/ 62489 h 476842"/>
                <a:gd name="connsiteX127" fmla="*/ 105054 w 1284618"/>
                <a:gd name="connsiteY127" fmla="*/ 141619 h 476842"/>
                <a:gd name="connsiteX128" fmla="*/ 75038 w 1284618"/>
                <a:gd name="connsiteY128" fmla="*/ 141619 h 476842"/>
                <a:gd name="connsiteX129" fmla="*/ 37519 w 1284618"/>
                <a:gd name="connsiteY129" fmla="*/ 63745 h 476842"/>
                <a:gd name="connsiteX130" fmla="*/ 37519 w 1284618"/>
                <a:gd name="connsiteY130" fmla="*/ 185581 h 476842"/>
                <a:gd name="connsiteX131" fmla="*/ 0 w 1284618"/>
                <a:gd name="connsiteY131" fmla="*/ 185581 h 476842"/>
                <a:gd name="connsiteX132" fmla="*/ 1209177 w 1284618"/>
                <a:gd name="connsiteY132" fmla="*/ 5494 h 476842"/>
                <a:gd name="connsiteX133" fmla="*/ 1278331 w 1284618"/>
                <a:gd name="connsiteY133" fmla="*/ 61007 h 476842"/>
                <a:gd name="connsiteX134" fmla="*/ 1241868 w 1284618"/>
                <a:gd name="connsiteY134" fmla="*/ 56072 h 476842"/>
                <a:gd name="connsiteX135" fmla="*/ 1206662 w 1284618"/>
                <a:gd name="connsiteY135" fmla="*/ 35101 h 476842"/>
                <a:gd name="connsiteX136" fmla="*/ 1180257 w 1284618"/>
                <a:gd name="connsiteY136" fmla="*/ 54839 h 476842"/>
                <a:gd name="connsiteX137" fmla="*/ 1231809 w 1284618"/>
                <a:gd name="connsiteY137" fmla="*/ 80745 h 476842"/>
                <a:gd name="connsiteX138" fmla="*/ 1284618 w 1284618"/>
                <a:gd name="connsiteY138" fmla="*/ 130090 h 476842"/>
                <a:gd name="connsiteX139" fmla="*/ 1211691 w 1284618"/>
                <a:gd name="connsiteY139" fmla="*/ 185603 h 476842"/>
                <a:gd name="connsiteX140" fmla="*/ 1137507 w 1284618"/>
                <a:gd name="connsiteY140" fmla="*/ 123922 h 476842"/>
                <a:gd name="connsiteX141" fmla="*/ 1175228 w 1284618"/>
                <a:gd name="connsiteY141" fmla="*/ 130090 h 476842"/>
                <a:gd name="connsiteX142" fmla="*/ 1212949 w 1284618"/>
                <a:gd name="connsiteY142" fmla="*/ 155996 h 476842"/>
                <a:gd name="connsiteX143" fmla="*/ 1246897 w 1284618"/>
                <a:gd name="connsiteY143" fmla="*/ 135024 h 476842"/>
                <a:gd name="connsiteX144" fmla="*/ 1143794 w 1284618"/>
                <a:gd name="connsiteY144" fmla="*/ 57306 h 476842"/>
                <a:gd name="connsiteX145" fmla="*/ 1209177 w 1284618"/>
                <a:gd name="connsiteY145" fmla="*/ 5494 h 476842"/>
                <a:gd name="connsiteX146" fmla="*/ 1083733 w 1284618"/>
                <a:gd name="connsiteY146" fmla="*/ 0 h 476842"/>
                <a:gd name="connsiteX147" fmla="*/ 1114349 w 1284618"/>
                <a:gd name="connsiteY147" fmla="*/ 1249 h 476842"/>
                <a:gd name="connsiteX148" fmla="*/ 1097863 w 1284618"/>
                <a:gd name="connsiteY148" fmla="*/ 53703 h 476842"/>
                <a:gd name="connsiteX149" fmla="*/ 1090798 w 1284618"/>
                <a:gd name="connsiteY149" fmla="*/ 51205 h 476842"/>
                <a:gd name="connsiteX150" fmla="*/ 1082555 w 1284618"/>
                <a:gd name="connsiteY150" fmla="*/ 48707 h 476842"/>
                <a:gd name="connsiteX151" fmla="*/ 1084910 w 1284618"/>
                <a:gd name="connsiteY151" fmla="*/ 28725 h 476842"/>
                <a:gd name="connsiteX152" fmla="*/ 1084910 w 1284618"/>
                <a:gd name="connsiteY152" fmla="*/ 14987 h 476842"/>
                <a:gd name="connsiteX153" fmla="*/ 1083733 w 1284618"/>
                <a:gd name="connsiteY153" fmla="*/ 0 h 476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</a:cxnLst>
              <a:rect l="l" t="t" r="r" b="b"/>
              <a:pathLst>
                <a:path w="1284618" h="476842">
                  <a:moveTo>
                    <a:pt x="912203" y="334891"/>
                  </a:moveTo>
                  <a:lnTo>
                    <a:pt x="912203" y="444167"/>
                  </a:lnTo>
                  <a:lnTo>
                    <a:pt x="945706" y="444167"/>
                  </a:lnTo>
                  <a:cubicBezTo>
                    <a:pt x="968042" y="444167"/>
                    <a:pt x="989136" y="430351"/>
                    <a:pt x="989136" y="392669"/>
                  </a:cubicBezTo>
                  <a:cubicBezTo>
                    <a:pt x="989136" y="357500"/>
                    <a:pt x="976728" y="334891"/>
                    <a:pt x="939502" y="334891"/>
                  </a:cubicBezTo>
                  <a:close/>
                  <a:moveTo>
                    <a:pt x="581860" y="334891"/>
                  </a:moveTo>
                  <a:lnTo>
                    <a:pt x="552879" y="402718"/>
                  </a:lnTo>
                  <a:lnTo>
                    <a:pt x="610841" y="402718"/>
                  </a:lnTo>
                  <a:close/>
                  <a:moveTo>
                    <a:pt x="736541" y="332379"/>
                  </a:moveTo>
                  <a:lnTo>
                    <a:pt x="736541" y="383877"/>
                  </a:lnTo>
                  <a:lnTo>
                    <a:pt x="765217" y="383877"/>
                  </a:lnTo>
                  <a:cubicBezTo>
                    <a:pt x="783919" y="383877"/>
                    <a:pt x="798881" y="381365"/>
                    <a:pt x="798881" y="358756"/>
                  </a:cubicBezTo>
                  <a:cubicBezTo>
                    <a:pt x="798881" y="334891"/>
                    <a:pt x="783919" y="332379"/>
                    <a:pt x="765217" y="332379"/>
                  </a:cubicBezTo>
                  <a:close/>
                  <a:moveTo>
                    <a:pt x="873737" y="302234"/>
                  </a:moveTo>
                  <a:lnTo>
                    <a:pt x="948188" y="302234"/>
                  </a:lnTo>
                  <a:cubicBezTo>
                    <a:pt x="992859" y="302234"/>
                    <a:pt x="1026361" y="331123"/>
                    <a:pt x="1026361" y="388901"/>
                  </a:cubicBezTo>
                  <a:cubicBezTo>
                    <a:pt x="1026361" y="439143"/>
                    <a:pt x="1000304" y="476824"/>
                    <a:pt x="948188" y="476824"/>
                  </a:cubicBezTo>
                  <a:lnTo>
                    <a:pt x="873737" y="476824"/>
                  </a:lnTo>
                  <a:close/>
                  <a:moveTo>
                    <a:pt x="697891" y="302234"/>
                  </a:moveTo>
                  <a:lnTo>
                    <a:pt x="776439" y="302234"/>
                  </a:lnTo>
                  <a:cubicBezTo>
                    <a:pt x="820076" y="302234"/>
                    <a:pt x="836284" y="329867"/>
                    <a:pt x="836284" y="358756"/>
                  </a:cubicBezTo>
                  <a:cubicBezTo>
                    <a:pt x="836284" y="382621"/>
                    <a:pt x="823817" y="406486"/>
                    <a:pt x="795140" y="411510"/>
                  </a:cubicBezTo>
                  <a:lnTo>
                    <a:pt x="796387" y="411510"/>
                  </a:lnTo>
                  <a:lnTo>
                    <a:pt x="845012" y="476824"/>
                  </a:lnTo>
                  <a:lnTo>
                    <a:pt x="797634" y="476824"/>
                  </a:lnTo>
                  <a:lnTo>
                    <a:pt x="755243" y="414022"/>
                  </a:lnTo>
                  <a:lnTo>
                    <a:pt x="736541" y="414022"/>
                  </a:lnTo>
                  <a:lnTo>
                    <a:pt x="736541" y="476824"/>
                  </a:lnTo>
                  <a:lnTo>
                    <a:pt x="697891" y="476824"/>
                  </a:lnTo>
                  <a:close/>
                  <a:moveTo>
                    <a:pt x="561700" y="302234"/>
                  </a:moveTo>
                  <a:lnTo>
                    <a:pt x="600761" y="302234"/>
                  </a:lnTo>
                  <a:lnTo>
                    <a:pt x="680144" y="476824"/>
                  </a:lnTo>
                  <a:lnTo>
                    <a:pt x="641082" y="476824"/>
                  </a:lnTo>
                  <a:lnTo>
                    <a:pt x="624702" y="437887"/>
                  </a:lnTo>
                  <a:lnTo>
                    <a:pt x="536499" y="437887"/>
                  </a:lnTo>
                  <a:lnTo>
                    <a:pt x="517598" y="476824"/>
                  </a:lnTo>
                  <a:lnTo>
                    <a:pt x="483577" y="476824"/>
                  </a:lnTo>
                  <a:close/>
                  <a:moveTo>
                    <a:pt x="400577" y="302234"/>
                  </a:moveTo>
                  <a:cubicBezTo>
                    <a:pt x="432564" y="302234"/>
                    <a:pt x="460860" y="320810"/>
                    <a:pt x="475623" y="346815"/>
                  </a:cubicBezTo>
                  <a:cubicBezTo>
                    <a:pt x="460860" y="355483"/>
                    <a:pt x="459630" y="355483"/>
                    <a:pt x="443636" y="364152"/>
                  </a:cubicBezTo>
                  <a:cubicBezTo>
                    <a:pt x="435024" y="349292"/>
                    <a:pt x="417801" y="339385"/>
                    <a:pt x="400577" y="339385"/>
                  </a:cubicBezTo>
                  <a:cubicBezTo>
                    <a:pt x="371050" y="339385"/>
                    <a:pt x="348906" y="361675"/>
                    <a:pt x="348906" y="390157"/>
                  </a:cubicBezTo>
                  <a:cubicBezTo>
                    <a:pt x="348906" y="418639"/>
                    <a:pt x="371050" y="440930"/>
                    <a:pt x="400577" y="440930"/>
                  </a:cubicBezTo>
                  <a:cubicBezTo>
                    <a:pt x="419031" y="440930"/>
                    <a:pt x="436255" y="431023"/>
                    <a:pt x="444867" y="414924"/>
                  </a:cubicBezTo>
                  <a:cubicBezTo>
                    <a:pt x="460860" y="423593"/>
                    <a:pt x="460860" y="423593"/>
                    <a:pt x="476854" y="431023"/>
                  </a:cubicBezTo>
                  <a:cubicBezTo>
                    <a:pt x="462090" y="458267"/>
                    <a:pt x="433794" y="476842"/>
                    <a:pt x="400577" y="476842"/>
                  </a:cubicBezTo>
                  <a:cubicBezTo>
                    <a:pt x="352596" y="476842"/>
                    <a:pt x="313228" y="438453"/>
                    <a:pt x="313228" y="390157"/>
                  </a:cubicBezTo>
                  <a:cubicBezTo>
                    <a:pt x="313228" y="343100"/>
                    <a:pt x="352596" y="302234"/>
                    <a:pt x="400577" y="302234"/>
                  </a:cubicBezTo>
                  <a:close/>
                  <a:moveTo>
                    <a:pt x="632460" y="108962"/>
                  </a:moveTo>
                  <a:lnTo>
                    <a:pt x="632460" y="155436"/>
                  </a:lnTo>
                  <a:lnTo>
                    <a:pt x="673954" y="155436"/>
                  </a:lnTo>
                  <a:cubicBezTo>
                    <a:pt x="687785" y="155436"/>
                    <a:pt x="701616" y="151668"/>
                    <a:pt x="701616" y="134083"/>
                  </a:cubicBezTo>
                  <a:cubicBezTo>
                    <a:pt x="701616" y="115242"/>
                    <a:pt x="690300" y="108962"/>
                    <a:pt x="673954" y="108962"/>
                  </a:cubicBezTo>
                  <a:close/>
                  <a:moveTo>
                    <a:pt x="632460" y="41136"/>
                  </a:moveTo>
                  <a:lnTo>
                    <a:pt x="632460" y="82585"/>
                  </a:lnTo>
                  <a:lnTo>
                    <a:pt x="671439" y="82585"/>
                  </a:lnTo>
                  <a:cubicBezTo>
                    <a:pt x="685270" y="82585"/>
                    <a:pt x="694072" y="76305"/>
                    <a:pt x="694072" y="61232"/>
                  </a:cubicBezTo>
                  <a:cubicBezTo>
                    <a:pt x="694072" y="44904"/>
                    <a:pt x="682755" y="41136"/>
                    <a:pt x="667667" y="41136"/>
                  </a:cubicBezTo>
                  <a:close/>
                  <a:moveTo>
                    <a:pt x="960597" y="40922"/>
                  </a:moveTo>
                  <a:lnTo>
                    <a:pt x="960597" y="93302"/>
                  </a:lnTo>
                  <a:lnTo>
                    <a:pt x="990521" y="93302"/>
                  </a:lnTo>
                  <a:cubicBezTo>
                    <a:pt x="1009223" y="93302"/>
                    <a:pt x="1022938" y="89560"/>
                    <a:pt x="1022938" y="67112"/>
                  </a:cubicBezTo>
                  <a:cubicBezTo>
                    <a:pt x="1022938" y="44663"/>
                    <a:pt x="1009223" y="40922"/>
                    <a:pt x="990521" y="40922"/>
                  </a:cubicBezTo>
                  <a:close/>
                  <a:moveTo>
                    <a:pt x="923192" y="10991"/>
                  </a:moveTo>
                  <a:lnTo>
                    <a:pt x="1000495" y="10991"/>
                  </a:lnTo>
                  <a:cubicBezTo>
                    <a:pt x="1044134" y="10991"/>
                    <a:pt x="1060343" y="38428"/>
                    <a:pt x="1060343" y="67112"/>
                  </a:cubicBezTo>
                  <a:cubicBezTo>
                    <a:pt x="1060343" y="90807"/>
                    <a:pt x="1049121" y="114503"/>
                    <a:pt x="1019198" y="120739"/>
                  </a:cubicBezTo>
                  <a:lnTo>
                    <a:pt x="1020444" y="120739"/>
                  </a:lnTo>
                  <a:lnTo>
                    <a:pt x="1070317" y="185590"/>
                  </a:lnTo>
                  <a:lnTo>
                    <a:pt x="1022938" y="185590"/>
                  </a:lnTo>
                  <a:lnTo>
                    <a:pt x="979299" y="123233"/>
                  </a:lnTo>
                  <a:lnTo>
                    <a:pt x="960597" y="123233"/>
                  </a:lnTo>
                  <a:lnTo>
                    <a:pt x="960597" y="185590"/>
                  </a:lnTo>
                  <a:lnTo>
                    <a:pt x="923192" y="185590"/>
                  </a:lnTo>
                  <a:close/>
                  <a:moveTo>
                    <a:pt x="758336" y="10991"/>
                  </a:moveTo>
                  <a:lnTo>
                    <a:pt x="885635" y="10991"/>
                  </a:lnTo>
                  <a:lnTo>
                    <a:pt x="885635" y="43648"/>
                  </a:lnTo>
                  <a:lnTo>
                    <a:pt x="794887" y="43648"/>
                  </a:lnTo>
                  <a:lnTo>
                    <a:pt x="794887" y="82585"/>
                  </a:lnTo>
                  <a:lnTo>
                    <a:pt x="875552" y="82585"/>
                  </a:lnTo>
                  <a:lnTo>
                    <a:pt x="875552" y="116498"/>
                  </a:lnTo>
                  <a:lnTo>
                    <a:pt x="794887" y="116498"/>
                  </a:lnTo>
                  <a:lnTo>
                    <a:pt x="794887" y="154180"/>
                  </a:lnTo>
                  <a:lnTo>
                    <a:pt x="894458" y="154180"/>
                  </a:lnTo>
                  <a:lnTo>
                    <a:pt x="894458" y="185581"/>
                  </a:lnTo>
                  <a:lnTo>
                    <a:pt x="758336" y="185581"/>
                  </a:lnTo>
                  <a:close/>
                  <a:moveTo>
                    <a:pt x="593481" y="10991"/>
                  </a:moveTo>
                  <a:lnTo>
                    <a:pt x="676468" y="10991"/>
                  </a:lnTo>
                  <a:cubicBezTo>
                    <a:pt x="710418" y="10991"/>
                    <a:pt x="731794" y="22295"/>
                    <a:pt x="731794" y="54952"/>
                  </a:cubicBezTo>
                  <a:cubicBezTo>
                    <a:pt x="731794" y="72537"/>
                    <a:pt x="722992" y="83841"/>
                    <a:pt x="707903" y="91377"/>
                  </a:cubicBezTo>
                  <a:cubicBezTo>
                    <a:pt x="729279" y="97658"/>
                    <a:pt x="740595" y="113986"/>
                    <a:pt x="740595" y="135339"/>
                  </a:cubicBezTo>
                  <a:cubicBezTo>
                    <a:pt x="740595" y="171764"/>
                    <a:pt x="710418" y="185581"/>
                    <a:pt x="677726" y="185581"/>
                  </a:cubicBezTo>
                  <a:lnTo>
                    <a:pt x="593481" y="185581"/>
                  </a:lnTo>
                  <a:close/>
                  <a:moveTo>
                    <a:pt x="379170" y="10991"/>
                  </a:moveTo>
                  <a:lnTo>
                    <a:pt x="429195" y="10991"/>
                  </a:lnTo>
                  <a:lnTo>
                    <a:pt x="469215" y="88865"/>
                  </a:lnTo>
                  <a:lnTo>
                    <a:pt x="507984" y="10991"/>
                  </a:lnTo>
                  <a:lnTo>
                    <a:pt x="559259" y="10991"/>
                  </a:lnTo>
                  <a:lnTo>
                    <a:pt x="559259" y="185581"/>
                  </a:lnTo>
                  <a:lnTo>
                    <a:pt x="522991" y="185581"/>
                  </a:lnTo>
                  <a:lnTo>
                    <a:pt x="522991" y="62489"/>
                  </a:lnTo>
                  <a:lnTo>
                    <a:pt x="521741" y="62489"/>
                  </a:lnTo>
                  <a:lnTo>
                    <a:pt x="484222" y="141619"/>
                  </a:lnTo>
                  <a:lnTo>
                    <a:pt x="454207" y="141619"/>
                  </a:lnTo>
                  <a:lnTo>
                    <a:pt x="415438" y="63745"/>
                  </a:lnTo>
                  <a:lnTo>
                    <a:pt x="415438" y="185581"/>
                  </a:lnTo>
                  <a:lnTo>
                    <a:pt x="379170" y="185581"/>
                  </a:lnTo>
                  <a:close/>
                  <a:moveTo>
                    <a:pt x="214314" y="10991"/>
                  </a:moveTo>
                  <a:lnTo>
                    <a:pt x="341609" y="10991"/>
                  </a:lnTo>
                  <a:lnTo>
                    <a:pt x="341609" y="43648"/>
                  </a:lnTo>
                  <a:lnTo>
                    <a:pt x="252124" y="43648"/>
                  </a:lnTo>
                  <a:lnTo>
                    <a:pt x="252124" y="82585"/>
                  </a:lnTo>
                  <a:lnTo>
                    <a:pt x="331526" y="82585"/>
                  </a:lnTo>
                  <a:lnTo>
                    <a:pt x="331526" y="116498"/>
                  </a:lnTo>
                  <a:lnTo>
                    <a:pt x="252124" y="116498"/>
                  </a:lnTo>
                  <a:lnTo>
                    <a:pt x="252124" y="154180"/>
                  </a:lnTo>
                  <a:lnTo>
                    <a:pt x="350432" y="154180"/>
                  </a:lnTo>
                  <a:lnTo>
                    <a:pt x="350432" y="185581"/>
                  </a:lnTo>
                  <a:lnTo>
                    <a:pt x="214314" y="185581"/>
                  </a:lnTo>
                  <a:close/>
                  <a:moveTo>
                    <a:pt x="0" y="10991"/>
                  </a:moveTo>
                  <a:lnTo>
                    <a:pt x="50026" y="10991"/>
                  </a:lnTo>
                  <a:lnTo>
                    <a:pt x="90046" y="88865"/>
                  </a:lnTo>
                  <a:lnTo>
                    <a:pt x="130067" y="10991"/>
                  </a:lnTo>
                  <a:lnTo>
                    <a:pt x="180092" y="10991"/>
                  </a:lnTo>
                  <a:lnTo>
                    <a:pt x="180092" y="185581"/>
                  </a:lnTo>
                  <a:lnTo>
                    <a:pt x="143824" y="185581"/>
                  </a:lnTo>
                  <a:lnTo>
                    <a:pt x="143824" y="62489"/>
                  </a:lnTo>
                  <a:lnTo>
                    <a:pt x="105054" y="141619"/>
                  </a:lnTo>
                  <a:lnTo>
                    <a:pt x="75038" y="141619"/>
                  </a:lnTo>
                  <a:lnTo>
                    <a:pt x="37519" y="63745"/>
                  </a:lnTo>
                  <a:lnTo>
                    <a:pt x="37519" y="185581"/>
                  </a:lnTo>
                  <a:lnTo>
                    <a:pt x="0" y="185581"/>
                  </a:lnTo>
                  <a:close/>
                  <a:moveTo>
                    <a:pt x="1209177" y="5494"/>
                  </a:moveTo>
                  <a:cubicBezTo>
                    <a:pt x="1244383" y="5494"/>
                    <a:pt x="1278331" y="21531"/>
                    <a:pt x="1278331" y="61007"/>
                  </a:cubicBezTo>
                  <a:lnTo>
                    <a:pt x="1241868" y="56072"/>
                  </a:lnTo>
                  <a:cubicBezTo>
                    <a:pt x="1236838" y="35101"/>
                    <a:pt x="1217978" y="35101"/>
                    <a:pt x="1206662" y="35101"/>
                  </a:cubicBezTo>
                  <a:cubicBezTo>
                    <a:pt x="1195346" y="35101"/>
                    <a:pt x="1180257" y="40035"/>
                    <a:pt x="1180257" y="54839"/>
                  </a:cubicBezTo>
                  <a:cubicBezTo>
                    <a:pt x="1180257" y="67175"/>
                    <a:pt x="1189059" y="69642"/>
                    <a:pt x="1231809" y="80745"/>
                  </a:cubicBezTo>
                  <a:cubicBezTo>
                    <a:pt x="1245640" y="83212"/>
                    <a:pt x="1284618" y="91848"/>
                    <a:pt x="1284618" y="130090"/>
                  </a:cubicBezTo>
                  <a:cubicBezTo>
                    <a:pt x="1284618" y="162164"/>
                    <a:pt x="1259471" y="185603"/>
                    <a:pt x="1211691" y="185603"/>
                  </a:cubicBezTo>
                  <a:cubicBezTo>
                    <a:pt x="1172713" y="185603"/>
                    <a:pt x="1137507" y="167099"/>
                    <a:pt x="1137507" y="123922"/>
                  </a:cubicBezTo>
                  <a:lnTo>
                    <a:pt x="1175228" y="130090"/>
                  </a:lnTo>
                  <a:cubicBezTo>
                    <a:pt x="1179000" y="153529"/>
                    <a:pt x="1199118" y="155996"/>
                    <a:pt x="1212949" y="155996"/>
                  </a:cubicBezTo>
                  <a:cubicBezTo>
                    <a:pt x="1226780" y="155996"/>
                    <a:pt x="1246897" y="152295"/>
                    <a:pt x="1246897" y="135024"/>
                  </a:cubicBezTo>
                  <a:cubicBezTo>
                    <a:pt x="1246897" y="98016"/>
                    <a:pt x="1143794" y="121455"/>
                    <a:pt x="1143794" y="57306"/>
                  </a:cubicBezTo>
                  <a:cubicBezTo>
                    <a:pt x="1143794" y="22765"/>
                    <a:pt x="1177743" y="5494"/>
                    <a:pt x="1209177" y="5494"/>
                  </a:cubicBezTo>
                  <a:close/>
                  <a:moveTo>
                    <a:pt x="1083733" y="0"/>
                  </a:moveTo>
                  <a:lnTo>
                    <a:pt x="1114349" y="1249"/>
                  </a:lnTo>
                  <a:cubicBezTo>
                    <a:pt x="1113171" y="22480"/>
                    <a:pt x="1108461" y="39965"/>
                    <a:pt x="1097863" y="53703"/>
                  </a:cubicBezTo>
                  <a:cubicBezTo>
                    <a:pt x="1097863" y="53703"/>
                    <a:pt x="1095508" y="52454"/>
                    <a:pt x="1090798" y="51205"/>
                  </a:cubicBezTo>
                  <a:cubicBezTo>
                    <a:pt x="1087265" y="49956"/>
                    <a:pt x="1084910" y="48707"/>
                    <a:pt x="1082555" y="48707"/>
                  </a:cubicBezTo>
                  <a:cubicBezTo>
                    <a:pt x="1084910" y="43712"/>
                    <a:pt x="1084910" y="37467"/>
                    <a:pt x="1084910" y="28725"/>
                  </a:cubicBezTo>
                  <a:cubicBezTo>
                    <a:pt x="1084910" y="24978"/>
                    <a:pt x="1084910" y="21231"/>
                    <a:pt x="1084910" y="14987"/>
                  </a:cubicBezTo>
                  <a:cubicBezTo>
                    <a:pt x="1084910" y="8742"/>
                    <a:pt x="1083733" y="3746"/>
                    <a:pt x="1083733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hangingPunct="0"/>
              <a:endParaRPr lang="en-US" sz="1800" dirty="0"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5" name="Freeform: Shape 634">
              <a:extLst>
                <a:ext uri="{FF2B5EF4-FFF2-40B4-BE49-F238E27FC236}">
                  <a16:creationId xmlns:a16="http://schemas.microsoft.com/office/drawing/2014/main" id="{7AD90258-3072-46E7-A791-47A45F2A87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2426" y="6522795"/>
              <a:ext cx="1317601" cy="224050"/>
            </a:xfrm>
            <a:custGeom>
              <a:avLst/>
              <a:gdLst>
                <a:gd name="connsiteX0" fmla="*/ 1259085 w 1317601"/>
                <a:gd name="connsiteY0" fmla="*/ 0 h 224050"/>
                <a:gd name="connsiteX1" fmla="*/ 1317601 w 1317601"/>
                <a:gd name="connsiteY1" fmla="*/ 0 h 224050"/>
                <a:gd name="connsiteX2" fmla="*/ 1218000 w 1317601"/>
                <a:gd name="connsiteY2" fmla="*/ 224050 h 224050"/>
                <a:gd name="connsiteX3" fmla="*/ 1159484 w 1317601"/>
                <a:gd name="connsiteY3" fmla="*/ 224050 h 224050"/>
                <a:gd name="connsiteX4" fmla="*/ 478297 w 1317601"/>
                <a:gd name="connsiteY4" fmla="*/ 0 h 224050"/>
                <a:gd name="connsiteX5" fmla="*/ 537274 w 1317601"/>
                <a:gd name="connsiteY5" fmla="*/ 0 h 224050"/>
                <a:gd name="connsiteX6" fmla="*/ 436888 w 1317601"/>
                <a:gd name="connsiteY6" fmla="*/ 224050 h 224050"/>
                <a:gd name="connsiteX7" fmla="*/ 379167 w 1317601"/>
                <a:gd name="connsiteY7" fmla="*/ 224050 h 224050"/>
                <a:gd name="connsiteX8" fmla="*/ 100539 w 1317601"/>
                <a:gd name="connsiteY8" fmla="*/ 0 h 224050"/>
                <a:gd name="connsiteX9" fmla="*/ 278996 w 1317601"/>
                <a:gd name="connsiteY9" fmla="*/ 0 h 224050"/>
                <a:gd name="connsiteX10" fmla="*/ 178457 w 1317601"/>
                <a:gd name="connsiteY10" fmla="*/ 224050 h 224050"/>
                <a:gd name="connsiteX11" fmla="*/ 0 w 1317601"/>
                <a:gd name="connsiteY11" fmla="*/ 224050 h 22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17601" h="224050">
                  <a:moveTo>
                    <a:pt x="1259085" y="0"/>
                  </a:moveTo>
                  <a:lnTo>
                    <a:pt x="1317601" y="0"/>
                  </a:lnTo>
                  <a:lnTo>
                    <a:pt x="1218000" y="224050"/>
                  </a:lnTo>
                  <a:lnTo>
                    <a:pt x="1159484" y="224050"/>
                  </a:lnTo>
                  <a:close/>
                  <a:moveTo>
                    <a:pt x="478297" y="0"/>
                  </a:moveTo>
                  <a:lnTo>
                    <a:pt x="537274" y="0"/>
                  </a:lnTo>
                  <a:lnTo>
                    <a:pt x="436888" y="224050"/>
                  </a:lnTo>
                  <a:lnTo>
                    <a:pt x="379167" y="224050"/>
                  </a:lnTo>
                  <a:close/>
                  <a:moveTo>
                    <a:pt x="100539" y="0"/>
                  </a:moveTo>
                  <a:lnTo>
                    <a:pt x="278996" y="0"/>
                  </a:lnTo>
                  <a:lnTo>
                    <a:pt x="178457" y="224050"/>
                  </a:lnTo>
                  <a:lnTo>
                    <a:pt x="0" y="224050"/>
                  </a:lnTo>
                  <a:close/>
                </a:path>
              </a:pathLst>
            </a:custGeom>
            <a:solidFill>
              <a:schemeClr val="bg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hangingPunct="0"/>
              <a:endParaRPr lang="en-US" sz="1800" dirty="0"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grpSp>
          <p:nvGrpSpPr>
            <p:cNvPr id="636" name="Group 635">
              <a:extLst>
                <a:ext uri="{FF2B5EF4-FFF2-40B4-BE49-F238E27FC236}">
                  <a16:creationId xmlns:a16="http://schemas.microsoft.com/office/drawing/2014/main" id="{8ACE0733-A786-47A1-85D2-7E20DA20CDBC}"/>
                </a:ext>
              </a:extLst>
            </p:cNvPr>
            <p:cNvGrpSpPr/>
            <p:nvPr/>
          </p:nvGrpSpPr>
          <p:grpSpPr>
            <a:xfrm>
              <a:off x="2407381" y="4159013"/>
              <a:ext cx="1423258" cy="2326164"/>
              <a:chOff x="3997658" y="3196251"/>
              <a:chExt cx="818881" cy="1338375"/>
            </a:xfrm>
          </p:grpSpPr>
          <p:sp>
            <p:nvSpPr>
              <p:cNvPr id="637" name="Freeform: Shape 636">
                <a:extLst>
                  <a:ext uri="{FF2B5EF4-FFF2-40B4-BE49-F238E27FC236}">
                    <a16:creationId xmlns:a16="http://schemas.microsoft.com/office/drawing/2014/main" id="{BCF4253C-BE23-4AA0-91A3-06CCF03D0FD1}"/>
                  </a:ext>
                </a:extLst>
              </p:cNvPr>
              <p:cNvSpPr/>
              <p:nvPr/>
            </p:nvSpPr>
            <p:spPr>
              <a:xfrm>
                <a:off x="4023030" y="3618696"/>
                <a:ext cx="767503" cy="90958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11" h="1435">
                    <a:moveTo>
                      <a:pt x="1125" y="460"/>
                    </a:moveTo>
                    <a:lnTo>
                      <a:pt x="1092" y="460"/>
                    </a:lnTo>
                    <a:lnTo>
                      <a:pt x="1092" y="0"/>
                    </a:lnTo>
                    <a:lnTo>
                      <a:pt x="120" y="0"/>
                    </a:lnTo>
                    <a:lnTo>
                      <a:pt x="120" y="460"/>
                    </a:lnTo>
                    <a:lnTo>
                      <a:pt x="87" y="460"/>
                    </a:lnTo>
                    <a:cubicBezTo>
                      <a:pt x="39" y="460"/>
                      <a:pt x="0" y="499"/>
                      <a:pt x="0" y="546"/>
                    </a:cubicBezTo>
                    <a:cubicBezTo>
                      <a:pt x="0" y="594"/>
                      <a:pt x="39" y="632"/>
                      <a:pt x="87" y="632"/>
                    </a:cubicBezTo>
                    <a:lnTo>
                      <a:pt x="120" y="632"/>
                    </a:lnTo>
                    <a:lnTo>
                      <a:pt x="120" y="948"/>
                    </a:lnTo>
                    <a:cubicBezTo>
                      <a:pt x="120" y="1217"/>
                      <a:pt x="338" y="1435"/>
                      <a:pt x="606" y="1435"/>
                    </a:cubicBezTo>
                    <a:cubicBezTo>
                      <a:pt x="874" y="1435"/>
                      <a:pt x="1092" y="1217"/>
                      <a:pt x="1092" y="948"/>
                    </a:cubicBezTo>
                    <a:lnTo>
                      <a:pt x="1092" y="632"/>
                    </a:lnTo>
                    <a:lnTo>
                      <a:pt x="1125" y="632"/>
                    </a:lnTo>
                    <a:cubicBezTo>
                      <a:pt x="1173" y="632"/>
                      <a:pt x="1211" y="594"/>
                      <a:pt x="1211" y="546"/>
                    </a:cubicBezTo>
                    <a:cubicBezTo>
                      <a:pt x="1211" y="499"/>
                      <a:pt x="1173" y="460"/>
                      <a:pt x="1125" y="46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38" name="Freeform: Shape 637">
                <a:extLst>
                  <a:ext uri="{FF2B5EF4-FFF2-40B4-BE49-F238E27FC236}">
                    <a16:creationId xmlns:a16="http://schemas.microsoft.com/office/drawing/2014/main" id="{7F3226B4-44CB-472E-B4E7-C8292D2AF559}"/>
                  </a:ext>
                </a:extLst>
              </p:cNvPr>
              <p:cNvSpPr/>
              <p:nvPr/>
            </p:nvSpPr>
            <p:spPr>
              <a:xfrm>
                <a:off x="4023030" y="3618696"/>
                <a:ext cx="767503" cy="90958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11" h="1435">
                    <a:moveTo>
                      <a:pt x="1125" y="460"/>
                    </a:moveTo>
                    <a:lnTo>
                      <a:pt x="1092" y="460"/>
                    </a:lnTo>
                    <a:lnTo>
                      <a:pt x="1092" y="0"/>
                    </a:lnTo>
                    <a:lnTo>
                      <a:pt x="120" y="0"/>
                    </a:lnTo>
                    <a:lnTo>
                      <a:pt x="120" y="460"/>
                    </a:lnTo>
                    <a:lnTo>
                      <a:pt x="87" y="460"/>
                    </a:lnTo>
                    <a:cubicBezTo>
                      <a:pt x="39" y="460"/>
                      <a:pt x="0" y="499"/>
                      <a:pt x="0" y="546"/>
                    </a:cubicBezTo>
                    <a:cubicBezTo>
                      <a:pt x="0" y="594"/>
                      <a:pt x="39" y="632"/>
                      <a:pt x="87" y="632"/>
                    </a:cubicBezTo>
                    <a:lnTo>
                      <a:pt x="120" y="632"/>
                    </a:lnTo>
                    <a:lnTo>
                      <a:pt x="120" y="948"/>
                    </a:lnTo>
                    <a:cubicBezTo>
                      <a:pt x="120" y="1217"/>
                      <a:pt x="338" y="1435"/>
                      <a:pt x="606" y="1435"/>
                    </a:cubicBezTo>
                    <a:cubicBezTo>
                      <a:pt x="874" y="1435"/>
                      <a:pt x="1092" y="1217"/>
                      <a:pt x="1092" y="948"/>
                    </a:cubicBezTo>
                    <a:lnTo>
                      <a:pt x="1092" y="632"/>
                    </a:lnTo>
                    <a:lnTo>
                      <a:pt x="1125" y="632"/>
                    </a:lnTo>
                    <a:cubicBezTo>
                      <a:pt x="1173" y="632"/>
                      <a:pt x="1211" y="594"/>
                      <a:pt x="1211" y="546"/>
                    </a:cubicBezTo>
                    <a:cubicBezTo>
                      <a:pt x="1211" y="499"/>
                      <a:pt x="1173" y="460"/>
                      <a:pt x="1125" y="460"/>
                    </a:cubicBez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39" name="Freeform: Shape 638">
                <a:extLst>
                  <a:ext uri="{FF2B5EF4-FFF2-40B4-BE49-F238E27FC236}">
                    <a16:creationId xmlns:a16="http://schemas.microsoft.com/office/drawing/2014/main" id="{5D0B2F97-C33E-4522-A9DC-20EE1A64F726}"/>
                  </a:ext>
                </a:extLst>
              </p:cNvPr>
              <p:cNvSpPr/>
              <p:nvPr/>
            </p:nvSpPr>
            <p:spPr>
              <a:xfrm>
                <a:off x="4017320" y="3612354"/>
                <a:ext cx="779553" cy="92227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30" h="1455">
                    <a:moveTo>
                      <a:pt x="96" y="480"/>
                    </a:moveTo>
                    <a:cubicBezTo>
                      <a:pt x="54" y="480"/>
                      <a:pt x="20" y="515"/>
                      <a:pt x="20" y="556"/>
                    </a:cubicBezTo>
                    <a:cubicBezTo>
                      <a:pt x="20" y="598"/>
                      <a:pt x="54" y="633"/>
                      <a:pt x="96" y="633"/>
                    </a:cubicBezTo>
                    <a:lnTo>
                      <a:pt x="129" y="633"/>
                    </a:lnTo>
                    <a:cubicBezTo>
                      <a:pt x="134" y="633"/>
                      <a:pt x="139" y="637"/>
                      <a:pt x="139" y="642"/>
                    </a:cubicBezTo>
                    <a:lnTo>
                      <a:pt x="139" y="958"/>
                    </a:lnTo>
                    <a:cubicBezTo>
                      <a:pt x="139" y="1222"/>
                      <a:pt x="353" y="1435"/>
                      <a:pt x="615" y="1435"/>
                    </a:cubicBezTo>
                    <a:cubicBezTo>
                      <a:pt x="877" y="1435"/>
                      <a:pt x="1092" y="1222"/>
                      <a:pt x="1092" y="958"/>
                    </a:cubicBezTo>
                    <a:lnTo>
                      <a:pt x="1092" y="642"/>
                    </a:lnTo>
                    <a:cubicBezTo>
                      <a:pt x="1092" y="637"/>
                      <a:pt x="1096" y="633"/>
                      <a:pt x="1101" y="633"/>
                    </a:cubicBezTo>
                    <a:lnTo>
                      <a:pt x="1134" y="633"/>
                    </a:lnTo>
                    <a:cubicBezTo>
                      <a:pt x="1176" y="633"/>
                      <a:pt x="1210" y="598"/>
                      <a:pt x="1210" y="556"/>
                    </a:cubicBezTo>
                    <a:cubicBezTo>
                      <a:pt x="1210" y="515"/>
                      <a:pt x="1176" y="480"/>
                      <a:pt x="1134" y="480"/>
                    </a:cubicBezTo>
                    <a:lnTo>
                      <a:pt x="1101" y="480"/>
                    </a:lnTo>
                    <a:cubicBezTo>
                      <a:pt x="1096" y="480"/>
                      <a:pt x="1092" y="476"/>
                      <a:pt x="1092" y="470"/>
                    </a:cubicBezTo>
                    <a:lnTo>
                      <a:pt x="1092" y="20"/>
                    </a:lnTo>
                    <a:lnTo>
                      <a:pt x="139" y="20"/>
                    </a:lnTo>
                    <a:lnTo>
                      <a:pt x="139" y="470"/>
                    </a:lnTo>
                    <a:cubicBezTo>
                      <a:pt x="139" y="476"/>
                      <a:pt x="134" y="480"/>
                      <a:pt x="129" y="480"/>
                    </a:cubicBezTo>
                    <a:close/>
                    <a:moveTo>
                      <a:pt x="615" y="1455"/>
                    </a:moveTo>
                    <a:cubicBezTo>
                      <a:pt x="341" y="1455"/>
                      <a:pt x="118" y="1233"/>
                      <a:pt x="118" y="958"/>
                    </a:cubicBezTo>
                    <a:lnTo>
                      <a:pt x="118" y="653"/>
                    </a:lnTo>
                    <a:lnTo>
                      <a:pt x="96" y="653"/>
                    </a:lnTo>
                    <a:cubicBezTo>
                      <a:pt x="43" y="653"/>
                      <a:pt x="0" y="609"/>
                      <a:pt x="0" y="556"/>
                    </a:cubicBezTo>
                    <a:cubicBezTo>
                      <a:pt x="0" y="504"/>
                      <a:pt x="43" y="460"/>
                      <a:pt x="96" y="460"/>
                    </a:cubicBezTo>
                    <a:lnTo>
                      <a:pt x="118" y="460"/>
                    </a:lnTo>
                    <a:lnTo>
                      <a:pt x="118" y="10"/>
                    </a:lnTo>
                    <a:cubicBezTo>
                      <a:pt x="118" y="4"/>
                      <a:pt x="123" y="0"/>
                      <a:pt x="129" y="0"/>
                    </a:cubicBezTo>
                    <a:lnTo>
                      <a:pt x="1101" y="0"/>
                    </a:lnTo>
                    <a:cubicBezTo>
                      <a:pt x="1107" y="0"/>
                      <a:pt x="1111" y="4"/>
                      <a:pt x="1111" y="10"/>
                    </a:cubicBezTo>
                    <a:lnTo>
                      <a:pt x="1111" y="460"/>
                    </a:lnTo>
                    <a:lnTo>
                      <a:pt x="1134" y="460"/>
                    </a:lnTo>
                    <a:cubicBezTo>
                      <a:pt x="1187" y="460"/>
                      <a:pt x="1230" y="504"/>
                      <a:pt x="1230" y="556"/>
                    </a:cubicBezTo>
                    <a:cubicBezTo>
                      <a:pt x="1230" y="609"/>
                      <a:pt x="1187" y="653"/>
                      <a:pt x="1134" y="653"/>
                    </a:cubicBezTo>
                    <a:lnTo>
                      <a:pt x="1111" y="653"/>
                    </a:lnTo>
                    <a:lnTo>
                      <a:pt x="1111" y="958"/>
                    </a:lnTo>
                    <a:cubicBezTo>
                      <a:pt x="1111" y="1233"/>
                      <a:pt x="889" y="1455"/>
                      <a:pt x="615" y="145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40" name="Freeform: Shape 639">
                <a:extLst>
                  <a:ext uri="{FF2B5EF4-FFF2-40B4-BE49-F238E27FC236}">
                    <a16:creationId xmlns:a16="http://schemas.microsoft.com/office/drawing/2014/main" id="{9A90DFFB-4C55-45FA-9978-68FC908EC6C7}"/>
                  </a:ext>
                </a:extLst>
              </p:cNvPr>
              <p:cNvSpPr/>
              <p:nvPr/>
            </p:nvSpPr>
            <p:spPr>
              <a:xfrm>
                <a:off x="4193352" y="3825955"/>
                <a:ext cx="427497" cy="139886"/>
              </a:xfrm>
              <a:custGeom>
                <a:avLst/>
                <a:gdLst>
                  <a:gd name="connsiteX0" fmla="*/ 699737 w 839916"/>
                  <a:gd name="connsiteY0" fmla="*/ 0 h 274838"/>
                  <a:gd name="connsiteX1" fmla="*/ 710283 w 839916"/>
                  <a:gd name="connsiteY1" fmla="*/ 6513 h 274838"/>
                  <a:gd name="connsiteX2" fmla="*/ 743782 w 839916"/>
                  <a:gd name="connsiteY2" fmla="*/ 78469 h 274838"/>
                  <a:gd name="connsiteX3" fmla="*/ 752467 w 839916"/>
                  <a:gd name="connsiteY3" fmla="*/ 84672 h 274838"/>
                  <a:gd name="connsiteX4" fmla="*/ 830632 w 839916"/>
                  <a:gd name="connsiteY4" fmla="*/ 95838 h 274838"/>
                  <a:gd name="connsiteX5" fmla="*/ 836836 w 839916"/>
                  <a:gd name="connsiteY5" fmla="*/ 115687 h 274838"/>
                  <a:gd name="connsiteX6" fmla="*/ 779763 w 839916"/>
                  <a:gd name="connsiteY6" fmla="*/ 171515 h 274838"/>
                  <a:gd name="connsiteX7" fmla="*/ 777281 w 839916"/>
                  <a:gd name="connsiteY7" fmla="*/ 182681 h 274838"/>
                  <a:gd name="connsiteX8" fmla="*/ 789689 w 839916"/>
                  <a:gd name="connsiteY8" fmla="*/ 262080 h 274838"/>
                  <a:gd name="connsiteX9" fmla="*/ 773559 w 839916"/>
                  <a:gd name="connsiteY9" fmla="*/ 273246 h 274838"/>
                  <a:gd name="connsiteX10" fmla="*/ 705320 w 839916"/>
                  <a:gd name="connsiteY10" fmla="*/ 236027 h 274838"/>
                  <a:gd name="connsiteX11" fmla="*/ 694153 w 839916"/>
                  <a:gd name="connsiteY11" fmla="*/ 236027 h 274838"/>
                  <a:gd name="connsiteX12" fmla="*/ 625914 w 839916"/>
                  <a:gd name="connsiteY12" fmla="*/ 273246 h 274838"/>
                  <a:gd name="connsiteX13" fmla="*/ 608544 w 839916"/>
                  <a:gd name="connsiteY13" fmla="*/ 262080 h 274838"/>
                  <a:gd name="connsiteX14" fmla="*/ 622192 w 839916"/>
                  <a:gd name="connsiteY14" fmla="*/ 182681 h 274838"/>
                  <a:gd name="connsiteX15" fmla="*/ 618470 w 839916"/>
                  <a:gd name="connsiteY15" fmla="*/ 171515 h 274838"/>
                  <a:gd name="connsiteX16" fmla="*/ 562637 w 839916"/>
                  <a:gd name="connsiteY16" fmla="*/ 115687 h 274838"/>
                  <a:gd name="connsiteX17" fmla="*/ 568841 w 839916"/>
                  <a:gd name="connsiteY17" fmla="*/ 95838 h 274838"/>
                  <a:gd name="connsiteX18" fmla="*/ 645765 w 839916"/>
                  <a:gd name="connsiteY18" fmla="*/ 84672 h 274838"/>
                  <a:gd name="connsiteX19" fmla="*/ 654450 w 839916"/>
                  <a:gd name="connsiteY19" fmla="*/ 78469 h 274838"/>
                  <a:gd name="connsiteX20" fmla="*/ 689191 w 839916"/>
                  <a:gd name="connsiteY20" fmla="*/ 6513 h 274838"/>
                  <a:gd name="connsiteX21" fmla="*/ 699737 w 839916"/>
                  <a:gd name="connsiteY21" fmla="*/ 0 h 274838"/>
                  <a:gd name="connsiteX22" fmla="*/ 140648 w 839916"/>
                  <a:gd name="connsiteY22" fmla="*/ 0 h 274838"/>
                  <a:gd name="connsiteX23" fmla="*/ 150729 w 839916"/>
                  <a:gd name="connsiteY23" fmla="*/ 6513 h 274838"/>
                  <a:gd name="connsiteX24" fmla="*/ 185469 w 839916"/>
                  <a:gd name="connsiteY24" fmla="*/ 78469 h 274838"/>
                  <a:gd name="connsiteX25" fmla="*/ 194154 w 839916"/>
                  <a:gd name="connsiteY25" fmla="*/ 84672 h 274838"/>
                  <a:gd name="connsiteX26" fmla="*/ 271080 w 839916"/>
                  <a:gd name="connsiteY26" fmla="*/ 95838 h 274838"/>
                  <a:gd name="connsiteX27" fmla="*/ 277284 w 839916"/>
                  <a:gd name="connsiteY27" fmla="*/ 115687 h 274838"/>
                  <a:gd name="connsiteX28" fmla="*/ 221451 w 839916"/>
                  <a:gd name="connsiteY28" fmla="*/ 171515 h 274838"/>
                  <a:gd name="connsiteX29" fmla="*/ 217729 w 839916"/>
                  <a:gd name="connsiteY29" fmla="*/ 182681 h 274838"/>
                  <a:gd name="connsiteX30" fmla="*/ 231377 w 839916"/>
                  <a:gd name="connsiteY30" fmla="*/ 262080 h 274838"/>
                  <a:gd name="connsiteX31" fmla="*/ 214006 w 839916"/>
                  <a:gd name="connsiteY31" fmla="*/ 273246 h 274838"/>
                  <a:gd name="connsiteX32" fmla="*/ 145766 w 839916"/>
                  <a:gd name="connsiteY32" fmla="*/ 236027 h 274838"/>
                  <a:gd name="connsiteX33" fmla="*/ 134599 w 839916"/>
                  <a:gd name="connsiteY33" fmla="*/ 236027 h 274838"/>
                  <a:gd name="connsiteX34" fmla="*/ 66358 w 839916"/>
                  <a:gd name="connsiteY34" fmla="*/ 273246 h 274838"/>
                  <a:gd name="connsiteX35" fmla="*/ 50229 w 839916"/>
                  <a:gd name="connsiteY35" fmla="*/ 262080 h 274838"/>
                  <a:gd name="connsiteX36" fmla="*/ 62636 w 839916"/>
                  <a:gd name="connsiteY36" fmla="*/ 182681 h 274838"/>
                  <a:gd name="connsiteX37" fmla="*/ 60155 w 839916"/>
                  <a:gd name="connsiteY37" fmla="*/ 171515 h 274838"/>
                  <a:gd name="connsiteX38" fmla="*/ 3080 w 839916"/>
                  <a:gd name="connsiteY38" fmla="*/ 115687 h 274838"/>
                  <a:gd name="connsiteX39" fmla="*/ 9284 w 839916"/>
                  <a:gd name="connsiteY39" fmla="*/ 95838 h 274838"/>
                  <a:gd name="connsiteX40" fmla="*/ 87451 w 839916"/>
                  <a:gd name="connsiteY40" fmla="*/ 84672 h 274838"/>
                  <a:gd name="connsiteX41" fmla="*/ 94895 w 839916"/>
                  <a:gd name="connsiteY41" fmla="*/ 78469 h 274838"/>
                  <a:gd name="connsiteX42" fmla="*/ 129636 w 839916"/>
                  <a:gd name="connsiteY42" fmla="*/ 6513 h 274838"/>
                  <a:gd name="connsiteX43" fmla="*/ 140648 w 839916"/>
                  <a:gd name="connsiteY43" fmla="*/ 0 h 274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839916" h="274838">
                    <a:moveTo>
                      <a:pt x="699737" y="0"/>
                    </a:moveTo>
                    <a:cubicBezTo>
                      <a:pt x="703769" y="0"/>
                      <a:pt x="707802" y="2171"/>
                      <a:pt x="710283" y="6513"/>
                    </a:cubicBezTo>
                    <a:lnTo>
                      <a:pt x="743782" y="78469"/>
                    </a:lnTo>
                    <a:cubicBezTo>
                      <a:pt x="746264" y="80950"/>
                      <a:pt x="748745" y="84672"/>
                      <a:pt x="752467" y="84672"/>
                    </a:cubicBezTo>
                    <a:lnTo>
                      <a:pt x="830632" y="95838"/>
                    </a:lnTo>
                    <a:cubicBezTo>
                      <a:pt x="839317" y="97078"/>
                      <a:pt x="843039" y="109484"/>
                      <a:pt x="836836" y="115687"/>
                    </a:cubicBezTo>
                    <a:lnTo>
                      <a:pt x="779763" y="171515"/>
                    </a:lnTo>
                    <a:cubicBezTo>
                      <a:pt x="778522" y="175237"/>
                      <a:pt x="776041" y="177718"/>
                      <a:pt x="777281" y="182681"/>
                    </a:cubicBezTo>
                    <a:lnTo>
                      <a:pt x="789689" y="262080"/>
                    </a:lnTo>
                    <a:cubicBezTo>
                      <a:pt x="792170" y="270765"/>
                      <a:pt x="781004" y="278208"/>
                      <a:pt x="773559" y="273246"/>
                    </a:cubicBezTo>
                    <a:lnTo>
                      <a:pt x="705320" y="236027"/>
                    </a:lnTo>
                    <a:cubicBezTo>
                      <a:pt x="701598" y="234787"/>
                      <a:pt x="697876" y="234787"/>
                      <a:pt x="694153" y="236027"/>
                    </a:cubicBezTo>
                    <a:lnTo>
                      <a:pt x="625914" y="273246"/>
                    </a:lnTo>
                    <a:cubicBezTo>
                      <a:pt x="617229" y="278208"/>
                      <a:pt x="607303" y="270765"/>
                      <a:pt x="608544" y="262080"/>
                    </a:cubicBezTo>
                    <a:lnTo>
                      <a:pt x="622192" y="182681"/>
                    </a:lnTo>
                    <a:cubicBezTo>
                      <a:pt x="622192" y="177718"/>
                      <a:pt x="622192" y="175237"/>
                      <a:pt x="618470" y="171515"/>
                    </a:cubicBezTo>
                    <a:lnTo>
                      <a:pt x="562637" y="115687"/>
                    </a:lnTo>
                    <a:cubicBezTo>
                      <a:pt x="556434" y="109484"/>
                      <a:pt x="560156" y="97078"/>
                      <a:pt x="568841" y="95838"/>
                    </a:cubicBezTo>
                    <a:lnTo>
                      <a:pt x="645765" y="84672"/>
                    </a:lnTo>
                    <a:cubicBezTo>
                      <a:pt x="649488" y="84672"/>
                      <a:pt x="653210" y="80950"/>
                      <a:pt x="654450" y="78469"/>
                    </a:cubicBezTo>
                    <a:lnTo>
                      <a:pt x="689191" y="6513"/>
                    </a:lnTo>
                    <a:cubicBezTo>
                      <a:pt x="691672" y="2171"/>
                      <a:pt x="695704" y="0"/>
                      <a:pt x="699737" y="0"/>
                    </a:cubicBezTo>
                    <a:close/>
                    <a:moveTo>
                      <a:pt x="140648" y="0"/>
                    </a:moveTo>
                    <a:cubicBezTo>
                      <a:pt x="144835" y="0"/>
                      <a:pt x="148868" y="2171"/>
                      <a:pt x="150729" y="6513"/>
                    </a:cubicBezTo>
                    <a:lnTo>
                      <a:pt x="185469" y="78469"/>
                    </a:lnTo>
                    <a:cubicBezTo>
                      <a:pt x="186710" y="80950"/>
                      <a:pt x="190432" y="84672"/>
                      <a:pt x="194154" y="84672"/>
                    </a:cubicBezTo>
                    <a:lnTo>
                      <a:pt x="271080" y="95838"/>
                    </a:lnTo>
                    <a:cubicBezTo>
                      <a:pt x="281006" y="97078"/>
                      <a:pt x="284728" y="109484"/>
                      <a:pt x="277284" y="115687"/>
                    </a:cubicBezTo>
                    <a:lnTo>
                      <a:pt x="221451" y="171515"/>
                    </a:lnTo>
                    <a:cubicBezTo>
                      <a:pt x="218969" y="173996"/>
                      <a:pt x="217729" y="177718"/>
                      <a:pt x="217729" y="182681"/>
                    </a:cubicBezTo>
                    <a:lnTo>
                      <a:pt x="231377" y="262080"/>
                    </a:lnTo>
                    <a:cubicBezTo>
                      <a:pt x="232617" y="270765"/>
                      <a:pt x="222691" y="278208"/>
                      <a:pt x="214006" y="273246"/>
                    </a:cubicBezTo>
                    <a:lnTo>
                      <a:pt x="145766" y="236027"/>
                    </a:lnTo>
                    <a:cubicBezTo>
                      <a:pt x="142043" y="234787"/>
                      <a:pt x="138321" y="234787"/>
                      <a:pt x="134599" y="236027"/>
                    </a:cubicBezTo>
                    <a:lnTo>
                      <a:pt x="66358" y="273246"/>
                    </a:lnTo>
                    <a:cubicBezTo>
                      <a:pt x="57673" y="278208"/>
                      <a:pt x="48988" y="270765"/>
                      <a:pt x="50229" y="262080"/>
                    </a:cubicBezTo>
                    <a:lnTo>
                      <a:pt x="62636" y="182681"/>
                    </a:lnTo>
                    <a:cubicBezTo>
                      <a:pt x="63877" y="177718"/>
                      <a:pt x="62636" y="173996"/>
                      <a:pt x="60155" y="171515"/>
                    </a:cubicBezTo>
                    <a:lnTo>
                      <a:pt x="3080" y="115687"/>
                    </a:lnTo>
                    <a:cubicBezTo>
                      <a:pt x="-3123" y="109484"/>
                      <a:pt x="599" y="97078"/>
                      <a:pt x="9284" y="95838"/>
                    </a:cubicBezTo>
                    <a:lnTo>
                      <a:pt x="87451" y="84672"/>
                    </a:lnTo>
                    <a:cubicBezTo>
                      <a:pt x="91173" y="84672"/>
                      <a:pt x="93655" y="80950"/>
                      <a:pt x="94895" y="78469"/>
                    </a:cubicBezTo>
                    <a:lnTo>
                      <a:pt x="129636" y="6513"/>
                    </a:lnTo>
                    <a:cubicBezTo>
                      <a:pt x="132118" y="2171"/>
                      <a:pt x="136460" y="0"/>
                      <a:pt x="14064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41" name="Freeform: Shape 640">
                <a:extLst>
                  <a:ext uri="{FF2B5EF4-FFF2-40B4-BE49-F238E27FC236}">
                    <a16:creationId xmlns:a16="http://schemas.microsoft.com/office/drawing/2014/main" id="{6880C32B-F69B-4331-ADE3-7959633AD92F}"/>
                  </a:ext>
                </a:extLst>
              </p:cNvPr>
              <p:cNvSpPr/>
              <p:nvPr/>
            </p:nvSpPr>
            <p:spPr>
              <a:xfrm>
                <a:off x="4380775" y="3910475"/>
                <a:ext cx="52647" cy="15667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4" h="248">
                    <a:moveTo>
                      <a:pt x="44" y="0"/>
                    </a:moveTo>
                    <a:lnTo>
                      <a:pt x="40" y="0"/>
                    </a:lnTo>
                    <a:cubicBezTo>
                      <a:pt x="17" y="0"/>
                      <a:pt x="0" y="18"/>
                      <a:pt x="0" y="40"/>
                    </a:cubicBezTo>
                    <a:lnTo>
                      <a:pt x="0" y="207"/>
                    </a:lnTo>
                    <a:cubicBezTo>
                      <a:pt x="0" y="230"/>
                      <a:pt x="17" y="248"/>
                      <a:pt x="40" y="248"/>
                    </a:cubicBezTo>
                    <a:lnTo>
                      <a:pt x="44" y="248"/>
                    </a:lnTo>
                    <a:cubicBezTo>
                      <a:pt x="66" y="248"/>
                      <a:pt x="84" y="230"/>
                      <a:pt x="84" y="207"/>
                    </a:cubicBezTo>
                    <a:lnTo>
                      <a:pt x="84" y="40"/>
                    </a:lnTo>
                    <a:cubicBezTo>
                      <a:pt x="84" y="18"/>
                      <a:pt x="66" y="0"/>
                      <a:pt x="44" y="0"/>
                    </a:cubicBezTo>
                    <a:close/>
                  </a:path>
                </a:pathLst>
              </a:custGeom>
              <a:solidFill>
                <a:schemeClr val="accent4">
                  <a:alpha val="6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42" name="Freeform: Shape 641">
                <a:extLst>
                  <a:ext uri="{FF2B5EF4-FFF2-40B4-BE49-F238E27FC236}">
                    <a16:creationId xmlns:a16="http://schemas.microsoft.com/office/drawing/2014/main" id="{04EC7F8A-D1A2-4070-B38B-E05E0D9B40E7}"/>
                  </a:ext>
                </a:extLst>
              </p:cNvPr>
              <p:cNvSpPr/>
              <p:nvPr/>
            </p:nvSpPr>
            <p:spPr>
              <a:xfrm>
                <a:off x="4280556" y="4109011"/>
                <a:ext cx="253720" cy="3609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1" h="570">
                    <a:moveTo>
                      <a:pt x="373" y="0"/>
                    </a:moveTo>
                    <a:lnTo>
                      <a:pt x="27" y="0"/>
                    </a:lnTo>
                    <a:cubicBezTo>
                      <a:pt x="12" y="0"/>
                      <a:pt x="0" y="12"/>
                      <a:pt x="0" y="27"/>
                    </a:cubicBezTo>
                    <a:lnTo>
                      <a:pt x="0" y="369"/>
                    </a:lnTo>
                    <a:cubicBezTo>
                      <a:pt x="0" y="480"/>
                      <a:pt x="89" y="570"/>
                      <a:pt x="200" y="570"/>
                    </a:cubicBezTo>
                    <a:cubicBezTo>
                      <a:pt x="311" y="570"/>
                      <a:pt x="401" y="480"/>
                      <a:pt x="401" y="369"/>
                    </a:cubicBezTo>
                    <a:lnTo>
                      <a:pt x="401" y="27"/>
                    </a:lnTo>
                    <a:cubicBezTo>
                      <a:pt x="401" y="12"/>
                      <a:pt x="388" y="0"/>
                      <a:pt x="373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43" name="Freeform: Shape 642">
                <a:extLst>
                  <a:ext uri="{FF2B5EF4-FFF2-40B4-BE49-F238E27FC236}">
                    <a16:creationId xmlns:a16="http://schemas.microsoft.com/office/drawing/2014/main" id="{E19159F2-6B9A-4AFE-B200-A99F68E89BB5}"/>
                  </a:ext>
                </a:extLst>
              </p:cNvPr>
              <p:cNvSpPr/>
              <p:nvPr/>
            </p:nvSpPr>
            <p:spPr>
              <a:xfrm>
                <a:off x="4280556" y="4109011"/>
                <a:ext cx="253720" cy="532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1" h="85">
                    <a:moveTo>
                      <a:pt x="373" y="0"/>
                    </a:moveTo>
                    <a:lnTo>
                      <a:pt x="27" y="0"/>
                    </a:lnTo>
                    <a:cubicBezTo>
                      <a:pt x="12" y="0"/>
                      <a:pt x="0" y="12"/>
                      <a:pt x="0" y="27"/>
                    </a:cubicBezTo>
                    <a:lnTo>
                      <a:pt x="0" y="85"/>
                    </a:lnTo>
                    <a:lnTo>
                      <a:pt x="401" y="85"/>
                    </a:lnTo>
                    <a:lnTo>
                      <a:pt x="401" y="27"/>
                    </a:lnTo>
                    <a:cubicBezTo>
                      <a:pt x="401" y="12"/>
                      <a:pt x="388" y="0"/>
                      <a:pt x="37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44" name="Freeform: Shape 643">
                <a:extLst>
                  <a:ext uri="{FF2B5EF4-FFF2-40B4-BE49-F238E27FC236}">
                    <a16:creationId xmlns:a16="http://schemas.microsoft.com/office/drawing/2014/main" id="{54134325-D313-4609-81E3-697D5B368D7C}"/>
                  </a:ext>
                </a:extLst>
              </p:cNvPr>
              <p:cNvSpPr/>
              <p:nvPr/>
            </p:nvSpPr>
            <p:spPr>
              <a:xfrm>
                <a:off x="4280556" y="4241579"/>
                <a:ext cx="204245" cy="22834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23" h="361">
                    <a:moveTo>
                      <a:pt x="267" y="0"/>
                    </a:moveTo>
                    <a:lnTo>
                      <a:pt x="207" y="0"/>
                    </a:lnTo>
                    <a:lnTo>
                      <a:pt x="0" y="0"/>
                    </a:lnTo>
                    <a:lnTo>
                      <a:pt x="0" y="160"/>
                    </a:lnTo>
                    <a:cubicBezTo>
                      <a:pt x="0" y="271"/>
                      <a:pt x="89" y="361"/>
                      <a:pt x="200" y="361"/>
                    </a:cubicBezTo>
                    <a:cubicBezTo>
                      <a:pt x="202" y="361"/>
                      <a:pt x="205" y="361"/>
                      <a:pt x="207" y="361"/>
                    </a:cubicBezTo>
                    <a:lnTo>
                      <a:pt x="207" y="143"/>
                    </a:lnTo>
                    <a:cubicBezTo>
                      <a:pt x="207" y="126"/>
                      <a:pt x="221" y="113"/>
                      <a:pt x="237" y="113"/>
                    </a:cubicBezTo>
                    <a:lnTo>
                      <a:pt x="267" y="113"/>
                    </a:lnTo>
                    <a:cubicBezTo>
                      <a:pt x="298" y="113"/>
                      <a:pt x="323" y="87"/>
                      <a:pt x="323" y="57"/>
                    </a:cubicBezTo>
                    <a:cubicBezTo>
                      <a:pt x="323" y="25"/>
                      <a:pt x="298" y="0"/>
                      <a:pt x="26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45" name="Freeform: Shape 644">
                <a:extLst>
                  <a:ext uri="{FF2B5EF4-FFF2-40B4-BE49-F238E27FC236}">
                    <a16:creationId xmlns:a16="http://schemas.microsoft.com/office/drawing/2014/main" id="{333A57CB-282E-4980-9D99-F5DF8DEB000E}"/>
                  </a:ext>
                </a:extLst>
              </p:cNvPr>
              <p:cNvSpPr/>
              <p:nvPr/>
            </p:nvSpPr>
            <p:spPr>
              <a:xfrm>
                <a:off x="4000828" y="3199424"/>
                <a:ext cx="812536" cy="7135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82" h="1126">
                    <a:moveTo>
                      <a:pt x="1282" y="549"/>
                    </a:moveTo>
                    <a:cubicBezTo>
                      <a:pt x="1282" y="461"/>
                      <a:pt x="1225" y="387"/>
                      <a:pt x="1146" y="361"/>
                    </a:cubicBezTo>
                    <a:cubicBezTo>
                      <a:pt x="1153" y="338"/>
                      <a:pt x="1156" y="313"/>
                      <a:pt x="1154" y="288"/>
                    </a:cubicBezTo>
                    <a:cubicBezTo>
                      <a:pt x="1147" y="189"/>
                      <a:pt x="1067" y="109"/>
                      <a:pt x="968" y="103"/>
                    </a:cubicBezTo>
                    <a:cubicBezTo>
                      <a:pt x="913" y="101"/>
                      <a:pt x="864" y="120"/>
                      <a:pt x="826" y="152"/>
                    </a:cubicBezTo>
                    <a:cubicBezTo>
                      <a:pt x="821" y="67"/>
                      <a:pt x="751" y="0"/>
                      <a:pt x="665" y="0"/>
                    </a:cubicBezTo>
                    <a:cubicBezTo>
                      <a:pt x="596" y="0"/>
                      <a:pt x="538" y="42"/>
                      <a:pt x="514" y="102"/>
                    </a:cubicBezTo>
                    <a:cubicBezTo>
                      <a:pt x="477" y="70"/>
                      <a:pt x="428" y="51"/>
                      <a:pt x="373" y="54"/>
                    </a:cubicBezTo>
                    <a:cubicBezTo>
                      <a:pt x="276" y="59"/>
                      <a:pt x="196" y="135"/>
                      <a:pt x="187" y="231"/>
                    </a:cubicBezTo>
                    <a:cubicBezTo>
                      <a:pt x="184" y="262"/>
                      <a:pt x="188" y="291"/>
                      <a:pt x="197" y="318"/>
                    </a:cubicBezTo>
                    <a:cubicBezTo>
                      <a:pt x="86" y="336"/>
                      <a:pt x="0" y="432"/>
                      <a:pt x="0" y="549"/>
                    </a:cubicBezTo>
                    <a:cubicBezTo>
                      <a:pt x="0" y="647"/>
                      <a:pt x="60" y="731"/>
                      <a:pt x="145" y="766"/>
                    </a:cubicBezTo>
                    <a:lnTo>
                      <a:pt x="145" y="1126"/>
                    </a:lnTo>
                    <a:lnTo>
                      <a:pt x="174" y="1126"/>
                    </a:lnTo>
                    <a:cubicBezTo>
                      <a:pt x="212" y="1126"/>
                      <a:pt x="242" y="1096"/>
                      <a:pt x="242" y="1058"/>
                    </a:cubicBezTo>
                    <a:lnTo>
                      <a:pt x="242" y="783"/>
                    </a:lnTo>
                    <a:cubicBezTo>
                      <a:pt x="307" y="781"/>
                      <a:pt x="366" y="752"/>
                      <a:pt x="407" y="707"/>
                    </a:cubicBezTo>
                    <a:cubicBezTo>
                      <a:pt x="443" y="752"/>
                      <a:pt x="499" y="780"/>
                      <a:pt x="560" y="780"/>
                    </a:cubicBezTo>
                    <a:cubicBezTo>
                      <a:pt x="626" y="780"/>
                      <a:pt x="684" y="748"/>
                      <a:pt x="720" y="699"/>
                    </a:cubicBezTo>
                    <a:cubicBezTo>
                      <a:pt x="754" y="729"/>
                      <a:pt x="800" y="747"/>
                      <a:pt x="850" y="747"/>
                    </a:cubicBezTo>
                    <a:cubicBezTo>
                      <a:pt x="893" y="747"/>
                      <a:pt x="934" y="733"/>
                      <a:pt x="966" y="709"/>
                    </a:cubicBezTo>
                    <a:cubicBezTo>
                      <a:pt x="983" y="721"/>
                      <a:pt x="1002" y="731"/>
                      <a:pt x="1021" y="738"/>
                    </a:cubicBezTo>
                    <a:lnTo>
                      <a:pt x="1021" y="1058"/>
                    </a:lnTo>
                    <a:cubicBezTo>
                      <a:pt x="1021" y="1096"/>
                      <a:pt x="1052" y="1126"/>
                      <a:pt x="1090" y="1126"/>
                    </a:cubicBezTo>
                    <a:lnTo>
                      <a:pt x="1119" y="1126"/>
                    </a:lnTo>
                    <a:lnTo>
                      <a:pt x="1119" y="744"/>
                    </a:lnTo>
                    <a:cubicBezTo>
                      <a:pt x="1212" y="728"/>
                      <a:pt x="1282" y="647"/>
                      <a:pt x="1282" y="549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46" name="Freeform: Shape 645">
                <a:extLst>
                  <a:ext uri="{FF2B5EF4-FFF2-40B4-BE49-F238E27FC236}">
                    <a16:creationId xmlns:a16="http://schemas.microsoft.com/office/drawing/2014/main" id="{B3A41979-47AB-4BCA-83E0-4B4AEDCE250B}"/>
                  </a:ext>
                </a:extLst>
              </p:cNvPr>
              <p:cNvSpPr/>
              <p:nvPr/>
            </p:nvSpPr>
            <p:spPr>
              <a:xfrm>
                <a:off x="3997658" y="3196251"/>
                <a:ext cx="818881" cy="71993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92" h="1136">
                    <a:moveTo>
                      <a:pt x="971" y="708"/>
                    </a:moveTo>
                    <a:lnTo>
                      <a:pt x="974" y="710"/>
                    </a:lnTo>
                    <a:cubicBezTo>
                      <a:pt x="991" y="722"/>
                      <a:pt x="1009" y="731"/>
                      <a:pt x="1028" y="738"/>
                    </a:cubicBezTo>
                    <a:lnTo>
                      <a:pt x="1031" y="739"/>
                    </a:lnTo>
                    <a:lnTo>
                      <a:pt x="1031" y="1063"/>
                    </a:lnTo>
                    <a:cubicBezTo>
                      <a:pt x="1031" y="1098"/>
                      <a:pt x="1060" y="1127"/>
                      <a:pt x="1095" y="1127"/>
                    </a:cubicBezTo>
                    <a:lnTo>
                      <a:pt x="1118" y="1127"/>
                    </a:lnTo>
                    <a:lnTo>
                      <a:pt x="1118" y="745"/>
                    </a:lnTo>
                    <a:lnTo>
                      <a:pt x="1123" y="744"/>
                    </a:lnTo>
                    <a:cubicBezTo>
                      <a:pt x="1215" y="728"/>
                      <a:pt x="1282" y="648"/>
                      <a:pt x="1282" y="554"/>
                    </a:cubicBezTo>
                    <a:cubicBezTo>
                      <a:pt x="1282" y="470"/>
                      <a:pt x="1229" y="397"/>
                      <a:pt x="1149" y="371"/>
                    </a:cubicBezTo>
                    <a:lnTo>
                      <a:pt x="1144" y="369"/>
                    </a:lnTo>
                    <a:lnTo>
                      <a:pt x="1146" y="365"/>
                    </a:lnTo>
                    <a:cubicBezTo>
                      <a:pt x="1153" y="341"/>
                      <a:pt x="1156" y="318"/>
                      <a:pt x="1154" y="293"/>
                    </a:cubicBezTo>
                    <a:cubicBezTo>
                      <a:pt x="1147" y="196"/>
                      <a:pt x="1069" y="119"/>
                      <a:pt x="972" y="114"/>
                    </a:cubicBezTo>
                    <a:cubicBezTo>
                      <a:pt x="922" y="111"/>
                      <a:pt x="873" y="128"/>
                      <a:pt x="835" y="161"/>
                    </a:cubicBezTo>
                    <a:lnTo>
                      <a:pt x="827" y="168"/>
                    </a:lnTo>
                    <a:lnTo>
                      <a:pt x="826" y="157"/>
                    </a:lnTo>
                    <a:cubicBezTo>
                      <a:pt x="821" y="75"/>
                      <a:pt x="752" y="10"/>
                      <a:pt x="670" y="10"/>
                    </a:cubicBezTo>
                    <a:cubicBezTo>
                      <a:pt x="605" y="10"/>
                      <a:pt x="548" y="49"/>
                      <a:pt x="524" y="109"/>
                    </a:cubicBezTo>
                    <a:lnTo>
                      <a:pt x="521" y="116"/>
                    </a:lnTo>
                    <a:lnTo>
                      <a:pt x="516" y="111"/>
                    </a:lnTo>
                    <a:cubicBezTo>
                      <a:pt x="478" y="78"/>
                      <a:pt x="429" y="61"/>
                      <a:pt x="379" y="64"/>
                    </a:cubicBezTo>
                    <a:cubicBezTo>
                      <a:pt x="285" y="68"/>
                      <a:pt x="206" y="143"/>
                      <a:pt x="196" y="237"/>
                    </a:cubicBezTo>
                    <a:cubicBezTo>
                      <a:pt x="194" y="266"/>
                      <a:pt x="197" y="294"/>
                      <a:pt x="207" y="321"/>
                    </a:cubicBezTo>
                    <a:lnTo>
                      <a:pt x="209" y="327"/>
                    </a:lnTo>
                    <a:lnTo>
                      <a:pt x="203" y="328"/>
                    </a:lnTo>
                    <a:cubicBezTo>
                      <a:pt x="91" y="346"/>
                      <a:pt x="10" y="441"/>
                      <a:pt x="10" y="554"/>
                    </a:cubicBezTo>
                    <a:cubicBezTo>
                      <a:pt x="10" y="647"/>
                      <a:pt x="66" y="730"/>
                      <a:pt x="152" y="766"/>
                    </a:cubicBezTo>
                    <a:lnTo>
                      <a:pt x="155" y="767"/>
                    </a:lnTo>
                    <a:lnTo>
                      <a:pt x="155" y="1127"/>
                    </a:lnTo>
                    <a:lnTo>
                      <a:pt x="179" y="1127"/>
                    </a:lnTo>
                    <a:cubicBezTo>
                      <a:pt x="214" y="1127"/>
                      <a:pt x="242" y="1098"/>
                      <a:pt x="242" y="1063"/>
                    </a:cubicBezTo>
                    <a:lnTo>
                      <a:pt x="242" y="783"/>
                    </a:lnTo>
                    <a:lnTo>
                      <a:pt x="247" y="783"/>
                    </a:lnTo>
                    <a:cubicBezTo>
                      <a:pt x="309" y="781"/>
                      <a:pt x="366" y="755"/>
                      <a:pt x="408" y="709"/>
                    </a:cubicBezTo>
                    <a:lnTo>
                      <a:pt x="412" y="705"/>
                    </a:lnTo>
                    <a:lnTo>
                      <a:pt x="416" y="709"/>
                    </a:lnTo>
                    <a:cubicBezTo>
                      <a:pt x="453" y="754"/>
                      <a:pt x="507" y="780"/>
                      <a:pt x="565" y="780"/>
                    </a:cubicBezTo>
                    <a:cubicBezTo>
                      <a:pt x="626" y="780"/>
                      <a:pt x="684" y="750"/>
                      <a:pt x="721" y="701"/>
                    </a:cubicBezTo>
                    <a:lnTo>
                      <a:pt x="724" y="697"/>
                    </a:lnTo>
                    <a:lnTo>
                      <a:pt x="728" y="700"/>
                    </a:lnTo>
                    <a:cubicBezTo>
                      <a:pt x="763" y="730"/>
                      <a:pt x="808" y="747"/>
                      <a:pt x="855" y="747"/>
                    </a:cubicBezTo>
                    <a:cubicBezTo>
                      <a:pt x="895" y="747"/>
                      <a:pt x="935" y="734"/>
                      <a:pt x="968" y="710"/>
                    </a:cubicBezTo>
                    <a:close/>
                    <a:moveTo>
                      <a:pt x="1129" y="1136"/>
                    </a:moveTo>
                    <a:lnTo>
                      <a:pt x="1095" y="1136"/>
                    </a:lnTo>
                    <a:cubicBezTo>
                      <a:pt x="1055" y="1136"/>
                      <a:pt x="1021" y="1103"/>
                      <a:pt x="1021" y="1063"/>
                    </a:cubicBezTo>
                    <a:lnTo>
                      <a:pt x="1021" y="746"/>
                    </a:lnTo>
                    <a:cubicBezTo>
                      <a:pt x="1004" y="739"/>
                      <a:pt x="987" y="731"/>
                      <a:pt x="971" y="721"/>
                    </a:cubicBezTo>
                    <a:cubicBezTo>
                      <a:pt x="937" y="744"/>
                      <a:pt x="897" y="757"/>
                      <a:pt x="855" y="757"/>
                    </a:cubicBezTo>
                    <a:cubicBezTo>
                      <a:pt x="808" y="757"/>
                      <a:pt x="762" y="741"/>
                      <a:pt x="726" y="711"/>
                    </a:cubicBezTo>
                    <a:cubicBezTo>
                      <a:pt x="687" y="760"/>
                      <a:pt x="628" y="790"/>
                      <a:pt x="565" y="790"/>
                    </a:cubicBezTo>
                    <a:cubicBezTo>
                      <a:pt x="506" y="790"/>
                      <a:pt x="450" y="764"/>
                      <a:pt x="412" y="720"/>
                    </a:cubicBezTo>
                    <a:cubicBezTo>
                      <a:pt x="370" y="764"/>
                      <a:pt x="313" y="790"/>
                      <a:pt x="252" y="793"/>
                    </a:cubicBezTo>
                    <a:lnTo>
                      <a:pt x="252" y="1063"/>
                    </a:lnTo>
                    <a:cubicBezTo>
                      <a:pt x="252" y="1103"/>
                      <a:pt x="219" y="1136"/>
                      <a:pt x="179" y="1136"/>
                    </a:cubicBezTo>
                    <a:lnTo>
                      <a:pt x="145" y="1136"/>
                    </a:lnTo>
                    <a:lnTo>
                      <a:pt x="145" y="774"/>
                    </a:lnTo>
                    <a:cubicBezTo>
                      <a:pt x="57" y="736"/>
                      <a:pt x="0" y="650"/>
                      <a:pt x="0" y="554"/>
                    </a:cubicBezTo>
                    <a:cubicBezTo>
                      <a:pt x="0" y="438"/>
                      <a:pt x="82" y="340"/>
                      <a:pt x="195" y="319"/>
                    </a:cubicBezTo>
                    <a:cubicBezTo>
                      <a:pt x="187" y="292"/>
                      <a:pt x="184" y="264"/>
                      <a:pt x="187" y="236"/>
                    </a:cubicBezTo>
                    <a:cubicBezTo>
                      <a:pt x="196" y="137"/>
                      <a:pt x="279" y="59"/>
                      <a:pt x="378" y="53"/>
                    </a:cubicBezTo>
                    <a:cubicBezTo>
                      <a:pt x="429" y="51"/>
                      <a:pt x="478" y="67"/>
                      <a:pt x="517" y="99"/>
                    </a:cubicBezTo>
                    <a:cubicBezTo>
                      <a:pt x="544" y="39"/>
                      <a:pt x="603" y="0"/>
                      <a:pt x="670" y="0"/>
                    </a:cubicBezTo>
                    <a:cubicBezTo>
                      <a:pt x="755" y="0"/>
                      <a:pt x="826" y="64"/>
                      <a:pt x="836" y="147"/>
                    </a:cubicBezTo>
                    <a:cubicBezTo>
                      <a:pt x="875" y="116"/>
                      <a:pt x="923" y="101"/>
                      <a:pt x="973" y="103"/>
                    </a:cubicBezTo>
                    <a:cubicBezTo>
                      <a:pt x="1075" y="109"/>
                      <a:pt x="1157" y="190"/>
                      <a:pt x="1165" y="292"/>
                    </a:cubicBezTo>
                    <a:cubicBezTo>
                      <a:pt x="1166" y="316"/>
                      <a:pt x="1163" y="340"/>
                      <a:pt x="1157" y="363"/>
                    </a:cubicBezTo>
                    <a:cubicBezTo>
                      <a:pt x="1238" y="391"/>
                      <a:pt x="1292" y="468"/>
                      <a:pt x="1292" y="554"/>
                    </a:cubicBezTo>
                    <a:cubicBezTo>
                      <a:pt x="1292" y="652"/>
                      <a:pt x="1223" y="734"/>
                      <a:pt x="1129" y="75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647" name="Freeform: Shape 646">
                <a:extLst>
                  <a:ext uri="{FF2B5EF4-FFF2-40B4-BE49-F238E27FC236}">
                    <a16:creationId xmlns:a16="http://schemas.microsoft.com/office/drawing/2014/main" id="{0C3D0E69-A6BF-47AA-901A-0AF3C55E5AA0}"/>
                  </a:ext>
                </a:extLst>
              </p:cNvPr>
              <p:cNvSpPr/>
              <p:nvPr/>
            </p:nvSpPr>
            <p:spPr>
              <a:xfrm>
                <a:off x="4208098" y="3724472"/>
                <a:ext cx="397708" cy="53931"/>
              </a:xfrm>
              <a:custGeom>
                <a:avLst/>
                <a:gdLst>
                  <a:gd name="connsiteX0" fmla="*/ 628147 w 781389"/>
                  <a:gd name="connsiteY0" fmla="*/ 1531 h 105960"/>
                  <a:gd name="connsiteX1" fmla="*/ 763104 w 781389"/>
                  <a:gd name="connsiteY1" fmla="*/ 50800 h 105960"/>
                  <a:gd name="connsiteX2" fmla="*/ 779200 w 781389"/>
                  <a:gd name="connsiteY2" fmla="*/ 85289 h 105960"/>
                  <a:gd name="connsiteX3" fmla="*/ 779200 w 781389"/>
                  <a:gd name="connsiteY3" fmla="*/ 88984 h 105960"/>
                  <a:gd name="connsiteX4" fmla="*/ 744532 w 781389"/>
                  <a:gd name="connsiteY4" fmla="*/ 103765 h 105960"/>
                  <a:gd name="connsiteX5" fmla="*/ 608337 w 781389"/>
                  <a:gd name="connsiteY5" fmla="*/ 54495 h 105960"/>
                  <a:gd name="connsiteX6" fmla="*/ 592241 w 781389"/>
                  <a:gd name="connsiteY6" fmla="*/ 20007 h 105960"/>
                  <a:gd name="connsiteX7" fmla="*/ 593479 w 781389"/>
                  <a:gd name="connsiteY7" fmla="*/ 17543 h 105960"/>
                  <a:gd name="connsiteX8" fmla="*/ 628147 w 781389"/>
                  <a:gd name="connsiteY8" fmla="*/ 1531 h 105960"/>
                  <a:gd name="connsiteX9" fmla="*/ 155063 w 781389"/>
                  <a:gd name="connsiteY9" fmla="*/ 1531 h 105960"/>
                  <a:gd name="connsiteX10" fmla="*/ 189733 w 781389"/>
                  <a:gd name="connsiteY10" fmla="*/ 17543 h 105960"/>
                  <a:gd name="connsiteX11" fmla="*/ 190971 w 781389"/>
                  <a:gd name="connsiteY11" fmla="*/ 20007 h 105960"/>
                  <a:gd name="connsiteX12" fmla="*/ 173636 w 781389"/>
                  <a:gd name="connsiteY12" fmla="*/ 54495 h 105960"/>
                  <a:gd name="connsiteX13" fmla="*/ 37436 w 781389"/>
                  <a:gd name="connsiteY13" fmla="*/ 103765 h 105960"/>
                  <a:gd name="connsiteX14" fmla="*/ 2766 w 781389"/>
                  <a:gd name="connsiteY14" fmla="*/ 88984 h 105960"/>
                  <a:gd name="connsiteX15" fmla="*/ 1528 w 781389"/>
                  <a:gd name="connsiteY15" fmla="*/ 85289 h 105960"/>
                  <a:gd name="connsiteX16" fmla="*/ 18863 w 781389"/>
                  <a:gd name="connsiteY16" fmla="*/ 50800 h 105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81389" h="105960">
                    <a:moveTo>
                      <a:pt x="628147" y="1531"/>
                    </a:moveTo>
                    <a:lnTo>
                      <a:pt x="763104" y="50800"/>
                    </a:lnTo>
                    <a:cubicBezTo>
                      <a:pt x="777962" y="55727"/>
                      <a:pt x="785390" y="71739"/>
                      <a:pt x="779200" y="85289"/>
                    </a:cubicBezTo>
                    <a:lnTo>
                      <a:pt x="779200" y="88984"/>
                    </a:lnTo>
                    <a:cubicBezTo>
                      <a:pt x="773009" y="102533"/>
                      <a:pt x="758151" y="109923"/>
                      <a:pt x="744532" y="103765"/>
                    </a:cubicBezTo>
                    <a:lnTo>
                      <a:pt x="608337" y="54495"/>
                    </a:lnTo>
                    <a:cubicBezTo>
                      <a:pt x="593479" y="49568"/>
                      <a:pt x="587289" y="33556"/>
                      <a:pt x="592241" y="20007"/>
                    </a:cubicBezTo>
                    <a:lnTo>
                      <a:pt x="593479" y="17543"/>
                    </a:lnTo>
                    <a:cubicBezTo>
                      <a:pt x="598432" y="3994"/>
                      <a:pt x="613289" y="-3396"/>
                      <a:pt x="628147" y="1531"/>
                    </a:cubicBezTo>
                    <a:close/>
                    <a:moveTo>
                      <a:pt x="155063" y="1531"/>
                    </a:moveTo>
                    <a:cubicBezTo>
                      <a:pt x="168683" y="-3396"/>
                      <a:pt x="183542" y="3994"/>
                      <a:pt x="189733" y="17543"/>
                    </a:cubicBezTo>
                    <a:lnTo>
                      <a:pt x="190971" y="20007"/>
                    </a:lnTo>
                    <a:cubicBezTo>
                      <a:pt x="194685" y="33556"/>
                      <a:pt x="188494" y="49568"/>
                      <a:pt x="173636" y="54495"/>
                    </a:cubicBezTo>
                    <a:lnTo>
                      <a:pt x="37436" y="103765"/>
                    </a:lnTo>
                    <a:cubicBezTo>
                      <a:pt x="23816" y="109923"/>
                      <a:pt x="7719" y="102533"/>
                      <a:pt x="2766" y="88984"/>
                    </a:cubicBezTo>
                    <a:lnTo>
                      <a:pt x="1528" y="85289"/>
                    </a:lnTo>
                    <a:cubicBezTo>
                      <a:pt x="-3425" y="71739"/>
                      <a:pt x="4005" y="55727"/>
                      <a:pt x="18863" y="5080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</p:grpSp>
      </p:grpSp>
      <p:grpSp>
        <p:nvGrpSpPr>
          <p:cNvPr id="648" name="Group 647">
            <a:extLst>
              <a:ext uri="{FF2B5EF4-FFF2-40B4-BE49-F238E27FC236}">
                <a16:creationId xmlns:a16="http://schemas.microsoft.com/office/drawing/2014/main" id="{BA07571F-C2E2-4BCB-8E98-3254D111AE27}"/>
              </a:ext>
            </a:extLst>
          </p:cNvPr>
          <p:cNvGrpSpPr/>
          <p:nvPr/>
        </p:nvGrpSpPr>
        <p:grpSpPr>
          <a:xfrm>
            <a:off x="8185613" y="4758839"/>
            <a:ext cx="2632124" cy="2846508"/>
            <a:chOff x="18702873" y="4382989"/>
            <a:chExt cx="3305000" cy="3574185"/>
          </a:xfrm>
        </p:grpSpPr>
        <p:sp>
          <p:nvSpPr>
            <p:cNvPr id="649" name="Freeform: Shape 648">
              <a:extLst>
                <a:ext uri="{FF2B5EF4-FFF2-40B4-BE49-F238E27FC236}">
                  <a16:creationId xmlns:a16="http://schemas.microsoft.com/office/drawing/2014/main" id="{DB8FEDC5-F70E-4B92-A930-8D668EA260EC}"/>
                </a:ext>
              </a:extLst>
            </p:cNvPr>
            <p:cNvSpPr/>
            <p:nvPr/>
          </p:nvSpPr>
          <p:spPr>
            <a:xfrm>
              <a:off x="19010692" y="5085858"/>
              <a:ext cx="2574707" cy="11315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7" h="909">
                  <a:moveTo>
                    <a:pt x="902" y="54"/>
                  </a:moveTo>
                  <a:lnTo>
                    <a:pt x="0" y="909"/>
                  </a:lnTo>
                  <a:lnTo>
                    <a:pt x="2067" y="893"/>
                  </a:lnTo>
                  <a:lnTo>
                    <a:pt x="1159" y="52"/>
                  </a:lnTo>
                  <a:cubicBezTo>
                    <a:pt x="1082" y="-18"/>
                    <a:pt x="978" y="-17"/>
                    <a:pt x="902" y="54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0" name="Freeform: Shape 649">
              <a:extLst>
                <a:ext uri="{FF2B5EF4-FFF2-40B4-BE49-F238E27FC236}">
                  <a16:creationId xmlns:a16="http://schemas.microsoft.com/office/drawing/2014/main" id="{B1027F1A-BAAA-4848-BFDA-7A68E8915B33}"/>
                </a:ext>
              </a:extLst>
            </p:cNvPr>
            <p:cNvSpPr/>
            <p:nvPr/>
          </p:nvSpPr>
          <p:spPr>
            <a:xfrm>
              <a:off x="18998229" y="5074646"/>
              <a:ext cx="2598389" cy="11552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6" h="928">
                  <a:moveTo>
                    <a:pt x="919" y="70"/>
                  </a:moveTo>
                  <a:lnTo>
                    <a:pt x="33" y="908"/>
                  </a:lnTo>
                  <a:lnTo>
                    <a:pt x="2053" y="893"/>
                  </a:lnTo>
                  <a:lnTo>
                    <a:pt x="1163" y="68"/>
                  </a:lnTo>
                  <a:cubicBezTo>
                    <a:pt x="1089" y="0"/>
                    <a:pt x="991" y="2"/>
                    <a:pt x="919" y="70"/>
                  </a:cubicBezTo>
                  <a:close/>
                  <a:moveTo>
                    <a:pt x="10" y="928"/>
                  </a:moveTo>
                  <a:cubicBezTo>
                    <a:pt x="6" y="928"/>
                    <a:pt x="2" y="925"/>
                    <a:pt x="1" y="921"/>
                  </a:cubicBezTo>
                  <a:cubicBezTo>
                    <a:pt x="-1" y="918"/>
                    <a:pt x="1" y="914"/>
                    <a:pt x="3" y="912"/>
                  </a:cubicBezTo>
                  <a:lnTo>
                    <a:pt x="906" y="57"/>
                  </a:lnTo>
                  <a:cubicBezTo>
                    <a:pt x="984" y="-18"/>
                    <a:pt x="1096" y="-19"/>
                    <a:pt x="1175" y="54"/>
                  </a:cubicBezTo>
                  <a:lnTo>
                    <a:pt x="2084" y="895"/>
                  </a:lnTo>
                  <a:cubicBezTo>
                    <a:pt x="2086" y="897"/>
                    <a:pt x="2087" y="902"/>
                    <a:pt x="2085" y="906"/>
                  </a:cubicBezTo>
                  <a:cubicBezTo>
                    <a:pt x="2084" y="908"/>
                    <a:pt x="2081" y="911"/>
                    <a:pt x="2077" y="9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1" name="Freeform: Shape 650">
              <a:extLst>
                <a:ext uri="{FF2B5EF4-FFF2-40B4-BE49-F238E27FC236}">
                  <a16:creationId xmlns:a16="http://schemas.microsoft.com/office/drawing/2014/main" id="{C1B56A74-08D6-40FF-8400-C885824CFDAC}"/>
                </a:ext>
              </a:extLst>
            </p:cNvPr>
            <p:cNvSpPr/>
            <p:nvPr/>
          </p:nvSpPr>
          <p:spPr>
            <a:xfrm>
              <a:off x="19010692" y="6181297"/>
              <a:ext cx="2592157" cy="11452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1" h="920">
                  <a:moveTo>
                    <a:pt x="1179" y="866"/>
                  </a:moveTo>
                  <a:lnTo>
                    <a:pt x="2081" y="11"/>
                  </a:lnTo>
                  <a:cubicBezTo>
                    <a:pt x="2069" y="4"/>
                    <a:pt x="2055" y="0"/>
                    <a:pt x="2041" y="0"/>
                  </a:cubicBezTo>
                  <a:lnTo>
                    <a:pt x="61" y="0"/>
                  </a:lnTo>
                  <a:cubicBezTo>
                    <a:pt x="38" y="0"/>
                    <a:pt x="16" y="10"/>
                    <a:pt x="0" y="27"/>
                  </a:cubicBezTo>
                  <a:lnTo>
                    <a:pt x="921" y="868"/>
                  </a:lnTo>
                  <a:cubicBezTo>
                    <a:pt x="998" y="938"/>
                    <a:pt x="1102" y="937"/>
                    <a:pt x="1179" y="86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2" name="Freeform: Shape 651">
              <a:extLst>
                <a:ext uri="{FF2B5EF4-FFF2-40B4-BE49-F238E27FC236}">
                  <a16:creationId xmlns:a16="http://schemas.microsoft.com/office/drawing/2014/main" id="{724ECA86-DC7C-4F4D-9286-065842A50CA2}"/>
                </a:ext>
              </a:extLst>
            </p:cNvPr>
            <p:cNvSpPr/>
            <p:nvPr/>
          </p:nvSpPr>
          <p:spPr>
            <a:xfrm>
              <a:off x="18999476" y="6170081"/>
              <a:ext cx="2615832" cy="11677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00" h="938">
                  <a:moveTo>
                    <a:pt x="22" y="36"/>
                  </a:moveTo>
                  <a:lnTo>
                    <a:pt x="937" y="871"/>
                  </a:lnTo>
                  <a:cubicBezTo>
                    <a:pt x="1010" y="938"/>
                    <a:pt x="1108" y="936"/>
                    <a:pt x="1181" y="868"/>
                  </a:cubicBezTo>
                  <a:lnTo>
                    <a:pt x="2074" y="23"/>
                  </a:lnTo>
                  <a:cubicBezTo>
                    <a:pt x="2066" y="20"/>
                    <a:pt x="2058" y="18"/>
                    <a:pt x="2050" y="18"/>
                  </a:cubicBezTo>
                  <a:lnTo>
                    <a:pt x="70" y="18"/>
                  </a:lnTo>
                  <a:cubicBezTo>
                    <a:pt x="53" y="18"/>
                    <a:pt x="37" y="25"/>
                    <a:pt x="22" y="36"/>
                  </a:cubicBezTo>
                  <a:close/>
                  <a:moveTo>
                    <a:pt x="1057" y="938"/>
                  </a:moveTo>
                  <a:cubicBezTo>
                    <a:pt x="1010" y="938"/>
                    <a:pt x="964" y="920"/>
                    <a:pt x="924" y="884"/>
                  </a:cubicBezTo>
                  <a:lnTo>
                    <a:pt x="2" y="43"/>
                  </a:lnTo>
                  <a:cubicBezTo>
                    <a:pt x="1" y="41"/>
                    <a:pt x="0" y="39"/>
                    <a:pt x="0" y="36"/>
                  </a:cubicBezTo>
                  <a:cubicBezTo>
                    <a:pt x="0" y="34"/>
                    <a:pt x="0" y="31"/>
                    <a:pt x="2" y="29"/>
                  </a:cubicBezTo>
                  <a:cubicBezTo>
                    <a:pt x="21" y="11"/>
                    <a:pt x="45" y="0"/>
                    <a:pt x="70" y="0"/>
                  </a:cubicBezTo>
                  <a:lnTo>
                    <a:pt x="2050" y="0"/>
                  </a:lnTo>
                  <a:cubicBezTo>
                    <a:pt x="2065" y="0"/>
                    <a:pt x="2081" y="4"/>
                    <a:pt x="2095" y="12"/>
                  </a:cubicBezTo>
                  <a:cubicBezTo>
                    <a:pt x="2097" y="14"/>
                    <a:pt x="2099" y="16"/>
                    <a:pt x="2100" y="18"/>
                  </a:cubicBezTo>
                  <a:cubicBezTo>
                    <a:pt x="2100" y="22"/>
                    <a:pt x="2099" y="25"/>
                    <a:pt x="2097" y="27"/>
                  </a:cubicBezTo>
                  <a:lnTo>
                    <a:pt x="1194" y="882"/>
                  </a:lnTo>
                  <a:cubicBezTo>
                    <a:pt x="1154" y="919"/>
                    <a:pt x="1106" y="938"/>
                    <a:pt x="1057" y="93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3" name="Freeform: Shape 652">
              <a:extLst>
                <a:ext uri="{FF2B5EF4-FFF2-40B4-BE49-F238E27FC236}">
                  <a16:creationId xmlns:a16="http://schemas.microsoft.com/office/drawing/2014/main" id="{DFD7BB98-644E-4550-9DEE-27DF76EA4F04}"/>
                </a:ext>
              </a:extLst>
            </p:cNvPr>
            <p:cNvSpPr/>
            <p:nvPr/>
          </p:nvSpPr>
          <p:spPr>
            <a:xfrm>
              <a:off x="19489244" y="5377480"/>
              <a:ext cx="1626330" cy="20064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6" h="1611">
                  <a:moveTo>
                    <a:pt x="1228" y="0"/>
                  </a:moveTo>
                  <a:lnTo>
                    <a:pt x="78" y="0"/>
                  </a:lnTo>
                  <a:cubicBezTo>
                    <a:pt x="35" y="0"/>
                    <a:pt x="0" y="35"/>
                    <a:pt x="0" y="78"/>
                  </a:cubicBezTo>
                  <a:lnTo>
                    <a:pt x="0" y="1533"/>
                  </a:lnTo>
                  <a:cubicBezTo>
                    <a:pt x="0" y="1576"/>
                    <a:pt x="35" y="1611"/>
                    <a:pt x="78" y="1611"/>
                  </a:cubicBezTo>
                  <a:lnTo>
                    <a:pt x="1228" y="1611"/>
                  </a:lnTo>
                  <a:cubicBezTo>
                    <a:pt x="1271" y="1611"/>
                    <a:pt x="1306" y="1576"/>
                    <a:pt x="1306" y="1533"/>
                  </a:cubicBezTo>
                  <a:lnTo>
                    <a:pt x="1306" y="78"/>
                  </a:lnTo>
                  <a:cubicBezTo>
                    <a:pt x="1306" y="35"/>
                    <a:pt x="1271" y="0"/>
                    <a:pt x="1228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4" name="Freeform: Shape 653">
              <a:extLst>
                <a:ext uri="{FF2B5EF4-FFF2-40B4-BE49-F238E27FC236}">
                  <a16:creationId xmlns:a16="http://schemas.microsoft.com/office/drawing/2014/main" id="{0EA16F9F-6243-4C4C-8DC7-3345C5635CB6}"/>
                </a:ext>
              </a:extLst>
            </p:cNvPr>
            <p:cNvSpPr/>
            <p:nvPr/>
          </p:nvSpPr>
          <p:spPr>
            <a:xfrm>
              <a:off x="19478028" y="5366263"/>
              <a:ext cx="1648762" cy="20276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24" h="1628">
                  <a:moveTo>
                    <a:pt x="87" y="18"/>
                  </a:moveTo>
                  <a:cubicBezTo>
                    <a:pt x="49" y="18"/>
                    <a:pt x="19" y="49"/>
                    <a:pt x="19" y="87"/>
                  </a:cubicBezTo>
                  <a:lnTo>
                    <a:pt x="19" y="1542"/>
                  </a:lnTo>
                  <a:cubicBezTo>
                    <a:pt x="19" y="1580"/>
                    <a:pt x="49" y="1610"/>
                    <a:pt x="87" y="1610"/>
                  </a:cubicBezTo>
                  <a:lnTo>
                    <a:pt x="1237" y="1610"/>
                  </a:lnTo>
                  <a:cubicBezTo>
                    <a:pt x="1275" y="1610"/>
                    <a:pt x="1306" y="1580"/>
                    <a:pt x="1306" y="1542"/>
                  </a:cubicBezTo>
                  <a:lnTo>
                    <a:pt x="1306" y="87"/>
                  </a:lnTo>
                  <a:cubicBezTo>
                    <a:pt x="1306" y="49"/>
                    <a:pt x="1275" y="18"/>
                    <a:pt x="1237" y="18"/>
                  </a:cubicBezTo>
                  <a:close/>
                  <a:moveTo>
                    <a:pt x="1237" y="1628"/>
                  </a:moveTo>
                  <a:lnTo>
                    <a:pt x="87" y="1628"/>
                  </a:lnTo>
                  <a:cubicBezTo>
                    <a:pt x="39" y="1628"/>
                    <a:pt x="0" y="1590"/>
                    <a:pt x="0" y="1542"/>
                  </a:cubicBezTo>
                  <a:lnTo>
                    <a:pt x="0" y="87"/>
                  </a:lnTo>
                  <a:cubicBezTo>
                    <a:pt x="0" y="39"/>
                    <a:pt x="39" y="0"/>
                    <a:pt x="87" y="0"/>
                  </a:cubicBezTo>
                  <a:lnTo>
                    <a:pt x="1237" y="0"/>
                  </a:lnTo>
                  <a:cubicBezTo>
                    <a:pt x="1285" y="0"/>
                    <a:pt x="1324" y="39"/>
                    <a:pt x="1324" y="87"/>
                  </a:cubicBezTo>
                  <a:lnTo>
                    <a:pt x="1324" y="1542"/>
                  </a:lnTo>
                  <a:cubicBezTo>
                    <a:pt x="1324" y="1590"/>
                    <a:pt x="1285" y="1628"/>
                    <a:pt x="1237" y="162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5" name="Freeform: Shape 654">
              <a:extLst>
                <a:ext uri="{FF2B5EF4-FFF2-40B4-BE49-F238E27FC236}">
                  <a16:creationId xmlns:a16="http://schemas.microsoft.com/office/drawing/2014/main" id="{8954ECCE-DBA8-4C5D-A90D-846B6B07140D}"/>
                </a:ext>
              </a:extLst>
            </p:cNvPr>
            <p:cNvSpPr/>
            <p:nvPr/>
          </p:nvSpPr>
          <p:spPr>
            <a:xfrm>
              <a:off x="19793324" y="5512072"/>
              <a:ext cx="1019416" cy="10194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9" h="819">
                  <a:moveTo>
                    <a:pt x="819" y="421"/>
                  </a:moveTo>
                  <a:lnTo>
                    <a:pt x="696" y="494"/>
                  </a:lnTo>
                  <a:lnTo>
                    <a:pt x="758" y="624"/>
                  </a:lnTo>
                  <a:lnTo>
                    <a:pt x="614" y="626"/>
                  </a:lnTo>
                  <a:lnTo>
                    <a:pt x="604" y="769"/>
                  </a:lnTo>
                  <a:lnTo>
                    <a:pt x="478" y="699"/>
                  </a:lnTo>
                  <a:lnTo>
                    <a:pt x="398" y="819"/>
                  </a:lnTo>
                  <a:lnTo>
                    <a:pt x="324" y="695"/>
                  </a:lnTo>
                  <a:lnTo>
                    <a:pt x="194" y="757"/>
                  </a:lnTo>
                  <a:lnTo>
                    <a:pt x="192" y="614"/>
                  </a:lnTo>
                  <a:lnTo>
                    <a:pt x="49" y="604"/>
                  </a:lnTo>
                  <a:lnTo>
                    <a:pt x="118" y="478"/>
                  </a:lnTo>
                  <a:lnTo>
                    <a:pt x="0" y="397"/>
                  </a:lnTo>
                  <a:lnTo>
                    <a:pt x="123" y="323"/>
                  </a:lnTo>
                  <a:lnTo>
                    <a:pt x="60" y="194"/>
                  </a:lnTo>
                  <a:lnTo>
                    <a:pt x="204" y="192"/>
                  </a:lnTo>
                  <a:lnTo>
                    <a:pt x="214" y="49"/>
                  </a:lnTo>
                  <a:lnTo>
                    <a:pt x="340" y="118"/>
                  </a:lnTo>
                  <a:lnTo>
                    <a:pt x="420" y="0"/>
                  </a:lnTo>
                  <a:lnTo>
                    <a:pt x="495" y="123"/>
                  </a:lnTo>
                  <a:lnTo>
                    <a:pt x="624" y="60"/>
                  </a:lnTo>
                  <a:lnTo>
                    <a:pt x="626" y="204"/>
                  </a:lnTo>
                  <a:lnTo>
                    <a:pt x="770" y="214"/>
                  </a:lnTo>
                  <a:lnTo>
                    <a:pt x="700" y="34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6" name="Freeform: Shape 655">
              <a:extLst>
                <a:ext uri="{FF2B5EF4-FFF2-40B4-BE49-F238E27FC236}">
                  <a16:creationId xmlns:a16="http://schemas.microsoft.com/office/drawing/2014/main" id="{A3D5C8C6-757C-4779-BB01-9C077E6EF183}"/>
                </a:ext>
              </a:extLst>
            </p:cNvPr>
            <p:cNvSpPr/>
            <p:nvPr/>
          </p:nvSpPr>
          <p:spPr>
            <a:xfrm>
              <a:off x="19780861" y="5499610"/>
              <a:ext cx="1043094" cy="10430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8" h="838">
                  <a:moveTo>
                    <a:pt x="334" y="696"/>
                  </a:moveTo>
                  <a:cubicBezTo>
                    <a:pt x="337" y="696"/>
                    <a:pt x="340" y="698"/>
                    <a:pt x="342" y="700"/>
                  </a:cubicBezTo>
                  <a:lnTo>
                    <a:pt x="408" y="811"/>
                  </a:lnTo>
                  <a:lnTo>
                    <a:pt x="481" y="704"/>
                  </a:lnTo>
                  <a:cubicBezTo>
                    <a:pt x="483" y="700"/>
                    <a:pt x="488" y="699"/>
                    <a:pt x="493" y="702"/>
                  </a:cubicBezTo>
                  <a:lnTo>
                    <a:pt x="606" y="764"/>
                  </a:lnTo>
                  <a:lnTo>
                    <a:pt x="615" y="635"/>
                  </a:lnTo>
                  <a:cubicBezTo>
                    <a:pt x="615" y="630"/>
                    <a:pt x="619" y="627"/>
                    <a:pt x="624" y="627"/>
                  </a:cubicBezTo>
                  <a:lnTo>
                    <a:pt x="753" y="624"/>
                  </a:lnTo>
                  <a:lnTo>
                    <a:pt x="697" y="508"/>
                  </a:lnTo>
                  <a:cubicBezTo>
                    <a:pt x="695" y="504"/>
                    <a:pt x="696" y="499"/>
                    <a:pt x="701" y="497"/>
                  </a:cubicBezTo>
                  <a:lnTo>
                    <a:pt x="811" y="430"/>
                  </a:lnTo>
                  <a:lnTo>
                    <a:pt x="705" y="357"/>
                  </a:lnTo>
                  <a:cubicBezTo>
                    <a:pt x="701" y="355"/>
                    <a:pt x="700" y="349"/>
                    <a:pt x="701" y="345"/>
                  </a:cubicBezTo>
                  <a:lnTo>
                    <a:pt x="764" y="232"/>
                  </a:lnTo>
                  <a:lnTo>
                    <a:pt x="635" y="223"/>
                  </a:lnTo>
                  <a:cubicBezTo>
                    <a:pt x="631" y="222"/>
                    <a:pt x="627" y="219"/>
                    <a:pt x="627" y="214"/>
                  </a:cubicBezTo>
                  <a:lnTo>
                    <a:pt x="625" y="85"/>
                  </a:lnTo>
                  <a:lnTo>
                    <a:pt x="509" y="141"/>
                  </a:lnTo>
                  <a:cubicBezTo>
                    <a:pt x="505" y="143"/>
                    <a:pt x="499" y="141"/>
                    <a:pt x="497" y="138"/>
                  </a:cubicBezTo>
                  <a:lnTo>
                    <a:pt x="430" y="27"/>
                  </a:lnTo>
                  <a:lnTo>
                    <a:pt x="358" y="133"/>
                  </a:lnTo>
                  <a:cubicBezTo>
                    <a:pt x="355" y="138"/>
                    <a:pt x="350" y="139"/>
                    <a:pt x="345" y="136"/>
                  </a:cubicBezTo>
                  <a:lnTo>
                    <a:pt x="232" y="74"/>
                  </a:lnTo>
                  <a:lnTo>
                    <a:pt x="223" y="203"/>
                  </a:lnTo>
                  <a:cubicBezTo>
                    <a:pt x="223" y="207"/>
                    <a:pt x="219" y="211"/>
                    <a:pt x="214" y="211"/>
                  </a:cubicBezTo>
                  <a:lnTo>
                    <a:pt x="85" y="214"/>
                  </a:lnTo>
                  <a:lnTo>
                    <a:pt x="141" y="330"/>
                  </a:lnTo>
                  <a:cubicBezTo>
                    <a:pt x="143" y="334"/>
                    <a:pt x="142" y="339"/>
                    <a:pt x="138" y="341"/>
                  </a:cubicBezTo>
                  <a:lnTo>
                    <a:pt x="27" y="408"/>
                  </a:lnTo>
                  <a:lnTo>
                    <a:pt x="134" y="481"/>
                  </a:lnTo>
                  <a:cubicBezTo>
                    <a:pt x="138" y="483"/>
                    <a:pt x="139" y="489"/>
                    <a:pt x="136" y="493"/>
                  </a:cubicBezTo>
                  <a:lnTo>
                    <a:pt x="74" y="606"/>
                  </a:lnTo>
                  <a:lnTo>
                    <a:pt x="202" y="615"/>
                  </a:lnTo>
                  <a:cubicBezTo>
                    <a:pt x="207" y="615"/>
                    <a:pt x="211" y="619"/>
                    <a:pt x="212" y="624"/>
                  </a:cubicBezTo>
                  <a:lnTo>
                    <a:pt x="213" y="753"/>
                  </a:lnTo>
                  <a:lnTo>
                    <a:pt x="330" y="697"/>
                  </a:lnTo>
                  <a:cubicBezTo>
                    <a:pt x="331" y="697"/>
                    <a:pt x="332" y="696"/>
                    <a:pt x="334" y="696"/>
                  </a:cubicBezTo>
                  <a:close/>
                  <a:moveTo>
                    <a:pt x="408" y="838"/>
                  </a:moveTo>
                  <a:cubicBezTo>
                    <a:pt x="407" y="838"/>
                    <a:pt x="407" y="838"/>
                    <a:pt x="407" y="838"/>
                  </a:cubicBezTo>
                  <a:cubicBezTo>
                    <a:pt x="404" y="838"/>
                    <a:pt x="401" y="836"/>
                    <a:pt x="400" y="833"/>
                  </a:cubicBezTo>
                  <a:lnTo>
                    <a:pt x="330" y="717"/>
                  </a:lnTo>
                  <a:lnTo>
                    <a:pt x="208" y="776"/>
                  </a:lnTo>
                  <a:cubicBezTo>
                    <a:pt x="205" y="777"/>
                    <a:pt x="202" y="777"/>
                    <a:pt x="199" y="775"/>
                  </a:cubicBezTo>
                  <a:cubicBezTo>
                    <a:pt x="197" y="774"/>
                    <a:pt x="195" y="771"/>
                    <a:pt x="195" y="768"/>
                  </a:cubicBezTo>
                  <a:lnTo>
                    <a:pt x="193" y="633"/>
                  </a:lnTo>
                  <a:lnTo>
                    <a:pt x="58" y="623"/>
                  </a:lnTo>
                  <a:cubicBezTo>
                    <a:pt x="55" y="623"/>
                    <a:pt x="52" y="621"/>
                    <a:pt x="51" y="618"/>
                  </a:cubicBezTo>
                  <a:cubicBezTo>
                    <a:pt x="49" y="615"/>
                    <a:pt x="49" y="612"/>
                    <a:pt x="51" y="609"/>
                  </a:cubicBezTo>
                  <a:lnTo>
                    <a:pt x="116" y="491"/>
                  </a:lnTo>
                  <a:lnTo>
                    <a:pt x="4" y="415"/>
                  </a:lnTo>
                  <a:cubicBezTo>
                    <a:pt x="2" y="413"/>
                    <a:pt x="0" y="410"/>
                    <a:pt x="0" y="407"/>
                  </a:cubicBezTo>
                  <a:cubicBezTo>
                    <a:pt x="0" y="404"/>
                    <a:pt x="2" y="401"/>
                    <a:pt x="5" y="399"/>
                  </a:cubicBezTo>
                  <a:lnTo>
                    <a:pt x="120" y="330"/>
                  </a:lnTo>
                  <a:lnTo>
                    <a:pt x="62" y="209"/>
                  </a:lnTo>
                  <a:cubicBezTo>
                    <a:pt x="61" y="205"/>
                    <a:pt x="61" y="202"/>
                    <a:pt x="62" y="199"/>
                  </a:cubicBezTo>
                  <a:cubicBezTo>
                    <a:pt x="64" y="197"/>
                    <a:pt x="67" y="195"/>
                    <a:pt x="70" y="195"/>
                  </a:cubicBezTo>
                  <a:lnTo>
                    <a:pt x="205" y="193"/>
                  </a:lnTo>
                  <a:lnTo>
                    <a:pt x="215" y="58"/>
                  </a:lnTo>
                  <a:cubicBezTo>
                    <a:pt x="215" y="55"/>
                    <a:pt x="217" y="52"/>
                    <a:pt x="220" y="50"/>
                  </a:cubicBezTo>
                  <a:cubicBezTo>
                    <a:pt x="223" y="49"/>
                    <a:pt x="226" y="49"/>
                    <a:pt x="229" y="51"/>
                  </a:cubicBezTo>
                  <a:lnTo>
                    <a:pt x="347" y="116"/>
                  </a:lnTo>
                  <a:lnTo>
                    <a:pt x="423" y="4"/>
                  </a:lnTo>
                  <a:cubicBezTo>
                    <a:pt x="425" y="2"/>
                    <a:pt x="427" y="0"/>
                    <a:pt x="431" y="0"/>
                  </a:cubicBezTo>
                  <a:cubicBezTo>
                    <a:pt x="434" y="1"/>
                    <a:pt x="437" y="2"/>
                    <a:pt x="438" y="5"/>
                  </a:cubicBezTo>
                  <a:lnTo>
                    <a:pt x="508" y="121"/>
                  </a:lnTo>
                  <a:lnTo>
                    <a:pt x="630" y="62"/>
                  </a:lnTo>
                  <a:cubicBezTo>
                    <a:pt x="633" y="61"/>
                    <a:pt x="636" y="61"/>
                    <a:pt x="638" y="62"/>
                  </a:cubicBezTo>
                  <a:cubicBezTo>
                    <a:pt x="642" y="64"/>
                    <a:pt x="643" y="67"/>
                    <a:pt x="643" y="70"/>
                  </a:cubicBezTo>
                  <a:lnTo>
                    <a:pt x="645" y="205"/>
                  </a:lnTo>
                  <a:lnTo>
                    <a:pt x="780" y="215"/>
                  </a:lnTo>
                  <a:cubicBezTo>
                    <a:pt x="783" y="215"/>
                    <a:pt x="786" y="217"/>
                    <a:pt x="788" y="220"/>
                  </a:cubicBezTo>
                  <a:cubicBezTo>
                    <a:pt x="789" y="222"/>
                    <a:pt x="789" y="226"/>
                    <a:pt x="788" y="229"/>
                  </a:cubicBezTo>
                  <a:lnTo>
                    <a:pt x="722" y="347"/>
                  </a:lnTo>
                  <a:lnTo>
                    <a:pt x="833" y="423"/>
                  </a:lnTo>
                  <a:cubicBezTo>
                    <a:pt x="837" y="424"/>
                    <a:pt x="838" y="428"/>
                    <a:pt x="838" y="431"/>
                  </a:cubicBezTo>
                  <a:cubicBezTo>
                    <a:pt x="838" y="434"/>
                    <a:pt x="836" y="437"/>
                    <a:pt x="833" y="439"/>
                  </a:cubicBezTo>
                  <a:lnTo>
                    <a:pt x="717" y="508"/>
                  </a:lnTo>
                  <a:lnTo>
                    <a:pt x="776" y="630"/>
                  </a:lnTo>
                  <a:cubicBezTo>
                    <a:pt x="778" y="632"/>
                    <a:pt x="777" y="636"/>
                    <a:pt x="776" y="639"/>
                  </a:cubicBezTo>
                  <a:cubicBezTo>
                    <a:pt x="774" y="641"/>
                    <a:pt x="771" y="643"/>
                    <a:pt x="768" y="643"/>
                  </a:cubicBezTo>
                  <a:lnTo>
                    <a:pt x="633" y="645"/>
                  </a:lnTo>
                  <a:lnTo>
                    <a:pt x="623" y="780"/>
                  </a:lnTo>
                  <a:cubicBezTo>
                    <a:pt x="623" y="783"/>
                    <a:pt x="621" y="786"/>
                    <a:pt x="618" y="788"/>
                  </a:cubicBezTo>
                  <a:cubicBezTo>
                    <a:pt x="616" y="789"/>
                    <a:pt x="612" y="789"/>
                    <a:pt x="610" y="788"/>
                  </a:cubicBezTo>
                  <a:lnTo>
                    <a:pt x="491" y="722"/>
                  </a:lnTo>
                  <a:lnTo>
                    <a:pt x="415" y="834"/>
                  </a:lnTo>
                  <a:cubicBezTo>
                    <a:pt x="413" y="836"/>
                    <a:pt x="411" y="838"/>
                    <a:pt x="408" y="83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7" name="Freeform: Shape 656">
              <a:extLst>
                <a:ext uri="{FF2B5EF4-FFF2-40B4-BE49-F238E27FC236}">
                  <a16:creationId xmlns:a16="http://schemas.microsoft.com/office/drawing/2014/main" id="{D913A877-96D9-4E40-8D45-188BE0A1C3F7}"/>
                </a:ext>
              </a:extLst>
            </p:cNvPr>
            <p:cNvSpPr/>
            <p:nvPr/>
          </p:nvSpPr>
          <p:spPr>
            <a:xfrm>
              <a:off x="19997705" y="5716454"/>
              <a:ext cx="609406" cy="6094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0" h="490">
                  <a:moveTo>
                    <a:pt x="490" y="252"/>
                  </a:moveTo>
                  <a:cubicBezTo>
                    <a:pt x="486" y="387"/>
                    <a:pt x="373" y="493"/>
                    <a:pt x="238" y="490"/>
                  </a:cubicBezTo>
                  <a:cubicBezTo>
                    <a:pt x="103" y="486"/>
                    <a:pt x="-3" y="373"/>
                    <a:pt x="0" y="238"/>
                  </a:cubicBezTo>
                  <a:cubicBezTo>
                    <a:pt x="4" y="103"/>
                    <a:pt x="117" y="-3"/>
                    <a:pt x="252" y="0"/>
                  </a:cubicBezTo>
                  <a:cubicBezTo>
                    <a:pt x="387" y="4"/>
                    <a:pt x="494" y="116"/>
                    <a:pt x="490" y="25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8" name="Freeform: Shape 657">
              <a:extLst>
                <a:ext uri="{FF2B5EF4-FFF2-40B4-BE49-F238E27FC236}">
                  <a16:creationId xmlns:a16="http://schemas.microsoft.com/office/drawing/2014/main" id="{DDCE8D3C-6A0A-49B3-84F7-6BDE8EEA3236}"/>
                </a:ext>
              </a:extLst>
            </p:cNvPr>
            <p:cNvSpPr/>
            <p:nvPr/>
          </p:nvSpPr>
          <p:spPr>
            <a:xfrm>
              <a:off x="19986486" y="5705238"/>
              <a:ext cx="631838" cy="6318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8" h="508">
                  <a:moveTo>
                    <a:pt x="254" y="18"/>
                  </a:moveTo>
                  <a:cubicBezTo>
                    <a:pt x="127" y="18"/>
                    <a:pt x="22" y="120"/>
                    <a:pt x="18" y="247"/>
                  </a:cubicBezTo>
                  <a:cubicBezTo>
                    <a:pt x="15" y="377"/>
                    <a:pt x="117" y="486"/>
                    <a:pt x="248" y="489"/>
                  </a:cubicBezTo>
                  <a:cubicBezTo>
                    <a:pt x="310" y="491"/>
                    <a:pt x="370" y="469"/>
                    <a:pt x="416" y="425"/>
                  </a:cubicBezTo>
                  <a:cubicBezTo>
                    <a:pt x="462" y="382"/>
                    <a:pt x="488" y="324"/>
                    <a:pt x="489" y="261"/>
                  </a:cubicBezTo>
                  <a:cubicBezTo>
                    <a:pt x="493" y="131"/>
                    <a:pt x="390" y="22"/>
                    <a:pt x="260" y="18"/>
                  </a:cubicBezTo>
                  <a:cubicBezTo>
                    <a:pt x="259" y="18"/>
                    <a:pt x="256" y="18"/>
                    <a:pt x="254" y="18"/>
                  </a:cubicBezTo>
                  <a:close/>
                  <a:moveTo>
                    <a:pt x="254" y="508"/>
                  </a:moveTo>
                  <a:cubicBezTo>
                    <a:pt x="252" y="508"/>
                    <a:pt x="249" y="508"/>
                    <a:pt x="247" y="508"/>
                  </a:cubicBezTo>
                  <a:cubicBezTo>
                    <a:pt x="107" y="504"/>
                    <a:pt x="-4" y="387"/>
                    <a:pt x="0" y="247"/>
                  </a:cubicBezTo>
                  <a:cubicBezTo>
                    <a:pt x="4" y="109"/>
                    <a:pt x="117" y="0"/>
                    <a:pt x="254" y="0"/>
                  </a:cubicBezTo>
                  <a:cubicBezTo>
                    <a:pt x="256" y="0"/>
                    <a:pt x="259" y="0"/>
                    <a:pt x="261" y="0"/>
                  </a:cubicBezTo>
                  <a:cubicBezTo>
                    <a:pt x="329" y="2"/>
                    <a:pt x="392" y="30"/>
                    <a:pt x="438" y="80"/>
                  </a:cubicBezTo>
                  <a:cubicBezTo>
                    <a:pt x="486" y="129"/>
                    <a:pt x="510" y="193"/>
                    <a:pt x="508" y="261"/>
                  </a:cubicBezTo>
                  <a:cubicBezTo>
                    <a:pt x="504" y="399"/>
                    <a:pt x="391" y="508"/>
                    <a:pt x="254" y="50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9" name="Freeform: Shape 658">
              <a:extLst>
                <a:ext uri="{FF2B5EF4-FFF2-40B4-BE49-F238E27FC236}">
                  <a16:creationId xmlns:a16="http://schemas.microsoft.com/office/drawing/2014/main" id="{CBF06C19-D8B5-4243-A322-483F323C1253}"/>
                </a:ext>
              </a:extLst>
            </p:cNvPr>
            <p:cNvSpPr/>
            <p:nvPr/>
          </p:nvSpPr>
          <p:spPr>
            <a:xfrm>
              <a:off x="20168439" y="5869740"/>
              <a:ext cx="279155" cy="2741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" h="221">
                  <a:moveTo>
                    <a:pt x="120" y="5"/>
                  </a:moveTo>
                  <a:lnTo>
                    <a:pt x="148" y="62"/>
                  </a:lnTo>
                  <a:cubicBezTo>
                    <a:pt x="149" y="65"/>
                    <a:pt x="152" y="67"/>
                    <a:pt x="155" y="68"/>
                  </a:cubicBezTo>
                  <a:lnTo>
                    <a:pt x="216" y="77"/>
                  </a:lnTo>
                  <a:cubicBezTo>
                    <a:pt x="224" y="78"/>
                    <a:pt x="227" y="87"/>
                    <a:pt x="222" y="93"/>
                  </a:cubicBezTo>
                  <a:lnTo>
                    <a:pt x="176" y="138"/>
                  </a:lnTo>
                  <a:cubicBezTo>
                    <a:pt x="175" y="140"/>
                    <a:pt x="173" y="143"/>
                    <a:pt x="174" y="146"/>
                  </a:cubicBezTo>
                  <a:lnTo>
                    <a:pt x="185" y="210"/>
                  </a:lnTo>
                  <a:cubicBezTo>
                    <a:pt x="186" y="217"/>
                    <a:pt x="177" y="223"/>
                    <a:pt x="171" y="219"/>
                  </a:cubicBezTo>
                  <a:lnTo>
                    <a:pt x="116" y="189"/>
                  </a:lnTo>
                  <a:cubicBezTo>
                    <a:pt x="113" y="188"/>
                    <a:pt x="110" y="188"/>
                    <a:pt x="107" y="189"/>
                  </a:cubicBezTo>
                  <a:lnTo>
                    <a:pt x="53" y="219"/>
                  </a:lnTo>
                  <a:cubicBezTo>
                    <a:pt x="46" y="223"/>
                    <a:pt x="38" y="217"/>
                    <a:pt x="39" y="210"/>
                  </a:cubicBezTo>
                  <a:lnTo>
                    <a:pt x="50" y="146"/>
                  </a:lnTo>
                  <a:cubicBezTo>
                    <a:pt x="50" y="143"/>
                    <a:pt x="49" y="140"/>
                    <a:pt x="47" y="138"/>
                  </a:cubicBezTo>
                  <a:lnTo>
                    <a:pt x="2" y="93"/>
                  </a:lnTo>
                  <a:cubicBezTo>
                    <a:pt x="-3" y="87"/>
                    <a:pt x="0" y="78"/>
                    <a:pt x="8" y="77"/>
                  </a:cubicBezTo>
                  <a:lnTo>
                    <a:pt x="69" y="68"/>
                  </a:lnTo>
                  <a:cubicBezTo>
                    <a:pt x="72" y="67"/>
                    <a:pt x="75" y="65"/>
                    <a:pt x="76" y="62"/>
                  </a:cubicBezTo>
                  <a:lnTo>
                    <a:pt x="103" y="5"/>
                  </a:lnTo>
                  <a:cubicBezTo>
                    <a:pt x="107" y="-2"/>
                    <a:pt x="117" y="-2"/>
                    <a:pt x="120" y="5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0" name="Freeform: Shape 659">
              <a:extLst>
                <a:ext uri="{FF2B5EF4-FFF2-40B4-BE49-F238E27FC236}">
                  <a16:creationId xmlns:a16="http://schemas.microsoft.com/office/drawing/2014/main" id="{26960383-3B3A-4C04-AA74-6C35214EE935}"/>
                </a:ext>
              </a:extLst>
            </p:cNvPr>
            <p:cNvSpPr/>
            <p:nvPr/>
          </p:nvSpPr>
          <p:spPr>
            <a:xfrm>
              <a:off x="20159715" y="5862263"/>
              <a:ext cx="296603" cy="2903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9" h="234">
                  <a:moveTo>
                    <a:pt x="119" y="188"/>
                  </a:moveTo>
                  <a:cubicBezTo>
                    <a:pt x="121" y="188"/>
                    <a:pt x="124" y="189"/>
                    <a:pt x="126" y="190"/>
                  </a:cubicBezTo>
                  <a:lnTo>
                    <a:pt x="182" y="220"/>
                  </a:lnTo>
                  <a:cubicBezTo>
                    <a:pt x="182" y="221"/>
                    <a:pt x="183" y="220"/>
                    <a:pt x="184" y="220"/>
                  </a:cubicBezTo>
                  <a:cubicBezTo>
                    <a:pt x="184" y="220"/>
                    <a:pt x="185" y="219"/>
                    <a:pt x="184" y="218"/>
                  </a:cubicBezTo>
                  <a:lnTo>
                    <a:pt x="174" y="154"/>
                  </a:lnTo>
                  <a:cubicBezTo>
                    <a:pt x="173" y="149"/>
                    <a:pt x="175" y="144"/>
                    <a:pt x="178" y="140"/>
                  </a:cubicBezTo>
                  <a:lnTo>
                    <a:pt x="224" y="95"/>
                  </a:lnTo>
                  <a:cubicBezTo>
                    <a:pt x="224" y="94"/>
                    <a:pt x="224" y="92"/>
                    <a:pt x="224" y="92"/>
                  </a:cubicBezTo>
                  <a:cubicBezTo>
                    <a:pt x="224" y="92"/>
                    <a:pt x="224" y="91"/>
                    <a:pt x="223" y="91"/>
                  </a:cubicBezTo>
                  <a:lnTo>
                    <a:pt x="161" y="81"/>
                  </a:lnTo>
                  <a:cubicBezTo>
                    <a:pt x="155" y="81"/>
                    <a:pt x="151" y="77"/>
                    <a:pt x="149" y="72"/>
                  </a:cubicBezTo>
                  <a:lnTo>
                    <a:pt x="121" y="15"/>
                  </a:lnTo>
                  <a:cubicBezTo>
                    <a:pt x="120" y="14"/>
                    <a:pt x="120" y="14"/>
                    <a:pt x="119" y="14"/>
                  </a:cubicBezTo>
                  <a:cubicBezTo>
                    <a:pt x="119" y="14"/>
                    <a:pt x="117" y="14"/>
                    <a:pt x="117" y="15"/>
                  </a:cubicBezTo>
                  <a:lnTo>
                    <a:pt x="90" y="72"/>
                  </a:lnTo>
                  <a:cubicBezTo>
                    <a:pt x="87" y="77"/>
                    <a:pt x="82" y="81"/>
                    <a:pt x="77" y="81"/>
                  </a:cubicBezTo>
                  <a:lnTo>
                    <a:pt x="16" y="91"/>
                  </a:lnTo>
                  <a:cubicBezTo>
                    <a:pt x="15" y="91"/>
                    <a:pt x="14" y="92"/>
                    <a:pt x="14" y="92"/>
                  </a:cubicBezTo>
                  <a:cubicBezTo>
                    <a:pt x="13" y="92"/>
                    <a:pt x="13" y="94"/>
                    <a:pt x="15" y="95"/>
                  </a:cubicBezTo>
                  <a:lnTo>
                    <a:pt x="59" y="140"/>
                  </a:lnTo>
                  <a:cubicBezTo>
                    <a:pt x="63" y="144"/>
                    <a:pt x="65" y="149"/>
                    <a:pt x="63" y="154"/>
                  </a:cubicBezTo>
                  <a:lnTo>
                    <a:pt x="53" y="218"/>
                  </a:lnTo>
                  <a:cubicBezTo>
                    <a:pt x="53" y="219"/>
                    <a:pt x="54" y="220"/>
                    <a:pt x="54" y="220"/>
                  </a:cubicBezTo>
                  <a:cubicBezTo>
                    <a:pt x="54" y="220"/>
                    <a:pt x="56" y="221"/>
                    <a:pt x="57" y="220"/>
                  </a:cubicBezTo>
                  <a:lnTo>
                    <a:pt x="111" y="190"/>
                  </a:lnTo>
                  <a:cubicBezTo>
                    <a:pt x="114" y="189"/>
                    <a:pt x="116" y="188"/>
                    <a:pt x="119" y="188"/>
                  </a:cubicBezTo>
                  <a:close/>
                  <a:moveTo>
                    <a:pt x="183" y="234"/>
                  </a:moveTo>
                  <a:cubicBezTo>
                    <a:pt x="180" y="234"/>
                    <a:pt x="177" y="234"/>
                    <a:pt x="175" y="233"/>
                  </a:cubicBezTo>
                  <a:lnTo>
                    <a:pt x="120" y="203"/>
                  </a:lnTo>
                  <a:cubicBezTo>
                    <a:pt x="119" y="203"/>
                    <a:pt x="119" y="203"/>
                    <a:pt x="118" y="203"/>
                  </a:cubicBezTo>
                  <a:lnTo>
                    <a:pt x="63" y="233"/>
                  </a:lnTo>
                  <a:cubicBezTo>
                    <a:pt x="58" y="235"/>
                    <a:pt x="51" y="235"/>
                    <a:pt x="46" y="231"/>
                  </a:cubicBezTo>
                  <a:cubicBezTo>
                    <a:pt x="41" y="228"/>
                    <a:pt x="39" y="222"/>
                    <a:pt x="40" y="216"/>
                  </a:cubicBezTo>
                  <a:lnTo>
                    <a:pt x="50" y="152"/>
                  </a:lnTo>
                  <a:cubicBezTo>
                    <a:pt x="50" y="151"/>
                    <a:pt x="50" y="150"/>
                    <a:pt x="50" y="150"/>
                  </a:cubicBezTo>
                  <a:lnTo>
                    <a:pt x="4" y="105"/>
                  </a:lnTo>
                  <a:cubicBezTo>
                    <a:pt x="0" y="100"/>
                    <a:pt x="-1" y="94"/>
                    <a:pt x="0" y="88"/>
                  </a:cubicBezTo>
                  <a:cubicBezTo>
                    <a:pt x="2" y="82"/>
                    <a:pt x="7" y="78"/>
                    <a:pt x="13" y="77"/>
                  </a:cubicBezTo>
                  <a:lnTo>
                    <a:pt x="75" y="67"/>
                  </a:lnTo>
                  <a:cubicBezTo>
                    <a:pt x="76" y="67"/>
                    <a:pt x="76" y="67"/>
                    <a:pt x="77" y="66"/>
                  </a:cubicBezTo>
                  <a:lnTo>
                    <a:pt x="104" y="9"/>
                  </a:lnTo>
                  <a:cubicBezTo>
                    <a:pt x="107" y="3"/>
                    <a:pt x="113" y="0"/>
                    <a:pt x="119" y="0"/>
                  </a:cubicBezTo>
                  <a:cubicBezTo>
                    <a:pt x="125" y="0"/>
                    <a:pt x="131" y="3"/>
                    <a:pt x="134" y="9"/>
                  </a:cubicBezTo>
                  <a:lnTo>
                    <a:pt x="161" y="66"/>
                  </a:lnTo>
                  <a:cubicBezTo>
                    <a:pt x="161" y="67"/>
                    <a:pt x="162" y="67"/>
                    <a:pt x="162" y="67"/>
                  </a:cubicBezTo>
                  <a:lnTo>
                    <a:pt x="224" y="77"/>
                  </a:lnTo>
                  <a:cubicBezTo>
                    <a:pt x="230" y="78"/>
                    <a:pt x="235" y="82"/>
                    <a:pt x="237" y="88"/>
                  </a:cubicBezTo>
                  <a:cubicBezTo>
                    <a:pt x="240" y="94"/>
                    <a:pt x="238" y="100"/>
                    <a:pt x="234" y="105"/>
                  </a:cubicBezTo>
                  <a:lnTo>
                    <a:pt x="189" y="150"/>
                  </a:lnTo>
                  <a:cubicBezTo>
                    <a:pt x="188" y="150"/>
                    <a:pt x="188" y="151"/>
                    <a:pt x="188" y="152"/>
                  </a:cubicBezTo>
                  <a:lnTo>
                    <a:pt x="199" y="216"/>
                  </a:lnTo>
                  <a:cubicBezTo>
                    <a:pt x="199" y="222"/>
                    <a:pt x="197" y="228"/>
                    <a:pt x="192" y="231"/>
                  </a:cubicBezTo>
                  <a:cubicBezTo>
                    <a:pt x="189" y="233"/>
                    <a:pt x="186" y="234"/>
                    <a:pt x="183" y="23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1" name="Freeform: Shape 660">
              <a:extLst>
                <a:ext uri="{FF2B5EF4-FFF2-40B4-BE49-F238E27FC236}">
                  <a16:creationId xmlns:a16="http://schemas.microsoft.com/office/drawing/2014/main" id="{EE0B9687-74B4-48FD-83BB-ED112EC808F9}"/>
                </a:ext>
              </a:extLst>
            </p:cNvPr>
            <p:cNvSpPr/>
            <p:nvPr/>
          </p:nvSpPr>
          <p:spPr>
            <a:xfrm>
              <a:off x="18963335" y="6181297"/>
              <a:ext cx="2711792" cy="17634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77" h="1416">
                  <a:moveTo>
                    <a:pt x="2086" y="0"/>
                  </a:moveTo>
                  <a:cubicBezTo>
                    <a:pt x="2097" y="2"/>
                    <a:pt x="2109" y="5"/>
                    <a:pt x="2119" y="11"/>
                  </a:cubicBezTo>
                  <a:lnTo>
                    <a:pt x="1217" y="866"/>
                  </a:lnTo>
                  <a:cubicBezTo>
                    <a:pt x="1141" y="937"/>
                    <a:pt x="1036" y="938"/>
                    <a:pt x="959" y="868"/>
                  </a:cubicBezTo>
                  <a:lnTo>
                    <a:pt x="38" y="27"/>
                  </a:lnTo>
                  <a:cubicBezTo>
                    <a:pt x="54" y="10"/>
                    <a:pt x="76" y="0"/>
                    <a:pt x="99" y="0"/>
                  </a:cubicBezTo>
                  <a:cubicBezTo>
                    <a:pt x="44" y="0"/>
                    <a:pt x="0" y="44"/>
                    <a:pt x="0" y="99"/>
                  </a:cubicBezTo>
                  <a:lnTo>
                    <a:pt x="0" y="1318"/>
                  </a:lnTo>
                  <a:cubicBezTo>
                    <a:pt x="0" y="1372"/>
                    <a:pt x="44" y="1416"/>
                    <a:pt x="99" y="1416"/>
                  </a:cubicBezTo>
                  <a:lnTo>
                    <a:pt x="2079" y="1416"/>
                  </a:lnTo>
                  <a:cubicBezTo>
                    <a:pt x="2133" y="1416"/>
                    <a:pt x="2177" y="1372"/>
                    <a:pt x="2177" y="1318"/>
                  </a:cubicBezTo>
                  <a:lnTo>
                    <a:pt x="2177" y="99"/>
                  </a:lnTo>
                  <a:cubicBezTo>
                    <a:pt x="2177" y="47"/>
                    <a:pt x="2137" y="4"/>
                    <a:pt x="2086" y="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2" name="Freeform: Shape 661">
              <a:extLst>
                <a:ext uri="{FF2B5EF4-FFF2-40B4-BE49-F238E27FC236}">
                  <a16:creationId xmlns:a16="http://schemas.microsoft.com/office/drawing/2014/main" id="{2EF058DC-C25D-413B-A5FD-F27C6036001E}"/>
                </a:ext>
              </a:extLst>
            </p:cNvPr>
            <p:cNvSpPr/>
            <p:nvPr/>
          </p:nvSpPr>
          <p:spPr>
            <a:xfrm>
              <a:off x="18950873" y="6170081"/>
              <a:ext cx="2736717" cy="17870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97" h="1435">
                  <a:moveTo>
                    <a:pt x="45" y="46"/>
                  </a:moveTo>
                  <a:cubicBezTo>
                    <a:pt x="29" y="62"/>
                    <a:pt x="20" y="84"/>
                    <a:pt x="20" y="108"/>
                  </a:cubicBezTo>
                  <a:lnTo>
                    <a:pt x="20" y="1327"/>
                  </a:lnTo>
                  <a:cubicBezTo>
                    <a:pt x="20" y="1376"/>
                    <a:pt x="59" y="1416"/>
                    <a:pt x="109" y="1416"/>
                  </a:cubicBezTo>
                  <a:lnTo>
                    <a:pt x="2089" y="1416"/>
                  </a:lnTo>
                  <a:cubicBezTo>
                    <a:pt x="2138" y="1416"/>
                    <a:pt x="2178" y="1376"/>
                    <a:pt x="2178" y="1327"/>
                  </a:cubicBezTo>
                  <a:lnTo>
                    <a:pt x="2178" y="108"/>
                  </a:lnTo>
                  <a:cubicBezTo>
                    <a:pt x="2178" y="75"/>
                    <a:pt x="2160" y="45"/>
                    <a:pt x="2133" y="29"/>
                  </a:cubicBezTo>
                  <a:lnTo>
                    <a:pt x="1233" y="882"/>
                  </a:lnTo>
                  <a:cubicBezTo>
                    <a:pt x="1154" y="956"/>
                    <a:pt x="1043" y="957"/>
                    <a:pt x="963" y="884"/>
                  </a:cubicBezTo>
                  <a:close/>
                  <a:moveTo>
                    <a:pt x="2089" y="1435"/>
                  </a:moveTo>
                  <a:lnTo>
                    <a:pt x="109" y="1435"/>
                  </a:lnTo>
                  <a:cubicBezTo>
                    <a:pt x="50" y="1435"/>
                    <a:pt x="0" y="1386"/>
                    <a:pt x="0" y="1327"/>
                  </a:cubicBezTo>
                  <a:lnTo>
                    <a:pt x="0" y="108"/>
                  </a:lnTo>
                  <a:cubicBezTo>
                    <a:pt x="0" y="49"/>
                    <a:pt x="50" y="0"/>
                    <a:pt x="109" y="0"/>
                  </a:cubicBezTo>
                  <a:cubicBezTo>
                    <a:pt x="114" y="0"/>
                    <a:pt x="118" y="4"/>
                    <a:pt x="118" y="9"/>
                  </a:cubicBezTo>
                  <a:cubicBezTo>
                    <a:pt x="118" y="14"/>
                    <a:pt x="114" y="18"/>
                    <a:pt x="109" y="18"/>
                  </a:cubicBezTo>
                  <a:cubicBezTo>
                    <a:pt x="92" y="18"/>
                    <a:pt x="76" y="25"/>
                    <a:pt x="61" y="36"/>
                  </a:cubicBezTo>
                  <a:lnTo>
                    <a:pt x="976" y="871"/>
                  </a:lnTo>
                  <a:cubicBezTo>
                    <a:pt x="1049" y="938"/>
                    <a:pt x="1147" y="936"/>
                    <a:pt x="1220" y="868"/>
                  </a:cubicBezTo>
                  <a:lnTo>
                    <a:pt x="2113" y="23"/>
                  </a:lnTo>
                  <a:cubicBezTo>
                    <a:pt x="2107" y="21"/>
                    <a:pt x="2101" y="19"/>
                    <a:pt x="2095" y="18"/>
                  </a:cubicBezTo>
                  <a:cubicBezTo>
                    <a:pt x="2090" y="18"/>
                    <a:pt x="2086" y="14"/>
                    <a:pt x="2087" y="9"/>
                  </a:cubicBezTo>
                  <a:cubicBezTo>
                    <a:pt x="2087" y="4"/>
                    <a:pt x="2091" y="0"/>
                    <a:pt x="2096" y="0"/>
                  </a:cubicBezTo>
                  <a:cubicBezTo>
                    <a:pt x="2153" y="4"/>
                    <a:pt x="2197" y="51"/>
                    <a:pt x="2197" y="108"/>
                  </a:cubicBezTo>
                  <a:lnTo>
                    <a:pt x="2197" y="1327"/>
                  </a:lnTo>
                  <a:cubicBezTo>
                    <a:pt x="2197" y="1386"/>
                    <a:pt x="2148" y="1435"/>
                    <a:pt x="2089" y="143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3" name="Freeform: Shape 662">
              <a:extLst>
                <a:ext uri="{FF2B5EF4-FFF2-40B4-BE49-F238E27FC236}">
                  <a16:creationId xmlns:a16="http://schemas.microsoft.com/office/drawing/2014/main" id="{F3B735E1-A7E0-487D-8F0B-14D8C88C7479}"/>
                </a:ext>
              </a:extLst>
            </p:cNvPr>
            <p:cNvSpPr/>
            <p:nvPr/>
          </p:nvSpPr>
          <p:spPr>
            <a:xfrm>
              <a:off x="20053786" y="6662342"/>
              <a:ext cx="498492" cy="3875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1" h="312">
                  <a:moveTo>
                    <a:pt x="321" y="159"/>
                  </a:moveTo>
                  <a:cubicBezTo>
                    <a:pt x="287" y="161"/>
                    <a:pt x="279" y="268"/>
                    <a:pt x="315" y="270"/>
                  </a:cubicBezTo>
                  <a:cubicBezTo>
                    <a:pt x="349" y="267"/>
                    <a:pt x="357" y="161"/>
                    <a:pt x="321" y="159"/>
                  </a:cubicBezTo>
                  <a:close/>
                  <a:moveTo>
                    <a:pt x="322" y="116"/>
                  </a:moveTo>
                  <a:cubicBezTo>
                    <a:pt x="434" y="111"/>
                    <a:pt x="421" y="320"/>
                    <a:pt x="314" y="312"/>
                  </a:cubicBezTo>
                  <a:cubicBezTo>
                    <a:pt x="201" y="317"/>
                    <a:pt x="216" y="109"/>
                    <a:pt x="322" y="116"/>
                  </a:cubicBezTo>
                  <a:close/>
                  <a:moveTo>
                    <a:pt x="95" y="308"/>
                  </a:moveTo>
                  <a:cubicBezTo>
                    <a:pt x="133" y="239"/>
                    <a:pt x="219" y="75"/>
                    <a:pt x="256" y="4"/>
                  </a:cubicBezTo>
                  <a:cubicBezTo>
                    <a:pt x="276" y="4"/>
                    <a:pt x="284" y="4"/>
                    <a:pt x="305" y="4"/>
                  </a:cubicBezTo>
                  <a:cubicBezTo>
                    <a:pt x="260" y="86"/>
                    <a:pt x="187" y="223"/>
                    <a:pt x="145" y="308"/>
                  </a:cubicBezTo>
                  <a:cubicBezTo>
                    <a:pt x="123" y="308"/>
                    <a:pt x="122" y="308"/>
                    <a:pt x="95" y="308"/>
                  </a:cubicBezTo>
                  <a:close/>
                  <a:moveTo>
                    <a:pt x="85" y="42"/>
                  </a:moveTo>
                  <a:cubicBezTo>
                    <a:pt x="50" y="46"/>
                    <a:pt x="43" y="150"/>
                    <a:pt x="79" y="153"/>
                  </a:cubicBezTo>
                  <a:cubicBezTo>
                    <a:pt x="113" y="151"/>
                    <a:pt x="122" y="47"/>
                    <a:pt x="85" y="42"/>
                  </a:cubicBezTo>
                  <a:close/>
                  <a:moveTo>
                    <a:pt x="87" y="0"/>
                  </a:moveTo>
                  <a:cubicBezTo>
                    <a:pt x="198" y="-3"/>
                    <a:pt x="185" y="202"/>
                    <a:pt x="78" y="195"/>
                  </a:cubicBezTo>
                  <a:cubicBezTo>
                    <a:pt x="-35" y="199"/>
                    <a:pt x="-20" y="-7"/>
                    <a:pt x="87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4" name="Freeform: Shape 663">
              <a:extLst>
                <a:ext uri="{FF2B5EF4-FFF2-40B4-BE49-F238E27FC236}">
                  <a16:creationId xmlns:a16="http://schemas.microsoft.com/office/drawing/2014/main" id="{18D2B605-2BB0-46BC-AB90-CADC395E01CA}"/>
                </a:ext>
              </a:extLst>
            </p:cNvPr>
            <p:cNvSpPr/>
            <p:nvPr/>
          </p:nvSpPr>
          <p:spPr>
            <a:xfrm>
              <a:off x="20167193" y="4394205"/>
              <a:ext cx="336482" cy="3202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1" h="258">
                  <a:moveTo>
                    <a:pt x="147" y="7"/>
                  </a:moveTo>
                  <a:lnTo>
                    <a:pt x="179" y="73"/>
                  </a:lnTo>
                  <a:cubicBezTo>
                    <a:pt x="181" y="76"/>
                    <a:pt x="184" y="78"/>
                    <a:pt x="189" y="79"/>
                  </a:cubicBezTo>
                  <a:lnTo>
                    <a:pt x="262" y="90"/>
                  </a:lnTo>
                  <a:cubicBezTo>
                    <a:pt x="271" y="91"/>
                    <a:pt x="275" y="103"/>
                    <a:pt x="268" y="110"/>
                  </a:cubicBezTo>
                  <a:lnTo>
                    <a:pt x="215" y="161"/>
                  </a:lnTo>
                  <a:cubicBezTo>
                    <a:pt x="213" y="164"/>
                    <a:pt x="212" y="168"/>
                    <a:pt x="212" y="172"/>
                  </a:cubicBezTo>
                  <a:lnTo>
                    <a:pt x="224" y="245"/>
                  </a:lnTo>
                  <a:cubicBezTo>
                    <a:pt x="226" y="255"/>
                    <a:pt x="216" y="262"/>
                    <a:pt x="207" y="257"/>
                  </a:cubicBezTo>
                  <a:lnTo>
                    <a:pt x="142" y="223"/>
                  </a:lnTo>
                  <a:cubicBezTo>
                    <a:pt x="138" y="221"/>
                    <a:pt x="134" y="221"/>
                    <a:pt x="131" y="223"/>
                  </a:cubicBezTo>
                  <a:lnTo>
                    <a:pt x="65" y="257"/>
                  </a:lnTo>
                  <a:cubicBezTo>
                    <a:pt x="57" y="262"/>
                    <a:pt x="46" y="255"/>
                    <a:pt x="47" y="245"/>
                  </a:cubicBezTo>
                  <a:lnTo>
                    <a:pt x="60" y="172"/>
                  </a:lnTo>
                  <a:cubicBezTo>
                    <a:pt x="61" y="168"/>
                    <a:pt x="60" y="164"/>
                    <a:pt x="57" y="161"/>
                  </a:cubicBezTo>
                  <a:lnTo>
                    <a:pt x="4" y="110"/>
                  </a:lnTo>
                  <a:cubicBezTo>
                    <a:pt x="-3" y="103"/>
                    <a:pt x="1" y="91"/>
                    <a:pt x="11" y="90"/>
                  </a:cubicBezTo>
                  <a:lnTo>
                    <a:pt x="84" y="79"/>
                  </a:lnTo>
                  <a:cubicBezTo>
                    <a:pt x="87" y="78"/>
                    <a:pt x="91" y="76"/>
                    <a:pt x="93" y="73"/>
                  </a:cubicBezTo>
                  <a:lnTo>
                    <a:pt x="125" y="7"/>
                  </a:lnTo>
                  <a:cubicBezTo>
                    <a:pt x="129" y="-2"/>
                    <a:pt x="142" y="-2"/>
                    <a:pt x="147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5" name="Freeform: Shape 664">
              <a:extLst>
                <a:ext uri="{FF2B5EF4-FFF2-40B4-BE49-F238E27FC236}">
                  <a16:creationId xmlns:a16="http://schemas.microsoft.com/office/drawing/2014/main" id="{4E2CD1D3-DD04-429F-AD44-198886689B64}"/>
                </a:ext>
              </a:extLst>
            </p:cNvPr>
            <p:cNvSpPr/>
            <p:nvPr/>
          </p:nvSpPr>
          <p:spPr>
            <a:xfrm>
              <a:off x="20154730" y="4382989"/>
              <a:ext cx="360160" cy="345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78">
                  <a:moveTo>
                    <a:pt x="145" y="19"/>
                  </a:moveTo>
                  <a:cubicBezTo>
                    <a:pt x="145" y="19"/>
                    <a:pt x="143" y="19"/>
                    <a:pt x="143" y="20"/>
                  </a:cubicBezTo>
                  <a:lnTo>
                    <a:pt x="110" y="86"/>
                  </a:lnTo>
                  <a:cubicBezTo>
                    <a:pt x="107" y="93"/>
                    <a:pt x="101" y="97"/>
                    <a:pt x="94" y="98"/>
                  </a:cubicBezTo>
                  <a:lnTo>
                    <a:pt x="21" y="109"/>
                  </a:lnTo>
                  <a:cubicBezTo>
                    <a:pt x="20" y="109"/>
                    <a:pt x="19" y="110"/>
                    <a:pt x="19" y="111"/>
                  </a:cubicBezTo>
                  <a:cubicBezTo>
                    <a:pt x="19" y="111"/>
                    <a:pt x="19" y="113"/>
                    <a:pt x="20" y="113"/>
                  </a:cubicBezTo>
                  <a:lnTo>
                    <a:pt x="72" y="164"/>
                  </a:lnTo>
                  <a:cubicBezTo>
                    <a:pt x="77" y="169"/>
                    <a:pt x="80" y="177"/>
                    <a:pt x="78" y="184"/>
                  </a:cubicBezTo>
                  <a:lnTo>
                    <a:pt x="66" y="256"/>
                  </a:lnTo>
                  <a:cubicBezTo>
                    <a:pt x="66" y="258"/>
                    <a:pt x="66" y="259"/>
                    <a:pt x="67" y="259"/>
                  </a:cubicBezTo>
                  <a:cubicBezTo>
                    <a:pt x="67" y="260"/>
                    <a:pt x="69" y="260"/>
                    <a:pt x="70" y="260"/>
                  </a:cubicBezTo>
                  <a:lnTo>
                    <a:pt x="135" y="225"/>
                  </a:lnTo>
                  <a:cubicBezTo>
                    <a:pt x="141" y="221"/>
                    <a:pt x="149" y="221"/>
                    <a:pt x="155" y="225"/>
                  </a:cubicBezTo>
                  <a:lnTo>
                    <a:pt x="221" y="260"/>
                  </a:lnTo>
                  <a:cubicBezTo>
                    <a:pt x="222" y="260"/>
                    <a:pt x="222" y="260"/>
                    <a:pt x="223" y="259"/>
                  </a:cubicBezTo>
                  <a:cubicBezTo>
                    <a:pt x="223" y="259"/>
                    <a:pt x="225" y="258"/>
                    <a:pt x="224" y="256"/>
                  </a:cubicBezTo>
                  <a:lnTo>
                    <a:pt x="212" y="184"/>
                  </a:lnTo>
                  <a:cubicBezTo>
                    <a:pt x="211" y="177"/>
                    <a:pt x="213" y="169"/>
                    <a:pt x="218" y="164"/>
                  </a:cubicBezTo>
                  <a:lnTo>
                    <a:pt x="271" y="113"/>
                  </a:lnTo>
                  <a:cubicBezTo>
                    <a:pt x="272" y="113"/>
                    <a:pt x="272" y="111"/>
                    <a:pt x="271" y="111"/>
                  </a:cubicBezTo>
                  <a:cubicBezTo>
                    <a:pt x="271" y="110"/>
                    <a:pt x="271" y="109"/>
                    <a:pt x="269" y="109"/>
                  </a:cubicBezTo>
                  <a:lnTo>
                    <a:pt x="196" y="98"/>
                  </a:lnTo>
                  <a:cubicBezTo>
                    <a:pt x="189" y="97"/>
                    <a:pt x="183" y="93"/>
                    <a:pt x="180" y="86"/>
                  </a:cubicBezTo>
                  <a:lnTo>
                    <a:pt x="148" y="20"/>
                  </a:lnTo>
                  <a:cubicBezTo>
                    <a:pt x="147" y="19"/>
                    <a:pt x="146" y="19"/>
                    <a:pt x="145" y="19"/>
                  </a:cubicBezTo>
                  <a:close/>
                  <a:moveTo>
                    <a:pt x="69" y="278"/>
                  </a:moveTo>
                  <a:cubicBezTo>
                    <a:pt x="64" y="278"/>
                    <a:pt x="60" y="277"/>
                    <a:pt x="56" y="274"/>
                  </a:cubicBezTo>
                  <a:cubicBezTo>
                    <a:pt x="50" y="269"/>
                    <a:pt x="46" y="261"/>
                    <a:pt x="48" y="253"/>
                  </a:cubicBezTo>
                  <a:lnTo>
                    <a:pt x="60" y="180"/>
                  </a:lnTo>
                  <a:cubicBezTo>
                    <a:pt x="60" y="180"/>
                    <a:pt x="60" y="179"/>
                    <a:pt x="60" y="178"/>
                  </a:cubicBezTo>
                  <a:lnTo>
                    <a:pt x="6" y="127"/>
                  </a:lnTo>
                  <a:cubicBezTo>
                    <a:pt x="1" y="121"/>
                    <a:pt x="-2" y="113"/>
                    <a:pt x="2" y="105"/>
                  </a:cubicBezTo>
                  <a:cubicBezTo>
                    <a:pt x="4" y="97"/>
                    <a:pt x="10" y="92"/>
                    <a:pt x="19" y="91"/>
                  </a:cubicBezTo>
                  <a:lnTo>
                    <a:pt x="91" y="80"/>
                  </a:lnTo>
                  <a:cubicBezTo>
                    <a:pt x="92" y="80"/>
                    <a:pt x="93" y="79"/>
                    <a:pt x="93" y="78"/>
                  </a:cubicBezTo>
                  <a:lnTo>
                    <a:pt x="126" y="12"/>
                  </a:lnTo>
                  <a:cubicBezTo>
                    <a:pt x="130" y="5"/>
                    <a:pt x="137" y="0"/>
                    <a:pt x="145" y="0"/>
                  </a:cubicBezTo>
                  <a:cubicBezTo>
                    <a:pt x="153" y="0"/>
                    <a:pt x="160" y="5"/>
                    <a:pt x="164" y="12"/>
                  </a:cubicBezTo>
                  <a:lnTo>
                    <a:pt x="197" y="78"/>
                  </a:lnTo>
                  <a:cubicBezTo>
                    <a:pt x="197" y="79"/>
                    <a:pt x="198" y="80"/>
                    <a:pt x="199" y="80"/>
                  </a:cubicBezTo>
                  <a:lnTo>
                    <a:pt x="272" y="91"/>
                  </a:lnTo>
                  <a:cubicBezTo>
                    <a:pt x="280" y="92"/>
                    <a:pt x="286" y="97"/>
                    <a:pt x="289" y="105"/>
                  </a:cubicBezTo>
                  <a:cubicBezTo>
                    <a:pt x="291" y="113"/>
                    <a:pt x="290" y="121"/>
                    <a:pt x="284" y="127"/>
                  </a:cubicBezTo>
                  <a:lnTo>
                    <a:pt x="231" y="178"/>
                  </a:lnTo>
                  <a:cubicBezTo>
                    <a:pt x="230" y="179"/>
                    <a:pt x="229" y="180"/>
                    <a:pt x="230" y="180"/>
                  </a:cubicBezTo>
                  <a:lnTo>
                    <a:pt x="242" y="253"/>
                  </a:lnTo>
                  <a:cubicBezTo>
                    <a:pt x="244" y="261"/>
                    <a:pt x="240" y="269"/>
                    <a:pt x="234" y="274"/>
                  </a:cubicBezTo>
                  <a:cubicBezTo>
                    <a:pt x="227" y="279"/>
                    <a:pt x="219" y="279"/>
                    <a:pt x="212" y="276"/>
                  </a:cubicBezTo>
                  <a:lnTo>
                    <a:pt x="146" y="241"/>
                  </a:lnTo>
                  <a:cubicBezTo>
                    <a:pt x="146" y="241"/>
                    <a:pt x="145" y="241"/>
                    <a:pt x="144" y="241"/>
                  </a:cubicBezTo>
                  <a:lnTo>
                    <a:pt x="78" y="276"/>
                  </a:lnTo>
                  <a:cubicBezTo>
                    <a:pt x="75" y="277"/>
                    <a:pt x="72" y="278"/>
                    <a:pt x="69" y="27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6" name="Freeform: Shape 665">
              <a:extLst>
                <a:ext uri="{FF2B5EF4-FFF2-40B4-BE49-F238E27FC236}">
                  <a16:creationId xmlns:a16="http://schemas.microsoft.com/office/drawing/2014/main" id="{47254216-FFEF-4EA4-B579-BD468CA274E1}"/>
                </a:ext>
              </a:extLst>
            </p:cNvPr>
            <p:cNvSpPr/>
            <p:nvPr/>
          </p:nvSpPr>
          <p:spPr>
            <a:xfrm>
              <a:off x="19362128" y="4556214"/>
              <a:ext cx="336482" cy="321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1" h="259">
                  <a:moveTo>
                    <a:pt x="147" y="7"/>
                  </a:moveTo>
                  <a:lnTo>
                    <a:pt x="179" y="73"/>
                  </a:lnTo>
                  <a:cubicBezTo>
                    <a:pt x="181" y="76"/>
                    <a:pt x="185" y="79"/>
                    <a:pt x="188" y="79"/>
                  </a:cubicBezTo>
                  <a:lnTo>
                    <a:pt x="261" y="90"/>
                  </a:lnTo>
                  <a:cubicBezTo>
                    <a:pt x="271" y="92"/>
                    <a:pt x="275" y="104"/>
                    <a:pt x="268" y="111"/>
                  </a:cubicBezTo>
                  <a:lnTo>
                    <a:pt x="215" y="162"/>
                  </a:lnTo>
                  <a:cubicBezTo>
                    <a:pt x="212" y="165"/>
                    <a:pt x="211" y="169"/>
                    <a:pt x="211" y="173"/>
                  </a:cubicBezTo>
                  <a:lnTo>
                    <a:pt x="224" y="245"/>
                  </a:lnTo>
                  <a:cubicBezTo>
                    <a:pt x="226" y="255"/>
                    <a:pt x="216" y="263"/>
                    <a:pt x="207" y="258"/>
                  </a:cubicBezTo>
                  <a:lnTo>
                    <a:pt x="141" y="224"/>
                  </a:lnTo>
                  <a:cubicBezTo>
                    <a:pt x="138" y="222"/>
                    <a:pt x="134" y="222"/>
                    <a:pt x="130" y="224"/>
                  </a:cubicBezTo>
                  <a:lnTo>
                    <a:pt x="65" y="258"/>
                  </a:lnTo>
                  <a:cubicBezTo>
                    <a:pt x="56" y="263"/>
                    <a:pt x="46" y="255"/>
                    <a:pt x="48" y="245"/>
                  </a:cubicBezTo>
                  <a:lnTo>
                    <a:pt x="60" y="173"/>
                  </a:lnTo>
                  <a:cubicBezTo>
                    <a:pt x="61" y="169"/>
                    <a:pt x="59" y="165"/>
                    <a:pt x="57" y="162"/>
                  </a:cubicBezTo>
                  <a:lnTo>
                    <a:pt x="4" y="111"/>
                  </a:lnTo>
                  <a:cubicBezTo>
                    <a:pt x="-3" y="104"/>
                    <a:pt x="1" y="92"/>
                    <a:pt x="10" y="90"/>
                  </a:cubicBezTo>
                  <a:lnTo>
                    <a:pt x="84" y="79"/>
                  </a:lnTo>
                  <a:cubicBezTo>
                    <a:pt x="88" y="79"/>
                    <a:pt x="90" y="76"/>
                    <a:pt x="92" y="73"/>
                  </a:cubicBezTo>
                  <a:lnTo>
                    <a:pt x="125" y="7"/>
                  </a:lnTo>
                  <a:cubicBezTo>
                    <a:pt x="130" y="-2"/>
                    <a:pt x="142" y="-2"/>
                    <a:pt x="147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7" name="Freeform: Shape 666">
              <a:extLst>
                <a:ext uri="{FF2B5EF4-FFF2-40B4-BE49-F238E27FC236}">
                  <a16:creationId xmlns:a16="http://schemas.microsoft.com/office/drawing/2014/main" id="{C33D6046-AD2A-4D1C-BC24-859214E28746}"/>
                </a:ext>
              </a:extLst>
            </p:cNvPr>
            <p:cNvSpPr/>
            <p:nvPr/>
          </p:nvSpPr>
          <p:spPr>
            <a:xfrm>
              <a:off x="19349666" y="4544998"/>
              <a:ext cx="360160" cy="345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78">
                  <a:moveTo>
                    <a:pt x="145" y="19"/>
                  </a:moveTo>
                  <a:cubicBezTo>
                    <a:pt x="144" y="19"/>
                    <a:pt x="143" y="19"/>
                    <a:pt x="142" y="20"/>
                  </a:cubicBezTo>
                  <a:lnTo>
                    <a:pt x="110" y="86"/>
                  </a:lnTo>
                  <a:cubicBezTo>
                    <a:pt x="107" y="93"/>
                    <a:pt x="101" y="97"/>
                    <a:pt x="94" y="97"/>
                  </a:cubicBezTo>
                  <a:lnTo>
                    <a:pt x="21" y="109"/>
                  </a:lnTo>
                  <a:cubicBezTo>
                    <a:pt x="19" y="109"/>
                    <a:pt x="19" y="109"/>
                    <a:pt x="19" y="110"/>
                  </a:cubicBezTo>
                  <a:cubicBezTo>
                    <a:pt x="18" y="111"/>
                    <a:pt x="18" y="112"/>
                    <a:pt x="19" y="113"/>
                  </a:cubicBezTo>
                  <a:lnTo>
                    <a:pt x="72" y="164"/>
                  </a:lnTo>
                  <a:cubicBezTo>
                    <a:pt x="77" y="169"/>
                    <a:pt x="79" y="177"/>
                    <a:pt x="78" y="183"/>
                  </a:cubicBezTo>
                  <a:lnTo>
                    <a:pt x="66" y="256"/>
                  </a:lnTo>
                  <a:cubicBezTo>
                    <a:pt x="66" y="257"/>
                    <a:pt x="66" y="258"/>
                    <a:pt x="67" y="258"/>
                  </a:cubicBezTo>
                  <a:cubicBezTo>
                    <a:pt x="68" y="259"/>
                    <a:pt x="68" y="260"/>
                    <a:pt x="70" y="259"/>
                  </a:cubicBezTo>
                  <a:lnTo>
                    <a:pt x="135" y="225"/>
                  </a:lnTo>
                  <a:cubicBezTo>
                    <a:pt x="141" y="221"/>
                    <a:pt x="149" y="221"/>
                    <a:pt x="155" y="225"/>
                  </a:cubicBezTo>
                  <a:lnTo>
                    <a:pt x="220" y="259"/>
                  </a:lnTo>
                  <a:cubicBezTo>
                    <a:pt x="221" y="260"/>
                    <a:pt x="222" y="259"/>
                    <a:pt x="223" y="258"/>
                  </a:cubicBezTo>
                  <a:cubicBezTo>
                    <a:pt x="224" y="258"/>
                    <a:pt x="224" y="257"/>
                    <a:pt x="224" y="256"/>
                  </a:cubicBezTo>
                  <a:lnTo>
                    <a:pt x="212" y="183"/>
                  </a:lnTo>
                  <a:cubicBezTo>
                    <a:pt x="210" y="177"/>
                    <a:pt x="213" y="169"/>
                    <a:pt x="218" y="164"/>
                  </a:cubicBezTo>
                  <a:lnTo>
                    <a:pt x="271" y="113"/>
                  </a:lnTo>
                  <a:cubicBezTo>
                    <a:pt x="271" y="112"/>
                    <a:pt x="271" y="111"/>
                    <a:pt x="271" y="110"/>
                  </a:cubicBezTo>
                  <a:cubicBezTo>
                    <a:pt x="271" y="109"/>
                    <a:pt x="270" y="109"/>
                    <a:pt x="269" y="109"/>
                  </a:cubicBezTo>
                  <a:lnTo>
                    <a:pt x="196" y="97"/>
                  </a:lnTo>
                  <a:cubicBezTo>
                    <a:pt x="189" y="97"/>
                    <a:pt x="183" y="93"/>
                    <a:pt x="180" y="86"/>
                  </a:cubicBezTo>
                  <a:lnTo>
                    <a:pt x="147" y="20"/>
                  </a:lnTo>
                  <a:cubicBezTo>
                    <a:pt x="146" y="19"/>
                    <a:pt x="146" y="19"/>
                    <a:pt x="145" y="19"/>
                  </a:cubicBezTo>
                  <a:close/>
                  <a:moveTo>
                    <a:pt x="68" y="278"/>
                  </a:moveTo>
                  <a:cubicBezTo>
                    <a:pt x="64" y="278"/>
                    <a:pt x="60" y="276"/>
                    <a:pt x="56" y="274"/>
                  </a:cubicBezTo>
                  <a:cubicBezTo>
                    <a:pt x="49" y="269"/>
                    <a:pt x="46" y="261"/>
                    <a:pt x="47" y="253"/>
                  </a:cubicBezTo>
                  <a:lnTo>
                    <a:pt x="60" y="180"/>
                  </a:lnTo>
                  <a:cubicBezTo>
                    <a:pt x="60" y="180"/>
                    <a:pt x="60" y="178"/>
                    <a:pt x="59" y="178"/>
                  </a:cubicBezTo>
                  <a:lnTo>
                    <a:pt x="7" y="126"/>
                  </a:lnTo>
                  <a:cubicBezTo>
                    <a:pt x="0" y="121"/>
                    <a:pt x="-1" y="112"/>
                    <a:pt x="1" y="104"/>
                  </a:cubicBezTo>
                  <a:cubicBezTo>
                    <a:pt x="3" y="97"/>
                    <a:pt x="10" y="91"/>
                    <a:pt x="18" y="90"/>
                  </a:cubicBezTo>
                  <a:lnTo>
                    <a:pt x="91" y="79"/>
                  </a:lnTo>
                  <a:cubicBezTo>
                    <a:pt x="92" y="79"/>
                    <a:pt x="93" y="79"/>
                    <a:pt x="93" y="78"/>
                  </a:cubicBezTo>
                  <a:lnTo>
                    <a:pt x="126" y="12"/>
                  </a:lnTo>
                  <a:cubicBezTo>
                    <a:pt x="129" y="5"/>
                    <a:pt x="137" y="0"/>
                    <a:pt x="145" y="0"/>
                  </a:cubicBezTo>
                  <a:cubicBezTo>
                    <a:pt x="153" y="0"/>
                    <a:pt x="161" y="5"/>
                    <a:pt x="164" y="12"/>
                  </a:cubicBezTo>
                  <a:lnTo>
                    <a:pt x="197" y="78"/>
                  </a:lnTo>
                  <a:cubicBezTo>
                    <a:pt x="197" y="79"/>
                    <a:pt x="198" y="79"/>
                    <a:pt x="198" y="79"/>
                  </a:cubicBezTo>
                  <a:lnTo>
                    <a:pt x="271" y="90"/>
                  </a:lnTo>
                  <a:cubicBezTo>
                    <a:pt x="280" y="91"/>
                    <a:pt x="286" y="97"/>
                    <a:pt x="289" y="104"/>
                  </a:cubicBezTo>
                  <a:cubicBezTo>
                    <a:pt x="292" y="112"/>
                    <a:pt x="289" y="121"/>
                    <a:pt x="283" y="126"/>
                  </a:cubicBezTo>
                  <a:lnTo>
                    <a:pt x="230" y="178"/>
                  </a:lnTo>
                  <a:lnTo>
                    <a:pt x="230" y="180"/>
                  </a:lnTo>
                  <a:lnTo>
                    <a:pt x="243" y="253"/>
                  </a:lnTo>
                  <a:cubicBezTo>
                    <a:pt x="244" y="261"/>
                    <a:pt x="240" y="269"/>
                    <a:pt x="234" y="274"/>
                  </a:cubicBezTo>
                  <a:cubicBezTo>
                    <a:pt x="227" y="279"/>
                    <a:pt x="219" y="279"/>
                    <a:pt x="212" y="275"/>
                  </a:cubicBezTo>
                  <a:lnTo>
                    <a:pt x="146" y="241"/>
                  </a:lnTo>
                  <a:cubicBezTo>
                    <a:pt x="145" y="241"/>
                    <a:pt x="145" y="241"/>
                    <a:pt x="144" y="241"/>
                  </a:cubicBezTo>
                  <a:lnTo>
                    <a:pt x="79" y="275"/>
                  </a:lnTo>
                  <a:cubicBezTo>
                    <a:pt x="75" y="277"/>
                    <a:pt x="72" y="278"/>
                    <a:pt x="68" y="27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8" name="Freeform: Shape 667">
              <a:extLst>
                <a:ext uri="{FF2B5EF4-FFF2-40B4-BE49-F238E27FC236}">
                  <a16:creationId xmlns:a16="http://schemas.microsoft.com/office/drawing/2014/main" id="{EECD84BF-CB46-48E7-A9D9-DA359EE40913}"/>
                </a:ext>
              </a:extLst>
            </p:cNvPr>
            <p:cNvSpPr/>
            <p:nvPr/>
          </p:nvSpPr>
          <p:spPr>
            <a:xfrm>
              <a:off x="18714089" y="5143188"/>
              <a:ext cx="337728" cy="321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259">
                  <a:moveTo>
                    <a:pt x="147" y="7"/>
                  </a:moveTo>
                  <a:lnTo>
                    <a:pt x="179" y="73"/>
                  </a:lnTo>
                  <a:cubicBezTo>
                    <a:pt x="181" y="76"/>
                    <a:pt x="184" y="79"/>
                    <a:pt x="188" y="79"/>
                  </a:cubicBezTo>
                  <a:lnTo>
                    <a:pt x="261" y="90"/>
                  </a:lnTo>
                  <a:cubicBezTo>
                    <a:pt x="271" y="92"/>
                    <a:pt x="275" y="103"/>
                    <a:pt x="268" y="110"/>
                  </a:cubicBezTo>
                  <a:lnTo>
                    <a:pt x="215" y="162"/>
                  </a:lnTo>
                  <a:cubicBezTo>
                    <a:pt x="212" y="164"/>
                    <a:pt x="211" y="169"/>
                    <a:pt x="211" y="172"/>
                  </a:cubicBezTo>
                  <a:lnTo>
                    <a:pt x="224" y="245"/>
                  </a:lnTo>
                  <a:cubicBezTo>
                    <a:pt x="225" y="255"/>
                    <a:pt x="215" y="262"/>
                    <a:pt x="206" y="258"/>
                  </a:cubicBezTo>
                  <a:lnTo>
                    <a:pt x="141" y="224"/>
                  </a:lnTo>
                  <a:cubicBezTo>
                    <a:pt x="138" y="222"/>
                    <a:pt x="134" y="222"/>
                    <a:pt x="130" y="224"/>
                  </a:cubicBezTo>
                  <a:lnTo>
                    <a:pt x="64" y="258"/>
                  </a:lnTo>
                  <a:cubicBezTo>
                    <a:pt x="56" y="262"/>
                    <a:pt x="46" y="255"/>
                    <a:pt x="47" y="245"/>
                  </a:cubicBezTo>
                  <a:lnTo>
                    <a:pt x="60" y="172"/>
                  </a:lnTo>
                  <a:cubicBezTo>
                    <a:pt x="60" y="169"/>
                    <a:pt x="59" y="164"/>
                    <a:pt x="57" y="162"/>
                  </a:cubicBezTo>
                  <a:lnTo>
                    <a:pt x="3" y="110"/>
                  </a:lnTo>
                  <a:cubicBezTo>
                    <a:pt x="-3" y="103"/>
                    <a:pt x="0" y="92"/>
                    <a:pt x="10" y="90"/>
                  </a:cubicBezTo>
                  <a:lnTo>
                    <a:pt x="83" y="79"/>
                  </a:lnTo>
                  <a:cubicBezTo>
                    <a:pt x="87" y="79"/>
                    <a:pt x="90" y="76"/>
                    <a:pt x="92" y="73"/>
                  </a:cubicBezTo>
                  <a:lnTo>
                    <a:pt x="125" y="7"/>
                  </a:lnTo>
                  <a:cubicBezTo>
                    <a:pt x="129" y="-2"/>
                    <a:pt x="142" y="-2"/>
                    <a:pt x="147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9" name="Freeform: Shape 668">
              <a:extLst>
                <a:ext uri="{FF2B5EF4-FFF2-40B4-BE49-F238E27FC236}">
                  <a16:creationId xmlns:a16="http://schemas.microsoft.com/office/drawing/2014/main" id="{F8D94009-934E-4858-87F5-DDCB36B96A8C}"/>
                </a:ext>
              </a:extLst>
            </p:cNvPr>
            <p:cNvSpPr/>
            <p:nvPr/>
          </p:nvSpPr>
          <p:spPr>
            <a:xfrm>
              <a:off x="18702873" y="5131972"/>
              <a:ext cx="360160" cy="345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78">
                  <a:moveTo>
                    <a:pt x="145" y="222"/>
                  </a:moveTo>
                  <a:cubicBezTo>
                    <a:pt x="148" y="222"/>
                    <a:pt x="151" y="223"/>
                    <a:pt x="154" y="224"/>
                  </a:cubicBezTo>
                  <a:lnTo>
                    <a:pt x="220" y="258"/>
                  </a:lnTo>
                  <a:cubicBezTo>
                    <a:pt x="221" y="259"/>
                    <a:pt x="222" y="259"/>
                    <a:pt x="223" y="258"/>
                  </a:cubicBezTo>
                  <a:cubicBezTo>
                    <a:pt x="223" y="258"/>
                    <a:pt x="224" y="257"/>
                    <a:pt x="224" y="256"/>
                  </a:cubicBezTo>
                  <a:lnTo>
                    <a:pt x="211" y="183"/>
                  </a:lnTo>
                  <a:cubicBezTo>
                    <a:pt x="210" y="176"/>
                    <a:pt x="212" y="169"/>
                    <a:pt x="217" y="164"/>
                  </a:cubicBezTo>
                  <a:lnTo>
                    <a:pt x="270" y="113"/>
                  </a:lnTo>
                  <a:cubicBezTo>
                    <a:pt x="271" y="112"/>
                    <a:pt x="271" y="111"/>
                    <a:pt x="271" y="110"/>
                  </a:cubicBezTo>
                  <a:cubicBezTo>
                    <a:pt x="271" y="109"/>
                    <a:pt x="270" y="108"/>
                    <a:pt x="269" y="108"/>
                  </a:cubicBezTo>
                  <a:lnTo>
                    <a:pt x="196" y="97"/>
                  </a:lnTo>
                  <a:cubicBezTo>
                    <a:pt x="188" y="96"/>
                    <a:pt x="183" y="92"/>
                    <a:pt x="180" y="86"/>
                  </a:cubicBezTo>
                  <a:lnTo>
                    <a:pt x="147" y="20"/>
                  </a:lnTo>
                  <a:cubicBezTo>
                    <a:pt x="146" y="19"/>
                    <a:pt x="145" y="18"/>
                    <a:pt x="145" y="18"/>
                  </a:cubicBezTo>
                  <a:cubicBezTo>
                    <a:pt x="144" y="18"/>
                    <a:pt x="143" y="19"/>
                    <a:pt x="142" y="20"/>
                  </a:cubicBezTo>
                  <a:lnTo>
                    <a:pt x="110" y="86"/>
                  </a:lnTo>
                  <a:cubicBezTo>
                    <a:pt x="107" y="92"/>
                    <a:pt x="101" y="96"/>
                    <a:pt x="94" y="97"/>
                  </a:cubicBezTo>
                  <a:lnTo>
                    <a:pt x="20" y="108"/>
                  </a:lnTo>
                  <a:cubicBezTo>
                    <a:pt x="19" y="108"/>
                    <a:pt x="19" y="109"/>
                    <a:pt x="19" y="110"/>
                  </a:cubicBezTo>
                  <a:cubicBezTo>
                    <a:pt x="18" y="111"/>
                    <a:pt x="18" y="112"/>
                    <a:pt x="19" y="113"/>
                  </a:cubicBezTo>
                  <a:lnTo>
                    <a:pt x="72" y="164"/>
                  </a:lnTo>
                  <a:cubicBezTo>
                    <a:pt x="77" y="169"/>
                    <a:pt x="79" y="176"/>
                    <a:pt x="78" y="183"/>
                  </a:cubicBezTo>
                  <a:lnTo>
                    <a:pt x="66" y="256"/>
                  </a:lnTo>
                  <a:cubicBezTo>
                    <a:pt x="65" y="257"/>
                    <a:pt x="66" y="258"/>
                    <a:pt x="67" y="258"/>
                  </a:cubicBezTo>
                  <a:cubicBezTo>
                    <a:pt x="67" y="259"/>
                    <a:pt x="68" y="259"/>
                    <a:pt x="69" y="258"/>
                  </a:cubicBezTo>
                  <a:lnTo>
                    <a:pt x="135" y="224"/>
                  </a:lnTo>
                  <a:cubicBezTo>
                    <a:pt x="138" y="223"/>
                    <a:pt x="141" y="222"/>
                    <a:pt x="145" y="222"/>
                  </a:cubicBezTo>
                  <a:close/>
                  <a:moveTo>
                    <a:pt x="221" y="277"/>
                  </a:moveTo>
                  <a:cubicBezTo>
                    <a:pt x="218" y="277"/>
                    <a:pt x="214" y="277"/>
                    <a:pt x="211" y="275"/>
                  </a:cubicBezTo>
                  <a:lnTo>
                    <a:pt x="146" y="241"/>
                  </a:lnTo>
                  <a:cubicBezTo>
                    <a:pt x="145" y="240"/>
                    <a:pt x="144" y="240"/>
                    <a:pt x="143" y="241"/>
                  </a:cubicBezTo>
                  <a:lnTo>
                    <a:pt x="78" y="275"/>
                  </a:lnTo>
                  <a:cubicBezTo>
                    <a:pt x="71" y="279"/>
                    <a:pt x="62" y="278"/>
                    <a:pt x="56" y="274"/>
                  </a:cubicBezTo>
                  <a:cubicBezTo>
                    <a:pt x="49" y="269"/>
                    <a:pt x="46" y="261"/>
                    <a:pt x="47" y="252"/>
                  </a:cubicBezTo>
                  <a:lnTo>
                    <a:pt x="60" y="180"/>
                  </a:lnTo>
                  <a:cubicBezTo>
                    <a:pt x="60" y="179"/>
                    <a:pt x="60" y="178"/>
                    <a:pt x="59" y="178"/>
                  </a:cubicBezTo>
                  <a:lnTo>
                    <a:pt x="6" y="126"/>
                  </a:lnTo>
                  <a:cubicBezTo>
                    <a:pt x="0" y="120"/>
                    <a:pt x="-2" y="112"/>
                    <a:pt x="1" y="104"/>
                  </a:cubicBezTo>
                  <a:cubicBezTo>
                    <a:pt x="3" y="96"/>
                    <a:pt x="10" y="91"/>
                    <a:pt x="18" y="90"/>
                  </a:cubicBezTo>
                  <a:lnTo>
                    <a:pt x="91" y="79"/>
                  </a:lnTo>
                  <a:cubicBezTo>
                    <a:pt x="92" y="79"/>
                    <a:pt x="93" y="79"/>
                    <a:pt x="93" y="77"/>
                  </a:cubicBezTo>
                  <a:lnTo>
                    <a:pt x="125" y="11"/>
                  </a:lnTo>
                  <a:cubicBezTo>
                    <a:pt x="129" y="4"/>
                    <a:pt x="136" y="0"/>
                    <a:pt x="145" y="0"/>
                  </a:cubicBezTo>
                  <a:cubicBezTo>
                    <a:pt x="153" y="0"/>
                    <a:pt x="160" y="4"/>
                    <a:pt x="164" y="11"/>
                  </a:cubicBezTo>
                  <a:lnTo>
                    <a:pt x="197" y="77"/>
                  </a:lnTo>
                  <a:cubicBezTo>
                    <a:pt x="197" y="79"/>
                    <a:pt x="198" y="79"/>
                    <a:pt x="198" y="79"/>
                  </a:cubicBezTo>
                  <a:lnTo>
                    <a:pt x="271" y="90"/>
                  </a:lnTo>
                  <a:cubicBezTo>
                    <a:pt x="280" y="91"/>
                    <a:pt x="286" y="96"/>
                    <a:pt x="288" y="104"/>
                  </a:cubicBezTo>
                  <a:cubicBezTo>
                    <a:pt x="291" y="112"/>
                    <a:pt x="289" y="120"/>
                    <a:pt x="283" y="126"/>
                  </a:cubicBezTo>
                  <a:lnTo>
                    <a:pt x="230" y="178"/>
                  </a:lnTo>
                  <a:cubicBezTo>
                    <a:pt x="229" y="178"/>
                    <a:pt x="229" y="179"/>
                    <a:pt x="229" y="180"/>
                  </a:cubicBezTo>
                  <a:lnTo>
                    <a:pt x="242" y="252"/>
                  </a:lnTo>
                  <a:cubicBezTo>
                    <a:pt x="244" y="261"/>
                    <a:pt x="240" y="269"/>
                    <a:pt x="234" y="274"/>
                  </a:cubicBezTo>
                  <a:cubicBezTo>
                    <a:pt x="230" y="276"/>
                    <a:pt x="225" y="277"/>
                    <a:pt x="221" y="27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0" name="Freeform: Shape 669">
              <a:extLst>
                <a:ext uri="{FF2B5EF4-FFF2-40B4-BE49-F238E27FC236}">
                  <a16:creationId xmlns:a16="http://schemas.microsoft.com/office/drawing/2014/main" id="{D67BBEEA-AD88-4035-89BF-564F26C276BD}"/>
                </a:ext>
              </a:extLst>
            </p:cNvPr>
            <p:cNvSpPr/>
            <p:nvPr/>
          </p:nvSpPr>
          <p:spPr>
            <a:xfrm>
              <a:off x="21013383" y="4556214"/>
              <a:ext cx="336482" cy="321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1" h="259">
                  <a:moveTo>
                    <a:pt x="125" y="7"/>
                  </a:moveTo>
                  <a:lnTo>
                    <a:pt x="92" y="73"/>
                  </a:lnTo>
                  <a:cubicBezTo>
                    <a:pt x="91" y="76"/>
                    <a:pt x="87" y="79"/>
                    <a:pt x="84" y="79"/>
                  </a:cubicBezTo>
                  <a:lnTo>
                    <a:pt x="11" y="90"/>
                  </a:lnTo>
                  <a:cubicBezTo>
                    <a:pt x="1" y="92"/>
                    <a:pt x="-3" y="104"/>
                    <a:pt x="4" y="111"/>
                  </a:cubicBezTo>
                  <a:lnTo>
                    <a:pt x="56" y="162"/>
                  </a:lnTo>
                  <a:cubicBezTo>
                    <a:pt x="60" y="165"/>
                    <a:pt x="61" y="169"/>
                    <a:pt x="60" y="173"/>
                  </a:cubicBezTo>
                  <a:lnTo>
                    <a:pt x="47" y="245"/>
                  </a:lnTo>
                  <a:cubicBezTo>
                    <a:pt x="46" y="255"/>
                    <a:pt x="56" y="263"/>
                    <a:pt x="65" y="258"/>
                  </a:cubicBezTo>
                  <a:lnTo>
                    <a:pt x="131" y="224"/>
                  </a:lnTo>
                  <a:cubicBezTo>
                    <a:pt x="134" y="222"/>
                    <a:pt x="138" y="222"/>
                    <a:pt x="142" y="224"/>
                  </a:cubicBezTo>
                  <a:lnTo>
                    <a:pt x="207" y="258"/>
                  </a:lnTo>
                  <a:cubicBezTo>
                    <a:pt x="216" y="263"/>
                    <a:pt x="226" y="255"/>
                    <a:pt x="224" y="245"/>
                  </a:cubicBezTo>
                  <a:lnTo>
                    <a:pt x="212" y="173"/>
                  </a:lnTo>
                  <a:cubicBezTo>
                    <a:pt x="211" y="169"/>
                    <a:pt x="212" y="165"/>
                    <a:pt x="215" y="162"/>
                  </a:cubicBezTo>
                  <a:lnTo>
                    <a:pt x="268" y="111"/>
                  </a:lnTo>
                  <a:cubicBezTo>
                    <a:pt x="275" y="104"/>
                    <a:pt x="271" y="92"/>
                    <a:pt x="262" y="90"/>
                  </a:cubicBezTo>
                  <a:lnTo>
                    <a:pt x="189" y="79"/>
                  </a:lnTo>
                  <a:cubicBezTo>
                    <a:pt x="184" y="79"/>
                    <a:pt x="181" y="76"/>
                    <a:pt x="179" y="73"/>
                  </a:cubicBezTo>
                  <a:lnTo>
                    <a:pt x="147" y="7"/>
                  </a:lnTo>
                  <a:cubicBezTo>
                    <a:pt x="142" y="-2"/>
                    <a:pt x="129" y="-2"/>
                    <a:pt x="125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1" name="Freeform: Shape 670">
              <a:extLst>
                <a:ext uri="{FF2B5EF4-FFF2-40B4-BE49-F238E27FC236}">
                  <a16:creationId xmlns:a16="http://schemas.microsoft.com/office/drawing/2014/main" id="{50D0303C-62E6-421E-A2D1-F3ACCDBDF1F5}"/>
                </a:ext>
              </a:extLst>
            </p:cNvPr>
            <p:cNvSpPr/>
            <p:nvPr/>
          </p:nvSpPr>
          <p:spPr>
            <a:xfrm>
              <a:off x="21000920" y="4544998"/>
              <a:ext cx="360160" cy="345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78">
                  <a:moveTo>
                    <a:pt x="143" y="20"/>
                  </a:moveTo>
                  <a:lnTo>
                    <a:pt x="110" y="86"/>
                  </a:lnTo>
                  <a:cubicBezTo>
                    <a:pt x="106" y="93"/>
                    <a:pt x="101" y="97"/>
                    <a:pt x="94" y="97"/>
                  </a:cubicBezTo>
                  <a:lnTo>
                    <a:pt x="21" y="109"/>
                  </a:lnTo>
                  <a:cubicBezTo>
                    <a:pt x="20" y="109"/>
                    <a:pt x="19" y="109"/>
                    <a:pt x="18" y="110"/>
                  </a:cubicBezTo>
                  <a:cubicBezTo>
                    <a:pt x="18" y="111"/>
                    <a:pt x="18" y="112"/>
                    <a:pt x="19" y="113"/>
                  </a:cubicBezTo>
                  <a:lnTo>
                    <a:pt x="72" y="164"/>
                  </a:lnTo>
                  <a:cubicBezTo>
                    <a:pt x="77" y="169"/>
                    <a:pt x="80" y="177"/>
                    <a:pt x="78" y="183"/>
                  </a:cubicBezTo>
                  <a:lnTo>
                    <a:pt x="65" y="256"/>
                  </a:lnTo>
                  <a:cubicBezTo>
                    <a:pt x="65" y="257"/>
                    <a:pt x="66" y="258"/>
                    <a:pt x="67" y="258"/>
                  </a:cubicBezTo>
                  <a:cubicBezTo>
                    <a:pt x="67" y="259"/>
                    <a:pt x="69" y="260"/>
                    <a:pt x="70" y="259"/>
                  </a:cubicBezTo>
                  <a:lnTo>
                    <a:pt x="135" y="225"/>
                  </a:lnTo>
                  <a:cubicBezTo>
                    <a:pt x="141" y="221"/>
                    <a:pt x="149" y="221"/>
                    <a:pt x="155" y="225"/>
                  </a:cubicBezTo>
                  <a:lnTo>
                    <a:pt x="220" y="259"/>
                  </a:lnTo>
                  <a:cubicBezTo>
                    <a:pt x="221" y="260"/>
                    <a:pt x="222" y="259"/>
                    <a:pt x="223" y="258"/>
                  </a:cubicBezTo>
                  <a:cubicBezTo>
                    <a:pt x="223" y="258"/>
                    <a:pt x="225" y="257"/>
                    <a:pt x="224" y="256"/>
                  </a:cubicBezTo>
                  <a:lnTo>
                    <a:pt x="212" y="183"/>
                  </a:lnTo>
                  <a:cubicBezTo>
                    <a:pt x="210" y="177"/>
                    <a:pt x="213" y="169"/>
                    <a:pt x="218" y="164"/>
                  </a:cubicBezTo>
                  <a:lnTo>
                    <a:pt x="271" y="113"/>
                  </a:lnTo>
                  <a:cubicBezTo>
                    <a:pt x="272" y="112"/>
                    <a:pt x="272" y="111"/>
                    <a:pt x="271" y="110"/>
                  </a:cubicBezTo>
                  <a:cubicBezTo>
                    <a:pt x="271" y="109"/>
                    <a:pt x="271" y="109"/>
                    <a:pt x="269" y="109"/>
                  </a:cubicBezTo>
                  <a:lnTo>
                    <a:pt x="196" y="97"/>
                  </a:lnTo>
                  <a:cubicBezTo>
                    <a:pt x="189" y="97"/>
                    <a:pt x="183" y="93"/>
                    <a:pt x="180" y="86"/>
                  </a:cubicBezTo>
                  <a:lnTo>
                    <a:pt x="147" y="20"/>
                  </a:lnTo>
                  <a:cubicBezTo>
                    <a:pt x="147" y="19"/>
                    <a:pt x="146" y="19"/>
                    <a:pt x="145" y="19"/>
                  </a:cubicBezTo>
                  <a:cubicBezTo>
                    <a:pt x="145" y="19"/>
                    <a:pt x="143" y="19"/>
                    <a:pt x="143" y="20"/>
                  </a:cubicBezTo>
                  <a:close/>
                  <a:moveTo>
                    <a:pt x="69" y="278"/>
                  </a:moveTo>
                  <a:cubicBezTo>
                    <a:pt x="64" y="278"/>
                    <a:pt x="59" y="276"/>
                    <a:pt x="56" y="274"/>
                  </a:cubicBezTo>
                  <a:cubicBezTo>
                    <a:pt x="49" y="269"/>
                    <a:pt x="46" y="261"/>
                    <a:pt x="48" y="253"/>
                  </a:cubicBezTo>
                  <a:lnTo>
                    <a:pt x="60" y="180"/>
                  </a:lnTo>
                  <a:cubicBezTo>
                    <a:pt x="60" y="180"/>
                    <a:pt x="60" y="178"/>
                    <a:pt x="59" y="178"/>
                  </a:cubicBezTo>
                  <a:lnTo>
                    <a:pt x="6" y="126"/>
                  </a:lnTo>
                  <a:cubicBezTo>
                    <a:pt x="1" y="121"/>
                    <a:pt x="-2" y="112"/>
                    <a:pt x="1" y="104"/>
                  </a:cubicBezTo>
                  <a:cubicBezTo>
                    <a:pt x="4" y="97"/>
                    <a:pt x="10" y="91"/>
                    <a:pt x="18" y="90"/>
                  </a:cubicBezTo>
                  <a:lnTo>
                    <a:pt x="91" y="79"/>
                  </a:lnTo>
                  <a:cubicBezTo>
                    <a:pt x="92" y="79"/>
                    <a:pt x="93" y="79"/>
                    <a:pt x="93" y="78"/>
                  </a:cubicBezTo>
                  <a:lnTo>
                    <a:pt x="126" y="12"/>
                  </a:lnTo>
                  <a:cubicBezTo>
                    <a:pt x="130" y="5"/>
                    <a:pt x="136" y="0"/>
                    <a:pt x="145" y="0"/>
                  </a:cubicBezTo>
                  <a:cubicBezTo>
                    <a:pt x="153" y="0"/>
                    <a:pt x="160" y="5"/>
                    <a:pt x="164" y="12"/>
                  </a:cubicBezTo>
                  <a:lnTo>
                    <a:pt x="196" y="78"/>
                  </a:lnTo>
                  <a:cubicBezTo>
                    <a:pt x="197" y="79"/>
                    <a:pt x="198" y="79"/>
                    <a:pt x="199" y="79"/>
                  </a:cubicBezTo>
                  <a:lnTo>
                    <a:pt x="272" y="90"/>
                  </a:lnTo>
                  <a:cubicBezTo>
                    <a:pt x="279" y="91"/>
                    <a:pt x="286" y="97"/>
                    <a:pt x="289" y="104"/>
                  </a:cubicBezTo>
                  <a:cubicBezTo>
                    <a:pt x="291" y="112"/>
                    <a:pt x="289" y="121"/>
                    <a:pt x="283" y="126"/>
                  </a:cubicBezTo>
                  <a:lnTo>
                    <a:pt x="231" y="178"/>
                  </a:lnTo>
                  <a:cubicBezTo>
                    <a:pt x="230" y="178"/>
                    <a:pt x="229" y="180"/>
                    <a:pt x="230" y="180"/>
                  </a:cubicBezTo>
                  <a:lnTo>
                    <a:pt x="242" y="253"/>
                  </a:lnTo>
                  <a:cubicBezTo>
                    <a:pt x="243" y="261"/>
                    <a:pt x="240" y="269"/>
                    <a:pt x="234" y="274"/>
                  </a:cubicBezTo>
                  <a:cubicBezTo>
                    <a:pt x="227" y="279"/>
                    <a:pt x="219" y="279"/>
                    <a:pt x="212" y="275"/>
                  </a:cubicBezTo>
                  <a:lnTo>
                    <a:pt x="146" y="241"/>
                  </a:lnTo>
                  <a:cubicBezTo>
                    <a:pt x="146" y="241"/>
                    <a:pt x="145" y="241"/>
                    <a:pt x="144" y="241"/>
                  </a:cubicBezTo>
                  <a:lnTo>
                    <a:pt x="78" y="275"/>
                  </a:lnTo>
                  <a:cubicBezTo>
                    <a:pt x="75" y="277"/>
                    <a:pt x="72" y="278"/>
                    <a:pt x="69" y="27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2" name="Freeform: Shape 671">
              <a:extLst>
                <a:ext uri="{FF2B5EF4-FFF2-40B4-BE49-F238E27FC236}">
                  <a16:creationId xmlns:a16="http://schemas.microsoft.com/office/drawing/2014/main" id="{F43E1A18-DC11-4056-BC27-150641055656}"/>
                </a:ext>
              </a:extLst>
            </p:cNvPr>
            <p:cNvSpPr/>
            <p:nvPr/>
          </p:nvSpPr>
          <p:spPr>
            <a:xfrm>
              <a:off x="21660172" y="5143188"/>
              <a:ext cx="336482" cy="321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1" h="259">
                  <a:moveTo>
                    <a:pt x="125" y="7"/>
                  </a:moveTo>
                  <a:lnTo>
                    <a:pt x="93" y="73"/>
                  </a:lnTo>
                  <a:cubicBezTo>
                    <a:pt x="91" y="76"/>
                    <a:pt x="88" y="79"/>
                    <a:pt x="84" y="79"/>
                  </a:cubicBezTo>
                  <a:lnTo>
                    <a:pt x="11" y="90"/>
                  </a:lnTo>
                  <a:cubicBezTo>
                    <a:pt x="1" y="92"/>
                    <a:pt x="-3" y="103"/>
                    <a:pt x="4" y="110"/>
                  </a:cubicBezTo>
                  <a:lnTo>
                    <a:pt x="57" y="162"/>
                  </a:lnTo>
                  <a:cubicBezTo>
                    <a:pt x="60" y="164"/>
                    <a:pt x="61" y="169"/>
                    <a:pt x="60" y="172"/>
                  </a:cubicBezTo>
                  <a:lnTo>
                    <a:pt x="48" y="245"/>
                  </a:lnTo>
                  <a:cubicBezTo>
                    <a:pt x="46" y="255"/>
                    <a:pt x="57" y="262"/>
                    <a:pt x="65" y="258"/>
                  </a:cubicBezTo>
                  <a:lnTo>
                    <a:pt x="131" y="224"/>
                  </a:lnTo>
                  <a:cubicBezTo>
                    <a:pt x="134" y="222"/>
                    <a:pt x="138" y="222"/>
                    <a:pt x="142" y="224"/>
                  </a:cubicBezTo>
                  <a:lnTo>
                    <a:pt x="207" y="258"/>
                  </a:lnTo>
                  <a:cubicBezTo>
                    <a:pt x="216" y="262"/>
                    <a:pt x="226" y="255"/>
                    <a:pt x="224" y="245"/>
                  </a:cubicBezTo>
                  <a:lnTo>
                    <a:pt x="212" y="172"/>
                  </a:lnTo>
                  <a:cubicBezTo>
                    <a:pt x="211" y="169"/>
                    <a:pt x="213" y="164"/>
                    <a:pt x="215" y="162"/>
                  </a:cubicBezTo>
                  <a:lnTo>
                    <a:pt x="268" y="110"/>
                  </a:lnTo>
                  <a:cubicBezTo>
                    <a:pt x="275" y="103"/>
                    <a:pt x="271" y="92"/>
                    <a:pt x="262" y="90"/>
                  </a:cubicBezTo>
                  <a:lnTo>
                    <a:pt x="189" y="79"/>
                  </a:lnTo>
                  <a:cubicBezTo>
                    <a:pt x="185" y="79"/>
                    <a:pt x="181" y="76"/>
                    <a:pt x="180" y="73"/>
                  </a:cubicBezTo>
                  <a:lnTo>
                    <a:pt x="147" y="7"/>
                  </a:lnTo>
                  <a:cubicBezTo>
                    <a:pt x="142" y="-2"/>
                    <a:pt x="130" y="-2"/>
                    <a:pt x="125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3" name="Freeform: Shape 672">
              <a:extLst>
                <a:ext uri="{FF2B5EF4-FFF2-40B4-BE49-F238E27FC236}">
                  <a16:creationId xmlns:a16="http://schemas.microsoft.com/office/drawing/2014/main" id="{0A3CECE9-9FC7-4EFE-BDC1-3A6FB3A4B61A}"/>
                </a:ext>
              </a:extLst>
            </p:cNvPr>
            <p:cNvSpPr/>
            <p:nvPr/>
          </p:nvSpPr>
          <p:spPr>
            <a:xfrm>
              <a:off x="21647713" y="5131972"/>
              <a:ext cx="360160" cy="345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78">
                  <a:moveTo>
                    <a:pt x="134" y="16"/>
                  </a:moveTo>
                  <a:close/>
                  <a:moveTo>
                    <a:pt x="145" y="222"/>
                  </a:moveTo>
                  <a:cubicBezTo>
                    <a:pt x="148" y="222"/>
                    <a:pt x="152" y="223"/>
                    <a:pt x="155" y="224"/>
                  </a:cubicBezTo>
                  <a:lnTo>
                    <a:pt x="220" y="258"/>
                  </a:lnTo>
                  <a:cubicBezTo>
                    <a:pt x="222" y="259"/>
                    <a:pt x="222" y="259"/>
                    <a:pt x="223" y="258"/>
                  </a:cubicBezTo>
                  <a:cubicBezTo>
                    <a:pt x="224" y="258"/>
                    <a:pt x="225" y="257"/>
                    <a:pt x="224" y="256"/>
                  </a:cubicBezTo>
                  <a:lnTo>
                    <a:pt x="212" y="183"/>
                  </a:lnTo>
                  <a:cubicBezTo>
                    <a:pt x="211" y="176"/>
                    <a:pt x="213" y="169"/>
                    <a:pt x="218" y="164"/>
                  </a:cubicBezTo>
                  <a:lnTo>
                    <a:pt x="271" y="113"/>
                  </a:lnTo>
                  <a:cubicBezTo>
                    <a:pt x="272" y="112"/>
                    <a:pt x="272" y="111"/>
                    <a:pt x="271" y="110"/>
                  </a:cubicBezTo>
                  <a:cubicBezTo>
                    <a:pt x="271" y="109"/>
                    <a:pt x="271" y="108"/>
                    <a:pt x="269" y="108"/>
                  </a:cubicBezTo>
                  <a:lnTo>
                    <a:pt x="196" y="97"/>
                  </a:lnTo>
                  <a:cubicBezTo>
                    <a:pt x="189" y="96"/>
                    <a:pt x="183" y="92"/>
                    <a:pt x="180" y="86"/>
                  </a:cubicBezTo>
                  <a:lnTo>
                    <a:pt x="148" y="20"/>
                  </a:lnTo>
                  <a:cubicBezTo>
                    <a:pt x="147" y="19"/>
                    <a:pt x="146" y="18"/>
                    <a:pt x="145" y="18"/>
                  </a:cubicBezTo>
                  <a:cubicBezTo>
                    <a:pt x="145" y="18"/>
                    <a:pt x="143" y="19"/>
                    <a:pt x="143" y="20"/>
                  </a:cubicBezTo>
                  <a:lnTo>
                    <a:pt x="110" y="86"/>
                  </a:lnTo>
                  <a:cubicBezTo>
                    <a:pt x="107" y="92"/>
                    <a:pt x="101" y="96"/>
                    <a:pt x="94" y="97"/>
                  </a:cubicBezTo>
                  <a:lnTo>
                    <a:pt x="21" y="108"/>
                  </a:lnTo>
                  <a:cubicBezTo>
                    <a:pt x="20" y="108"/>
                    <a:pt x="19" y="109"/>
                    <a:pt x="18" y="110"/>
                  </a:cubicBezTo>
                  <a:cubicBezTo>
                    <a:pt x="18" y="111"/>
                    <a:pt x="18" y="112"/>
                    <a:pt x="20" y="113"/>
                  </a:cubicBezTo>
                  <a:lnTo>
                    <a:pt x="73" y="164"/>
                  </a:lnTo>
                  <a:cubicBezTo>
                    <a:pt x="77" y="169"/>
                    <a:pt x="80" y="176"/>
                    <a:pt x="79" y="183"/>
                  </a:cubicBezTo>
                  <a:lnTo>
                    <a:pt x="66" y="256"/>
                  </a:lnTo>
                  <a:cubicBezTo>
                    <a:pt x="66" y="257"/>
                    <a:pt x="66" y="258"/>
                    <a:pt x="67" y="258"/>
                  </a:cubicBezTo>
                  <a:cubicBezTo>
                    <a:pt x="68" y="259"/>
                    <a:pt x="69" y="259"/>
                    <a:pt x="70" y="258"/>
                  </a:cubicBezTo>
                  <a:lnTo>
                    <a:pt x="136" y="224"/>
                  </a:lnTo>
                  <a:cubicBezTo>
                    <a:pt x="138" y="223"/>
                    <a:pt x="142" y="222"/>
                    <a:pt x="145" y="222"/>
                  </a:cubicBezTo>
                  <a:close/>
                  <a:moveTo>
                    <a:pt x="222" y="277"/>
                  </a:moveTo>
                  <a:cubicBezTo>
                    <a:pt x="218" y="277"/>
                    <a:pt x="215" y="277"/>
                    <a:pt x="212" y="275"/>
                  </a:cubicBezTo>
                  <a:lnTo>
                    <a:pt x="146" y="241"/>
                  </a:lnTo>
                  <a:cubicBezTo>
                    <a:pt x="146" y="240"/>
                    <a:pt x="145" y="240"/>
                    <a:pt x="144" y="241"/>
                  </a:cubicBezTo>
                  <a:lnTo>
                    <a:pt x="79" y="275"/>
                  </a:lnTo>
                  <a:cubicBezTo>
                    <a:pt x="71" y="279"/>
                    <a:pt x="63" y="278"/>
                    <a:pt x="56" y="274"/>
                  </a:cubicBezTo>
                  <a:cubicBezTo>
                    <a:pt x="50" y="269"/>
                    <a:pt x="46" y="261"/>
                    <a:pt x="48" y="253"/>
                  </a:cubicBezTo>
                  <a:lnTo>
                    <a:pt x="60" y="180"/>
                  </a:lnTo>
                  <a:cubicBezTo>
                    <a:pt x="60" y="179"/>
                    <a:pt x="60" y="178"/>
                    <a:pt x="60" y="178"/>
                  </a:cubicBezTo>
                  <a:lnTo>
                    <a:pt x="6" y="126"/>
                  </a:lnTo>
                  <a:cubicBezTo>
                    <a:pt x="1" y="120"/>
                    <a:pt x="-1" y="112"/>
                    <a:pt x="1" y="104"/>
                  </a:cubicBezTo>
                  <a:cubicBezTo>
                    <a:pt x="4" y="96"/>
                    <a:pt x="11" y="91"/>
                    <a:pt x="18" y="90"/>
                  </a:cubicBezTo>
                  <a:lnTo>
                    <a:pt x="91" y="79"/>
                  </a:lnTo>
                  <a:cubicBezTo>
                    <a:pt x="92" y="79"/>
                    <a:pt x="93" y="79"/>
                    <a:pt x="93" y="77"/>
                  </a:cubicBezTo>
                  <a:lnTo>
                    <a:pt x="126" y="11"/>
                  </a:lnTo>
                  <a:cubicBezTo>
                    <a:pt x="130" y="4"/>
                    <a:pt x="137" y="0"/>
                    <a:pt x="145" y="0"/>
                  </a:cubicBezTo>
                  <a:cubicBezTo>
                    <a:pt x="153" y="0"/>
                    <a:pt x="161" y="4"/>
                    <a:pt x="164" y="11"/>
                  </a:cubicBezTo>
                  <a:lnTo>
                    <a:pt x="196" y="77"/>
                  </a:lnTo>
                  <a:cubicBezTo>
                    <a:pt x="197" y="79"/>
                    <a:pt x="198" y="79"/>
                    <a:pt x="199" y="79"/>
                  </a:cubicBezTo>
                  <a:lnTo>
                    <a:pt x="272" y="90"/>
                  </a:lnTo>
                  <a:cubicBezTo>
                    <a:pt x="280" y="91"/>
                    <a:pt x="287" y="96"/>
                    <a:pt x="289" y="104"/>
                  </a:cubicBezTo>
                  <a:cubicBezTo>
                    <a:pt x="291" y="112"/>
                    <a:pt x="290" y="120"/>
                    <a:pt x="283" y="126"/>
                  </a:cubicBezTo>
                  <a:lnTo>
                    <a:pt x="231" y="178"/>
                  </a:lnTo>
                  <a:cubicBezTo>
                    <a:pt x="230" y="178"/>
                    <a:pt x="230" y="179"/>
                    <a:pt x="230" y="180"/>
                  </a:cubicBezTo>
                  <a:lnTo>
                    <a:pt x="242" y="253"/>
                  </a:lnTo>
                  <a:cubicBezTo>
                    <a:pt x="244" y="261"/>
                    <a:pt x="241" y="269"/>
                    <a:pt x="234" y="274"/>
                  </a:cubicBezTo>
                  <a:cubicBezTo>
                    <a:pt x="230" y="276"/>
                    <a:pt x="226" y="277"/>
                    <a:pt x="222" y="27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4" name="Freeform: Shape 673">
              <a:extLst>
                <a:ext uri="{FF2B5EF4-FFF2-40B4-BE49-F238E27FC236}">
                  <a16:creationId xmlns:a16="http://schemas.microsoft.com/office/drawing/2014/main" id="{22508D0E-2F4F-40CD-A11F-2D4BCC13BF05}"/>
                </a:ext>
              </a:extLst>
            </p:cNvPr>
            <p:cNvSpPr/>
            <p:nvPr/>
          </p:nvSpPr>
          <p:spPr>
            <a:xfrm>
              <a:off x="19122852" y="7516008"/>
              <a:ext cx="889808" cy="191916"/>
            </a:xfrm>
            <a:custGeom>
              <a:avLst/>
              <a:gdLst>
                <a:gd name="connsiteX0" fmla="*/ 21156 w 889808"/>
                <a:gd name="connsiteY0" fmla="*/ 153283 h 191916"/>
                <a:gd name="connsiteX1" fmla="*/ 868652 w 889808"/>
                <a:gd name="connsiteY1" fmla="*/ 153283 h 191916"/>
                <a:gd name="connsiteX2" fmla="*/ 889808 w 889808"/>
                <a:gd name="connsiteY2" fmla="*/ 172600 h 191916"/>
                <a:gd name="connsiteX3" fmla="*/ 868652 w 889808"/>
                <a:gd name="connsiteY3" fmla="*/ 191916 h 191916"/>
                <a:gd name="connsiteX4" fmla="*/ 21156 w 889808"/>
                <a:gd name="connsiteY4" fmla="*/ 191916 h 191916"/>
                <a:gd name="connsiteX5" fmla="*/ 0 w 889808"/>
                <a:gd name="connsiteY5" fmla="*/ 172600 h 191916"/>
                <a:gd name="connsiteX6" fmla="*/ 21156 w 889808"/>
                <a:gd name="connsiteY6" fmla="*/ 153283 h 191916"/>
                <a:gd name="connsiteX7" fmla="*/ 21144 w 889808"/>
                <a:gd name="connsiteY7" fmla="*/ 0 h 191916"/>
                <a:gd name="connsiteX8" fmla="*/ 621910 w 889808"/>
                <a:gd name="connsiteY8" fmla="*/ 0 h 191916"/>
                <a:gd name="connsiteX9" fmla="*/ 643054 w 889808"/>
                <a:gd name="connsiteY9" fmla="*/ 19316 h 191916"/>
                <a:gd name="connsiteX10" fmla="*/ 621910 w 889808"/>
                <a:gd name="connsiteY10" fmla="*/ 38633 h 191916"/>
                <a:gd name="connsiteX11" fmla="*/ 21144 w 889808"/>
                <a:gd name="connsiteY11" fmla="*/ 38633 h 191916"/>
                <a:gd name="connsiteX12" fmla="*/ 0 w 889808"/>
                <a:gd name="connsiteY12" fmla="*/ 19316 h 191916"/>
                <a:gd name="connsiteX13" fmla="*/ 21144 w 889808"/>
                <a:gd name="connsiteY13" fmla="*/ 0 h 191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889808" h="191916">
                  <a:moveTo>
                    <a:pt x="21156" y="153283"/>
                  </a:moveTo>
                  <a:lnTo>
                    <a:pt x="868652" y="153283"/>
                  </a:lnTo>
                  <a:cubicBezTo>
                    <a:pt x="879852" y="153283"/>
                    <a:pt x="889808" y="161734"/>
                    <a:pt x="889808" y="172600"/>
                  </a:cubicBezTo>
                  <a:cubicBezTo>
                    <a:pt x="889808" y="183465"/>
                    <a:pt x="879852" y="191916"/>
                    <a:pt x="868652" y="191916"/>
                  </a:cubicBezTo>
                  <a:lnTo>
                    <a:pt x="21156" y="191916"/>
                  </a:lnTo>
                  <a:cubicBezTo>
                    <a:pt x="8712" y="191916"/>
                    <a:pt x="0" y="183465"/>
                    <a:pt x="0" y="172600"/>
                  </a:cubicBezTo>
                  <a:cubicBezTo>
                    <a:pt x="0" y="161734"/>
                    <a:pt x="8712" y="153283"/>
                    <a:pt x="21156" y="153283"/>
                  </a:cubicBezTo>
                  <a:close/>
                  <a:moveTo>
                    <a:pt x="21144" y="0"/>
                  </a:moveTo>
                  <a:lnTo>
                    <a:pt x="621910" y="0"/>
                  </a:lnTo>
                  <a:cubicBezTo>
                    <a:pt x="634348" y="0"/>
                    <a:pt x="643054" y="8451"/>
                    <a:pt x="643054" y="19316"/>
                  </a:cubicBezTo>
                  <a:cubicBezTo>
                    <a:pt x="643054" y="30182"/>
                    <a:pt x="634348" y="38633"/>
                    <a:pt x="621910" y="38633"/>
                  </a:cubicBezTo>
                  <a:lnTo>
                    <a:pt x="21144" y="38633"/>
                  </a:lnTo>
                  <a:cubicBezTo>
                    <a:pt x="8706" y="38633"/>
                    <a:pt x="0" y="30182"/>
                    <a:pt x="0" y="19316"/>
                  </a:cubicBezTo>
                  <a:cubicBezTo>
                    <a:pt x="0" y="8451"/>
                    <a:pt x="8706" y="0"/>
                    <a:pt x="21144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675" name="Group 674">
            <a:extLst>
              <a:ext uri="{FF2B5EF4-FFF2-40B4-BE49-F238E27FC236}">
                <a16:creationId xmlns:a16="http://schemas.microsoft.com/office/drawing/2014/main" id="{DECF5EAC-91D9-4826-B7B8-4F4F5001481E}"/>
              </a:ext>
            </a:extLst>
          </p:cNvPr>
          <p:cNvGrpSpPr/>
          <p:nvPr/>
        </p:nvGrpSpPr>
        <p:grpSpPr>
          <a:xfrm>
            <a:off x="13501487" y="4752740"/>
            <a:ext cx="2231048" cy="2861829"/>
            <a:chOff x="7793380" y="4775551"/>
            <a:chExt cx="2922404" cy="3748654"/>
          </a:xfrm>
        </p:grpSpPr>
        <p:sp>
          <p:nvSpPr>
            <p:cNvPr id="676" name="Freeform: Shape 675">
              <a:extLst>
                <a:ext uri="{FF2B5EF4-FFF2-40B4-BE49-F238E27FC236}">
                  <a16:creationId xmlns:a16="http://schemas.microsoft.com/office/drawing/2014/main" id="{4E440065-8A08-4BD6-8B5D-0D2DF290CF60}"/>
                </a:ext>
              </a:extLst>
            </p:cNvPr>
            <p:cNvSpPr/>
            <p:nvPr/>
          </p:nvSpPr>
          <p:spPr>
            <a:xfrm>
              <a:off x="9020912" y="4788013"/>
              <a:ext cx="1682410" cy="1509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51" h="1212">
                  <a:moveTo>
                    <a:pt x="1347" y="573"/>
                  </a:moveTo>
                  <a:lnTo>
                    <a:pt x="988" y="11"/>
                  </a:lnTo>
                  <a:cubicBezTo>
                    <a:pt x="981" y="0"/>
                    <a:pt x="965" y="-3"/>
                    <a:pt x="954" y="4"/>
                  </a:cubicBezTo>
                  <a:lnTo>
                    <a:pt x="11" y="607"/>
                  </a:lnTo>
                  <a:cubicBezTo>
                    <a:pt x="0" y="614"/>
                    <a:pt x="-4" y="629"/>
                    <a:pt x="4" y="640"/>
                  </a:cubicBezTo>
                  <a:lnTo>
                    <a:pt x="362" y="1201"/>
                  </a:lnTo>
                  <a:cubicBezTo>
                    <a:pt x="369" y="1213"/>
                    <a:pt x="384" y="1216"/>
                    <a:pt x="396" y="1209"/>
                  </a:cubicBezTo>
                  <a:lnTo>
                    <a:pt x="1339" y="607"/>
                  </a:lnTo>
                  <a:cubicBezTo>
                    <a:pt x="1350" y="599"/>
                    <a:pt x="1354" y="585"/>
                    <a:pt x="1347" y="57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7" name="Freeform: Shape 676">
              <a:extLst>
                <a:ext uri="{FF2B5EF4-FFF2-40B4-BE49-F238E27FC236}">
                  <a16:creationId xmlns:a16="http://schemas.microsoft.com/office/drawing/2014/main" id="{F55E6BE2-F4B7-461D-ADD2-FE47BE898A10}"/>
                </a:ext>
              </a:extLst>
            </p:cNvPr>
            <p:cNvSpPr/>
            <p:nvPr/>
          </p:nvSpPr>
          <p:spPr>
            <a:xfrm>
              <a:off x="9009696" y="4775551"/>
              <a:ext cx="1706088" cy="15328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70" h="1231">
                  <a:moveTo>
                    <a:pt x="977" y="19"/>
                  </a:moveTo>
                  <a:cubicBezTo>
                    <a:pt x="975" y="19"/>
                    <a:pt x="972" y="20"/>
                    <a:pt x="969" y="21"/>
                  </a:cubicBezTo>
                  <a:lnTo>
                    <a:pt x="26" y="623"/>
                  </a:lnTo>
                  <a:cubicBezTo>
                    <a:pt x="23" y="626"/>
                    <a:pt x="21" y="629"/>
                    <a:pt x="20" y="633"/>
                  </a:cubicBezTo>
                  <a:cubicBezTo>
                    <a:pt x="19" y="637"/>
                    <a:pt x="20" y="641"/>
                    <a:pt x="22" y="644"/>
                  </a:cubicBezTo>
                  <a:lnTo>
                    <a:pt x="381" y="1205"/>
                  </a:lnTo>
                  <a:cubicBezTo>
                    <a:pt x="382" y="1209"/>
                    <a:pt x="386" y="1211"/>
                    <a:pt x="389" y="1212"/>
                  </a:cubicBezTo>
                  <a:cubicBezTo>
                    <a:pt x="393" y="1212"/>
                    <a:pt x="398" y="1212"/>
                    <a:pt x="401" y="1210"/>
                  </a:cubicBezTo>
                  <a:lnTo>
                    <a:pt x="1344" y="607"/>
                  </a:lnTo>
                  <a:cubicBezTo>
                    <a:pt x="1347" y="605"/>
                    <a:pt x="1349" y="602"/>
                    <a:pt x="1350" y="598"/>
                  </a:cubicBezTo>
                  <a:cubicBezTo>
                    <a:pt x="1351" y="594"/>
                    <a:pt x="1350" y="590"/>
                    <a:pt x="1348" y="587"/>
                  </a:cubicBezTo>
                  <a:lnTo>
                    <a:pt x="990" y="26"/>
                  </a:lnTo>
                  <a:cubicBezTo>
                    <a:pt x="987" y="21"/>
                    <a:pt x="982" y="19"/>
                    <a:pt x="977" y="19"/>
                  </a:cubicBezTo>
                  <a:close/>
                  <a:moveTo>
                    <a:pt x="393" y="1231"/>
                  </a:moveTo>
                  <a:cubicBezTo>
                    <a:pt x="390" y="1231"/>
                    <a:pt x="388" y="1231"/>
                    <a:pt x="385" y="1231"/>
                  </a:cubicBezTo>
                  <a:cubicBezTo>
                    <a:pt x="376" y="1229"/>
                    <a:pt x="369" y="1223"/>
                    <a:pt x="364" y="1215"/>
                  </a:cubicBezTo>
                  <a:lnTo>
                    <a:pt x="5" y="655"/>
                  </a:lnTo>
                  <a:cubicBezTo>
                    <a:pt x="1" y="647"/>
                    <a:pt x="-1" y="638"/>
                    <a:pt x="1" y="628"/>
                  </a:cubicBezTo>
                  <a:cubicBezTo>
                    <a:pt x="3" y="620"/>
                    <a:pt x="8" y="612"/>
                    <a:pt x="16" y="607"/>
                  </a:cubicBezTo>
                  <a:lnTo>
                    <a:pt x="959" y="4"/>
                  </a:lnTo>
                  <a:cubicBezTo>
                    <a:pt x="975" y="-5"/>
                    <a:pt x="996" y="0"/>
                    <a:pt x="1006" y="15"/>
                  </a:cubicBezTo>
                  <a:lnTo>
                    <a:pt x="1364" y="576"/>
                  </a:lnTo>
                  <a:cubicBezTo>
                    <a:pt x="1369" y="584"/>
                    <a:pt x="1371" y="594"/>
                    <a:pt x="1369" y="603"/>
                  </a:cubicBezTo>
                  <a:cubicBezTo>
                    <a:pt x="1368" y="611"/>
                    <a:pt x="1362" y="619"/>
                    <a:pt x="1354" y="624"/>
                  </a:cubicBezTo>
                  <a:lnTo>
                    <a:pt x="411" y="1226"/>
                  </a:lnTo>
                  <a:cubicBezTo>
                    <a:pt x="405" y="1230"/>
                    <a:pt x="399" y="1231"/>
                    <a:pt x="393" y="123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8" name="Freeform: Shape 677">
              <a:extLst>
                <a:ext uri="{FF2B5EF4-FFF2-40B4-BE49-F238E27FC236}">
                  <a16:creationId xmlns:a16="http://schemas.microsoft.com/office/drawing/2014/main" id="{04A70DB2-9EDB-4B77-8C32-CD6FBEC6031D}"/>
                </a:ext>
              </a:extLst>
            </p:cNvPr>
            <p:cNvSpPr/>
            <p:nvPr/>
          </p:nvSpPr>
          <p:spPr>
            <a:xfrm>
              <a:off x="9317518" y="5257842"/>
              <a:ext cx="1301064" cy="8997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45" h="723">
                  <a:moveTo>
                    <a:pt x="60" y="723"/>
                  </a:moveTo>
                  <a:lnTo>
                    <a:pt x="1045" y="94"/>
                  </a:lnTo>
                  <a:lnTo>
                    <a:pt x="985" y="0"/>
                  </a:lnTo>
                  <a:lnTo>
                    <a:pt x="0" y="629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9" name="Freeform: Shape 678">
              <a:extLst>
                <a:ext uri="{FF2B5EF4-FFF2-40B4-BE49-F238E27FC236}">
                  <a16:creationId xmlns:a16="http://schemas.microsoft.com/office/drawing/2014/main" id="{44543F9B-E911-4D2D-BE3B-C544F5D14C71}"/>
                </a:ext>
              </a:extLst>
            </p:cNvPr>
            <p:cNvSpPr/>
            <p:nvPr/>
          </p:nvSpPr>
          <p:spPr>
            <a:xfrm>
              <a:off x="9192895" y="5306444"/>
              <a:ext cx="534632" cy="363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0" h="293">
                  <a:moveTo>
                    <a:pt x="423" y="41"/>
                  </a:moveTo>
                  <a:lnTo>
                    <a:pt x="31" y="291"/>
                  </a:lnTo>
                  <a:cubicBezTo>
                    <a:pt x="24" y="296"/>
                    <a:pt x="14" y="293"/>
                    <a:pt x="9" y="286"/>
                  </a:cubicBezTo>
                  <a:lnTo>
                    <a:pt x="2" y="275"/>
                  </a:lnTo>
                  <a:cubicBezTo>
                    <a:pt x="-2" y="267"/>
                    <a:pt x="-1" y="258"/>
                    <a:pt x="7" y="253"/>
                  </a:cubicBezTo>
                  <a:lnTo>
                    <a:pt x="399" y="3"/>
                  </a:lnTo>
                  <a:cubicBezTo>
                    <a:pt x="406" y="-2"/>
                    <a:pt x="415" y="0"/>
                    <a:pt x="420" y="8"/>
                  </a:cubicBezTo>
                  <a:lnTo>
                    <a:pt x="428" y="19"/>
                  </a:lnTo>
                  <a:cubicBezTo>
                    <a:pt x="432" y="26"/>
                    <a:pt x="430" y="36"/>
                    <a:pt x="423" y="4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0" name="Freeform: Shape 679">
              <a:extLst>
                <a:ext uri="{FF2B5EF4-FFF2-40B4-BE49-F238E27FC236}">
                  <a16:creationId xmlns:a16="http://schemas.microsoft.com/office/drawing/2014/main" id="{9A245B82-EB6B-42A7-AE02-EDFB75BFD3CB}"/>
                </a:ext>
              </a:extLst>
            </p:cNvPr>
            <p:cNvSpPr/>
            <p:nvPr/>
          </p:nvSpPr>
          <p:spPr>
            <a:xfrm>
              <a:off x="9270162" y="5627972"/>
              <a:ext cx="219336" cy="1620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7" h="131">
                  <a:moveTo>
                    <a:pt x="170" y="40"/>
                  </a:moveTo>
                  <a:lnTo>
                    <a:pt x="31" y="128"/>
                  </a:lnTo>
                  <a:cubicBezTo>
                    <a:pt x="25" y="133"/>
                    <a:pt x="15" y="131"/>
                    <a:pt x="10" y="124"/>
                  </a:cubicBezTo>
                  <a:lnTo>
                    <a:pt x="2" y="112"/>
                  </a:lnTo>
                  <a:cubicBezTo>
                    <a:pt x="-2" y="105"/>
                    <a:pt x="0" y="95"/>
                    <a:pt x="7" y="90"/>
                  </a:cubicBezTo>
                  <a:lnTo>
                    <a:pt x="146" y="2"/>
                  </a:lnTo>
                  <a:cubicBezTo>
                    <a:pt x="153" y="-3"/>
                    <a:pt x="163" y="0"/>
                    <a:pt x="168" y="7"/>
                  </a:cubicBezTo>
                  <a:lnTo>
                    <a:pt x="175" y="18"/>
                  </a:lnTo>
                  <a:cubicBezTo>
                    <a:pt x="179" y="26"/>
                    <a:pt x="178" y="36"/>
                    <a:pt x="170" y="40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1" name="Freeform: Shape 680">
              <a:extLst>
                <a:ext uri="{FF2B5EF4-FFF2-40B4-BE49-F238E27FC236}">
                  <a16:creationId xmlns:a16="http://schemas.microsoft.com/office/drawing/2014/main" id="{AC5AD23C-EF75-4B85-81FE-DB7FAD3A436D}"/>
                </a:ext>
              </a:extLst>
            </p:cNvPr>
            <p:cNvSpPr/>
            <p:nvPr/>
          </p:nvSpPr>
          <p:spPr>
            <a:xfrm>
              <a:off x="9773481" y="5088013"/>
              <a:ext cx="587461" cy="405729"/>
            </a:xfrm>
            <a:custGeom>
              <a:avLst/>
              <a:gdLst>
                <a:gd name="connsiteX0" fmla="*/ 17248 w 587461"/>
                <a:gd name="connsiteY0" fmla="*/ 350291 h 405729"/>
                <a:gd name="connsiteX1" fmla="*/ 22131 w 587461"/>
                <a:gd name="connsiteY1" fmla="*/ 377227 h 405729"/>
                <a:gd name="connsiteX2" fmla="*/ 44106 w 587461"/>
                <a:gd name="connsiteY2" fmla="*/ 391920 h 405729"/>
                <a:gd name="connsiteX3" fmla="*/ 39222 w 587461"/>
                <a:gd name="connsiteY3" fmla="*/ 364984 h 405729"/>
                <a:gd name="connsiteX4" fmla="*/ 17248 w 587461"/>
                <a:gd name="connsiteY4" fmla="*/ 350291 h 405729"/>
                <a:gd name="connsiteX5" fmla="*/ 31287 w 587461"/>
                <a:gd name="connsiteY5" fmla="*/ 338048 h 405729"/>
                <a:gd name="connsiteX6" fmla="*/ 51430 w 587461"/>
                <a:gd name="connsiteY6" fmla="*/ 357638 h 405729"/>
                <a:gd name="connsiteX7" fmla="*/ 48989 w 587461"/>
                <a:gd name="connsiteY7" fmla="*/ 401715 h 405729"/>
                <a:gd name="connsiteX8" fmla="*/ 9923 w 587461"/>
                <a:gd name="connsiteY8" fmla="*/ 384574 h 405729"/>
                <a:gd name="connsiteX9" fmla="*/ 11144 w 587461"/>
                <a:gd name="connsiteY9" fmla="*/ 340496 h 405729"/>
                <a:gd name="connsiteX10" fmla="*/ 31287 w 587461"/>
                <a:gd name="connsiteY10" fmla="*/ 338048 h 405729"/>
                <a:gd name="connsiteX11" fmla="*/ 68376 w 587461"/>
                <a:gd name="connsiteY11" fmla="*/ 317889 h 405729"/>
                <a:gd name="connsiteX12" fmla="*/ 74482 w 587461"/>
                <a:gd name="connsiteY12" fmla="*/ 344825 h 405729"/>
                <a:gd name="connsiteX13" fmla="*/ 95245 w 587461"/>
                <a:gd name="connsiteY13" fmla="*/ 360742 h 405729"/>
                <a:gd name="connsiteX14" fmla="*/ 90359 w 587461"/>
                <a:gd name="connsiteY14" fmla="*/ 333806 h 405729"/>
                <a:gd name="connsiteX15" fmla="*/ 68376 w 587461"/>
                <a:gd name="connsiteY15" fmla="*/ 317889 h 405729"/>
                <a:gd name="connsiteX16" fmla="*/ 82879 w 587461"/>
                <a:gd name="connsiteY16" fmla="*/ 306717 h 405729"/>
                <a:gd name="connsiteX17" fmla="*/ 102572 w 587461"/>
                <a:gd name="connsiteY17" fmla="*/ 326460 h 405729"/>
                <a:gd name="connsiteX18" fmla="*/ 101351 w 587461"/>
                <a:gd name="connsiteY18" fmla="*/ 370537 h 405729"/>
                <a:gd name="connsiteX19" fmla="*/ 61048 w 587461"/>
                <a:gd name="connsiteY19" fmla="*/ 353396 h 405729"/>
                <a:gd name="connsiteX20" fmla="*/ 62269 w 587461"/>
                <a:gd name="connsiteY20" fmla="*/ 308094 h 405729"/>
                <a:gd name="connsiteX21" fmla="*/ 82879 w 587461"/>
                <a:gd name="connsiteY21" fmla="*/ 306717 h 405729"/>
                <a:gd name="connsiteX22" fmla="*/ 150620 w 587461"/>
                <a:gd name="connsiteY22" fmla="*/ 264301 h 405729"/>
                <a:gd name="connsiteX23" fmla="*/ 155504 w 587461"/>
                <a:gd name="connsiteY23" fmla="*/ 291237 h 405729"/>
                <a:gd name="connsiteX24" fmla="*/ 177478 w 587461"/>
                <a:gd name="connsiteY24" fmla="*/ 305930 h 405729"/>
                <a:gd name="connsiteX25" fmla="*/ 173815 w 587461"/>
                <a:gd name="connsiteY25" fmla="*/ 280218 h 405729"/>
                <a:gd name="connsiteX26" fmla="*/ 150620 w 587461"/>
                <a:gd name="connsiteY26" fmla="*/ 264301 h 405729"/>
                <a:gd name="connsiteX27" fmla="*/ 165117 w 587461"/>
                <a:gd name="connsiteY27" fmla="*/ 252058 h 405729"/>
                <a:gd name="connsiteX28" fmla="*/ 184803 w 587461"/>
                <a:gd name="connsiteY28" fmla="*/ 271648 h 405729"/>
                <a:gd name="connsiteX29" fmla="*/ 183582 w 587461"/>
                <a:gd name="connsiteY29" fmla="*/ 315725 h 405729"/>
                <a:gd name="connsiteX30" fmla="*/ 144516 w 587461"/>
                <a:gd name="connsiteY30" fmla="*/ 298584 h 405729"/>
                <a:gd name="connsiteX31" fmla="*/ 144516 w 587461"/>
                <a:gd name="connsiteY31" fmla="*/ 254506 h 405729"/>
                <a:gd name="connsiteX32" fmla="*/ 165117 w 587461"/>
                <a:gd name="connsiteY32" fmla="*/ 252058 h 405729"/>
                <a:gd name="connsiteX33" fmla="*/ 204183 w 587461"/>
                <a:gd name="connsiteY33" fmla="*/ 230675 h 405729"/>
                <a:gd name="connsiteX34" fmla="*/ 209066 w 587461"/>
                <a:gd name="connsiteY34" fmla="*/ 257611 h 405729"/>
                <a:gd name="connsiteX35" fmla="*/ 231041 w 587461"/>
                <a:gd name="connsiteY35" fmla="*/ 273528 h 405729"/>
                <a:gd name="connsiteX36" fmla="*/ 226157 w 587461"/>
                <a:gd name="connsiteY36" fmla="*/ 246592 h 405729"/>
                <a:gd name="connsiteX37" fmla="*/ 204183 w 587461"/>
                <a:gd name="connsiteY37" fmla="*/ 230675 h 405729"/>
                <a:gd name="connsiteX38" fmla="*/ 218680 w 587461"/>
                <a:gd name="connsiteY38" fmla="*/ 219656 h 405729"/>
                <a:gd name="connsiteX39" fmla="*/ 238365 w 587461"/>
                <a:gd name="connsiteY39" fmla="*/ 239246 h 405729"/>
                <a:gd name="connsiteX40" fmla="*/ 237145 w 587461"/>
                <a:gd name="connsiteY40" fmla="*/ 283323 h 405729"/>
                <a:gd name="connsiteX41" fmla="*/ 196858 w 587461"/>
                <a:gd name="connsiteY41" fmla="*/ 264957 h 405729"/>
                <a:gd name="connsiteX42" fmla="*/ 198079 w 587461"/>
                <a:gd name="connsiteY42" fmla="*/ 222104 h 405729"/>
                <a:gd name="connsiteX43" fmla="*/ 218680 w 587461"/>
                <a:gd name="connsiteY43" fmla="*/ 219656 h 405729"/>
                <a:gd name="connsiteX44" fmla="*/ 254054 w 587461"/>
                <a:gd name="connsiteY44" fmla="*/ 199494 h 405729"/>
                <a:gd name="connsiteX45" fmla="*/ 260158 w 587461"/>
                <a:gd name="connsiteY45" fmla="*/ 226422 h 405729"/>
                <a:gd name="connsiteX46" fmla="*/ 280912 w 587461"/>
                <a:gd name="connsiteY46" fmla="*/ 242333 h 405729"/>
                <a:gd name="connsiteX47" fmla="*/ 276029 w 587461"/>
                <a:gd name="connsiteY47" fmla="*/ 215406 h 405729"/>
                <a:gd name="connsiteX48" fmla="*/ 254054 w 587461"/>
                <a:gd name="connsiteY48" fmla="*/ 199494 h 405729"/>
                <a:gd name="connsiteX49" fmla="*/ 268551 w 587461"/>
                <a:gd name="connsiteY49" fmla="*/ 188019 h 405729"/>
                <a:gd name="connsiteX50" fmla="*/ 288237 w 587461"/>
                <a:gd name="connsiteY50" fmla="*/ 208062 h 405729"/>
                <a:gd name="connsiteX51" fmla="*/ 287016 w 587461"/>
                <a:gd name="connsiteY51" fmla="*/ 250901 h 405729"/>
                <a:gd name="connsiteX52" fmla="*/ 247950 w 587461"/>
                <a:gd name="connsiteY52" fmla="*/ 233766 h 405729"/>
                <a:gd name="connsiteX53" fmla="*/ 247950 w 587461"/>
                <a:gd name="connsiteY53" fmla="*/ 190926 h 405729"/>
                <a:gd name="connsiteX54" fmla="*/ 268551 w 587461"/>
                <a:gd name="connsiteY54" fmla="*/ 188019 h 405729"/>
                <a:gd name="connsiteX55" fmla="*/ 306374 w 587461"/>
                <a:gd name="connsiteY55" fmla="*/ 165845 h 405729"/>
                <a:gd name="connsiteX56" fmla="*/ 311257 w 587461"/>
                <a:gd name="connsiteY56" fmla="*/ 191549 h 405729"/>
                <a:gd name="connsiteX57" fmla="*/ 333232 w 587461"/>
                <a:gd name="connsiteY57" fmla="*/ 207460 h 405729"/>
                <a:gd name="connsiteX58" fmla="*/ 327128 w 587461"/>
                <a:gd name="connsiteY58" fmla="*/ 181757 h 405729"/>
                <a:gd name="connsiteX59" fmla="*/ 306374 w 587461"/>
                <a:gd name="connsiteY59" fmla="*/ 165845 h 405729"/>
                <a:gd name="connsiteX60" fmla="*/ 320261 w 587461"/>
                <a:gd name="connsiteY60" fmla="*/ 153605 h 405729"/>
                <a:gd name="connsiteX61" fmla="*/ 339336 w 587461"/>
                <a:gd name="connsiteY61" fmla="*/ 173189 h 405729"/>
                <a:gd name="connsiteX62" fmla="*/ 339336 w 587461"/>
                <a:gd name="connsiteY62" fmla="*/ 217252 h 405729"/>
                <a:gd name="connsiteX63" fmla="*/ 299049 w 587461"/>
                <a:gd name="connsiteY63" fmla="*/ 198893 h 405729"/>
                <a:gd name="connsiteX64" fmla="*/ 300270 w 587461"/>
                <a:gd name="connsiteY64" fmla="*/ 156053 h 405729"/>
                <a:gd name="connsiteX65" fmla="*/ 320261 w 587461"/>
                <a:gd name="connsiteY65" fmla="*/ 153605 h 405729"/>
                <a:gd name="connsiteX66" fmla="*/ 388647 w 587461"/>
                <a:gd name="connsiteY66" fmla="*/ 113504 h 405729"/>
                <a:gd name="connsiteX67" fmla="*/ 393531 w 587461"/>
                <a:gd name="connsiteY67" fmla="*/ 140432 h 405729"/>
                <a:gd name="connsiteX68" fmla="*/ 415505 w 587461"/>
                <a:gd name="connsiteY68" fmla="*/ 156343 h 405729"/>
                <a:gd name="connsiteX69" fmla="*/ 410622 w 587461"/>
                <a:gd name="connsiteY69" fmla="*/ 129416 h 405729"/>
                <a:gd name="connsiteX70" fmla="*/ 388647 w 587461"/>
                <a:gd name="connsiteY70" fmla="*/ 113504 h 405729"/>
                <a:gd name="connsiteX71" fmla="*/ 403144 w 587461"/>
                <a:gd name="connsiteY71" fmla="*/ 101570 h 405729"/>
                <a:gd name="connsiteX72" fmla="*/ 422830 w 587461"/>
                <a:gd name="connsiteY72" fmla="*/ 122072 h 405729"/>
                <a:gd name="connsiteX73" fmla="*/ 421609 w 587461"/>
                <a:gd name="connsiteY73" fmla="*/ 164911 h 405729"/>
                <a:gd name="connsiteX74" fmla="*/ 382543 w 587461"/>
                <a:gd name="connsiteY74" fmla="*/ 147776 h 405729"/>
                <a:gd name="connsiteX75" fmla="*/ 382543 w 587461"/>
                <a:gd name="connsiteY75" fmla="*/ 104936 h 405729"/>
                <a:gd name="connsiteX76" fmla="*/ 403144 w 587461"/>
                <a:gd name="connsiteY76" fmla="*/ 101570 h 405729"/>
                <a:gd name="connsiteX77" fmla="*/ 440973 w 587461"/>
                <a:gd name="connsiteY77" fmla="*/ 79860 h 405729"/>
                <a:gd name="connsiteX78" fmla="*/ 445858 w 587461"/>
                <a:gd name="connsiteY78" fmla="*/ 106796 h 405729"/>
                <a:gd name="connsiteX79" fmla="*/ 467842 w 587461"/>
                <a:gd name="connsiteY79" fmla="*/ 121489 h 405729"/>
                <a:gd name="connsiteX80" fmla="*/ 461735 w 587461"/>
                <a:gd name="connsiteY80" fmla="*/ 95777 h 405729"/>
                <a:gd name="connsiteX81" fmla="*/ 440973 w 587461"/>
                <a:gd name="connsiteY81" fmla="*/ 79860 h 405729"/>
                <a:gd name="connsiteX82" fmla="*/ 455018 w 587461"/>
                <a:gd name="connsiteY82" fmla="*/ 67617 h 405729"/>
                <a:gd name="connsiteX83" fmla="*/ 475170 w 587461"/>
                <a:gd name="connsiteY83" fmla="*/ 87207 h 405729"/>
                <a:gd name="connsiteX84" fmla="*/ 473948 w 587461"/>
                <a:gd name="connsiteY84" fmla="*/ 131284 h 405729"/>
                <a:gd name="connsiteX85" fmla="*/ 433645 w 587461"/>
                <a:gd name="connsiteY85" fmla="*/ 114143 h 405729"/>
                <a:gd name="connsiteX86" fmla="*/ 434867 w 587461"/>
                <a:gd name="connsiteY86" fmla="*/ 70065 h 405729"/>
                <a:gd name="connsiteX87" fmla="*/ 455018 w 587461"/>
                <a:gd name="connsiteY87" fmla="*/ 67617 h 405729"/>
                <a:gd name="connsiteX88" fmla="*/ 492065 w 587461"/>
                <a:gd name="connsiteY88" fmla="*/ 47458 h 405729"/>
                <a:gd name="connsiteX89" fmla="*/ 496950 w 587461"/>
                <a:gd name="connsiteY89" fmla="*/ 74394 h 405729"/>
                <a:gd name="connsiteX90" fmla="*/ 518934 w 587461"/>
                <a:gd name="connsiteY90" fmla="*/ 90311 h 405729"/>
                <a:gd name="connsiteX91" fmla="*/ 514049 w 587461"/>
                <a:gd name="connsiteY91" fmla="*/ 63375 h 405729"/>
                <a:gd name="connsiteX92" fmla="*/ 492065 w 587461"/>
                <a:gd name="connsiteY92" fmla="*/ 47458 h 405729"/>
                <a:gd name="connsiteX93" fmla="*/ 506568 w 587461"/>
                <a:gd name="connsiteY93" fmla="*/ 35827 h 405729"/>
                <a:gd name="connsiteX94" fmla="*/ 526262 w 587461"/>
                <a:gd name="connsiteY94" fmla="*/ 56029 h 405729"/>
                <a:gd name="connsiteX95" fmla="*/ 525040 w 587461"/>
                <a:gd name="connsiteY95" fmla="*/ 98882 h 405729"/>
                <a:gd name="connsiteX96" fmla="*/ 484737 w 587461"/>
                <a:gd name="connsiteY96" fmla="*/ 82965 h 405729"/>
                <a:gd name="connsiteX97" fmla="*/ 485959 w 587461"/>
                <a:gd name="connsiteY97" fmla="*/ 37663 h 405729"/>
                <a:gd name="connsiteX98" fmla="*/ 506568 w 587461"/>
                <a:gd name="connsiteY98" fmla="*/ 35827 h 405729"/>
                <a:gd name="connsiteX99" fmla="*/ 544410 w 587461"/>
                <a:gd name="connsiteY99" fmla="*/ 13809 h 405729"/>
                <a:gd name="connsiteX100" fmla="*/ 548074 w 587461"/>
                <a:gd name="connsiteY100" fmla="*/ 39521 h 405729"/>
                <a:gd name="connsiteX101" fmla="*/ 571279 w 587461"/>
                <a:gd name="connsiteY101" fmla="*/ 55438 h 405729"/>
                <a:gd name="connsiteX102" fmla="*/ 565172 w 587461"/>
                <a:gd name="connsiteY102" fmla="*/ 28502 h 405729"/>
                <a:gd name="connsiteX103" fmla="*/ 544410 w 587461"/>
                <a:gd name="connsiteY103" fmla="*/ 13809 h 405729"/>
                <a:gd name="connsiteX104" fmla="*/ 557845 w 587461"/>
                <a:gd name="connsiteY104" fmla="*/ 1566 h 405729"/>
                <a:gd name="connsiteX105" fmla="*/ 577385 w 587461"/>
                <a:gd name="connsiteY105" fmla="*/ 21156 h 405729"/>
                <a:gd name="connsiteX106" fmla="*/ 577385 w 587461"/>
                <a:gd name="connsiteY106" fmla="*/ 65233 h 405729"/>
                <a:gd name="connsiteX107" fmla="*/ 535861 w 587461"/>
                <a:gd name="connsiteY107" fmla="*/ 48092 h 405729"/>
                <a:gd name="connsiteX108" fmla="*/ 538304 w 587461"/>
                <a:gd name="connsiteY108" fmla="*/ 4014 h 405729"/>
                <a:gd name="connsiteX109" fmla="*/ 557845 w 587461"/>
                <a:gd name="connsiteY109" fmla="*/ 1566 h 405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</a:cxnLst>
              <a:rect l="l" t="t" r="r" b="b"/>
              <a:pathLst>
                <a:path w="587461" h="405729">
                  <a:moveTo>
                    <a:pt x="17248" y="350291"/>
                  </a:moveTo>
                  <a:cubicBezTo>
                    <a:pt x="9923" y="353964"/>
                    <a:pt x="12365" y="361311"/>
                    <a:pt x="22131" y="377227"/>
                  </a:cubicBezTo>
                  <a:cubicBezTo>
                    <a:pt x="31898" y="391920"/>
                    <a:pt x="36781" y="396817"/>
                    <a:pt x="44106" y="391920"/>
                  </a:cubicBezTo>
                  <a:cubicBezTo>
                    <a:pt x="50210" y="388247"/>
                    <a:pt x="48989" y="380901"/>
                    <a:pt x="39222" y="364984"/>
                  </a:cubicBezTo>
                  <a:cubicBezTo>
                    <a:pt x="28235" y="350291"/>
                    <a:pt x="23352" y="346618"/>
                    <a:pt x="17248" y="350291"/>
                  </a:cubicBezTo>
                  <a:close/>
                  <a:moveTo>
                    <a:pt x="31287" y="338048"/>
                  </a:moveTo>
                  <a:cubicBezTo>
                    <a:pt x="38002" y="340802"/>
                    <a:pt x="44716" y="347230"/>
                    <a:pt x="51430" y="357638"/>
                  </a:cubicBezTo>
                  <a:cubicBezTo>
                    <a:pt x="63638" y="378452"/>
                    <a:pt x="63638" y="391920"/>
                    <a:pt x="48989" y="401715"/>
                  </a:cubicBezTo>
                  <a:cubicBezTo>
                    <a:pt x="35560" y="410285"/>
                    <a:pt x="22131" y="405388"/>
                    <a:pt x="9923" y="384574"/>
                  </a:cubicBezTo>
                  <a:cubicBezTo>
                    <a:pt x="-3505" y="363759"/>
                    <a:pt x="-3505" y="350291"/>
                    <a:pt x="11144" y="340496"/>
                  </a:cubicBezTo>
                  <a:cubicBezTo>
                    <a:pt x="17859" y="336211"/>
                    <a:pt x="24573" y="335293"/>
                    <a:pt x="31287" y="338048"/>
                  </a:cubicBezTo>
                  <a:close/>
                  <a:moveTo>
                    <a:pt x="68376" y="317889"/>
                  </a:moveTo>
                  <a:cubicBezTo>
                    <a:pt x="62269" y="322787"/>
                    <a:pt x="63491" y="330133"/>
                    <a:pt x="74482" y="344825"/>
                  </a:cubicBezTo>
                  <a:cubicBezTo>
                    <a:pt x="83031" y="360742"/>
                    <a:pt x="89138" y="364415"/>
                    <a:pt x="95245" y="360742"/>
                  </a:cubicBezTo>
                  <a:cubicBezTo>
                    <a:pt x="102572" y="357069"/>
                    <a:pt x="100130" y="349723"/>
                    <a:pt x="90359" y="333806"/>
                  </a:cubicBezTo>
                  <a:cubicBezTo>
                    <a:pt x="80589" y="317889"/>
                    <a:pt x="75704" y="314216"/>
                    <a:pt x="68376" y="317889"/>
                  </a:cubicBezTo>
                  <a:close/>
                  <a:moveTo>
                    <a:pt x="82879" y="306717"/>
                  </a:moveTo>
                  <a:cubicBezTo>
                    <a:pt x="89443" y="309625"/>
                    <a:pt x="95855" y="316053"/>
                    <a:pt x="102572" y="326460"/>
                  </a:cubicBezTo>
                  <a:cubicBezTo>
                    <a:pt x="116007" y="347274"/>
                    <a:pt x="116007" y="360742"/>
                    <a:pt x="101351" y="370537"/>
                  </a:cubicBezTo>
                  <a:cubicBezTo>
                    <a:pt x="86695" y="379108"/>
                    <a:pt x="74482" y="372986"/>
                    <a:pt x="61048" y="353396"/>
                  </a:cubicBezTo>
                  <a:cubicBezTo>
                    <a:pt x="48835" y="331357"/>
                    <a:pt x="48835" y="317889"/>
                    <a:pt x="62269" y="308094"/>
                  </a:cubicBezTo>
                  <a:cubicBezTo>
                    <a:pt x="69597" y="304421"/>
                    <a:pt x="76314" y="303809"/>
                    <a:pt x="82879" y="306717"/>
                  </a:cubicBezTo>
                  <a:close/>
                  <a:moveTo>
                    <a:pt x="150620" y="264301"/>
                  </a:moveTo>
                  <a:cubicBezTo>
                    <a:pt x="144516" y="267974"/>
                    <a:pt x="146958" y="275321"/>
                    <a:pt x="155504" y="291237"/>
                  </a:cubicBezTo>
                  <a:cubicBezTo>
                    <a:pt x="165270" y="305930"/>
                    <a:pt x="171374" y="310827"/>
                    <a:pt x="177478" y="305930"/>
                  </a:cubicBezTo>
                  <a:cubicBezTo>
                    <a:pt x="184803" y="302257"/>
                    <a:pt x="182361" y="294911"/>
                    <a:pt x="173815" y="280218"/>
                  </a:cubicBezTo>
                  <a:cubicBezTo>
                    <a:pt x="162828" y="264301"/>
                    <a:pt x="157945" y="260628"/>
                    <a:pt x="150620" y="264301"/>
                  </a:cubicBezTo>
                  <a:close/>
                  <a:moveTo>
                    <a:pt x="165117" y="252058"/>
                  </a:moveTo>
                  <a:cubicBezTo>
                    <a:pt x="171679" y="254812"/>
                    <a:pt x="178089" y="261240"/>
                    <a:pt x="184803" y="271648"/>
                  </a:cubicBezTo>
                  <a:cubicBezTo>
                    <a:pt x="198231" y="292462"/>
                    <a:pt x="198231" y="307154"/>
                    <a:pt x="183582" y="315725"/>
                  </a:cubicBezTo>
                  <a:cubicBezTo>
                    <a:pt x="170153" y="325520"/>
                    <a:pt x="157945" y="319398"/>
                    <a:pt x="144516" y="298584"/>
                  </a:cubicBezTo>
                  <a:cubicBezTo>
                    <a:pt x="131088" y="277769"/>
                    <a:pt x="131088" y="264301"/>
                    <a:pt x="144516" y="254506"/>
                  </a:cubicBezTo>
                  <a:cubicBezTo>
                    <a:pt x="151841" y="250221"/>
                    <a:pt x="158556" y="249303"/>
                    <a:pt x="165117" y="252058"/>
                  </a:cubicBezTo>
                  <a:close/>
                  <a:moveTo>
                    <a:pt x="204183" y="230675"/>
                  </a:moveTo>
                  <a:cubicBezTo>
                    <a:pt x="196858" y="235572"/>
                    <a:pt x="199300" y="241694"/>
                    <a:pt x="209066" y="257611"/>
                  </a:cubicBezTo>
                  <a:cubicBezTo>
                    <a:pt x="218833" y="273528"/>
                    <a:pt x="223716" y="278425"/>
                    <a:pt x="231041" y="273528"/>
                  </a:cubicBezTo>
                  <a:cubicBezTo>
                    <a:pt x="237145" y="269855"/>
                    <a:pt x="235924" y="262509"/>
                    <a:pt x="226157" y="246592"/>
                  </a:cubicBezTo>
                  <a:cubicBezTo>
                    <a:pt x="215170" y="231899"/>
                    <a:pt x="210287" y="227002"/>
                    <a:pt x="204183" y="230675"/>
                  </a:cubicBezTo>
                  <a:close/>
                  <a:moveTo>
                    <a:pt x="218680" y="219656"/>
                  </a:moveTo>
                  <a:cubicBezTo>
                    <a:pt x="225242" y="222410"/>
                    <a:pt x="231651" y="228838"/>
                    <a:pt x="238365" y="239246"/>
                  </a:cubicBezTo>
                  <a:cubicBezTo>
                    <a:pt x="250573" y="260060"/>
                    <a:pt x="250573" y="273528"/>
                    <a:pt x="237145" y="283323"/>
                  </a:cubicBezTo>
                  <a:cubicBezTo>
                    <a:pt x="223716" y="291893"/>
                    <a:pt x="210287" y="286996"/>
                    <a:pt x="196858" y="264957"/>
                  </a:cubicBezTo>
                  <a:cubicBezTo>
                    <a:pt x="183430" y="244143"/>
                    <a:pt x="184650" y="230675"/>
                    <a:pt x="198079" y="222104"/>
                  </a:cubicBezTo>
                  <a:cubicBezTo>
                    <a:pt x="205404" y="217819"/>
                    <a:pt x="212119" y="216901"/>
                    <a:pt x="218680" y="219656"/>
                  </a:cubicBezTo>
                  <a:close/>
                  <a:moveTo>
                    <a:pt x="254054" y="199494"/>
                  </a:moveTo>
                  <a:cubicBezTo>
                    <a:pt x="247950" y="204390"/>
                    <a:pt x="249171" y="210510"/>
                    <a:pt x="260158" y="226422"/>
                  </a:cubicBezTo>
                  <a:cubicBezTo>
                    <a:pt x="268704" y="241109"/>
                    <a:pt x="274808" y="246005"/>
                    <a:pt x="280912" y="242333"/>
                  </a:cubicBezTo>
                  <a:cubicBezTo>
                    <a:pt x="288237" y="237437"/>
                    <a:pt x="285795" y="230094"/>
                    <a:pt x="276029" y="215406"/>
                  </a:cubicBezTo>
                  <a:cubicBezTo>
                    <a:pt x="266262" y="199494"/>
                    <a:pt x="261379" y="194598"/>
                    <a:pt x="254054" y="199494"/>
                  </a:cubicBezTo>
                  <a:close/>
                  <a:moveTo>
                    <a:pt x="268551" y="188019"/>
                  </a:moveTo>
                  <a:cubicBezTo>
                    <a:pt x="275113" y="190926"/>
                    <a:pt x="281523" y="197658"/>
                    <a:pt x="288237" y="208062"/>
                  </a:cubicBezTo>
                  <a:cubicBezTo>
                    <a:pt x="301665" y="228870"/>
                    <a:pt x="301665" y="242333"/>
                    <a:pt x="287016" y="250901"/>
                  </a:cubicBezTo>
                  <a:cubicBezTo>
                    <a:pt x="273587" y="260693"/>
                    <a:pt x="260158" y="254573"/>
                    <a:pt x="247950" y="233766"/>
                  </a:cubicBezTo>
                  <a:cubicBezTo>
                    <a:pt x="234522" y="212958"/>
                    <a:pt x="234522" y="198270"/>
                    <a:pt x="247950" y="190926"/>
                  </a:cubicBezTo>
                  <a:cubicBezTo>
                    <a:pt x="255275" y="186030"/>
                    <a:pt x="261990" y="185112"/>
                    <a:pt x="268551" y="188019"/>
                  </a:cubicBezTo>
                  <a:close/>
                  <a:moveTo>
                    <a:pt x="306374" y="165845"/>
                  </a:moveTo>
                  <a:cubicBezTo>
                    <a:pt x="299049" y="169517"/>
                    <a:pt x="301491" y="176861"/>
                    <a:pt x="311257" y="191549"/>
                  </a:cubicBezTo>
                  <a:cubicBezTo>
                    <a:pt x="319803" y="207460"/>
                    <a:pt x="325907" y="212356"/>
                    <a:pt x="333232" y="207460"/>
                  </a:cubicBezTo>
                  <a:cubicBezTo>
                    <a:pt x="339336" y="202565"/>
                    <a:pt x="338115" y="196445"/>
                    <a:pt x="327128" y="181757"/>
                  </a:cubicBezTo>
                  <a:cubicBezTo>
                    <a:pt x="318582" y="165845"/>
                    <a:pt x="312478" y="160949"/>
                    <a:pt x="306374" y="165845"/>
                  </a:cubicBezTo>
                  <a:close/>
                  <a:moveTo>
                    <a:pt x="320261" y="153605"/>
                  </a:moveTo>
                  <a:cubicBezTo>
                    <a:pt x="326823" y="156359"/>
                    <a:pt x="333232" y="162785"/>
                    <a:pt x="339336" y="173189"/>
                  </a:cubicBezTo>
                  <a:cubicBezTo>
                    <a:pt x="352764" y="193997"/>
                    <a:pt x="352764" y="208684"/>
                    <a:pt x="339336" y="217252"/>
                  </a:cubicBezTo>
                  <a:cubicBezTo>
                    <a:pt x="324686" y="225820"/>
                    <a:pt x="312478" y="219700"/>
                    <a:pt x="299049" y="198893"/>
                  </a:cubicBezTo>
                  <a:cubicBezTo>
                    <a:pt x="285621" y="179309"/>
                    <a:pt x="285621" y="164621"/>
                    <a:pt x="300270" y="156053"/>
                  </a:cubicBezTo>
                  <a:cubicBezTo>
                    <a:pt x="306985" y="151769"/>
                    <a:pt x="313699" y="150851"/>
                    <a:pt x="320261" y="153605"/>
                  </a:cubicBezTo>
                  <a:close/>
                  <a:moveTo>
                    <a:pt x="388647" y="113504"/>
                  </a:moveTo>
                  <a:cubicBezTo>
                    <a:pt x="382543" y="118400"/>
                    <a:pt x="383764" y="124520"/>
                    <a:pt x="393531" y="140432"/>
                  </a:cubicBezTo>
                  <a:cubicBezTo>
                    <a:pt x="403297" y="155119"/>
                    <a:pt x="409401" y="161239"/>
                    <a:pt x="415505" y="156343"/>
                  </a:cubicBezTo>
                  <a:cubicBezTo>
                    <a:pt x="421609" y="151447"/>
                    <a:pt x="420388" y="145328"/>
                    <a:pt x="410622" y="129416"/>
                  </a:cubicBezTo>
                  <a:cubicBezTo>
                    <a:pt x="400855" y="113504"/>
                    <a:pt x="395972" y="109832"/>
                    <a:pt x="388647" y="113504"/>
                  </a:cubicBezTo>
                  <a:close/>
                  <a:moveTo>
                    <a:pt x="403144" y="101570"/>
                  </a:moveTo>
                  <a:cubicBezTo>
                    <a:pt x="409706" y="104324"/>
                    <a:pt x="416115" y="111056"/>
                    <a:pt x="422830" y="122072"/>
                  </a:cubicBezTo>
                  <a:cubicBezTo>
                    <a:pt x="435038" y="142880"/>
                    <a:pt x="435038" y="156343"/>
                    <a:pt x="421609" y="164911"/>
                  </a:cubicBezTo>
                  <a:cubicBezTo>
                    <a:pt x="408180" y="173479"/>
                    <a:pt x="394751" y="168583"/>
                    <a:pt x="382543" y="147776"/>
                  </a:cubicBezTo>
                  <a:cubicBezTo>
                    <a:pt x="369115" y="126968"/>
                    <a:pt x="369115" y="113504"/>
                    <a:pt x="382543" y="104936"/>
                  </a:cubicBezTo>
                  <a:cubicBezTo>
                    <a:pt x="389868" y="100040"/>
                    <a:pt x="396582" y="98816"/>
                    <a:pt x="403144" y="101570"/>
                  </a:cubicBezTo>
                  <a:close/>
                  <a:moveTo>
                    <a:pt x="440973" y="79860"/>
                  </a:moveTo>
                  <a:cubicBezTo>
                    <a:pt x="433645" y="83533"/>
                    <a:pt x="436088" y="90880"/>
                    <a:pt x="445858" y="106796"/>
                  </a:cubicBezTo>
                  <a:cubicBezTo>
                    <a:pt x="455629" y="121489"/>
                    <a:pt x="460514" y="126386"/>
                    <a:pt x="467842" y="121489"/>
                  </a:cubicBezTo>
                  <a:cubicBezTo>
                    <a:pt x="473948" y="117816"/>
                    <a:pt x="471506" y="110470"/>
                    <a:pt x="461735" y="95777"/>
                  </a:cubicBezTo>
                  <a:cubicBezTo>
                    <a:pt x="451965" y="79860"/>
                    <a:pt x="447080" y="76187"/>
                    <a:pt x="440973" y="79860"/>
                  </a:cubicBezTo>
                  <a:close/>
                  <a:moveTo>
                    <a:pt x="455018" y="67617"/>
                  </a:moveTo>
                  <a:cubicBezTo>
                    <a:pt x="461735" y="70372"/>
                    <a:pt x="468452" y="76800"/>
                    <a:pt x="475170" y="87207"/>
                  </a:cubicBezTo>
                  <a:cubicBezTo>
                    <a:pt x="487383" y="108021"/>
                    <a:pt x="487383" y="121489"/>
                    <a:pt x="473948" y="131284"/>
                  </a:cubicBezTo>
                  <a:cubicBezTo>
                    <a:pt x="459293" y="139854"/>
                    <a:pt x="447080" y="134957"/>
                    <a:pt x="433645" y="114143"/>
                  </a:cubicBezTo>
                  <a:cubicBezTo>
                    <a:pt x="420211" y="92104"/>
                    <a:pt x="420211" y="79860"/>
                    <a:pt x="434867" y="70065"/>
                  </a:cubicBezTo>
                  <a:cubicBezTo>
                    <a:pt x="441584" y="65780"/>
                    <a:pt x="448301" y="64862"/>
                    <a:pt x="455018" y="67617"/>
                  </a:cubicBezTo>
                  <a:close/>
                  <a:moveTo>
                    <a:pt x="492065" y="47458"/>
                  </a:moveTo>
                  <a:cubicBezTo>
                    <a:pt x="484737" y="52356"/>
                    <a:pt x="487180" y="58478"/>
                    <a:pt x="496950" y="74394"/>
                  </a:cubicBezTo>
                  <a:cubicBezTo>
                    <a:pt x="506721" y="90311"/>
                    <a:pt x="512827" y="93984"/>
                    <a:pt x="518934" y="90311"/>
                  </a:cubicBezTo>
                  <a:cubicBezTo>
                    <a:pt x="526262" y="85414"/>
                    <a:pt x="523819" y="78068"/>
                    <a:pt x="514049" y="63375"/>
                  </a:cubicBezTo>
                  <a:cubicBezTo>
                    <a:pt x="504278" y="47458"/>
                    <a:pt x="499393" y="43785"/>
                    <a:pt x="492065" y="47458"/>
                  </a:cubicBezTo>
                  <a:close/>
                  <a:moveTo>
                    <a:pt x="506568" y="35827"/>
                  </a:moveTo>
                  <a:cubicBezTo>
                    <a:pt x="513132" y="38888"/>
                    <a:pt x="519544" y="45622"/>
                    <a:pt x="526262" y="56029"/>
                  </a:cubicBezTo>
                  <a:cubicBezTo>
                    <a:pt x="539696" y="76843"/>
                    <a:pt x="539696" y="90311"/>
                    <a:pt x="525040" y="98882"/>
                  </a:cubicBezTo>
                  <a:cubicBezTo>
                    <a:pt x="510385" y="108677"/>
                    <a:pt x="498172" y="102555"/>
                    <a:pt x="484737" y="82965"/>
                  </a:cubicBezTo>
                  <a:cubicBezTo>
                    <a:pt x="471303" y="60926"/>
                    <a:pt x="471303" y="47458"/>
                    <a:pt x="485959" y="37663"/>
                  </a:cubicBezTo>
                  <a:cubicBezTo>
                    <a:pt x="493286" y="33378"/>
                    <a:pt x="500003" y="32766"/>
                    <a:pt x="506568" y="35827"/>
                  </a:cubicBezTo>
                  <a:close/>
                  <a:moveTo>
                    <a:pt x="544410" y="13809"/>
                  </a:moveTo>
                  <a:cubicBezTo>
                    <a:pt x="537082" y="17482"/>
                    <a:pt x="539525" y="24829"/>
                    <a:pt x="548074" y="39521"/>
                  </a:cubicBezTo>
                  <a:cubicBezTo>
                    <a:pt x="557845" y="55438"/>
                    <a:pt x="563951" y="60335"/>
                    <a:pt x="571279" y="55438"/>
                  </a:cubicBezTo>
                  <a:cubicBezTo>
                    <a:pt x="577385" y="51765"/>
                    <a:pt x="574943" y="44419"/>
                    <a:pt x="565172" y="28502"/>
                  </a:cubicBezTo>
                  <a:cubicBezTo>
                    <a:pt x="555402" y="13809"/>
                    <a:pt x="550517" y="8912"/>
                    <a:pt x="544410" y="13809"/>
                  </a:cubicBezTo>
                  <a:close/>
                  <a:moveTo>
                    <a:pt x="557845" y="1566"/>
                  </a:moveTo>
                  <a:cubicBezTo>
                    <a:pt x="564256" y="4321"/>
                    <a:pt x="570668" y="10749"/>
                    <a:pt x="577385" y="21156"/>
                  </a:cubicBezTo>
                  <a:cubicBezTo>
                    <a:pt x="590820" y="41970"/>
                    <a:pt x="590820" y="56662"/>
                    <a:pt x="577385" y="65233"/>
                  </a:cubicBezTo>
                  <a:cubicBezTo>
                    <a:pt x="562730" y="73803"/>
                    <a:pt x="549295" y="68906"/>
                    <a:pt x="535861" y="48092"/>
                  </a:cubicBezTo>
                  <a:cubicBezTo>
                    <a:pt x="523648" y="26053"/>
                    <a:pt x="523648" y="12585"/>
                    <a:pt x="538304" y="4014"/>
                  </a:cubicBezTo>
                  <a:cubicBezTo>
                    <a:pt x="545021" y="-271"/>
                    <a:pt x="551433" y="-1190"/>
                    <a:pt x="557845" y="1566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2" name="Freeform: Shape 681">
              <a:extLst>
                <a:ext uri="{FF2B5EF4-FFF2-40B4-BE49-F238E27FC236}">
                  <a16:creationId xmlns:a16="http://schemas.microsoft.com/office/drawing/2014/main" id="{9B47AAC8-A853-43CA-83C1-2C4D2316021F}"/>
                </a:ext>
              </a:extLst>
            </p:cNvPr>
            <p:cNvSpPr/>
            <p:nvPr/>
          </p:nvSpPr>
          <p:spPr>
            <a:xfrm>
              <a:off x="9708834" y="5459731"/>
              <a:ext cx="554572" cy="472321"/>
            </a:xfrm>
            <a:custGeom>
              <a:avLst/>
              <a:gdLst>
                <a:gd name="connsiteX0" fmla="*/ 40462 w 554572"/>
                <a:gd name="connsiteY0" fmla="*/ 306572 h 472321"/>
                <a:gd name="connsiteX1" fmla="*/ 76020 w 554572"/>
                <a:gd name="connsiteY1" fmla="*/ 446346 h 472321"/>
                <a:gd name="connsiteX2" fmla="*/ 35558 w 554572"/>
                <a:gd name="connsiteY2" fmla="*/ 472321 h 472321"/>
                <a:gd name="connsiteX3" fmla="*/ 0 w 554572"/>
                <a:gd name="connsiteY3" fmla="*/ 332548 h 472321"/>
                <a:gd name="connsiteX4" fmla="*/ 438956 w 554572"/>
                <a:gd name="connsiteY4" fmla="*/ 51095 h 472321"/>
                <a:gd name="connsiteX5" fmla="*/ 474814 w 554572"/>
                <a:gd name="connsiteY5" fmla="*/ 192368 h 472321"/>
                <a:gd name="connsiteX6" fmla="*/ 351165 w 554572"/>
                <a:gd name="connsiteY6" fmla="*/ 271678 h 472321"/>
                <a:gd name="connsiteX7" fmla="*/ 316543 w 554572"/>
                <a:gd name="connsiteY7" fmla="*/ 130406 h 472321"/>
                <a:gd name="connsiteX8" fmla="*/ 520453 w 554572"/>
                <a:gd name="connsiteY8" fmla="*/ 0 h 472321"/>
                <a:gd name="connsiteX9" fmla="*/ 554572 w 554572"/>
                <a:gd name="connsiteY9" fmla="*/ 140924 h 472321"/>
                <a:gd name="connsiteX10" fmla="*/ 535075 w 554572"/>
                <a:gd name="connsiteY10" fmla="*/ 153286 h 472321"/>
                <a:gd name="connsiteX11" fmla="*/ 499738 w 554572"/>
                <a:gd name="connsiteY11" fmla="*/ 13598 h 472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54572" h="472321">
                  <a:moveTo>
                    <a:pt x="40462" y="306572"/>
                  </a:moveTo>
                  <a:lnTo>
                    <a:pt x="76020" y="446346"/>
                  </a:lnTo>
                  <a:lnTo>
                    <a:pt x="35558" y="472321"/>
                  </a:lnTo>
                  <a:lnTo>
                    <a:pt x="0" y="332548"/>
                  </a:lnTo>
                  <a:close/>
                  <a:moveTo>
                    <a:pt x="438956" y="51095"/>
                  </a:moveTo>
                  <a:lnTo>
                    <a:pt x="474814" y="192368"/>
                  </a:lnTo>
                  <a:lnTo>
                    <a:pt x="351165" y="271678"/>
                  </a:lnTo>
                  <a:lnTo>
                    <a:pt x="316543" y="130406"/>
                  </a:lnTo>
                  <a:close/>
                  <a:moveTo>
                    <a:pt x="520453" y="0"/>
                  </a:moveTo>
                  <a:lnTo>
                    <a:pt x="554572" y="140924"/>
                  </a:lnTo>
                  <a:lnTo>
                    <a:pt x="535075" y="153286"/>
                  </a:lnTo>
                  <a:lnTo>
                    <a:pt x="499738" y="13598"/>
                  </a:lnTo>
                  <a:close/>
                </a:path>
              </a:pathLst>
            </a:custGeom>
            <a:solidFill>
              <a:schemeClr val="bg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3" name="Freeform: Shape 682">
              <a:extLst>
                <a:ext uri="{FF2B5EF4-FFF2-40B4-BE49-F238E27FC236}">
                  <a16:creationId xmlns:a16="http://schemas.microsoft.com/office/drawing/2014/main" id="{A56141A6-DC99-4466-9B1F-0ADD5FE206C6}"/>
                </a:ext>
              </a:extLst>
            </p:cNvPr>
            <p:cNvSpPr/>
            <p:nvPr/>
          </p:nvSpPr>
          <p:spPr>
            <a:xfrm>
              <a:off x="8512454" y="5849800"/>
              <a:ext cx="2031354" cy="26631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31" h="2138">
                  <a:moveTo>
                    <a:pt x="1630" y="2074"/>
                  </a:moveTo>
                  <a:lnTo>
                    <a:pt x="1371" y="0"/>
                  </a:lnTo>
                  <a:lnTo>
                    <a:pt x="816" y="0"/>
                  </a:lnTo>
                  <a:lnTo>
                    <a:pt x="815" y="0"/>
                  </a:lnTo>
                  <a:lnTo>
                    <a:pt x="259" y="0"/>
                  </a:lnTo>
                  <a:lnTo>
                    <a:pt x="0" y="2074"/>
                  </a:lnTo>
                  <a:cubicBezTo>
                    <a:pt x="-4" y="2108"/>
                    <a:pt x="23" y="2138"/>
                    <a:pt x="56" y="2138"/>
                  </a:cubicBezTo>
                  <a:lnTo>
                    <a:pt x="815" y="2138"/>
                  </a:lnTo>
                  <a:lnTo>
                    <a:pt x="816" y="2138"/>
                  </a:lnTo>
                  <a:lnTo>
                    <a:pt x="1574" y="2138"/>
                  </a:lnTo>
                  <a:cubicBezTo>
                    <a:pt x="1608" y="2138"/>
                    <a:pt x="1634" y="2108"/>
                    <a:pt x="1630" y="2074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4" name="Freeform: Shape 683">
              <a:extLst>
                <a:ext uri="{FF2B5EF4-FFF2-40B4-BE49-F238E27FC236}">
                  <a16:creationId xmlns:a16="http://schemas.microsoft.com/office/drawing/2014/main" id="{A368363A-08F9-498E-B43D-B4CE4CB8627B}"/>
                </a:ext>
              </a:extLst>
            </p:cNvPr>
            <p:cNvSpPr/>
            <p:nvPr/>
          </p:nvSpPr>
          <p:spPr>
            <a:xfrm>
              <a:off x="8501238" y="5838584"/>
              <a:ext cx="2055032" cy="26856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50" h="2156">
                  <a:moveTo>
                    <a:pt x="278" y="19"/>
                  </a:moveTo>
                  <a:lnTo>
                    <a:pt x="20" y="2084"/>
                  </a:lnTo>
                  <a:cubicBezTo>
                    <a:pt x="18" y="2098"/>
                    <a:pt x="23" y="2111"/>
                    <a:pt x="31" y="2121"/>
                  </a:cubicBezTo>
                  <a:cubicBezTo>
                    <a:pt x="40" y="2131"/>
                    <a:pt x="53" y="2137"/>
                    <a:pt x="66" y="2137"/>
                  </a:cubicBezTo>
                  <a:lnTo>
                    <a:pt x="1584" y="2137"/>
                  </a:lnTo>
                  <a:cubicBezTo>
                    <a:pt x="1598" y="2137"/>
                    <a:pt x="1610" y="2131"/>
                    <a:pt x="1619" y="2121"/>
                  </a:cubicBezTo>
                  <a:cubicBezTo>
                    <a:pt x="1628" y="2111"/>
                    <a:pt x="1632" y="2098"/>
                    <a:pt x="1630" y="2084"/>
                  </a:cubicBezTo>
                  <a:lnTo>
                    <a:pt x="1372" y="19"/>
                  </a:lnTo>
                  <a:close/>
                  <a:moveTo>
                    <a:pt x="1584" y="2156"/>
                  </a:moveTo>
                  <a:lnTo>
                    <a:pt x="66" y="2156"/>
                  </a:lnTo>
                  <a:cubicBezTo>
                    <a:pt x="47" y="2156"/>
                    <a:pt x="29" y="2148"/>
                    <a:pt x="17" y="2134"/>
                  </a:cubicBezTo>
                  <a:cubicBezTo>
                    <a:pt x="4" y="2120"/>
                    <a:pt x="-2" y="2101"/>
                    <a:pt x="1" y="2082"/>
                  </a:cubicBezTo>
                  <a:lnTo>
                    <a:pt x="260" y="8"/>
                  </a:lnTo>
                  <a:cubicBezTo>
                    <a:pt x="261" y="3"/>
                    <a:pt x="264" y="0"/>
                    <a:pt x="269" y="0"/>
                  </a:cubicBezTo>
                  <a:lnTo>
                    <a:pt x="1381" y="0"/>
                  </a:lnTo>
                  <a:cubicBezTo>
                    <a:pt x="1386" y="0"/>
                    <a:pt x="1390" y="3"/>
                    <a:pt x="1391" y="8"/>
                  </a:cubicBezTo>
                  <a:lnTo>
                    <a:pt x="1650" y="2082"/>
                  </a:lnTo>
                  <a:cubicBezTo>
                    <a:pt x="1652" y="2101"/>
                    <a:pt x="1646" y="2120"/>
                    <a:pt x="1634" y="2134"/>
                  </a:cubicBezTo>
                  <a:cubicBezTo>
                    <a:pt x="1621" y="2148"/>
                    <a:pt x="1603" y="2156"/>
                    <a:pt x="1584" y="215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5" name="Freeform: Shape 684">
              <a:extLst>
                <a:ext uri="{FF2B5EF4-FFF2-40B4-BE49-F238E27FC236}">
                  <a16:creationId xmlns:a16="http://schemas.microsoft.com/office/drawing/2014/main" id="{DB364A9F-FB9D-477D-B627-AFBDD5FABA86}"/>
                </a:ext>
              </a:extLst>
            </p:cNvPr>
            <p:cNvSpPr/>
            <p:nvPr/>
          </p:nvSpPr>
          <p:spPr>
            <a:xfrm>
              <a:off x="9035870" y="6034242"/>
              <a:ext cx="130854" cy="1308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" h="106">
                  <a:moveTo>
                    <a:pt x="106" y="53"/>
                  </a:moveTo>
                  <a:cubicBezTo>
                    <a:pt x="106" y="82"/>
                    <a:pt x="82" y="106"/>
                    <a:pt x="52" y="106"/>
                  </a:cubicBezTo>
                  <a:cubicBezTo>
                    <a:pt x="23" y="106"/>
                    <a:pt x="0" y="82"/>
                    <a:pt x="0" y="53"/>
                  </a:cubicBezTo>
                  <a:cubicBezTo>
                    <a:pt x="0" y="23"/>
                    <a:pt x="23" y="0"/>
                    <a:pt x="52" y="0"/>
                  </a:cubicBezTo>
                  <a:cubicBezTo>
                    <a:pt x="82" y="0"/>
                    <a:pt x="106" y="23"/>
                    <a:pt x="106" y="5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6" name="Freeform: Shape 685">
              <a:extLst>
                <a:ext uri="{FF2B5EF4-FFF2-40B4-BE49-F238E27FC236}">
                  <a16:creationId xmlns:a16="http://schemas.microsoft.com/office/drawing/2014/main" id="{760A3552-2365-457D-AB04-FD6BB5F24266}"/>
                </a:ext>
              </a:extLst>
            </p:cNvPr>
            <p:cNvSpPr/>
            <p:nvPr/>
          </p:nvSpPr>
          <p:spPr>
            <a:xfrm>
              <a:off x="9892030" y="6034242"/>
              <a:ext cx="132100" cy="1308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" h="106">
                  <a:moveTo>
                    <a:pt x="107" y="53"/>
                  </a:moveTo>
                  <a:cubicBezTo>
                    <a:pt x="107" y="82"/>
                    <a:pt x="83" y="106"/>
                    <a:pt x="53" y="106"/>
                  </a:cubicBezTo>
                  <a:cubicBezTo>
                    <a:pt x="24" y="106"/>
                    <a:pt x="0" y="82"/>
                    <a:pt x="0" y="53"/>
                  </a:cubicBezTo>
                  <a:cubicBezTo>
                    <a:pt x="0" y="23"/>
                    <a:pt x="24" y="0"/>
                    <a:pt x="53" y="0"/>
                  </a:cubicBezTo>
                  <a:cubicBezTo>
                    <a:pt x="83" y="0"/>
                    <a:pt x="107" y="23"/>
                    <a:pt x="107" y="5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7" name="Freeform: Shape 686">
              <a:extLst>
                <a:ext uri="{FF2B5EF4-FFF2-40B4-BE49-F238E27FC236}">
                  <a16:creationId xmlns:a16="http://schemas.microsoft.com/office/drawing/2014/main" id="{C4306EF7-7E02-4282-A450-34F910916BA4}"/>
                </a:ext>
              </a:extLst>
            </p:cNvPr>
            <p:cNvSpPr/>
            <p:nvPr/>
          </p:nvSpPr>
          <p:spPr>
            <a:xfrm>
              <a:off x="9080731" y="6102785"/>
              <a:ext cx="897285" cy="4910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1" h="395">
                  <a:moveTo>
                    <a:pt x="361" y="395"/>
                  </a:moveTo>
                  <a:cubicBezTo>
                    <a:pt x="228" y="395"/>
                    <a:pt x="124" y="331"/>
                    <a:pt x="58" y="211"/>
                  </a:cubicBezTo>
                  <a:cubicBezTo>
                    <a:pt x="10" y="122"/>
                    <a:pt x="0" y="34"/>
                    <a:pt x="0" y="30"/>
                  </a:cubicBezTo>
                  <a:cubicBezTo>
                    <a:pt x="-1" y="21"/>
                    <a:pt x="5" y="12"/>
                    <a:pt x="15" y="11"/>
                  </a:cubicBezTo>
                  <a:cubicBezTo>
                    <a:pt x="24" y="10"/>
                    <a:pt x="32" y="17"/>
                    <a:pt x="33" y="26"/>
                  </a:cubicBezTo>
                  <a:cubicBezTo>
                    <a:pt x="33" y="28"/>
                    <a:pt x="43" y="113"/>
                    <a:pt x="89" y="196"/>
                  </a:cubicBezTo>
                  <a:cubicBezTo>
                    <a:pt x="148" y="305"/>
                    <a:pt x="240" y="360"/>
                    <a:pt x="361" y="360"/>
                  </a:cubicBezTo>
                  <a:cubicBezTo>
                    <a:pt x="481" y="360"/>
                    <a:pt x="572" y="303"/>
                    <a:pt x="632" y="190"/>
                  </a:cubicBezTo>
                  <a:cubicBezTo>
                    <a:pt x="678" y="104"/>
                    <a:pt x="687" y="16"/>
                    <a:pt x="687" y="15"/>
                  </a:cubicBezTo>
                  <a:cubicBezTo>
                    <a:pt x="688" y="6"/>
                    <a:pt x="697" y="-1"/>
                    <a:pt x="706" y="0"/>
                  </a:cubicBezTo>
                  <a:cubicBezTo>
                    <a:pt x="715" y="1"/>
                    <a:pt x="722" y="9"/>
                    <a:pt x="721" y="18"/>
                  </a:cubicBezTo>
                  <a:cubicBezTo>
                    <a:pt x="721" y="22"/>
                    <a:pt x="711" y="113"/>
                    <a:pt x="663" y="205"/>
                  </a:cubicBezTo>
                  <a:cubicBezTo>
                    <a:pt x="597" y="329"/>
                    <a:pt x="493" y="395"/>
                    <a:pt x="361" y="39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8" name="Freeform: Shape 687">
              <a:extLst>
                <a:ext uri="{FF2B5EF4-FFF2-40B4-BE49-F238E27FC236}">
                  <a16:creationId xmlns:a16="http://schemas.microsoft.com/office/drawing/2014/main" id="{2384B13F-2B66-4C20-A588-AFDCCFB9FC88}"/>
                </a:ext>
              </a:extLst>
            </p:cNvPr>
            <p:cNvSpPr/>
            <p:nvPr/>
          </p:nvSpPr>
          <p:spPr>
            <a:xfrm>
              <a:off x="7804596" y="5725178"/>
              <a:ext cx="1044340" cy="7863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9" h="632">
                  <a:moveTo>
                    <a:pt x="839" y="107"/>
                  </a:moveTo>
                  <a:cubicBezTo>
                    <a:pt x="839" y="107"/>
                    <a:pt x="142" y="-113"/>
                    <a:pt x="19" y="78"/>
                  </a:cubicBezTo>
                  <a:cubicBezTo>
                    <a:pt x="-68" y="212"/>
                    <a:pt x="167" y="247"/>
                    <a:pt x="200" y="362"/>
                  </a:cubicBezTo>
                  <a:cubicBezTo>
                    <a:pt x="233" y="478"/>
                    <a:pt x="241" y="804"/>
                    <a:pt x="533" y="517"/>
                  </a:cubicBezTo>
                  <a:cubicBezTo>
                    <a:pt x="751" y="303"/>
                    <a:pt x="839" y="107"/>
                    <a:pt x="839" y="10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9" name="Freeform: Shape 688">
              <a:extLst>
                <a:ext uri="{FF2B5EF4-FFF2-40B4-BE49-F238E27FC236}">
                  <a16:creationId xmlns:a16="http://schemas.microsoft.com/office/drawing/2014/main" id="{FD5B191A-0A39-44A4-864A-71BBAE939CEE}"/>
                </a:ext>
              </a:extLst>
            </p:cNvPr>
            <p:cNvSpPr/>
            <p:nvPr/>
          </p:nvSpPr>
          <p:spPr>
            <a:xfrm>
              <a:off x="7793380" y="5712715"/>
              <a:ext cx="1069265" cy="8112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9" h="652">
                  <a:moveTo>
                    <a:pt x="262" y="19"/>
                  </a:moveTo>
                  <a:cubicBezTo>
                    <a:pt x="158" y="19"/>
                    <a:pt x="73" y="39"/>
                    <a:pt x="37" y="93"/>
                  </a:cubicBezTo>
                  <a:cubicBezTo>
                    <a:pt x="-7" y="162"/>
                    <a:pt x="36" y="198"/>
                    <a:pt x="111" y="252"/>
                  </a:cubicBezTo>
                  <a:cubicBezTo>
                    <a:pt x="157" y="285"/>
                    <a:pt x="205" y="320"/>
                    <a:pt x="219" y="370"/>
                  </a:cubicBezTo>
                  <a:cubicBezTo>
                    <a:pt x="224" y="386"/>
                    <a:pt x="228" y="407"/>
                    <a:pt x="232" y="430"/>
                  </a:cubicBezTo>
                  <a:cubicBezTo>
                    <a:pt x="248" y="506"/>
                    <a:pt x="269" y="611"/>
                    <a:pt x="331" y="630"/>
                  </a:cubicBezTo>
                  <a:cubicBezTo>
                    <a:pt x="378" y="643"/>
                    <a:pt x="448" y="608"/>
                    <a:pt x="536" y="521"/>
                  </a:cubicBezTo>
                  <a:cubicBezTo>
                    <a:pt x="723" y="337"/>
                    <a:pt x="814" y="165"/>
                    <a:pt x="835" y="123"/>
                  </a:cubicBezTo>
                  <a:cubicBezTo>
                    <a:pt x="776" y="104"/>
                    <a:pt x="480" y="19"/>
                    <a:pt x="262" y="19"/>
                  </a:cubicBezTo>
                  <a:close/>
                  <a:moveTo>
                    <a:pt x="353" y="652"/>
                  </a:moveTo>
                  <a:cubicBezTo>
                    <a:pt x="343" y="652"/>
                    <a:pt x="334" y="650"/>
                    <a:pt x="325" y="648"/>
                  </a:cubicBezTo>
                  <a:cubicBezTo>
                    <a:pt x="252" y="625"/>
                    <a:pt x="231" y="519"/>
                    <a:pt x="213" y="433"/>
                  </a:cubicBezTo>
                  <a:cubicBezTo>
                    <a:pt x="209" y="411"/>
                    <a:pt x="205" y="391"/>
                    <a:pt x="200" y="375"/>
                  </a:cubicBezTo>
                  <a:cubicBezTo>
                    <a:pt x="188" y="331"/>
                    <a:pt x="142" y="299"/>
                    <a:pt x="99" y="268"/>
                  </a:cubicBezTo>
                  <a:cubicBezTo>
                    <a:pt x="33" y="220"/>
                    <a:pt x="-36" y="170"/>
                    <a:pt x="21" y="82"/>
                  </a:cubicBezTo>
                  <a:cubicBezTo>
                    <a:pt x="147" y="-112"/>
                    <a:pt x="823" y="98"/>
                    <a:pt x="852" y="107"/>
                  </a:cubicBezTo>
                  <a:cubicBezTo>
                    <a:pt x="855" y="108"/>
                    <a:pt x="857" y="110"/>
                    <a:pt x="858" y="112"/>
                  </a:cubicBezTo>
                  <a:cubicBezTo>
                    <a:pt x="859" y="114"/>
                    <a:pt x="859" y="118"/>
                    <a:pt x="858" y="120"/>
                  </a:cubicBezTo>
                  <a:cubicBezTo>
                    <a:pt x="858" y="122"/>
                    <a:pt x="767" y="321"/>
                    <a:pt x="550" y="535"/>
                  </a:cubicBezTo>
                  <a:cubicBezTo>
                    <a:pt x="470" y="613"/>
                    <a:pt x="405" y="652"/>
                    <a:pt x="353" y="6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0" name="Freeform: Shape 689">
              <a:extLst>
                <a:ext uri="{FF2B5EF4-FFF2-40B4-BE49-F238E27FC236}">
                  <a16:creationId xmlns:a16="http://schemas.microsoft.com/office/drawing/2014/main" id="{79436443-42CB-42B9-A55C-8D5DC8622328}"/>
                </a:ext>
              </a:extLst>
            </p:cNvPr>
            <p:cNvSpPr/>
            <p:nvPr/>
          </p:nvSpPr>
          <p:spPr>
            <a:xfrm>
              <a:off x="8199650" y="5858524"/>
              <a:ext cx="650532" cy="6530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3" h="525">
                  <a:moveTo>
                    <a:pt x="523" y="0"/>
                  </a:moveTo>
                  <a:cubicBezTo>
                    <a:pt x="523" y="0"/>
                    <a:pt x="322" y="169"/>
                    <a:pt x="69" y="434"/>
                  </a:cubicBezTo>
                  <a:cubicBezTo>
                    <a:pt x="34" y="471"/>
                    <a:pt x="12" y="499"/>
                    <a:pt x="0" y="521"/>
                  </a:cubicBezTo>
                  <a:cubicBezTo>
                    <a:pt x="46" y="536"/>
                    <a:pt x="114" y="512"/>
                    <a:pt x="217" y="410"/>
                  </a:cubicBezTo>
                  <a:cubicBezTo>
                    <a:pt x="435" y="196"/>
                    <a:pt x="523" y="0"/>
                    <a:pt x="523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1" name="Freeform: Shape 690">
              <a:extLst>
                <a:ext uri="{FF2B5EF4-FFF2-40B4-BE49-F238E27FC236}">
                  <a16:creationId xmlns:a16="http://schemas.microsoft.com/office/drawing/2014/main" id="{C164EC72-4A86-4D4E-8B4B-7655E19D3AA7}"/>
                </a:ext>
              </a:extLst>
            </p:cNvPr>
            <p:cNvSpPr/>
            <p:nvPr/>
          </p:nvSpPr>
          <p:spPr>
            <a:xfrm>
              <a:off x="8187188" y="5844816"/>
              <a:ext cx="675456" cy="6779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3" h="545">
                  <a:moveTo>
                    <a:pt x="25" y="524"/>
                  </a:moveTo>
                  <a:cubicBezTo>
                    <a:pt x="72" y="532"/>
                    <a:pt x="138" y="494"/>
                    <a:pt x="220" y="414"/>
                  </a:cubicBezTo>
                  <a:cubicBezTo>
                    <a:pt x="374" y="263"/>
                    <a:pt x="463" y="120"/>
                    <a:pt x="502" y="50"/>
                  </a:cubicBezTo>
                  <a:cubicBezTo>
                    <a:pt x="431" y="111"/>
                    <a:pt x="272" y="256"/>
                    <a:pt x="86" y="451"/>
                  </a:cubicBezTo>
                  <a:cubicBezTo>
                    <a:pt x="59" y="480"/>
                    <a:pt x="38" y="504"/>
                    <a:pt x="25" y="524"/>
                  </a:cubicBezTo>
                  <a:close/>
                  <a:moveTo>
                    <a:pt x="37" y="545"/>
                  </a:moveTo>
                  <a:cubicBezTo>
                    <a:pt x="26" y="545"/>
                    <a:pt x="17" y="543"/>
                    <a:pt x="7" y="540"/>
                  </a:cubicBezTo>
                  <a:cubicBezTo>
                    <a:pt x="4" y="539"/>
                    <a:pt x="2" y="537"/>
                    <a:pt x="1" y="534"/>
                  </a:cubicBezTo>
                  <a:cubicBezTo>
                    <a:pt x="0" y="532"/>
                    <a:pt x="0" y="529"/>
                    <a:pt x="1" y="526"/>
                  </a:cubicBezTo>
                  <a:cubicBezTo>
                    <a:pt x="15" y="502"/>
                    <a:pt x="38" y="472"/>
                    <a:pt x="72" y="438"/>
                  </a:cubicBezTo>
                  <a:cubicBezTo>
                    <a:pt x="323" y="174"/>
                    <a:pt x="525" y="3"/>
                    <a:pt x="527" y="1"/>
                  </a:cubicBezTo>
                  <a:cubicBezTo>
                    <a:pt x="530" y="0"/>
                    <a:pt x="535" y="0"/>
                    <a:pt x="539" y="1"/>
                  </a:cubicBezTo>
                  <a:cubicBezTo>
                    <a:pt x="543" y="4"/>
                    <a:pt x="544" y="9"/>
                    <a:pt x="542" y="13"/>
                  </a:cubicBezTo>
                  <a:cubicBezTo>
                    <a:pt x="542" y="15"/>
                    <a:pt x="451" y="214"/>
                    <a:pt x="234" y="428"/>
                  </a:cubicBezTo>
                  <a:cubicBezTo>
                    <a:pt x="154" y="506"/>
                    <a:pt x="89" y="545"/>
                    <a:pt x="37" y="54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2" name="Freeform: Shape 691">
              <a:extLst>
                <a:ext uri="{FF2B5EF4-FFF2-40B4-BE49-F238E27FC236}">
                  <a16:creationId xmlns:a16="http://schemas.microsoft.com/office/drawing/2014/main" id="{433C679E-AC20-4133-9B53-A381C0F8F702}"/>
                </a:ext>
              </a:extLst>
            </p:cNvPr>
            <p:cNvSpPr/>
            <p:nvPr/>
          </p:nvSpPr>
          <p:spPr>
            <a:xfrm>
              <a:off x="8852671" y="5018566"/>
              <a:ext cx="914732" cy="8648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5" h="695">
                  <a:moveTo>
                    <a:pt x="0" y="674"/>
                  </a:moveTo>
                  <a:cubicBezTo>
                    <a:pt x="0" y="674"/>
                    <a:pt x="241" y="-15"/>
                    <a:pt x="467" y="0"/>
                  </a:cubicBezTo>
                  <a:cubicBezTo>
                    <a:pt x="627" y="9"/>
                    <a:pt x="514" y="219"/>
                    <a:pt x="587" y="314"/>
                  </a:cubicBezTo>
                  <a:cubicBezTo>
                    <a:pt x="661" y="410"/>
                    <a:pt x="917" y="611"/>
                    <a:pt x="513" y="674"/>
                  </a:cubicBezTo>
                  <a:cubicBezTo>
                    <a:pt x="210" y="721"/>
                    <a:pt x="0" y="674"/>
                    <a:pt x="0" y="674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3" name="Freeform: Shape 692">
              <a:extLst>
                <a:ext uri="{FF2B5EF4-FFF2-40B4-BE49-F238E27FC236}">
                  <a16:creationId xmlns:a16="http://schemas.microsoft.com/office/drawing/2014/main" id="{A3142212-1032-4593-9CE1-8B19EC3E059A}"/>
                </a:ext>
              </a:extLst>
            </p:cNvPr>
            <p:cNvSpPr/>
            <p:nvPr/>
          </p:nvSpPr>
          <p:spPr>
            <a:xfrm>
              <a:off x="8840209" y="5006103"/>
              <a:ext cx="938411" cy="8910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4" h="716">
                  <a:moveTo>
                    <a:pt x="23" y="678"/>
                  </a:moveTo>
                  <a:cubicBezTo>
                    <a:pt x="70" y="686"/>
                    <a:pt x="263" y="716"/>
                    <a:pt x="521" y="675"/>
                  </a:cubicBezTo>
                  <a:cubicBezTo>
                    <a:pt x="644" y="657"/>
                    <a:pt x="714" y="623"/>
                    <a:pt x="731" y="576"/>
                  </a:cubicBezTo>
                  <a:cubicBezTo>
                    <a:pt x="753" y="515"/>
                    <a:pt x="682" y="436"/>
                    <a:pt x="629" y="378"/>
                  </a:cubicBezTo>
                  <a:cubicBezTo>
                    <a:pt x="614" y="360"/>
                    <a:pt x="600" y="345"/>
                    <a:pt x="590" y="331"/>
                  </a:cubicBezTo>
                  <a:cubicBezTo>
                    <a:pt x="558" y="290"/>
                    <a:pt x="559" y="230"/>
                    <a:pt x="560" y="174"/>
                  </a:cubicBezTo>
                  <a:cubicBezTo>
                    <a:pt x="561" y="82"/>
                    <a:pt x="558" y="25"/>
                    <a:pt x="476" y="20"/>
                  </a:cubicBezTo>
                  <a:cubicBezTo>
                    <a:pt x="474" y="20"/>
                    <a:pt x="472" y="20"/>
                    <a:pt x="469" y="20"/>
                  </a:cubicBezTo>
                  <a:cubicBezTo>
                    <a:pt x="270" y="20"/>
                    <a:pt x="54" y="592"/>
                    <a:pt x="23" y="678"/>
                  </a:cubicBezTo>
                  <a:close/>
                  <a:moveTo>
                    <a:pt x="256" y="716"/>
                  </a:moveTo>
                  <a:cubicBezTo>
                    <a:pt x="104" y="716"/>
                    <a:pt x="9" y="695"/>
                    <a:pt x="8" y="695"/>
                  </a:cubicBezTo>
                  <a:cubicBezTo>
                    <a:pt x="5" y="694"/>
                    <a:pt x="3" y="693"/>
                    <a:pt x="1" y="690"/>
                  </a:cubicBezTo>
                  <a:cubicBezTo>
                    <a:pt x="0" y="688"/>
                    <a:pt x="0" y="685"/>
                    <a:pt x="1" y="682"/>
                  </a:cubicBezTo>
                  <a:cubicBezTo>
                    <a:pt x="11" y="654"/>
                    <a:pt x="241" y="0"/>
                    <a:pt x="470" y="0"/>
                  </a:cubicBezTo>
                  <a:cubicBezTo>
                    <a:pt x="472" y="0"/>
                    <a:pt x="475" y="0"/>
                    <a:pt x="477" y="1"/>
                  </a:cubicBezTo>
                  <a:cubicBezTo>
                    <a:pt x="582" y="8"/>
                    <a:pt x="581" y="92"/>
                    <a:pt x="580" y="174"/>
                  </a:cubicBezTo>
                  <a:cubicBezTo>
                    <a:pt x="578" y="228"/>
                    <a:pt x="577" y="283"/>
                    <a:pt x="605" y="319"/>
                  </a:cubicBezTo>
                  <a:cubicBezTo>
                    <a:pt x="615" y="332"/>
                    <a:pt x="629" y="348"/>
                    <a:pt x="644" y="365"/>
                  </a:cubicBezTo>
                  <a:cubicBezTo>
                    <a:pt x="702" y="430"/>
                    <a:pt x="775" y="511"/>
                    <a:pt x="749" y="583"/>
                  </a:cubicBezTo>
                  <a:cubicBezTo>
                    <a:pt x="730" y="638"/>
                    <a:pt x="656" y="674"/>
                    <a:pt x="524" y="695"/>
                  </a:cubicBezTo>
                  <a:cubicBezTo>
                    <a:pt x="423" y="710"/>
                    <a:pt x="333" y="716"/>
                    <a:pt x="256" y="71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4" name="Freeform: Shape 693">
              <a:extLst>
                <a:ext uri="{FF2B5EF4-FFF2-40B4-BE49-F238E27FC236}">
                  <a16:creationId xmlns:a16="http://schemas.microsoft.com/office/drawing/2014/main" id="{46565BF8-6EF3-488B-AA96-DFF079257775}"/>
                </a:ext>
              </a:extLst>
            </p:cNvPr>
            <p:cNvSpPr/>
            <p:nvPr/>
          </p:nvSpPr>
          <p:spPr>
            <a:xfrm>
              <a:off x="8852671" y="5722685"/>
              <a:ext cx="909748" cy="1620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1" h="131">
                  <a:moveTo>
                    <a:pt x="0" y="110"/>
                  </a:moveTo>
                  <a:cubicBezTo>
                    <a:pt x="0" y="110"/>
                    <a:pt x="256" y="50"/>
                    <a:pt x="620" y="6"/>
                  </a:cubicBezTo>
                  <a:cubicBezTo>
                    <a:pt x="670" y="0"/>
                    <a:pt x="706" y="-1"/>
                    <a:pt x="731" y="2"/>
                  </a:cubicBezTo>
                  <a:cubicBezTo>
                    <a:pt x="716" y="48"/>
                    <a:pt x="656" y="88"/>
                    <a:pt x="513" y="110"/>
                  </a:cubicBezTo>
                  <a:cubicBezTo>
                    <a:pt x="210" y="157"/>
                    <a:pt x="0" y="110"/>
                    <a:pt x="0" y="11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5" name="Freeform: Shape 694">
              <a:extLst>
                <a:ext uri="{FF2B5EF4-FFF2-40B4-BE49-F238E27FC236}">
                  <a16:creationId xmlns:a16="http://schemas.microsoft.com/office/drawing/2014/main" id="{8A0FAF58-F3A4-4DE4-9AD0-086AD109385F}"/>
                </a:ext>
              </a:extLst>
            </p:cNvPr>
            <p:cNvSpPr/>
            <p:nvPr/>
          </p:nvSpPr>
          <p:spPr>
            <a:xfrm>
              <a:off x="8840209" y="5710223"/>
              <a:ext cx="934672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1" h="151">
                  <a:moveTo>
                    <a:pt x="61" y="119"/>
                  </a:moveTo>
                  <a:cubicBezTo>
                    <a:pt x="140" y="130"/>
                    <a:pt x="308" y="144"/>
                    <a:pt x="521" y="110"/>
                  </a:cubicBezTo>
                  <a:cubicBezTo>
                    <a:pt x="635" y="93"/>
                    <a:pt x="704" y="63"/>
                    <a:pt x="727" y="21"/>
                  </a:cubicBezTo>
                  <a:cubicBezTo>
                    <a:pt x="702" y="19"/>
                    <a:pt x="671" y="21"/>
                    <a:pt x="632" y="25"/>
                  </a:cubicBezTo>
                  <a:cubicBezTo>
                    <a:pt x="364" y="58"/>
                    <a:pt x="152" y="99"/>
                    <a:pt x="61" y="119"/>
                  </a:cubicBezTo>
                  <a:close/>
                  <a:moveTo>
                    <a:pt x="256" y="151"/>
                  </a:moveTo>
                  <a:cubicBezTo>
                    <a:pt x="104" y="151"/>
                    <a:pt x="9" y="130"/>
                    <a:pt x="8" y="130"/>
                  </a:cubicBezTo>
                  <a:cubicBezTo>
                    <a:pt x="3" y="129"/>
                    <a:pt x="0" y="125"/>
                    <a:pt x="0" y="120"/>
                  </a:cubicBezTo>
                  <a:cubicBezTo>
                    <a:pt x="0" y="116"/>
                    <a:pt x="3" y="112"/>
                    <a:pt x="8" y="111"/>
                  </a:cubicBezTo>
                  <a:cubicBezTo>
                    <a:pt x="11" y="110"/>
                    <a:pt x="269" y="50"/>
                    <a:pt x="629" y="6"/>
                  </a:cubicBezTo>
                  <a:cubicBezTo>
                    <a:pt x="677" y="0"/>
                    <a:pt x="715" y="-1"/>
                    <a:pt x="742" y="2"/>
                  </a:cubicBezTo>
                  <a:cubicBezTo>
                    <a:pt x="745" y="3"/>
                    <a:pt x="748" y="5"/>
                    <a:pt x="749" y="7"/>
                  </a:cubicBezTo>
                  <a:cubicBezTo>
                    <a:pt x="751" y="10"/>
                    <a:pt x="751" y="13"/>
                    <a:pt x="750" y="15"/>
                  </a:cubicBezTo>
                  <a:cubicBezTo>
                    <a:pt x="732" y="71"/>
                    <a:pt x="658" y="109"/>
                    <a:pt x="524" y="130"/>
                  </a:cubicBezTo>
                  <a:cubicBezTo>
                    <a:pt x="423" y="145"/>
                    <a:pt x="333" y="151"/>
                    <a:pt x="256" y="1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6" name="Freeform: Shape 695">
              <a:extLst>
                <a:ext uri="{FF2B5EF4-FFF2-40B4-BE49-F238E27FC236}">
                  <a16:creationId xmlns:a16="http://schemas.microsoft.com/office/drawing/2014/main" id="{3F072972-DEF9-4678-8BDD-83D82BBF66D5}"/>
                </a:ext>
              </a:extLst>
            </p:cNvPr>
            <p:cNvSpPr/>
            <p:nvPr/>
          </p:nvSpPr>
          <p:spPr>
            <a:xfrm>
              <a:off x="8694404" y="5722685"/>
              <a:ext cx="316542" cy="2729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5" h="220">
                  <a:moveTo>
                    <a:pt x="247" y="57"/>
                  </a:moveTo>
                  <a:cubicBezTo>
                    <a:pt x="271" y="110"/>
                    <a:pt x="236" y="177"/>
                    <a:pt x="170" y="206"/>
                  </a:cubicBezTo>
                  <a:cubicBezTo>
                    <a:pt x="103" y="235"/>
                    <a:pt x="31" y="216"/>
                    <a:pt x="7" y="163"/>
                  </a:cubicBezTo>
                  <a:cubicBezTo>
                    <a:pt x="-16" y="110"/>
                    <a:pt x="19" y="43"/>
                    <a:pt x="85" y="14"/>
                  </a:cubicBezTo>
                  <a:cubicBezTo>
                    <a:pt x="152" y="-16"/>
                    <a:pt x="224" y="3"/>
                    <a:pt x="247" y="5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7" name="Freeform: Shape 696">
              <a:extLst>
                <a:ext uri="{FF2B5EF4-FFF2-40B4-BE49-F238E27FC236}">
                  <a16:creationId xmlns:a16="http://schemas.microsoft.com/office/drawing/2014/main" id="{5A60BB53-831F-4190-99BA-18D5062C8A94}"/>
                </a:ext>
              </a:extLst>
            </p:cNvPr>
            <p:cNvSpPr/>
            <p:nvPr/>
          </p:nvSpPr>
          <p:spPr>
            <a:xfrm>
              <a:off x="8681941" y="5711469"/>
              <a:ext cx="340221" cy="296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4" h="239">
                  <a:moveTo>
                    <a:pt x="158" y="20"/>
                  </a:moveTo>
                  <a:cubicBezTo>
                    <a:pt x="138" y="20"/>
                    <a:pt x="118" y="24"/>
                    <a:pt x="99" y="33"/>
                  </a:cubicBezTo>
                  <a:cubicBezTo>
                    <a:pt x="37" y="60"/>
                    <a:pt x="5" y="121"/>
                    <a:pt x="26" y="169"/>
                  </a:cubicBezTo>
                  <a:cubicBezTo>
                    <a:pt x="47" y="217"/>
                    <a:pt x="114" y="234"/>
                    <a:pt x="175" y="207"/>
                  </a:cubicBezTo>
                  <a:cubicBezTo>
                    <a:pt x="205" y="193"/>
                    <a:pt x="230" y="172"/>
                    <a:pt x="243" y="146"/>
                  </a:cubicBezTo>
                  <a:cubicBezTo>
                    <a:pt x="257" y="120"/>
                    <a:pt x="259" y="94"/>
                    <a:pt x="248" y="70"/>
                  </a:cubicBezTo>
                  <a:cubicBezTo>
                    <a:pt x="238" y="48"/>
                    <a:pt x="218" y="31"/>
                    <a:pt x="190" y="24"/>
                  </a:cubicBezTo>
                  <a:cubicBezTo>
                    <a:pt x="180" y="22"/>
                    <a:pt x="169" y="20"/>
                    <a:pt x="158" y="20"/>
                  </a:cubicBezTo>
                  <a:close/>
                  <a:moveTo>
                    <a:pt x="116" y="239"/>
                  </a:moveTo>
                  <a:cubicBezTo>
                    <a:pt x="69" y="239"/>
                    <a:pt x="26" y="217"/>
                    <a:pt x="8" y="177"/>
                  </a:cubicBezTo>
                  <a:cubicBezTo>
                    <a:pt x="-17" y="119"/>
                    <a:pt x="20" y="46"/>
                    <a:pt x="91" y="15"/>
                  </a:cubicBezTo>
                  <a:cubicBezTo>
                    <a:pt x="125" y="0"/>
                    <a:pt x="162" y="-4"/>
                    <a:pt x="195" y="5"/>
                  </a:cubicBezTo>
                  <a:cubicBezTo>
                    <a:pt x="228" y="14"/>
                    <a:pt x="254" y="34"/>
                    <a:pt x="266" y="63"/>
                  </a:cubicBezTo>
                  <a:cubicBezTo>
                    <a:pt x="279" y="91"/>
                    <a:pt x="277" y="124"/>
                    <a:pt x="261" y="155"/>
                  </a:cubicBezTo>
                  <a:cubicBezTo>
                    <a:pt x="245" y="185"/>
                    <a:pt x="218" y="209"/>
                    <a:pt x="184" y="224"/>
                  </a:cubicBezTo>
                  <a:cubicBezTo>
                    <a:pt x="162" y="234"/>
                    <a:pt x="138" y="239"/>
                    <a:pt x="116" y="23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8" name="Freeform: Shape 697">
              <a:extLst>
                <a:ext uri="{FF2B5EF4-FFF2-40B4-BE49-F238E27FC236}">
                  <a16:creationId xmlns:a16="http://schemas.microsoft.com/office/drawing/2014/main" id="{32459309-B2D6-4DA8-92CF-36FCE785B5AD}"/>
                </a:ext>
              </a:extLst>
            </p:cNvPr>
            <p:cNvSpPr/>
            <p:nvPr/>
          </p:nvSpPr>
          <p:spPr>
            <a:xfrm>
              <a:off x="8979787" y="6948975"/>
              <a:ext cx="1099174" cy="8574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83" h="689">
                  <a:moveTo>
                    <a:pt x="707" y="351"/>
                  </a:moveTo>
                  <a:cubicBezTo>
                    <a:pt x="633" y="355"/>
                    <a:pt x="615" y="591"/>
                    <a:pt x="696" y="596"/>
                  </a:cubicBezTo>
                  <a:cubicBezTo>
                    <a:pt x="771" y="590"/>
                    <a:pt x="788" y="355"/>
                    <a:pt x="707" y="351"/>
                  </a:cubicBezTo>
                  <a:close/>
                  <a:moveTo>
                    <a:pt x="711" y="257"/>
                  </a:moveTo>
                  <a:cubicBezTo>
                    <a:pt x="957" y="246"/>
                    <a:pt x="929" y="706"/>
                    <a:pt x="691" y="688"/>
                  </a:cubicBezTo>
                  <a:cubicBezTo>
                    <a:pt x="444" y="700"/>
                    <a:pt x="476" y="242"/>
                    <a:pt x="711" y="257"/>
                  </a:cubicBezTo>
                  <a:close/>
                  <a:moveTo>
                    <a:pt x="209" y="681"/>
                  </a:moveTo>
                  <a:cubicBezTo>
                    <a:pt x="294" y="528"/>
                    <a:pt x="483" y="167"/>
                    <a:pt x="565" y="8"/>
                  </a:cubicBezTo>
                  <a:cubicBezTo>
                    <a:pt x="609" y="10"/>
                    <a:pt x="628" y="10"/>
                    <a:pt x="673" y="8"/>
                  </a:cubicBezTo>
                  <a:cubicBezTo>
                    <a:pt x="574" y="190"/>
                    <a:pt x="412" y="493"/>
                    <a:pt x="321" y="681"/>
                  </a:cubicBezTo>
                  <a:cubicBezTo>
                    <a:pt x="272" y="679"/>
                    <a:pt x="268" y="679"/>
                    <a:pt x="209" y="681"/>
                  </a:cubicBezTo>
                  <a:close/>
                  <a:moveTo>
                    <a:pt x="187" y="94"/>
                  </a:moveTo>
                  <a:cubicBezTo>
                    <a:pt x="111" y="102"/>
                    <a:pt x="94" y="332"/>
                    <a:pt x="175" y="339"/>
                  </a:cubicBezTo>
                  <a:cubicBezTo>
                    <a:pt x="250" y="333"/>
                    <a:pt x="269" y="104"/>
                    <a:pt x="187" y="94"/>
                  </a:cubicBezTo>
                  <a:close/>
                  <a:moveTo>
                    <a:pt x="192" y="0"/>
                  </a:moveTo>
                  <a:cubicBezTo>
                    <a:pt x="437" y="-6"/>
                    <a:pt x="407" y="447"/>
                    <a:pt x="172" y="431"/>
                  </a:cubicBezTo>
                  <a:cubicBezTo>
                    <a:pt x="-77" y="440"/>
                    <a:pt x="-43" y="-14"/>
                    <a:pt x="192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9" name="Freeform: Shape 698">
              <a:extLst>
                <a:ext uri="{FF2B5EF4-FFF2-40B4-BE49-F238E27FC236}">
                  <a16:creationId xmlns:a16="http://schemas.microsoft.com/office/drawing/2014/main" id="{2AB702C5-C8F8-4E5C-995E-73128D600DD9}"/>
                </a:ext>
              </a:extLst>
            </p:cNvPr>
            <p:cNvSpPr/>
            <p:nvPr/>
          </p:nvSpPr>
          <p:spPr>
            <a:xfrm>
              <a:off x="8969820" y="6940251"/>
              <a:ext cx="1116622" cy="8760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97" h="704">
                  <a:moveTo>
                    <a:pt x="194" y="108"/>
                  </a:moveTo>
                  <a:cubicBezTo>
                    <a:pt x="158" y="113"/>
                    <a:pt x="136" y="181"/>
                    <a:pt x="136" y="242"/>
                  </a:cubicBezTo>
                  <a:cubicBezTo>
                    <a:pt x="136" y="284"/>
                    <a:pt x="149" y="335"/>
                    <a:pt x="182" y="339"/>
                  </a:cubicBezTo>
                  <a:cubicBezTo>
                    <a:pt x="216" y="335"/>
                    <a:pt x="238" y="272"/>
                    <a:pt x="240" y="213"/>
                  </a:cubicBezTo>
                  <a:cubicBezTo>
                    <a:pt x="241" y="168"/>
                    <a:pt x="230" y="114"/>
                    <a:pt x="194" y="108"/>
                  </a:cubicBezTo>
                  <a:close/>
                  <a:moveTo>
                    <a:pt x="182" y="354"/>
                  </a:moveTo>
                  <a:lnTo>
                    <a:pt x="181" y="354"/>
                  </a:lnTo>
                  <a:cubicBezTo>
                    <a:pt x="137" y="350"/>
                    <a:pt x="121" y="294"/>
                    <a:pt x="121" y="242"/>
                  </a:cubicBezTo>
                  <a:cubicBezTo>
                    <a:pt x="121" y="174"/>
                    <a:pt x="146" y="99"/>
                    <a:pt x="194" y="94"/>
                  </a:cubicBezTo>
                  <a:cubicBezTo>
                    <a:pt x="194" y="94"/>
                    <a:pt x="195" y="94"/>
                    <a:pt x="196" y="94"/>
                  </a:cubicBezTo>
                  <a:cubicBezTo>
                    <a:pt x="233" y="99"/>
                    <a:pt x="256" y="146"/>
                    <a:pt x="254" y="213"/>
                  </a:cubicBezTo>
                  <a:cubicBezTo>
                    <a:pt x="253" y="280"/>
                    <a:pt x="227" y="350"/>
                    <a:pt x="182" y="354"/>
                  </a:cubicBezTo>
                  <a:close/>
                  <a:moveTo>
                    <a:pt x="179" y="431"/>
                  </a:moveTo>
                  <a:lnTo>
                    <a:pt x="180" y="431"/>
                  </a:lnTo>
                  <a:cubicBezTo>
                    <a:pt x="238" y="435"/>
                    <a:pt x="290" y="407"/>
                    <a:pt x="323" y="354"/>
                  </a:cubicBezTo>
                  <a:cubicBezTo>
                    <a:pt x="371" y="277"/>
                    <a:pt x="375" y="163"/>
                    <a:pt x="333" y="89"/>
                  </a:cubicBezTo>
                  <a:cubicBezTo>
                    <a:pt x="313" y="54"/>
                    <a:pt x="274" y="12"/>
                    <a:pt x="199" y="14"/>
                  </a:cubicBezTo>
                  <a:cubicBezTo>
                    <a:pt x="139" y="11"/>
                    <a:pt x="87" y="39"/>
                    <a:pt x="53" y="95"/>
                  </a:cubicBezTo>
                  <a:cubicBezTo>
                    <a:pt x="5" y="172"/>
                    <a:pt x="1" y="285"/>
                    <a:pt x="43" y="358"/>
                  </a:cubicBezTo>
                  <a:cubicBezTo>
                    <a:pt x="63" y="393"/>
                    <a:pt x="103" y="434"/>
                    <a:pt x="179" y="431"/>
                  </a:cubicBezTo>
                  <a:close/>
                  <a:moveTo>
                    <a:pt x="191" y="447"/>
                  </a:moveTo>
                  <a:cubicBezTo>
                    <a:pt x="187" y="447"/>
                    <a:pt x="183" y="446"/>
                    <a:pt x="179" y="446"/>
                  </a:cubicBezTo>
                  <a:cubicBezTo>
                    <a:pt x="97" y="448"/>
                    <a:pt x="53" y="404"/>
                    <a:pt x="30" y="365"/>
                  </a:cubicBezTo>
                  <a:cubicBezTo>
                    <a:pt x="-14" y="288"/>
                    <a:pt x="-10" y="168"/>
                    <a:pt x="41" y="87"/>
                  </a:cubicBezTo>
                  <a:cubicBezTo>
                    <a:pt x="78" y="27"/>
                    <a:pt x="134" y="-4"/>
                    <a:pt x="199" y="0"/>
                  </a:cubicBezTo>
                  <a:cubicBezTo>
                    <a:pt x="281" y="-2"/>
                    <a:pt x="324" y="44"/>
                    <a:pt x="346" y="82"/>
                  </a:cubicBezTo>
                  <a:cubicBezTo>
                    <a:pt x="391" y="160"/>
                    <a:pt x="386" y="280"/>
                    <a:pt x="336" y="362"/>
                  </a:cubicBezTo>
                  <a:cubicBezTo>
                    <a:pt x="301" y="417"/>
                    <a:pt x="250" y="447"/>
                    <a:pt x="191" y="447"/>
                  </a:cubicBezTo>
                  <a:close/>
                  <a:moveTo>
                    <a:pt x="714" y="365"/>
                  </a:moveTo>
                  <a:cubicBezTo>
                    <a:pt x="679" y="368"/>
                    <a:pt x="657" y="434"/>
                    <a:pt x="657" y="495"/>
                  </a:cubicBezTo>
                  <a:cubicBezTo>
                    <a:pt x="657" y="540"/>
                    <a:pt x="669" y="593"/>
                    <a:pt x="703" y="596"/>
                  </a:cubicBezTo>
                  <a:cubicBezTo>
                    <a:pt x="739" y="592"/>
                    <a:pt x="761" y="522"/>
                    <a:pt x="760" y="458"/>
                  </a:cubicBezTo>
                  <a:cubicBezTo>
                    <a:pt x="759" y="417"/>
                    <a:pt x="747" y="367"/>
                    <a:pt x="714" y="365"/>
                  </a:cubicBezTo>
                  <a:close/>
                  <a:moveTo>
                    <a:pt x="703" y="610"/>
                  </a:moveTo>
                  <a:lnTo>
                    <a:pt x="702" y="610"/>
                  </a:lnTo>
                  <a:cubicBezTo>
                    <a:pt x="658" y="607"/>
                    <a:pt x="642" y="549"/>
                    <a:pt x="643" y="495"/>
                  </a:cubicBezTo>
                  <a:cubicBezTo>
                    <a:pt x="643" y="427"/>
                    <a:pt x="668" y="353"/>
                    <a:pt x="714" y="351"/>
                  </a:cubicBezTo>
                  <a:lnTo>
                    <a:pt x="715" y="351"/>
                  </a:lnTo>
                  <a:cubicBezTo>
                    <a:pt x="750" y="352"/>
                    <a:pt x="774" y="393"/>
                    <a:pt x="775" y="458"/>
                  </a:cubicBezTo>
                  <a:cubicBezTo>
                    <a:pt x="776" y="530"/>
                    <a:pt x="750" y="606"/>
                    <a:pt x="704" y="610"/>
                  </a:cubicBezTo>
                  <a:close/>
                  <a:moveTo>
                    <a:pt x="279" y="679"/>
                  </a:moveTo>
                  <a:cubicBezTo>
                    <a:pt x="291" y="679"/>
                    <a:pt x="303" y="679"/>
                    <a:pt x="324" y="680"/>
                  </a:cubicBezTo>
                  <a:cubicBezTo>
                    <a:pt x="420" y="480"/>
                    <a:pt x="600" y="148"/>
                    <a:pt x="668" y="23"/>
                  </a:cubicBezTo>
                  <a:cubicBezTo>
                    <a:pt x="632" y="23"/>
                    <a:pt x="613" y="23"/>
                    <a:pt x="577" y="23"/>
                  </a:cubicBezTo>
                  <a:cubicBezTo>
                    <a:pt x="501" y="167"/>
                    <a:pt x="317" y="519"/>
                    <a:pt x="229" y="679"/>
                  </a:cubicBezTo>
                  <a:lnTo>
                    <a:pt x="232" y="679"/>
                  </a:lnTo>
                  <a:cubicBezTo>
                    <a:pt x="254" y="679"/>
                    <a:pt x="266" y="679"/>
                    <a:pt x="279" y="679"/>
                  </a:cubicBezTo>
                  <a:close/>
                  <a:moveTo>
                    <a:pt x="216" y="695"/>
                  </a:moveTo>
                  <a:cubicBezTo>
                    <a:pt x="214" y="695"/>
                    <a:pt x="212" y="693"/>
                    <a:pt x="210" y="691"/>
                  </a:cubicBezTo>
                  <a:cubicBezTo>
                    <a:pt x="209" y="689"/>
                    <a:pt x="209" y="686"/>
                    <a:pt x="210" y="684"/>
                  </a:cubicBezTo>
                  <a:cubicBezTo>
                    <a:pt x="297" y="528"/>
                    <a:pt x="490" y="157"/>
                    <a:pt x="566" y="12"/>
                  </a:cubicBezTo>
                  <a:cubicBezTo>
                    <a:pt x="567" y="9"/>
                    <a:pt x="569" y="7"/>
                    <a:pt x="572" y="7"/>
                  </a:cubicBezTo>
                  <a:cubicBezTo>
                    <a:pt x="616" y="9"/>
                    <a:pt x="635" y="9"/>
                    <a:pt x="680" y="7"/>
                  </a:cubicBezTo>
                  <a:cubicBezTo>
                    <a:pt x="682" y="7"/>
                    <a:pt x="685" y="9"/>
                    <a:pt x="686" y="11"/>
                  </a:cubicBezTo>
                  <a:cubicBezTo>
                    <a:pt x="687" y="13"/>
                    <a:pt x="687" y="16"/>
                    <a:pt x="686" y="18"/>
                  </a:cubicBezTo>
                  <a:cubicBezTo>
                    <a:pt x="624" y="134"/>
                    <a:pt x="434" y="486"/>
                    <a:pt x="335" y="690"/>
                  </a:cubicBezTo>
                  <a:cubicBezTo>
                    <a:pt x="334" y="693"/>
                    <a:pt x="331" y="695"/>
                    <a:pt x="328" y="695"/>
                  </a:cubicBezTo>
                  <a:cubicBezTo>
                    <a:pt x="284" y="694"/>
                    <a:pt x="277" y="694"/>
                    <a:pt x="233" y="694"/>
                  </a:cubicBezTo>
                  <a:close/>
                  <a:moveTo>
                    <a:pt x="698" y="688"/>
                  </a:moveTo>
                  <a:cubicBezTo>
                    <a:pt x="699" y="688"/>
                    <a:pt x="699" y="688"/>
                    <a:pt x="699" y="688"/>
                  </a:cubicBezTo>
                  <a:cubicBezTo>
                    <a:pt x="758" y="692"/>
                    <a:pt x="810" y="665"/>
                    <a:pt x="844" y="610"/>
                  </a:cubicBezTo>
                  <a:cubicBezTo>
                    <a:pt x="892" y="532"/>
                    <a:pt x="896" y="417"/>
                    <a:pt x="852" y="343"/>
                  </a:cubicBezTo>
                  <a:cubicBezTo>
                    <a:pt x="832" y="308"/>
                    <a:pt x="792" y="268"/>
                    <a:pt x="718" y="271"/>
                  </a:cubicBezTo>
                  <a:cubicBezTo>
                    <a:pt x="659" y="267"/>
                    <a:pt x="607" y="295"/>
                    <a:pt x="573" y="351"/>
                  </a:cubicBezTo>
                  <a:cubicBezTo>
                    <a:pt x="525" y="430"/>
                    <a:pt x="521" y="544"/>
                    <a:pt x="564" y="617"/>
                  </a:cubicBezTo>
                  <a:cubicBezTo>
                    <a:pt x="585" y="651"/>
                    <a:pt x="624" y="691"/>
                    <a:pt x="698" y="688"/>
                  </a:cubicBezTo>
                  <a:close/>
                  <a:moveTo>
                    <a:pt x="711" y="703"/>
                  </a:moveTo>
                  <a:cubicBezTo>
                    <a:pt x="707" y="703"/>
                    <a:pt x="702" y="703"/>
                    <a:pt x="698" y="703"/>
                  </a:cubicBezTo>
                  <a:cubicBezTo>
                    <a:pt x="618" y="707"/>
                    <a:pt x="574" y="662"/>
                    <a:pt x="551" y="625"/>
                  </a:cubicBezTo>
                  <a:cubicBezTo>
                    <a:pt x="506" y="547"/>
                    <a:pt x="510" y="426"/>
                    <a:pt x="561" y="343"/>
                  </a:cubicBezTo>
                  <a:cubicBezTo>
                    <a:pt x="597" y="283"/>
                    <a:pt x="654" y="253"/>
                    <a:pt x="718" y="256"/>
                  </a:cubicBezTo>
                  <a:cubicBezTo>
                    <a:pt x="799" y="253"/>
                    <a:pt x="843" y="298"/>
                    <a:pt x="865" y="336"/>
                  </a:cubicBezTo>
                  <a:cubicBezTo>
                    <a:pt x="911" y="415"/>
                    <a:pt x="907" y="536"/>
                    <a:pt x="856" y="618"/>
                  </a:cubicBezTo>
                  <a:cubicBezTo>
                    <a:pt x="822" y="673"/>
                    <a:pt x="770" y="703"/>
                    <a:pt x="711" y="70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700" name="Group 699">
            <a:extLst>
              <a:ext uri="{FF2B5EF4-FFF2-40B4-BE49-F238E27FC236}">
                <a16:creationId xmlns:a16="http://schemas.microsoft.com/office/drawing/2014/main" id="{B0A4D9C7-1B3C-40B5-853D-4E68F7ADF5E4}"/>
              </a:ext>
            </a:extLst>
          </p:cNvPr>
          <p:cNvGrpSpPr/>
          <p:nvPr/>
        </p:nvGrpSpPr>
        <p:grpSpPr>
          <a:xfrm>
            <a:off x="18859408" y="4769828"/>
            <a:ext cx="2776236" cy="2830024"/>
            <a:chOff x="7597657" y="3715407"/>
            <a:chExt cx="3390404" cy="3456091"/>
          </a:xfrm>
        </p:grpSpPr>
        <p:grpSp>
          <p:nvGrpSpPr>
            <p:cNvPr id="701" name="Group 700">
              <a:extLst>
                <a:ext uri="{FF2B5EF4-FFF2-40B4-BE49-F238E27FC236}">
                  <a16:creationId xmlns:a16="http://schemas.microsoft.com/office/drawing/2014/main" id="{B3FCDA98-C7C1-49CE-AF0F-75BBBCC7C2BB}"/>
                </a:ext>
              </a:extLst>
            </p:cNvPr>
            <p:cNvGrpSpPr/>
            <p:nvPr/>
          </p:nvGrpSpPr>
          <p:grpSpPr>
            <a:xfrm>
              <a:off x="7597657" y="3715407"/>
              <a:ext cx="3390404" cy="2922132"/>
              <a:chOff x="5311591" y="394071"/>
              <a:chExt cx="3282820" cy="2829408"/>
            </a:xfrm>
          </p:grpSpPr>
          <p:sp>
            <p:nvSpPr>
              <p:cNvPr id="713" name="Freeform: Shape 712">
                <a:extLst>
                  <a:ext uri="{FF2B5EF4-FFF2-40B4-BE49-F238E27FC236}">
                    <a16:creationId xmlns:a16="http://schemas.microsoft.com/office/drawing/2014/main" id="{45DE52E7-99A6-4DE4-BA36-0B18B2BB12B5}"/>
                  </a:ext>
                </a:extLst>
              </p:cNvPr>
              <p:cNvSpPr/>
              <p:nvPr/>
            </p:nvSpPr>
            <p:spPr>
              <a:xfrm>
                <a:off x="5762473" y="1742916"/>
                <a:ext cx="1247523" cy="117533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86" h="929">
                    <a:moveTo>
                      <a:pt x="892" y="0"/>
                    </a:moveTo>
                    <a:lnTo>
                      <a:pt x="94" y="0"/>
                    </a:lnTo>
                    <a:cubicBezTo>
                      <a:pt x="42" y="0"/>
                      <a:pt x="0" y="42"/>
                      <a:pt x="0" y="94"/>
                    </a:cubicBezTo>
                    <a:lnTo>
                      <a:pt x="0" y="835"/>
                    </a:lnTo>
                    <a:cubicBezTo>
                      <a:pt x="0" y="887"/>
                      <a:pt x="42" y="929"/>
                      <a:pt x="94" y="929"/>
                    </a:cubicBezTo>
                    <a:lnTo>
                      <a:pt x="892" y="929"/>
                    </a:lnTo>
                    <a:cubicBezTo>
                      <a:pt x="944" y="929"/>
                      <a:pt x="986" y="887"/>
                      <a:pt x="986" y="835"/>
                    </a:cubicBezTo>
                    <a:lnTo>
                      <a:pt x="986" y="94"/>
                    </a:lnTo>
                    <a:cubicBezTo>
                      <a:pt x="986" y="42"/>
                      <a:pt x="944" y="0"/>
                      <a:pt x="892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14" name="Freeform: Shape 713">
                <a:extLst>
                  <a:ext uri="{FF2B5EF4-FFF2-40B4-BE49-F238E27FC236}">
                    <a16:creationId xmlns:a16="http://schemas.microsoft.com/office/drawing/2014/main" id="{3D6A6053-222A-4C5A-9CE6-D36BA6006FF4}"/>
                  </a:ext>
                </a:extLst>
              </p:cNvPr>
              <p:cNvSpPr/>
              <p:nvPr/>
            </p:nvSpPr>
            <p:spPr>
              <a:xfrm>
                <a:off x="5751071" y="1731517"/>
                <a:ext cx="1269054" cy="119812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03" h="947">
                    <a:moveTo>
                      <a:pt x="103" y="17"/>
                    </a:moveTo>
                    <a:cubicBezTo>
                      <a:pt x="56" y="17"/>
                      <a:pt x="18" y="56"/>
                      <a:pt x="18" y="103"/>
                    </a:cubicBezTo>
                    <a:lnTo>
                      <a:pt x="18" y="844"/>
                    </a:lnTo>
                    <a:cubicBezTo>
                      <a:pt x="18" y="891"/>
                      <a:pt x="56" y="930"/>
                      <a:pt x="103" y="930"/>
                    </a:cubicBezTo>
                    <a:lnTo>
                      <a:pt x="901" y="930"/>
                    </a:lnTo>
                    <a:cubicBezTo>
                      <a:pt x="948" y="930"/>
                      <a:pt x="986" y="891"/>
                      <a:pt x="986" y="844"/>
                    </a:cubicBezTo>
                    <a:lnTo>
                      <a:pt x="986" y="103"/>
                    </a:lnTo>
                    <a:cubicBezTo>
                      <a:pt x="986" y="56"/>
                      <a:pt x="948" y="17"/>
                      <a:pt x="901" y="17"/>
                    </a:cubicBezTo>
                    <a:close/>
                    <a:moveTo>
                      <a:pt x="901" y="947"/>
                    </a:moveTo>
                    <a:lnTo>
                      <a:pt x="103" y="947"/>
                    </a:lnTo>
                    <a:cubicBezTo>
                      <a:pt x="46" y="947"/>
                      <a:pt x="0" y="901"/>
                      <a:pt x="0" y="844"/>
                    </a:cubicBezTo>
                    <a:lnTo>
                      <a:pt x="0" y="103"/>
                    </a:lnTo>
                    <a:cubicBezTo>
                      <a:pt x="0" y="46"/>
                      <a:pt x="46" y="0"/>
                      <a:pt x="103" y="0"/>
                    </a:cubicBezTo>
                    <a:lnTo>
                      <a:pt x="901" y="0"/>
                    </a:lnTo>
                    <a:cubicBezTo>
                      <a:pt x="957" y="0"/>
                      <a:pt x="1003" y="46"/>
                      <a:pt x="1003" y="103"/>
                    </a:cubicBezTo>
                    <a:lnTo>
                      <a:pt x="1003" y="844"/>
                    </a:lnTo>
                    <a:cubicBezTo>
                      <a:pt x="1003" y="901"/>
                      <a:pt x="957" y="947"/>
                      <a:pt x="901" y="947"/>
                    </a:cubicBezTo>
                    <a:close/>
                  </a:path>
                </a:pathLst>
              </a:custGeom>
              <a:solidFill>
                <a:srgbClr val="11134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15" name="Freeform: Shape 714">
                <a:extLst>
                  <a:ext uri="{FF2B5EF4-FFF2-40B4-BE49-F238E27FC236}">
                    <a16:creationId xmlns:a16="http://schemas.microsoft.com/office/drawing/2014/main" id="{759EE1DF-8B24-4F31-979B-4D6C9D079EBF}"/>
                  </a:ext>
                </a:extLst>
              </p:cNvPr>
              <p:cNvSpPr/>
              <p:nvPr/>
            </p:nvSpPr>
            <p:spPr>
              <a:xfrm>
                <a:off x="5396449" y="1742916"/>
                <a:ext cx="1247523" cy="117533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86" h="929">
                    <a:moveTo>
                      <a:pt x="891" y="0"/>
                    </a:moveTo>
                    <a:lnTo>
                      <a:pt x="94" y="0"/>
                    </a:lnTo>
                    <a:cubicBezTo>
                      <a:pt x="42" y="0"/>
                      <a:pt x="0" y="42"/>
                      <a:pt x="0" y="94"/>
                    </a:cubicBezTo>
                    <a:lnTo>
                      <a:pt x="0" y="835"/>
                    </a:lnTo>
                    <a:cubicBezTo>
                      <a:pt x="0" y="887"/>
                      <a:pt x="42" y="929"/>
                      <a:pt x="94" y="929"/>
                    </a:cubicBezTo>
                    <a:lnTo>
                      <a:pt x="891" y="929"/>
                    </a:lnTo>
                    <a:cubicBezTo>
                      <a:pt x="943" y="929"/>
                      <a:pt x="986" y="887"/>
                      <a:pt x="986" y="835"/>
                    </a:cubicBezTo>
                    <a:lnTo>
                      <a:pt x="986" y="94"/>
                    </a:lnTo>
                    <a:cubicBezTo>
                      <a:pt x="986" y="42"/>
                      <a:pt x="943" y="0"/>
                      <a:pt x="89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16" name="Freeform: Shape 715">
                <a:extLst>
                  <a:ext uri="{FF2B5EF4-FFF2-40B4-BE49-F238E27FC236}">
                    <a16:creationId xmlns:a16="http://schemas.microsoft.com/office/drawing/2014/main" id="{DCAAE888-B132-409D-A846-7D1B2F1DCA4E}"/>
                  </a:ext>
                </a:extLst>
              </p:cNvPr>
              <p:cNvSpPr/>
              <p:nvPr/>
            </p:nvSpPr>
            <p:spPr>
              <a:xfrm>
                <a:off x="5385050" y="1731517"/>
                <a:ext cx="1269054" cy="119812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03" h="947">
                    <a:moveTo>
                      <a:pt x="103" y="17"/>
                    </a:moveTo>
                    <a:cubicBezTo>
                      <a:pt x="56" y="17"/>
                      <a:pt x="17" y="56"/>
                      <a:pt x="17" y="103"/>
                    </a:cubicBezTo>
                    <a:lnTo>
                      <a:pt x="17" y="844"/>
                    </a:lnTo>
                    <a:cubicBezTo>
                      <a:pt x="17" y="891"/>
                      <a:pt x="56" y="930"/>
                      <a:pt x="103" y="930"/>
                    </a:cubicBezTo>
                    <a:lnTo>
                      <a:pt x="900" y="930"/>
                    </a:lnTo>
                    <a:cubicBezTo>
                      <a:pt x="948" y="930"/>
                      <a:pt x="986" y="891"/>
                      <a:pt x="986" y="844"/>
                    </a:cubicBezTo>
                    <a:lnTo>
                      <a:pt x="986" y="103"/>
                    </a:lnTo>
                    <a:cubicBezTo>
                      <a:pt x="986" y="56"/>
                      <a:pt x="948" y="17"/>
                      <a:pt x="900" y="17"/>
                    </a:cubicBezTo>
                    <a:close/>
                    <a:moveTo>
                      <a:pt x="900" y="947"/>
                    </a:moveTo>
                    <a:lnTo>
                      <a:pt x="103" y="947"/>
                    </a:lnTo>
                    <a:cubicBezTo>
                      <a:pt x="46" y="947"/>
                      <a:pt x="0" y="901"/>
                      <a:pt x="0" y="844"/>
                    </a:cubicBezTo>
                    <a:lnTo>
                      <a:pt x="0" y="103"/>
                    </a:lnTo>
                    <a:cubicBezTo>
                      <a:pt x="0" y="46"/>
                      <a:pt x="46" y="0"/>
                      <a:pt x="103" y="0"/>
                    </a:cubicBezTo>
                    <a:lnTo>
                      <a:pt x="900" y="0"/>
                    </a:lnTo>
                    <a:cubicBezTo>
                      <a:pt x="957" y="0"/>
                      <a:pt x="1003" y="46"/>
                      <a:pt x="1003" y="103"/>
                    </a:cubicBezTo>
                    <a:lnTo>
                      <a:pt x="1003" y="844"/>
                    </a:lnTo>
                    <a:cubicBezTo>
                      <a:pt x="1003" y="901"/>
                      <a:pt x="957" y="947"/>
                      <a:pt x="900" y="947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17" name="Freeform: Shape 716">
                <a:extLst>
                  <a:ext uri="{FF2B5EF4-FFF2-40B4-BE49-F238E27FC236}">
                    <a16:creationId xmlns:a16="http://schemas.microsoft.com/office/drawing/2014/main" id="{7114C39B-6618-493F-A4C0-8A95655D6293}"/>
                  </a:ext>
                </a:extLst>
              </p:cNvPr>
              <p:cNvSpPr/>
              <p:nvPr/>
            </p:nvSpPr>
            <p:spPr>
              <a:xfrm>
                <a:off x="5322987" y="1722652"/>
                <a:ext cx="1360244" cy="1545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75" h="123">
                    <a:moveTo>
                      <a:pt x="27" y="0"/>
                    </a:moveTo>
                    <a:cubicBezTo>
                      <a:pt x="12" y="0"/>
                      <a:pt x="0" y="13"/>
                      <a:pt x="0" y="28"/>
                    </a:cubicBezTo>
                    <a:lnTo>
                      <a:pt x="0" y="96"/>
                    </a:lnTo>
                    <a:cubicBezTo>
                      <a:pt x="0" y="111"/>
                      <a:pt x="12" y="123"/>
                      <a:pt x="27" y="123"/>
                    </a:cubicBezTo>
                    <a:lnTo>
                      <a:pt x="1075" y="123"/>
                    </a:lnTo>
                    <a:lnTo>
                      <a:pt x="1075" y="0"/>
                    </a:ln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18" name="Freeform: Shape 717">
                <a:extLst>
                  <a:ext uri="{FF2B5EF4-FFF2-40B4-BE49-F238E27FC236}">
                    <a16:creationId xmlns:a16="http://schemas.microsoft.com/office/drawing/2014/main" id="{F35737F1-2037-4A66-BA0B-0B6873FF8D2E}"/>
                  </a:ext>
                </a:extLst>
              </p:cNvPr>
              <p:cNvSpPr/>
              <p:nvPr/>
            </p:nvSpPr>
            <p:spPr>
              <a:xfrm>
                <a:off x="5322987" y="1722652"/>
                <a:ext cx="1360244" cy="1545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75" h="123">
                    <a:moveTo>
                      <a:pt x="27" y="0"/>
                    </a:moveTo>
                    <a:cubicBezTo>
                      <a:pt x="12" y="0"/>
                      <a:pt x="0" y="13"/>
                      <a:pt x="0" y="28"/>
                    </a:cubicBezTo>
                    <a:lnTo>
                      <a:pt x="0" y="96"/>
                    </a:lnTo>
                    <a:cubicBezTo>
                      <a:pt x="0" y="111"/>
                      <a:pt x="12" y="123"/>
                      <a:pt x="27" y="123"/>
                    </a:cubicBezTo>
                    <a:lnTo>
                      <a:pt x="1075" y="123"/>
                    </a:lnTo>
                    <a:lnTo>
                      <a:pt x="1075" y="0"/>
                    </a:lnTo>
                    <a:close/>
                  </a:path>
                </a:pathLst>
              </a:custGeom>
              <a:solidFill>
                <a:schemeClr val="accent1">
                  <a:alpha val="7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19" name="Freeform: Shape 718">
                <a:extLst>
                  <a:ext uri="{FF2B5EF4-FFF2-40B4-BE49-F238E27FC236}">
                    <a16:creationId xmlns:a16="http://schemas.microsoft.com/office/drawing/2014/main" id="{72AAC914-F335-47F5-8DB3-61644E6E92E1}"/>
                  </a:ext>
                </a:extLst>
              </p:cNvPr>
              <p:cNvSpPr/>
              <p:nvPr/>
            </p:nvSpPr>
            <p:spPr>
              <a:xfrm>
                <a:off x="5311591" y="1712520"/>
                <a:ext cx="1383042" cy="17731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93" h="141">
                    <a:moveTo>
                      <a:pt x="36" y="17"/>
                    </a:moveTo>
                    <a:cubicBezTo>
                      <a:pt x="26" y="17"/>
                      <a:pt x="17" y="26"/>
                      <a:pt x="17" y="36"/>
                    </a:cubicBezTo>
                    <a:lnTo>
                      <a:pt x="17" y="104"/>
                    </a:lnTo>
                    <a:cubicBezTo>
                      <a:pt x="17" y="115"/>
                      <a:pt x="26" y="123"/>
                      <a:pt x="36" y="123"/>
                    </a:cubicBezTo>
                    <a:lnTo>
                      <a:pt x="1076" y="123"/>
                    </a:lnTo>
                    <a:lnTo>
                      <a:pt x="1076" y="17"/>
                    </a:lnTo>
                    <a:close/>
                    <a:moveTo>
                      <a:pt x="1084" y="141"/>
                    </a:moveTo>
                    <a:lnTo>
                      <a:pt x="36" y="141"/>
                    </a:lnTo>
                    <a:cubicBezTo>
                      <a:pt x="16" y="141"/>
                      <a:pt x="0" y="124"/>
                      <a:pt x="0" y="104"/>
                    </a:cubicBezTo>
                    <a:lnTo>
                      <a:pt x="0" y="36"/>
                    </a:lnTo>
                    <a:cubicBezTo>
                      <a:pt x="0" y="16"/>
                      <a:pt x="16" y="0"/>
                      <a:pt x="36" y="0"/>
                    </a:cubicBezTo>
                    <a:lnTo>
                      <a:pt x="1084" y="0"/>
                    </a:lnTo>
                    <a:cubicBezTo>
                      <a:pt x="1089" y="0"/>
                      <a:pt x="1093" y="4"/>
                      <a:pt x="1093" y="8"/>
                    </a:cubicBezTo>
                    <a:lnTo>
                      <a:pt x="1093" y="131"/>
                    </a:lnTo>
                    <a:cubicBezTo>
                      <a:pt x="1093" y="136"/>
                      <a:pt x="1089" y="141"/>
                      <a:pt x="1084" y="14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0" name="Freeform: Shape 719">
                <a:extLst>
                  <a:ext uri="{FF2B5EF4-FFF2-40B4-BE49-F238E27FC236}">
                    <a16:creationId xmlns:a16="http://schemas.microsoft.com/office/drawing/2014/main" id="{513FDB18-5D1B-4C08-AE9E-82ABFE4813A5}"/>
                  </a:ext>
                </a:extLst>
              </p:cNvPr>
              <p:cNvSpPr/>
              <p:nvPr/>
            </p:nvSpPr>
            <p:spPr>
              <a:xfrm>
                <a:off x="6684500" y="1722652"/>
                <a:ext cx="401487" cy="1545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8" h="123">
                    <a:moveTo>
                      <a:pt x="290" y="0"/>
                    </a:moveTo>
                    <a:lnTo>
                      <a:pt x="0" y="0"/>
                    </a:lnTo>
                    <a:lnTo>
                      <a:pt x="0" y="123"/>
                    </a:lnTo>
                    <a:lnTo>
                      <a:pt x="290" y="123"/>
                    </a:lnTo>
                    <a:cubicBezTo>
                      <a:pt x="306" y="123"/>
                      <a:pt x="318" y="111"/>
                      <a:pt x="318" y="96"/>
                    </a:cubicBezTo>
                    <a:lnTo>
                      <a:pt x="318" y="28"/>
                    </a:lnTo>
                    <a:cubicBezTo>
                      <a:pt x="318" y="13"/>
                      <a:pt x="306" y="0"/>
                      <a:pt x="29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1" name="Freeform: Shape 720">
                <a:extLst>
                  <a:ext uri="{FF2B5EF4-FFF2-40B4-BE49-F238E27FC236}">
                    <a16:creationId xmlns:a16="http://schemas.microsoft.com/office/drawing/2014/main" id="{875537B2-D18F-4D50-8C5F-786088698D0D}"/>
                  </a:ext>
                </a:extLst>
              </p:cNvPr>
              <p:cNvSpPr/>
              <p:nvPr/>
            </p:nvSpPr>
            <p:spPr>
              <a:xfrm>
                <a:off x="6684500" y="1722652"/>
                <a:ext cx="401487" cy="1545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8" h="123">
                    <a:moveTo>
                      <a:pt x="290" y="0"/>
                    </a:moveTo>
                    <a:lnTo>
                      <a:pt x="0" y="0"/>
                    </a:lnTo>
                    <a:lnTo>
                      <a:pt x="0" y="123"/>
                    </a:lnTo>
                    <a:lnTo>
                      <a:pt x="290" y="123"/>
                    </a:lnTo>
                    <a:cubicBezTo>
                      <a:pt x="306" y="123"/>
                      <a:pt x="318" y="111"/>
                      <a:pt x="318" y="96"/>
                    </a:cubicBezTo>
                    <a:lnTo>
                      <a:pt x="318" y="28"/>
                    </a:lnTo>
                    <a:cubicBezTo>
                      <a:pt x="318" y="13"/>
                      <a:pt x="306" y="0"/>
                      <a:pt x="290" y="0"/>
                    </a:cubicBezTo>
                    <a:close/>
                  </a:path>
                </a:pathLst>
              </a:custGeom>
              <a:solidFill>
                <a:schemeClr val="tx2">
                  <a:alpha val="7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2" name="Freeform: Shape 721">
                <a:extLst>
                  <a:ext uri="{FF2B5EF4-FFF2-40B4-BE49-F238E27FC236}">
                    <a16:creationId xmlns:a16="http://schemas.microsoft.com/office/drawing/2014/main" id="{5A0F039B-24AC-4024-AE38-FE951BAC0D2D}"/>
                  </a:ext>
                </a:extLst>
              </p:cNvPr>
              <p:cNvSpPr/>
              <p:nvPr/>
            </p:nvSpPr>
            <p:spPr>
              <a:xfrm>
                <a:off x="6674368" y="1712520"/>
                <a:ext cx="421751" cy="17731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4" h="141">
                    <a:moveTo>
                      <a:pt x="17" y="123"/>
                    </a:moveTo>
                    <a:lnTo>
                      <a:pt x="298" y="123"/>
                    </a:lnTo>
                    <a:cubicBezTo>
                      <a:pt x="309" y="123"/>
                      <a:pt x="317" y="115"/>
                      <a:pt x="317" y="104"/>
                    </a:cubicBezTo>
                    <a:lnTo>
                      <a:pt x="317" y="36"/>
                    </a:lnTo>
                    <a:cubicBezTo>
                      <a:pt x="317" y="26"/>
                      <a:pt x="309" y="17"/>
                      <a:pt x="298" y="17"/>
                    </a:cubicBezTo>
                    <a:lnTo>
                      <a:pt x="17" y="17"/>
                    </a:lnTo>
                    <a:close/>
                    <a:moveTo>
                      <a:pt x="298" y="141"/>
                    </a:moveTo>
                    <a:lnTo>
                      <a:pt x="8" y="141"/>
                    </a:lnTo>
                    <a:cubicBezTo>
                      <a:pt x="4" y="141"/>
                      <a:pt x="0" y="136"/>
                      <a:pt x="0" y="131"/>
                    </a:cubicBezTo>
                    <a:lnTo>
                      <a:pt x="0" y="8"/>
                    </a:lnTo>
                    <a:cubicBezTo>
                      <a:pt x="0" y="4"/>
                      <a:pt x="4" y="0"/>
                      <a:pt x="8" y="0"/>
                    </a:cubicBezTo>
                    <a:lnTo>
                      <a:pt x="298" y="0"/>
                    </a:lnTo>
                    <a:cubicBezTo>
                      <a:pt x="318" y="0"/>
                      <a:pt x="334" y="16"/>
                      <a:pt x="334" y="36"/>
                    </a:cubicBezTo>
                    <a:lnTo>
                      <a:pt x="334" y="104"/>
                    </a:lnTo>
                    <a:cubicBezTo>
                      <a:pt x="334" y="124"/>
                      <a:pt x="318" y="141"/>
                      <a:pt x="298" y="14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3" name="Freeform: Shape 722">
                <a:extLst>
                  <a:ext uri="{FF2B5EF4-FFF2-40B4-BE49-F238E27FC236}">
                    <a16:creationId xmlns:a16="http://schemas.microsoft.com/office/drawing/2014/main" id="{A7E5688C-6652-4CA9-A5A7-CA1D96DAE89C}"/>
                  </a:ext>
                </a:extLst>
              </p:cNvPr>
              <p:cNvSpPr/>
              <p:nvPr/>
            </p:nvSpPr>
            <p:spPr>
              <a:xfrm>
                <a:off x="5396449" y="1722652"/>
                <a:ext cx="1613548" cy="11955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75" h="945">
                    <a:moveTo>
                      <a:pt x="1275" y="444"/>
                    </a:moveTo>
                    <a:lnTo>
                      <a:pt x="525" y="444"/>
                    </a:lnTo>
                    <a:lnTo>
                      <a:pt x="525" y="0"/>
                    </a:lnTo>
                    <a:lnTo>
                      <a:pt x="452" y="0"/>
                    </a:lnTo>
                    <a:lnTo>
                      <a:pt x="452" y="444"/>
                    </a:lnTo>
                    <a:lnTo>
                      <a:pt x="0" y="444"/>
                    </a:lnTo>
                    <a:lnTo>
                      <a:pt x="0" y="517"/>
                    </a:lnTo>
                    <a:lnTo>
                      <a:pt x="452" y="517"/>
                    </a:lnTo>
                    <a:lnTo>
                      <a:pt x="452" y="945"/>
                    </a:lnTo>
                    <a:lnTo>
                      <a:pt x="525" y="945"/>
                    </a:lnTo>
                    <a:lnTo>
                      <a:pt x="525" y="517"/>
                    </a:lnTo>
                    <a:lnTo>
                      <a:pt x="1275" y="517"/>
                    </a:ln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4" name="Freeform: Shape 723">
                <a:extLst>
                  <a:ext uri="{FF2B5EF4-FFF2-40B4-BE49-F238E27FC236}">
                    <a16:creationId xmlns:a16="http://schemas.microsoft.com/office/drawing/2014/main" id="{3B2FDA33-DE1C-4A4E-B51D-92326813D817}"/>
                  </a:ext>
                </a:extLst>
              </p:cNvPr>
              <p:cNvSpPr/>
              <p:nvPr/>
            </p:nvSpPr>
            <p:spPr>
              <a:xfrm>
                <a:off x="5385050" y="1712520"/>
                <a:ext cx="1635079" cy="121712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92" h="962">
                    <a:moveTo>
                      <a:pt x="470" y="945"/>
                    </a:moveTo>
                    <a:lnTo>
                      <a:pt x="525" y="945"/>
                    </a:lnTo>
                    <a:lnTo>
                      <a:pt x="525" y="525"/>
                    </a:lnTo>
                    <a:cubicBezTo>
                      <a:pt x="525" y="520"/>
                      <a:pt x="529" y="516"/>
                      <a:pt x="534" y="516"/>
                    </a:cubicBezTo>
                    <a:lnTo>
                      <a:pt x="1275" y="516"/>
                    </a:lnTo>
                    <a:lnTo>
                      <a:pt x="1275" y="461"/>
                    </a:lnTo>
                    <a:lnTo>
                      <a:pt x="534" y="461"/>
                    </a:lnTo>
                    <a:cubicBezTo>
                      <a:pt x="529" y="461"/>
                      <a:pt x="525" y="457"/>
                      <a:pt x="525" y="452"/>
                    </a:cubicBezTo>
                    <a:lnTo>
                      <a:pt x="525" y="17"/>
                    </a:lnTo>
                    <a:lnTo>
                      <a:pt x="470" y="17"/>
                    </a:lnTo>
                    <a:lnTo>
                      <a:pt x="470" y="452"/>
                    </a:lnTo>
                    <a:cubicBezTo>
                      <a:pt x="470" y="457"/>
                      <a:pt x="466" y="461"/>
                      <a:pt x="461" y="461"/>
                    </a:cubicBezTo>
                    <a:lnTo>
                      <a:pt x="17" y="461"/>
                    </a:lnTo>
                    <a:lnTo>
                      <a:pt x="17" y="516"/>
                    </a:lnTo>
                    <a:lnTo>
                      <a:pt x="461" y="516"/>
                    </a:lnTo>
                    <a:cubicBezTo>
                      <a:pt x="466" y="516"/>
                      <a:pt x="470" y="520"/>
                      <a:pt x="470" y="525"/>
                    </a:cubicBezTo>
                    <a:close/>
                    <a:moveTo>
                      <a:pt x="534" y="962"/>
                    </a:moveTo>
                    <a:lnTo>
                      <a:pt x="461" y="962"/>
                    </a:lnTo>
                    <a:cubicBezTo>
                      <a:pt x="456" y="962"/>
                      <a:pt x="453" y="958"/>
                      <a:pt x="453" y="953"/>
                    </a:cubicBezTo>
                    <a:lnTo>
                      <a:pt x="453" y="533"/>
                    </a:lnTo>
                    <a:lnTo>
                      <a:pt x="9" y="533"/>
                    </a:lnTo>
                    <a:cubicBezTo>
                      <a:pt x="4" y="533"/>
                      <a:pt x="0" y="529"/>
                      <a:pt x="0" y="525"/>
                    </a:cubicBezTo>
                    <a:lnTo>
                      <a:pt x="0" y="452"/>
                    </a:lnTo>
                    <a:cubicBezTo>
                      <a:pt x="0" y="447"/>
                      <a:pt x="4" y="444"/>
                      <a:pt x="9" y="444"/>
                    </a:cubicBezTo>
                    <a:lnTo>
                      <a:pt x="453" y="444"/>
                    </a:lnTo>
                    <a:lnTo>
                      <a:pt x="453" y="8"/>
                    </a:lnTo>
                    <a:cubicBezTo>
                      <a:pt x="453" y="4"/>
                      <a:pt x="456" y="0"/>
                      <a:pt x="461" y="0"/>
                    </a:cubicBezTo>
                    <a:lnTo>
                      <a:pt x="534" y="0"/>
                    </a:lnTo>
                    <a:cubicBezTo>
                      <a:pt x="538" y="0"/>
                      <a:pt x="542" y="4"/>
                      <a:pt x="542" y="8"/>
                    </a:cubicBezTo>
                    <a:lnTo>
                      <a:pt x="542" y="444"/>
                    </a:lnTo>
                    <a:lnTo>
                      <a:pt x="1284" y="444"/>
                    </a:lnTo>
                    <a:cubicBezTo>
                      <a:pt x="1289" y="444"/>
                      <a:pt x="1292" y="447"/>
                      <a:pt x="1292" y="452"/>
                    </a:cubicBezTo>
                    <a:lnTo>
                      <a:pt x="1292" y="525"/>
                    </a:lnTo>
                    <a:cubicBezTo>
                      <a:pt x="1292" y="529"/>
                      <a:pt x="1289" y="533"/>
                      <a:pt x="1284" y="533"/>
                    </a:cubicBezTo>
                    <a:lnTo>
                      <a:pt x="542" y="533"/>
                    </a:lnTo>
                    <a:lnTo>
                      <a:pt x="542" y="953"/>
                    </a:lnTo>
                    <a:cubicBezTo>
                      <a:pt x="542" y="958"/>
                      <a:pt x="538" y="962"/>
                      <a:pt x="534" y="962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5" name="Freeform: Shape 724">
                <a:extLst>
                  <a:ext uri="{FF2B5EF4-FFF2-40B4-BE49-F238E27FC236}">
                    <a16:creationId xmlns:a16="http://schemas.microsoft.com/office/drawing/2014/main" id="{E62AB38F-ABBD-493D-B906-EC52AA8EB66B}"/>
                  </a:ext>
                </a:extLst>
              </p:cNvPr>
              <p:cNvSpPr/>
              <p:nvPr/>
            </p:nvSpPr>
            <p:spPr>
              <a:xfrm>
                <a:off x="5364785" y="1194512"/>
                <a:ext cx="650992" cy="4977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15" h="394">
                    <a:moveTo>
                      <a:pt x="470" y="394"/>
                    </a:moveTo>
                    <a:cubicBezTo>
                      <a:pt x="470" y="394"/>
                      <a:pt x="-5" y="318"/>
                      <a:pt x="0" y="135"/>
                    </a:cubicBezTo>
                    <a:cubicBezTo>
                      <a:pt x="4" y="-48"/>
                      <a:pt x="385" y="-114"/>
                      <a:pt x="515" y="389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6" name="Freeform: Shape 725">
                <a:extLst>
                  <a:ext uri="{FF2B5EF4-FFF2-40B4-BE49-F238E27FC236}">
                    <a16:creationId xmlns:a16="http://schemas.microsoft.com/office/drawing/2014/main" id="{24E4D7AB-F18C-4E2E-9E4D-D3D45612473C}"/>
                  </a:ext>
                </a:extLst>
              </p:cNvPr>
              <p:cNvSpPr/>
              <p:nvPr/>
            </p:nvSpPr>
            <p:spPr>
              <a:xfrm>
                <a:off x="5367319" y="1354094"/>
                <a:ext cx="606664" cy="33942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80" h="269">
                    <a:moveTo>
                      <a:pt x="78" y="1"/>
                    </a:moveTo>
                    <a:cubicBezTo>
                      <a:pt x="29" y="-3"/>
                      <a:pt x="7" y="13"/>
                      <a:pt x="0" y="33"/>
                    </a:cubicBezTo>
                    <a:cubicBezTo>
                      <a:pt x="34" y="200"/>
                      <a:pt x="468" y="269"/>
                      <a:pt x="468" y="269"/>
                    </a:cubicBezTo>
                    <a:lnTo>
                      <a:pt x="480" y="268"/>
                    </a:lnTo>
                    <a:cubicBezTo>
                      <a:pt x="480" y="268"/>
                      <a:pt x="203" y="12"/>
                      <a:pt x="7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7" name="Freeform: Shape 726">
                <a:extLst>
                  <a:ext uri="{FF2B5EF4-FFF2-40B4-BE49-F238E27FC236}">
                    <a16:creationId xmlns:a16="http://schemas.microsoft.com/office/drawing/2014/main" id="{DBD6943A-9D5C-451F-A8E2-673AC63799C3}"/>
                  </a:ext>
                </a:extLst>
              </p:cNvPr>
              <p:cNvSpPr/>
              <p:nvPr/>
            </p:nvSpPr>
            <p:spPr>
              <a:xfrm>
                <a:off x="5353387" y="1184380"/>
                <a:ext cx="673789" cy="51927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33" h="411">
                    <a:moveTo>
                      <a:pt x="172" y="17"/>
                    </a:moveTo>
                    <a:cubicBezTo>
                      <a:pt x="165" y="17"/>
                      <a:pt x="157" y="17"/>
                      <a:pt x="149" y="18"/>
                    </a:cubicBezTo>
                    <a:cubicBezTo>
                      <a:pt x="73" y="26"/>
                      <a:pt x="19" y="78"/>
                      <a:pt x="17" y="143"/>
                    </a:cubicBezTo>
                    <a:cubicBezTo>
                      <a:pt x="13" y="312"/>
                      <a:pt x="454" y="389"/>
                      <a:pt x="479" y="393"/>
                    </a:cubicBezTo>
                    <a:lnTo>
                      <a:pt x="514" y="390"/>
                    </a:lnTo>
                    <a:cubicBezTo>
                      <a:pt x="478" y="258"/>
                      <a:pt x="420" y="154"/>
                      <a:pt x="347" y="89"/>
                    </a:cubicBezTo>
                    <a:cubicBezTo>
                      <a:pt x="293" y="41"/>
                      <a:pt x="232" y="17"/>
                      <a:pt x="172" y="17"/>
                    </a:cubicBezTo>
                    <a:close/>
                    <a:moveTo>
                      <a:pt x="479" y="411"/>
                    </a:moveTo>
                    <a:cubicBezTo>
                      <a:pt x="478" y="411"/>
                      <a:pt x="478" y="410"/>
                      <a:pt x="478" y="410"/>
                    </a:cubicBezTo>
                    <a:cubicBezTo>
                      <a:pt x="458" y="407"/>
                      <a:pt x="-4" y="331"/>
                      <a:pt x="0" y="143"/>
                    </a:cubicBezTo>
                    <a:cubicBezTo>
                      <a:pt x="2" y="69"/>
                      <a:pt x="62" y="11"/>
                      <a:pt x="147" y="2"/>
                    </a:cubicBezTo>
                    <a:cubicBezTo>
                      <a:pt x="274" y="-13"/>
                      <a:pt x="451" y="81"/>
                      <a:pt x="533" y="395"/>
                    </a:cubicBezTo>
                    <a:cubicBezTo>
                      <a:pt x="533" y="397"/>
                      <a:pt x="533" y="400"/>
                      <a:pt x="532" y="402"/>
                    </a:cubicBezTo>
                    <a:cubicBezTo>
                      <a:pt x="530" y="404"/>
                      <a:pt x="528" y="405"/>
                      <a:pt x="525" y="405"/>
                    </a:cubicBezTo>
                    <a:lnTo>
                      <a:pt x="480" y="410"/>
                    </a:lnTo>
                    <a:cubicBezTo>
                      <a:pt x="480" y="410"/>
                      <a:pt x="480" y="411"/>
                      <a:pt x="479" y="41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8" name="Freeform: Shape 727">
                <a:extLst>
                  <a:ext uri="{FF2B5EF4-FFF2-40B4-BE49-F238E27FC236}">
                    <a16:creationId xmlns:a16="http://schemas.microsoft.com/office/drawing/2014/main" id="{2B0EC4FD-1FB0-4630-B79D-A055800594AF}"/>
                  </a:ext>
                </a:extLst>
              </p:cNvPr>
              <p:cNvSpPr/>
              <p:nvPr/>
            </p:nvSpPr>
            <p:spPr>
              <a:xfrm>
                <a:off x="5355919" y="1345228"/>
                <a:ext cx="628195" cy="35969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97" h="285">
                    <a:moveTo>
                      <a:pt x="17" y="41"/>
                    </a:moveTo>
                    <a:cubicBezTo>
                      <a:pt x="50" y="182"/>
                      <a:pt x="394" y="253"/>
                      <a:pt x="465" y="265"/>
                    </a:cubicBezTo>
                    <a:cubicBezTo>
                      <a:pt x="402" y="210"/>
                      <a:pt x="188" y="26"/>
                      <a:pt x="86" y="17"/>
                    </a:cubicBezTo>
                    <a:cubicBezTo>
                      <a:pt x="49" y="14"/>
                      <a:pt x="26" y="22"/>
                      <a:pt x="17" y="41"/>
                    </a:cubicBezTo>
                    <a:close/>
                    <a:moveTo>
                      <a:pt x="476" y="285"/>
                    </a:moveTo>
                    <a:cubicBezTo>
                      <a:pt x="475" y="285"/>
                      <a:pt x="475" y="284"/>
                      <a:pt x="475" y="284"/>
                    </a:cubicBezTo>
                    <a:cubicBezTo>
                      <a:pt x="456" y="282"/>
                      <a:pt x="34" y="212"/>
                      <a:pt x="0" y="42"/>
                    </a:cubicBezTo>
                    <a:cubicBezTo>
                      <a:pt x="-1" y="40"/>
                      <a:pt x="0" y="39"/>
                      <a:pt x="0" y="37"/>
                    </a:cubicBezTo>
                    <a:cubicBezTo>
                      <a:pt x="7" y="18"/>
                      <a:pt x="29" y="-5"/>
                      <a:pt x="88" y="1"/>
                    </a:cubicBezTo>
                    <a:cubicBezTo>
                      <a:pt x="213" y="11"/>
                      <a:pt x="483" y="258"/>
                      <a:pt x="494" y="269"/>
                    </a:cubicBezTo>
                    <a:cubicBezTo>
                      <a:pt x="496" y="271"/>
                      <a:pt x="497" y="275"/>
                      <a:pt x="496" y="277"/>
                    </a:cubicBezTo>
                    <a:cubicBezTo>
                      <a:pt x="495" y="281"/>
                      <a:pt x="493" y="283"/>
                      <a:pt x="489" y="283"/>
                    </a:cubicBezTo>
                    <a:lnTo>
                      <a:pt x="477" y="284"/>
                    </a:lnTo>
                    <a:cubicBezTo>
                      <a:pt x="477" y="284"/>
                      <a:pt x="477" y="285"/>
                      <a:pt x="476" y="28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9" name="Freeform: Shape 728">
                <a:extLst>
                  <a:ext uri="{FF2B5EF4-FFF2-40B4-BE49-F238E27FC236}">
                    <a16:creationId xmlns:a16="http://schemas.microsoft.com/office/drawing/2014/main" id="{021CDB04-D7D2-45C3-B911-891B1B5A37A8}"/>
                  </a:ext>
                </a:extLst>
              </p:cNvPr>
              <p:cNvSpPr/>
              <p:nvPr/>
            </p:nvSpPr>
            <p:spPr>
              <a:xfrm>
                <a:off x="6047440" y="1229974"/>
                <a:ext cx="671257" cy="47241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31" h="374">
                    <a:moveTo>
                      <a:pt x="45" y="374"/>
                    </a:moveTo>
                    <a:cubicBezTo>
                      <a:pt x="45" y="374"/>
                      <a:pt x="524" y="328"/>
                      <a:pt x="531" y="145"/>
                    </a:cubicBezTo>
                    <a:cubicBezTo>
                      <a:pt x="538" y="-38"/>
                      <a:pt x="163" y="-127"/>
                      <a:pt x="0" y="366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0" name="Freeform: Shape 729">
                <a:extLst>
                  <a:ext uri="{FF2B5EF4-FFF2-40B4-BE49-F238E27FC236}">
                    <a16:creationId xmlns:a16="http://schemas.microsoft.com/office/drawing/2014/main" id="{EAA92540-A610-4339-9B42-FDF27472F8AD}"/>
                  </a:ext>
                </a:extLst>
              </p:cNvPr>
              <p:cNvSpPr/>
              <p:nvPr/>
            </p:nvSpPr>
            <p:spPr>
              <a:xfrm>
                <a:off x="6089235" y="1398422"/>
                <a:ext cx="624395" cy="30523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94" h="242">
                    <a:moveTo>
                      <a:pt x="418" y="0"/>
                    </a:moveTo>
                    <a:cubicBezTo>
                      <a:pt x="467" y="-1"/>
                      <a:pt x="488" y="16"/>
                      <a:pt x="494" y="36"/>
                    </a:cubicBezTo>
                    <a:cubicBezTo>
                      <a:pt x="450" y="200"/>
                      <a:pt x="12" y="242"/>
                      <a:pt x="12" y="242"/>
                    </a:cubicBezTo>
                    <a:lnTo>
                      <a:pt x="0" y="240"/>
                    </a:lnTo>
                    <a:cubicBezTo>
                      <a:pt x="0" y="240"/>
                      <a:pt x="293" y="3"/>
                      <a:pt x="41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1" name="Freeform: Shape 730">
                <a:extLst>
                  <a:ext uri="{FF2B5EF4-FFF2-40B4-BE49-F238E27FC236}">
                    <a16:creationId xmlns:a16="http://schemas.microsoft.com/office/drawing/2014/main" id="{0B2F15BB-C5D4-4F49-A063-877A39A875CE}"/>
                  </a:ext>
                </a:extLst>
              </p:cNvPr>
              <p:cNvSpPr/>
              <p:nvPr/>
            </p:nvSpPr>
            <p:spPr>
              <a:xfrm>
                <a:off x="6036042" y="1218576"/>
                <a:ext cx="694054" cy="4939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49" h="391">
                    <a:moveTo>
                      <a:pt x="21" y="368"/>
                    </a:moveTo>
                    <a:lnTo>
                      <a:pt x="54" y="374"/>
                    </a:lnTo>
                    <a:cubicBezTo>
                      <a:pt x="80" y="372"/>
                      <a:pt x="525" y="323"/>
                      <a:pt x="531" y="154"/>
                    </a:cubicBezTo>
                    <a:cubicBezTo>
                      <a:pt x="534" y="89"/>
                      <a:pt x="483" y="34"/>
                      <a:pt x="408" y="21"/>
                    </a:cubicBezTo>
                    <a:cubicBezTo>
                      <a:pt x="342" y="8"/>
                      <a:pt x="270" y="29"/>
                      <a:pt x="206" y="79"/>
                    </a:cubicBezTo>
                    <a:cubicBezTo>
                      <a:pt x="129" y="139"/>
                      <a:pt x="65" y="238"/>
                      <a:pt x="21" y="368"/>
                    </a:cubicBezTo>
                    <a:close/>
                    <a:moveTo>
                      <a:pt x="54" y="391"/>
                    </a:moveTo>
                    <a:cubicBezTo>
                      <a:pt x="54" y="391"/>
                      <a:pt x="53" y="391"/>
                      <a:pt x="52" y="391"/>
                    </a:cubicBezTo>
                    <a:lnTo>
                      <a:pt x="8" y="383"/>
                    </a:lnTo>
                    <a:cubicBezTo>
                      <a:pt x="5" y="383"/>
                      <a:pt x="3" y="381"/>
                      <a:pt x="2" y="380"/>
                    </a:cubicBezTo>
                    <a:cubicBezTo>
                      <a:pt x="0" y="377"/>
                      <a:pt x="0" y="375"/>
                      <a:pt x="1" y="372"/>
                    </a:cubicBezTo>
                    <a:cubicBezTo>
                      <a:pt x="103" y="64"/>
                      <a:pt x="285" y="-19"/>
                      <a:pt x="412" y="3"/>
                    </a:cubicBezTo>
                    <a:cubicBezTo>
                      <a:pt x="495" y="19"/>
                      <a:pt x="551" y="81"/>
                      <a:pt x="549" y="155"/>
                    </a:cubicBezTo>
                    <a:cubicBezTo>
                      <a:pt x="541" y="343"/>
                      <a:pt x="75" y="389"/>
                      <a:pt x="55" y="39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2" name="Freeform: Shape 731">
                <a:extLst>
                  <a:ext uri="{FF2B5EF4-FFF2-40B4-BE49-F238E27FC236}">
                    <a16:creationId xmlns:a16="http://schemas.microsoft.com/office/drawing/2014/main" id="{DDD0157B-8B06-4C45-AA5B-84FC50C49B1F}"/>
                  </a:ext>
                </a:extLst>
              </p:cNvPr>
              <p:cNvSpPr/>
              <p:nvPr/>
            </p:nvSpPr>
            <p:spPr>
              <a:xfrm>
                <a:off x="6077836" y="1387024"/>
                <a:ext cx="645926" cy="32549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11" h="258">
                    <a:moveTo>
                      <a:pt x="426" y="8"/>
                    </a:moveTo>
                    <a:lnTo>
                      <a:pt x="426" y="17"/>
                    </a:lnTo>
                    <a:cubicBezTo>
                      <a:pt x="324" y="19"/>
                      <a:pt x="98" y="189"/>
                      <a:pt x="32" y="240"/>
                    </a:cubicBezTo>
                    <a:cubicBezTo>
                      <a:pt x="103" y="231"/>
                      <a:pt x="452" y="184"/>
                      <a:pt x="494" y="45"/>
                    </a:cubicBezTo>
                    <a:cubicBezTo>
                      <a:pt x="486" y="25"/>
                      <a:pt x="463" y="16"/>
                      <a:pt x="426" y="17"/>
                    </a:cubicBezTo>
                    <a:close/>
                    <a:moveTo>
                      <a:pt x="20" y="258"/>
                    </a:moveTo>
                    <a:cubicBezTo>
                      <a:pt x="20" y="258"/>
                      <a:pt x="19" y="258"/>
                      <a:pt x="18" y="258"/>
                    </a:cubicBezTo>
                    <a:lnTo>
                      <a:pt x="7" y="256"/>
                    </a:lnTo>
                    <a:cubicBezTo>
                      <a:pt x="4" y="256"/>
                      <a:pt x="1" y="253"/>
                      <a:pt x="0" y="250"/>
                    </a:cubicBezTo>
                    <a:cubicBezTo>
                      <a:pt x="-1" y="247"/>
                      <a:pt x="0" y="243"/>
                      <a:pt x="3" y="241"/>
                    </a:cubicBezTo>
                    <a:cubicBezTo>
                      <a:pt x="15" y="231"/>
                      <a:pt x="300" y="2"/>
                      <a:pt x="426" y="0"/>
                    </a:cubicBezTo>
                    <a:cubicBezTo>
                      <a:pt x="485" y="-2"/>
                      <a:pt x="504" y="22"/>
                      <a:pt x="511" y="42"/>
                    </a:cubicBezTo>
                    <a:cubicBezTo>
                      <a:pt x="511" y="44"/>
                      <a:pt x="511" y="46"/>
                      <a:pt x="511" y="47"/>
                    </a:cubicBezTo>
                    <a:cubicBezTo>
                      <a:pt x="465" y="214"/>
                      <a:pt x="39" y="256"/>
                      <a:pt x="21" y="258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3" name="Freeform: Shape 732">
                <a:extLst>
                  <a:ext uri="{FF2B5EF4-FFF2-40B4-BE49-F238E27FC236}">
                    <a16:creationId xmlns:a16="http://schemas.microsoft.com/office/drawing/2014/main" id="{128B7DD6-DF89-495D-941B-FB9D0F3A9F31}"/>
                  </a:ext>
                </a:extLst>
              </p:cNvPr>
              <p:cNvSpPr/>
              <p:nvPr/>
            </p:nvSpPr>
            <p:spPr>
              <a:xfrm>
                <a:off x="5916988" y="1598532"/>
                <a:ext cx="200110" cy="1228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9" h="98">
                    <a:moveTo>
                      <a:pt x="115" y="98"/>
                    </a:moveTo>
                    <a:lnTo>
                      <a:pt x="44" y="98"/>
                    </a:lnTo>
                    <a:cubicBezTo>
                      <a:pt x="20" y="98"/>
                      <a:pt x="0" y="79"/>
                      <a:pt x="0" y="54"/>
                    </a:cubicBezTo>
                    <a:lnTo>
                      <a:pt x="0" y="45"/>
                    </a:lnTo>
                    <a:cubicBezTo>
                      <a:pt x="0" y="20"/>
                      <a:pt x="20" y="0"/>
                      <a:pt x="44" y="0"/>
                    </a:cubicBezTo>
                    <a:lnTo>
                      <a:pt x="115" y="0"/>
                    </a:lnTo>
                    <a:cubicBezTo>
                      <a:pt x="139" y="0"/>
                      <a:pt x="159" y="20"/>
                      <a:pt x="159" y="45"/>
                    </a:cubicBezTo>
                    <a:lnTo>
                      <a:pt x="159" y="54"/>
                    </a:lnTo>
                    <a:cubicBezTo>
                      <a:pt x="159" y="79"/>
                      <a:pt x="139" y="98"/>
                      <a:pt x="115" y="98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4" name="Freeform: Shape 733">
                <a:extLst>
                  <a:ext uri="{FF2B5EF4-FFF2-40B4-BE49-F238E27FC236}">
                    <a16:creationId xmlns:a16="http://schemas.microsoft.com/office/drawing/2014/main" id="{ECA32C69-B5AF-417B-B816-7B4C8DF46367}"/>
                  </a:ext>
                </a:extLst>
              </p:cNvPr>
              <p:cNvSpPr/>
              <p:nvPr/>
            </p:nvSpPr>
            <p:spPr>
              <a:xfrm>
                <a:off x="5905590" y="1587134"/>
                <a:ext cx="222907" cy="14565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7" h="116">
                    <a:moveTo>
                      <a:pt x="55" y="17"/>
                    </a:moveTo>
                    <a:cubicBezTo>
                      <a:pt x="34" y="17"/>
                      <a:pt x="17" y="34"/>
                      <a:pt x="17" y="55"/>
                    </a:cubicBezTo>
                    <a:lnTo>
                      <a:pt x="17" y="62"/>
                    </a:lnTo>
                    <a:cubicBezTo>
                      <a:pt x="17" y="82"/>
                      <a:pt x="34" y="99"/>
                      <a:pt x="55" y="99"/>
                    </a:cubicBezTo>
                    <a:lnTo>
                      <a:pt x="122" y="99"/>
                    </a:lnTo>
                    <a:cubicBezTo>
                      <a:pt x="143" y="99"/>
                      <a:pt x="160" y="82"/>
                      <a:pt x="160" y="62"/>
                    </a:cubicBezTo>
                    <a:lnTo>
                      <a:pt x="160" y="55"/>
                    </a:lnTo>
                    <a:cubicBezTo>
                      <a:pt x="160" y="34"/>
                      <a:pt x="143" y="17"/>
                      <a:pt x="122" y="17"/>
                    </a:cubicBezTo>
                    <a:close/>
                    <a:moveTo>
                      <a:pt x="122" y="116"/>
                    </a:moveTo>
                    <a:lnTo>
                      <a:pt x="55" y="116"/>
                    </a:lnTo>
                    <a:cubicBezTo>
                      <a:pt x="25" y="116"/>
                      <a:pt x="0" y="91"/>
                      <a:pt x="0" y="62"/>
                    </a:cubicBezTo>
                    <a:lnTo>
                      <a:pt x="0" y="55"/>
                    </a:lnTo>
                    <a:cubicBezTo>
                      <a:pt x="0" y="25"/>
                      <a:pt x="25" y="0"/>
                      <a:pt x="55" y="0"/>
                    </a:cubicBezTo>
                    <a:lnTo>
                      <a:pt x="122" y="0"/>
                    </a:lnTo>
                    <a:cubicBezTo>
                      <a:pt x="152" y="0"/>
                      <a:pt x="177" y="25"/>
                      <a:pt x="177" y="55"/>
                    </a:cubicBezTo>
                    <a:lnTo>
                      <a:pt x="177" y="62"/>
                    </a:lnTo>
                    <a:cubicBezTo>
                      <a:pt x="177" y="91"/>
                      <a:pt x="152" y="116"/>
                      <a:pt x="122" y="116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5" name="Freeform: Shape 734">
                <a:extLst>
                  <a:ext uri="{FF2B5EF4-FFF2-40B4-BE49-F238E27FC236}">
                    <a16:creationId xmlns:a16="http://schemas.microsoft.com/office/drawing/2014/main" id="{AA99BE3C-4F59-4FBB-A0FD-E42B569F3832}"/>
                  </a:ext>
                </a:extLst>
              </p:cNvPr>
              <p:cNvSpPr/>
              <p:nvPr/>
            </p:nvSpPr>
            <p:spPr>
              <a:xfrm>
                <a:off x="7739512" y="988066"/>
                <a:ext cx="844770" cy="222401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68" h="1757">
                    <a:moveTo>
                      <a:pt x="254" y="0"/>
                    </a:moveTo>
                    <a:lnTo>
                      <a:pt x="0" y="1757"/>
                    </a:lnTo>
                    <a:lnTo>
                      <a:pt x="320" y="1667"/>
                    </a:lnTo>
                    <a:lnTo>
                      <a:pt x="668" y="1750"/>
                    </a:lnTo>
                    <a:lnTo>
                      <a:pt x="469" y="0"/>
                    </a:ln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6" name="Freeform: Shape 735">
                <a:extLst>
                  <a:ext uri="{FF2B5EF4-FFF2-40B4-BE49-F238E27FC236}">
                    <a16:creationId xmlns:a16="http://schemas.microsoft.com/office/drawing/2014/main" id="{701A4B3F-E8EC-4DE0-A413-B4CE4B352331}"/>
                  </a:ext>
                </a:extLst>
              </p:cNvPr>
              <p:cNvSpPr/>
              <p:nvPr/>
            </p:nvSpPr>
            <p:spPr>
              <a:xfrm>
                <a:off x="7728110" y="976671"/>
                <a:ext cx="866301" cy="224680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85" h="1775">
                    <a:moveTo>
                      <a:pt x="269" y="17"/>
                    </a:moveTo>
                    <a:lnTo>
                      <a:pt x="18" y="1754"/>
                    </a:lnTo>
                    <a:lnTo>
                      <a:pt x="326" y="1668"/>
                    </a:lnTo>
                    <a:cubicBezTo>
                      <a:pt x="327" y="1668"/>
                      <a:pt x="329" y="1668"/>
                      <a:pt x="330" y="1668"/>
                    </a:cubicBezTo>
                    <a:lnTo>
                      <a:pt x="666" y="1748"/>
                    </a:lnTo>
                    <a:lnTo>
                      <a:pt x="470" y="17"/>
                    </a:lnTo>
                    <a:close/>
                    <a:moveTo>
                      <a:pt x="8" y="1775"/>
                    </a:moveTo>
                    <a:cubicBezTo>
                      <a:pt x="6" y="1775"/>
                      <a:pt x="4" y="1773"/>
                      <a:pt x="2" y="1772"/>
                    </a:cubicBezTo>
                    <a:cubicBezTo>
                      <a:pt x="0" y="1770"/>
                      <a:pt x="-1" y="1767"/>
                      <a:pt x="0" y="1765"/>
                    </a:cubicBezTo>
                    <a:lnTo>
                      <a:pt x="253" y="7"/>
                    </a:lnTo>
                    <a:cubicBezTo>
                      <a:pt x="253" y="3"/>
                      <a:pt x="257" y="0"/>
                      <a:pt x="262" y="0"/>
                    </a:cubicBezTo>
                    <a:lnTo>
                      <a:pt x="477" y="0"/>
                    </a:lnTo>
                    <a:cubicBezTo>
                      <a:pt x="481" y="0"/>
                      <a:pt x="485" y="4"/>
                      <a:pt x="485" y="8"/>
                    </a:cubicBezTo>
                    <a:lnTo>
                      <a:pt x="685" y="1758"/>
                    </a:lnTo>
                    <a:cubicBezTo>
                      <a:pt x="685" y="1761"/>
                      <a:pt x="684" y="1763"/>
                      <a:pt x="682" y="1765"/>
                    </a:cubicBezTo>
                    <a:cubicBezTo>
                      <a:pt x="680" y="1767"/>
                      <a:pt x="677" y="1768"/>
                      <a:pt x="674" y="1768"/>
                    </a:cubicBezTo>
                    <a:lnTo>
                      <a:pt x="328" y="1685"/>
                    </a:lnTo>
                    <a:lnTo>
                      <a:pt x="10" y="1774"/>
                    </a:lnTo>
                    <a:cubicBezTo>
                      <a:pt x="10" y="1774"/>
                      <a:pt x="9" y="1775"/>
                      <a:pt x="8" y="177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7" name="Freeform: Shape 736">
                <a:extLst>
                  <a:ext uri="{FF2B5EF4-FFF2-40B4-BE49-F238E27FC236}">
                    <a16:creationId xmlns:a16="http://schemas.microsoft.com/office/drawing/2014/main" id="{08BFAB34-0ABF-4053-AC21-5CE65616FC17}"/>
                  </a:ext>
                </a:extLst>
              </p:cNvPr>
              <p:cNvSpPr/>
              <p:nvPr/>
            </p:nvSpPr>
            <p:spPr>
              <a:xfrm>
                <a:off x="6576846" y="988066"/>
                <a:ext cx="1483097" cy="222401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72" h="1757">
                    <a:moveTo>
                      <a:pt x="1172" y="0"/>
                    </a:moveTo>
                    <a:lnTo>
                      <a:pt x="446" y="0"/>
                    </a:lnTo>
                    <a:lnTo>
                      <a:pt x="0" y="1526"/>
                    </a:lnTo>
                    <a:lnTo>
                      <a:pt x="918" y="1757"/>
                    </a:lnTo>
                    <a:close/>
                  </a:path>
                </a:pathLst>
              </a:custGeom>
              <a:solidFill>
                <a:schemeClr val="accent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8" name="Freeform: Shape 737">
                <a:extLst>
                  <a:ext uri="{FF2B5EF4-FFF2-40B4-BE49-F238E27FC236}">
                    <a16:creationId xmlns:a16="http://schemas.microsoft.com/office/drawing/2014/main" id="{9147C594-0C7D-4414-AEE2-04CA29A0479E}"/>
                  </a:ext>
                </a:extLst>
              </p:cNvPr>
              <p:cNvSpPr/>
              <p:nvPr/>
            </p:nvSpPr>
            <p:spPr>
              <a:xfrm>
                <a:off x="6565448" y="976671"/>
                <a:ext cx="1503360" cy="224680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88" h="1775">
                    <a:moveTo>
                      <a:pt x="19" y="1529"/>
                    </a:moveTo>
                    <a:lnTo>
                      <a:pt x="919" y="1755"/>
                    </a:lnTo>
                    <a:lnTo>
                      <a:pt x="1169" y="17"/>
                    </a:lnTo>
                    <a:lnTo>
                      <a:pt x="460" y="17"/>
                    </a:lnTo>
                    <a:close/>
                    <a:moveTo>
                      <a:pt x="926" y="1775"/>
                    </a:moveTo>
                    <a:cubicBezTo>
                      <a:pt x="925" y="1775"/>
                      <a:pt x="924" y="1774"/>
                      <a:pt x="924" y="1774"/>
                    </a:cubicBezTo>
                    <a:lnTo>
                      <a:pt x="6" y="1543"/>
                    </a:lnTo>
                    <a:cubicBezTo>
                      <a:pt x="4" y="1543"/>
                      <a:pt x="2" y="1541"/>
                      <a:pt x="1" y="1539"/>
                    </a:cubicBezTo>
                    <a:cubicBezTo>
                      <a:pt x="0" y="1537"/>
                      <a:pt x="-1" y="1535"/>
                      <a:pt x="0" y="1532"/>
                    </a:cubicBezTo>
                    <a:lnTo>
                      <a:pt x="446" y="6"/>
                    </a:lnTo>
                    <a:cubicBezTo>
                      <a:pt x="447" y="2"/>
                      <a:pt x="451" y="0"/>
                      <a:pt x="454" y="0"/>
                    </a:cubicBezTo>
                    <a:lnTo>
                      <a:pt x="1180" y="0"/>
                    </a:lnTo>
                    <a:cubicBezTo>
                      <a:pt x="1182" y="0"/>
                      <a:pt x="1184" y="1"/>
                      <a:pt x="1186" y="3"/>
                    </a:cubicBezTo>
                    <a:cubicBezTo>
                      <a:pt x="1187" y="5"/>
                      <a:pt x="1188" y="7"/>
                      <a:pt x="1187" y="10"/>
                    </a:cubicBezTo>
                    <a:lnTo>
                      <a:pt x="934" y="1767"/>
                    </a:lnTo>
                    <a:cubicBezTo>
                      <a:pt x="934" y="1770"/>
                      <a:pt x="933" y="1772"/>
                      <a:pt x="930" y="1773"/>
                    </a:cubicBezTo>
                    <a:cubicBezTo>
                      <a:pt x="929" y="1774"/>
                      <a:pt x="928" y="1775"/>
                      <a:pt x="926" y="177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9" name="Freeform: Shape 738">
                <a:extLst>
                  <a:ext uri="{FF2B5EF4-FFF2-40B4-BE49-F238E27FC236}">
                    <a16:creationId xmlns:a16="http://schemas.microsoft.com/office/drawing/2014/main" id="{65F84CDB-D403-428C-91F1-108995304B33}"/>
                  </a:ext>
                </a:extLst>
              </p:cNvPr>
              <p:cNvSpPr/>
              <p:nvPr/>
            </p:nvSpPr>
            <p:spPr>
              <a:xfrm>
                <a:off x="7306362" y="394071"/>
                <a:ext cx="682655" cy="60286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40" h="477">
                    <a:moveTo>
                      <a:pt x="9" y="477"/>
                    </a:moveTo>
                    <a:cubicBezTo>
                      <a:pt x="8" y="477"/>
                      <a:pt x="8" y="477"/>
                      <a:pt x="7" y="477"/>
                    </a:cubicBezTo>
                    <a:cubicBezTo>
                      <a:pt x="3" y="476"/>
                      <a:pt x="-1" y="471"/>
                      <a:pt x="0" y="467"/>
                    </a:cubicBezTo>
                    <a:cubicBezTo>
                      <a:pt x="1" y="466"/>
                      <a:pt x="22" y="350"/>
                      <a:pt x="73" y="235"/>
                    </a:cubicBezTo>
                    <a:cubicBezTo>
                      <a:pt x="142" y="82"/>
                      <a:pt x="235" y="0"/>
                      <a:pt x="341" y="0"/>
                    </a:cubicBezTo>
                    <a:cubicBezTo>
                      <a:pt x="393" y="0"/>
                      <a:pt x="436" y="20"/>
                      <a:pt x="468" y="57"/>
                    </a:cubicBezTo>
                    <a:cubicBezTo>
                      <a:pt x="573" y="180"/>
                      <a:pt x="532" y="458"/>
                      <a:pt x="530" y="470"/>
                    </a:cubicBezTo>
                    <a:cubicBezTo>
                      <a:pt x="530" y="475"/>
                      <a:pt x="525" y="477"/>
                      <a:pt x="521" y="477"/>
                    </a:cubicBezTo>
                    <a:cubicBezTo>
                      <a:pt x="516" y="476"/>
                      <a:pt x="513" y="472"/>
                      <a:pt x="514" y="467"/>
                    </a:cubicBezTo>
                    <a:cubicBezTo>
                      <a:pt x="514" y="465"/>
                      <a:pt x="555" y="185"/>
                      <a:pt x="454" y="68"/>
                    </a:cubicBezTo>
                    <a:cubicBezTo>
                      <a:pt x="426" y="35"/>
                      <a:pt x="388" y="18"/>
                      <a:pt x="341" y="18"/>
                    </a:cubicBezTo>
                    <a:cubicBezTo>
                      <a:pt x="100" y="18"/>
                      <a:pt x="18" y="465"/>
                      <a:pt x="17" y="470"/>
                    </a:cubicBezTo>
                    <a:cubicBezTo>
                      <a:pt x="17" y="474"/>
                      <a:pt x="13" y="477"/>
                      <a:pt x="9" y="477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40" name="Freeform: Shape 739">
                <a:extLst>
                  <a:ext uri="{FF2B5EF4-FFF2-40B4-BE49-F238E27FC236}">
                    <a16:creationId xmlns:a16="http://schemas.microsoft.com/office/drawing/2014/main" id="{C3D446C2-A66D-47E2-9F1C-94BCD8E2E878}"/>
                  </a:ext>
                </a:extLst>
              </p:cNvPr>
              <p:cNvSpPr/>
              <p:nvPr/>
            </p:nvSpPr>
            <p:spPr>
              <a:xfrm>
                <a:off x="7564733" y="394071"/>
                <a:ext cx="682655" cy="60286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40" h="477">
                    <a:moveTo>
                      <a:pt x="8" y="477"/>
                    </a:moveTo>
                    <a:lnTo>
                      <a:pt x="7" y="477"/>
                    </a:lnTo>
                    <a:cubicBezTo>
                      <a:pt x="2" y="476"/>
                      <a:pt x="-1" y="471"/>
                      <a:pt x="0" y="467"/>
                    </a:cubicBezTo>
                    <a:cubicBezTo>
                      <a:pt x="0" y="466"/>
                      <a:pt x="21" y="350"/>
                      <a:pt x="72" y="235"/>
                    </a:cubicBezTo>
                    <a:cubicBezTo>
                      <a:pt x="141" y="82"/>
                      <a:pt x="235" y="0"/>
                      <a:pt x="341" y="0"/>
                    </a:cubicBezTo>
                    <a:cubicBezTo>
                      <a:pt x="392" y="0"/>
                      <a:pt x="435" y="20"/>
                      <a:pt x="468" y="57"/>
                    </a:cubicBezTo>
                    <a:cubicBezTo>
                      <a:pt x="573" y="180"/>
                      <a:pt x="532" y="458"/>
                      <a:pt x="530" y="470"/>
                    </a:cubicBezTo>
                    <a:cubicBezTo>
                      <a:pt x="529" y="475"/>
                      <a:pt x="525" y="477"/>
                      <a:pt x="521" y="477"/>
                    </a:cubicBezTo>
                    <a:cubicBezTo>
                      <a:pt x="516" y="476"/>
                      <a:pt x="513" y="472"/>
                      <a:pt x="513" y="467"/>
                    </a:cubicBezTo>
                    <a:cubicBezTo>
                      <a:pt x="513" y="465"/>
                      <a:pt x="555" y="185"/>
                      <a:pt x="455" y="68"/>
                    </a:cubicBezTo>
                    <a:cubicBezTo>
                      <a:pt x="426" y="35"/>
                      <a:pt x="387" y="18"/>
                      <a:pt x="341" y="18"/>
                    </a:cubicBezTo>
                    <a:cubicBezTo>
                      <a:pt x="100" y="18"/>
                      <a:pt x="18" y="465"/>
                      <a:pt x="17" y="470"/>
                    </a:cubicBezTo>
                    <a:cubicBezTo>
                      <a:pt x="16" y="474"/>
                      <a:pt x="13" y="477"/>
                      <a:pt x="8" y="477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41" name="Freeform: Shape 740">
                <a:extLst>
                  <a:ext uri="{FF2B5EF4-FFF2-40B4-BE49-F238E27FC236}">
                    <a16:creationId xmlns:a16="http://schemas.microsoft.com/office/drawing/2014/main" id="{64A65386-D236-4DC4-BD14-E0AEEDFB4B59}"/>
                  </a:ext>
                </a:extLst>
              </p:cNvPr>
              <p:cNvSpPr/>
              <p:nvPr/>
            </p:nvSpPr>
            <p:spPr>
              <a:xfrm>
                <a:off x="7036593" y="1734051"/>
                <a:ext cx="611730" cy="56106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84" h="444">
                    <a:moveTo>
                      <a:pt x="384" y="230"/>
                    </a:moveTo>
                    <a:cubicBezTo>
                      <a:pt x="339" y="225"/>
                      <a:pt x="291" y="370"/>
                      <a:pt x="342" y="382"/>
                    </a:cubicBezTo>
                    <a:cubicBezTo>
                      <a:pt x="387" y="386"/>
                      <a:pt x="434" y="241"/>
                      <a:pt x="384" y="230"/>
                    </a:cubicBezTo>
                    <a:close/>
                    <a:moveTo>
                      <a:pt x="398" y="174"/>
                    </a:moveTo>
                    <a:cubicBezTo>
                      <a:pt x="561" y="190"/>
                      <a:pt x="468" y="480"/>
                      <a:pt x="325" y="440"/>
                    </a:cubicBezTo>
                    <a:cubicBezTo>
                      <a:pt x="171" y="415"/>
                      <a:pt x="264" y="147"/>
                      <a:pt x="398" y="174"/>
                    </a:cubicBezTo>
                    <a:close/>
                    <a:moveTo>
                      <a:pt x="45" y="384"/>
                    </a:moveTo>
                    <a:cubicBezTo>
                      <a:pt x="116" y="302"/>
                      <a:pt x="275" y="108"/>
                      <a:pt x="345" y="22"/>
                    </a:cubicBezTo>
                    <a:cubicBezTo>
                      <a:pt x="370" y="25"/>
                      <a:pt x="382" y="26"/>
                      <a:pt x="408" y="27"/>
                    </a:cubicBezTo>
                    <a:cubicBezTo>
                      <a:pt x="325" y="127"/>
                      <a:pt x="187" y="292"/>
                      <a:pt x="107" y="395"/>
                    </a:cubicBezTo>
                    <a:cubicBezTo>
                      <a:pt x="80" y="389"/>
                      <a:pt x="78" y="389"/>
                      <a:pt x="45" y="384"/>
                    </a:cubicBezTo>
                    <a:close/>
                    <a:moveTo>
                      <a:pt x="125" y="51"/>
                    </a:moveTo>
                    <a:cubicBezTo>
                      <a:pt x="87" y="48"/>
                      <a:pt x="39" y="173"/>
                      <a:pt x="81" y="184"/>
                    </a:cubicBezTo>
                    <a:cubicBezTo>
                      <a:pt x="117" y="188"/>
                      <a:pt x="168" y="63"/>
                      <a:pt x="125" y="51"/>
                    </a:cubicBezTo>
                    <a:close/>
                    <a:moveTo>
                      <a:pt x="141" y="1"/>
                    </a:moveTo>
                    <a:cubicBezTo>
                      <a:pt x="282" y="17"/>
                      <a:pt x="179" y="265"/>
                      <a:pt x="65" y="236"/>
                    </a:cubicBezTo>
                    <a:cubicBezTo>
                      <a:pt x="-71" y="213"/>
                      <a:pt x="32" y="-19"/>
                      <a:pt x="141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</p:grpSp>
        <p:grpSp>
          <p:nvGrpSpPr>
            <p:cNvPr id="702" name="Group 701">
              <a:extLst>
                <a:ext uri="{FF2B5EF4-FFF2-40B4-BE49-F238E27FC236}">
                  <a16:creationId xmlns:a16="http://schemas.microsoft.com/office/drawing/2014/main" id="{777D88F5-B0BC-4CDB-86C2-25C3A86B70B7}"/>
                </a:ext>
              </a:extLst>
            </p:cNvPr>
            <p:cNvGrpSpPr/>
            <p:nvPr/>
          </p:nvGrpSpPr>
          <p:grpSpPr>
            <a:xfrm>
              <a:off x="7847621" y="6748096"/>
              <a:ext cx="2706381" cy="423402"/>
              <a:chOff x="5805535" y="3831409"/>
              <a:chExt cx="2622966" cy="410352"/>
            </a:xfrm>
          </p:grpSpPr>
          <p:sp>
            <p:nvSpPr>
              <p:cNvPr id="703" name="Freeform: Shape 702">
                <a:extLst>
                  <a:ext uri="{FF2B5EF4-FFF2-40B4-BE49-F238E27FC236}">
                    <a16:creationId xmlns:a16="http://schemas.microsoft.com/office/drawing/2014/main" id="{251D39CB-A161-4A68-8F20-F480580AE059}"/>
                  </a:ext>
                </a:extLst>
              </p:cNvPr>
              <p:cNvSpPr/>
              <p:nvPr/>
            </p:nvSpPr>
            <p:spPr>
              <a:xfrm>
                <a:off x="5815667" y="3842807"/>
                <a:ext cx="395155" cy="3875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3" h="307">
                    <a:moveTo>
                      <a:pt x="168" y="7"/>
                    </a:moveTo>
                    <a:lnTo>
                      <a:pt x="206" y="87"/>
                    </a:lnTo>
                    <a:cubicBezTo>
                      <a:pt x="208" y="90"/>
                      <a:pt x="212" y="93"/>
                      <a:pt x="216" y="94"/>
                    </a:cubicBezTo>
                    <a:lnTo>
                      <a:pt x="303" y="107"/>
                    </a:lnTo>
                    <a:cubicBezTo>
                      <a:pt x="313" y="108"/>
                      <a:pt x="317" y="121"/>
                      <a:pt x="309" y="129"/>
                    </a:cubicBezTo>
                    <a:lnTo>
                      <a:pt x="247" y="192"/>
                    </a:lnTo>
                    <a:cubicBezTo>
                      <a:pt x="244" y="195"/>
                      <a:pt x="242" y="199"/>
                      <a:pt x="243" y="203"/>
                    </a:cubicBezTo>
                    <a:lnTo>
                      <a:pt x="258" y="292"/>
                    </a:lnTo>
                    <a:cubicBezTo>
                      <a:pt x="260" y="303"/>
                      <a:pt x="249" y="310"/>
                      <a:pt x="239" y="306"/>
                    </a:cubicBezTo>
                    <a:lnTo>
                      <a:pt x="162" y="264"/>
                    </a:lnTo>
                    <a:cubicBezTo>
                      <a:pt x="159" y="262"/>
                      <a:pt x="154" y="262"/>
                      <a:pt x="150" y="264"/>
                    </a:cubicBezTo>
                    <a:lnTo>
                      <a:pt x="74" y="306"/>
                    </a:lnTo>
                    <a:cubicBezTo>
                      <a:pt x="65" y="310"/>
                      <a:pt x="54" y="303"/>
                      <a:pt x="56" y="292"/>
                    </a:cubicBezTo>
                    <a:lnTo>
                      <a:pt x="70" y="203"/>
                    </a:lnTo>
                    <a:cubicBezTo>
                      <a:pt x="71" y="199"/>
                      <a:pt x="69" y="195"/>
                      <a:pt x="67" y="192"/>
                    </a:cubicBezTo>
                    <a:lnTo>
                      <a:pt x="4" y="129"/>
                    </a:lnTo>
                    <a:cubicBezTo>
                      <a:pt x="-4" y="121"/>
                      <a:pt x="0" y="108"/>
                      <a:pt x="11" y="107"/>
                    </a:cubicBezTo>
                    <a:lnTo>
                      <a:pt x="97" y="94"/>
                    </a:lnTo>
                    <a:cubicBezTo>
                      <a:pt x="101" y="93"/>
                      <a:pt x="105" y="90"/>
                      <a:pt x="107" y="87"/>
                    </a:cubicBezTo>
                    <a:lnTo>
                      <a:pt x="145" y="7"/>
                    </a:lnTo>
                    <a:cubicBezTo>
                      <a:pt x="150" y="-2"/>
                      <a:pt x="164" y="-2"/>
                      <a:pt x="168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04" name="Freeform: Shape 703">
                <a:extLst>
                  <a:ext uri="{FF2B5EF4-FFF2-40B4-BE49-F238E27FC236}">
                    <a16:creationId xmlns:a16="http://schemas.microsoft.com/office/drawing/2014/main" id="{123FB00A-8BD9-4420-9CF3-4316E9E7FDD2}"/>
                  </a:ext>
                </a:extLst>
              </p:cNvPr>
              <p:cNvSpPr/>
              <p:nvPr/>
            </p:nvSpPr>
            <p:spPr>
              <a:xfrm>
                <a:off x="5805535" y="3831409"/>
                <a:ext cx="417952" cy="4103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1" h="325">
                    <a:moveTo>
                      <a:pt x="165" y="263"/>
                    </a:moveTo>
                    <a:cubicBezTo>
                      <a:pt x="169" y="263"/>
                      <a:pt x="173" y="264"/>
                      <a:pt x="176" y="266"/>
                    </a:cubicBezTo>
                    <a:lnTo>
                      <a:pt x="252" y="307"/>
                    </a:lnTo>
                    <a:cubicBezTo>
                      <a:pt x="254" y="308"/>
                      <a:pt x="256" y="307"/>
                      <a:pt x="256" y="307"/>
                    </a:cubicBezTo>
                    <a:cubicBezTo>
                      <a:pt x="257" y="306"/>
                      <a:pt x="259" y="305"/>
                      <a:pt x="258" y="302"/>
                    </a:cubicBezTo>
                    <a:lnTo>
                      <a:pt x="244" y="214"/>
                    </a:lnTo>
                    <a:cubicBezTo>
                      <a:pt x="243" y="207"/>
                      <a:pt x="245" y="200"/>
                      <a:pt x="250" y="195"/>
                    </a:cubicBezTo>
                    <a:lnTo>
                      <a:pt x="313" y="132"/>
                    </a:lnTo>
                    <a:cubicBezTo>
                      <a:pt x="314" y="130"/>
                      <a:pt x="314" y="128"/>
                      <a:pt x="313" y="127"/>
                    </a:cubicBezTo>
                    <a:cubicBezTo>
                      <a:pt x="313" y="126"/>
                      <a:pt x="312" y="124"/>
                      <a:pt x="310" y="124"/>
                    </a:cubicBezTo>
                    <a:lnTo>
                      <a:pt x="224" y="111"/>
                    </a:lnTo>
                    <a:cubicBezTo>
                      <a:pt x="217" y="110"/>
                      <a:pt x="211" y="105"/>
                      <a:pt x="208" y="99"/>
                    </a:cubicBezTo>
                    <a:lnTo>
                      <a:pt x="170" y="19"/>
                    </a:lnTo>
                    <a:cubicBezTo>
                      <a:pt x="168" y="17"/>
                      <a:pt x="167" y="17"/>
                      <a:pt x="165" y="17"/>
                    </a:cubicBezTo>
                    <a:cubicBezTo>
                      <a:pt x="165" y="17"/>
                      <a:pt x="163" y="17"/>
                      <a:pt x="162" y="19"/>
                    </a:cubicBezTo>
                    <a:lnTo>
                      <a:pt x="123" y="99"/>
                    </a:lnTo>
                    <a:cubicBezTo>
                      <a:pt x="120" y="105"/>
                      <a:pt x="114" y="110"/>
                      <a:pt x="107" y="111"/>
                    </a:cubicBezTo>
                    <a:lnTo>
                      <a:pt x="21" y="124"/>
                    </a:lnTo>
                    <a:cubicBezTo>
                      <a:pt x="19" y="124"/>
                      <a:pt x="18" y="126"/>
                      <a:pt x="17" y="127"/>
                    </a:cubicBezTo>
                    <a:cubicBezTo>
                      <a:pt x="17" y="128"/>
                      <a:pt x="17" y="130"/>
                      <a:pt x="19" y="132"/>
                    </a:cubicBezTo>
                    <a:lnTo>
                      <a:pt x="82" y="195"/>
                    </a:lnTo>
                    <a:cubicBezTo>
                      <a:pt x="87" y="200"/>
                      <a:pt x="88" y="207"/>
                      <a:pt x="87" y="214"/>
                    </a:cubicBezTo>
                    <a:lnTo>
                      <a:pt x="72" y="302"/>
                    </a:lnTo>
                    <a:cubicBezTo>
                      <a:pt x="72" y="305"/>
                      <a:pt x="74" y="306"/>
                      <a:pt x="74" y="307"/>
                    </a:cubicBezTo>
                    <a:cubicBezTo>
                      <a:pt x="75" y="307"/>
                      <a:pt x="77" y="308"/>
                      <a:pt x="79" y="307"/>
                    </a:cubicBezTo>
                    <a:lnTo>
                      <a:pt x="155" y="266"/>
                    </a:lnTo>
                    <a:cubicBezTo>
                      <a:pt x="159" y="264"/>
                      <a:pt x="162" y="263"/>
                      <a:pt x="165" y="263"/>
                    </a:cubicBezTo>
                    <a:close/>
                    <a:moveTo>
                      <a:pt x="254" y="324"/>
                    </a:moveTo>
                    <a:cubicBezTo>
                      <a:pt x="250" y="324"/>
                      <a:pt x="247" y="324"/>
                      <a:pt x="244" y="322"/>
                    </a:cubicBezTo>
                    <a:lnTo>
                      <a:pt x="168" y="280"/>
                    </a:lnTo>
                    <a:cubicBezTo>
                      <a:pt x="167" y="280"/>
                      <a:pt x="165" y="280"/>
                      <a:pt x="164" y="280"/>
                    </a:cubicBezTo>
                    <a:lnTo>
                      <a:pt x="87" y="322"/>
                    </a:lnTo>
                    <a:cubicBezTo>
                      <a:pt x="80" y="326"/>
                      <a:pt x="71" y="326"/>
                      <a:pt x="65" y="321"/>
                    </a:cubicBezTo>
                    <a:cubicBezTo>
                      <a:pt x="58" y="316"/>
                      <a:pt x="54" y="308"/>
                      <a:pt x="56" y="299"/>
                    </a:cubicBezTo>
                    <a:lnTo>
                      <a:pt x="71" y="211"/>
                    </a:lnTo>
                    <a:cubicBezTo>
                      <a:pt x="71" y="209"/>
                      <a:pt x="70" y="208"/>
                      <a:pt x="69" y="207"/>
                    </a:cubicBezTo>
                    <a:lnTo>
                      <a:pt x="6" y="144"/>
                    </a:lnTo>
                    <a:cubicBezTo>
                      <a:pt x="1" y="138"/>
                      <a:pt x="-2" y="129"/>
                      <a:pt x="2" y="122"/>
                    </a:cubicBezTo>
                    <a:cubicBezTo>
                      <a:pt x="4" y="114"/>
                      <a:pt x="11" y="109"/>
                      <a:pt x="19" y="107"/>
                    </a:cubicBezTo>
                    <a:lnTo>
                      <a:pt x="105" y="94"/>
                    </a:lnTo>
                    <a:cubicBezTo>
                      <a:pt x="106" y="94"/>
                      <a:pt x="107" y="93"/>
                      <a:pt x="108" y="92"/>
                    </a:cubicBezTo>
                    <a:lnTo>
                      <a:pt x="146" y="12"/>
                    </a:lnTo>
                    <a:cubicBezTo>
                      <a:pt x="149" y="5"/>
                      <a:pt x="157" y="0"/>
                      <a:pt x="165" y="0"/>
                    </a:cubicBezTo>
                    <a:cubicBezTo>
                      <a:pt x="174" y="0"/>
                      <a:pt x="181" y="5"/>
                      <a:pt x="185" y="12"/>
                    </a:cubicBezTo>
                    <a:lnTo>
                      <a:pt x="223" y="92"/>
                    </a:lnTo>
                    <a:cubicBezTo>
                      <a:pt x="224" y="93"/>
                      <a:pt x="225" y="94"/>
                      <a:pt x="227" y="94"/>
                    </a:cubicBezTo>
                    <a:lnTo>
                      <a:pt x="313" y="107"/>
                    </a:lnTo>
                    <a:cubicBezTo>
                      <a:pt x="321" y="109"/>
                      <a:pt x="327" y="114"/>
                      <a:pt x="330" y="122"/>
                    </a:cubicBezTo>
                    <a:cubicBezTo>
                      <a:pt x="332" y="129"/>
                      <a:pt x="330" y="138"/>
                      <a:pt x="324" y="144"/>
                    </a:cubicBezTo>
                    <a:lnTo>
                      <a:pt x="262" y="207"/>
                    </a:lnTo>
                    <a:cubicBezTo>
                      <a:pt x="261" y="208"/>
                      <a:pt x="260" y="209"/>
                      <a:pt x="261" y="211"/>
                    </a:cubicBezTo>
                    <a:lnTo>
                      <a:pt x="275" y="299"/>
                    </a:lnTo>
                    <a:cubicBezTo>
                      <a:pt x="277" y="308"/>
                      <a:pt x="274" y="316"/>
                      <a:pt x="267" y="321"/>
                    </a:cubicBezTo>
                    <a:cubicBezTo>
                      <a:pt x="262" y="323"/>
                      <a:pt x="258" y="324"/>
                      <a:pt x="254" y="32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05" name="Freeform: Shape 704">
                <a:extLst>
                  <a:ext uri="{FF2B5EF4-FFF2-40B4-BE49-F238E27FC236}">
                    <a16:creationId xmlns:a16="http://schemas.microsoft.com/office/drawing/2014/main" id="{92E8B2CA-7F07-433A-83F0-0F1D0E2DFDB4}"/>
                  </a:ext>
                </a:extLst>
              </p:cNvPr>
              <p:cNvSpPr/>
              <p:nvPr/>
            </p:nvSpPr>
            <p:spPr>
              <a:xfrm>
                <a:off x="6367866" y="3842807"/>
                <a:ext cx="396421" cy="3875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4" h="307">
                    <a:moveTo>
                      <a:pt x="168" y="7"/>
                    </a:moveTo>
                    <a:lnTo>
                      <a:pt x="207" y="87"/>
                    </a:lnTo>
                    <a:cubicBezTo>
                      <a:pt x="209" y="90"/>
                      <a:pt x="213" y="93"/>
                      <a:pt x="217" y="94"/>
                    </a:cubicBezTo>
                    <a:lnTo>
                      <a:pt x="302" y="107"/>
                    </a:lnTo>
                    <a:cubicBezTo>
                      <a:pt x="313" y="108"/>
                      <a:pt x="318" y="121"/>
                      <a:pt x="310" y="129"/>
                    </a:cubicBezTo>
                    <a:lnTo>
                      <a:pt x="247" y="192"/>
                    </a:lnTo>
                    <a:cubicBezTo>
                      <a:pt x="244" y="195"/>
                      <a:pt x="243" y="199"/>
                      <a:pt x="244" y="203"/>
                    </a:cubicBezTo>
                    <a:lnTo>
                      <a:pt x="258" y="292"/>
                    </a:lnTo>
                    <a:cubicBezTo>
                      <a:pt x="260" y="303"/>
                      <a:pt x="248" y="310"/>
                      <a:pt x="239" y="306"/>
                    </a:cubicBezTo>
                    <a:lnTo>
                      <a:pt x="163" y="264"/>
                    </a:lnTo>
                    <a:cubicBezTo>
                      <a:pt x="159" y="262"/>
                      <a:pt x="154" y="262"/>
                      <a:pt x="151" y="264"/>
                    </a:cubicBezTo>
                    <a:lnTo>
                      <a:pt x="74" y="306"/>
                    </a:lnTo>
                    <a:cubicBezTo>
                      <a:pt x="65" y="310"/>
                      <a:pt x="53" y="303"/>
                      <a:pt x="55" y="292"/>
                    </a:cubicBezTo>
                    <a:lnTo>
                      <a:pt x="70" y="203"/>
                    </a:lnTo>
                    <a:cubicBezTo>
                      <a:pt x="71" y="199"/>
                      <a:pt x="69" y="195"/>
                      <a:pt x="67" y="192"/>
                    </a:cubicBezTo>
                    <a:lnTo>
                      <a:pt x="4" y="129"/>
                    </a:lnTo>
                    <a:cubicBezTo>
                      <a:pt x="-4" y="121"/>
                      <a:pt x="1" y="108"/>
                      <a:pt x="11" y="107"/>
                    </a:cubicBezTo>
                    <a:lnTo>
                      <a:pt x="98" y="94"/>
                    </a:lnTo>
                    <a:cubicBezTo>
                      <a:pt x="102" y="93"/>
                      <a:pt x="105" y="90"/>
                      <a:pt x="107" y="87"/>
                    </a:cubicBezTo>
                    <a:lnTo>
                      <a:pt x="145" y="7"/>
                    </a:lnTo>
                    <a:cubicBezTo>
                      <a:pt x="150" y="-2"/>
                      <a:pt x="164" y="-2"/>
                      <a:pt x="168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06" name="Freeform: Shape 705">
                <a:extLst>
                  <a:ext uri="{FF2B5EF4-FFF2-40B4-BE49-F238E27FC236}">
                    <a16:creationId xmlns:a16="http://schemas.microsoft.com/office/drawing/2014/main" id="{79F9FAB8-7E3F-4DE6-A67E-1F412B72CF77}"/>
                  </a:ext>
                </a:extLst>
              </p:cNvPr>
              <p:cNvSpPr/>
              <p:nvPr/>
            </p:nvSpPr>
            <p:spPr>
              <a:xfrm>
                <a:off x="6356468" y="3831409"/>
                <a:ext cx="417952" cy="4103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1" h="325">
                    <a:moveTo>
                      <a:pt x="165" y="263"/>
                    </a:moveTo>
                    <a:cubicBezTo>
                      <a:pt x="169" y="263"/>
                      <a:pt x="172" y="264"/>
                      <a:pt x="175" y="266"/>
                    </a:cubicBezTo>
                    <a:lnTo>
                      <a:pt x="252" y="307"/>
                    </a:lnTo>
                    <a:cubicBezTo>
                      <a:pt x="254" y="308"/>
                      <a:pt x="255" y="307"/>
                      <a:pt x="256" y="307"/>
                    </a:cubicBezTo>
                    <a:cubicBezTo>
                      <a:pt x="256" y="306"/>
                      <a:pt x="258" y="305"/>
                      <a:pt x="258" y="302"/>
                    </a:cubicBezTo>
                    <a:lnTo>
                      <a:pt x="243" y="214"/>
                    </a:lnTo>
                    <a:cubicBezTo>
                      <a:pt x="242" y="207"/>
                      <a:pt x="244" y="200"/>
                      <a:pt x="249" y="195"/>
                    </a:cubicBezTo>
                    <a:lnTo>
                      <a:pt x="312" y="132"/>
                    </a:lnTo>
                    <a:cubicBezTo>
                      <a:pt x="313" y="130"/>
                      <a:pt x="313" y="128"/>
                      <a:pt x="313" y="127"/>
                    </a:cubicBezTo>
                    <a:cubicBezTo>
                      <a:pt x="313" y="126"/>
                      <a:pt x="312" y="124"/>
                      <a:pt x="309" y="124"/>
                    </a:cubicBezTo>
                    <a:lnTo>
                      <a:pt x="223" y="111"/>
                    </a:lnTo>
                    <a:cubicBezTo>
                      <a:pt x="216" y="110"/>
                      <a:pt x="210" y="105"/>
                      <a:pt x="207" y="99"/>
                    </a:cubicBezTo>
                    <a:lnTo>
                      <a:pt x="169" y="19"/>
                    </a:lnTo>
                    <a:cubicBezTo>
                      <a:pt x="168" y="17"/>
                      <a:pt x="166" y="17"/>
                      <a:pt x="165" y="17"/>
                    </a:cubicBezTo>
                    <a:cubicBezTo>
                      <a:pt x="164" y="17"/>
                      <a:pt x="162" y="17"/>
                      <a:pt x="161" y="19"/>
                    </a:cubicBezTo>
                    <a:lnTo>
                      <a:pt x="123" y="99"/>
                    </a:lnTo>
                    <a:cubicBezTo>
                      <a:pt x="119" y="105"/>
                      <a:pt x="113" y="110"/>
                      <a:pt x="107" y="111"/>
                    </a:cubicBezTo>
                    <a:lnTo>
                      <a:pt x="20" y="124"/>
                    </a:lnTo>
                    <a:cubicBezTo>
                      <a:pt x="18" y="124"/>
                      <a:pt x="17" y="126"/>
                      <a:pt x="17" y="127"/>
                    </a:cubicBezTo>
                    <a:cubicBezTo>
                      <a:pt x="17" y="128"/>
                      <a:pt x="16" y="130"/>
                      <a:pt x="18" y="132"/>
                    </a:cubicBezTo>
                    <a:lnTo>
                      <a:pt x="81" y="195"/>
                    </a:lnTo>
                    <a:cubicBezTo>
                      <a:pt x="86" y="200"/>
                      <a:pt x="88" y="207"/>
                      <a:pt x="87" y="214"/>
                    </a:cubicBezTo>
                    <a:lnTo>
                      <a:pt x="72" y="302"/>
                    </a:lnTo>
                    <a:cubicBezTo>
                      <a:pt x="72" y="305"/>
                      <a:pt x="73" y="306"/>
                      <a:pt x="74" y="307"/>
                    </a:cubicBezTo>
                    <a:cubicBezTo>
                      <a:pt x="74" y="307"/>
                      <a:pt x="76" y="308"/>
                      <a:pt x="78" y="307"/>
                    </a:cubicBezTo>
                    <a:lnTo>
                      <a:pt x="154" y="266"/>
                    </a:lnTo>
                    <a:cubicBezTo>
                      <a:pt x="158" y="264"/>
                      <a:pt x="161" y="263"/>
                      <a:pt x="165" y="263"/>
                    </a:cubicBezTo>
                    <a:close/>
                    <a:moveTo>
                      <a:pt x="254" y="324"/>
                    </a:moveTo>
                    <a:cubicBezTo>
                      <a:pt x="250" y="324"/>
                      <a:pt x="246" y="324"/>
                      <a:pt x="243" y="322"/>
                    </a:cubicBezTo>
                    <a:lnTo>
                      <a:pt x="167" y="280"/>
                    </a:lnTo>
                    <a:cubicBezTo>
                      <a:pt x="165" y="280"/>
                      <a:pt x="164" y="280"/>
                      <a:pt x="163" y="280"/>
                    </a:cubicBezTo>
                    <a:lnTo>
                      <a:pt x="87" y="322"/>
                    </a:lnTo>
                    <a:cubicBezTo>
                      <a:pt x="79" y="326"/>
                      <a:pt x="71" y="326"/>
                      <a:pt x="64" y="321"/>
                    </a:cubicBezTo>
                    <a:cubicBezTo>
                      <a:pt x="57" y="316"/>
                      <a:pt x="54" y="308"/>
                      <a:pt x="55" y="299"/>
                    </a:cubicBezTo>
                    <a:lnTo>
                      <a:pt x="70" y="211"/>
                    </a:lnTo>
                    <a:cubicBezTo>
                      <a:pt x="70" y="209"/>
                      <a:pt x="69" y="208"/>
                      <a:pt x="69" y="207"/>
                    </a:cubicBezTo>
                    <a:lnTo>
                      <a:pt x="6" y="144"/>
                    </a:lnTo>
                    <a:cubicBezTo>
                      <a:pt x="0" y="138"/>
                      <a:pt x="-2" y="129"/>
                      <a:pt x="1" y="122"/>
                    </a:cubicBezTo>
                    <a:cubicBezTo>
                      <a:pt x="3" y="114"/>
                      <a:pt x="10" y="109"/>
                      <a:pt x="18" y="107"/>
                    </a:cubicBezTo>
                    <a:lnTo>
                      <a:pt x="104" y="94"/>
                    </a:lnTo>
                    <a:cubicBezTo>
                      <a:pt x="106" y="94"/>
                      <a:pt x="107" y="93"/>
                      <a:pt x="107" y="92"/>
                    </a:cubicBezTo>
                    <a:lnTo>
                      <a:pt x="145" y="12"/>
                    </a:lnTo>
                    <a:cubicBezTo>
                      <a:pt x="149" y="5"/>
                      <a:pt x="156" y="0"/>
                      <a:pt x="165" y="0"/>
                    </a:cubicBezTo>
                    <a:cubicBezTo>
                      <a:pt x="173" y="0"/>
                      <a:pt x="181" y="5"/>
                      <a:pt x="184" y="12"/>
                    </a:cubicBezTo>
                    <a:lnTo>
                      <a:pt x="222" y="92"/>
                    </a:lnTo>
                    <a:cubicBezTo>
                      <a:pt x="223" y="93"/>
                      <a:pt x="224" y="94"/>
                      <a:pt x="226" y="94"/>
                    </a:cubicBezTo>
                    <a:lnTo>
                      <a:pt x="312" y="107"/>
                    </a:lnTo>
                    <a:cubicBezTo>
                      <a:pt x="320" y="109"/>
                      <a:pt x="327" y="114"/>
                      <a:pt x="329" y="122"/>
                    </a:cubicBezTo>
                    <a:cubicBezTo>
                      <a:pt x="332" y="129"/>
                      <a:pt x="330" y="138"/>
                      <a:pt x="324" y="144"/>
                    </a:cubicBezTo>
                    <a:lnTo>
                      <a:pt x="261" y="207"/>
                    </a:lnTo>
                    <a:cubicBezTo>
                      <a:pt x="260" y="208"/>
                      <a:pt x="260" y="209"/>
                      <a:pt x="260" y="211"/>
                    </a:cubicBezTo>
                    <a:lnTo>
                      <a:pt x="275" y="299"/>
                    </a:lnTo>
                    <a:cubicBezTo>
                      <a:pt x="276" y="308"/>
                      <a:pt x="272" y="316"/>
                      <a:pt x="266" y="321"/>
                    </a:cubicBezTo>
                    <a:cubicBezTo>
                      <a:pt x="262" y="323"/>
                      <a:pt x="258" y="324"/>
                      <a:pt x="254" y="32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07" name="Freeform: Shape 706">
                <a:extLst>
                  <a:ext uri="{FF2B5EF4-FFF2-40B4-BE49-F238E27FC236}">
                    <a16:creationId xmlns:a16="http://schemas.microsoft.com/office/drawing/2014/main" id="{35EE3846-A2CE-4CFC-B59B-EACFC2A66174}"/>
                  </a:ext>
                </a:extLst>
              </p:cNvPr>
              <p:cNvSpPr/>
              <p:nvPr/>
            </p:nvSpPr>
            <p:spPr>
              <a:xfrm>
                <a:off x="6918807" y="3842807"/>
                <a:ext cx="395155" cy="3875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3" h="307">
                    <a:moveTo>
                      <a:pt x="168" y="7"/>
                    </a:moveTo>
                    <a:lnTo>
                      <a:pt x="207" y="87"/>
                    </a:lnTo>
                    <a:cubicBezTo>
                      <a:pt x="208" y="90"/>
                      <a:pt x="212" y="93"/>
                      <a:pt x="216" y="94"/>
                    </a:cubicBezTo>
                    <a:lnTo>
                      <a:pt x="302" y="107"/>
                    </a:lnTo>
                    <a:cubicBezTo>
                      <a:pt x="312" y="108"/>
                      <a:pt x="316" y="121"/>
                      <a:pt x="309" y="129"/>
                    </a:cubicBezTo>
                    <a:lnTo>
                      <a:pt x="247" y="192"/>
                    </a:lnTo>
                    <a:cubicBezTo>
                      <a:pt x="244" y="195"/>
                      <a:pt x="242" y="199"/>
                      <a:pt x="243" y="203"/>
                    </a:cubicBezTo>
                    <a:lnTo>
                      <a:pt x="258" y="292"/>
                    </a:lnTo>
                    <a:cubicBezTo>
                      <a:pt x="260" y="303"/>
                      <a:pt x="248" y="310"/>
                      <a:pt x="239" y="306"/>
                    </a:cubicBezTo>
                    <a:lnTo>
                      <a:pt x="162" y="264"/>
                    </a:lnTo>
                    <a:cubicBezTo>
                      <a:pt x="159" y="262"/>
                      <a:pt x="154" y="262"/>
                      <a:pt x="150" y="264"/>
                    </a:cubicBezTo>
                    <a:lnTo>
                      <a:pt x="74" y="306"/>
                    </a:lnTo>
                    <a:cubicBezTo>
                      <a:pt x="64" y="310"/>
                      <a:pt x="53" y="303"/>
                      <a:pt x="55" y="292"/>
                    </a:cubicBezTo>
                    <a:lnTo>
                      <a:pt x="69" y="203"/>
                    </a:lnTo>
                    <a:cubicBezTo>
                      <a:pt x="70" y="199"/>
                      <a:pt x="69" y="195"/>
                      <a:pt x="66" y="192"/>
                    </a:cubicBezTo>
                    <a:lnTo>
                      <a:pt x="3" y="129"/>
                    </a:lnTo>
                    <a:cubicBezTo>
                      <a:pt x="-4" y="121"/>
                      <a:pt x="0" y="108"/>
                      <a:pt x="11" y="107"/>
                    </a:cubicBezTo>
                    <a:lnTo>
                      <a:pt x="96" y="94"/>
                    </a:lnTo>
                    <a:cubicBezTo>
                      <a:pt x="100" y="93"/>
                      <a:pt x="104" y="90"/>
                      <a:pt x="106" y="87"/>
                    </a:cubicBezTo>
                    <a:lnTo>
                      <a:pt x="145" y="7"/>
                    </a:lnTo>
                    <a:cubicBezTo>
                      <a:pt x="150" y="-2"/>
                      <a:pt x="163" y="-2"/>
                      <a:pt x="168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08" name="Freeform: Shape 707">
                <a:extLst>
                  <a:ext uri="{FF2B5EF4-FFF2-40B4-BE49-F238E27FC236}">
                    <a16:creationId xmlns:a16="http://schemas.microsoft.com/office/drawing/2014/main" id="{5E02ECE6-F302-443A-A6B6-C7FBFFB8819F}"/>
                  </a:ext>
                </a:extLst>
              </p:cNvPr>
              <p:cNvSpPr/>
              <p:nvPr/>
            </p:nvSpPr>
            <p:spPr>
              <a:xfrm>
                <a:off x="6907409" y="3831409"/>
                <a:ext cx="417952" cy="4103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1" h="325">
                    <a:moveTo>
                      <a:pt x="165" y="263"/>
                    </a:moveTo>
                    <a:cubicBezTo>
                      <a:pt x="169" y="263"/>
                      <a:pt x="172" y="264"/>
                      <a:pt x="176" y="266"/>
                    </a:cubicBezTo>
                    <a:lnTo>
                      <a:pt x="251" y="307"/>
                    </a:lnTo>
                    <a:cubicBezTo>
                      <a:pt x="254" y="308"/>
                      <a:pt x="256" y="307"/>
                      <a:pt x="256" y="307"/>
                    </a:cubicBezTo>
                    <a:cubicBezTo>
                      <a:pt x="257" y="306"/>
                      <a:pt x="259" y="305"/>
                      <a:pt x="258" y="302"/>
                    </a:cubicBezTo>
                    <a:lnTo>
                      <a:pt x="244" y="214"/>
                    </a:lnTo>
                    <a:cubicBezTo>
                      <a:pt x="242" y="207"/>
                      <a:pt x="245" y="200"/>
                      <a:pt x="250" y="195"/>
                    </a:cubicBezTo>
                    <a:lnTo>
                      <a:pt x="312" y="132"/>
                    </a:lnTo>
                    <a:cubicBezTo>
                      <a:pt x="314" y="130"/>
                      <a:pt x="313" y="128"/>
                      <a:pt x="313" y="127"/>
                    </a:cubicBezTo>
                    <a:cubicBezTo>
                      <a:pt x="313" y="126"/>
                      <a:pt x="312" y="124"/>
                      <a:pt x="309" y="124"/>
                    </a:cubicBezTo>
                    <a:lnTo>
                      <a:pt x="224" y="111"/>
                    </a:lnTo>
                    <a:cubicBezTo>
                      <a:pt x="217" y="110"/>
                      <a:pt x="211" y="105"/>
                      <a:pt x="207" y="99"/>
                    </a:cubicBezTo>
                    <a:lnTo>
                      <a:pt x="170" y="19"/>
                    </a:lnTo>
                    <a:cubicBezTo>
                      <a:pt x="168" y="17"/>
                      <a:pt x="166" y="17"/>
                      <a:pt x="165" y="17"/>
                    </a:cubicBezTo>
                    <a:cubicBezTo>
                      <a:pt x="165" y="17"/>
                      <a:pt x="162" y="17"/>
                      <a:pt x="161" y="19"/>
                    </a:cubicBezTo>
                    <a:lnTo>
                      <a:pt x="123" y="99"/>
                    </a:lnTo>
                    <a:cubicBezTo>
                      <a:pt x="120" y="105"/>
                      <a:pt x="114" y="110"/>
                      <a:pt x="107" y="111"/>
                    </a:cubicBezTo>
                    <a:lnTo>
                      <a:pt x="21" y="124"/>
                    </a:lnTo>
                    <a:cubicBezTo>
                      <a:pt x="18" y="124"/>
                      <a:pt x="17" y="126"/>
                      <a:pt x="17" y="127"/>
                    </a:cubicBezTo>
                    <a:cubicBezTo>
                      <a:pt x="17" y="128"/>
                      <a:pt x="17" y="130"/>
                      <a:pt x="18" y="132"/>
                    </a:cubicBezTo>
                    <a:lnTo>
                      <a:pt x="81" y="195"/>
                    </a:lnTo>
                    <a:cubicBezTo>
                      <a:pt x="86" y="200"/>
                      <a:pt x="88" y="207"/>
                      <a:pt x="87" y="214"/>
                    </a:cubicBezTo>
                    <a:lnTo>
                      <a:pt x="72" y="302"/>
                    </a:lnTo>
                    <a:cubicBezTo>
                      <a:pt x="72" y="305"/>
                      <a:pt x="73" y="306"/>
                      <a:pt x="74" y="307"/>
                    </a:cubicBezTo>
                    <a:cubicBezTo>
                      <a:pt x="75" y="307"/>
                      <a:pt x="77" y="308"/>
                      <a:pt x="79" y="307"/>
                    </a:cubicBezTo>
                    <a:lnTo>
                      <a:pt x="155" y="266"/>
                    </a:lnTo>
                    <a:cubicBezTo>
                      <a:pt x="158" y="264"/>
                      <a:pt x="161" y="263"/>
                      <a:pt x="165" y="263"/>
                    </a:cubicBezTo>
                    <a:close/>
                    <a:moveTo>
                      <a:pt x="254" y="324"/>
                    </a:moveTo>
                    <a:cubicBezTo>
                      <a:pt x="250" y="324"/>
                      <a:pt x="246" y="324"/>
                      <a:pt x="244" y="322"/>
                    </a:cubicBezTo>
                    <a:lnTo>
                      <a:pt x="167" y="280"/>
                    </a:lnTo>
                    <a:cubicBezTo>
                      <a:pt x="166" y="280"/>
                      <a:pt x="165" y="280"/>
                      <a:pt x="164" y="280"/>
                    </a:cubicBezTo>
                    <a:lnTo>
                      <a:pt x="87" y="322"/>
                    </a:lnTo>
                    <a:cubicBezTo>
                      <a:pt x="80" y="326"/>
                      <a:pt x="71" y="326"/>
                      <a:pt x="64" y="321"/>
                    </a:cubicBezTo>
                    <a:cubicBezTo>
                      <a:pt x="57" y="316"/>
                      <a:pt x="54" y="308"/>
                      <a:pt x="55" y="299"/>
                    </a:cubicBezTo>
                    <a:lnTo>
                      <a:pt x="70" y="211"/>
                    </a:lnTo>
                    <a:cubicBezTo>
                      <a:pt x="70" y="209"/>
                      <a:pt x="70" y="208"/>
                      <a:pt x="69" y="207"/>
                    </a:cubicBezTo>
                    <a:lnTo>
                      <a:pt x="6" y="144"/>
                    </a:lnTo>
                    <a:cubicBezTo>
                      <a:pt x="0" y="138"/>
                      <a:pt x="-2" y="129"/>
                      <a:pt x="1" y="122"/>
                    </a:cubicBezTo>
                    <a:cubicBezTo>
                      <a:pt x="4" y="114"/>
                      <a:pt x="10" y="109"/>
                      <a:pt x="18" y="107"/>
                    </a:cubicBezTo>
                    <a:lnTo>
                      <a:pt x="104" y="94"/>
                    </a:lnTo>
                    <a:cubicBezTo>
                      <a:pt x="106" y="94"/>
                      <a:pt x="107" y="93"/>
                      <a:pt x="108" y="92"/>
                    </a:cubicBezTo>
                    <a:lnTo>
                      <a:pt x="146" y="12"/>
                    </a:lnTo>
                    <a:cubicBezTo>
                      <a:pt x="149" y="5"/>
                      <a:pt x="157" y="0"/>
                      <a:pt x="165" y="0"/>
                    </a:cubicBezTo>
                    <a:cubicBezTo>
                      <a:pt x="174" y="0"/>
                      <a:pt x="181" y="5"/>
                      <a:pt x="185" y="12"/>
                    </a:cubicBezTo>
                    <a:lnTo>
                      <a:pt x="223" y="92"/>
                    </a:lnTo>
                    <a:cubicBezTo>
                      <a:pt x="223" y="93"/>
                      <a:pt x="224" y="94"/>
                      <a:pt x="227" y="94"/>
                    </a:cubicBezTo>
                    <a:lnTo>
                      <a:pt x="312" y="107"/>
                    </a:lnTo>
                    <a:cubicBezTo>
                      <a:pt x="321" y="109"/>
                      <a:pt x="327" y="114"/>
                      <a:pt x="330" y="122"/>
                    </a:cubicBezTo>
                    <a:cubicBezTo>
                      <a:pt x="332" y="129"/>
                      <a:pt x="330" y="138"/>
                      <a:pt x="324" y="144"/>
                    </a:cubicBezTo>
                    <a:lnTo>
                      <a:pt x="261" y="207"/>
                    </a:lnTo>
                    <a:cubicBezTo>
                      <a:pt x="261" y="208"/>
                      <a:pt x="260" y="209"/>
                      <a:pt x="260" y="211"/>
                    </a:cubicBezTo>
                    <a:lnTo>
                      <a:pt x="275" y="299"/>
                    </a:lnTo>
                    <a:cubicBezTo>
                      <a:pt x="276" y="308"/>
                      <a:pt x="273" y="316"/>
                      <a:pt x="266" y="321"/>
                    </a:cubicBezTo>
                    <a:cubicBezTo>
                      <a:pt x="262" y="323"/>
                      <a:pt x="258" y="324"/>
                      <a:pt x="254" y="32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09" name="Freeform: Shape 708">
                <a:extLst>
                  <a:ext uri="{FF2B5EF4-FFF2-40B4-BE49-F238E27FC236}">
                    <a16:creationId xmlns:a16="http://schemas.microsoft.com/office/drawing/2014/main" id="{895CCBD0-3A6F-4EAD-ADF5-4EBE50EF1CEF}"/>
                  </a:ext>
                </a:extLst>
              </p:cNvPr>
              <p:cNvSpPr/>
              <p:nvPr/>
            </p:nvSpPr>
            <p:spPr>
              <a:xfrm>
                <a:off x="7469744" y="3842807"/>
                <a:ext cx="396421" cy="3875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4" h="307">
                    <a:moveTo>
                      <a:pt x="168" y="7"/>
                    </a:moveTo>
                    <a:lnTo>
                      <a:pt x="206" y="87"/>
                    </a:lnTo>
                    <a:cubicBezTo>
                      <a:pt x="208" y="90"/>
                      <a:pt x="212" y="93"/>
                      <a:pt x="216" y="94"/>
                    </a:cubicBezTo>
                    <a:lnTo>
                      <a:pt x="302" y="107"/>
                    </a:lnTo>
                    <a:cubicBezTo>
                      <a:pt x="313" y="108"/>
                      <a:pt x="317" y="121"/>
                      <a:pt x="310" y="129"/>
                    </a:cubicBezTo>
                    <a:lnTo>
                      <a:pt x="247" y="192"/>
                    </a:lnTo>
                    <a:cubicBezTo>
                      <a:pt x="244" y="195"/>
                      <a:pt x="242" y="199"/>
                      <a:pt x="244" y="203"/>
                    </a:cubicBezTo>
                    <a:lnTo>
                      <a:pt x="258" y="292"/>
                    </a:lnTo>
                    <a:cubicBezTo>
                      <a:pt x="260" y="303"/>
                      <a:pt x="248" y="310"/>
                      <a:pt x="239" y="306"/>
                    </a:cubicBezTo>
                    <a:lnTo>
                      <a:pt x="163" y="264"/>
                    </a:lnTo>
                    <a:cubicBezTo>
                      <a:pt x="159" y="262"/>
                      <a:pt x="154" y="262"/>
                      <a:pt x="151" y="264"/>
                    </a:cubicBezTo>
                    <a:lnTo>
                      <a:pt x="74" y="306"/>
                    </a:lnTo>
                    <a:cubicBezTo>
                      <a:pt x="65" y="310"/>
                      <a:pt x="53" y="303"/>
                      <a:pt x="55" y="292"/>
                    </a:cubicBezTo>
                    <a:lnTo>
                      <a:pt x="70" y="203"/>
                    </a:lnTo>
                    <a:cubicBezTo>
                      <a:pt x="71" y="199"/>
                      <a:pt x="69" y="195"/>
                      <a:pt x="66" y="192"/>
                    </a:cubicBezTo>
                    <a:lnTo>
                      <a:pt x="4" y="129"/>
                    </a:lnTo>
                    <a:cubicBezTo>
                      <a:pt x="-4" y="121"/>
                      <a:pt x="0" y="108"/>
                      <a:pt x="11" y="107"/>
                    </a:cubicBezTo>
                    <a:lnTo>
                      <a:pt x="97" y="94"/>
                    </a:lnTo>
                    <a:cubicBezTo>
                      <a:pt x="101" y="93"/>
                      <a:pt x="105" y="90"/>
                      <a:pt x="106" y="87"/>
                    </a:cubicBezTo>
                    <a:lnTo>
                      <a:pt x="145" y="7"/>
                    </a:lnTo>
                    <a:cubicBezTo>
                      <a:pt x="149" y="-2"/>
                      <a:pt x="163" y="-2"/>
                      <a:pt x="168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10" name="Freeform: Shape 709">
                <a:extLst>
                  <a:ext uri="{FF2B5EF4-FFF2-40B4-BE49-F238E27FC236}">
                    <a16:creationId xmlns:a16="http://schemas.microsoft.com/office/drawing/2014/main" id="{10CF9FB5-BDB8-4318-9EF5-8051F10BC816}"/>
                  </a:ext>
                </a:extLst>
              </p:cNvPr>
              <p:cNvSpPr/>
              <p:nvPr/>
            </p:nvSpPr>
            <p:spPr>
              <a:xfrm>
                <a:off x="7459612" y="3831409"/>
                <a:ext cx="417952" cy="4103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1" h="325">
                    <a:moveTo>
                      <a:pt x="166" y="263"/>
                    </a:moveTo>
                    <a:cubicBezTo>
                      <a:pt x="169" y="263"/>
                      <a:pt x="172" y="264"/>
                      <a:pt x="176" y="266"/>
                    </a:cubicBezTo>
                    <a:lnTo>
                      <a:pt x="252" y="307"/>
                    </a:lnTo>
                    <a:cubicBezTo>
                      <a:pt x="254" y="308"/>
                      <a:pt x="256" y="307"/>
                      <a:pt x="257" y="307"/>
                    </a:cubicBezTo>
                    <a:cubicBezTo>
                      <a:pt x="257" y="306"/>
                      <a:pt x="259" y="305"/>
                      <a:pt x="259" y="302"/>
                    </a:cubicBezTo>
                    <a:lnTo>
                      <a:pt x="244" y="214"/>
                    </a:lnTo>
                    <a:cubicBezTo>
                      <a:pt x="243" y="207"/>
                      <a:pt x="245" y="200"/>
                      <a:pt x="249" y="195"/>
                    </a:cubicBezTo>
                    <a:lnTo>
                      <a:pt x="312" y="132"/>
                    </a:lnTo>
                    <a:cubicBezTo>
                      <a:pt x="314" y="130"/>
                      <a:pt x="314" y="128"/>
                      <a:pt x="314" y="127"/>
                    </a:cubicBezTo>
                    <a:cubicBezTo>
                      <a:pt x="313" y="126"/>
                      <a:pt x="312" y="124"/>
                      <a:pt x="310" y="124"/>
                    </a:cubicBezTo>
                    <a:lnTo>
                      <a:pt x="224" y="111"/>
                    </a:lnTo>
                    <a:cubicBezTo>
                      <a:pt x="217" y="110"/>
                      <a:pt x="211" y="105"/>
                      <a:pt x="208" y="99"/>
                    </a:cubicBezTo>
                    <a:lnTo>
                      <a:pt x="169" y="19"/>
                    </a:lnTo>
                    <a:cubicBezTo>
                      <a:pt x="169" y="17"/>
                      <a:pt x="166" y="17"/>
                      <a:pt x="166" y="17"/>
                    </a:cubicBezTo>
                    <a:cubicBezTo>
                      <a:pt x="165" y="17"/>
                      <a:pt x="163" y="17"/>
                      <a:pt x="161" y="19"/>
                    </a:cubicBezTo>
                    <a:lnTo>
                      <a:pt x="123" y="99"/>
                    </a:lnTo>
                    <a:cubicBezTo>
                      <a:pt x="120" y="105"/>
                      <a:pt x="114" y="110"/>
                      <a:pt x="107" y="111"/>
                    </a:cubicBezTo>
                    <a:lnTo>
                      <a:pt x="21" y="124"/>
                    </a:lnTo>
                    <a:cubicBezTo>
                      <a:pt x="19" y="124"/>
                      <a:pt x="18" y="126"/>
                      <a:pt x="18" y="127"/>
                    </a:cubicBezTo>
                    <a:cubicBezTo>
                      <a:pt x="17" y="128"/>
                      <a:pt x="17" y="130"/>
                      <a:pt x="19" y="132"/>
                    </a:cubicBezTo>
                    <a:lnTo>
                      <a:pt x="81" y="195"/>
                    </a:lnTo>
                    <a:cubicBezTo>
                      <a:pt x="86" y="200"/>
                      <a:pt x="89" y="207"/>
                      <a:pt x="87" y="214"/>
                    </a:cubicBezTo>
                    <a:lnTo>
                      <a:pt x="73" y="302"/>
                    </a:lnTo>
                    <a:cubicBezTo>
                      <a:pt x="72" y="305"/>
                      <a:pt x="74" y="306"/>
                      <a:pt x="75" y="307"/>
                    </a:cubicBezTo>
                    <a:cubicBezTo>
                      <a:pt x="75" y="307"/>
                      <a:pt x="77" y="308"/>
                      <a:pt x="79" y="307"/>
                    </a:cubicBezTo>
                    <a:lnTo>
                      <a:pt x="155" y="266"/>
                    </a:lnTo>
                    <a:cubicBezTo>
                      <a:pt x="158" y="264"/>
                      <a:pt x="162" y="263"/>
                      <a:pt x="166" y="263"/>
                    </a:cubicBezTo>
                    <a:close/>
                    <a:moveTo>
                      <a:pt x="254" y="324"/>
                    </a:moveTo>
                    <a:cubicBezTo>
                      <a:pt x="251" y="324"/>
                      <a:pt x="247" y="324"/>
                      <a:pt x="244" y="322"/>
                    </a:cubicBezTo>
                    <a:lnTo>
                      <a:pt x="167" y="280"/>
                    </a:lnTo>
                    <a:cubicBezTo>
                      <a:pt x="166" y="280"/>
                      <a:pt x="165" y="280"/>
                      <a:pt x="163" y="280"/>
                    </a:cubicBezTo>
                    <a:lnTo>
                      <a:pt x="87" y="322"/>
                    </a:lnTo>
                    <a:cubicBezTo>
                      <a:pt x="80" y="326"/>
                      <a:pt x="71" y="326"/>
                      <a:pt x="65" y="321"/>
                    </a:cubicBezTo>
                    <a:cubicBezTo>
                      <a:pt x="57" y="316"/>
                      <a:pt x="54" y="308"/>
                      <a:pt x="56" y="299"/>
                    </a:cubicBezTo>
                    <a:lnTo>
                      <a:pt x="70" y="211"/>
                    </a:lnTo>
                    <a:cubicBezTo>
                      <a:pt x="71" y="209"/>
                      <a:pt x="70" y="208"/>
                      <a:pt x="69" y="207"/>
                    </a:cubicBezTo>
                    <a:lnTo>
                      <a:pt x="7" y="144"/>
                    </a:lnTo>
                    <a:cubicBezTo>
                      <a:pt x="0" y="138"/>
                      <a:pt x="-1" y="129"/>
                      <a:pt x="1" y="122"/>
                    </a:cubicBezTo>
                    <a:cubicBezTo>
                      <a:pt x="4" y="114"/>
                      <a:pt x="10" y="109"/>
                      <a:pt x="18" y="107"/>
                    </a:cubicBezTo>
                    <a:lnTo>
                      <a:pt x="104" y="94"/>
                    </a:lnTo>
                    <a:cubicBezTo>
                      <a:pt x="106" y="94"/>
                      <a:pt x="108" y="93"/>
                      <a:pt x="108" y="92"/>
                    </a:cubicBezTo>
                    <a:lnTo>
                      <a:pt x="146" y="12"/>
                    </a:lnTo>
                    <a:cubicBezTo>
                      <a:pt x="150" y="5"/>
                      <a:pt x="157" y="0"/>
                      <a:pt x="166" y="0"/>
                    </a:cubicBezTo>
                    <a:cubicBezTo>
                      <a:pt x="174" y="0"/>
                      <a:pt x="182" y="5"/>
                      <a:pt x="185" y="12"/>
                    </a:cubicBezTo>
                    <a:lnTo>
                      <a:pt x="223" y="92"/>
                    </a:lnTo>
                    <a:cubicBezTo>
                      <a:pt x="224" y="93"/>
                      <a:pt x="225" y="94"/>
                      <a:pt x="227" y="94"/>
                    </a:cubicBezTo>
                    <a:lnTo>
                      <a:pt x="312" y="107"/>
                    </a:lnTo>
                    <a:cubicBezTo>
                      <a:pt x="320" y="109"/>
                      <a:pt x="327" y="114"/>
                      <a:pt x="330" y="122"/>
                    </a:cubicBezTo>
                    <a:cubicBezTo>
                      <a:pt x="333" y="129"/>
                      <a:pt x="330" y="138"/>
                      <a:pt x="325" y="144"/>
                    </a:cubicBezTo>
                    <a:lnTo>
                      <a:pt x="262" y="207"/>
                    </a:lnTo>
                    <a:cubicBezTo>
                      <a:pt x="261" y="208"/>
                      <a:pt x="260" y="209"/>
                      <a:pt x="260" y="211"/>
                    </a:cubicBezTo>
                    <a:lnTo>
                      <a:pt x="275" y="299"/>
                    </a:lnTo>
                    <a:cubicBezTo>
                      <a:pt x="277" y="308"/>
                      <a:pt x="273" y="316"/>
                      <a:pt x="267" y="321"/>
                    </a:cubicBezTo>
                    <a:cubicBezTo>
                      <a:pt x="263" y="323"/>
                      <a:pt x="259" y="324"/>
                      <a:pt x="254" y="32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11" name="Freeform: Shape 710">
                <a:extLst>
                  <a:ext uri="{FF2B5EF4-FFF2-40B4-BE49-F238E27FC236}">
                    <a16:creationId xmlns:a16="http://schemas.microsoft.com/office/drawing/2014/main" id="{D94FC4E4-75E5-4CE3-937C-21FCBE32567B}"/>
                  </a:ext>
                </a:extLst>
              </p:cNvPr>
              <p:cNvSpPr/>
              <p:nvPr/>
            </p:nvSpPr>
            <p:spPr>
              <a:xfrm>
                <a:off x="8021947" y="3842807"/>
                <a:ext cx="395155" cy="3875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3" h="307">
                    <a:moveTo>
                      <a:pt x="169" y="7"/>
                    </a:moveTo>
                    <a:lnTo>
                      <a:pt x="207" y="87"/>
                    </a:lnTo>
                    <a:cubicBezTo>
                      <a:pt x="209" y="90"/>
                      <a:pt x="212" y="93"/>
                      <a:pt x="216" y="94"/>
                    </a:cubicBezTo>
                    <a:lnTo>
                      <a:pt x="303" y="107"/>
                    </a:lnTo>
                    <a:cubicBezTo>
                      <a:pt x="313" y="108"/>
                      <a:pt x="317" y="121"/>
                      <a:pt x="310" y="129"/>
                    </a:cubicBezTo>
                    <a:lnTo>
                      <a:pt x="247" y="192"/>
                    </a:lnTo>
                    <a:cubicBezTo>
                      <a:pt x="244" y="195"/>
                      <a:pt x="243" y="199"/>
                      <a:pt x="243" y="203"/>
                    </a:cubicBezTo>
                    <a:lnTo>
                      <a:pt x="258" y="292"/>
                    </a:lnTo>
                    <a:cubicBezTo>
                      <a:pt x="260" y="303"/>
                      <a:pt x="249" y="310"/>
                      <a:pt x="239" y="306"/>
                    </a:cubicBezTo>
                    <a:lnTo>
                      <a:pt x="163" y="264"/>
                    </a:lnTo>
                    <a:cubicBezTo>
                      <a:pt x="159" y="262"/>
                      <a:pt x="155" y="262"/>
                      <a:pt x="151" y="264"/>
                    </a:cubicBezTo>
                    <a:lnTo>
                      <a:pt x="74" y="306"/>
                    </a:lnTo>
                    <a:cubicBezTo>
                      <a:pt x="65" y="310"/>
                      <a:pt x="54" y="303"/>
                      <a:pt x="56" y="292"/>
                    </a:cubicBezTo>
                    <a:lnTo>
                      <a:pt x="70" y="203"/>
                    </a:lnTo>
                    <a:cubicBezTo>
                      <a:pt x="71" y="199"/>
                      <a:pt x="70" y="195"/>
                      <a:pt x="67" y="192"/>
                    </a:cubicBezTo>
                    <a:lnTo>
                      <a:pt x="4" y="129"/>
                    </a:lnTo>
                    <a:cubicBezTo>
                      <a:pt x="-4" y="121"/>
                      <a:pt x="1" y="108"/>
                      <a:pt x="11" y="107"/>
                    </a:cubicBezTo>
                    <a:lnTo>
                      <a:pt x="97" y="94"/>
                    </a:lnTo>
                    <a:cubicBezTo>
                      <a:pt x="101" y="93"/>
                      <a:pt x="105" y="90"/>
                      <a:pt x="107" y="87"/>
                    </a:cubicBezTo>
                    <a:lnTo>
                      <a:pt x="146" y="7"/>
                    </a:lnTo>
                    <a:cubicBezTo>
                      <a:pt x="150" y="-2"/>
                      <a:pt x="164" y="-2"/>
                      <a:pt x="169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12" name="Freeform: Shape 711">
                <a:extLst>
                  <a:ext uri="{FF2B5EF4-FFF2-40B4-BE49-F238E27FC236}">
                    <a16:creationId xmlns:a16="http://schemas.microsoft.com/office/drawing/2014/main" id="{466585B8-2A53-4A97-A12B-EB8DA4CD5A3E}"/>
                  </a:ext>
                </a:extLst>
              </p:cNvPr>
              <p:cNvSpPr/>
              <p:nvPr/>
            </p:nvSpPr>
            <p:spPr>
              <a:xfrm>
                <a:off x="8010549" y="3831409"/>
                <a:ext cx="417952" cy="4103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1" h="325">
                    <a:moveTo>
                      <a:pt x="165" y="263"/>
                    </a:moveTo>
                    <a:cubicBezTo>
                      <a:pt x="168" y="263"/>
                      <a:pt x="172" y="264"/>
                      <a:pt x="176" y="266"/>
                    </a:cubicBezTo>
                    <a:lnTo>
                      <a:pt x="251" y="307"/>
                    </a:lnTo>
                    <a:cubicBezTo>
                      <a:pt x="254" y="308"/>
                      <a:pt x="256" y="307"/>
                      <a:pt x="256" y="307"/>
                    </a:cubicBezTo>
                    <a:cubicBezTo>
                      <a:pt x="257" y="306"/>
                      <a:pt x="258" y="305"/>
                      <a:pt x="258" y="302"/>
                    </a:cubicBezTo>
                    <a:lnTo>
                      <a:pt x="243" y="214"/>
                    </a:lnTo>
                    <a:cubicBezTo>
                      <a:pt x="242" y="207"/>
                      <a:pt x="244" y="200"/>
                      <a:pt x="249" y="195"/>
                    </a:cubicBezTo>
                    <a:lnTo>
                      <a:pt x="312" y="132"/>
                    </a:lnTo>
                    <a:cubicBezTo>
                      <a:pt x="314" y="130"/>
                      <a:pt x="313" y="128"/>
                      <a:pt x="313" y="127"/>
                    </a:cubicBezTo>
                    <a:cubicBezTo>
                      <a:pt x="312" y="126"/>
                      <a:pt x="312" y="124"/>
                      <a:pt x="310" y="124"/>
                    </a:cubicBezTo>
                    <a:lnTo>
                      <a:pt x="223" y="111"/>
                    </a:lnTo>
                    <a:cubicBezTo>
                      <a:pt x="217" y="110"/>
                      <a:pt x="210" y="105"/>
                      <a:pt x="207" y="99"/>
                    </a:cubicBezTo>
                    <a:lnTo>
                      <a:pt x="169" y="19"/>
                    </a:lnTo>
                    <a:cubicBezTo>
                      <a:pt x="167" y="17"/>
                      <a:pt x="166" y="17"/>
                      <a:pt x="165" y="17"/>
                    </a:cubicBezTo>
                    <a:cubicBezTo>
                      <a:pt x="164" y="17"/>
                      <a:pt x="162" y="17"/>
                      <a:pt x="161" y="19"/>
                    </a:cubicBezTo>
                    <a:lnTo>
                      <a:pt x="123" y="99"/>
                    </a:lnTo>
                    <a:cubicBezTo>
                      <a:pt x="120" y="105"/>
                      <a:pt x="114" y="110"/>
                      <a:pt x="106" y="111"/>
                    </a:cubicBezTo>
                    <a:lnTo>
                      <a:pt x="20" y="124"/>
                    </a:lnTo>
                    <a:cubicBezTo>
                      <a:pt x="18" y="124"/>
                      <a:pt x="17" y="126"/>
                      <a:pt x="17" y="127"/>
                    </a:cubicBezTo>
                    <a:cubicBezTo>
                      <a:pt x="17" y="128"/>
                      <a:pt x="17" y="130"/>
                      <a:pt x="18" y="132"/>
                    </a:cubicBezTo>
                    <a:lnTo>
                      <a:pt x="81" y="195"/>
                    </a:lnTo>
                    <a:cubicBezTo>
                      <a:pt x="86" y="200"/>
                      <a:pt x="88" y="207"/>
                      <a:pt x="87" y="214"/>
                    </a:cubicBezTo>
                    <a:lnTo>
                      <a:pt x="72" y="302"/>
                    </a:lnTo>
                    <a:cubicBezTo>
                      <a:pt x="71" y="305"/>
                      <a:pt x="74" y="306"/>
                      <a:pt x="74" y="307"/>
                    </a:cubicBezTo>
                    <a:cubicBezTo>
                      <a:pt x="75" y="307"/>
                      <a:pt x="76" y="308"/>
                      <a:pt x="78" y="307"/>
                    </a:cubicBezTo>
                    <a:lnTo>
                      <a:pt x="155" y="266"/>
                    </a:lnTo>
                    <a:cubicBezTo>
                      <a:pt x="158" y="264"/>
                      <a:pt x="161" y="263"/>
                      <a:pt x="165" y="263"/>
                    </a:cubicBezTo>
                    <a:close/>
                    <a:moveTo>
                      <a:pt x="254" y="324"/>
                    </a:moveTo>
                    <a:cubicBezTo>
                      <a:pt x="250" y="324"/>
                      <a:pt x="247" y="324"/>
                      <a:pt x="243" y="322"/>
                    </a:cubicBezTo>
                    <a:lnTo>
                      <a:pt x="167" y="280"/>
                    </a:lnTo>
                    <a:cubicBezTo>
                      <a:pt x="166" y="280"/>
                      <a:pt x="164" y="280"/>
                      <a:pt x="163" y="280"/>
                    </a:cubicBezTo>
                    <a:lnTo>
                      <a:pt x="87" y="322"/>
                    </a:lnTo>
                    <a:cubicBezTo>
                      <a:pt x="80" y="326"/>
                      <a:pt x="70" y="326"/>
                      <a:pt x="64" y="321"/>
                    </a:cubicBezTo>
                    <a:cubicBezTo>
                      <a:pt x="57" y="316"/>
                      <a:pt x="54" y="308"/>
                      <a:pt x="55" y="299"/>
                    </a:cubicBezTo>
                    <a:lnTo>
                      <a:pt x="70" y="211"/>
                    </a:lnTo>
                    <a:cubicBezTo>
                      <a:pt x="70" y="209"/>
                      <a:pt x="70" y="208"/>
                      <a:pt x="69" y="207"/>
                    </a:cubicBezTo>
                    <a:lnTo>
                      <a:pt x="6" y="144"/>
                    </a:lnTo>
                    <a:cubicBezTo>
                      <a:pt x="0" y="138"/>
                      <a:pt x="-2" y="129"/>
                      <a:pt x="1" y="122"/>
                    </a:cubicBezTo>
                    <a:cubicBezTo>
                      <a:pt x="3" y="114"/>
                      <a:pt x="10" y="109"/>
                      <a:pt x="18" y="107"/>
                    </a:cubicBezTo>
                    <a:lnTo>
                      <a:pt x="104" y="94"/>
                    </a:lnTo>
                    <a:cubicBezTo>
                      <a:pt x="105" y="94"/>
                      <a:pt x="106" y="93"/>
                      <a:pt x="107" y="92"/>
                    </a:cubicBezTo>
                    <a:lnTo>
                      <a:pt x="145" y="12"/>
                    </a:lnTo>
                    <a:cubicBezTo>
                      <a:pt x="149" y="5"/>
                      <a:pt x="156" y="0"/>
                      <a:pt x="165" y="0"/>
                    </a:cubicBezTo>
                    <a:cubicBezTo>
                      <a:pt x="173" y="0"/>
                      <a:pt x="181" y="5"/>
                      <a:pt x="185" y="12"/>
                    </a:cubicBezTo>
                    <a:lnTo>
                      <a:pt x="223" y="92"/>
                    </a:lnTo>
                    <a:cubicBezTo>
                      <a:pt x="223" y="93"/>
                      <a:pt x="224" y="94"/>
                      <a:pt x="226" y="94"/>
                    </a:cubicBezTo>
                    <a:lnTo>
                      <a:pt x="312" y="107"/>
                    </a:lnTo>
                    <a:cubicBezTo>
                      <a:pt x="320" y="109"/>
                      <a:pt x="327" y="114"/>
                      <a:pt x="329" y="122"/>
                    </a:cubicBezTo>
                    <a:cubicBezTo>
                      <a:pt x="332" y="129"/>
                      <a:pt x="330" y="138"/>
                      <a:pt x="324" y="144"/>
                    </a:cubicBezTo>
                    <a:lnTo>
                      <a:pt x="261" y="207"/>
                    </a:lnTo>
                    <a:cubicBezTo>
                      <a:pt x="260" y="208"/>
                      <a:pt x="260" y="209"/>
                      <a:pt x="260" y="211"/>
                    </a:cubicBezTo>
                    <a:lnTo>
                      <a:pt x="275" y="299"/>
                    </a:lnTo>
                    <a:cubicBezTo>
                      <a:pt x="276" y="308"/>
                      <a:pt x="273" y="316"/>
                      <a:pt x="266" y="321"/>
                    </a:cubicBezTo>
                    <a:cubicBezTo>
                      <a:pt x="262" y="323"/>
                      <a:pt x="258" y="324"/>
                      <a:pt x="254" y="32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</p:grpSp>
      </p:grpSp>
      <p:sp>
        <p:nvSpPr>
          <p:cNvPr id="742" name="TextBox 741">
            <a:extLst>
              <a:ext uri="{FF2B5EF4-FFF2-40B4-BE49-F238E27FC236}">
                <a16:creationId xmlns:a16="http://schemas.microsoft.com/office/drawing/2014/main" id="{E65DFF41-86E8-46BA-83EA-694FB885F787}"/>
              </a:ext>
            </a:extLst>
          </p:cNvPr>
          <p:cNvSpPr txBox="1"/>
          <p:nvPr/>
        </p:nvSpPr>
        <p:spPr>
          <a:xfrm>
            <a:off x="1982798" y="8295102"/>
            <a:ext cx="4302834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743" name="TextBox 742">
            <a:extLst>
              <a:ext uri="{FF2B5EF4-FFF2-40B4-BE49-F238E27FC236}">
                <a16:creationId xmlns:a16="http://schemas.microsoft.com/office/drawing/2014/main" id="{994AB73D-C785-477B-BD26-6747E0084894}"/>
              </a:ext>
            </a:extLst>
          </p:cNvPr>
          <p:cNvSpPr txBox="1"/>
          <p:nvPr/>
        </p:nvSpPr>
        <p:spPr>
          <a:xfrm>
            <a:off x="7352358" y="8295102"/>
            <a:ext cx="4302834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744" name="TextBox 743">
            <a:extLst>
              <a:ext uri="{FF2B5EF4-FFF2-40B4-BE49-F238E27FC236}">
                <a16:creationId xmlns:a16="http://schemas.microsoft.com/office/drawing/2014/main" id="{7918C056-38A7-4211-9B7C-88374B835A18}"/>
              </a:ext>
            </a:extLst>
          </p:cNvPr>
          <p:cNvSpPr txBox="1"/>
          <p:nvPr/>
        </p:nvSpPr>
        <p:spPr>
          <a:xfrm>
            <a:off x="12721918" y="8295102"/>
            <a:ext cx="4302834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745" name="TextBox 744">
            <a:extLst>
              <a:ext uri="{FF2B5EF4-FFF2-40B4-BE49-F238E27FC236}">
                <a16:creationId xmlns:a16="http://schemas.microsoft.com/office/drawing/2014/main" id="{1616C4DC-59CB-4812-B626-7DECB7AB111E}"/>
              </a:ext>
            </a:extLst>
          </p:cNvPr>
          <p:cNvSpPr txBox="1"/>
          <p:nvPr/>
        </p:nvSpPr>
        <p:spPr>
          <a:xfrm>
            <a:off x="18091478" y="8295102"/>
            <a:ext cx="4302834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746" name="TextBox 745">
            <a:extLst>
              <a:ext uri="{FF2B5EF4-FFF2-40B4-BE49-F238E27FC236}">
                <a16:creationId xmlns:a16="http://schemas.microsoft.com/office/drawing/2014/main" id="{EAD931E8-16E8-4EC0-80B9-DB0B9B984BAF}"/>
              </a:ext>
            </a:extLst>
          </p:cNvPr>
          <p:cNvSpPr txBox="1"/>
          <p:nvPr/>
        </p:nvSpPr>
        <p:spPr>
          <a:xfrm>
            <a:off x="1982798" y="10306889"/>
            <a:ext cx="430283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747" name="TextBox 746">
            <a:extLst>
              <a:ext uri="{FF2B5EF4-FFF2-40B4-BE49-F238E27FC236}">
                <a16:creationId xmlns:a16="http://schemas.microsoft.com/office/drawing/2014/main" id="{FF234F1E-10B6-4575-8857-C870AFFA3920}"/>
              </a:ext>
            </a:extLst>
          </p:cNvPr>
          <p:cNvSpPr txBox="1"/>
          <p:nvPr/>
        </p:nvSpPr>
        <p:spPr>
          <a:xfrm>
            <a:off x="7352358" y="10306889"/>
            <a:ext cx="430283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748" name="TextBox 747">
            <a:extLst>
              <a:ext uri="{FF2B5EF4-FFF2-40B4-BE49-F238E27FC236}">
                <a16:creationId xmlns:a16="http://schemas.microsoft.com/office/drawing/2014/main" id="{B379780D-E176-4A12-9359-F4163F7D51CD}"/>
              </a:ext>
            </a:extLst>
          </p:cNvPr>
          <p:cNvSpPr txBox="1"/>
          <p:nvPr/>
        </p:nvSpPr>
        <p:spPr>
          <a:xfrm>
            <a:off x="12721918" y="10306889"/>
            <a:ext cx="430283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749" name="TextBox 748">
            <a:extLst>
              <a:ext uri="{FF2B5EF4-FFF2-40B4-BE49-F238E27FC236}">
                <a16:creationId xmlns:a16="http://schemas.microsoft.com/office/drawing/2014/main" id="{16DA3081-3D64-4710-B1F9-189AD265D7B5}"/>
              </a:ext>
            </a:extLst>
          </p:cNvPr>
          <p:cNvSpPr txBox="1"/>
          <p:nvPr/>
        </p:nvSpPr>
        <p:spPr>
          <a:xfrm>
            <a:off x="18091478" y="10306889"/>
            <a:ext cx="430283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750" name="TextBox 749">
            <a:extLst>
              <a:ext uri="{FF2B5EF4-FFF2-40B4-BE49-F238E27FC236}">
                <a16:creationId xmlns:a16="http://schemas.microsoft.com/office/drawing/2014/main" id="{8C945018-AE83-4769-9D54-FE3A4F459A6C}"/>
              </a:ext>
            </a:extLst>
          </p:cNvPr>
          <p:cNvSpPr txBox="1"/>
          <p:nvPr/>
        </p:nvSpPr>
        <p:spPr>
          <a:xfrm>
            <a:off x="1520825" y="69920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400" dirty="0">
                <a:latin typeface="Poppins" panose="00000500000000000000" pitchFamily="2" charset="0"/>
                <a:cs typeface="Poppins" panose="00000500000000000000" pitchFamily="2" charset="0"/>
              </a:rPr>
              <a:t>LOYALTY PROGRAM SLIDE</a:t>
            </a:r>
          </a:p>
        </p:txBody>
      </p:sp>
      <p:sp>
        <p:nvSpPr>
          <p:cNvPr id="751" name="TextBox 750">
            <a:extLst>
              <a:ext uri="{FF2B5EF4-FFF2-40B4-BE49-F238E27FC236}">
                <a16:creationId xmlns:a16="http://schemas.microsoft.com/office/drawing/2014/main" id="{3034A479-8FC2-4024-AC5C-2AD9EFA80369}"/>
              </a:ext>
            </a:extLst>
          </p:cNvPr>
          <p:cNvSpPr txBox="1"/>
          <p:nvPr/>
        </p:nvSpPr>
        <p:spPr>
          <a:xfrm>
            <a:off x="1520826" y="1837469"/>
            <a:ext cx="21336000" cy="6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1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948870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Freeform 69">
            <a:extLst>
              <a:ext uri="{FF2B5EF4-FFF2-40B4-BE49-F238E27FC236}">
                <a16:creationId xmlns:a16="http://schemas.microsoft.com/office/drawing/2014/main" id="{19DD4B07-0C15-4ACC-B4F9-95ED8F87175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649044" y="4918199"/>
            <a:ext cx="4813789" cy="7968029"/>
          </a:xfrm>
          <a:prstGeom prst="round2SameRect">
            <a:avLst>
              <a:gd name="adj1" fmla="val 27431"/>
              <a:gd name="adj2" fmla="val 0"/>
            </a:avLst>
          </a:prstGeom>
          <a:solidFill>
            <a:schemeClr val="accent1">
              <a:alpha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938" name="Freeform 69">
            <a:extLst>
              <a:ext uri="{FF2B5EF4-FFF2-40B4-BE49-F238E27FC236}">
                <a16:creationId xmlns:a16="http://schemas.microsoft.com/office/drawing/2014/main" id="{48BACD99-FFE9-445B-9656-BE13EC600E6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7072801" y="4918199"/>
            <a:ext cx="4813789" cy="7968029"/>
          </a:xfrm>
          <a:prstGeom prst="round2SameRect">
            <a:avLst>
              <a:gd name="adj1" fmla="val 27431"/>
              <a:gd name="adj2" fmla="val 0"/>
            </a:avLst>
          </a:prstGeom>
          <a:solidFill>
            <a:schemeClr val="accent2">
              <a:alpha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939" name="Freeform 69">
            <a:extLst>
              <a:ext uri="{FF2B5EF4-FFF2-40B4-BE49-F238E27FC236}">
                <a16:creationId xmlns:a16="http://schemas.microsoft.com/office/drawing/2014/main" id="{5AED9469-8C95-4A04-BAE4-F2EA0A0537B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2491062" y="4918199"/>
            <a:ext cx="4813789" cy="7968029"/>
          </a:xfrm>
          <a:prstGeom prst="round2SameRect">
            <a:avLst>
              <a:gd name="adj1" fmla="val 27431"/>
              <a:gd name="adj2" fmla="val 0"/>
            </a:avLst>
          </a:prstGeom>
          <a:solidFill>
            <a:schemeClr val="accent3">
              <a:alpha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940" name="Freeform 69">
            <a:extLst>
              <a:ext uri="{FF2B5EF4-FFF2-40B4-BE49-F238E27FC236}">
                <a16:creationId xmlns:a16="http://schemas.microsoft.com/office/drawing/2014/main" id="{101F8D49-8F46-4D3C-96F1-5010D3B8F23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7909321" y="4918199"/>
            <a:ext cx="4813789" cy="7968029"/>
          </a:xfrm>
          <a:prstGeom prst="round2SameRect">
            <a:avLst>
              <a:gd name="adj1" fmla="val 27431"/>
              <a:gd name="adj2" fmla="val 0"/>
            </a:avLst>
          </a:prstGeom>
          <a:solidFill>
            <a:schemeClr val="accent4">
              <a:alpha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82" name="Freeform 70">
            <a:extLst>
              <a:ext uri="{FF2B5EF4-FFF2-40B4-BE49-F238E27FC236}">
                <a16:creationId xmlns:a16="http://schemas.microsoft.com/office/drawing/2014/main" id="{5CE26736-D9C3-46A1-9045-468DEE1ED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4919" y="3357564"/>
            <a:ext cx="2242039" cy="2242038"/>
          </a:xfrm>
          <a:custGeom>
            <a:avLst/>
            <a:gdLst>
              <a:gd name="T0" fmla="*/ 1800 w 1801"/>
              <a:gd name="T1" fmla="*/ 900 h 1801"/>
              <a:gd name="T2" fmla="*/ 1800 w 1801"/>
              <a:gd name="T3" fmla="*/ 900 h 1801"/>
              <a:gd name="T4" fmla="*/ 900 w 1801"/>
              <a:gd name="T5" fmla="*/ 1800 h 1801"/>
              <a:gd name="T6" fmla="*/ 900 w 1801"/>
              <a:gd name="T7" fmla="*/ 1800 h 1801"/>
              <a:gd name="T8" fmla="*/ 0 w 1801"/>
              <a:gd name="T9" fmla="*/ 900 h 1801"/>
              <a:gd name="T10" fmla="*/ 0 w 1801"/>
              <a:gd name="T11" fmla="*/ 900 h 1801"/>
              <a:gd name="T12" fmla="*/ 900 w 1801"/>
              <a:gd name="T13" fmla="*/ 0 h 1801"/>
              <a:gd name="T14" fmla="*/ 900 w 1801"/>
              <a:gd name="T15" fmla="*/ 0 h 1801"/>
              <a:gd name="T16" fmla="*/ 1800 w 1801"/>
              <a:gd name="T17" fmla="*/ 900 h 18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1" h="1801">
                <a:moveTo>
                  <a:pt x="1800" y="900"/>
                </a:moveTo>
                <a:lnTo>
                  <a:pt x="1800" y="900"/>
                </a:lnTo>
                <a:cubicBezTo>
                  <a:pt x="1800" y="1397"/>
                  <a:pt x="1397" y="1800"/>
                  <a:pt x="900" y="1800"/>
                </a:cubicBezTo>
                <a:lnTo>
                  <a:pt x="900" y="1800"/>
                </a:lnTo>
                <a:cubicBezTo>
                  <a:pt x="403" y="1800"/>
                  <a:pt x="0" y="1397"/>
                  <a:pt x="0" y="900"/>
                </a:cubicBezTo>
                <a:lnTo>
                  <a:pt x="0" y="900"/>
                </a:lnTo>
                <a:cubicBezTo>
                  <a:pt x="0" y="403"/>
                  <a:pt x="403" y="0"/>
                  <a:pt x="900" y="0"/>
                </a:cubicBezTo>
                <a:lnTo>
                  <a:pt x="900" y="0"/>
                </a:lnTo>
                <a:cubicBezTo>
                  <a:pt x="1397" y="0"/>
                  <a:pt x="1800" y="403"/>
                  <a:pt x="1800" y="90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83" name="Freeform 71">
            <a:extLst>
              <a:ext uri="{FF2B5EF4-FFF2-40B4-BE49-F238E27FC236}">
                <a16:creationId xmlns:a16="http://schemas.microsoft.com/office/drawing/2014/main" id="{552D845D-07D5-43AD-BCC3-EEBC9C6EF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1311" y="3483952"/>
            <a:ext cx="2000250" cy="2000250"/>
          </a:xfrm>
          <a:custGeom>
            <a:avLst/>
            <a:gdLst>
              <a:gd name="T0" fmla="*/ 1602 w 1603"/>
              <a:gd name="T1" fmla="*/ 801 h 1603"/>
              <a:gd name="T2" fmla="*/ 1602 w 1603"/>
              <a:gd name="T3" fmla="*/ 801 h 1603"/>
              <a:gd name="T4" fmla="*/ 801 w 1603"/>
              <a:gd name="T5" fmla="*/ 1602 h 1603"/>
              <a:gd name="T6" fmla="*/ 801 w 1603"/>
              <a:gd name="T7" fmla="*/ 1602 h 1603"/>
              <a:gd name="T8" fmla="*/ 0 w 1603"/>
              <a:gd name="T9" fmla="*/ 801 h 1603"/>
              <a:gd name="T10" fmla="*/ 0 w 1603"/>
              <a:gd name="T11" fmla="*/ 801 h 1603"/>
              <a:gd name="T12" fmla="*/ 801 w 1603"/>
              <a:gd name="T13" fmla="*/ 0 h 1603"/>
              <a:gd name="T14" fmla="*/ 801 w 1603"/>
              <a:gd name="T15" fmla="*/ 0 h 1603"/>
              <a:gd name="T16" fmla="*/ 1602 w 1603"/>
              <a:gd name="T17" fmla="*/ 801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03" h="1603">
                <a:moveTo>
                  <a:pt x="1602" y="801"/>
                </a:moveTo>
                <a:lnTo>
                  <a:pt x="1602" y="801"/>
                </a:lnTo>
                <a:cubicBezTo>
                  <a:pt x="1602" y="1244"/>
                  <a:pt x="1243" y="1602"/>
                  <a:pt x="801" y="1602"/>
                </a:cubicBezTo>
                <a:lnTo>
                  <a:pt x="801" y="1602"/>
                </a:lnTo>
                <a:cubicBezTo>
                  <a:pt x="358" y="1602"/>
                  <a:pt x="0" y="1244"/>
                  <a:pt x="0" y="801"/>
                </a:cubicBezTo>
                <a:lnTo>
                  <a:pt x="0" y="801"/>
                </a:lnTo>
                <a:cubicBezTo>
                  <a:pt x="0" y="359"/>
                  <a:pt x="358" y="0"/>
                  <a:pt x="801" y="0"/>
                </a:cubicBezTo>
                <a:lnTo>
                  <a:pt x="801" y="0"/>
                </a:lnTo>
                <a:cubicBezTo>
                  <a:pt x="1243" y="0"/>
                  <a:pt x="1602" y="359"/>
                  <a:pt x="1602" y="80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204" name="Freeform 192">
            <a:extLst>
              <a:ext uri="{FF2B5EF4-FFF2-40B4-BE49-F238E27FC236}">
                <a16:creationId xmlns:a16="http://schemas.microsoft.com/office/drawing/2014/main" id="{ECC2128C-D30E-4927-80E4-61A5E8144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8677" y="3357564"/>
            <a:ext cx="2242039" cy="2242038"/>
          </a:xfrm>
          <a:custGeom>
            <a:avLst/>
            <a:gdLst>
              <a:gd name="T0" fmla="*/ 1800 w 1801"/>
              <a:gd name="T1" fmla="*/ 900 h 1801"/>
              <a:gd name="T2" fmla="*/ 1800 w 1801"/>
              <a:gd name="T3" fmla="*/ 900 h 1801"/>
              <a:gd name="T4" fmla="*/ 900 w 1801"/>
              <a:gd name="T5" fmla="*/ 1800 h 1801"/>
              <a:gd name="T6" fmla="*/ 900 w 1801"/>
              <a:gd name="T7" fmla="*/ 1800 h 1801"/>
              <a:gd name="T8" fmla="*/ 0 w 1801"/>
              <a:gd name="T9" fmla="*/ 900 h 1801"/>
              <a:gd name="T10" fmla="*/ 0 w 1801"/>
              <a:gd name="T11" fmla="*/ 900 h 1801"/>
              <a:gd name="T12" fmla="*/ 900 w 1801"/>
              <a:gd name="T13" fmla="*/ 0 h 1801"/>
              <a:gd name="T14" fmla="*/ 900 w 1801"/>
              <a:gd name="T15" fmla="*/ 0 h 1801"/>
              <a:gd name="T16" fmla="*/ 1800 w 1801"/>
              <a:gd name="T17" fmla="*/ 900 h 18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1" h="1801">
                <a:moveTo>
                  <a:pt x="1800" y="900"/>
                </a:moveTo>
                <a:lnTo>
                  <a:pt x="1800" y="900"/>
                </a:lnTo>
                <a:cubicBezTo>
                  <a:pt x="1800" y="1397"/>
                  <a:pt x="1397" y="1800"/>
                  <a:pt x="900" y="1800"/>
                </a:cubicBezTo>
                <a:lnTo>
                  <a:pt x="900" y="1800"/>
                </a:lnTo>
                <a:cubicBezTo>
                  <a:pt x="403" y="1800"/>
                  <a:pt x="0" y="1397"/>
                  <a:pt x="0" y="900"/>
                </a:cubicBezTo>
                <a:lnTo>
                  <a:pt x="0" y="900"/>
                </a:lnTo>
                <a:cubicBezTo>
                  <a:pt x="0" y="403"/>
                  <a:pt x="403" y="0"/>
                  <a:pt x="900" y="0"/>
                </a:cubicBezTo>
                <a:lnTo>
                  <a:pt x="900" y="0"/>
                </a:lnTo>
                <a:cubicBezTo>
                  <a:pt x="1397" y="0"/>
                  <a:pt x="1800" y="403"/>
                  <a:pt x="1800" y="90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205" name="Freeform 193">
            <a:extLst>
              <a:ext uri="{FF2B5EF4-FFF2-40B4-BE49-F238E27FC236}">
                <a16:creationId xmlns:a16="http://schemas.microsoft.com/office/drawing/2014/main" id="{01B03F13-CD07-42EA-8AE6-A021CC3A4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9571" y="3483952"/>
            <a:ext cx="2000250" cy="2000250"/>
          </a:xfrm>
          <a:custGeom>
            <a:avLst/>
            <a:gdLst>
              <a:gd name="T0" fmla="*/ 1602 w 1603"/>
              <a:gd name="T1" fmla="*/ 801 h 1603"/>
              <a:gd name="T2" fmla="*/ 1602 w 1603"/>
              <a:gd name="T3" fmla="*/ 801 h 1603"/>
              <a:gd name="T4" fmla="*/ 801 w 1603"/>
              <a:gd name="T5" fmla="*/ 1602 h 1603"/>
              <a:gd name="T6" fmla="*/ 801 w 1603"/>
              <a:gd name="T7" fmla="*/ 1602 h 1603"/>
              <a:gd name="T8" fmla="*/ 0 w 1603"/>
              <a:gd name="T9" fmla="*/ 801 h 1603"/>
              <a:gd name="T10" fmla="*/ 0 w 1603"/>
              <a:gd name="T11" fmla="*/ 801 h 1603"/>
              <a:gd name="T12" fmla="*/ 801 w 1603"/>
              <a:gd name="T13" fmla="*/ 0 h 1603"/>
              <a:gd name="T14" fmla="*/ 801 w 1603"/>
              <a:gd name="T15" fmla="*/ 0 h 1603"/>
              <a:gd name="T16" fmla="*/ 1602 w 1603"/>
              <a:gd name="T17" fmla="*/ 801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03" h="1603">
                <a:moveTo>
                  <a:pt x="1602" y="801"/>
                </a:moveTo>
                <a:lnTo>
                  <a:pt x="1602" y="801"/>
                </a:lnTo>
                <a:cubicBezTo>
                  <a:pt x="1602" y="1244"/>
                  <a:pt x="1243" y="1602"/>
                  <a:pt x="801" y="1602"/>
                </a:cubicBezTo>
                <a:lnTo>
                  <a:pt x="801" y="1602"/>
                </a:lnTo>
                <a:cubicBezTo>
                  <a:pt x="359" y="1602"/>
                  <a:pt x="0" y="1244"/>
                  <a:pt x="0" y="801"/>
                </a:cubicBezTo>
                <a:lnTo>
                  <a:pt x="0" y="801"/>
                </a:lnTo>
                <a:cubicBezTo>
                  <a:pt x="0" y="359"/>
                  <a:pt x="359" y="0"/>
                  <a:pt x="801" y="0"/>
                </a:cubicBezTo>
                <a:lnTo>
                  <a:pt x="801" y="0"/>
                </a:lnTo>
                <a:cubicBezTo>
                  <a:pt x="1243" y="0"/>
                  <a:pt x="1602" y="359"/>
                  <a:pt x="1602" y="80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334" name="Freeform 322">
            <a:extLst>
              <a:ext uri="{FF2B5EF4-FFF2-40B4-BE49-F238E27FC236}">
                <a16:creationId xmlns:a16="http://schemas.microsoft.com/office/drawing/2014/main" id="{2A4A7637-710E-4A26-B1C7-79A6EF3D0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76937" y="3357564"/>
            <a:ext cx="2242039" cy="2242038"/>
          </a:xfrm>
          <a:custGeom>
            <a:avLst/>
            <a:gdLst>
              <a:gd name="T0" fmla="*/ 1800 w 1801"/>
              <a:gd name="T1" fmla="*/ 900 h 1801"/>
              <a:gd name="T2" fmla="*/ 1800 w 1801"/>
              <a:gd name="T3" fmla="*/ 900 h 1801"/>
              <a:gd name="T4" fmla="*/ 900 w 1801"/>
              <a:gd name="T5" fmla="*/ 1800 h 1801"/>
              <a:gd name="T6" fmla="*/ 900 w 1801"/>
              <a:gd name="T7" fmla="*/ 1800 h 1801"/>
              <a:gd name="T8" fmla="*/ 0 w 1801"/>
              <a:gd name="T9" fmla="*/ 900 h 1801"/>
              <a:gd name="T10" fmla="*/ 0 w 1801"/>
              <a:gd name="T11" fmla="*/ 900 h 1801"/>
              <a:gd name="T12" fmla="*/ 900 w 1801"/>
              <a:gd name="T13" fmla="*/ 0 h 1801"/>
              <a:gd name="T14" fmla="*/ 900 w 1801"/>
              <a:gd name="T15" fmla="*/ 0 h 1801"/>
              <a:gd name="T16" fmla="*/ 1800 w 1801"/>
              <a:gd name="T17" fmla="*/ 900 h 18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1" h="1801">
                <a:moveTo>
                  <a:pt x="1800" y="900"/>
                </a:moveTo>
                <a:lnTo>
                  <a:pt x="1800" y="900"/>
                </a:lnTo>
                <a:cubicBezTo>
                  <a:pt x="1800" y="1397"/>
                  <a:pt x="1397" y="1800"/>
                  <a:pt x="900" y="1800"/>
                </a:cubicBezTo>
                <a:lnTo>
                  <a:pt x="900" y="1800"/>
                </a:lnTo>
                <a:cubicBezTo>
                  <a:pt x="403" y="1800"/>
                  <a:pt x="0" y="1397"/>
                  <a:pt x="0" y="900"/>
                </a:cubicBezTo>
                <a:lnTo>
                  <a:pt x="0" y="900"/>
                </a:lnTo>
                <a:cubicBezTo>
                  <a:pt x="0" y="403"/>
                  <a:pt x="403" y="0"/>
                  <a:pt x="900" y="0"/>
                </a:cubicBezTo>
                <a:lnTo>
                  <a:pt x="900" y="0"/>
                </a:lnTo>
                <a:cubicBezTo>
                  <a:pt x="1397" y="0"/>
                  <a:pt x="1800" y="403"/>
                  <a:pt x="1800" y="90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335" name="Freeform 323">
            <a:extLst>
              <a:ext uri="{FF2B5EF4-FFF2-40B4-BE49-F238E27FC236}">
                <a16:creationId xmlns:a16="http://schemas.microsoft.com/office/drawing/2014/main" id="{C84DD881-7003-4712-92C5-619381BC6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7831" y="3483952"/>
            <a:ext cx="2000250" cy="2000250"/>
          </a:xfrm>
          <a:custGeom>
            <a:avLst/>
            <a:gdLst>
              <a:gd name="T0" fmla="*/ 1602 w 1603"/>
              <a:gd name="T1" fmla="*/ 801 h 1603"/>
              <a:gd name="T2" fmla="*/ 1602 w 1603"/>
              <a:gd name="T3" fmla="*/ 801 h 1603"/>
              <a:gd name="T4" fmla="*/ 801 w 1603"/>
              <a:gd name="T5" fmla="*/ 1602 h 1603"/>
              <a:gd name="T6" fmla="*/ 801 w 1603"/>
              <a:gd name="T7" fmla="*/ 1602 h 1603"/>
              <a:gd name="T8" fmla="*/ 0 w 1603"/>
              <a:gd name="T9" fmla="*/ 801 h 1603"/>
              <a:gd name="T10" fmla="*/ 0 w 1603"/>
              <a:gd name="T11" fmla="*/ 801 h 1603"/>
              <a:gd name="T12" fmla="*/ 801 w 1603"/>
              <a:gd name="T13" fmla="*/ 0 h 1603"/>
              <a:gd name="T14" fmla="*/ 801 w 1603"/>
              <a:gd name="T15" fmla="*/ 0 h 1603"/>
              <a:gd name="T16" fmla="*/ 1602 w 1603"/>
              <a:gd name="T17" fmla="*/ 801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03" h="1603">
                <a:moveTo>
                  <a:pt x="1602" y="801"/>
                </a:moveTo>
                <a:lnTo>
                  <a:pt x="1602" y="801"/>
                </a:lnTo>
                <a:cubicBezTo>
                  <a:pt x="1602" y="1244"/>
                  <a:pt x="1244" y="1602"/>
                  <a:pt x="801" y="1602"/>
                </a:cubicBezTo>
                <a:lnTo>
                  <a:pt x="801" y="1602"/>
                </a:lnTo>
                <a:cubicBezTo>
                  <a:pt x="359" y="1602"/>
                  <a:pt x="0" y="1244"/>
                  <a:pt x="0" y="801"/>
                </a:cubicBezTo>
                <a:lnTo>
                  <a:pt x="0" y="801"/>
                </a:lnTo>
                <a:cubicBezTo>
                  <a:pt x="0" y="359"/>
                  <a:pt x="359" y="0"/>
                  <a:pt x="801" y="0"/>
                </a:cubicBezTo>
                <a:lnTo>
                  <a:pt x="801" y="0"/>
                </a:lnTo>
                <a:cubicBezTo>
                  <a:pt x="1244" y="0"/>
                  <a:pt x="1602" y="359"/>
                  <a:pt x="1602" y="80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471" name="Freeform 459">
            <a:extLst>
              <a:ext uri="{FF2B5EF4-FFF2-40B4-BE49-F238E27FC236}">
                <a16:creationId xmlns:a16="http://schemas.microsoft.com/office/drawing/2014/main" id="{B7CEFE8A-67F8-45F8-B78A-E12CDCFB4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5197" y="3357564"/>
            <a:ext cx="2242039" cy="2242038"/>
          </a:xfrm>
          <a:custGeom>
            <a:avLst/>
            <a:gdLst>
              <a:gd name="T0" fmla="*/ 1800 w 1801"/>
              <a:gd name="T1" fmla="*/ 900 h 1801"/>
              <a:gd name="T2" fmla="*/ 1800 w 1801"/>
              <a:gd name="T3" fmla="*/ 900 h 1801"/>
              <a:gd name="T4" fmla="*/ 900 w 1801"/>
              <a:gd name="T5" fmla="*/ 1800 h 1801"/>
              <a:gd name="T6" fmla="*/ 900 w 1801"/>
              <a:gd name="T7" fmla="*/ 1800 h 1801"/>
              <a:gd name="T8" fmla="*/ 0 w 1801"/>
              <a:gd name="T9" fmla="*/ 900 h 1801"/>
              <a:gd name="T10" fmla="*/ 0 w 1801"/>
              <a:gd name="T11" fmla="*/ 900 h 1801"/>
              <a:gd name="T12" fmla="*/ 900 w 1801"/>
              <a:gd name="T13" fmla="*/ 0 h 1801"/>
              <a:gd name="T14" fmla="*/ 900 w 1801"/>
              <a:gd name="T15" fmla="*/ 0 h 1801"/>
              <a:gd name="T16" fmla="*/ 1800 w 1801"/>
              <a:gd name="T17" fmla="*/ 900 h 18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1" h="1801">
                <a:moveTo>
                  <a:pt x="1800" y="900"/>
                </a:moveTo>
                <a:lnTo>
                  <a:pt x="1800" y="900"/>
                </a:lnTo>
                <a:cubicBezTo>
                  <a:pt x="1800" y="1397"/>
                  <a:pt x="1397" y="1800"/>
                  <a:pt x="900" y="1800"/>
                </a:cubicBezTo>
                <a:lnTo>
                  <a:pt x="900" y="1800"/>
                </a:lnTo>
                <a:cubicBezTo>
                  <a:pt x="403" y="1800"/>
                  <a:pt x="0" y="1397"/>
                  <a:pt x="0" y="900"/>
                </a:cubicBezTo>
                <a:lnTo>
                  <a:pt x="0" y="900"/>
                </a:lnTo>
                <a:cubicBezTo>
                  <a:pt x="0" y="403"/>
                  <a:pt x="403" y="0"/>
                  <a:pt x="900" y="0"/>
                </a:cubicBezTo>
                <a:lnTo>
                  <a:pt x="900" y="0"/>
                </a:lnTo>
                <a:cubicBezTo>
                  <a:pt x="1397" y="0"/>
                  <a:pt x="1800" y="403"/>
                  <a:pt x="1800" y="90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472" name="Freeform 460">
            <a:extLst>
              <a:ext uri="{FF2B5EF4-FFF2-40B4-BE49-F238E27FC236}">
                <a16:creationId xmlns:a16="http://schemas.microsoft.com/office/drawing/2014/main" id="{4803DA03-8BFB-466A-B6B8-7A5466F92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21585" y="3483952"/>
            <a:ext cx="2000250" cy="2000250"/>
          </a:xfrm>
          <a:custGeom>
            <a:avLst/>
            <a:gdLst>
              <a:gd name="T0" fmla="*/ 1602 w 1603"/>
              <a:gd name="T1" fmla="*/ 801 h 1603"/>
              <a:gd name="T2" fmla="*/ 1602 w 1603"/>
              <a:gd name="T3" fmla="*/ 801 h 1603"/>
              <a:gd name="T4" fmla="*/ 801 w 1603"/>
              <a:gd name="T5" fmla="*/ 1602 h 1603"/>
              <a:gd name="T6" fmla="*/ 801 w 1603"/>
              <a:gd name="T7" fmla="*/ 1602 h 1603"/>
              <a:gd name="T8" fmla="*/ 0 w 1603"/>
              <a:gd name="T9" fmla="*/ 801 h 1603"/>
              <a:gd name="T10" fmla="*/ 0 w 1603"/>
              <a:gd name="T11" fmla="*/ 801 h 1603"/>
              <a:gd name="T12" fmla="*/ 801 w 1603"/>
              <a:gd name="T13" fmla="*/ 0 h 1603"/>
              <a:gd name="T14" fmla="*/ 801 w 1603"/>
              <a:gd name="T15" fmla="*/ 0 h 1603"/>
              <a:gd name="T16" fmla="*/ 1602 w 1603"/>
              <a:gd name="T17" fmla="*/ 801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03" h="1603">
                <a:moveTo>
                  <a:pt x="1602" y="801"/>
                </a:moveTo>
                <a:lnTo>
                  <a:pt x="1602" y="801"/>
                </a:lnTo>
                <a:cubicBezTo>
                  <a:pt x="1602" y="1244"/>
                  <a:pt x="1244" y="1602"/>
                  <a:pt x="801" y="1602"/>
                </a:cubicBezTo>
                <a:lnTo>
                  <a:pt x="801" y="1602"/>
                </a:lnTo>
                <a:cubicBezTo>
                  <a:pt x="359" y="1602"/>
                  <a:pt x="0" y="1244"/>
                  <a:pt x="0" y="801"/>
                </a:cubicBezTo>
                <a:lnTo>
                  <a:pt x="0" y="801"/>
                </a:lnTo>
                <a:cubicBezTo>
                  <a:pt x="0" y="359"/>
                  <a:pt x="359" y="0"/>
                  <a:pt x="801" y="0"/>
                </a:cubicBezTo>
                <a:lnTo>
                  <a:pt x="801" y="0"/>
                </a:lnTo>
                <a:cubicBezTo>
                  <a:pt x="1244" y="0"/>
                  <a:pt x="1602" y="359"/>
                  <a:pt x="1602" y="80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grpSp>
        <p:nvGrpSpPr>
          <p:cNvPr id="758" name="Group 757">
            <a:extLst>
              <a:ext uri="{FF2B5EF4-FFF2-40B4-BE49-F238E27FC236}">
                <a16:creationId xmlns:a16="http://schemas.microsoft.com/office/drawing/2014/main" id="{7C540D96-8DFA-4CF2-A63C-AD6BC61CEC2C}"/>
              </a:ext>
            </a:extLst>
          </p:cNvPr>
          <p:cNvGrpSpPr/>
          <p:nvPr/>
        </p:nvGrpSpPr>
        <p:grpSpPr>
          <a:xfrm>
            <a:off x="2607156" y="7364476"/>
            <a:ext cx="2370028" cy="1663210"/>
            <a:chOff x="304555" y="4039880"/>
            <a:chExt cx="2278679" cy="1599103"/>
          </a:xfrm>
        </p:grpSpPr>
        <p:sp>
          <p:nvSpPr>
            <p:cNvPr id="759" name="Freeform: Shape 758">
              <a:extLst>
                <a:ext uri="{FF2B5EF4-FFF2-40B4-BE49-F238E27FC236}">
                  <a16:creationId xmlns:a16="http://schemas.microsoft.com/office/drawing/2014/main" id="{BFFF4F93-81F0-4DBF-9A99-734736CEF848}"/>
                </a:ext>
              </a:extLst>
            </p:cNvPr>
            <p:cNvSpPr/>
            <p:nvPr/>
          </p:nvSpPr>
          <p:spPr>
            <a:xfrm>
              <a:off x="313714" y="4049955"/>
              <a:ext cx="2259446" cy="15798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68" h="1726">
                  <a:moveTo>
                    <a:pt x="2465" y="1143"/>
                  </a:moveTo>
                  <a:lnTo>
                    <a:pt x="2252" y="116"/>
                  </a:lnTo>
                  <a:cubicBezTo>
                    <a:pt x="2236" y="37"/>
                    <a:pt x="2158" y="-13"/>
                    <a:pt x="2079" y="3"/>
                  </a:cubicBezTo>
                  <a:lnTo>
                    <a:pt x="116" y="410"/>
                  </a:lnTo>
                  <a:cubicBezTo>
                    <a:pt x="37" y="427"/>
                    <a:pt x="-13" y="504"/>
                    <a:pt x="3" y="583"/>
                  </a:cubicBezTo>
                  <a:lnTo>
                    <a:pt x="216" y="1610"/>
                  </a:lnTo>
                  <a:cubicBezTo>
                    <a:pt x="233" y="1689"/>
                    <a:pt x="309" y="1739"/>
                    <a:pt x="388" y="1723"/>
                  </a:cubicBezTo>
                  <a:lnTo>
                    <a:pt x="2352" y="1315"/>
                  </a:lnTo>
                  <a:cubicBezTo>
                    <a:pt x="2431" y="1299"/>
                    <a:pt x="2482" y="1222"/>
                    <a:pt x="2465" y="1143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0" name="Freeform: Shape 759">
              <a:extLst>
                <a:ext uri="{FF2B5EF4-FFF2-40B4-BE49-F238E27FC236}">
                  <a16:creationId xmlns:a16="http://schemas.microsoft.com/office/drawing/2014/main" id="{64969B37-E039-4367-978F-3942E6F4D7F5}"/>
                </a:ext>
              </a:extLst>
            </p:cNvPr>
            <p:cNvSpPr/>
            <p:nvPr/>
          </p:nvSpPr>
          <p:spPr>
            <a:xfrm>
              <a:off x="773478" y="4999854"/>
              <a:ext cx="1423732" cy="408331"/>
            </a:xfrm>
            <a:custGeom>
              <a:avLst/>
              <a:gdLst>
                <a:gd name="connsiteX0" fmla="*/ 37088 w 1936605"/>
                <a:gd name="connsiteY0" fmla="*/ 373539 h 555425"/>
                <a:gd name="connsiteX1" fmla="*/ 65522 w 1936605"/>
                <a:gd name="connsiteY1" fmla="*/ 515831 h 555425"/>
                <a:gd name="connsiteX2" fmla="*/ 154534 w 1936605"/>
                <a:gd name="connsiteY2" fmla="*/ 497271 h 555425"/>
                <a:gd name="connsiteX3" fmla="*/ 161952 w 1936605"/>
                <a:gd name="connsiteY3" fmla="*/ 529442 h 555425"/>
                <a:gd name="connsiteX4" fmla="*/ 34614 w 1936605"/>
                <a:gd name="connsiteY4" fmla="*/ 555425 h 555425"/>
                <a:gd name="connsiteX5" fmla="*/ 0 w 1936605"/>
                <a:gd name="connsiteY5" fmla="*/ 380963 h 555425"/>
                <a:gd name="connsiteX6" fmla="*/ 254666 w 1936605"/>
                <a:gd name="connsiteY6" fmla="*/ 368258 h 555425"/>
                <a:gd name="connsiteX7" fmla="*/ 233668 w 1936605"/>
                <a:gd name="connsiteY7" fmla="*/ 368297 h 555425"/>
                <a:gd name="connsiteX8" fmla="*/ 191596 w 1936605"/>
                <a:gd name="connsiteY8" fmla="*/ 432643 h 555425"/>
                <a:gd name="connsiteX9" fmla="*/ 255942 w 1936605"/>
                <a:gd name="connsiteY9" fmla="*/ 474715 h 555425"/>
                <a:gd name="connsiteX10" fmla="*/ 296776 w 1936605"/>
                <a:gd name="connsiteY10" fmla="*/ 410369 h 555425"/>
                <a:gd name="connsiteX11" fmla="*/ 254666 w 1936605"/>
                <a:gd name="connsiteY11" fmla="*/ 368258 h 555425"/>
                <a:gd name="connsiteX12" fmla="*/ 226244 w 1936605"/>
                <a:gd name="connsiteY12" fmla="*/ 331174 h 555425"/>
                <a:gd name="connsiteX13" fmla="*/ 335138 w 1936605"/>
                <a:gd name="connsiteY13" fmla="*/ 402945 h 555425"/>
                <a:gd name="connsiteX14" fmla="*/ 263366 w 1936605"/>
                <a:gd name="connsiteY14" fmla="*/ 511838 h 555425"/>
                <a:gd name="connsiteX15" fmla="*/ 154472 w 1936605"/>
                <a:gd name="connsiteY15" fmla="*/ 440067 h 555425"/>
                <a:gd name="connsiteX16" fmla="*/ 226244 w 1936605"/>
                <a:gd name="connsiteY16" fmla="*/ 331174 h 555425"/>
                <a:gd name="connsiteX17" fmla="*/ 575120 w 1936605"/>
                <a:gd name="connsiteY17" fmla="*/ 297314 h 555425"/>
                <a:gd name="connsiteX18" fmla="*/ 560264 w 1936605"/>
                <a:gd name="connsiteY18" fmla="*/ 370359 h 555425"/>
                <a:gd name="connsiteX19" fmla="*/ 618448 w 1936605"/>
                <a:gd name="connsiteY19" fmla="*/ 359217 h 555425"/>
                <a:gd name="connsiteX20" fmla="*/ 488352 w 1936605"/>
                <a:gd name="connsiteY20" fmla="*/ 281350 h 555425"/>
                <a:gd name="connsiteX21" fmla="*/ 446310 w 1936605"/>
                <a:gd name="connsiteY21" fmla="*/ 401427 h 555425"/>
                <a:gd name="connsiteX22" fmla="*/ 459912 w 1936605"/>
                <a:gd name="connsiteY22" fmla="*/ 468274 h 555425"/>
                <a:gd name="connsiteX23" fmla="*/ 421578 w 1936605"/>
                <a:gd name="connsiteY23" fmla="*/ 476939 h 555425"/>
                <a:gd name="connsiteX24" fmla="*/ 407976 w 1936605"/>
                <a:gd name="connsiteY24" fmla="*/ 408854 h 555425"/>
                <a:gd name="connsiteX25" fmla="*/ 321416 w 1936605"/>
                <a:gd name="connsiteY25" fmla="*/ 316012 h 555425"/>
                <a:gd name="connsiteX26" fmla="*/ 364696 w 1936605"/>
                <a:gd name="connsiteY26" fmla="*/ 306108 h 555425"/>
                <a:gd name="connsiteX27" fmla="*/ 419106 w 1936605"/>
                <a:gd name="connsiteY27" fmla="*/ 366766 h 555425"/>
                <a:gd name="connsiteX28" fmla="*/ 445074 w 1936605"/>
                <a:gd name="connsiteY28" fmla="*/ 288778 h 555425"/>
                <a:gd name="connsiteX29" fmla="*/ 587500 w 1936605"/>
                <a:gd name="connsiteY29" fmla="*/ 260172 h 555425"/>
                <a:gd name="connsiteX30" fmla="*/ 702628 w 1936605"/>
                <a:gd name="connsiteY30" fmla="*/ 418643 h 555425"/>
                <a:gd name="connsiteX31" fmla="*/ 665490 w 1936605"/>
                <a:gd name="connsiteY31" fmla="*/ 426072 h 555425"/>
                <a:gd name="connsiteX32" fmla="*/ 639494 w 1936605"/>
                <a:gd name="connsiteY32" fmla="*/ 391406 h 555425"/>
                <a:gd name="connsiteX33" fmla="*/ 551598 w 1936605"/>
                <a:gd name="connsiteY33" fmla="*/ 408739 h 555425"/>
                <a:gd name="connsiteX34" fmla="*/ 540456 w 1936605"/>
                <a:gd name="connsiteY34" fmla="*/ 452071 h 555425"/>
                <a:gd name="connsiteX35" fmla="*/ 505794 w 1936605"/>
                <a:gd name="connsiteY35" fmla="*/ 459499 h 555425"/>
                <a:gd name="connsiteX36" fmla="*/ 549122 w 1936605"/>
                <a:gd name="connsiteY36" fmla="*/ 268839 h 555425"/>
                <a:gd name="connsiteX37" fmla="*/ 718540 w 1936605"/>
                <a:gd name="connsiteY37" fmla="*/ 231519 h 555425"/>
                <a:gd name="connsiteX38" fmla="*/ 748214 w 1936605"/>
                <a:gd name="connsiteY38" fmla="*/ 373817 h 555425"/>
                <a:gd name="connsiteX39" fmla="*/ 837230 w 1936605"/>
                <a:gd name="connsiteY39" fmla="*/ 355256 h 555425"/>
                <a:gd name="connsiteX40" fmla="*/ 844648 w 1936605"/>
                <a:gd name="connsiteY40" fmla="*/ 387428 h 555425"/>
                <a:gd name="connsiteX41" fmla="*/ 717304 w 1936605"/>
                <a:gd name="connsiteY41" fmla="*/ 414650 h 555425"/>
                <a:gd name="connsiteX42" fmla="*/ 681450 w 1936605"/>
                <a:gd name="connsiteY42" fmla="*/ 240181 h 555425"/>
                <a:gd name="connsiteX43" fmla="*/ 941860 w 1936605"/>
                <a:gd name="connsiteY43" fmla="*/ 186670 h 555425"/>
                <a:gd name="connsiteX44" fmla="*/ 946804 w 1936605"/>
                <a:gd name="connsiteY44" fmla="*/ 220092 h 555425"/>
                <a:gd name="connsiteX45" fmla="*/ 893664 w 1936605"/>
                <a:gd name="connsiteY45" fmla="*/ 231233 h 555425"/>
                <a:gd name="connsiteX46" fmla="*/ 922088 w 1936605"/>
                <a:gd name="connsiteY46" fmla="*/ 372348 h 555425"/>
                <a:gd name="connsiteX47" fmla="*/ 883776 w 1936605"/>
                <a:gd name="connsiteY47" fmla="*/ 381013 h 555425"/>
                <a:gd name="connsiteX48" fmla="*/ 854118 w 1936605"/>
                <a:gd name="connsiteY48" fmla="*/ 238660 h 555425"/>
                <a:gd name="connsiteX49" fmla="*/ 799740 w 1936605"/>
                <a:gd name="connsiteY49" fmla="*/ 249801 h 555425"/>
                <a:gd name="connsiteX50" fmla="*/ 792326 w 1936605"/>
                <a:gd name="connsiteY50" fmla="*/ 217617 h 555425"/>
                <a:gd name="connsiteX51" fmla="*/ 1112492 w 1936605"/>
                <a:gd name="connsiteY51" fmla="*/ 151788 h 555425"/>
                <a:gd name="connsiteX52" fmla="*/ 1070448 w 1936605"/>
                <a:gd name="connsiteY52" fmla="*/ 271865 h 555425"/>
                <a:gd name="connsiteX53" fmla="*/ 1084050 w 1936605"/>
                <a:gd name="connsiteY53" fmla="*/ 338712 h 555425"/>
                <a:gd name="connsiteX54" fmla="*/ 1045716 w 1936605"/>
                <a:gd name="connsiteY54" fmla="*/ 347377 h 555425"/>
                <a:gd name="connsiteX55" fmla="*/ 1032114 w 1936605"/>
                <a:gd name="connsiteY55" fmla="*/ 279292 h 555425"/>
                <a:gd name="connsiteX56" fmla="*/ 945556 w 1936605"/>
                <a:gd name="connsiteY56" fmla="*/ 186450 h 555425"/>
                <a:gd name="connsiteX57" fmla="*/ 988834 w 1936605"/>
                <a:gd name="connsiteY57" fmla="*/ 176546 h 555425"/>
                <a:gd name="connsiteX58" fmla="*/ 1043244 w 1936605"/>
                <a:gd name="connsiteY58" fmla="*/ 237204 h 555425"/>
                <a:gd name="connsiteX59" fmla="*/ 1069212 w 1936605"/>
                <a:gd name="connsiteY59" fmla="*/ 160454 h 555425"/>
                <a:gd name="connsiteX60" fmla="*/ 1306086 w 1936605"/>
                <a:gd name="connsiteY60" fmla="*/ 113842 h 555425"/>
                <a:gd name="connsiteX61" fmla="*/ 1368020 w 1936605"/>
                <a:gd name="connsiteY61" fmla="*/ 145334 h 555425"/>
                <a:gd name="connsiteX62" fmla="*/ 1338328 w 1936605"/>
                <a:gd name="connsiteY62" fmla="*/ 167605 h 555425"/>
                <a:gd name="connsiteX63" fmla="*/ 1288842 w 1936605"/>
                <a:gd name="connsiteY63" fmla="*/ 152758 h 555425"/>
                <a:gd name="connsiteX64" fmla="*/ 1248018 w 1936605"/>
                <a:gd name="connsiteY64" fmla="*/ 214621 h 555425"/>
                <a:gd name="connsiteX65" fmla="*/ 1311112 w 1936605"/>
                <a:gd name="connsiteY65" fmla="*/ 255450 h 555425"/>
                <a:gd name="connsiteX66" fmla="*/ 1350700 w 1936605"/>
                <a:gd name="connsiteY66" fmla="*/ 218332 h 555425"/>
                <a:gd name="connsiteX67" fmla="*/ 1387814 w 1936605"/>
                <a:gd name="connsiteY67" fmla="*/ 228230 h 555425"/>
                <a:gd name="connsiteX68" fmla="*/ 1318534 w 1936605"/>
                <a:gd name="connsiteY68" fmla="*/ 292568 h 555425"/>
                <a:gd name="connsiteX69" fmla="*/ 1210904 w 1936605"/>
                <a:gd name="connsiteY69" fmla="*/ 222044 h 555425"/>
                <a:gd name="connsiteX70" fmla="*/ 1281420 w 1936605"/>
                <a:gd name="connsiteY70" fmla="*/ 115640 h 555425"/>
                <a:gd name="connsiteX71" fmla="*/ 1306086 w 1936605"/>
                <a:gd name="connsiteY71" fmla="*/ 113842 h 555425"/>
                <a:gd name="connsiteX72" fmla="*/ 1474578 w 1936605"/>
                <a:gd name="connsiteY72" fmla="*/ 110445 h 555425"/>
                <a:gd name="connsiteX73" fmla="*/ 1459722 w 1936605"/>
                <a:gd name="connsiteY73" fmla="*/ 184728 h 555425"/>
                <a:gd name="connsiteX74" fmla="*/ 1517904 w 1936605"/>
                <a:gd name="connsiteY74" fmla="*/ 172348 h 555425"/>
                <a:gd name="connsiteX75" fmla="*/ 1475816 w 1936605"/>
                <a:gd name="connsiteY75" fmla="*/ 110445 h 555425"/>
                <a:gd name="connsiteX76" fmla="*/ 1486956 w 1936605"/>
                <a:gd name="connsiteY76" fmla="*/ 73303 h 555425"/>
                <a:gd name="connsiteX77" fmla="*/ 1600844 w 1936605"/>
                <a:gd name="connsiteY77" fmla="*/ 231774 h 555425"/>
                <a:gd name="connsiteX78" fmla="*/ 1563706 w 1936605"/>
                <a:gd name="connsiteY78" fmla="*/ 240441 h 555425"/>
                <a:gd name="connsiteX79" fmla="*/ 1538948 w 1936605"/>
                <a:gd name="connsiteY79" fmla="*/ 204537 h 555425"/>
                <a:gd name="connsiteX80" fmla="*/ 1451058 w 1936605"/>
                <a:gd name="connsiteY80" fmla="*/ 223108 h 555425"/>
                <a:gd name="connsiteX81" fmla="*/ 1439916 w 1936605"/>
                <a:gd name="connsiteY81" fmla="*/ 265202 h 555425"/>
                <a:gd name="connsiteX82" fmla="*/ 1405256 w 1936605"/>
                <a:gd name="connsiteY82" fmla="*/ 272630 h 555425"/>
                <a:gd name="connsiteX83" fmla="*/ 1448582 w 1936605"/>
                <a:gd name="connsiteY83" fmla="*/ 81970 h 555425"/>
                <a:gd name="connsiteX84" fmla="*/ 1658896 w 1936605"/>
                <a:gd name="connsiteY84" fmla="*/ 68112 h 555425"/>
                <a:gd name="connsiteX85" fmla="*/ 1629198 w 1936605"/>
                <a:gd name="connsiteY85" fmla="*/ 75539 h 555425"/>
                <a:gd name="connsiteX86" fmla="*/ 1640334 w 1936605"/>
                <a:gd name="connsiteY86" fmla="*/ 127527 h 555425"/>
                <a:gd name="connsiteX87" fmla="*/ 1670032 w 1936605"/>
                <a:gd name="connsiteY87" fmla="*/ 121338 h 555425"/>
                <a:gd name="connsiteX88" fmla="*/ 1697256 w 1936605"/>
                <a:gd name="connsiteY88" fmla="*/ 87917 h 555425"/>
                <a:gd name="connsiteX89" fmla="*/ 1658896 w 1936605"/>
                <a:gd name="connsiteY89" fmla="*/ 68112 h 555425"/>
                <a:gd name="connsiteX90" fmla="*/ 1691940 w 1936605"/>
                <a:gd name="connsiteY90" fmla="*/ 36277 h 555425"/>
                <a:gd name="connsiteX91" fmla="*/ 1735616 w 1936605"/>
                <a:gd name="connsiteY91" fmla="*/ 80490 h 555425"/>
                <a:gd name="connsiteX92" fmla="*/ 1704680 w 1936605"/>
                <a:gd name="connsiteY92" fmla="*/ 143619 h 555425"/>
                <a:gd name="connsiteX93" fmla="*/ 1707156 w 1936605"/>
                <a:gd name="connsiteY93" fmla="*/ 143619 h 555425"/>
                <a:gd name="connsiteX94" fmla="*/ 1769028 w 1936605"/>
                <a:gd name="connsiteY94" fmla="*/ 196844 h 555425"/>
                <a:gd name="connsiteX95" fmla="*/ 1722004 w 1936605"/>
                <a:gd name="connsiteY95" fmla="*/ 206747 h 555425"/>
                <a:gd name="connsiteX96" fmla="*/ 1665082 w 1936605"/>
                <a:gd name="connsiteY96" fmla="*/ 153521 h 555425"/>
                <a:gd name="connsiteX97" fmla="*/ 1646522 w 1936605"/>
                <a:gd name="connsiteY97" fmla="*/ 157234 h 555425"/>
                <a:gd name="connsiteX98" fmla="*/ 1658896 w 1936605"/>
                <a:gd name="connsiteY98" fmla="*/ 220363 h 555425"/>
                <a:gd name="connsiteX99" fmla="*/ 1620536 w 1936605"/>
                <a:gd name="connsiteY99" fmla="*/ 229027 h 555425"/>
                <a:gd name="connsiteX100" fmla="*/ 1584650 w 1936605"/>
                <a:gd name="connsiteY100" fmla="*/ 53259 h 555425"/>
                <a:gd name="connsiteX101" fmla="*/ 1662608 w 1936605"/>
                <a:gd name="connsiteY101" fmla="*/ 37167 h 555425"/>
                <a:gd name="connsiteX102" fmla="*/ 1691940 w 1936605"/>
                <a:gd name="connsiteY102" fmla="*/ 36277 h 555425"/>
                <a:gd name="connsiteX103" fmla="*/ 1858812 w 1936605"/>
                <a:gd name="connsiteY103" fmla="*/ 36084 h 555425"/>
                <a:gd name="connsiteX104" fmla="*/ 1834536 w 1936605"/>
                <a:gd name="connsiteY104" fmla="*/ 36935 h 555425"/>
                <a:gd name="connsiteX105" fmla="*/ 1807322 w 1936605"/>
                <a:gd name="connsiteY105" fmla="*/ 41887 h 555425"/>
                <a:gd name="connsiteX106" fmla="*/ 1829588 w 1936605"/>
                <a:gd name="connsiteY106" fmla="*/ 152052 h 555425"/>
                <a:gd name="connsiteX107" fmla="*/ 1862988 w 1936605"/>
                <a:gd name="connsiteY107" fmla="*/ 144625 h 555425"/>
                <a:gd name="connsiteX108" fmla="*/ 1896388 w 1936605"/>
                <a:gd name="connsiteY108" fmla="*/ 82734 h 555425"/>
                <a:gd name="connsiteX109" fmla="*/ 1858812 w 1936605"/>
                <a:gd name="connsiteY109" fmla="*/ 36084 h 555425"/>
                <a:gd name="connsiteX110" fmla="*/ 1869830 w 1936605"/>
                <a:gd name="connsiteY110" fmla="*/ 923 h 555425"/>
                <a:gd name="connsiteX111" fmla="*/ 1933498 w 1936605"/>
                <a:gd name="connsiteY111" fmla="*/ 71594 h 555425"/>
                <a:gd name="connsiteX112" fmla="*/ 1874120 w 1936605"/>
                <a:gd name="connsiteY112" fmla="*/ 176808 h 555425"/>
                <a:gd name="connsiteX113" fmla="*/ 1797426 w 1936605"/>
                <a:gd name="connsiteY113" fmla="*/ 192899 h 555425"/>
                <a:gd name="connsiteX114" fmla="*/ 1761552 w 1936605"/>
                <a:gd name="connsiteY114" fmla="*/ 17131 h 555425"/>
                <a:gd name="connsiteX115" fmla="*/ 1837010 w 1936605"/>
                <a:gd name="connsiteY115" fmla="*/ 2277 h 555425"/>
                <a:gd name="connsiteX116" fmla="*/ 1869830 w 1936605"/>
                <a:gd name="connsiteY116" fmla="*/ 923 h 555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</a:cxnLst>
              <a:rect l="l" t="t" r="r" b="b"/>
              <a:pathLst>
                <a:path w="1936605" h="555425">
                  <a:moveTo>
                    <a:pt x="37088" y="373539"/>
                  </a:moveTo>
                  <a:lnTo>
                    <a:pt x="65522" y="515831"/>
                  </a:lnTo>
                  <a:lnTo>
                    <a:pt x="154534" y="497271"/>
                  </a:lnTo>
                  <a:lnTo>
                    <a:pt x="161952" y="529442"/>
                  </a:lnTo>
                  <a:lnTo>
                    <a:pt x="34614" y="555425"/>
                  </a:lnTo>
                  <a:lnTo>
                    <a:pt x="0" y="380963"/>
                  </a:lnTo>
                  <a:close/>
                  <a:moveTo>
                    <a:pt x="254666" y="368258"/>
                  </a:moveTo>
                  <a:cubicBezTo>
                    <a:pt x="247898" y="366827"/>
                    <a:pt x="240784" y="366750"/>
                    <a:pt x="233668" y="368297"/>
                  </a:cubicBezTo>
                  <a:cubicBezTo>
                    <a:pt x="203970" y="374484"/>
                    <a:pt x="185408" y="402945"/>
                    <a:pt x="191596" y="432643"/>
                  </a:cubicBezTo>
                  <a:cubicBezTo>
                    <a:pt x="196546" y="462341"/>
                    <a:pt x="226244" y="480903"/>
                    <a:pt x="255942" y="474715"/>
                  </a:cubicBezTo>
                  <a:cubicBezTo>
                    <a:pt x="285640" y="468528"/>
                    <a:pt x="302964" y="440067"/>
                    <a:pt x="296776" y="410369"/>
                  </a:cubicBezTo>
                  <a:cubicBezTo>
                    <a:pt x="292136" y="389024"/>
                    <a:pt x="274966" y="372550"/>
                    <a:pt x="254666" y="368258"/>
                  </a:cubicBezTo>
                  <a:close/>
                  <a:moveTo>
                    <a:pt x="226244" y="331174"/>
                  </a:moveTo>
                  <a:cubicBezTo>
                    <a:pt x="274504" y="321274"/>
                    <a:pt x="324000" y="353447"/>
                    <a:pt x="335138" y="402945"/>
                  </a:cubicBezTo>
                  <a:cubicBezTo>
                    <a:pt x="345036" y="452442"/>
                    <a:pt x="312864" y="500702"/>
                    <a:pt x="263366" y="511838"/>
                  </a:cubicBezTo>
                  <a:cubicBezTo>
                    <a:pt x="212632" y="522975"/>
                    <a:pt x="164372" y="489565"/>
                    <a:pt x="154472" y="440067"/>
                  </a:cubicBezTo>
                  <a:cubicBezTo>
                    <a:pt x="144572" y="389333"/>
                    <a:pt x="175508" y="341073"/>
                    <a:pt x="226244" y="331174"/>
                  </a:cubicBezTo>
                  <a:close/>
                  <a:moveTo>
                    <a:pt x="575120" y="297314"/>
                  </a:moveTo>
                  <a:lnTo>
                    <a:pt x="560264" y="370359"/>
                  </a:lnTo>
                  <a:lnTo>
                    <a:pt x="618448" y="359217"/>
                  </a:lnTo>
                  <a:close/>
                  <a:moveTo>
                    <a:pt x="488352" y="281350"/>
                  </a:moveTo>
                  <a:lnTo>
                    <a:pt x="446310" y="401427"/>
                  </a:lnTo>
                  <a:lnTo>
                    <a:pt x="459912" y="468274"/>
                  </a:lnTo>
                  <a:lnTo>
                    <a:pt x="421578" y="476939"/>
                  </a:lnTo>
                  <a:lnTo>
                    <a:pt x="407976" y="408854"/>
                  </a:lnTo>
                  <a:lnTo>
                    <a:pt x="321416" y="316012"/>
                  </a:lnTo>
                  <a:lnTo>
                    <a:pt x="364696" y="306108"/>
                  </a:lnTo>
                  <a:lnTo>
                    <a:pt x="419106" y="366766"/>
                  </a:lnTo>
                  <a:lnTo>
                    <a:pt x="445074" y="288778"/>
                  </a:lnTo>
                  <a:close/>
                  <a:moveTo>
                    <a:pt x="587500" y="260172"/>
                  </a:moveTo>
                  <a:lnTo>
                    <a:pt x="702628" y="418643"/>
                  </a:lnTo>
                  <a:lnTo>
                    <a:pt x="665490" y="426072"/>
                  </a:lnTo>
                  <a:lnTo>
                    <a:pt x="639494" y="391406"/>
                  </a:lnTo>
                  <a:lnTo>
                    <a:pt x="551598" y="408739"/>
                  </a:lnTo>
                  <a:lnTo>
                    <a:pt x="540456" y="452071"/>
                  </a:lnTo>
                  <a:lnTo>
                    <a:pt x="505794" y="459499"/>
                  </a:lnTo>
                  <a:lnTo>
                    <a:pt x="549122" y="268839"/>
                  </a:lnTo>
                  <a:close/>
                  <a:moveTo>
                    <a:pt x="718540" y="231519"/>
                  </a:moveTo>
                  <a:lnTo>
                    <a:pt x="748214" y="373817"/>
                  </a:lnTo>
                  <a:lnTo>
                    <a:pt x="837230" y="355256"/>
                  </a:lnTo>
                  <a:lnTo>
                    <a:pt x="844648" y="387428"/>
                  </a:lnTo>
                  <a:lnTo>
                    <a:pt x="717304" y="414650"/>
                  </a:lnTo>
                  <a:lnTo>
                    <a:pt x="681450" y="240181"/>
                  </a:lnTo>
                  <a:close/>
                  <a:moveTo>
                    <a:pt x="941860" y="186670"/>
                  </a:moveTo>
                  <a:lnTo>
                    <a:pt x="946804" y="220092"/>
                  </a:lnTo>
                  <a:lnTo>
                    <a:pt x="893664" y="231233"/>
                  </a:lnTo>
                  <a:lnTo>
                    <a:pt x="922088" y="372348"/>
                  </a:lnTo>
                  <a:lnTo>
                    <a:pt x="883776" y="381013"/>
                  </a:lnTo>
                  <a:lnTo>
                    <a:pt x="854118" y="238660"/>
                  </a:lnTo>
                  <a:lnTo>
                    <a:pt x="799740" y="249801"/>
                  </a:lnTo>
                  <a:lnTo>
                    <a:pt x="792326" y="217617"/>
                  </a:lnTo>
                  <a:close/>
                  <a:moveTo>
                    <a:pt x="1112492" y="151788"/>
                  </a:moveTo>
                  <a:lnTo>
                    <a:pt x="1070448" y="271865"/>
                  </a:lnTo>
                  <a:lnTo>
                    <a:pt x="1084050" y="338712"/>
                  </a:lnTo>
                  <a:lnTo>
                    <a:pt x="1045716" y="347377"/>
                  </a:lnTo>
                  <a:lnTo>
                    <a:pt x="1032114" y="279292"/>
                  </a:lnTo>
                  <a:lnTo>
                    <a:pt x="945556" y="186450"/>
                  </a:lnTo>
                  <a:lnTo>
                    <a:pt x="988834" y="176546"/>
                  </a:lnTo>
                  <a:lnTo>
                    <a:pt x="1043244" y="237204"/>
                  </a:lnTo>
                  <a:lnTo>
                    <a:pt x="1069212" y="160454"/>
                  </a:lnTo>
                  <a:close/>
                  <a:moveTo>
                    <a:pt x="1306086" y="113842"/>
                  </a:moveTo>
                  <a:cubicBezTo>
                    <a:pt x="1330210" y="115640"/>
                    <a:pt x="1352246" y="127703"/>
                    <a:pt x="1368020" y="145334"/>
                  </a:cubicBezTo>
                  <a:cubicBezTo>
                    <a:pt x="1354412" y="155232"/>
                    <a:pt x="1353174" y="156469"/>
                    <a:pt x="1338328" y="167605"/>
                  </a:cubicBezTo>
                  <a:cubicBezTo>
                    <a:pt x="1327194" y="153995"/>
                    <a:pt x="1308638" y="147809"/>
                    <a:pt x="1288842" y="152758"/>
                  </a:cubicBezTo>
                  <a:cubicBezTo>
                    <a:pt x="1260388" y="157707"/>
                    <a:pt x="1243068" y="186164"/>
                    <a:pt x="1248018" y="214621"/>
                  </a:cubicBezTo>
                  <a:cubicBezTo>
                    <a:pt x="1254204" y="243078"/>
                    <a:pt x="1282658" y="260399"/>
                    <a:pt x="1311112" y="255450"/>
                  </a:cubicBezTo>
                  <a:cubicBezTo>
                    <a:pt x="1330906" y="251738"/>
                    <a:pt x="1345752" y="238129"/>
                    <a:pt x="1350700" y="218332"/>
                  </a:cubicBezTo>
                  <a:cubicBezTo>
                    <a:pt x="1369256" y="224519"/>
                    <a:pt x="1369256" y="224519"/>
                    <a:pt x="1387814" y="228230"/>
                  </a:cubicBezTo>
                  <a:cubicBezTo>
                    <a:pt x="1377916" y="260399"/>
                    <a:pt x="1353174" y="285144"/>
                    <a:pt x="1318534" y="292568"/>
                  </a:cubicBezTo>
                  <a:cubicBezTo>
                    <a:pt x="1269048" y="302466"/>
                    <a:pt x="1222038" y="271535"/>
                    <a:pt x="1210904" y="222044"/>
                  </a:cubicBezTo>
                  <a:cubicBezTo>
                    <a:pt x="1202244" y="173791"/>
                    <a:pt x="1233172" y="125538"/>
                    <a:pt x="1281420" y="115640"/>
                  </a:cubicBezTo>
                  <a:cubicBezTo>
                    <a:pt x="1289770" y="113784"/>
                    <a:pt x="1298044" y="113243"/>
                    <a:pt x="1306086" y="113842"/>
                  </a:cubicBezTo>
                  <a:close/>
                  <a:moveTo>
                    <a:pt x="1474578" y="110445"/>
                  </a:moveTo>
                  <a:lnTo>
                    <a:pt x="1459722" y="184728"/>
                  </a:lnTo>
                  <a:lnTo>
                    <a:pt x="1517904" y="172348"/>
                  </a:lnTo>
                  <a:lnTo>
                    <a:pt x="1475816" y="110445"/>
                  </a:lnTo>
                  <a:close/>
                  <a:moveTo>
                    <a:pt x="1486956" y="73303"/>
                  </a:moveTo>
                  <a:lnTo>
                    <a:pt x="1600844" y="231774"/>
                  </a:lnTo>
                  <a:lnTo>
                    <a:pt x="1563706" y="240441"/>
                  </a:lnTo>
                  <a:lnTo>
                    <a:pt x="1538948" y="204537"/>
                  </a:lnTo>
                  <a:lnTo>
                    <a:pt x="1451058" y="223108"/>
                  </a:lnTo>
                  <a:lnTo>
                    <a:pt x="1439916" y="265202"/>
                  </a:lnTo>
                  <a:lnTo>
                    <a:pt x="1405256" y="272630"/>
                  </a:lnTo>
                  <a:lnTo>
                    <a:pt x="1448582" y="81970"/>
                  </a:lnTo>
                  <a:close/>
                  <a:moveTo>
                    <a:pt x="1658896" y="68112"/>
                  </a:moveTo>
                  <a:lnTo>
                    <a:pt x="1629198" y="75539"/>
                  </a:lnTo>
                  <a:lnTo>
                    <a:pt x="1640334" y="127527"/>
                  </a:lnTo>
                  <a:lnTo>
                    <a:pt x="1670032" y="121338"/>
                  </a:lnTo>
                  <a:cubicBezTo>
                    <a:pt x="1687356" y="117625"/>
                    <a:pt x="1702206" y="110198"/>
                    <a:pt x="1697256" y="87917"/>
                  </a:cubicBezTo>
                  <a:cubicBezTo>
                    <a:pt x="1693544" y="65637"/>
                    <a:pt x="1677458" y="64399"/>
                    <a:pt x="1658896" y="68112"/>
                  </a:cubicBezTo>
                  <a:close/>
                  <a:moveTo>
                    <a:pt x="1691940" y="36277"/>
                  </a:moveTo>
                  <a:cubicBezTo>
                    <a:pt x="1717288" y="40571"/>
                    <a:pt x="1730976" y="59138"/>
                    <a:pt x="1735616" y="80490"/>
                  </a:cubicBezTo>
                  <a:cubicBezTo>
                    <a:pt x="1740566" y="104009"/>
                    <a:pt x="1731904" y="131240"/>
                    <a:pt x="1704680" y="143619"/>
                  </a:cubicBezTo>
                  <a:lnTo>
                    <a:pt x="1707156" y="143619"/>
                  </a:lnTo>
                  <a:lnTo>
                    <a:pt x="1769028" y="196844"/>
                  </a:lnTo>
                  <a:lnTo>
                    <a:pt x="1722004" y="206747"/>
                  </a:lnTo>
                  <a:lnTo>
                    <a:pt x="1665082" y="153521"/>
                  </a:lnTo>
                  <a:lnTo>
                    <a:pt x="1646522" y="157234"/>
                  </a:lnTo>
                  <a:lnTo>
                    <a:pt x="1658896" y="220363"/>
                  </a:lnTo>
                  <a:lnTo>
                    <a:pt x="1620536" y="229027"/>
                  </a:lnTo>
                  <a:lnTo>
                    <a:pt x="1584650" y="53259"/>
                  </a:lnTo>
                  <a:lnTo>
                    <a:pt x="1662608" y="37167"/>
                  </a:lnTo>
                  <a:cubicBezTo>
                    <a:pt x="1673744" y="35001"/>
                    <a:pt x="1683490" y="34846"/>
                    <a:pt x="1691940" y="36277"/>
                  </a:cubicBezTo>
                  <a:close/>
                  <a:moveTo>
                    <a:pt x="1858812" y="36084"/>
                  </a:moveTo>
                  <a:cubicBezTo>
                    <a:pt x="1851854" y="34847"/>
                    <a:pt x="1843814" y="35079"/>
                    <a:pt x="1834536" y="36935"/>
                  </a:cubicBezTo>
                  <a:lnTo>
                    <a:pt x="1807322" y="41887"/>
                  </a:lnTo>
                  <a:lnTo>
                    <a:pt x="1829588" y="152052"/>
                  </a:lnTo>
                  <a:lnTo>
                    <a:pt x="1862988" y="144625"/>
                  </a:lnTo>
                  <a:cubicBezTo>
                    <a:pt x="1886492" y="139674"/>
                    <a:pt x="1905046" y="122344"/>
                    <a:pt x="1896388" y="82734"/>
                  </a:cubicBezTo>
                  <a:cubicBezTo>
                    <a:pt x="1890822" y="56740"/>
                    <a:pt x="1879688" y="39798"/>
                    <a:pt x="1858812" y="36084"/>
                  </a:cubicBezTo>
                  <a:close/>
                  <a:moveTo>
                    <a:pt x="1869830" y="923"/>
                  </a:moveTo>
                  <a:cubicBezTo>
                    <a:pt x="1900794" y="5681"/>
                    <a:pt x="1925148" y="28890"/>
                    <a:pt x="1933498" y="71594"/>
                  </a:cubicBezTo>
                  <a:cubicBezTo>
                    <a:pt x="1944632" y="122344"/>
                    <a:pt x="1926076" y="165667"/>
                    <a:pt x="1874120" y="176808"/>
                  </a:cubicBezTo>
                  <a:lnTo>
                    <a:pt x="1797426" y="192899"/>
                  </a:lnTo>
                  <a:lnTo>
                    <a:pt x="1761552" y="17131"/>
                  </a:lnTo>
                  <a:lnTo>
                    <a:pt x="1837010" y="2277"/>
                  </a:lnTo>
                  <a:cubicBezTo>
                    <a:pt x="1848452" y="-199"/>
                    <a:pt x="1859508" y="-664"/>
                    <a:pt x="1869830" y="92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1" name="Freeform: Shape 760">
              <a:extLst>
                <a:ext uri="{FF2B5EF4-FFF2-40B4-BE49-F238E27FC236}">
                  <a16:creationId xmlns:a16="http://schemas.microsoft.com/office/drawing/2014/main" id="{4FDD8F43-1130-4517-8EEA-0EEBC0667430}"/>
                </a:ext>
              </a:extLst>
            </p:cNvPr>
            <p:cNvSpPr/>
            <p:nvPr/>
          </p:nvSpPr>
          <p:spPr>
            <a:xfrm>
              <a:off x="304555" y="4039880"/>
              <a:ext cx="2278679" cy="15991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89" h="1747">
                  <a:moveTo>
                    <a:pt x="2120" y="21"/>
                  </a:moveTo>
                  <a:cubicBezTo>
                    <a:pt x="2111" y="21"/>
                    <a:pt x="2102" y="22"/>
                    <a:pt x="2093" y="23"/>
                  </a:cubicBezTo>
                  <a:lnTo>
                    <a:pt x="130" y="431"/>
                  </a:lnTo>
                  <a:cubicBezTo>
                    <a:pt x="94" y="438"/>
                    <a:pt x="64" y="459"/>
                    <a:pt x="44" y="490"/>
                  </a:cubicBezTo>
                  <a:cubicBezTo>
                    <a:pt x="24" y="520"/>
                    <a:pt x="17" y="556"/>
                    <a:pt x="24" y="591"/>
                  </a:cubicBezTo>
                  <a:lnTo>
                    <a:pt x="237" y="1617"/>
                  </a:lnTo>
                  <a:cubicBezTo>
                    <a:pt x="252" y="1691"/>
                    <a:pt x="324" y="1738"/>
                    <a:pt x="398" y="1722"/>
                  </a:cubicBezTo>
                  <a:lnTo>
                    <a:pt x="2360" y="1315"/>
                  </a:lnTo>
                  <a:cubicBezTo>
                    <a:pt x="2395" y="1308"/>
                    <a:pt x="2426" y="1287"/>
                    <a:pt x="2445" y="1257"/>
                  </a:cubicBezTo>
                  <a:cubicBezTo>
                    <a:pt x="2465" y="1227"/>
                    <a:pt x="2472" y="1190"/>
                    <a:pt x="2465" y="1155"/>
                  </a:cubicBezTo>
                  <a:lnTo>
                    <a:pt x="2251" y="129"/>
                  </a:lnTo>
                  <a:cubicBezTo>
                    <a:pt x="2238" y="65"/>
                    <a:pt x="2183" y="21"/>
                    <a:pt x="2120" y="21"/>
                  </a:cubicBezTo>
                  <a:close/>
                  <a:moveTo>
                    <a:pt x="370" y="1747"/>
                  </a:moveTo>
                  <a:cubicBezTo>
                    <a:pt x="297" y="1747"/>
                    <a:pt x="232" y="1696"/>
                    <a:pt x="217" y="1622"/>
                  </a:cubicBezTo>
                  <a:lnTo>
                    <a:pt x="4" y="595"/>
                  </a:lnTo>
                  <a:cubicBezTo>
                    <a:pt x="-5" y="554"/>
                    <a:pt x="3" y="512"/>
                    <a:pt x="26" y="477"/>
                  </a:cubicBezTo>
                  <a:cubicBezTo>
                    <a:pt x="49" y="442"/>
                    <a:pt x="84" y="418"/>
                    <a:pt x="125" y="410"/>
                  </a:cubicBezTo>
                  <a:lnTo>
                    <a:pt x="2088" y="3"/>
                  </a:lnTo>
                  <a:cubicBezTo>
                    <a:pt x="2173" y="-15"/>
                    <a:pt x="2255" y="39"/>
                    <a:pt x="2273" y="124"/>
                  </a:cubicBezTo>
                  <a:lnTo>
                    <a:pt x="2486" y="1151"/>
                  </a:lnTo>
                  <a:cubicBezTo>
                    <a:pt x="2494" y="1192"/>
                    <a:pt x="2486" y="1234"/>
                    <a:pt x="2463" y="1269"/>
                  </a:cubicBezTo>
                  <a:cubicBezTo>
                    <a:pt x="2440" y="1303"/>
                    <a:pt x="2405" y="1328"/>
                    <a:pt x="2364" y="1336"/>
                  </a:cubicBezTo>
                  <a:lnTo>
                    <a:pt x="2362" y="1325"/>
                  </a:lnTo>
                  <a:lnTo>
                    <a:pt x="2364" y="1336"/>
                  </a:lnTo>
                  <a:lnTo>
                    <a:pt x="402" y="1744"/>
                  </a:lnTo>
                  <a:cubicBezTo>
                    <a:pt x="391" y="1746"/>
                    <a:pt x="380" y="1747"/>
                    <a:pt x="370" y="174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2" name="Freeform: Shape 761">
              <a:extLst>
                <a:ext uri="{FF2B5EF4-FFF2-40B4-BE49-F238E27FC236}">
                  <a16:creationId xmlns:a16="http://schemas.microsoft.com/office/drawing/2014/main" id="{19C9874C-0CE1-4502-8CC8-96129A4CD2BE}"/>
                </a:ext>
              </a:extLst>
            </p:cNvPr>
            <p:cNvSpPr/>
            <p:nvPr/>
          </p:nvSpPr>
          <p:spPr>
            <a:xfrm>
              <a:off x="1093117" y="4394320"/>
              <a:ext cx="650266" cy="6502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1" h="711">
                  <a:moveTo>
                    <a:pt x="711" y="281"/>
                  </a:moveTo>
                  <a:lnTo>
                    <a:pt x="611" y="370"/>
                  </a:lnTo>
                  <a:lnTo>
                    <a:pt x="701" y="469"/>
                  </a:lnTo>
                  <a:lnTo>
                    <a:pt x="569" y="496"/>
                  </a:lnTo>
                  <a:lnTo>
                    <a:pt x="597" y="626"/>
                  </a:lnTo>
                  <a:lnTo>
                    <a:pt x="471" y="584"/>
                  </a:lnTo>
                  <a:lnTo>
                    <a:pt x="430" y="711"/>
                  </a:lnTo>
                  <a:lnTo>
                    <a:pt x="341" y="611"/>
                  </a:lnTo>
                  <a:lnTo>
                    <a:pt x="242" y="700"/>
                  </a:lnTo>
                  <a:lnTo>
                    <a:pt x="216" y="569"/>
                  </a:lnTo>
                  <a:lnTo>
                    <a:pt x="85" y="597"/>
                  </a:lnTo>
                  <a:lnTo>
                    <a:pt x="128" y="470"/>
                  </a:lnTo>
                  <a:lnTo>
                    <a:pt x="0" y="429"/>
                  </a:lnTo>
                  <a:lnTo>
                    <a:pt x="101" y="341"/>
                  </a:lnTo>
                  <a:lnTo>
                    <a:pt x="11" y="242"/>
                  </a:lnTo>
                  <a:lnTo>
                    <a:pt x="142" y="215"/>
                  </a:lnTo>
                  <a:lnTo>
                    <a:pt x="114" y="84"/>
                  </a:lnTo>
                  <a:lnTo>
                    <a:pt x="241" y="127"/>
                  </a:lnTo>
                  <a:lnTo>
                    <a:pt x="282" y="0"/>
                  </a:lnTo>
                  <a:lnTo>
                    <a:pt x="370" y="100"/>
                  </a:lnTo>
                  <a:lnTo>
                    <a:pt x="469" y="10"/>
                  </a:lnTo>
                  <a:lnTo>
                    <a:pt x="496" y="142"/>
                  </a:lnTo>
                  <a:lnTo>
                    <a:pt x="627" y="114"/>
                  </a:lnTo>
                  <a:lnTo>
                    <a:pt x="584" y="24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3" name="Freeform: Shape 762">
              <a:extLst>
                <a:ext uri="{FF2B5EF4-FFF2-40B4-BE49-F238E27FC236}">
                  <a16:creationId xmlns:a16="http://schemas.microsoft.com/office/drawing/2014/main" id="{D5A994DE-EFC9-43F0-84C5-8E71F894AD54}"/>
                </a:ext>
              </a:extLst>
            </p:cNvPr>
            <p:cNvSpPr/>
            <p:nvPr/>
          </p:nvSpPr>
          <p:spPr>
            <a:xfrm>
              <a:off x="1083959" y="4384246"/>
              <a:ext cx="669499" cy="6694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2" h="732">
                  <a:moveTo>
                    <a:pt x="351" y="610"/>
                  </a:moveTo>
                  <a:cubicBezTo>
                    <a:pt x="352" y="610"/>
                    <a:pt x="352" y="610"/>
                    <a:pt x="352" y="610"/>
                  </a:cubicBezTo>
                  <a:cubicBezTo>
                    <a:pt x="355" y="610"/>
                    <a:pt x="357" y="611"/>
                    <a:pt x="359" y="613"/>
                  </a:cubicBezTo>
                  <a:lnTo>
                    <a:pt x="435" y="699"/>
                  </a:lnTo>
                  <a:lnTo>
                    <a:pt x="470" y="591"/>
                  </a:lnTo>
                  <a:cubicBezTo>
                    <a:pt x="472" y="587"/>
                    <a:pt x="473" y="586"/>
                    <a:pt x="476" y="584"/>
                  </a:cubicBezTo>
                  <a:cubicBezTo>
                    <a:pt x="478" y="582"/>
                    <a:pt x="481" y="582"/>
                    <a:pt x="484" y="583"/>
                  </a:cubicBezTo>
                  <a:lnTo>
                    <a:pt x="593" y="621"/>
                  </a:lnTo>
                  <a:lnTo>
                    <a:pt x="569" y="508"/>
                  </a:lnTo>
                  <a:cubicBezTo>
                    <a:pt x="568" y="505"/>
                    <a:pt x="569" y="502"/>
                    <a:pt x="570" y="500"/>
                  </a:cubicBezTo>
                  <a:cubicBezTo>
                    <a:pt x="572" y="497"/>
                    <a:pt x="574" y="496"/>
                    <a:pt x="577" y="495"/>
                  </a:cubicBezTo>
                  <a:lnTo>
                    <a:pt x="690" y="472"/>
                  </a:lnTo>
                  <a:lnTo>
                    <a:pt x="613" y="387"/>
                  </a:lnTo>
                  <a:cubicBezTo>
                    <a:pt x="611" y="385"/>
                    <a:pt x="610" y="382"/>
                    <a:pt x="610" y="380"/>
                  </a:cubicBezTo>
                  <a:cubicBezTo>
                    <a:pt x="610" y="376"/>
                    <a:pt x="611" y="374"/>
                    <a:pt x="614" y="372"/>
                  </a:cubicBezTo>
                  <a:lnTo>
                    <a:pt x="700" y="296"/>
                  </a:lnTo>
                  <a:lnTo>
                    <a:pt x="591" y="261"/>
                  </a:lnTo>
                  <a:cubicBezTo>
                    <a:pt x="588" y="260"/>
                    <a:pt x="586" y="258"/>
                    <a:pt x="585" y="255"/>
                  </a:cubicBezTo>
                  <a:cubicBezTo>
                    <a:pt x="583" y="253"/>
                    <a:pt x="583" y="250"/>
                    <a:pt x="584" y="247"/>
                  </a:cubicBezTo>
                  <a:lnTo>
                    <a:pt x="621" y="139"/>
                  </a:lnTo>
                  <a:lnTo>
                    <a:pt x="508" y="162"/>
                  </a:lnTo>
                  <a:cubicBezTo>
                    <a:pt x="505" y="163"/>
                    <a:pt x="503" y="162"/>
                    <a:pt x="500" y="161"/>
                  </a:cubicBezTo>
                  <a:cubicBezTo>
                    <a:pt x="498" y="159"/>
                    <a:pt x="496" y="157"/>
                    <a:pt x="495" y="154"/>
                  </a:cubicBezTo>
                  <a:lnTo>
                    <a:pt x="473" y="41"/>
                  </a:lnTo>
                  <a:lnTo>
                    <a:pt x="388" y="118"/>
                  </a:lnTo>
                  <a:cubicBezTo>
                    <a:pt x="385" y="120"/>
                    <a:pt x="383" y="121"/>
                    <a:pt x="380" y="121"/>
                  </a:cubicBezTo>
                  <a:cubicBezTo>
                    <a:pt x="377" y="121"/>
                    <a:pt x="374" y="120"/>
                    <a:pt x="372" y="118"/>
                  </a:cubicBezTo>
                  <a:lnTo>
                    <a:pt x="296" y="31"/>
                  </a:lnTo>
                  <a:lnTo>
                    <a:pt x="261" y="140"/>
                  </a:lnTo>
                  <a:cubicBezTo>
                    <a:pt x="260" y="144"/>
                    <a:pt x="258" y="146"/>
                    <a:pt x="255" y="147"/>
                  </a:cubicBezTo>
                  <a:cubicBezTo>
                    <a:pt x="253" y="148"/>
                    <a:pt x="250" y="148"/>
                    <a:pt x="248" y="148"/>
                  </a:cubicBezTo>
                  <a:lnTo>
                    <a:pt x="139" y="111"/>
                  </a:lnTo>
                  <a:lnTo>
                    <a:pt x="163" y="223"/>
                  </a:lnTo>
                  <a:cubicBezTo>
                    <a:pt x="163" y="226"/>
                    <a:pt x="163" y="229"/>
                    <a:pt x="161" y="231"/>
                  </a:cubicBezTo>
                  <a:cubicBezTo>
                    <a:pt x="160" y="234"/>
                    <a:pt x="157" y="235"/>
                    <a:pt x="155" y="236"/>
                  </a:cubicBezTo>
                  <a:lnTo>
                    <a:pt x="42" y="259"/>
                  </a:lnTo>
                  <a:lnTo>
                    <a:pt x="118" y="343"/>
                  </a:lnTo>
                  <a:cubicBezTo>
                    <a:pt x="121" y="346"/>
                    <a:pt x="122" y="348"/>
                    <a:pt x="122" y="351"/>
                  </a:cubicBezTo>
                  <a:cubicBezTo>
                    <a:pt x="121" y="354"/>
                    <a:pt x="120" y="357"/>
                    <a:pt x="118" y="359"/>
                  </a:cubicBezTo>
                  <a:lnTo>
                    <a:pt x="32" y="435"/>
                  </a:lnTo>
                  <a:lnTo>
                    <a:pt x="141" y="470"/>
                  </a:lnTo>
                  <a:cubicBezTo>
                    <a:pt x="144" y="471"/>
                    <a:pt x="146" y="473"/>
                    <a:pt x="147" y="476"/>
                  </a:cubicBezTo>
                  <a:cubicBezTo>
                    <a:pt x="149" y="478"/>
                    <a:pt x="149" y="481"/>
                    <a:pt x="148" y="484"/>
                  </a:cubicBezTo>
                  <a:lnTo>
                    <a:pt x="111" y="592"/>
                  </a:lnTo>
                  <a:lnTo>
                    <a:pt x="223" y="569"/>
                  </a:lnTo>
                  <a:cubicBezTo>
                    <a:pt x="226" y="568"/>
                    <a:pt x="229" y="569"/>
                    <a:pt x="232" y="570"/>
                  </a:cubicBezTo>
                  <a:cubicBezTo>
                    <a:pt x="234" y="571"/>
                    <a:pt x="235" y="574"/>
                    <a:pt x="236" y="577"/>
                  </a:cubicBezTo>
                  <a:lnTo>
                    <a:pt x="259" y="690"/>
                  </a:lnTo>
                  <a:lnTo>
                    <a:pt x="344" y="612"/>
                  </a:lnTo>
                  <a:cubicBezTo>
                    <a:pt x="346" y="611"/>
                    <a:pt x="348" y="610"/>
                    <a:pt x="351" y="610"/>
                  </a:cubicBezTo>
                  <a:close/>
                  <a:moveTo>
                    <a:pt x="440" y="732"/>
                  </a:moveTo>
                  <a:cubicBezTo>
                    <a:pt x="437" y="732"/>
                    <a:pt x="433" y="731"/>
                    <a:pt x="432" y="728"/>
                  </a:cubicBezTo>
                  <a:lnTo>
                    <a:pt x="350" y="636"/>
                  </a:lnTo>
                  <a:lnTo>
                    <a:pt x="259" y="718"/>
                  </a:lnTo>
                  <a:cubicBezTo>
                    <a:pt x="256" y="721"/>
                    <a:pt x="252" y="721"/>
                    <a:pt x="248" y="720"/>
                  </a:cubicBezTo>
                  <a:cubicBezTo>
                    <a:pt x="244" y="719"/>
                    <a:pt x="242" y="716"/>
                    <a:pt x="242" y="712"/>
                  </a:cubicBezTo>
                  <a:lnTo>
                    <a:pt x="217" y="592"/>
                  </a:lnTo>
                  <a:lnTo>
                    <a:pt x="97" y="617"/>
                  </a:lnTo>
                  <a:cubicBezTo>
                    <a:pt x="94" y="619"/>
                    <a:pt x="89" y="617"/>
                    <a:pt x="87" y="614"/>
                  </a:cubicBezTo>
                  <a:cubicBezTo>
                    <a:pt x="84" y="611"/>
                    <a:pt x="83" y="608"/>
                    <a:pt x="84" y="604"/>
                  </a:cubicBezTo>
                  <a:lnTo>
                    <a:pt x="124" y="487"/>
                  </a:lnTo>
                  <a:lnTo>
                    <a:pt x="7" y="449"/>
                  </a:lnTo>
                  <a:cubicBezTo>
                    <a:pt x="3" y="448"/>
                    <a:pt x="1" y="445"/>
                    <a:pt x="0" y="441"/>
                  </a:cubicBezTo>
                  <a:cubicBezTo>
                    <a:pt x="-1" y="438"/>
                    <a:pt x="1" y="434"/>
                    <a:pt x="3" y="431"/>
                  </a:cubicBezTo>
                  <a:lnTo>
                    <a:pt x="95" y="350"/>
                  </a:lnTo>
                  <a:lnTo>
                    <a:pt x="13" y="259"/>
                  </a:lnTo>
                  <a:cubicBezTo>
                    <a:pt x="10" y="256"/>
                    <a:pt x="10" y="252"/>
                    <a:pt x="11" y="248"/>
                  </a:cubicBezTo>
                  <a:cubicBezTo>
                    <a:pt x="12" y="244"/>
                    <a:pt x="15" y="242"/>
                    <a:pt x="19" y="241"/>
                  </a:cubicBezTo>
                  <a:lnTo>
                    <a:pt x="139" y="217"/>
                  </a:lnTo>
                  <a:lnTo>
                    <a:pt x="114" y="97"/>
                  </a:lnTo>
                  <a:cubicBezTo>
                    <a:pt x="112" y="93"/>
                    <a:pt x="114" y="89"/>
                    <a:pt x="117" y="87"/>
                  </a:cubicBezTo>
                  <a:cubicBezTo>
                    <a:pt x="120" y="84"/>
                    <a:pt x="124" y="83"/>
                    <a:pt x="128" y="84"/>
                  </a:cubicBezTo>
                  <a:lnTo>
                    <a:pt x="244" y="124"/>
                  </a:lnTo>
                  <a:lnTo>
                    <a:pt x="282" y="7"/>
                  </a:lnTo>
                  <a:cubicBezTo>
                    <a:pt x="283" y="3"/>
                    <a:pt x="286" y="0"/>
                    <a:pt x="290" y="0"/>
                  </a:cubicBezTo>
                  <a:cubicBezTo>
                    <a:pt x="294" y="-1"/>
                    <a:pt x="298" y="0"/>
                    <a:pt x="300" y="3"/>
                  </a:cubicBezTo>
                  <a:lnTo>
                    <a:pt x="381" y="95"/>
                  </a:lnTo>
                  <a:lnTo>
                    <a:pt x="473" y="13"/>
                  </a:lnTo>
                  <a:cubicBezTo>
                    <a:pt x="475" y="10"/>
                    <a:pt x="479" y="9"/>
                    <a:pt x="483" y="11"/>
                  </a:cubicBezTo>
                  <a:cubicBezTo>
                    <a:pt x="487" y="12"/>
                    <a:pt x="489" y="15"/>
                    <a:pt x="490" y="19"/>
                  </a:cubicBezTo>
                  <a:lnTo>
                    <a:pt x="514" y="139"/>
                  </a:lnTo>
                  <a:lnTo>
                    <a:pt x="635" y="114"/>
                  </a:lnTo>
                  <a:cubicBezTo>
                    <a:pt x="638" y="112"/>
                    <a:pt x="642" y="114"/>
                    <a:pt x="645" y="117"/>
                  </a:cubicBezTo>
                  <a:cubicBezTo>
                    <a:pt x="648" y="120"/>
                    <a:pt x="648" y="124"/>
                    <a:pt x="647" y="128"/>
                  </a:cubicBezTo>
                  <a:lnTo>
                    <a:pt x="608" y="244"/>
                  </a:lnTo>
                  <a:lnTo>
                    <a:pt x="725" y="282"/>
                  </a:lnTo>
                  <a:cubicBezTo>
                    <a:pt x="728" y="283"/>
                    <a:pt x="731" y="286"/>
                    <a:pt x="732" y="290"/>
                  </a:cubicBezTo>
                  <a:cubicBezTo>
                    <a:pt x="732" y="293"/>
                    <a:pt x="731" y="297"/>
                    <a:pt x="728" y="300"/>
                  </a:cubicBezTo>
                  <a:lnTo>
                    <a:pt x="636" y="381"/>
                  </a:lnTo>
                  <a:lnTo>
                    <a:pt x="719" y="472"/>
                  </a:lnTo>
                  <a:cubicBezTo>
                    <a:pt x="721" y="475"/>
                    <a:pt x="722" y="479"/>
                    <a:pt x="721" y="483"/>
                  </a:cubicBezTo>
                  <a:cubicBezTo>
                    <a:pt x="720" y="487"/>
                    <a:pt x="717" y="489"/>
                    <a:pt x="713" y="490"/>
                  </a:cubicBezTo>
                  <a:lnTo>
                    <a:pt x="592" y="514"/>
                  </a:lnTo>
                  <a:lnTo>
                    <a:pt x="618" y="634"/>
                  </a:lnTo>
                  <a:cubicBezTo>
                    <a:pt x="619" y="638"/>
                    <a:pt x="617" y="642"/>
                    <a:pt x="615" y="644"/>
                  </a:cubicBezTo>
                  <a:cubicBezTo>
                    <a:pt x="611" y="647"/>
                    <a:pt x="608" y="648"/>
                    <a:pt x="604" y="647"/>
                  </a:cubicBezTo>
                  <a:lnTo>
                    <a:pt x="487" y="607"/>
                  </a:lnTo>
                  <a:lnTo>
                    <a:pt x="450" y="724"/>
                  </a:lnTo>
                  <a:cubicBezTo>
                    <a:pt x="449" y="728"/>
                    <a:pt x="446" y="731"/>
                    <a:pt x="442" y="732"/>
                  </a:cubicBezTo>
                  <a:cubicBezTo>
                    <a:pt x="441" y="732"/>
                    <a:pt x="440" y="732"/>
                    <a:pt x="440" y="73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4" name="Freeform: Shape 763">
              <a:extLst>
                <a:ext uri="{FF2B5EF4-FFF2-40B4-BE49-F238E27FC236}">
                  <a16:creationId xmlns:a16="http://schemas.microsoft.com/office/drawing/2014/main" id="{8C4CDCDC-8ACF-4C61-A30F-AEB52507FB6A}"/>
                </a:ext>
              </a:extLst>
            </p:cNvPr>
            <p:cNvSpPr/>
            <p:nvPr/>
          </p:nvSpPr>
          <p:spPr>
            <a:xfrm>
              <a:off x="1224083" y="4523458"/>
              <a:ext cx="389244" cy="3901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6" h="427">
                  <a:moveTo>
                    <a:pt x="422" y="170"/>
                  </a:moveTo>
                  <a:cubicBezTo>
                    <a:pt x="446" y="286"/>
                    <a:pt x="372" y="399"/>
                    <a:pt x="257" y="423"/>
                  </a:cubicBezTo>
                  <a:cubicBezTo>
                    <a:pt x="142" y="446"/>
                    <a:pt x="28" y="372"/>
                    <a:pt x="5" y="257"/>
                  </a:cubicBezTo>
                  <a:cubicBezTo>
                    <a:pt x="-19" y="141"/>
                    <a:pt x="55" y="28"/>
                    <a:pt x="170" y="4"/>
                  </a:cubicBezTo>
                  <a:cubicBezTo>
                    <a:pt x="286" y="-19"/>
                    <a:pt x="398" y="55"/>
                    <a:pt x="422" y="17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5" name="Freeform: Shape 764">
              <a:extLst>
                <a:ext uri="{FF2B5EF4-FFF2-40B4-BE49-F238E27FC236}">
                  <a16:creationId xmlns:a16="http://schemas.microsoft.com/office/drawing/2014/main" id="{62C33AC1-0727-4B7E-9C5D-D7CB1C589AC6}"/>
                </a:ext>
              </a:extLst>
            </p:cNvPr>
            <p:cNvSpPr/>
            <p:nvPr/>
          </p:nvSpPr>
          <p:spPr>
            <a:xfrm>
              <a:off x="1213093" y="4514299"/>
              <a:ext cx="410309" cy="4103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9" h="449">
                  <a:moveTo>
                    <a:pt x="225" y="21"/>
                  </a:moveTo>
                  <a:cubicBezTo>
                    <a:pt x="211" y="21"/>
                    <a:pt x="197" y="22"/>
                    <a:pt x="184" y="26"/>
                  </a:cubicBezTo>
                  <a:cubicBezTo>
                    <a:pt x="74" y="48"/>
                    <a:pt x="3" y="156"/>
                    <a:pt x="26" y="265"/>
                  </a:cubicBezTo>
                  <a:cubicBezTo>
                    <a:pt x="37" y="319"/>
                    <a:pt x="68" y="365"/>
                    <a:pt x="113" y="394"/>
                  </a:cubicBezTo>
                  <a:cubicBezTo>
                    <a:pt x="159" y="424"/>
                    <a:pt x="213" y="434"/>
                    <a:pt x="266" y="423"/>
                  </a:cubicBezTo>
                  <a:cubicBezTo>
                    <a:pt x="376" y="401"/>
                    <a:pt x="446" y="293"/>
                    <a:pt x="423" y="183"/>
                  </a:cubicBezTo>
                  <a:cubicBezTo>
                    <a:pt x="404" y="88"/>
                    <a:pt x="319" y="21"/>
                    <a:pt x="225" y="21"/>
                  </a:cubicBezTo>
                  <a:close/>
                  <a:moveTo>
                    <a:pt x="224" y="449"/>
                  </a:moveTo>
                  <a:cubicBezTo>
                    <a:pt x="181" y="449"/>
                    <a:pt x="138" y="437"/>
                    <a:pt x="102" y="412"/>
                  </a:cubicBezTo>
                  <a:cubicBezTo>
                    <a:pt x="51" y="379"/>
                    <a:pt x="17" y="329"/>
                    <a:pt x="5" y="270"/>
                  </a:cubicBezTo>
                  <a:cubicBezTo>
                    <a:pt x="-7" y="212"/>
                    <a:pt x="4" y="152"/>
                    <a:pt x="37" y="102"/>
                  </a:cubicBezTo>
                  <a:cubicBezTo>
                    <a:pt x="70" y="51"/>
                    <a:pt x="121" y="17"/>
                    <a:pt x="179" y="5"/>
                  </a:cubicBezTo>
                  <a:cubicBezTo>
                    <a:pt x="238" y="-7"/>
                    <a:pt x="298" y="4"/>
                    <a:pt x="348" y="37"/>
                  </a:cubicBezTo>
                  <a:cubicBezTo>
                    <a:pt x="398" y="70"/>
                    <a:pt x="433" y="120"/>
                    <a:pt x="445" y="179"/>
                  </a:cubicBezTo>
                  <a:cubicBezTo>
                    <a:pt x="470" y="300"/>
                    <a:pt x="392" y="419"/>
                    <a:pt x="270" y="444"/>
                  </a:cubicBezTo>
                  <a:cubicBezTo>
                    <a:pt x="255" y="448"/>
                    <a:pt x="239" y="449"/>
                    <a:pt x="224" y="44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6" name="Freeform: Shape 765">
              <a:extLst>
                <a:ext uri="{FF2B5EF4-FFF2-40B4-BE49-F238E27FC236}">
                  <a16:creationId xmlns:a16="http://schemas.microsoft.com/office/drawing/2014/main" id="{C59095E5-79A5-4374-B9DE-D428C48D6A77}"/>
                </a:ext>
              </a:extLst>
            </p:cNvPr>
            <p:cNvSpPr/>
            <p:nvPr/>
          </p:nvSpPr>
          <p:spPr>
            <a:xfrm>
              <a:off x="1327577" y="4633362"/>
              <a:ext cx="174931" cy="1822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2" h="200">
                  <a:moveTo>
                    <a:pt x="89" y="3"/>
                  </a:moveTo>
                  <a:lnTo>
                    <a:pt x="123" y="47"/>
                  </a:lnTo>
                  <a:cubicBezTo>
                    <a:pt x="125" y="49"/>
                    <a:pt x="127" y="51"/>
                    <a:pt x="130" y="51"/>
                  </a:cubicBezTo>
                  <a:lnTo>
                    <a:pt x="184" y="47"/>
                  </a:lnTo>
                  <a:cubicBezTo>
                    <a:pt x="191" y="47"/>
                    <a:pt x="195" y="55"/>
                    <a:pt x="191" y="60"/>
                  </a:cubicBezTo>
                  <a:lnTo>
                    <a:pt x="161" y="107"/>
                  </a:lnTo>
                  <a:cubicBezTo>
                    <a:pt x="159" y="109"/>
                    <a:pt x="159" y="111"/>
                    <a:pt x="160" y="114"/>
                  </a:cubicBezTo>
                  <a:lnTo>
                    <a:pt x="181" y="167"/>
                  </a:lnTo>
                  <a:cubicBezTo>
                    <a:pt x="183" y="173"/>
                    <a:pt x="177" y="179"/>
                    <a:pt x="170" y="177"/>
                  </a:cubicBezTo>
                  <a:lnTo>
                    <a:pt x="118" y="162"/>
                  </a:lnTo>
                  <a:cubicBezTo>
                    <a:pt x="116" y="161"/>
                    <a:pt x="113" y="162"/>
                    <a:pt x="111" y="163"/>
                  </a:cubicBezTo>
                  <a:lnTo>
                    <a:pt x="69" y="198"/>
                  </a:lnTo>
                  <a:cubicBezTo>
                    <a:pt x="65" y="203"/>
                    <a:pt x="57" y="199"/>
                    <a:pt x="56" y="192"/>
                  </a:cubicBezTo>
                  <a:lnTo>
                    <a:pt x="54" y="136"/>
                  </a:lnTo>
                  <a:cubicBezTo>
                    <a:pt x="54" y="133"/>
                    <a:pt x="52" y="131"/>
                    <a:pt x="51" y="130"/>
                  </a:cubicBezTo>
                  <a:lnTo>
                    <a:pt x="4" y="99"/>
                  </a:lnTo>
                  <a:cubicBezTo>
                    <a:pt x="-1" y="95"/>
                    <a:pt x="-1" y="87"/>
                    <a:pt x="6" y="85"/>
                  </a:cubicBezTo>
                  <a:lnTo>
                    <a:pt x="57" y="66"/>
                  </a:lnTo>
                  <a:cubicBezTo>
                    <a:pt x="59" y="64"/>
                    <a:pt x="61" y="63"/>
                    <a:pt x="62" y="60"/>
                  </a:cubicBezTo>
                  <a:lnTo>
                    <a:pt x="75" y="6"/>
                  </a:lnTo>
                  <a:cubicBezTo>
                    <a:pt x="77" y="0"/>
                    <a:pt x="85" y="-2"/>
                    <a:pt x="89" y="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7" name="Freeform: Shape 766">
              <a:extLst>
                <a:ext uri="{FF2B5EF4-FFF2-40B4-BE49-F238E27FC236}">
                  <a16:creationId xmlns:a16="http://schemas.microsoft.com/office/drawing/2014/main" id="{47788F0B-1301-48BA-99B8-B52CB6D99D4E}"/>
                </a:ext>
              </a:extLst>
            </p:cNvPr>
            <p:cNvSpPr/>
            <p:nvPr/>
          </p:nvSpPr>
          <p:spPr>
            <a:xfrm>
              <a:off x="1322081" y="4627864"/>
              <a:ext cx="185005" cy="1923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3" h="211">
                  <a:moveTo>
                    <a:pt x="88" y="11"/>
                  </a:moveTo>
                  <a:lnTo>
                    <a:pt x="87" y="11"/>
                  </a:lnTo>
                  <a:cubicBezTo>
                    <a:pt x="87" y="11"/>
                    <a:pt x="86" y="11"/>
                    <a:pt x="86" y="12"/>
                  </a:cubicBezTo>
                  <a:lnTo>
                    <a:pt x="72" y="67"/>
                  </a:lnTo>
                  <a:cubicBezTo>
                    <a:pt x="71" y="71"/>
                    <a:pt x="68" y="74"/>
                    <a:pt x="63" y="75"/>
                  </a:cubicBezTo>
                  <a:lnTo>
                    <a:pt x="13" y="95"/>
                  </a:lnTo>
                  <a:cubicBezTo>
                    <a:pt x="11" y="95"/>
                    <a:pt x="11" y="96"/>
                    <a:pt x="11" y="97"/>
                  </a:cubicBezTo>
                  <a:cubicBezTo>
                    <a:pt x="11" y="98"/>
                    <a:pt x="11" y="99"/>
                    <a:pt x="12" y="99"/>
                  </a:cubicBezTo>
                  <a:lnTo>
                    <a:pt x="58" y="130"/>
                  </a:lnTo>
                  <a:cubicBezTo>
                    <a:pt x="62" y="132"/>
                    <a:pt x="64" y="137"/>
                    <a:pt x="65" y="141"/>
                  </a:cubicBezTo>
                  <a:lnTo>
                    <a:pt x="67" y="197"/>
                  </a:lnTo>
                  <a:cubicBezTo>
                    <a:pt x="67" y="199"/>
                    <a:pt x="68" y="199"/>
                    <a:pt x="68" y="200"/>
                  </a:cubicBezTo>
                  <a:cubicBezTo>
                    <a:pt x="69" y="200"/>
                    <a:pt x="70" y="200"/>
                    <a:pt x="71" y="199"/>
                  </a:cubicBezTo>
                  <a:lnTo>
                    <a:pt x="112" y="164"/>
                  </a:lnTo>
                  <a:cubicBezTo>
                    <a:pt x="116" y="161"/>
                    <a:pt x="121" y="160"/>
                    <a:pt x="125" y="161"/>
                  </a:cubicBezTo>
                  <a:lnTo>
                    <a:pt x="177" y="177"/>
                  </a:lnTo>
                  <a:cubicBezTo>
                    <a:pt x="178" y="178"/>
                    <a:pt x="180" y="177"/>
                    <a:pt x="180" y="177"/>
                  </a:cubicBezTo>
                  <a:cubicBezTo>
                    <a:pt x="180" y="176"/>
                    <a:pt x="181" y="175"/>
                    <a:pt x="180" y="173"/>
                  </a:cubicBezTo>
                  <a:lnTo>
                    <a:pt x="160" y="121"/>
                  </a:lnTo>
                  <a:cubicBezTo>
                    <a:pt x="159" y="117"/>
                    <a:pt x="159" y="112"/>
                    <a:pt x="161" y="109"/>
                  </a:cubicBezTo>
                  <a:lnTo>
                    <a:pt x="192" y="62"/>
                  </a:lnTo>
                  <a:cubicBezTo>
                    <a:pt x="192" y="61"/>
                    <a:pt x="192" y="60"/>
                    <a:pt x="192" y="59"/>
                  </a:cubicBezTo>
                  <a:cubicBezTo>
                    <a:pt x="192" y="59"/>
                    <a:pt x="191" y="58"/>
                    <a:pt x="189" y="58"/>
                  </a:cubicBezTo>
                  <a:lnTo>
                    <a:pt x="135" y="61"/>
                  </a:lnTo>
                  <a:cubicBezTo>
                    <a:pt x="131" y="61"/>
                    <a:pt x="126" y="59"/>
                    <a:pt x="123" y="56"/>
                  </a:cubicBezTo>
                  <a:lnTo>
                    <a:pt x="90" y="11"/>
                  </a:lnTo>
                  <a:cubicBezTo>
                    <a:pt x="89" y="11"/>
                    <a:pt x="88" y="11"/>
                    <a:pt x="88" y="11"/>
                  </a:cubicBezTo>
                  <a:close/>
                  <a:moveTo>
                    <a:pt x="70" y="211"/>
                  </a:moveTo>
                  <a:cubicBezTo>
                    <a:pt x="68" y="211"/>
                    <a:pt x="66" y="210"/>
                    <a:pt x="64" y="210"/>
                  </a:cubicBezTo>
                  <a:cubicBezTo>
                    <a:pt x="59" y="207"/>
                    <a:pt x="56" y="203"/>
                    <a:pt x="56" y="197"/>
                  </a:cubicBezTo>
                  <a:lnTo>
                    <a:pt x="54" y="141"/>
                  </a:lnTo>
                  <a:cubicBezTo>
                    <a:pt x="54" y="140"/>
                    <a:pt x="53" y="140"/>
                    <a:pt x="52" y="139"/>
                  </a:cubicBezTo>
                  <a:lnTo>
                    <a:pt x="6" y="109"/>
                  </a:lnTo>
                  <a:cubicBezTo>
                    <a:pt x="2" y="106"/>
                    <a:pt x="-1" y="101"/>
                    <a:pt x="0" y="96"/>
                  </a:cubicBezTo>
                  <a:cubicBezTo>
                    <a:pt x="0" y="90"/>
                    <a:pt x="4" y="86"/>
                    <a:pt x="9" y="85"/>
                  </a:cubicBezTo>
                  <a:lnTo>
                    <a:pt x="60" y="66"/>
                  </a:lnTo>
                  <a:cubicBezTo>
                    <a:pt x="60" y="65"/>
                    <a:pt x="61" y="64"/>
                    <a:pt x="62" y="64"/>
                  </a:cubicBezTo>
                  <a:lnTo>
                    <a:pt x="74" y="10"/>
                  </a:lnTo>
                  <a:cubicBezTo>
                    <a:pt x="76" y="5"/>
                    <a:pt x="80" y="1"/>
                    <a:pt x="85" y="0"/>
                  </a:cubicBezTo>
                  <a:cubicBezTo>
                    <a:pt x="90" y="-1"/>
                    <a:pt x="95" y="1"/>
                    <a:pt x="98" y="5"/>
                  </a:cubicBezTo>
                  <a:lnTo>
                    <a:pt x="132" y="49"/>
                  </a:lnTo>
                  <a:cubicBezTo>
                    <a:pt x="133" y="50"/>
                    <a:pt x="134" y="50"/>
                    <a:pt x="134" y="50"/>
                  </a:cubicBezTo>
                  <a:lnTo>
                    <a:pt x="189" y="47"/>
                  </a:lnTo>
                  <a:cubicBezTo>
                    <a:pt x="194" y="47"/>
                    <a:pt x="199" y="49"/>
                    <a:pt x="201" y="54"/>
                  </a:cubicBezTo>
                  <a:cubicBezTo>
                    <a:pt x="204" y="58"/>
                    <a:pt x="203" y="64"/>
                    <a:pt x="201" y="68"/>
                  </a:cubicBezTo>
                  <a:lnTo>
                    <a:pt x="171" y="115"/>
                  </a:lnTo>
                  <a:cubicBezTo>
                    <a:pt x="170" y="115"/>
                    <a:pt x="170" y="116"/>
                    <a:pt x="171" y="117"/>
                  </a:cubicBezTo>
                  <a:lnTo>
                    <a:pt x="191" y="170"/>
                  </a:lnTo>
                  <a:cubicBezTo>
                    <a:pt x="192" y="175"/>
                    <a:pt x="191" y="179"/>
                    <a:pt x="188" y="184"/>
                  </a:cubicBezTo>
                  <a:cubicBezTo>
                    <a:pt x="184" y="188"/>
                    <a:pt x="179" y="189"/>
                    <a:pt x="174" y="188"/>
                  </a:cubicBezTo>
                  <a:lnTo>
                    <a:pt x="122" y="172"/>
                  </a:lnTo>
                  <a:cubicBezTo>
                    <a:pt x="121" y="172"/>
                    <a:pt x="120" y="172"/>
                    <a:pt x="120" y="172"/>
                  </a:cubicBezTo>
                  <a:lnTo>
                    <a:pt x="78" y="207"/>
                  </a:lnTo>
                  <a:cubicBezTo>
                    <a:pt x="76" y="210"/>
                    <a:pt x="73" y="211"/>
                    <a:pt x="70" y="2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768" name="Group 767">
            <a:extLst>
              <a:ext uri="{FF2B5EF4-FFF2-40B4-BE49-F238E27FC236}">
                <a16:creationId xmlns:a16="http://schemas.microsoft.com/office/drawing/2014/main" id="{57AC96D8-B5D2-4D63-B0DC-DF0FC9F35296}"/>
              </a:ext>
            </a:extLst>
          </p:cNvPr>
          <p:cNvGrpSpPr/>
          <p:nvPr/>
        </p:nvGrpSpPr>
        <p:grpSpPr>
          <a:xfrm>
            <a:off x="3125328" y="6253530"/>
            <a:ext cx="2383268" cy="1692518"/>
            <a:chOff x="958482" y="3281543"/>
            <a:chExt cx="2287835" cy="1624747"/>
          </a:xfrm>
        </p:grpSpPr>
        <p:sp>
          <p:nvSpPr>
            <p:cNvPr id="769" name="Freeform: Shape 768">
              <a:extLst>
                <a:ext uri="{FF2B5EF4-FFF2-40B4-BE49-F238E27FC236}">
                  <a16:creationId xmlns:a16="http://schemas.microsoft.com/office/drawing/2014/main" id="{D1312D41-8FCE-466A-A06F-4F10137BF29F}"/>
                </a:ext>
              </a:extLst>
            </p:cNvPr>
            <p:cNvSpPr/>
            <p:nvPr/>
          </p:nvSpPr>
          <p:spPr>
            <a:xfrm>
              <a:off x="967641" y="3292533"/>
              <a:ext cx="2269518" cy="16055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79" h="1754">
                  <a:moveTo>
                    <a:pt x="2364" y="443"/>
                  </a:moveTo>
                  <a:lnTo>
                    <a:pt x="408" y="4"/>
                  </a:lnTo>
                  <a:cubicBezTo>
                    <a:pt x="329" y="-14"/>
                    <a:pt x="251" y="36"/>
                    <a:pt x="233" y="115"/>
                  </a:cubicBezTo>
                  <a:lnTo>
                    <a:pt x="3" y="1138"/>
                  </a:lnTo>
                  <a:cubicBezTo>
                    <a:pt x="-14" y="1216"/>
                    <a:pt x="35" y="1294"/>
                    <a:pt x="114" y="1312"/>
                  </a:cubicBezTo>
                  <a:lnTo>
                    <a:pt x="2070" y="1751"/>
                  </a:lnTo>
                  <a:cubicBezTo>
                    <a:pt x="2149" y="1769"/>
                    <a:pt x="2227" y="1719"/>
                    <a:pt x="2245" y="1641"/>
                  </a:cubicBezTo>
                  <a:lnTo>
                    <a:pt x="2475" y="617"/>
                  </a:lnTo>
                  <a:cubicBezTo>
                    <a:pt x="2492" y="539"/>
                    <a:pt x="2443" y="461"/>
                    <a:pt x="2364" y="443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solidFill>
                  <a:schemeClr val="accent4"/>
                </a:solidFill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0" name="Freeform: Shape 769">
              <a:extLst>
                <a:ext uri="{FF2B5EF4-FFF2-40B4-BE49-F238E27FC236}">
                  <a16:creationId xmlns:a16="http://schemas.microsoft.com/office/drawing/2014/main" id="{D1282655-FB87-4E15-930A-DDF2ED21F246}"/>
                </a:ext>
              </a:extLst>
            </p:cNvPr>
            <p:cNvSpPr/>
            <p:nvPr/>
          </p:nvSpPr>
          <p:spPr>
            <a:xfrm>
              <a:off x="1301019" y="3774279"/>
              <a:ext cx="246368" cy="2463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0" h="270">
                  <a:moveTo>
                    <a:pt x="267" y="164"/>
                  </a:moveTo>
                  <a:cubicBezTo>
                    <a:pt x="250" y="237"/>
                    <a:pt x="179" y="283"/>
                    <a:pt x="106" y="266"/>
                  </a:cubicBezTo>
                  <a:cubicBezTo>
                    <a:pt x="33" y="250"/>
                    <a:pt x="-13" y="178"/>
                    <a:pt x="4" y="105"/>
                  </a:cubicBezTo>
                  <a:cubicBezTo>
                    <a:pt x="19" y="33"/>
                    <a:pt x="92" y="-13"/>
                    <a:pt x="164" y="3"/>
                  </a:cubicBezTo>
                  <a:cubicBezTo>
                    <a:pt x="237" y="19"/>
                    <a:pt x="283" y="92"/>
                    <a:pt x="267" y="16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1" name="Freeform: Shape 770">
              <a:extLst>
                <a:ext uri="{FF2B5EF4-FFF2-40B4-BE49-F238E27FC236}">
                  <a16:creationId xmlns:a16="http://schemas.microsoft.com/office/drawing/2014/main" id="{F4300A09-AECE-4D72-ABE7-732BFE506020}"/>
                </a:ext>
              </a:extLst>
            </p:cNvPr>
            <p:cNvSpPr/>
            <p:nvPr/>
          </p:nvSpPr>
          <p:spPr>
            <a:xfrm>
              <a:off x="1635311" y="3849380"/>
              <a:ext cx="246368" cy="2463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0" h="270">
                  <a:moveTo>
                    <a:pt x="266" y="164"/>
                  </a:moveTo>
                  <a:cubicBezTo>
                    <a:pt x="250" y="237"/>
                    <a:pt x="178" y="283"/>
                    <a:pt x="106" y="266"/>
                  </a:cubicBezTo>
                  <a:cubicBezTo>
                    <a:pt x="33" y="251"/>
                    <a:pt x="-13" y="178"/>
                    <a:pt x="3" y="106"/>
                  </a:cubicBezTo>
                  <a:cubicBezTo>
                    <a:pt x="19" y="33"/>
                    <a:pt x="91" y="-13"/>
                    <a:pt x="164" y="3"/>
                  </a:cubicBezTo>
                  <a:cubicBezTo>
                    <a:pt x="237" y="20"/>
                    <a:pt x="283" y="91"/>
                    <a:pt x="266" y="16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2" name="Freeform: Shape 771">
              <a:extLst>
                <a:ext uri="{FF2B5EF4-FFF2-40B4-BE49-F238E27FC236}">
                  <a16:creationId xmlns:a16="http://schemas.microsoft.com/office/drawing/2014/main" id="{08A3C21A-7095-443F-9166-57A93891E22B}"/>
                </a:ext>
              </a:extLst>
            </p:cNvPr>
            <p:cNvSpPr/>
            <p:nvPr/>
          </p:nvSpPr>
          <p:spPr>
            <a:xfrm>
              <a:off x="1970518" y="3924481"/>
              <a:ext cx="246368" cy="2463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0" h="270">
                  <a:moveTo>
                    <a:pt x="266" y="164"/>
                  </a:moveTo>
                  <a:cubicBezTo>
                    <a:pt x="250" y="237"/>
                    <a:pt x="177" y="283"/>
                    <a:pt x="105" y="266"/>
                  </a:cubicBezTo>
                  <a:cubicBezTo>
                    <a:pt x="32" y="250"/>
                    <a:pt x="-13" y="178"/>
                    <a:pt x="3" y="106"/>
                  </a:cubicBezTo>
                  <a:cubicBezTo>
                    <a:pt x="19" y="33"/>
                    <a:pt x="91" y="-13"/>
                    <a:pt x="164" y="3"/>
                  </a:cubicBezTo>
                  <a:cubicBezTo>
                    <a:pt x="237" y="20"/>
                    <a:pt x="283" y="92"/>
                    <a:pt x="266" y="16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3" name="Freeform: Shape 772">
              <a:extLst>
                <a:ext uri="{FF2B5EF4-FFF2-40B4-BE49-F238E27FC236}">
                  <a16:creationId xmlns:a16="http://schemas.microsoft.com/office/drawing/2014/main" id="{03E01BA5-0CF5-4EDB-88D9-F1D712F5EBA3}"/>
                </a:ext>
              </a:extLst>
            </p:cNvPr>
            <p:cNvSpPr/>
            <p:nvPr/>
          </p:nvSpPr>
          <p:spPr>
            <a:xfrm>
              <a:off x="2304808" y="3999582"/>
              <a:ext cx="246368" cy="2463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0" h="270">
                  <a:moveTo>
                    <a:pt x="267" y="165"/>
                  </a:moveTo>
                  <a:cubicBezTo>
                    <a:pt x="250" y="237"/>
                    <a:pt x="178" y="283"/>
                    <a:pt x="105" y="267"/>
                  </a:cubicBezTo>
                  <a:cubicBezTo>
                    <a:pt x="33" y="250"/>
                    <a:pt x="-13" y="178"/>
                    <a:pt x="3" y="105"/>
                  </a:cubicBezTo>
                  <a:cubicBezTo>
                    <a:pt x="20" y="33"/>
                    <a:pt x="92" y="-13"/>
                    <a:pt x="165" y="3"/>
                  </a:cubicBezTo>
                  <a:cubicBezTo>
                    <a:pt x="237" y="20"/>
                    <a:pt x="283" y="92"/>
                    <a:pt x="267" y="16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4" name="Freeform: Shape 773">
              <a:extLst>
                <a:ext uri="{FF2B5EF4-FFF2-40B4-BE49-F238E27FC236}">
                  <a16:creationId xmlns:a16="http://schemas.microsoft.com/office/drawing/2014/main" id="{72D28765-BFA6-497C-BD9D-2CBD87D284C2}"/>
                </a:ext>
              </a:extLst>
            </p:cNvPr>
            <p:cNvSpPr/>
            <p:nvPr/>
          </p:nvSpPr>
          <p:spPr>
            <a:xfrm>
              <a:off x="2640018" y="4074683"/>
              <a:ext cx="245452" cy="2463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9" h="270">
                  <a:moveTo>
                    <a:pt x="266" y="165"/>
                  </a:moveTo>
                  <a:cubicBezTo>
                    <a:pt x="250" y="237"/>
                    <a:pt x="178" y="283"/>
                    <a:pt x="105" y="267"/>
                  </a:cubicBezTo>
                  <a:cubicBezTo>
                    <a:pt x="32" y="250"/>
                    <a:pt x="-13" y="178"/>
                    <a:pt x="3" y="105"/>
                  </a:cubicBezTo>
                  <a:cubicBezTo>
                    <a:pt x="19" y="33"/>
                    <a:pt x="92" y="-13"/>
                    <a:pt x="164" y="3"/>
                  </a:cubicBezTo>
                  <a:cubicBezTo>
                    <a:pt x="237" y="20"/>
                    <a:pt x="282" y="92"/>
                    <a:pt x="266" y="16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5" name="Freeform: Shape 774">
              <a:extLst>
                <a:ext uri="{FF2B5EF4-FFF2-40B4-BE49-F238E27FC236}">
                  <a16:creationId xmlns:a16="http://schemas.microsoft.com/office/drawing/2014/main" id="{7FCFDD68-9992-4681-9978-3AF2907A57B1}"/>
                </a:ext>
              </a:extLst>
            </p:cNvPr>
            <p:cNvSpPr/>
            <p:nvPr/>
          </p:nvSpPr>
          <p:spPr>
            <a:xfrm>
              <a:off x="1332158" y="3803587"/>
              <a:ext cx="182258" cy="1813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0" h="199">
                  <a:moveTo>
                    <a:pt x="111" y="5"/>
                  </a:moveTo>
                  <a:lnTo>
                    <a:pt x="133" y="57"/>
                  </a:lnTo>
                  <a:cubicBezTo>
                    <a:pt x="134" y="60"/>
                    <a:pt x="136" y="61"/>
                    <a:pt x="139" y="62"/>
                  </a:cubicBezTo>
                  <a:lnTo>
                    <a:pt x="193" y="73"/>
                  </a:lnTo>
                  <a:cubicBezTo>
                    <a:pt x="200" y="75"/>
                    <a:pt x="202" y="83"/>
                    <a:pt x="197" y="88"/>
                  </a:cubicBezTo>
                  <a:lnTo>
                    <a:pt x="155" y="125"/>
                  </a:lnTo>
                  <a:cubicBezTo>
                    <a:pt x="152" y="127"/>
                    <a:pt x="151" y="130"/>
                    <a:pt x="151" y="133"/>
                  </a:cubicBezTo>
                  <a:lnTo>
                    <a:pt x="158" y="190"/>
                  </a:lnTo>
                  <a:cubicBezTo>
                    <a:pt x="158" y="197"/>
                    <a:pt x="151" y="201"/>
                    <a:pt x="145" y="198"/>
                  </a:cubicBezTo>
                  <a:lnTo>
                    <a:pt x="98" y="168"/>
                  </a:lnTo>
                  <a:cubicBezTo>
                    <a:pt x="96" y="167"/>
                    <a:pt x="93" y="167"/>
                    <a:pt x="90" y="168"/>
                  </a:cubicBezTo>
                  <a:lnTo>
                    <a:pt x="40" y="192"/>
                  </a:lnTo>
                  <a:cubicBezTo>
                    <a:pt x="34" y="195"/>
                    <a:pt x="27" y="189"/>
                    <a:pt x="29" y="182"/>
                  </a:cubicBezTo>
                  <a:lnTo>
                    <a:pt x="41" y="126"/>
                  </a:lnTo>
                  <a:cubicBezTo>
                    <a:pt x="42" y="124"/>
                    <a:pt x="41" y="121"/>
                    <a:pt x="40" y="119"/>
                  </a:cubicBezTo>
                  <a:lnTo>
                    <a:pt x="2" y="77"/>
                  </a:lnTo>
                  <a:cubicBezTo>
                    <a:pt x="-3" y="71"/>
                    <a:pt x="0" y="63"/>
                    <a:pt x="7" y="62"/>
                  </a:cubicBezTo>
                  <a:lnTo>
                    <a:pt x="62" y="58"/>
                  </a:lnTo>
                  <a:cubicBezTo>
                    <a:pt x="65" y="58"/>
                    <a:pt x="68" y="56"/>
                    <a:pt x="69" y="53"/>
                  </a:cubicBezTo>
                  <a:lnTo>
                    <a:pt x="97" y="4"/>
                  </a:lnTo>
                  <a:cubicBezTo>
                    <a:pt x="99" y="-2"/>
                    <a:pt x="109" y="-2"/>
                    <a:pt x="111" y="5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6" name="Freeform: Shape 775">
              <a:extLst>
                <a:ext uri="{FF2B5EF4-FFF2-40B4-BE49-F238E27FC236}">
                  <a16:creationId xmlns:a16="http://schemas.microsoft.com/office/drawing/2014/main" id="{074943FC-D5C7-4D05-A103-FC8BDF35790D}"/>
                </a:ext>
              </a:extLst>
            </p:cNvPr>
            <p:cNvSpPr/>
            <p:nvPr/>
          </p:nvSpPr>
          <p:spPr>
            <a:xfrm>
              <a:off x="1324829" y="3796259"/>
              <a:ext cx="195995" cy="1959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5" h="215">
                  <a:moveTo>
                    <a:pt x="102" y="167"/>
                  </a:moveTo>
                  <a:cubicBezTo>
                    <a:pt x="105" y="167"/>
                    <a:pt x="107" y="168"/>
                    <a:pt x="111" y="170"/>
                  </a:cubicBezTo>
                  <a:lnTo>
                    <a:pt x="158" y="199"/>
                  </a:lnTo>
                  <a:lnTo>
                    <a:pt x="152" y="142"/>
                  </a:lnTo>
                  <a:cubicBezTo>
                    <a:pt x="151" y="137"/>
                    <a:pt x="153" y="131"/>
                    <a:pt x="157" y="127"/>
                  </a:cubicBezTo>
                  <a:lnTo>
                    <a:pt x="199" y="90"/>
                  </a:lnTo>
                  <a:lnTo>
                    <a:pt x="145" y="78"/>
                  </a:lnTo>
                  <a:cubicBezTo>
                    <a:pt x="139" y="77"/>
                    <a:pt x="135" y="73"/>
                    <a:pt x="133" y="68"/>
                  </a:cubicBezTo>
                  <a:lnTo>
                    <a:pt x="112" y="16"/>
                  </a:lnTo>
                  <a:lnTo>
                    <a:pt x="84" y="65"/>
                  </a:lnTo>
                  <a:cubicBezTo>
                    <a:pt x="81" y="70"/>
                    <a:pt x="77" y="73"/>
                    <a:pt x="71" y="74"/>
                  </a:cubicBezTo>
                  <a:lnTo>
                    <a:pt x="16" y="79"/>
                  </a:lnTo>
                  <a:lnTo>
                    <a:pt x="54" y="122"/>
                  </a:lnTo>
                  <a:cubicBezTo>
                    <a:pt x="57" y="126"/>
                    <a:pt x="59" y="131"/>
                    <a:pt x="57" y="136"/>
                  </a:cubicBezTo>
                  <a:lnTo>
                    <a:pt x="44" y="192"/>
                  </a:lnTo>
                  <a:lnTo>
                    <a:pt x="95" y="169"/>
                  </a:lnTo>
                  <a:cubicBezTo>
                    <a:pt x="97" y="168"/>
                    <a:pt x="100" y="167"/>
                    <a:pt x="102" y="167"/>
                  </a:cubicBezTo>
                  <a:close/>
                  <a:moveTo>
                    <a:pt x="158" y="215"/>
                  </a:moveTo>
                  <a:cubicBezTo>
                    <a:pt x="155" y="215"/>
                    <a:pt x="152" y="214"/>
                    <a:pt x="149" y="212"/>
                  </a:cubicBezTo>
                  <a:lnTo>
                    <a:pt x="102" y="184"/>
                  </a:lnTo>
                  <a:lnTo>
                    <a:pt x="52" y="207"/>
                  </a:lnTo>
                  <a:cubicBezTo>
                    <a:pt x="46" y="209"/>
                    <a:pt x="40" y="209"/>
                    <a:pt x="34" y="205"/>
                  </a:cubicBezTo>
                  <a:cubicBezTo>
                    <a:pt x="29" y="201"/>
                    <a:pt x="27" y="195"/>
                    <a:pt x="29" y="189"/>
                  </a:cubicBezTo>
                  <a:lnTo>
                    <a:pt x="42" y="132"/>
                  </a:lnTo>
                  <a:lnTo>
                    <a:pt x="4" y="90"/>
                  </a:lnTo>
                  <a:cubicBezTo>
                    <a:pt x="0" y="85"/>
                    <a:pt x="-1" y="79"/>
                    <a:pt x="1" y="73"/>
                  </a:cubicBezTo>
                  <a:cubicBezTo>
                    <a:pt x="3" y="68"/>
                    <a:pt x="8" y="63"/>
                    <a:pt x="15" y="63"/>
                  </a:cubicBezTo>
                  <a:lnTo>
                    <a:pt x="70" y="58"/>
                  </a:lnTo>
                  <a:lnTo>
                    <a:pt x="97" y="8"/>
                  </a:lnTo>
                  <a:cubicBezTo>
                    <a:pt x="100" y="3"/>
                    <a:pt x="106" y="-1"/>
                    <a:pt x="112" y="0"/>
                  </a:cubicBezTo>
                  <a:cubicBezTo>
                    <a:pt x="118" y="0"/>
                    <a:pt x="124" y="4"/>
                    <a:pt x="127" y="10"/>
                  </a:cubicBezTo>
                  <a:lnTo>
                    <a:pt x="148" y="62"/>
                  </a:lnTo>
                  <a:lnTo>
                    <a:pt x="202" y="74"/>
                  </a:lnTo>
                  <a:cubicBezTo>
                    <a:pt x="209" y="75"/>
                    <a:pt x="213" y="79"/>
                    <a:pt x="215" y="85"/>
                  </a:cubicBezTo>
                  <a:cubicBezTo>
                    <a:pt x="216" y="91"/>
                    <a:pt x="215" y="97"/>
                    <a:pt x="210" y="102"/>
                  </a:cubicBezTo>
                  <a:lnTo>
                    <a:pt x="168" y="140"/>
                  </a:lnTo>
                  <a:lnTo>
                    <a:pt x="174" y="197"/>
                  </a:lnTo>
                  <a:cubicBezTo>
                    <a:pt x="174" y="203"/>
                    <a:pt x="172" y="209"/>
                    <a:pt x="166" y="212"/>
                  </a:cubicBezTo>
                  <a:cubicBezTo>
                    <a:pt x="164" y="214"/>
                    <a:pt x="161" y="215"/>
                    <a:pt x="158" y="21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7" name="Freeform: Shape 776">
              <a:extLst>
                <a:ext uri="{FF2B5EF4-FFF2-40B4-BE49-F238E27FC236}">
                  <a16:creationId xmlns:a16="http://schemas.microsoft.com/office/drawing/2014/main" id="{F18CB7C2-085C-4B3F-8DAD-B78FB784789F}"/>
                </a:ext>
              </a:extLst>
            </p:cNvPr>
            <p:cNvSpPr/>
            <p:nvPr/>
          </p:nvSpPr>
          <p:spPr>
            <a:xfrm>
              <a:off x="1672859" y="3880519"/>
              <a:ext cx="182258" cy="180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0" h="198">
                  <a:moveTo>
                    <a:pt x="111" y="4"/>
                  </a:moveTo>
                  <a:lnTo>
                    <a:pt x="133" y="57"/>
                  </a:lnTo>
                  <a:cubicBezTo>
                    <a:pt x="134" y="59"/>
                    <a:pt x="135" y="61"/>
                    <a:pt x="139" y="62"/>
                  </a:cubicBezTo>
                  <a:lnTo>
                    <a:pt x="193" y="73"/>
                  </a:lnTo>
                  <a:cubicBezTo>
                    <a:pt x="199" y="75"/>
                    <a:pt x="202" y="82"/>
                    <a:pt x="197" y="87"/>
                  </a:cubicBezTo>
                  <a:lnTo>
                    <a:pt x="154" y="125"/>
                  </a:lnTo>
                  <a:cubicBezTo>
                    <a:pt x="152" y="127"/>
                    <a:pt x="151" y="130"/>
                    <a:pt x="151" y="132"/>
                  </a:cubicBezTo>
                  <a:lnTo>
                    <a:pt x="157" y="189"/>
                  </a:lnTo>
                  <a:cubicBezTo>
                    <a:pt x="158" y="196"/>
                    <a:pt x="151" y="201"/>
                    <a:pt x="145" y="197"/>
                  </a:cubicBezTo>
                  <a:lnTo>
                    <a:pt x="98" y="168"/>
                  </a:lnTo>
                  <a:cubicBezTo>
                    <a:pt x="96" y="166"/>
                    <a:pt x="93" y="166"/>
                    <a:pt x="90" y="167"/>
                  </a:cubicBezTo>
                  <a:lnTo>
                    <a:pt x="40" y="191"/>
                  </a:lnTo>
                  <a:cubicBezTo>
                    <a:pt x="34" y="194"/>
                    <a:pt x="27" y="188"/>
                    <a:pt x="29" y="182"/>
                  </a:cubicBezTo>
                  <a:lnTo>
                    <a:pt x="41" y="126"/>
                  </a:lnTo>
                  <a:cubicBezTo>
                    <a:pt x="42" y="124"/>
                    <a:pt x="41" y="120"/>
                    <a:pt x="39" y="119"/>
                  </a:cubicBezTo>
                  <a:lnTo>
                    <a:pt x="2" y="76"/>
                  </a:lnTo>
                  <a:cubicBezTo>
                    <a:pt x="-3" y="71"/>
                    <a:pt x="0" y="63"/>
                    <a:pt x="7" y="62"/>
                  </a:cubicBezTo>
                  <a:lnTo>
                    <a:pt x="62" y="57"/>
                  </a:lnTo>
                  <a:cubicBezTo>
                    <a:pt x="65" y="57"/>
                    <a:pt x="68" y="55"/>
                    <a:pt x="69" y="53"/>
                  </a:cubicBezTo>
                  <a:lnTo>
                    <a:pt x="96" y="4"/>
                  </a:lnTo>
                  <a:cubicBezTo>
                    <a:pt x="99" y="-1"/>
                    <a:pt x="109" y="-1"/>
                    <a:pt x="111" y="4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8" name="Freeform: Shape 777">
              <a:extLst>
                <a:ext uri="{FF2B5EF4-FFF2-40B4-BE49-F238E27FC236}">
                  <a16:creationId xmlns:a16="http://schemas.microsoft.com/office/drawing/2014/main" id="{623709C2-C013-45A8-B253-F3D891CAF264}"/>
                </a:ext>
              </a:extLst>
            </p:cNvPr>
            <p:cNvSpPr/>
            <p:nvPr/>
          </p:nvSpPr>
          <p:spPr>
            <a:xfrm>
              <a:off x="1664619" y="3873192"/>
              <a:ext cx="196911" cy="1969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6" h="216">
                  <a:moveTo>
                    <a:pt x="103" y="168"/>
                  </a:moveTo>
                  <a:cubicBezTo>
                    <a:pt x="106" y="168"/>
                    <a:pt x="108" y="169"/>
                    <a:pt x="111" y="170"/>
                  </a:cubicBezTo>
                  <a:lnTo>
                    <a:pt x="159" y="199"/>
                  </a:lnTo>
                  <a:lnTo>
                    <a:pt x="153" y="142"/>
                  </a:lnTo>
                  <a:cubicBezTo>
                    <a:pt x="152" y="137"/>
                    <a:pt x="154" y="132"/>
                    <a:pt x="158" y="128"/>
                  </a:cubicBezTo>
                  <a:lnTo>
                    <a:pt x="200" y="90"/>
                  </a:lnTo>
                  <a:lnTo>
                    <a:pt x="146" y="79"/>
                  </a:lnTo>
                  <a:cubicBezTo>
                    <a:pt x="140" y="77"/>
                    <a:pt x="136" y="74"/>
                    <a:pt x="134" y="69"/>
                  </a:cubicBezTo>
                  <a:lnTo>
                    <a:pt x="113" y="16"/>
                  </a:lnTo>
                  <a:lnTo>
                    <a:pt x="85" y="66"/>
                  </a:lnTo>
                  <a:cubicBezTo>
                    <a:pt x="82" y="71"/>
                    <a:pt x="77" y="74"/>
                    <a:pt x="72" y="74"/>
                  </a:cubicBezTo>
                  <a:lnTo>
                    <a:pt x="17" y="79"/>
                  </a:lnTo>
                  <a:lnTo>
                    <a:pt x="55" y="122"/>
                  </a:lnTo>
                  <a:cubicBezTo>
                    <a:pt x="58" y="126"/>
                    <a:pt x="59" y="131"/>
                    <a:pt x="58" y="137"/>
                  </a:cubicBezTo>
                  <a:lnTo>
                    <a:pt x="45" y="192"/>
                  </a:lnTo>
                  <a:lnTo>
                    <a:pt x="96" y="169"/>
                  </a:lnTo>
                  <a:cubicBezTo>
                    <a:pt x="98" y="168"/>
                    <a:pt x="100" y="168"/>
                    <a:pt x="103" y="168"/>
                  </a:cubicBezTo>
                  <a:close/>
                  <a:moveTo>
                    <a:pt x="159" y="216"/>
                  </a:moveTo>
                  <a:cubicBezTo>
                    <a:pt x="155" y="216"/>
                    <a:pt x="153" y="215"/>
                    <a:pt x="150" y="213"/>
                  </a:cubicBezTo>
                  <a:lnTo>
                    <a:pt x="103" y="184"/>
                  </a:lnTo>
                  <a:lnTo>
                    <a:pt x="53" y="208"/>
                  </a:lnTo>
                  <a:cubicBezTo>
                    <a:pt x="46" y="210"/>
                    <a:pt x="40" y="210"/>
                    <a:pt x="35" y="205"/>
                  </a:cubicBezTo>
                  <a:cubicBezTo>
                    <a:pt x="30" y="202"/>
                    <a:pt x="28" y="195"/>
                    <a:pt x="29" y="189"/>
                  </a:cubicBezTo>
                  <a:lnTo>
                    <a:pt x="42" y="133"/>
                  </a:lnTo>
                  <a:lnTo>
                    <a:pt x="4" y="90"/>
                  </a:lnTo>
                  <a:cubicBezTo>
                    <a:pt x="1" y="85"/>
                    <a:pt x="-1" y="79"/>
                    <a:pt x="1" y="73"/>
                  </a:cubicBezTo>
                  <a:cubicBezTo>
                    <a:pt x="4" y="68"/>
                    <a:pt x="9" y="64"/>
                    <a:pt x="16" y="63"/>
                  </a:cubicBezTo>
                  <a:lnTo>
                    <a:pt x="70" y="58"/>
                  </a:lnTo>
                  <a:lnTo>
                    <a:pt x="98" y="8"/>
                  </a:lnTo>
                  <a:cubicBezTo>
                    <a:pt x="101" y="3"/>
                    <a:pt x="107" y="0"/>
                    <a:pt x="113" y="0"/>
                  </a:cubicBezTo>
                  <a:cubicBezTo>
                    <a:pt x="119" y="0"/>
                    <a:pt x="125" y="5"/>
                    <a:pt x="127" y="10"/>
                  </a:cubicBezTo>
                  <a:lnTo>
                    <a:pt x="149" y="63"/>
                  </a:lnTo>
                  <a:lnTo>
                    <a:pt x="203" y="74"/>
                  </a:lnTo>
                  <a:cubicBezTo>
                    <a:pt x="209" y="76"/>
                    <a:pt x="214" y="80"/>
                    <a:pt x="216" y="86"/>
                  </a:cubicBezTo>
                  <a:cubicBezTo>
                    <a:pt x="217" y="92"/>
                    <a:pt x="215" y="98"/>
                    <a:pt x="211" y="102"/>
                  </a:cubicBezTo>
                  <a:lnTo>
                    <a:pt x="168" y="140"/>
                  </a:lnTo>
                  <a:lnTo>
                    <a:pt x="174" y="197"/>
                  </a:lnTo>
                  <a:cubicBezTo>
                    <a:pt x="175" y="203"/>
                    <a:pt x="172" y="210"/>
                    <a:pt x="167" y="213"/>
                  </a:cubicBezTo>
                  <a:cubicBezTo>
                    <a:pt x="165" y="215"/>
                    <a:pt x="161" y="216"/>
                    <a:pt x="159" y="21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9" name="Freeform: Shape 778">
              <a:extLst>
                <a:ext uri="{FF2B5EF4-FFF2-40B4-BE49-F238E27FC236}">
                  <a16:creationId xmlns:a16="http://schemas.microsoft.com/office/drawing/2014/main" id="{D03DC45D-F221-4EAC-B548-C25532D06444}"/>
                </a:ext>
              </a:extLst>
            </p:cNvPr>
            <p:cNvSpPr/>
            <p:nvPr/>
          </p:nvSpPr>
          <p:spPr>
            <a:xfrm>
              <a:off x="2012649" y="3956536"/>
              <a:ext cx="182258" cy="1813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0" h="199">
                  <a:moveTo>
                    <a:pt x="112" y="5"/>
                  </a:moveTo>
                  <a:lnTo>
                    <a:pt x="133" y="57"/>
                  </a:lnTo>
                  <a:cubicBezTo>
                    <a:pt x="135" y="60"/>
                    <a:pt x="136" y="61"/>
                    <a:pt x="139" y="62"/>
                  </a:cubicBezTo>
                  <a:lnTo>
                    <a:pt x="194" y="73"/>
                  </a:lnTo>
                  <a:cubicBezTo>
                    <a:pt x="200" y="75"/>
                    <a:pt x="202" y="83"/>
                    <a:pt x="198" y="88"/>
                  </a:cubicBezTo>
                  <a:lnTo>
                    <a:pt x="155" y="125"/>
                  </a:lnTo>
                  <a:cubicBezTo>
                    <a:pt x="153" y="127"/>
                    <a:pt x="152" y="130"/>
                    <a:pt x="152" y="133"/>
                  </a:cubicBezTo>
                  <a:lnTo>
                    <a:pt x="158" y="190"/>
                  </a:lnTo>
                  <a:cubicBezTo>
                    <a:pt x="159" y="197"/>
                    <a:pt x="152" y="201"/>
                    <a:pt x="146" y="198"/>
                  </a:cubicBezTo>
                  <a:lnTo>
                    <a:pt x="99" y="168"/>
                  </a:lnTo>
                  <a:cubicBezTo>
                    <a:pt x="96" y="167"/>
                    <a:pt x="94" y="167"/>
                    <a:pt x="91" y="168"/>
                  </a:cubicBezTo>
                  <a:lnTo>
                    <a:pt x="41" y="192"/>
                  </a:lnTo>
                  <a:cubicBezTo>
                    <a:pt x="35" y="195"/>
                    <a:pt x="27" y="189"/>
                    <a:pt x="29" y="182"/>
                  </a:cubicBezTo>
                  <a:lnTo>
                    <a:pt x="42" y="126"/>
                  </a:lnTo>
                  <a:cubicBezTo>
                    <a:pt x="43" y="124"/>
                    <a:pt x="42" y="121"/>
                    <a:pt x="40" y="119"/>
                  </a:cubicBezTo>
                  <a:lnTo>
                    <a:pt x="2" y="77"/>
                  </a:lnTo>
                  <a:cubicBezTo>
                    <a:pt x="-2" y="71"/>
                    <a:pt x="1" y="63"/>
                    <a:pt x="8" y="62"/>
                  </a:cubicBezTo>
                  <a:lnTo>
                    <a:pt x="63" y="58"/>
                  </a:lnTo>
                  <a:cubicBezTo>
                    <a:pt x="66" y="58"/>
                    <a:pt x="68" y="56"/>
                    <a:pt x="70" y="53"/>
                  </a:cubicBezTo>
                  <a:lnTo>
                    <a:pt x="97" y="4"/>
                  </a:lnTo>
                  <a:cubicBezTo>
                    <a:pt x="100" y="-2"/>
                    <a:pt x="109" y="-2"/>
                    <a:pt x="112" y="5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0" name="Freeform: Shape 779">
              <a:extLst>
                <a:ext uri="{FF2B5EF4-FFF2-40B4-BE49-F238E27FC236}">
                  <a16:creationId xmlns:a16="http://schemas.microsoft.com/office/drawing/2014/main" id="{3ECC6327-E54D-41C6-B20F-177F3F397FC4}"/>
                </a:ext>
              </a:extLst>
            </p:cNvPr>
            <p:cNvSpPr/>
            <p:nvPr/>
          </p:nvSpPr>
          <p:spPr>
            <a:xfrm>
              <a:off x="2005321" y="3949210"/>
              <a:ext cx="196911" cy="1959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6" h="215">
                  <a:moveTo>
                    <a:pt x="103" y="167"/>
                  </a:moveTo>
                  <a:cubicBezTo>
                    <a:pt x="105" y="167"/>
                    <a:pt x="108" y="168"/>
                    <a:pt x="111" y="170"/>
                  </a:cubicBezTo>
                  <a:lnTo>
                    <a:pt x="158" y="199"/>
                  </a:lnTo>
                  <a:lnTo>
                    <a:pt x="152" y="142"/>
                  </a:lnTo>
                  <a:cubicBezTo>
                    <a:pt x="151" y="137"/>
                    <a:pt x="154" y="131"/>
                    <a:pt x="158" y="127"/>
                  </a:cubicBezTo>
                  <a:lnTo>
                    <a:pt x="200" y="90"/>
                  </a:lnTo>
                  <a:lnTo>
                    <a:pt x="145" y="78"/>
                  </a:lnTo>
                  <a:cubicBezTo>
                    <a:pt x="140" y="77"/>
                    <a:pt x="136" y="73"/>
                    <a:pt x="134" y="68"/>
                  </a:cubicBezTo>
                  <a:lnTo>
                    <a:pt x="112" y="16"/>
                  </a:lnTo>
                  <a:lnTo>
                    <a:pt x="85" y="65"/>
                  </a:lnTo>
                  <a:cubicBezTo>
                    <a:pt x="82" y="70"/>
                    <a:pt x="77" y="73"/>
                    <a:pt x="72" y="74"/>
                  </a:cubicBezTo>
                  <a:lnTo>
                    <a:pt x="17" y="79"/>
                  </a:lnTo>
                  <a:lnTo>
                    <a:pt x="54" y="121"/>
                  </a:lnTo>
                  <a:cubicBezTo>
                    <a:pt x="57" y="126"/>
                    <a:pt x="59" y="131"/>
                    <a:pt x="58" y="136"/>
                  </a:cubicBezTo>
                  <a:lnTo>
                    <a:pt x="45" y="192"/>
                  </a:lnTo>
                  <a:lnTo>
                    <a:pt x="95" y="169"/>
                  </a:lnTo>
                  <a:cubicBezTo>
                    <a:pt x="98" y="168"/>
                    <a:pt x="100" y="167"/>
                    <a:pt x="103" y="167"/>
                  </a:cubicBezTo>
                  <a:close/>
                  <a:moveTo>
                    <a:pt x="158" y="215"/>
                  </a:moveTo>
                  <a:cubicBezTo>
                    <a:pt x="155" y="215"/>
                    <a:pt x="152" y="214"/>
                    <a:pt x="150" y="212"/>
                  </a:cubicBezTo>
                  <a:lnTo>
                    <a:pt x="103" y="184"/>
                  </a:lnTo>
                  <a:lnTo>
                    <a:pt x="53" y="207"/>
                  </a:lnTo>
                  <a:cubicBezTo>
                    <a:pt x="46" y="209"/>
                    <a:pt x="40" y="209"/>
                    <a:pt x="35" y="205"/>
                  </a:cubicBezTo>
                  <a:cubicBezTo>
                    <a:pt x="30" y="201"/>
                    <a:pt x="28" y="195"/>
                    <a:pt x="29" y="189"/>
                  </a:cubicBezTo>
                  <a:lnTo>
                    <a:pt x="42" y="132"/>
                  </a:lnTo>
                  <a:lnTo>
                    <a:pt x="4" y="90"/>
                  </a:lnTo>
                  <a:cubicBezTo>
                    <a:pt x="0" y="85"/>
                    <a:pt x="-1" y="79"/>
                    <a:pt x="1" y="73"/>
                  </a:cubicBezTo>
                  <a:cubicBezTo>
                    <a:pt x="4" y="67"/>
                    <a:pt x="9" y="63"/>
                    <a:pt x="15" y="63"/>
                  </a:cubicBezTo>
                  <a:lnTo>
                    <a:pt x="70" y="58"/>
                  </a:lnTo>
                  <a:lnTo>
                    <a:pt x="98" y="8"/>
                  </a:lnTo>
                  <a:cubicBezTo>
                    <a:pt x="101" y="3"/>
                    <a:pt x="107" y="-1"/>
                    <a:pt x="113" y="0"/>
                  </a:cubicBezTo>
                  <a:cubicBezTo>
                    <a:pt x="119" y="0"/>
                    <a:pt x="125" y="4"/>
                    <a:pt x="127" y="10"/>
                  </a:cubicBezTo>
                  <a:lnTo>
                    <a:pt x="149" y="62"/>
                  </a:lnTo>
                  <a:lnTo>
                    <a:pt x="203" y="74"/>
                  </a:lnTo>
                  <a:cubicBezTo>
                    <a:pt x="209" y="75"/>
                    <a:pt x="214" y="79"/>
                    <a:pt x="216" y="85"/>
                  </a:cubicBezTo>
                  <a:cubicBezTo>
                    <a:pt x="217" y="91"/>
                    <a:pt x="215" y="97"/>
                    <a:pt x="211" y="102"/>
                  </a:cubicBezTo>
                  <a:lnTo>
                    <a:pt x="168" y="140"/>
                  </a:lnTo>
                  <a:lnTo>
                    <a:pt x="174" y="197"/>
                  </a:lnTo>
                  <a:cubicBezTo>
                    <a:pt x="175" y="203"/>
                    <a:pt x="172" y="209"/>
                    <a:pt x="167" y="212"/>
                  </a:cubicBezTo>
                  <a:cubicBezTo>
                    <a:pt x="165" y="214"/>
                    <a:pt x="161" y="215"/>
                    <a:pt x="158" y="21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1" name="Freeform: Shape 780">
              <a:extLst>
                <a:ext uri="{FF2B5EF4-FFF2-40B4-BE49-F238E27FC236}">
                  <a16:creationId xmlns:a16="http://schemas.microsoft.com/office/drawing/2014/main" id="{284E3F2A-C61C-4E46-B52C-93DA628D42C1}"/>
                </a:ext>
              </a:extLst>
            </p:cNvPr>
            <p:cNvSpPr/>
            <p:nvPr/>
          </p:nvSpPr>
          <p:spPr>
            <a:xfrm>
              <a:off x="1228663" y="4094832"/>
              <a:ext cx="246368" cy="2463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0" h="270">
                  <a:moveTo>
                    <a:pt x="266" y="165"/>
                  </a:moveTo>
                  <a:cubicBezTo>
                    <a:pt x="250" y="238"/>
                    <a:pt x="178" y="283"/>
                    <a:pt x="105" y="267"/>
                  </a:cubicBezTo>
                  <a:cubicBezTo>
                    <a:pt x="33" y="251"/>
                    <a:pt x="-13" y="179"/>
                    <a:pt x="3" y="106"/>
                  </a:cubicBezTo>
                  <a:cubicBezTo>
                    <a:pt x="19" y="33"/>
                    <a:pt x="91" y="-12"/>
                    <a:pt x="164" y="3"/>
                  </a:cubicBezTo>
                  <a:cubicBezTo>
                    <a:pt x="237" y="20"/>
                    <a:pt x="283" y="92"/>
                    <a:pt x="266" y="16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2" name="Freeform: Shape 781">
              <a:extLst>
                <a:ext uri="{FF2B5EF4-FFF2-40B4-BE49-F238E27FC236}">
                  <a16:creationId xmlns:a16="http://schemas.microsoft.com/office/drawing/2014/main" id="{77E3BB9C-7A59-492B-A678-CB4F3AA09A65}"/>
                </a:ext>
              </a:extLst>
            </p:cNvPr>
            <p:cNvSpPr/>
            <p:nvPr/>
          </p:nvSpPr>
          <p:spPr>
            <a:xfrm>
              <a:off x="1562957" y="4169931"/>
              <a:ext cx="246368" cy="2454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0" h="269">
                  <a:moveTo>
                    <a:pt x="267" y="164"/>
                  </a:moveTo>
                  <a:cubicBezTo>
                    <a:pt x="251" y="237"/>
                    <a:pt x="178" y="282"/>
                    <a:pt x="106" y="266"/>
                  </a:cubicBezTo>
                  <a:cubicBezTo>
                    <a:pt x="33" y="250"/>
                    <a:pt x="-12" y="177"/>
                    <a:pt x="3" y="105"/>
                  </a:cubicBezTo>
                  <a:cubicBezTo>
                    <a:pt x="20" y="32"/>
                    <a:pt x="92" y="-13"/>
                    <a:pt x="165" y="3"/>
                  </a:cubicBezTo>
                  <a:cubicBezTo>
                    <a:pt x="238" y="19"/>
                    <a:pt x="283" y="91"/>
                    <a:pt x="267" y="16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3" name="Freeform: Shape 782">
              <a:extLst>
                <a:ext uri="{FF2B5EF4-FFF2-40B4-BE49-F238E27FC236}">
                  <a16:creationId xmlns:a16="http://schemas.microsoft.com/office/drawing/2014/main" id="{2BBB75FF-15B6-4257-9FD1-722B573C83C2}"/>
                </a:ext>
              </a:extLst>
            </p:cNvPr>
            <p:cNvSpPr/>
            <p:nvPr/>
          </p:nvSpPr>
          <p:spPr>
            <a:xfrm>
              <a:off x="1898165" y="4245034"/>
              <a:ext cx="246368" cy="2463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0" h="270">
                  <a:moveTo>
                    <a:pt x="267" y="164"/>
                  </a:moveTo>
                  <a:cubicBezTo>
                    <a:pt x="250" y="237"/>
                    <a:pt x="178" y="283"/>
                    <a:pt x="105" y="266"/>
                  </a:cubicBezTo>
                  <a:cubicBezTo>
                    <a:pt x="32" y="250"/>
                    <a:pt x="-13" y="177"/>
                    <a:pt x="3" y="105"/>
                  </a:cubicBezTo>
                  <a:cubicBezTo>
                    <a:pt x="20" y="32"/>
                    <a:pt x="92" y="-13"/>
                    <a:pt x="165" y="3"/>
                  </a:cubicBezTo>
                  <a:cubicBezTo>
                    <a:pt x="237" y="19"/>
                    <a:pt x="283" y="91"/>
                    <a:pt x="267" y="16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4" name="Freeform: Shape 783">
              <a:extLst>
                <a:ext uri="{FF2B5EF4-FFF2-40B4-BE49-F238E27FC236}">
                  <a16:creationId xmlns:a16="http://schemas.microsoft.com/office/drawing/2014/main" id="{02CC98FF-EB2C-43AF-A5DA-544F148958B6}"/>
                </a:ext>
              </a:extLst>
            </p:cNvPr>
            <p:cNvSpPr/>
            <p:nvPr/>
          </p:nvSpPr>
          <p:spPr>
            <a:xfrm>
              <a:off x="2233372" y="4320135"/>
              <a:ext cx="246368" cy="2463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0" h="270">
                  <a:moveTo>
                    <a:pt x="267" y="165"/>
                  </a:moveTo>
                  <a:cubicBezTo>
                    <a:pt x="251" y="238"/>
                    <a:pt x="179" y="284"/>
                    <a:pt x="106" y="267"/>
                  </a:cubicBezTo>
                  <a:cubicBezTo>
                    <a:pt x="33" y="251"/>
                    <a:pt x="-13" y="179"/>
                    <a:pt x="4" y="106"/>
                  </a:cubicBezTo>
                  <a:cubicBezTo>
                    <a:pt x="21" y="33"/>
                    <a:pt x="92" y="-13"/>
                    <a:pt x="165" y="4"/>
                  </a:cubicBezTo>
                  <a:cubicBezTo>
                    <a:pt x="238" y="20"/>
                    <a:pt x="283" y="92"/>
                    <a:pt x="267" y="16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5" name="Freeform: Shape 784">
              <a:extLst>
                <a:ext uri="{FF2B5EF4-FFF2-40B4-BE49-F238E27FC236}">
                  <a16:creationId xmlns:a16="http://schemas.microsoft.com/office/drawing/2014/main" id="{9CB15570-FD62-4B94-A9EA-6ADFC01CDEAA}"/>
                </a:ext>
              </a:extLst>
            </p:cNvPr>
            <p:cNvSpPr/>
            <p:nvPr/>
          </p:nvSpPr>
          <p:spPr>
            <a:xfrm>
              <a:off x="958482" y="3281543"/>
              <a:ext cx="2287835" cy="16247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99" h="1775">
                  <a:moveTo>
                    <a:pt x="2084" y="1750"/>
                  </a:moveTo>
                  <a:cubicBezTo>
                    <a:pt x="2118" y="1758"/>
                    <a:pt x="2155" y="1752"/>
                    <a:pt x="2186" y="1733"/>
                  </a:cubicBezTo>
                  <a:cubicBezTo>
                    <a:pt x="2216" y="1713"/>
                    <a:pt x="2237" y="1683"/>
                    <a:pt x="2245" y="1648"/>
                  </a:cubicBezTo>
                  <a:lnTo>
                    <a:pt x="2474" y="626"/>
                  </a:lnTo>
                  <a:cubicBezTo>
                    <a:pt x="2482" y="591"/>
                    <a:pt x="2476" y="555"/>
                    <a:pt x="2457" y="524"/>
                  </a:cubicBezTo>
                  <a:cubicBezTo>
                    <a:pt x="2437" y="494"/>
                    <a:pt x="2407" y="473"/>
                    <a:pt x="2372" y="465"/>
                  </a:cubicBezTo>
                  <a:lnTo>
                    <a:pt x="415" y="26"/>
                  </a:lnTo>
                  <a:cubicBezTo>
                    <a:pt x="342" y="9"/>
                    <a:pt x="270" y="55"/>
                    <a:pt x="254" y="128"/>
                  </a:cubicBezTo>
                  <a:lnTo>
                    <a:pt x="24" y="1150"/>
                  </a:lnTo>
                  <a:cubicBezTo>
                    <a:pt x="17" y="1185"/>
                    <a:pt x="23" y="1221"/>
                    <a:pt x="42" y="1252"/>
                  </a:cubicBezTo>
                  <a:cubicBezTo>
                    <a:pt x="62" y="1282"/>
                    <a:pt x="92" y="1303"/>
                    <a:pt x="127" y="1311"/>
                  </a:cubicBezTo>
                  <a:close/>
                  <a:moveTo>
                    <a:pt x="2113" y="1775"/>
                  </a:moveTo>
                  <a:cubicBezTo>
                    <a:pt x="2102" y="1775"/>
                    <a:pt x="2090" y="1774"/>
                    <a:pt x="2079" y="1771"/>
                  </a:cubicBezTo>
                  <a:lnTo>
                    <a:pt x="122" y="1332"/>
                  </a:lnTo>
                  <a:cubicBezTo>
                    <a:pt x="81" y="1323"/>
                    <a:pt x="46" y="1298"/>
                    <a:pt x="24" y="1263"/>
                  </a:cubicBezTo>
                  <a:cubicBezTo>
                    <a:pt x="2" y="1228"/>
                    <a:pt x="-5" y="1186"/>
                    <a:pt x="4" y="1145"/>
                  </a:cubicBezTo>
                  <a:lnTo>
                    <a:pt x="233" y="123"/>
                  </a:lnTo>
                  <a:cubicBezTo>
                    <a:pt x="252" y="39"/>
                    <a:pt x="336" y="-15"/>
                    <a:pt x="420" y="4"/>
                  </a:cubicBezTo>
                  <a:lnTo>
                    <a:pt x="2377" y="443"/>
                  </a:lnTo>
                  <a:cubicBezTo>
                    <a:pt x="2418" y="453"/>
                    <a:pt x="2452" y="477"/>
                    <a:pt x="2475" y="512"/>
                  </a:cubicBezTo>
                  <a:cubicBezTo>
                    <a:pt x="2497" y="548"/>
                    <a:pt x="2504" y="590"/>
                    <a:pt x="2495" y="631"/>
                  </a:cubicBezTo>
                  <a:lnTo>
                    <a:pt x="2266" y="1653"/>
                  </a:lnTo>
                  <a:cubicBezTo>
                    <a:pt x="2250" y="1725"/>
                    <a:pt x="2185" y="1775"/>
                    <a:pt x="2113" y="177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6" name="Freeform: Shape 785">
              <a:extLst>
                <a:ext uri="{FF2B5EF4-FFF2-40B4-BE49-F238E27FC236}">
                  <a16:creationId xmlns:a16="http://schemas.microsoft.com/office/drawing/2014/main" id="{FB54895A-5F76-4EF8-BDF4-4A2F5F5E0AB7}"/>
                </a:ext>
              </a:extLst>
            </p:cNvPr>
            <p:cNvSpPr/>
            <p:nvPr/>
          </p:nvSpPr>
          <p:spPr>
            <a:xfrm>
              <a:off x="2527366" y="4365929"/>
              <a:ext cx="371842" cy="3718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7" h="407">
                  <a:moveTo>
                    <a:pt x="405" y="249"/>
                  </a:moveTo>
                  <a:lnTo>
                    <a:pt x="355" y="270"/>
                  </a:lnTo>
                  <a:lnTo>
                    <a:pt x="373" y="322"/>
                  </a:lnTo>
                  <a:lnTo>
                    <a:pt x="318" y="323"/>
                  </a:lnTo>
                  <a:lnTo>
                    <a:pt x="314" y="378"/>
                  </a:lnTo>
                  <a:lnTo>
                    <a:pt x="263" y="358"/>
                  </a:lnTo>
                  <a:lnTo>
                    <a:pt x="240" y="407"/>
                  </a:lnTo>
                  <a:lnTo>
                    <a:pt x="200" y="369"/>
                  </a:lnTo>
                  <a:lnTo>
                    <a:pt x="159" y="405"/>
                  </a:lnTo>
                  <a:lnTo>
                    <a:pt x="137" y="355"/>
                  </a:lnTo>
                  <a:lnTo>
                    <a:pt x="86" y="372"/>
                  </a:lnTo>
                  <a:lnTo>
                    <a:pt x="85" y="317"/>
                  </a:lnTo>
                  <a:lnTo>
                    <a:pt x="30" y="314"/>
                  </a:lnTo>
                  <a:lnTo>
                    <a:pt x="50" y="263"/>
                  </a:lnTo>
                  <a:lnTo>
                    <a:pt x="0" y="239"/>
                  </a:lnTo>
                  <a:lnTo>
                    <a:pt x="39" y="199"/>
                  </a:lnTo>
                  <a:lnTo>
                    <a:pt x="3" y="158"/>
                  </a:lnTo>
                  <a:lnTo>
                    <a:pt x="53" y="137"/>
                  </a:lnTo>
                  <a:lnTo>
                    <a:pt x="35" y="85"/>
                  </a:lnTo>
                  <a:lnTo>
                    <a:pt x="90" y="84"/>
                  </a:lnTo>
                  <a:lnTo>
                    <a:pt x="93" y="29"/>
                  </a:lnTo>
                  <a:lnTo>
                    <a:pt x="145" y="50"/>
                  </a:lnTo>
                  <a:lnTo>
                    <a:pt x="169" y="0"/>
                  </a:lnTo>
                  <a:lnTo>
                    <a:pt x="208" y="39"/>
                  </a:lnTo>
                  <a:lnTo>
                    <a:pt x="250" y="2"/>
                  </a:lnTo>
                  <a:lnTo>
                    <a:pt x="271" y="52"/>
                  </a:lnTo>
                  <a:lnTo>
                    <a:pt x="323" y="35"/>
                  </a:lnTo>
                  <a:lnTo>
                    <a:pt x="323" y="90"/>
                  </a:lnTo>
                  <a:lnTo>
                    <a:pt x="378" y="93"/>
                  </a:lnTo>
                  <a:lnTo>
                    <a:pt x="358" y="144"/>
                  </a:lnTo>
                  <a:lnTo>
                    <a:pt x="407" y="168"/>
                  </a:lnTo>
                  <a:lnTo>
                    <a:pt x="369" y="207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7" name="Freeform: Shape 786">
              <a:extLst>
                <a:ext uri="{FF2B5EF4-FFF2-40B4-BE49-F238E27FC236}">
                  <a16:creationId xmlns:a16="http://schemas.microsoft.com/office/drawing/2014/main" id="{D3C67662-CC8F-4E23-A246-A615D676EE45}"/>
                </a:ext>
              </a:extLst>
            </p:cNvPr>
            <p:cNvSpPr/>
            <p:nvPr/>
          </p:nvSpPr>
          <p:spPr>
            <a:xfrm>
              <a:off x="2520955" y="4358601"/>
              <a:ext cx="385580" cy="3864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2" h="423">
                  <a:moveTo>
                    <a:pt x="207" y="369"/>
                  </a:moveTo>
                  <a:cubicBezTo>
                    <a:pt x="209" y="369"/>
                    <a:pt x="211" y="369"/>
                    <a:pt x="213" y="370"/>
                  </a:cubicBezTo>
                  <a:lnTo>
                    <a:pt x="244" y="401"/>
                  </a:lnTo>
                  <a:lnTo>
                    <a:pt x="263" y="362"/>
                  </a:lnTo>
                  <a:cubicBezTo>
                    <a:pt x="265" y="358"/>
                    <a:pt x="270" y="357"/>
                    <a:pt x="274" y="358"/>
                  </a:cubicBezTo>
                  <a:lnTo>
                    <a:pt x="314" y="374"/>
                  </a:lnTo>
                  <a:lnTo>
                    <a:pt x="317" y="331"/>
                  </a:lnTo>
                  <a:cubicBezTo>
                    <a:pt x="317" y="327"/>
                    <a:pt x="321" y="323"/>
                    <a:pt x="325" y="323"/>
                  </a:cubicBezTo>
                  <a:lnTo>
                    <a:pt x="368" y="322"/>
                  </a:lnTo>
                  <a:lnTo>
                    <a:pt x="354" y="281"/>
                  </a:lnTo>
                  <a:cubicBezTo>
                    <a:pt x="353" y="277"/>
                    <a:pt x="355" y="273"/>
                    <a:pt x="359" y="271"/>
                  </a:cubicBezTo>
                  <a:lnTo>
                    <a:pt x="399" y="254"/>
                  </a:lnTo>
                  <a:lnTo>
                    <a:pt x="370" y="221"/>
                  </a:lnTo>
                  <a:cubicBezTo>
                    <a:pt x="367" y="218"/>
                    <a:pt x="368" y="213"/>
                    <a:pt x="370" y="210"/>
                  </a:cubicBezTo>
                  <a:lnTo>
                    <a:pt x="401" y="179"/>
                  </a:lnTo>
                  <a:lnTo>
                    <a:pt x="362" y="160"/>
                  </a:lnTo>
                  <a:cubicBezTo>
                    <a:pt x="358" y="158"/>
                    <a:pt x="356" y="153"/>
                    <a:pt x="357" y="149"/>
                  </a:cubicBezTo>
                  <a:lnTo>
                    <a:pt x="374" y="108"/>
                  </a:lnTo>
                  <a:lnTo>
                    <a:pt x="330" y="106"/>
                  </a:lnTo>
                  <a:cubicBezTo>
                    <a:pt x="326" y="106"/>
                    <a:pt x="322" y="102"/>
                    <a:pt x="322" y="98"/>
                  </a:cubicBezTo>
                  <a:lnTo>
                    <a:pt x="322" y="54"/>
                  </a:lnTo>
                  <a:lnTo>
                    <a:pt x="281" y="69"/>
                  </a:lnTo>
                  <a:cubicBezTo>
                    <a:pt x="277" y="70"/>
                    <a:pt x="272" y="68"/>
                    <a:pt x="270" y="64"/>
                  </a:cubicBezTo>
                  <a:lnTo>
                    <a:pt x="253" y="24"/>
                  </a:lnTo>
                  <a:lnTo>
                    <a:pt x="220" y="53"/>
                  </a:lnTo>
                  <a:cubicBezTo>
                    <a:pt x="217" y="56"/>
                    <a:pt x="212" y="55"/>
                    <a:pt x="209" y="53"/>
                  </a:cubicBezTo>
                  <a:lnTo>
                    <a:pt x="178" y="22"/>
                  </a:lnTo>
                  <a:lnTo>
                    <a:pt x="159" y="61"/>
                  </a:lnTo>
                  <a:cubicBezTo>
                    <a:pt x="157" y="65"/>
                    <a:pt x="153" y="67"/>
                    <a:pt x="149" y="65"/>
                  </a:cubicBezTo>
                  <a:lnTo>
                    <a:pt x="108" y="49"/>
                  </a:lnTo>
                  <a:lnTo>
                    <a:pt x="105" y="92"/>
                  </a:lnTo>
                  <a:cubicBezTo>
                    <a:pt x="105" y="97"/>
                    <a:pt x="102" y="100"/>
                    <a:pt x="97" y="100"/>
                  </a:cubicBezTo>
                  <a:lnTo>
                    <a:pt x="53" y="101"/>
                  </a:lnTo>
                  <a:lnTo>
                    <a:pt x="68" y="142"/>
                  </a:lnTo>
                  <a:cubicBezTo>
                    <a:pt x="69" y="146"/>
                    <a:pt x="68" y="150"/>
                    <a:pt x="63" y="152"/>
                  </a:cubicBezTo>
                  <a:lnTo>
                    <a:pt x="23" y="169"/>
                  </a:lnTo>
                  <a:lnTo>
                    <a:pt x="52" y="202"/>
                  </a:lnTo>
                  <a:cubicBezTo>
                    <a:pt x="55" y="205"/>
                    <a:pt x="55" y="210"/>
                    <a:pt x="52" y="213"/>
                  </a:cubicBezTo>
                  <a:lnTo>
                    <a:pt x="22" y="244"/>
                  </a:lnTo>
                  <a:lnTo>
                    <a:pt x="61" y="264"/>
                  </a:lnTo>
                  <a:cubicBezTo>
                    <a:pt x="64" y="265"/>
                    <a:pt x="66" y="270"/>
                    <a:pt x="64" y="274"/>
                  </a:cubicBezTo>
                  <a:lnTo>
                    <a:pt x="48" y="314"/>
                  </a:lnTo>
                  <a:lnTo>
                    <a:pt x="92" y="317"/>
                  </a:lnTo>
                  <a:cubicBezTo>
                    <a:pt x="96" y="317"/>
                    <a:pt x="100" y="321"/>
                    <a:pt x="100" y="325"/>
                  </a:cubicBezTo>
                  <a:lnTo>
                    <a:pt x="100" y="369"/>
                  </a:lnTo>
                  <a:lnTo>
                    <a:pt x="142" y="355"/>
                  </a:lnTo>
                  <a:cubicBezTo>
                    <a:pt x="146" y="353"/>
                    <a:pt x="150" y="355"/>
                    <a:pt x="152" y="359"/>
                  </a:cubicBezTo>
                  <a:lnTo>
                    <a:pt x="169" y="399"/>
                  </a:lnTo>
                  <a:lnTo>
                    <a:pt x="202" y="370"/>
                  </a:lnTo>
                  <a:cubicBezTo>
                    <a:pt x="203" y="369"/>
                    <a:pt x="205" y="369"/>
                    <a:pt x="207" y="369"/>
                  </a:cubicBezTo>
                  <a:close/>
                  <a:moveTo>
                    <a:pt x="247" y="423"/>
                  </a:moveTo>
                  <a:cubicBezTo>
                    <a:pt x="244" y="423"/>
                    <a:pt x="242" y="422"/>
                    <a:pt x="241" y="421"/>
                  </a:cubicBezTo>
                  <a:lnTo>
                    <a:pt x="207" y="388"/>
                  </a:lnTo>
                  <a:lnTo>
                    <a:pt x="172" y="419"/>
                  </a:lnTo>
                  <a:cubicBezTo>
                    <a:pt x="170" y="421"/>
                    <a:pt x="167" y="421"/>
                    <a:pt x="164" y="421"/>
                  </a:cubicBezTo>
                  <a:cubicBezTo>
                    <a:pt x="162" y="420"/>
                    <a:pt x="160" y="418"/>
                    <a:pt x="159" y="416"/>
                  </a:cubicBezTo>
                  <a:lnTo>
                    <a:pt x="140" y="372"/>
                  </a:lnTo>
                  <a:lnTo>
                    <a:pt x="95" y="388"/>
                  </a:lnTo>
                  <a:cubicBezTo>
                    <a:pt x="93" y="389"/>
                    <a:pt x="90" y="388"/>
                    <a:pt x="88" y="387"/>
                  </a:cubicBezTo>
                  <a:cubicBezTo>
                    <a:pt x="86" y="385"/>
                    <a:pt x="85" y="383"/>
                    <a:pt x="84" y="380"/>
                  </a:cubicBezTo>
                  <a:lnTo>
                    <a:pt x="83" y="333"/>
                  </a:lnTo>
                  <a:lnTo>
                    <a:pt x="36" y="330"/>
                  </a:lnTo>
                  <a:cubicBezTo>
                    <a:pt x="34" y="330"/>
                    <a:pt x="31" y="328"/>
                    <a:pt x="30" y="327"/>
                  </a:cubicBezTo>
                  <a:cubicBezTo>
                    <a:pt x="29" y="324"/>
                    <a:pt x="28" y="322"/>
                    <a:pt x="29" y="319"/>
                  </a:cubicBezTo>
                  <a:lnTo>
                    <a:pt x="47" y="275"/>
                  </a:lnTo>
                  <a:lnTo>
                    <a:pt x="5" y="254"/>
                  </a:lnTo>
                  <a:cubicBezTo>
                    <a:pt x="2" y="253"/>
                    <a:pt x="0" y="251"/>
                    <a:pt x="0" y="248"/>
                  </a:cubicBezTo>
                  <a:cubicBezTo>
                    <a:pt x="0" y="246"/>
                    <a:pt x="0" y="243"/>
                    <a:pt x="2" y="241"/>
                  </a:cubicBezTo>
                  <a:lnTo>
                    <a:pt x="35" y="207"/>
                  </a:lnTo>
                  <a:lnTo>
                    <a:pt x="4" y="172"/>
                  </a:lnTo>
                  <a:cubicBezTo>
                    <a:pt x="2" y="170"/>
                    <a:pt x="1" y="167"/>
                    <a:pt x="2" y="164"/>
                  </a:cubicBezTo>
                  <a:cubicBezTo>
                    <a:pt x="3" y="162"/>
                    <a:pt x="5" y="160"/>
                    <a:pt x="7" y="159"/>
                  </a:cubicBezTo>
                  <a:lnTo>
                    <a:pt x="50" y="140"/>
                  </a:lnTo>
                  <a:lnTo>
                    <a:pt x="35" y="95"/>
                  </a:lnTo>
                  <a:cubicBezTo>
                    <a:pt x="34" y="93"/>
                    <a:pt x="34" y="91"/>
                    <a:pt x="36" y="88"/>
                  </a:cubicBezTo>
                  <a:cubicBezTo>
                    <a:pt x="38" y="86"/>
                    <a:pt x="40" y="85"/>
                    <a:pt x="42" y="84"/>
                  </a:cubicBezTo>
                  <a:lnTo>
                    <a:pt x="90" y="84"/>
                  </a:lnTo>
                  <a:lnTo>
                    <a:pt x="93" y="37"/>
                  </a:lnTo>
                  <a:cubicBezTo>
                    <a:pt x="93" y="34"/>
                    <a:pt x="94" y="32"/>
                    <a:pt x="96" y="31"/>
                  </a:cubicBezTo>
                  <a:cubicBezTo>
                    <a:pt x="99" y="29"/>
                    <a:pt x="101" y="29"/>
                    <a:pt x="104" y="30"/>
                  </a:cubicBezTo>
                  <a:lnTo>
                    <a:pt x="148" y="47"/>
                  </a:lnTo>
                  <a:lnTo>
                    <a:pt x="168" y="5"/>
                  </a:lnTo>
                  <a:cubicBezTo>
                    <a:pt x="170" y="2"/>
                    <a:pt x="172" y="1"/>
                    <a:pt x="174" y="0"/>
                  </a:cubicBezTo>
                  <a:cubicBezTo>
                    <a:pt x="177" y="0"/>
                    <a:pt x="179" y="1"/>
                    <a:pt x="181" y="2"/>
                  </a:cubicBezTo>
                  <a:lnTo>
                    <a:pt x="215" y="36"/>
                  </a:lnTo>
                  <a:lnTo>
                    <a:pt x="251" y="4"/>
                  </a:lnTo>
                  <a:cubicBezTo>
                    <a:pt x="253" y="2"/>
                    <a:pt x="256" y="2"/>
                    <a:pt x="258" y="2"/>
                  </a:cubicBezTo>
                  <a:cubicBezTo>
                    <a:pt x="261" y="3"/>
                    <a:pt x="263" y="5"/>
                    <a:pt x="264" y="7"/>
                  </a:cubicBezTo>
                  <a:lnTo>
                    <a:pt x="283" y="51"/>
                  </a:lnTo>
                  <a:lnTo>
                    <a:pt x="327" y="36"/>
                  </a:lnTo>
                  <a:cubicBezTo>
                    <a:pt x="330" y="34"/>
                    <a:pt x="332" y="35"/>
                    <a:pt x="335" y="36"/>
                  </a:cubicBezTo>
                  <a:cubicBezTo>
                    <a:pt x="337" y="38"/>
                    <a:pt x="338" y="40"/>
                    <a:pt x="338" y="43"/>
                  </a:cubicBezTo>
                  <a:lnTo>
                    <a:pt x="338" y="90"/>
                  </a:lnTo>
                  <a:lnTo>
                    <a:pt x="386" y="93"/>
                  </a:lnTo>
                  <a:cubicBezTo>
                    <a:pt x="389" y="94"/>
                    <a:pt x="391" y="95"/>
                    <a:pt x="392" y="97"/>
                  </a:cubicBezTo>
                  <a:cubicBezTo>
                    <a:pt x="393" y="99"/>
                    <a:pt x="394" y="101"/>
                    <a:pt x="393" y="104"/>
                  </a:cubicBezTo>
                  <a:lnTo>
                    <a:pt x="376" y="148"/>
                  </a:lnTo>
                  <a:lnTo>
                    <a:pt x="418" y="169"/>
                  </a:lnTo>
                  <a:cubicBezTo>
                    <a:pt x="420" y="170"/>
                    <a:pt x="422" y="173"/>
                    <a:pt x="422" y="175"/>
                  </a:cubicBezTo>
                  <a:cubicBezTo>
                    <a:pt x="423" y="177"/>
                    <a:pt x="422" y="180"/>
                    <a:pt x="420" y="182"/>
                  </a:cubicBezTo>
                  <a:lnTo>
                    <a:pt x="387" y="216"/>
                  </a:lnTo>
                  <a:lnTo>
                    <a:pt x="419" y="251"/>
                  </a:lnTo>
                  <a:cubicBezTo>
                    <a:pt x="420" y="253"/>
                    <a:pt x="421" y="256"/>
                    <a:pt x="420" y="259"/>
                  </a:cubicBezTo>
                  <a:cubicBezTo>
                    <a:pt x="420" y="261"/>
                    <a:pt x="418" y="263"/>
                    <a:pt x="415" y="264"/>
                  </a:cubicBezTo>
                  <a:lnTo>
                    <a:pt x="372" y="283"/>
                  </a:lnTo>
                  <a:lnTo>
                    <a:pt x="387" y="328"/>
                  </a:lnTo>
                  <a:cubicBezTo>
                    <a:pt x="389" y="330"/>
                    <a:pt x="388" y="333"/>
                    <a:pt x="387" y="335"/>
                  </a:cubicBezTo>
                  <a:cubicBezTo>
                    <a:pt x="385" y="337"/>
                    <a:pt x="383" y="338"/>
                    <a:pt x="380" y="338"/>
                  </a:cubicBezTo>
                  <a:lnTo>
                    <a:pt x="333" y="339"/>
                  </a:lnTo>
                  <a:lnTo>
                    <a:pt x="330" y="386"/>
                  </a:lnTo>
                  <a:cubicBezTo>
                    <a:pt x="329" y="389"/>
                    <a:pt x="328" y="391"/>
                    <a:pt x="326" y="393"/>
                  </a:cubicBezTo>
                  <a:cubicBezTo>
                    <a:pt x="324" y="394"/>
                    <a:pt x="321" y="394"/>
                    <a:pt x="319" y="393"/>
                  </a:cubicBezTo>
                  <a:lnTo>
                    <a:pt x="275" y="376"/>
                  </a:lnTo>
                  <a:lnTo>
                    <a:pt x="254" y="418"/>
                  </a:lnTo>
                  <a:cubicBezTo>
                    <a:pt x="253" y="421"/>
                    <a:pt x="250" y="422"/>
                    <a:pt x="248" y="422"/>
                  </a:cubicBezTo>
                  <a:cubicBezTo>
                    <a:pt x="247" y="423"/>
                    <a:pt x="247" y="423"/>
                    <a:pt x="247" y="42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8" name="Freeform: Shape 787">
              <a:extLst>
                <a:ext uri="{FF2B5EF4-FFF2-40B4-BE49-F238E27FC236}">
                  <a16:creationId xmlns:a16="http://schemas.microsoft.com/office/drawing/2014/main" id="{E0026022-6456-41DC-82C0-59F69C9E9471}"/>
                </a:ext>
              </a:extLst>
            </p:cNvPr>
            <p:cNvSpPr/>
            <p:nvPr/>
          </p:nvSpPr>
          <p:spPr>
            <a:xfrm>
              <a:off x="2624448" y="4452936"/>
              <a:ext cx="190501" cy="2005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9" h="220">
                  <a:moveTo>
                    <a:pt x="129" y="7"/>
                  </a:moveTo>
                  <a:lnTo>
                    <a:pt x="142" y="66"/>
                  </a:lnTo>
                  <a:cubicBezTo>
                    <a:pt x="144" y="69"/>
                    <a:pt x="145" y="71"/>
                    <a:pt x="148" y="72"/>
                  </a:cubicBezTo>
                  <a:lnTo>
                    <a:pt x="203" y="93"/>
                  </a:lnTo>
                  <a:cubicBezTo>
                    <a:pt x="210" y="97"/>
                    <a:pt x="211" y="106"/>
                    <a:pt x="205" y="109"/>
                  </a:cubicBezTo>
                  <a:lnTo>
                    <a:pt x="154" y="143"/>
                  </a:lnTo>
                  <a:cubicBezTo>
                    <a:pt x="151" y="144"/>
                    <a:pt x="150" y="147"/>
                    <a:pt x="150" y="149"/>
                  </a:cubicBezTo>
                  <a:lnTo>
                    <a:pt x="146" y="211"/>
                  </a:lnTo>
                  <a:cubicBezTo>
                    <a:pt x="146" y="218"/>
                    <a:pt x="137" y="222"/>
                    <a:pt x="131" y="217"/>
                  </a:cubicBezTo>
                  <a:lnTo>
                    <a:pt x="87" y="178"/>
                  </a:lnTo>
                  <a:cubicBezTo>
                    <a:pt x="85" y="176"/>
                    <a:pt x="81" y="175"/>
                    <a:pt x="79" y="176"/>
                  </a:cubicBezTo>
                  <a:lnTo>
                    <a:pt x="21" y="192"/>
                  </a:lnTo>
                  <a:cubicBezTo>
                    <a:pt x="14" y="195"/>
                    <a:pt x="8" y="187"/>
                    <a:pt x="11" y="180"/>
                  </a:cubicBezTo>
                  <a:lnTo>
                    <a:pt x="34" y="123"/>
                  </a:lnTo>
                  <a:cubicBezTo>
                    <a:pt x="35" y="121"/>
                    <a:pt x="35" y="117"/>
                    <a:pt x="33" y="116"/>
                  </a:cubicBezTo>
                  <a:lnTo>
                    <a:pt x="1" y="64"/>
                  </a:lnTo>
                  <a:cubicBezTo>
                    <a:pt x="-3" y="58"/>
                    <a:pt x="2" y="49"/>
                    <a:pt x="9" y="50"/>
                  </a:cubicBezTo>
                  <a:lnTo>
                    <a:pt x="68" y="54"/>
                  </a:lnTo>
                  <a:cubicBezTo>
                    <a:pt x="71" y="54"/>
                    <a:pt x="74" y="53"/>
                    <a:pt x="76" y="51"/>
                  </a:cubicBezTo>
                  <a:lnTo>
                    <a:pt x="113" y="4"/>
                  </a:lnTo>
                  <a:cubicBezTo>
                    <a:pt x="118" y="-3"/>
                    <a:pt x="128" y="-1"/>
                    <a:pt x="129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9" name="Freeform: Shape 788">
              <a:extLst>
                <a:ext uri="{FF2B5EF4-FFF2-40B4-BE49-F238E27FC236}">
                  <a16:creationId xmlns:a16="http://schemas.microsoft.com/office/drawing/2014/main" id="{916717ED-72B8-446E-BBE9-4D5B61094837}"/>
                </a:ext>
              </a:extLst>
            </p:cNvPr>
            <p:cNvSpPr/>
            <p:nvPr/>
          </p:nvSpPr>
          <p:spPr>
            <a:xfrm>
              <a:off x="2617121" y="4446525"/>
              <a:ext cx="205154" cy="2143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" h="235">
                  <a:moveTo>
                    <a:pt x="89" y="176"/>
                  </a:moveTo>
                  <a:cubicBezTo>
                    <a:pt x="93" y="176"/>
                    <a:pt x="97" y="177"/>
                    <a:pt x="100" y="180"/>
                  </a:cubicBezTo>
                  <a:lnTo>
                    <a:pt x="145" y="219"/>
                  </a:lnTo>
                  <a:cubicBezTo>
                    <a:pt x="146" y="219"/>
                    <a:pt x="146" y="218"/>
                    <a:pt x="146" y="218"/>
                  </a:cubicBezTo>
                  <a:lnTo>
                    <a:pt x="150" y="157"/>
                  </a:lnTo>
                  <a:cubicBezTo>
                    <a:pt x="150" y="152"/>
                    <a:pt x="153" y="146"/>
                    <a:pt x="158" y="144"/>
                  </a:cubicBezTo>
                  <a:lnTo>
                    <a:pt x="209" y="111"/>
                  </a:lnTo>
                  <a:lnTo>
                    <a:pt x="209" y="110"/>
                  </a:lnTo>
                  <a:cubicBezTo>
                    <a:pt x="209" y="109"/>
                    <a:pt x="209" y="109"/>
                    <a:pt x="208" y="109"/>
                  </a:cubicBezTo>
                  <a:lnTo>
                    <a:pt x="153" y="88"/>
                  </a:lnTo>
                  <a:cubicBezTo>
                    <a:pt x="148" y="86"/>
                    <a:pt x="144" y="81"/>
                    <a:pt x="143" y="76"/>
                  </a:cubicBezTo>
                  <a:lnTo>
                    <a:pt x="129" y="16"/>
                  </a:lnTo>
                  <a:lnTo>
                    <a:pt x="128" y="16"/>
                  </a:lnTo>
                  <a:lnTo>
                    <a:pt x="90" y="64"/>
                  </a:lnTo>
                  <a:cubicBezTo>
                    <a:pt x="87" y="68"/>
                    <a:pt x="81" y="71"/>
                    <a:pt x="76" y="70"/>
                  </a:cubicBezTo>
                  <a:lnTo>
                    <a:pt x="16" y="66"/>
                  </a:lnTo>
                  <a:lnTo>
                    <a:pt x="16" y="67"/>
                  </a:lnTo>
                  <a:cubicBezTo>
                    <a:pt x="15" y="67"/>
                    <a:pt x="16" y="67"/>
                    <a:pt x="16" y="67"/>
                  </a:cubicBezTo>
                  <a:lnTo>
                    <a:pt x="48" y="119"/>
                  </a:lnTo>
                  <a:cubicBezTo>
                    <a:pt x="51" y="124"/>
                    <a:pt x="51" y="129"/>
                    <a:pt x="49" y="135"/>
                  </a:cubicBezTo>
                  <a:lnTo>
                    <a:pt x="26" y="192"/>
                  </a:lnTo>
                  <a:cubicBezTo>
                    <a:pt x="27" y="193"/>
                    <a:pt x="27" y="193"/>
                    <a:pt x="27" y="193"/>
                  </a:cubicBezTo>
                  <a:lnTo>
                    <a:pt x="84" y="176"/>
                  </a:lnTo>
                  <a:cubicBezTo>
                    <a:pt x="86" y="176"/>
                    <a:pt x="87" y="176"/>
                    <a:pt x="89" y="176"/>
                  </a:cubicBezTo>
                  <a:close/>
                  <a:moveTo>
                    <a:pt x="145" y="235"/>
                  </a:moveTo>
                  <a:cubicBezTo>
                    <a:pt x="141" y="235"/>
                    <a:pt x="137" y="234"/>
                    <a:pt x="134" y="231"/>
                  </a:cubicBezTo>
                  <a:lnTo>
                    <a:pt x="90" y="192"/>
                  </a:lnTo>
                  <a:cubicBezTo>
                    <a:pt x="89" y="192"/>
                    <a:pt x="89" y="192"/>
                    <a:pt x="89" y="192"/>
                  </a:cubicBezTo>
                  <a:lnTo>
                    <a:pt x="32" y="208"/>
                  </a:lnTo>
                  <a:cubicBezTo>
                    <a:pt x="26" y="210"/>
                    <a:pt x="19" y="208"/>
                    <a:pt x="15" y="203"/>
                  </a:cubicBezTo>
                  <a:cubicBezTo>
                    <a:pt x="10" y="198"/>
                    <a:pt x="9" y="192"/>
                    <a:pt x="11" y="185"/>
                  </a:cubicBezTo>
                  <a:lnTo>
                    <a:pt x="35" y="129"/>
                  </a:lnTo>
                  <a:cubicBezTo>
                    <a:pt x="35" y="128"/>
                    <a:pt x="35" y="128"/>
                    <a:pt x="34" y="128"/>
                  </a:cubicBezTo>
                  <a:lnTo>
                    <a:pt x="2" y="76"/>
                  </a:lnTo>
                  <a:cubicBezTo>
                    <a:pt x="-1" y="70"/>
                    <a:pt x="-1" y="64"/>
                    <a:pt x="2" y="58"/>
                  </a:cubicBezTo>
                  <a:cubicBezTo>
                    <a:pt x="5" y="53"/>
                    <a:pt x="11" y="50"/>
                    <a:pt x="17" y="50"/>
                  </a:cubicBezTo>
                  <a:lnTo>
                    <a:pt x="77" y="54"/>
                  </a:lnTo>
                  <a:lnTo>
                    <a:pt x="78" y="54"/>
                  </a:lnTo>
                  <a:lnTo>
                    <a:pt x="115" y="6"/>
                  </a:lnTo>
                  <a:cubicBezTo>
                    <a:pt x="119" y="1"/>
                    <a:pt x="126" y="-1"/>
                    <a:pt x="132" y="1"/>
                  </a:cubicBezTo>
                  <a:cubicBezTo>
                    <a:pt x="139" y="2"/>
                    <a:pt x="143" y="7"/>
                    <a:pt x="145" y="13"/>
                  </a:cubicBezTo>
                  <a:lnTo>
                    <a:pt x="158" y="72"/>
                  </a:lnTo>
                  <a:lnTo>
                    <a:pt x="159" y="73"/>
                  </a:lnTo>
                  <a:lnTo>
                    <a:pt x="215" y="94"/>
                  </a:lnTo>
                  <a:cubicBezTo>
                    <a:pt x="221" y="96"/>
                    <a:pt x="224" y="102"/>
                    <a:pt x="225" y="108"/>
                  </a:cubicBezTo>
                  <a:cubicBezTo>
                    <a:pt x="226" y="115"/>
                    <a:pt x="223" y="121"/>
                    <a:pt x="217" y="124"/>
                  </a:cubicBezTo>
                  <a:lnTo>
                    <a:pt x="166" y="157"/>
                  </a:lnTo>
                  <a:cubicBezTo>
                    <a:pt x="165" y="157"/>
                    <a:pt x="165" y="158"/>
                    <a:pt x="165" y="158"/>
                  </a:cubicBezTo>
                  <a:lnTo>
                    <a:pt x="163" y="219"/>
                  </a:lnTo>
                  <a:cubicBezTo>
                    <a:pt x="162" y="226"/>
                    <a:pt x="158" y="231"/>
                    <a:pt x="152" y="234"/>
                  </a:cubicBezTo>
                  <a:cubicBezTo>
                    <a:pt x="150" y="235"/>
                    <a:pt x="147" y="235"/>
                    <a:pt x="145" y="23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0" name="Freeform: Shape 789">
              <a:extLst>
                <a:ext uri="{FF2B5EF4-FFF2-40B4-BE49-F238E27FC236}">
                  <a16:creationId xmlns:a16="http://schemas.microsoft.com/office/drawing/2014/main" id="{D121A116-9668-41C6-8560-B2C229F8C68F}"/>
                </a:ext>
              </a:extLst>
            </p:cNvPr>
            <p:cNvSpPr/>
            <p:nvPr/>
          </p:nvSpPr>
          <p:spPr>
            <a:xfrm>
              <a:off x="1478697" y="3524247"/>
              <a:ext cx="1404022" cy="403895"/>
            </a:xfrm>
            <a:custGeom>
              <a:avLst/>
              <a:gdLst>
                <a:gd name="connsiteX0" fmla="*/ 544402 w 1909794"/>
                <a:gd name="connsiteY0" fmla="*/ 218010 h 549391"/>
                <a:gd name="connsiteX1" fmla="*/ 1909794 w 1909794"/>
                <a:gd name="connsiteY1" fmla="*/ 524569 h 549391"/>
                <a:gd name="connsiteX2" fmla="*/ 1904816 w 1909794"/>
                <a:gd name="connsiteY2" fmla="*/ 549391 h 549391"/>
                <a:gd name="connsiteX3" fmla="*/ 539424 w 1909794"/>
                <a:gd name="connsiteY3" fmla="*/ 245315 h 549391"/>
                <a:gd name="connsiteX4" fmla="*/ 400864 w 1909794"/>
                <a:gd name="connsiteY4" fmla="*/ 84714 h 549391"/>
                <a:gd name="connsiteX5" fmla="*/ 480876 w 1909794"/>
                <a:gd name="connsiteY5" fmla="*/ 101987 h 549391"/>
                <a:gd name="connsiteX6" fmla="*/ 477184 w 1909794"/>
                <a:gd name="connsiteY6" fmla="*/ 122962 h 549391"/>
                <a:gd name="connsiteX7" fmla="*/ 420558 w 1909794"/>
                <a:gd name="connsiteY7" fmla="*/ 110624 h 549391"/>
                <a:gd name="connsiteX8" fmla="*/ 414404 w 1909794"/>
                <a:gd name="connsiteY8" fmla="*/ 135300 h 549391"/>
                <a:gd name="connsiteX9" fmla="*/ 464874 w 1909794"/>
                <a:gd name="connsiteY9" fmla="*/ 145171 h 549391"/>
                <a:gd name="connsiteX10" fmla="*/ 458718 w 1909794"/>
                <a:gd name="connsiteY10" fmla="*/ 166146 h 549391"/>
                <a:gd name="connsiteX11" fmla="*/ 409480 w 1909794"/>
                <a:gd name="connsiteY11" fmla="*/ 156275 h 549391"/>
                <a:gd name="connsiteX12" fmla="*/ 404556 w 1909794"/>
                <a:gd name="connsiteY12" fmla="*/ 178484 h 549391"/>
                <a:gd name="connsiteX13" fmla="*/ 466104 w 1909794"/>
                <a:gd name="connsiteY13" fmla="*/ 193290 h 549391"/>
                <a:gd name="connsiteX14" fmla="*/ 461180 w 1909794"/>
                <a:gd name="connsiteY14" fmla="*/ 213031 h 549391"/>
                <a:gd name="connsiteX15" fmla="*/ 377474 w 1909794"/>
                <a:gd name="connsiteY15" fmla="*/ 193290 h 549391"/>
                <a:gd name="connsiteX16" fmla="*/ 187284 w 1909794"/>
                <a:gd name="connsiteY16" fmla="*/ 58320 h 549391"/>
                <a:gd name="connsiteX17" fmla="*/ 158920 w 1909794"/>
                <a:gd name="connsiteY17" fmla="*/ 96561 h 549391"/>
                <a:gd name="connsiteX18" fmla="*/ 195916 w 1909794"/>
                <a:gd name="connsiteY18" fmla="*/ 105196 h 549391"/>
                <a:gd name="connsiteX19" fmla="*/ 267618 w 1909794"/>
                <a:gd name="connsiteY19" fmla="*/ 54815 h 549391"/>
                <a:gd name="connsiteX20" fmla="*/ 298482 w 1909794"/>
                <a:gd name="connsiteY20" fmla="*/ 62221 h 549391"/>
                <a:gd name="connsiteX21" fmla="*/ 312062 w 1909794"/>
                <a:gd name="connsiteY21" fmla="*/ 115298 h 549391"/>
                <a:gd name="connsiteX22" fmla="*/ 347864 w 1909794"/>
                <a:gd name="connsiteY22" fmla="*/ 73330 h 549391"/>
                <a:gd name="connsiteX23" fmla="*/ 379962 w 1909794"/>
                <a:gd name="connsiteY23" fmla="*/ 80736 h 549391"/>
                <a:gd name="connsiteX24" fmla="*/ 355272 w 1909794"/>
                <a:gd name="connsiteY24" fmla="*/ 189360 h 549391"/>
                <a:gd name="connsiteX25" fmla="*/ 333050 w 1909794"/>
                <a:gd name="connsiteY25" fmla="*/ 183188 h 549391"/>
                <a:gd name="connsiteX26" fmla="*/ 350334 w 1909794"/>
                <a:gd name="connsiteY26" fmla="*/ 106658 h 549391"/>
                <a:gd name="connsiteX27" fmla="*/ 314530 w 1909794"/>
                <a:gd name="connsiteY27" fmla="*/ 151095 h 549391"/>
                <a:gd name="connsiteX28" fmla="*/ 296012 w 1909794"/>
                <a:gd name="connsiteY28" fmla="*/ 147392 h 549391"/>
                <a:gd name="connsiteX29" fmla="*/ 283666 w 1909794"/>
                <a:gd name="connsiteY29" fmla="*/ 93080 h 549391"/>
                <a:gd name="connsiteX30" fmla="*/ 266382 w 1909794"/>
                <a:gd name="connsiteY30" fmla="*/ 168376 h 549391"/>
                <a:gd name="connsiteX31" fmla="*/ 242926 w 1909794"/>
                <a:gd name="connsiteY31" fmla="*/ 163438 h 549391"/>
                <a:gd name="connsiteX32" fmla="*/ 179884 w 1909794"/>
                <a:gd name="connsiteY32" fmla="*/ 34882 h 549391"/>
                <a:gd name="connsiteX33" fmla="*/ 203316 w 1909794"/>
                <a:gd name="connsiteY33" fmla="*/ 41050 h 549391"/>
                <a:gd name="connsiteX34" fmla="*/ 227980 w 1909794"/>
                <a:gd name="connsiteY34" fmla="*/ 160707 h 549391"/>
                <a:gd name="connsiteX35" fmla="*/ 204548 w 1909794"/>
                <a:gd name="connsiteY35" fmla="*/ 155772 h 549391"/>
                <a:gd name="connsiteX36" fmla="*/ 199616 w 1909794"/>
                <a:gd name="connsiteY36" fmla="*/ 128634 h 549391"/>
                <a:gd name="connsiteX37" fmla="*/ 144122 w 1909794"/>
                <a:gd name="connsiteY37" fmla="*/ 116298 h 549391"/>
                <a:gd name="connsiteX38" fmla="*/ 128090 w 1909794"/>
                <a:gd name="connsiteY38" fmla="*/ 138502 h 549391"/>
                <a:gd name="connsiteX39" fmla="*/ 105892 w 1909794"/>
                <a:gd name="connsiteY39" fmla="*/ 132334 h 549391"/>
                <a:gd name="connsiteX40" fmla="*/ 24662 w 1909794"/>
                <a:gd name="connsiteY40" fmla="*/ 0 h 549391"/>
                <a:gd name="connsiteX41" fmla="*/ 51790 w 1909794"/>
                <a:gd name="connsiteY41" fmla="*/ 6170 h 549391"/>
                <a:gd name="connsiteX42" fmla="*/ 85082 w 1909794"/>
                <a:gd name="connsiteY42" fmla="*/ 85148 h 549391"/>
                <a:gd name="connsiteX43" fmla="*/ 99880 w 1909794"/>
                <a:gd name="connsiteY43" fmla="*/ 17276 h 549391"/>
                <a:gd name="connsiteX44" fmla="*/ 120842 w 1909794"/>
                <a:gd name="connsiteY44" fmla="*/ 20978 h 549391"/>
                <a:gd name="connsiteX45" fmla="*/ 96180 w 1909794"/>
                <a:gd name="connsiteY45" fmla="*/ 130808 h 549391"/>
                <a:gd name="connsiteX46" fmla="*/ 76452 w 1909794"/>
                <a:gd name="connsiteY46" fmla="*/ 125872 h 549391"/>
                <a:gd name="connsiteX47" fmla="*/ 38226 w 1909794"/>
                <a:gd name="connsiteY47" fmla="*/ 39489 h 549391"/>
                <a:gd name="connsiteX48" fmla="*/ 20962 w 1909794"/>
                <a:gd name="connsiteY48" fmla="*/ 114765 h 549391"/>
                <a:gd name="connsiteX49" fmla="*/ 0 w 1909794"/>
                <a:gd name="connsiteY49" fmla="*/ 109829 h 549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1909794" h="549391">
                  <a:moveTo>
                    <a:pt x="544402" y="218010"/>
                  </a:moveTo>
                  <a:lnTo>
                    <a:pt x="1909794" y="524569"/>
                  </a:lnTo>
                  <a:lnTo>
                    <a:pt x="1904816" y="549391"/>
                  </a:lnTo>
                  <a:lnTo>
                    <a:pt x="539424" y="245315"/>
                  </a:lnTo>
                  <a:close/>
                  <a:moveTo>
                    <a:pt x="400864" y="84714"/>
                  </a:moveTo>
                  <a:lnTo>
                    <a:pt x="480876" y="101987"/>
                  </a:lnTo>
                  <a:lnTo>
                    <a:pt x="477184" y="122962"/>
                  </a:lnTo>
                  <a:lnTo>
                    <a:pt x="420558" y="110624"/>
                  </a:lnTo>
                  <a:lnTo>
                    <a:pt x="414404" y="135300"/>
                  </a:lnTo>
                  <a:lnTo>
                    <a:pt x="464874" y="145171"/>
                  </a:lnTo>
                  <a:lnTo>
                    <a:pt x="458718" y="166146"/>
                  </a:lnTo>
                  <a:lnTo>
                    <a:pt x="409480" y="156275"/>
                  </a:lnTo>
                  <a:lnTo>
                    <a:pt x="404556" y="178484"/>
                  </a:lnTo>
                  <a:lnTo>
                    <a:pt x="466104" y="193290"/>
                  </a:lnTo>
                  <a:lnTo>
                    <a:pt x="461180" y="213031"/>
                  </a:lnTo>
                  <a:lnTo>
                    <a:pt x="377474" y="193290"/>
                  </a:lnTo>
                  <a:close/>
                  <a:moveTo>
                    <a:pt x="187284" y="58320"/>
                  </a:moveTo>
                  <a:lnTo>
                    <a:pt x="158920" y="96561"/>
                  </a:lnTo>
                  <a:lnTo>
                    <a:pt x="195916" y="105196"/>
                  </a:lnTo>
                  <a:close/>
                  <a:moveTo>
                    <a:pt x="267618" y="54815"/>
                  </a:moveTo>
                  <a:lnTo>
                    <a:pt x="298482" y="62221"/>
                  </a:lnTo>
                  <a:lnTo>
                    <a:pt x="312062" y="115298"/>
                  </a:lnTo>
                  <a:lnTo>
                    <a:pt x="347864" y="73330"/>
                  </a:lnTo>
                  <a:lnTo>
                    <a:pt x="379962" y="80736"/>
                  </a:lnTo>
                  <a:lnTo>
                    <a:pt x="355272" y="189360"/>
                  </a:lnTo>
                  <a:lnTo>
                    <a:pt x="333050" y="183188"/>
                  </a:lnTo>
                  <a:lnTo>
                    <a:pt x="350334" y="106658"/>
                  </a:lnTo>
                  <a:lnTo>
                    <a:pt x="314530" y="151095"/>
                  </a:lnTo>
                  <a:lnTo>
                    <a:pt x="296012" y="147392"/>
                  </a:lnTo>
                  <a:lnTo>
                    <a:pt x="283666" y="93080"/>
                  </a:lnTo>
                  <a:lnTo>
                    <a:pt x="266382" y="168376"/>
                  </a:lnTo>
                  <a:lnTo>
                    <a:pt x="242926" y="163438"/>
                  </a:lnTo>
                  <a:close/>
                  <a:moveTo>
                    <a:pt x="179884" y="34882"/>
                  </a:moveTo>
                  <a:lnTo>
                    <a:pt x="203316" y="41050"/>
                  </a:lnTo>
                  <a:lnTo>
                    <a:pt x="227980" y="160707"/>
                  </a:lnTo>
                  <a:lnTo>
                    <a:pt x="204548" y="155772"/>
                  </a:lnTo>
                  <a:lnTo>
                    <a:pt x="199616" y="128634"/>
                  </a:lnTo>
                  <a:lnTo>
                    <a:pt x="144122" y="116298"/>
                  </a:lnTo>
                  <a:lnTo>
                    <a:pt x="128090" y="138502"/>
                  </a:lnTo>
                  <a:lnTo>
                    <a:pt x="105892" y="132334"/>
                  </a:lnTo>
                  <a:close/>
                  <a:moveTo>
                    <a:pt x="24662" y="0"/>
                  </a:moveTo>
                  <a:lnTo>
                    <a:pt x="51790" y="6170"/>
                  </a:lnTo>
                  <a:lnTo>
                    <a:pt x="85082" y="85148"/>
                  </a:lnTo>
                  <a:lnTo>
                    <a:pt x="99880" y="17276"/>
                  </a:lnTo>
                  <a:lnTo>
                    <a:pt x="120842" y="20978"/>
                  </a:lnTo>
                  <a:lnTo>
                    <a:pt x="96180" y="130808"/>
                  </a:lnTo>
                  <a:lnTo>
                    <a:pt x="76452" y="125872"/>
                  </a:lnTo>
                  <a:lnTo>
                    <a:pt x="38226" y="39489"/>
                  </a:lnTo>
                  <a:lnTo>
                    <a:pt x="20962" y="114765"/>
                  </a:lnTo>
                  <a:lnTo>
                    <a:pt x="0" y="109829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791" name="Group 790">
            <a:extLst>
              <a:ext uri="{FF2B5EF4-FFF2-40B4-BE49-F238E27FC236}">
                <a16:creationId xmlns:a16="http://schemas.microsoft.com/office/drawing/2014/main" id="{5CB6B2DA-3602-41CE-92D1-1B9F6140985C}"/>
              </a:ext>
            </a:extLst>
          </p:cNvPr>
          <p:cNvGrpSpPr/>
          <p:nvPr/>
        </p:nvGrpSpPr>
        <p:grpSpPr>
          <a:xfrm>
            <a:off x="7950757" y="6121644"/>
            <a:ext cx="3052380" cy="3055326"/>
            <a:chOff x="7918003" y="3869542"/>
            <a:chExt cx="3874527" cy="3878266"/>
          </a:xfrm>
        </p:grpSpPr>
        <p:sp>
          <p:nvSpPr>
            <p:cNvPr id="792" name="Freeform: Shape 791">
              <a:extLst>
                <a:ext uri="{FF2B5EF4-FFF2-40B4-BE49-F238E27FC236}">
                  <a16:creationId xmlns:a16="http://schemas.microsoft.com/office/drawing/2014/main" id="{7344D6B3-21CE-4231-8BB5-73C502898826}"/>
                </a:ext>
              </a:extLst>
            </p:cNvPr>
            <p:cNvSpPr/>
            <p:nvPr/>
          </p:nvSpPr>
          <p:spPr>
            <a:xfrm>
              <a:off x="7930465" y="7074840"/>
              <a:ext cx="3849603" cy="660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90" h="531">
                  <a:moveTo>
                    <a:pt x="3090" y="266"/>
                  </a:moveTo>
                  <a:cubicBezTo>
                    <a:pt x="3090" y="412"/>
                    <a:pt x="2398" y="531"/>
                    <a:pt x="1545" y="531"/>
                  </a:cubicBezTo>
                  <a:cubicBezTo>
                    <a:pt x="692" y="531"/>
                    <a:pt x="0" y="412"/>
                    <a:pt x="0" y="266"/>
                  </a:cubicBezTo>
                  <a:cubicBezTo>
                    <a:pt x="0" y="119"/>
                    <a:pt x="692" y="0"/>
                    <a:pt x="1545" y="0"/>
                  </a:cubicBezTo>
                  <a:cubicBezTo>
                    <a:pt x="2398" y="0"/>
                    <a:pt x="3090" y="119"/>
                    <a:pt x="3090" y="26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3" name="Freeform: Shape 792">
              <a:extLst>
                <a:ext uri="{FF2B5EF4-FFF2-40B4-BE49-F238E27FC236}">
                  <a16:creationId xmlns:a16="http://schemas.microsoft.com/office/drawing/2014/main" id="{AC91980A-E226-446F-88E7-C71110012E5B}"/>
                </a:ext>
              </a:extLst>
            </p:cNvPr>
            <p:cNvSpPr/>
            <p:nvPr/>
          </p:nvSpPr>
          <p:spPr>
            <a:xfrm>
              <a:off x="7918003" y="7063628"/>
              <a:ext cx="3874527" cy="684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10" h="550">
                  <a:moveTo>
                    <a:pt x="1555" y="20"/>
                  </a:moveTo>
                  <a:cubicBezTo>
                    <a:pt x="637" y="20"/>
                    <a:pt x="20" y="151"/>
                    <a:pt x="20" y="275"/>
                  </a:cubicBezTo>
                  <a:cubicBezTo>
                    <a:pt x="20" y="398"/>
                    <a:pt x="637" y="529"/>
                    <a:pt x="1555" y="529"/>
                  </a:cubicBezTo>
                  <a:cubicBezTo>
                    <a:pt x="2473" y="529"/>
                    <a:pt x="3090" y="398"/>
                    <a:pt x="3090" y="275"/>
                  </a:cubicBezTo>
                  <a:cubicBezTo>
                    <a:pt x="3090" y="151"/>
                    <a:pt x="2473" y="20"/>
                    <a:pt x="1555" y="20"/>
                  </a:cubicBezTo>
                  <a:close/>
                  <a:moveTo>
                    <a:pt x="1555" y="550"/>
                  </a:moveTo>
                  <a:cubicBezTo>
                    <a:pt x="790" y="550"/>
                    <a:pt x="0" y="447"/>
                    <a:pt x="0" y="275"/>
                  </a:cubicBezTo>
                  <a:cubicBezTo>
                    <a:pt x="0" y="102"/>
                    <a:pt x="790" y="0"/>
                    <a:pt x="1555" y="0"/>
                  </a:cubicBezTo>
                  <a:cubicBezTo>
                    <a:pt x="2319" y="0"/>
                    <a:pt x="3110" y="102"/>
                    <a:pt x="3110" y="275"/>
                  </a:cubicBezTo>
                  <a:cubicBezTo>
                    <a:pt x="3110" y="447"/>
                    <a:pt x="2319" y="550"/>
                    <a:pt x="1555" y="55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4" name="Freeform: Shape 793">
              <a:extLst>
                <a:ext uri="{FF2B5EF4-FFF2-40B4-BE49-F238E27FC236}">
                  <a16:creationId xmlns:a16="http://schemas.microsoft.com/office/drawing/2014/main" id="{AD392672-3DF9-4D89-B523-4167163508CD}"/>
                </a:ext>
              </a:extLst>
            </p:cNvPr>
            <p:cNvSpPr/>
            <p:nvPr/>
          </p:nvSpPr>
          <p:spPr>
            <a:xfrm>
              <a:off x="8342967" y="6796935"/>
              <a:ext cx="2997178" cy="8274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6" h="665">
                  <a:moveTo>
                    <a:pt x="0" y="0"/>
                  </a:moveTo>
                  <a:lnTo>
                    <a:pt x="0" y="462"/>
                  </a:lnTo>
                  <a:cubicBezTo>
                    <a:pt x="0" y="574"/>
                    <a:pt x="539" y="665"/>
                    <a:pt x="1203" y="665"/>
                  </a:cubicBezTo>
                  <a:cubicBezTo>
                    <a:pt x="1867" y="665"/>
                    <a:pt x="2406" y="574"/>
                    <a:pt x="2406" y="462"/>
                  </a:cubicBezTo>
                  <a:lnTo>
                    <a:pt x="2406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5" name="Freeform: Shape 794">
              <a:extLst>
                <a:ext uri="{FF2B5EF4-FFF2-40B4-BE49-F238E27FC236}">
                  <a16:creationId xmlns:a16="http://schemas.microsoft.com/office/drawing/2014/main" id="{D0B4AE38-829F-4AD7-B579-CB600DD69373}"/>
                </a:ext>
              </a:extLst>
            </p:cNvPr>
            <p:cNvSpPr/>
            <p:nvPr/>
          </p:nvSpPr>
          <p:spPr>
            <a:xfrm>
              <a:off x="8330505" y="6784472"/>
              <a:ext cx="3022103" cy="8524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26" h="685">
                  <a:moveTo>
                    <a:pt x="20" y="20"/>
                  </a:moveTo>
                  <a:lnTo>
                    <a:pt x="20" y="472"/>
                  </a:lnTo>
                  <a:cubicBezTo>
                    <a:pt x="20" y="519"/>
                    <a:pt x="149" y="569"/>
                    <a:pt x="364" y="605"/>
                  </a:cubicBezTo>
                  <a:cubicBezTo>
                    <a:pt x="591" y="644"/>
                    <a:pt x="892" y="665"/>
                    <a:pt x="1213" y="665"/>
                  </a:cubicBezTo>
                  <a:cubicBezTo>
                    <a:pt x="1533" y="665"/>
                    <a:pt x="1835" y="644"/>
                    <a:pt x="2062" y="605"/>
                  </a:cubicBezTo>
                  <a:cubicBezTo>
                    <a:pt x="2277" y="569"/>
                    <a:pt x="2405" y="519"/>
                    <a:pt x="2405" y="472"/>
                  </a:cubicBezTo>
                  <a:lnTo>
                    <a:pt x="2405" y="20"/>
                  </a:lnTo>
                  <a:close/>
                  <a:moveTo>
                    <a:pt x="1213" y="685"/>
                  </a:moveTo>
                  <a:cubicBezTo>
                    <a:pt x="891" y="685"/>
                    <a:pt x="588" y="664"/>
                    <a:pt x="361" y="626"/>
                  </a:cubicBezTo>
                  <a:cubicBezTo>
                    <a:pt x="197" y="598"/>
                    <a:pt x="0" y="548"/>
                    <a:pt x="0" y="472"/>
                  </a:cubicBezTo>
                  <a:lnTo>
                    <a:pt x="0" y="10"/>
                  </a:lnTo>
                  <a:cubicBezTo>
                    <a:pt x="0" y="5"/>
                    <a:pt x="4" y="0"/>
                    <a:pt x="10" y="0"/>
                  </a:cubicBezTo>
                  <a:lnTo>
                    <a:pt x="2416" y="0"/>
                  </a:lnTo>
                  <a:cubicBezTo>
                    <a:pt x="2421" y="0"/>
                    <a:pt x="2426" y="5"/>
                    <a:pt x="2426" y="10"/>
                  </a:cubicBezTo>
                  <a:lnTo>
                    <a:pt x="2426" y="472"/>
                  </a:lnTo>
                  <a:cubicBezTo>
                    <a:pt x="2426" y="548"/>
                    <a:pt x="2230" y="598"/>
                    <a:pt x="2065" y="626"/>
                  </a:cubicBezTo>
                  <a:cubicBezTo>
                    <a:pt x="1837" y="664"/>
                    <a:pt x="1535" y="685"/>
                    <a:pt x="1213" y="68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6" name="Freeform: Shape 795">
              <a:extLst>
                <a:ext uri="{FF2B5EF4-FFF2-40B4-BE49-F238E27FC236}">
                  <a16:creationId xmlns:a16="http://schemas.microsoft.com/office/drawing/2014/main" id="{9DB8CB8F-BD25-445D-BF7E-7494C52A4DD3}"/>
                </a:ext>
              </a:extLst>
            </p:cNvPr>
            <p:cNvSpPr/>
            <p:nvPr/>
          </p:nvSpPr>
          <p:spPr>
            <a:xfrm>
              <a:off x="8342967" y="6542704"/>
              <a:ext cx="2997178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6" h="608">
                  <a:moveTo>
                    <a:pt x="1203" y="0"/>
                  </a:moveTo>
                  <a:cubicBezTo>
                    <a:pt x="539" y="0"/>
                    <a:pt x="0" y="91"/>
                    <a:pt x="0" y="204"/>
                  </a:cubicBezTo>
                  <a:lnTo>
                    <a:pt x="0" y="370"/>
                  </a:lnTo>
                  <a:cubicBezTo>
                    <a:pt x="68" y="416"/>
                    <a:pt x="128" y="389"/>
                    <a:pt x="199" y="428"/>
                  </a:cubicBezTo>
                  <a:cubicBezTo>
                    <a:pt x="258" y="459"/>
                    <a:pt x="292" y="532"/>
                    <a:pt x="356" y="555"/>
                  </a:cubicBezTo>
                  <a:cubicBezTo>
                    <a:pt x="438" y="584"/>
                    <a:pt x="521" y="513"/>
                    <a:pt x="607" y="493"/>
                  </a:cubicBezTo>
                  <a:cubicBezTo>
                    <a:pt x="661" y="481"/>
                    <a:pt x="720" y="489"/>
                    <a:pt x="769" y="517"/>
                  </a:cubicBezTo>
                  <a:cubicBezTo>
                    <a:pt x="803" y="537"/>
                    <a:pt x="832" y="566"/>
                    <a:pt x="867" y="584"/>
                  </a:cubicBezTo>
                  <a:cubicBezTo>
                    <a:pt x="956" y="630"/>
                    <a:pt x="1062" y="602"/>
                    <a:pt x="1155" y="565"/>
                  </a:cubicBezTo>
                  <a:cubicBezTo>
                    <a:pt x="1248" y="528"/>
                    <a:pt x="1343" y="482"/>
                    <a:pt x="1441" y="497"/>
                  </a:cubicBezTo>
                  <a:cubicBezTo>
                    <a:pt x="1542" y="512"/>
                    <a:pt x="1632" y="589"/>
                    <a:pt x="1732" y="577"/>
                  </a:cubicBezTo>
                  <a:cubicBezTo>
                    <a:pt x="1842" y="563"/>
                    <a:pt x="1929" y="445"/>
                    <a:pt x="2039" y="457"/>
                  </a:cubicBezTo>
                  <a:cubicBezTo>
                    <a:pt x="2091" y="463"/>
                    <a:pt x="2139" y="499"/>
                    <a:pt x="2192" y="502"/>
                  </a:cubicBezTo>
                  <a:cubicBezTo>
                    <a:pt x="2241" y="505"/>
                    <a:pt x="2289" y="478"/>
                    <a:pt x="2324" y="441"/>
                  </a:cubicBezTo>
                  <a:cubicBezTo>
                    <a:pt x="2358" y="403"/>
                    <a:pt x="2382" y="357"/>
                    <a:pt x="2406" y="311"/>
                  </a:cubicBezTo>
                  <a:lnTo>
                    <a:pt x="2406" y="204"/>
                  </a:lnTo>
                  <a:cubicBezTo>
                    <a:pt x="2406" y="91"/>
                    <a:pt x="1867" y="0"/>
                    <a:pt x="1203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7" name="Freeform: Shape 796">
              <a:extLst>
                <a:ext uri="{FF2B5EF4-FFF2-40B4-BE49-F238E27FC236}">
                  <a16:creationId xmlns:a16="http://schemas.microsoft.com/office/drawing/2014/main" id="{1F70EE1A-FF62-4146-9805-3F206C4C236C}"/>
                </a:ext>
              </a:extLst>
            </p:cNvPr>
            <p:cNvSpPr/>
            <p:nvPr/>
          </p:nvSpPr>
          <p:spPr>
            <a:xfrm>
              <a:off x="8342967" y="6542704"/>
              <a:ext cx="2997178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6" h="608">
                  <a:moveTo>
                    <a:pt x="1203" y="0"/>
                  </a:moveTo>
                  <a:cubicBezTo>
                    <a:pt x="539" y="0"/>
                    <a:pt x="0" y="91"/>
                    <a:pt x="0" y="204"/>
                  </a:cubicBezTo>
                  <a:lnTo>
                    <a:pt x="0" y="370"/>
                  </a:lnTo>
                  <a:cubicBezTo>
                    <a:pt x="68" y="416"/>
                    <a:pt x="128" y="389"/>
                    <a:pt x="199" y="428"/>
                  </a:cubicBezTo>
                  <a:cubicBezTo>
                    <a:pt x="258" y="459"/>
                    <a:pt x="292" y="532"/>
                    <a:pt x="356" y="555"/>
                  </a:cubicBezTo>
                  <a:cubicBezTo>
                    <a:pt x="438" y="584"/>
                    <a:pt x="521" y="513"/>
                    <a:pt x="607" y="493"/>
                  </a:cubicBezTo>
                  <a:cubicBezTo>
                    <a:pt x="661" y="481"/>
                    <a:pt x="720" y="489"/>
                    <a:pt x="769" y="517"/>
                  </a:cubicBezTo>
                  <a:cubicBezTo>
                    <a:pt x="803" y="537"/>
                    <a:pt x="832" y="566"/>
                    <a:pt x="867" y="584"/>
                  </a:cubicBezTo>
                  <a:cubicBezTo>
                    <a:pt x="956" y="630"/>
                    <a:pt x="1062" y="602"/>
                    <a:pt x="1155" y="565"/>
                  </a:cubicBezTo>
                  <a:cubicBezTo>
                    <a:pt x="1248" y="528"/>
                    <a:pt x="1343" y="482"/>
                    <a:pt x="1441" y="497"/>
                  </a:cubicBezTo>
                  <a:cubicBezTo>
                    <a:pt x="1542" y="512"/>
                    <a:pt x="1632" y="589"/>
                    <a:pt x="1732" y="577"/>
                  </a:cubicBezTo>
                  <a:cubicBezTo>
                    <a:pt x="1842" y="563"/>
                    <a:pt x="1929" y="445"/>
                    <a:pt x="2039" y="457"/>
                  </a:cubicBezTo>
                  <a:cubicBezTo>
                    <a:pt x="2091" y="463"/>
                    <a:pt x="2139" y="499"/>
                    <a:pt x="2192" y="502"/>
                  </a:cubicBezTo>
                  <a:cubicBezTo>
                    <a:pt x="2241" y="505"/>
                    <a:pt x="2289" y="478"/>
                    <a:pt x="2324" y="441"/>
                  </a:cubicBezTo>
                  <a:cubicBezTo>
                    <a:pt x="2358" y="403"/>
                    <a:pt x="2382" y="357"/>
                    <a:pt x="2406" y="311"/>
                  </a:cubicBezTo>
                  <a:lnTo>
                    <a:pt x="2406" y="204"/>
                  </a:lnTo>
                  <a:cubicBezTo>
                    <a:pt x="2406" y="91"/>
                    <a:pt x="1867" y="0"/>
                    <a:pt x="1203" y="0"/>
                  </a:cubicBezTo>
                  <a:close/>
                </a:path>
              </a:pathLst>
            </a:custGeom>
            <a:solidFill>
              <a:schemeClr val="accent3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8" name="Freeform: Shape 797">
              <a:extLst>
                <a:ext uri="{FF2B5EF4-FFF2-40B4-BE49-F238E27FC236}">
                  <a16:creationId xmlns:a16="http://schemas.microsoft.com/office/drawing/2014/main" id="{C701BDFD-B63C-4B60-A378-D78BE914035D}"/>
                </a:ext>
              </a:extLst>
            </p:cNvPr>
            <p:cNvSpPr/>
            <p:nvPr/>
          </p:nvSpPr>
          <p:spPr>
            <a:xfrm>
              <a:off x="8330505" y="6531484"/>
              <a:ext cx="3022103" cy="7801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26" h="627">
                  <a:moveTo>
                    <a:pt x="2416" y="320"/>
                  </a:moveTo>
                  <a:close/>
                  <a:moveTo>
                    <a:pt x="667" y="487"/>
                  </a:moveTo>
                  <a:cubicBezTo>
                    <a:pt x="707" y="487"/>
                    <a:pt x="749" y="497"/>
                    <a:pt x="784" y="518"/>
                  </a:cubicBezTo>
                  <a:cubicBezTo>
                    <a:pt x="801" y="527"/>
                    <a:pt x="816" y="539"/>
                    <a:pt x="831" y="549"/>
                  </a:cubicBezTo>
                  <a:cubicBezTo>
                    <a:pt x="848" y="563"/>
                    <a:pt x="864" y="574"/>
                    <a:pt x="882" y="584"/>
                  </a:cubicBezTo>
                  <a:cubicBezTo>
                    <a:pt x="971" y="630"/>
                    <a:pt x="1078" y="598"/>
                    <a:pt x="1162" y="565"/>
                  </a:cubicBezTo>
                  <a:cubicBezTo>
                    <a:pt x="1171" y="560"/>
                    <a:pt x="1181" y="557"/>
                    <a:pt x="1191" y="552"/>
                  </a:cubicBezTo>
                  <a:cubicBezTo>
                    <a:pt x="1275" y="518"/>
                    <a:pt x="1363" y="483"/>
                    <a:pt x="1453" y="496"/>
                  </a:cubicBezTo>
                  <a:cubicBezTo>
                    <a:pt x="1495" y="502"/>
                    <a:pt x="1536" y="520"/>
                    <a:pt x="1576" y="536"/>
                  </a:cubicBezTo>
                  <a:cubicBezTo>
                    <a:pt x="1632" y="560"/>
                    <a:pt x="1685" y="583"/>
                    <a:pt x="1741" y="576"/>
                  </a:cubicBezTo>
                  <a:cubicBezTo>
                    <a:pt x="1789" y="570"/>
                    <a:pt x="1833" y="542"/>
                    <a:pt x="1876" y="516"/>
                  </a:cubicBezTo>
                  <a:cubicBezTo>
                    <a:pt x="1930" y="483"/>
                    <a:pt x="1986" y="449"/>
                    <a:pt x="2050" y="456"/>
                  </a:cubicBezTo>
                  <a:cubicBezTo>
                    <a:pt x="2077" y="459"/>
                    <a:pt x="2101" y="469"/>
                    <a:pt x="2126" y="479"/>
                  </a:cubicBezTo>
                  <a:cubicBezTo>
                    <a:pt x="2151" y="489"/>
                    <a:pt x="2176" y="499"/>
                    <a:pt x="2202" y="501"/>
                  </a:cubicBezTo>
                  <a:cubicBezTo>
                    <a:pt x="2244" y="503"/>
                    <a:pt x="2289" y="482"/>
                    <a:pt x="2327" y="443"/>
                  </a:cubicBezTo>
                  <a:cubicBezTo>
                    <a:pt x="2360" y="407"/>
                    <a:pt x="2383" y="362"/>
                    <a:pt x="2405" y="318"/>
                  </a:cubicBezTo>
                  <a:lnTo>
                    <a:pt x="2405" y="213"/>
                  </a:lnTo>
                  <a:cubicBezTo>
                    <a:pt x="2405" y="166"/>
                    <a:pt x="2277" y="116"/>
                    <a:pt x="2062" y="79"/>
                  </a:cubicBezTo>
                  <a:cubicBezTo>
                    <a:pt x="1835" y="41"/>
                    <a:pt x="1533" y="20"/>
                    <a:pt x="1213" y="20"/>
                  </a:cubicBezTo>
                  <a:cubicBezTo>
                    <a:pt x="892" y="20"/>
                    <a:pt x="591" y="41"/>
                    <a:pt x="364" y="79"/>
                  </a:cubicBezTo>
                  <a:cubicBezTo>
                    <a:pt x="149" y="116"/>
                    <a:pt x="20" y="166"/>
                    <a:pt x="20" y="213"/>
                  </a:cubicBezTo>
                  <a:lnTo>
                    <a:pt x="20" y="374"/>
                  </a:lnTo>
                  <a:cubicBezTo>
                    <a:pt x="52" y="393"/>
                    <a:pt x="82" y="397"/>
                    <a:pt x="114" y="401"/>
                  </a:cubicBezTo>
                  <a:cubicBezTo>
                    <a:pt x="146" y="404"/>
                    <a:pt x="178" y="408"/>
                    <a:pt x="214" y="428"/>
                  </a:cubicBezTo>
                  <a:cubicBezTo>
                    <a:pt x="242" y="443"/>
                    <a:pt x="264" y="467"/>
                    <a:pt x="286" y="489"/>
                  </a:cubicBezTo>
                  <a:cubicBezTo>
                    <a:pt x="312" y="517"/>
                    <a:pt x="336" y="542"/>
                    <a:pt x="369" y="554"/>
                  </a:cubicBezTo>
                  <a:cubicBezTo>
                    <a:pt x="420" y="572"/>
                    <a:pt x="472" y="549"/>
                    <a:pt x="526" y="525"/>
                  </a:cubicBezTo>
                  <a:cubicBezTo>
                    <a:pt x="555" y="513"/>
                    <a:pt x="584" y="500"/>
                    <a:pt x="614" y="492"/>
                  </a:cubicBezTo>
                  <a:cubicBezTo>
                    <a:pt x="631" y="489"/>
                    <a:pt x="649" y="487"/>
                    <a:pt x="667" y="487"/>
                  </a:cubicBezTo>
                  <a:close/>
                  <a:moveTo>
                    <a:pt x="982" y="627"/>
                  </a:moveTo>
                  <a:cubicBezTo>
                    <a:pt x="944" y="627"/>
                    <a:pt x="908" y="620"/>
                    <a:pt x="873" y="602"/>
                  </a:cubicBezTo>
                  <a:cubicBezTo>
                    <a:pt x="853" y="592"/>
                    <a:pt x="836" y="579"/>
                    <a:pt x="818" y="566"/>
                  </a:cubicBezTo>
                  <a:cubicBezTo>
                    <a:pt x="804" y="555"/>
                    <a:pt x="789" y="544"/>
                    <a:pt x="774" y="535"/>
                  </a:cubicBezTo>
                  <a:cubicBezTo>
                    <a:pt x="727" y="508"/>
                    <a:pt x="671" y="500"/>
                    <a:pt x="619" y="513"/>
                  </a:cubicBezTo>
                  <a:cubicBezTo>
                    <a:pt x="591" y="519"/>
                    <a:pt x="562" y="531"/>
                    <a:pt x="534" y="544"/>
                  </a:cubicBezTo>
                  <a:cubicBezTo>
                    <a:pt x="478" y="568"/>
                    <a:pt x="421" y="594"/>
                    <a:pt x="362" y="573"/>
                  </a:cubicBezTo>
                  <a:cubicBezTo>
                    <a:pt x="325" y="560"/>
                    <a:pt x="298" y="531"/>
                    <a:pt x="272" y="503"/>
                  </a:cubicBezTo>
                  <a:cubicBezTo>
                    <a:pt x="251" y="482"/>
                    <a:pt x="229" y="459"/>
                    <a:pt x="204" y="445"/>
                  </a:cubicBezTo>
                  <a:cubicBezTo>
                    <a:pt x="172" y="428"/>
                    <a:pt x="142" y="425"/>
                    <a:pt x="111" y="421"/>
                  </a:cubicBezTo>
                  <a:cubicBezTo>
                    <a:pt x="78" y="416"/>
                    <a:pt x="42" y="413"/>
                    <a:pt x="5" y="388"/>
                  </a:cubicBezTo>
                  <a:cubicBezTo>
                    <a:pt x="2" y="387"/>
                    <a:pt x="0" y="383"/>
                    <a:pt x="0" y="379"/>
                  </a:cubicBezTo>
                  <a:lnTo>
                    <a:pt x="0" y="213"/>
                  </a:lnTo>
                  <a:cubicBezTo>
                    <a:pt x="0" y="136"/>
                    <a:pt x="197" y="87"/>
                    <a:pt x="361" y="59"/>
                  </a:cubicBezTo>
                  <a:cubicBezTo>
                    <a:pt x="588" y="21"/>
                    <a:pt x="891" y="0"/>
                    <a:pt x="1213" y="0"/>
                  </a:cubicBezTo>
                  <a:cubicBezTo>
                    <a:pt x="1535" y="0"/>
                    <a:pt x="1837" y="21"/>
                    <a:pt x="2065" y="59"/>
                  </a:cubicBezTo>
                  <a:cubicBezTo>
                    <a:pt x="2230" y="87"/>
                    <a:pt x="2426" y="136"/>
                    <a:pt x="2426" y="213"/>
                  </a:cubicBezTo>
                  <a:lnTo>
                    <a:pt x="2426" y="320"/>
                  </a:lnTo>
                  <a:cubicBezTo>
                    <a:pt x="2426" y="321"/>
                    <a:pt x="2426" y="323"/>
                    <a:pt x="2425" y="324"/>
                  </a:cubicBezTo>
                  <a:cubicBezTo>
                    <a:pt x="2401" y="370"/>
                    <a:pt x="2377" y="418"/>
                    <a:pt x="2341" y="456"/>
                  </a:cubicBezTo>
                  <a:cubicBezTo>
                    <a:pt x="2300" y="500"/>
                    <a:pt x="2249" y="524"/>
                    <a:pt x="2201" y="521"/>
                  </a:cubicBezTo>
                  <a:cubicBezTo>
                    <a:pt x="2172" y="519"/>
                    <a:pt x="2144" y="508"/>
                    <a:pt x="2118" y="498"/>
                  </a:cubicBezTo>
                  <a:cubicBezTo>
                    <a:pt x="2094" y="488"/>
                    <a:pt x="2071" y="479"/>
                    <a:pt x="2048" y="476"/>
                  </a:cubicBezTo>
                  <a:cubicBezTo>
                    <a:pt x="1991" y="470"/>
                    <a:pt x="1940" y="501"/>
                    <a:pt x="1887" y="533"/>
                  </a:cubicBezTo>
                  <a:cubicBezTo>
                    <a:pt x="1841" y="561"/>
                    <a:pt x="1796" y="589"/>
                    <a:pt x="1744" y="596"/>
                  </a:cubicBezTo>
                  <a:cubicBezTo>
                    <a:pt x="1683" y="604"/>
                    <a:pt x="1624" y="579"/>
                    <a:pt x="1568" y="555"/>
                  </a:cubicBezTo>
                  <a:cubicBezTo>
                    <a:pt x="1530" y="539"/>
                    <a:pt x="1490" y="522"/>
                    <a:pt x="1450" y="516"/>
                  </a:cubicBezTo>
                  <a:cubicBezTo>
                    <a:pt x="1365" y="503"/>
                    <a:pt x="1281" y="538"/>
                    <a:pt x="1199" y="571"/>
                  </a:cubicBezTo>
                  <a:cubicBezTo>
                    <a:pt x="1188" y="575"/>
                    <a:pt x="1179" y="579"/>
                    <a:pt x="1169" y="583"/>
                  </a:cubicBezTo>
                  <a:cubicBezTo>
                    <a:pt x="1113" y="605"/>
                    <a:pt x="1047" y="627"/>
                    <a:pt x="982" y="62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9" name="Freeform: Shape 798">
              <a:extLst>
                <a:ext uri="{FF2B5EF4-FFF2-40B4-BE49-F238E27FC236}">
                  <a16:creationId xmlns:a16="http://schemas.microsoft.com/office/drawing/2014/main" id="{F8A920E1-32D7-4500-873D-41410B4CDC03}"/>
                </a:ext>
              </a:extLst>
            </p:cNvPr>
            <p:cNvSpPr/>
            <p:nvPr/>
          </p:nvSpPr>
          <p:spPr>
            <a:xfrm>
              <a:off x="8342967" y="6798181"/>
              <a:ext cx="2997178" cy="276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6" h="223">
                  <a:moveTo>
                    <a:pt x="0" y="50"/>
                  </a:moveTo>
                  <a:cubicBezTo>
                    <a:pt x="58" y="103"/>
                    <a:pt x="210" y="139"/>
                    <a:pt x="342" y="162"/>
                  </a:cubicBezTo>
                  <a:cubicBezTo>
                    <a:pt x="572" y="202"/>
                    <a:pt x="878" y="223"/>
                    <a:pt x="1203" y="223"/>
                  </a:cubicBezTo>
                  <a:cubicBezTo>
                    <a:pt x="1528" y="223"/>
                    <a:pt x="1833" y="202"/>
                    <a:pt x="2064" y="162"/>
                  </a:cubicBezTo>
                  <a:cubicBezTo>
                    <a:pt x="2196" y="139"/>
                    <a:pt x="2348" y="103"/>
                    <a:pt x="2406" y="50"/>
                  </a:cubicBezTo>
                  <a:lnTo>
                    <a:pt x="2406" y="0"/>
                  </a:lnTo>
                  <a:cubicBezTo>
                    <a:pt x="2405" y="1"/>
                    <a:pt x="2405" y="2"/>
                    <a:pt x="2405" y="3"/>
                  </a:cubicBezTo>
                  <a:cubicBezTo>
                    <a:pt x="2405" y="21"/>
                    <a:pt x="2380" y="83"/>
                    <a:pt x="2060" y="138"/>
                  </a:cubicBezTo>
                  <a:cubicBezTo>
                    <a:pt x="1831" y="178"/>
                    <a:pt x="1526" y="199"/>
                    <a:pt x="1203" y="199"/>
                  </a:cubicBezTo>
                  <a:cubicBezTo>
                    <a:pt x="879" y="199"/>
                    <a:pt x="575" y="178"/>
                    <a:pt x="346" y="138"/>
                  </a:cubicBezTo>
                  <a:cubicBezTo>
                    <a:pt x="26" y="83"/>
                    <a:pt x="0" y="21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0" name="Freeform: Shape 799">
              <a:extLst>
                <a:ext uri="{FF2B5EF4-FFF2-40B4-BE49-F238E27FC236}">
                  <a16:creationId xmlns:a16="http://schemas.microsoft.com/office/drawing/2014/main" id="{359B7BE1-E38F-4931-9472-1E59C5B30ACB}"/>
                </a:ext>
              </a:extLst>
            </p:cNvPr>
            <p:cNvSpPr/>
            <p:nvPr/>
          </p:nvSpPr>
          <p:spPr>
            <a:xfrm>
              <a:off x="8719328" y="6312152"/>
              <a:ext cx="2244459" cy="6193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2" h="498">
                  <a:moveTo>
                    <a:pt x="0" y="0"/>
                  </a:moveTo>
                  <a:lnTo>
                    <a:pt x="0" y="345"/>
                  </a:lnTo>
                  <a:cubicBezTo>
                    <a:pt x="0" y="430"/>
                    <a:pt x="403" y="498"/>
                    <a:pt x="901" y="498"/>
                  </a:cubicBezTo>
                  <a:cubicBezTo>
                    <a:pt x="1399" y="498"/>
                    <a:pt x="1802" y="430"/>
                    <a:pt x="1802" y="345"/>
                  </a:cubicBezTo>
                  <a:lnTo>
                    <a:pt x="1802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1" name="Freeform: Shape 800">
              <a:extLst>
                <a:ext uri="{FF2B5EF4-FFF2-40B4-BE49-F238E27FC236}">
                  <a16:creationId xmlns:a16="http://schemas.microsoft.com/office/drawing/2014/main" id="{7863733B-B6F1-4C50-A2AE-C649D6DD537A}"/>
                </a:ext>
              </a:extLst>
            </p:cNvPr>
            <p:cNvSpPr/>
            <p:nvPr/>
          </p:nvSpPr>
          <p:spPr>
            <a:xfrm>
              <a:off x="8706866" y="6298443"/>
              <a:ext cx="2269384" cy="6455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22" h="519">
                  <a:moveTo>
                    <a:pt x="20" y="21"/>
                  </a:moveTo>
                  <a:lnTo>
                    <a:pt x="20" y="356"/>
                  </a:lnTo>
                  <a:cubicBezTo>
                    <a:pt x="20" y="383"/>
                    <a:pt x="87" y="423"/>
                    <a:pt x="275" y="454"/>
                  </a:cubicBezTo>
                  <a:cubicBezTo>
                    <a:pt x="445" y="483"/>
                    <a:pt x="671" y="499"/>
                    <a:pt x="911" y="499"/>
                  </a:cubicBezTo>
                  <a:cubicBezTo>
                    <a:pt x="1151" y="499"/>
                    <a:pt x="1377" y="483"/>
                    <a:pt x="1546" y="454"/>
                  </a:cubicBezTo>
                  <a:cubicBezTo>
                    <a:pt x="1735" y="423"/>
                    <a:pt x="1802" y="383"/>
                    <a:pt x="1802" y="356"/>
                  </a:cubicBezTo>
                  <a:lnTo>
                    <a:pt x="1802" y="21"/>
                  </a:lnTo>
                  <a:close/>
                  <a:moveTo>
                    <a:pt x="911" y="519"/>
                  </a:moveTo>
                  <a:cubicBezTo>
                    <a:pt x="469" y="519"/>
                    <a:pt x="0" y="462"/>
                    <a:pt x="0" y="356"/>
                  </a:cubicBezTo>
                  <a:lnTo>
                    <a:pt x="0" y="11"/>
                  </a:lnTo>
                  <a:cubicBezTo>
                    <a:pt x="0" y="5"/>
                    <a:pt x="5" y="0"/>
                    <a:pt x="10" y="0"/>
                  </a:cubicBezTo>
                  <a:lnTo>
                    <a:pt x="1812" y="0"/>
                  </a:lnTo>
                  <a:cubicBezTo>
                    <a:pt x="1817" y="0"/>
                    <a:pt x="1822" y="5"/>
                    <a:pt x="1822" y="11"/>
                  </a:cubicBezTo>
                  <a:lnTo>
                    <a:pt x="1822" y="356"/>
                  </a:lnTo>
                  <a:cubicBezTo>
                    <a:pt x="1822" y="462"/>
                    <a:pt x="1353" y="519"/>
                    <a:pt x="911" y="51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2" name="Freeform: Shape 801">
              <a:extLst>
                <a:ext uri="{FF2B5EF4-FFF2-40B4-BE49-F238E27FC236}">
                  <a16:creationId xmlns:a16="http://schemas.microsoft.com/office/drawing/2014/main" id="{8F5E22CD-29FE-49B2-84BB-FAEF292DD82D}"/>
                </a:ext>
              </a:extLst>
            </p:cNvPr>
            <p:cNvSpPr/>
            <p:nvPr/>
          </p:nvSpPr>
          <p:spPr>
            <a:xfrm>
              <a:off x="8719328" y="6122725"/>
              <a:ext cx="2244459" cy="5645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2" h="454">
                  <a:moveTo>
                    <a:pt x="901" y="0"/>
                  </a:moveTo>
                  <a:cubicBezTo>
                    <a:pt x="403" y="0"/>
                    <a:pt x="0" y="67"/>
                    <a:pt x="0" y="152"/>
                  </a:cubicBezTo>
                  <a:lnTo>
                    <a:pt x="0" y="277"/>
                  </a:lnTo>
                  <a:cubicBezTo>
                    <a:pt x="51" y="310"/>
                    <a:pt x="95" y="290"/>
                    <a:pt x="149" y="319"/>
                  </a:cubicBezTo>
                  <a:cubicBezTo>
                    <a:pt x="193" y="343"/>
                    <a:pt x="219" y="398"/>
                    <a:pt x="266" y="414"/>
                  </a:cubicBezTo>
                  <a:cubicBezTo>
                    <a:pt x="328" y="436"/>
                    <a:pt x="390" y="384"/>
                    <a:pt x="454" y="369"/>
                  </a:cubicBezTo>
                  <a:cubicBezTo>
                    <a:pt x="495" y="359"/>
                    <a:pt x="540" y="366"/>
                    <a:pt x="576" y="387"/>
                  </a:cubicBezTo>
                  <a:cubicBezTo>
                    <a:pt x="602" y="401"/>
                    <a:pt x="623" y="423"/>
                    <a:pt x="650" y="436"/>
                  </a:cubicBezTo>
                  <a:cubicBezTo>
                    <a:pt x="716" y="471"/>
                    <a:pt x="796" y="450"/>
                    <a:pt x="865" y="422"/>
                  </a:cubicBezTo>
                  <a:cubicBezTo>
                    <a:pt x="935" y="395"/>
                    <a:pt x="1006" y="360"/>
                    <a:pt x="1080" y="371"/>
                  </a:cubicBezTo>
                  <a:cubicBezTo>
                    <a:pt x="1155" y="382"/>
                    <a:pt x="1223" y="440"/>
                    <a:pt x="1298" y="431"/>
                  </a:cubicBezTo>
                  <a:cubicBezTo>
                    <a:pt x="1380" y="421"/>
                    <a:pt x="1445" y="332"/>
                    <a:pt x="1527" y="342"/>
                  </a:cubicBezTo>
                  <a:cubicBezTo>
                    <a:pt x="1567" y="346"/>
                    <a:pt x="1602" y="373"/>
                    <a:pt x="1642" y="375"/>
                  </a:cubicBezTo>
                  <a:cubicBezTo>
                    <a:pt x="1679" y="377"/>
                    <a:pt x="1714" y="357"/>
                    <a:pt x="1741" y="329"/>
                  </a:cubicBezTo>
                  <a:cubicBezTo>
                    <a:pt x="1766" y="301"/>
                    <a:pt x="1785" y="266"/>
                    <a:pt x="1802" y="232"/>
                  </a:cubicBezTo>
                  <a:lnTo>
                    <a:pt x="1802" y="152"/>
                  </a:lnTo>
                  <a:cubicBezTo>
                    <a:pt x="1802" y="67"/>
                    <a:pt x="1399" y="0"/>
                    <a:pt x="901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3" name="Freeform: Shape 802">
              <a:extLst>
                <a:ext uri="{FF2B5EF4-FFF2-40B4-BE49-F238E27FC236}">
                  <a16:creationId xmlns:a16="http://schemas.microsoft.com/office/drawing/2014/main" id="{9A296BB9-D195-49C9-A089-9F584AB4E1BE}"/>
                </a:ext>
              </a:extLst>
            </p:cNvPr>
            <p:cNvSpPr/>
            <p:nvPr/>
          </p:nvSpPr>
          <p:spPr>
            <a:xfrm>
              <a:off x="8719328" y="6122725"/>
              <a:ext cx="2244459" cy="5645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2" h="454">
                  <a:moveTo>
                    <a:pt x="901" y="0"/>
                  </a:moveTo>
                  <a:cubicBezTo>
                    <a:pt x="403" y="0"/>
                    <a:pt x="0" y="67"/>
                    <a:pt x="0" y="152"/>
                  </a:cubicBezTo>
                  <a:lnTo>
                    <a:pt x="0" y="277"/>
                  </a:lnTo>
                  <a:cubicBezTo>
                    <a:pt x="51" y="310"/>
                    <a:pt x="95" y="290"/>
                    <a:pt x="149" y="319"/>
                  </a:cubicBezTo>
                  <a:cubicBezTo>
                    <a:pt x="193" y="343"/>
                    <a:pt x="219" y="398"/>
                    <a:pt x="266" y="414"/>
                  </a:cubicBezTo>
                  <a:cubicBezTo>
                    <a:pt x="328" y="436"/>
                    <a:pt x="390" y="384"/>
                    <a:pt x="454" y="369"/>
                  </a:cubicBezTo>
                  <a:cubicBezTo>
                    <a:pt x="495" y="359"/>
                    <a:pt x="540" y="366"/>
                    <a:pt x="576" y="387"/>
                  </a:cubicBezTo>
                  <a:cubicBezTo>
                    <a:pt x="602" y="401"/>
                    <a:pt x="623" y="423"/>
                    <a:pt x="650" y="436"/>
                  </a:cubicBezTo>
                  <a:cubicBezTo>
                    <a:pt x="716" y="471"/>
                    <a:pt x="796" y="450"/>
                    <a:pt x="865" y="422"/>
                  </a:cubicBezTo>
                  <a:cubicBezTo>
                    <a:pt x="935" y="395"/>
                    <a:pt x="1006" y="360"/>
                    <a:pt x="1080" y="371"/>
                  </a:cubicBezTo>
                  <a:cubicBezTo>
                    <a:pt x="1155" y="382"/>
                    <a:pt x="1223" y="440"/>
                    <a:pt x="1298" y="431"/>
                  </a:cubicBezTo>
                  <a:cubicBezTo>
                    <a:pt x="1380" y="421"/>
                    <a:pt x="1445" y="332"/>
                    <a:pt x="1527" y="342"/>
                  </a:cubicBezTo>
                  <a:cubicBezTo>
                    <a:pt x="1567" y="346"/>
                    <a:pt x="1602" y="373"/>
                    <a:pt x="1642" y="375"/>
                  </a:cubicBezTo>
                  <a:cubicBezTo>
                    <a:pt x="1679" y="377"/>
                    <a:pt x="1714" y="357"/>
                    <a:pt x="1741" y="329"/>
                  </a:cubicBezTo>
                  <a:cubicBezTo>
                    <a:pt x="1766" y="301"/>
                    <a:pt x="1785" y="266"/>
                    <a:pt x="1802" y="232"/>
                  </a:cubicBezTo>
                  <a:lnTo>
                    <a:pt x="1802" y="152"/>
                  </a:lnTo>
                  <a:cubicBezTo>
                    <a:pt x="1802" y="67"/>
                    <a:pt x="1399" y="0"/>
                    <a:pt x="901" y="0"/>
                  </a:cubicBezTo>
                  <a:close/>
                </a:path>
              </a:pathLst>
            </a:custGeom>
            <a:solidFill>
              <a:schemeClr val="accent3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4" name="Freeform: Shape 803">
              <a:extLst>
                <a:ext uri="{FF2B5EF4-FFF2-40B4-BE49-F238E27FC236}">
                  <a16:creationId xmlns:a16="http://schemas.microsoft.com/office/drawing/2014/main" id="{3745A1F1-A423-4B0C-AA27-703016DCD689}"/>
                </a:ext>
              </a:extLst>
            </p:cNvPr>
            <p:cNvSpPr/>
            <p:nvPr/>
          </p:nvSpPr>
          <p:spPr>
            <a:xfrm>
              <a:off x="8706866" y="6109016"/>
              <a:ext cx="2269384" cy="5907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22" h="475">
                  <a:moveTo>
                    <a:pt x="1812" y="243"/>
                  </a:moveTo>
                  <a:close/>
                  <a:moveTo>
                    <a:pt x="502" y="365"/>
                  </a:moveTo>
                  <a:cubicBezTo>
                    <a:pt x="533" y="365"/>
                    <a:pt x="564" y="373"/>
                    <a:pt x="591" y="389"/>
                  </a:cubicBezTo>
                  <a:cubicBezTo>
                    <a:pt x="603" y="396"/>
                    <a:pt x="615" y="404"/>
                    <a:pt x="626" y="413"/>
                  </a:cubicBezTo>
                  <a:cubicBezTo>
                    <a:pt x="639" y="423"/>
                    <a:pt x="651" y="432"/>
                    <a:pt x="664" y="439"/>
                  </a:cubicBezTo>
                  <a:cubicBezTo>
                    <a:pt x="730" y="472"/>
                    <a:pt x="809" y="449"/>
                    <a:pt x="871" y="424"/>
                  </a:cubicBezTo>
                  <a:cubicBezTo>
                    <a:pt x="878" y="421"/>
                    <a:pt x="886" y="418"/>
                    <a:pt x="894" y="415"/>
                  </a:cubicBezTo>
                  <a:cubicBezTo>
                    <a:pt x="957" y="389"/>
                    <a:pt x="1023" y="362"/>
                    <a:pt x="1091" y="372"/>
                  </a:cubicBezTo>
                  <a:cubicBezTo>
                    <a:pt x="1123" y="377"/>
                    <a:pt x="1154" y="391"/>
                    <a:pt x="1183" y="403"/>
                  </a:cubicBezTo>
                  <a:cubicBezTo>
                    <a:pt x="1226" y="420"/>
                    <a:pt x="1265" y="437"/>
                    <a:pt x="1307" y="432"/>
                  </a:cubicBezTo>
                  <a:cubicBezTo>
                    <a:pt x="1342" y="428"/>
                    <a:pt x="1374" y="408"/>
                    <a:pt x="1406" y="388"/>
                  </a:cubicBezTo>
                  <a:cubicBezTo>
                    <a:pt x="1447" y="363"/>
                    <a:pt x="1489" y="337"/>
                    <a:pt x="1538" y="342"/>
                  </a:cubicBezTo>
                  <a:cubicBezTo>
                    <a:pt x="1559" y="345"/>
                    <a:pt x="1578" y="353"/>
                    <a:pt x="1596" y="360"/>
                  </a:cubicBezTo>
                  <a:cubicBezTo>
                    <a:pt x="1615" y="368"/>
                    <a:pt x="1633" y="375"/>
                    <a:pt x="1652" y="376"/>
                  </a:cubicBezTo>
                  <a:cubicBezTo>
                    <a:pt x="1683" y="378"/>
                    <a:pt x="1716" y="362"/>
                    <a:pt x="1743" y="333"/>
                  </a:cubicBezTo>
                  <a:cubicBezTo>
                    <a:pt x="1768" y="307"/>
                    <a:pt x="1785" y="273"/>
                    <a:pt x="1802" y="241"/>
                  </a:cubicBezTo>
                  <a:lnTo>
                    <a:pt x="1802" y="163"/>
                  </a:lnTo>
                  <a:cubicBezTo>
                    <a:pt x="1802" y="137"/>
                    <a:pt x="1735" y="97"/>
                    <a:pt x="1546" y="65"/>
                  </a:cubicBezTo>
                  <a:cubicBezTo>
                    <a:pt x="1377" y="36"/>
                    <a:pt x="1151" y="20"/>
                    <a:pt x="911" y="20"/>
                  </a:cubicBezTo>
                  <a:cubicBezTo>
                    <a:pt x="671" y="20"/>
                    <a:pt x="445" y="36"/>
                    <a:pt x="275" y="65"/>
                  </a:cubicBezTo>
                  <a:cubicBezTo>
                    <a:pt x="87" y="97"/>
                    <a:pt x="20" y="137"/>
                    <a:pt x="20" y="163"/>
                  </a:cubicBezTo>
                  <a:lnTo>
                    <a:pt x="20" y="282"/>
                  </a:lnTo>
                  <a:cubicBezTo>
                    <a:pt x="43" y="296"/>
                    <a:pt x="65" y="298"/>
                    <a:pt x="88" y="301"/>
                  </a:cubicBezTo>
                  <a:cubicBezTo>
                    <a:pt x="112" y="304"/>
                    <a:pt x="137" y="307"/>
                    <a:pt x="164" y="321"/>
                  </a:cubicBezTo>
                  <a:cubicBezTo>
                    <a:pt x="185" y="333"/>
                    <a:pt x="202" y="351"/>
                    <a:pt x="218" y="369"/>
                  </a:cubicBezTo>
                  <a:cubicBezTo>
                    <a:pt x="237" y="388"/>
                    <a:pt x="256" y="408"/>
                    <a:pt x="280" y="416"/>
                  </a:cubicBezTo>
                  <a:cubicBezTo>
                    <a:pt x="317" y="429"/>
                    <a:pt x="355" y="412"/>
                    <a:pt x="395" y="395"/>
                  </a:cubicBezTo>
                  <a:cubicBezTo>
                    <a:pt x="417" y="385"/>
                    <a:pt x="439" y="375"/>
                    <a:pt x="462" y="370"/>
                  </a:cubicBezTo>
                  <a:cubicBezTo>
                    <a:pt x="475" y="367"/>
                    <a:pt x="488" y="365"/>
                    <a:pt x="502" y="365"/>
                  </a:cubicBezTo>
                  <a:close/>
                  <a:moveTo>
                    <a:pt x="738" y="475"/>
                  </a:moveTo>
                  <a:cubicBezTo>
                    <a:pt x="710" y="475"/>
                    <a:pt x="682" y="471"/>
                    <a:pt x="655" y="456"/>
                  </a:cubicBezTo>
                  <a:cubicBezTo>
                    <a:pt x="640" y="449"/>
                    <a:pt x="626" y="439"/>
                    <a:pt x="614" y="429"/>
                  </a:cubicBezTo>
                  <a:cubicBezTo>
                    <a:pt x="603" y="421"/>
                    <a:pt x="592" y="413"/>
                    <a:pt x="581" y="406"/>
                  </a:cubicBezTo>
                  <a:cubicBezTo>
                    <a:pt x="546" y="387"/>
                    <a:pt x="505" y="381"/>
                    <a:pt x="467" y="390"/>
                  </a:cubicBezTo>
                  <a:cubicBezTo>
                    <a:pt x="446" y="395"/>
                    <a:pt x="424" y="404"/>
                    <a:pt x="403" y="413"/>
                  </a:cubicBezTo>
                  <a:cubicBezTo>
                    <a:pt x="361" y="432"/>
                    <a:pt x="318" y="451"/>
                    <a:pt x="273" y="435"/>
                  </a:cubicBezTo>
                  <a:cubicBezTo>
                    <a:pt x="245" y="425"/>
                    <a:pt x="224" y="403"/>
                    <a:pt x="204" y="382"/>
                  </a:cubicBezTo>
                  <a:cubicBezTo>
                    <a:pt x="188" y="365"/>
                    <a:pt x="173" y="349"/>
                    <a:pt x="154" y="339"/>
                  </a:cubicBezTo>
                  <a:cubicBezTo>
                    <a:pt x="131" y="326"/>
                    <a:pt x="108" y="324"/>
                    <a:pt x="86" y="321"/>
                  </a:cubicBezTo>
                  <a:cubicBezTo>
                    <a:pt x="60" y="318"/>
                    <a:pt x="33" y="315"/>
                    <a:pt x="5" y="296"/>
                  </a:cubicBezTo>
                  <a:cubicBezTo>
                    <a:pt x="2" y="294"/>
                    <a:pt x="0" y="291"/>
                    <a:pt x="0" y="288"/>
                  </a:cubicBezTo>
                  <a:lnTo>
                    <a:pt x="0" y="163"/>
                  </a:lnTo>
                  <a:cubicBezTo>
                    <a:pt x="0" y="57"/>
                    <a:pt x="469" y="0"/>
                    <a:pt x="911" y="0"/>
                  </a:cubicBezTo>
                  <a:cubicBezTo>
                    <a:pt x="1353" y="0"/>
                    <a:pt x="1822" y="57"/>
                    <a:pt x="1822" y="163"/>
                  </a:cubicBezTo>
                  <a:lnTo>
                    <a:pt x="1822" y="243"/>
                  </a:lnTo>
                  <a:cubicBezTo>
                    <a:pt x="1822" y="244"/>
                    <a:pt x="1821" y="246"/>
                    <a:pt x="1821" y="247"/>
                  </a:cubicBezTo>
                  <a:cubicBezTo>
                    <a:pt x="1803" y="282"/>
                    <a:pt x="1785" y="318"/>
                    <a:pt x="1758" y="347"/>
                  </a:cubicBezTo>
                  <a:cubicBezTo>
                    <a:pt x="1727" y="381"/>
                    <a:pt x="1688" y="398"/>
                    <a:pt x="1651" y="397"/>
                  </a:cubicBezTo>
                  <a:cubicBezTo>
                    <a:pt x="1629" y="395"/>
                    <a:pt x="1608" y="387"/>
                    <a:pt x="1588" y="378"/>
                  </a:cubicBezTo>
                  <a:cubicBezTo>
                    <a:pt x="1570" y="371"/>
                    <a:pt x="1554" y="364"/>
                    <a:pt x="1536" y="362"/>
                  </a:cubicBezTo>
                  <a:cubicBezTo>
                    <a:pt x="1494" y="358"/>
                    <a:pt x="1456" y="381"/>
                    <a:pt x="1417" y="405"/>
                  </a:cubicBezTo>
                  <a:cubicBezTo>
                    <a:pt x="1383" y="426"/>
                    <a:pt x="1348" y="447"/>
                    <a:pt x="1309" y="452"/>
                  </a:cubicBezTo>
                  <a:cubicBezTo>
                    <a:pt x="1262" y="458"/>
                    <a:pt x="1218" y="439"/>
                    <a:pt x="1176" y="422"/>
                  </a:cubicBezTo>
                  <a:cubicBezTo>
                    <a:pt x="1148" y="409"/>
                    <a:pt x="1118" y="397"/>
                    <a:pt x="1088" y="392"/>
                  </a:cubicBezTo>
                  <a:cubicBezTo>
                    <a:pt x="1025" y="383"/>
                    <a:pt x="962" y="409"/>
                    <a:pt x="901" y="433"/>
                  </a:cubicBezTo>
                  <a:cubicBezTo>
                    <a:pt x="894" y="436"/>
                    <a:pt x="886" y="439"/>
                    <a:pt x="879" y="443"/>
                  </a:cubicBezTo>
                  <a:cubicBezTo>
                    <a:pt x="837" y="460"/>
                    <a:pt x="787" y="475"/>
                    <a:pt x="738" y="47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5" name="Freeform: Shape 804">
              <a:extLst>
                <a:ext uri="{FF2B5EF4-FFF2-40B4-BE49-F238E27FC236}">
                  <a16:creationId xmlns:a16="http://schemas.microsoft.com/office/drawing/2014/main" id="{F0BA975C-3391-4D51-A1DF-BD5E1A3E3C60}"/>
                </a:ext>
              </a:extLst>
            </p:cNvPr>
            <p:cNvSpPr/>
            <p:nvPr/>
          </p:nvSpPr>
          <p:spPr>
            <a:xfrm>
              <a:off x="8719328" y="6312152"/>
              <a:ext cx="2244459" cy="208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2" h="168">
                  <a:moveTo>
                    <a:pt x="0" y="38"/>
                  </a:moveTo>
                  <a:cubicBezTo>
                    <a:pt x="43" y="78"/>
                    <a:pt x="157" y="105"/>
                    <a:pt x="256" y="122"/>
                  </a:cubicBezTo>
                  <a:cubicBezTo>
                    <a:pt x="428" y="152"/>
                    <a:pt x="657" y="168"/>
                    <a:pt x="901" y="168"/>
                  </a:cubicBezTo>
                  <a:cubicBezTo>
                    <a:pt x="1144" y="168"/>
                    <a:pt x="1374" y="152"/>
                    <a:pt x="1545" y="122"/>
                  </a:cubicBezTo>
                  <a:cubicBezTo>
                    <a:pt x="1644" y="105"/>
                    <a:pt x="1759" y="78"/>
                    <a:pt x="1802" y="38"/>
                  </a:cubicBezTo>
                  <a:lnTo>
                    <a:pt x="1802" y="0"/>
                  </a:lnTo>
                  <a:cubicBezTo>
                    <a:pt x="1802" y="2"/>
                    <a:pt x="1802" y="2"/>
                    <a:pt x="1802" y="3"/>
                  </a:cubicBezTo>
                  <a:cubicBezTo>
                    <a:pt x="1802" y="17"/>
                    <a:pt x="1783" y="63"/>
                    <a:pt x="1542" y="104"/>
                  </a:cubicBezTo>
                  <a:cubicBezTo>
                    <a:pt x="1371" y="134"/>
                    <a:pt x="1144" y="150"/>
                    <a:pt x="901" y="150"/>
                  </a:cubicBezTo>
                  <a:cubicBezTo>
                    <a:pt x="659" y="150"/>
                    <a:pt x="431" y="134"/>
                    <a:pt x="259" y="104"/>
                  </a:cubicBezTo>
                  <a:cubicBezTo>
                    <a:pt x="19" y="63"/>
                    <a:pt x="0" y="17"/>
                    <a:pt x="0" y="3"/>
                  </a:cubicBezTo>
                  <a:cubicBezTo>
                    <a:pt x="0" y="2"/>
                    <a:pt x="0" y="2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6" name="Freeform: Shape 805">
              <a:extLst>
                <a:ext uri="{FF2B5EF4-FFF2-40B4-BE49-F238E27FC236}">
                  <a16:creationId xmlns:a16="http://schemas.microsoft.com/office/drawing/2014/main" id="{E62E3998-0A37-424B-8A57-7A0D3D371549}"/>
                </a:ext>
              </a:extLst>
            </p:cNvPr>
            <p:cNvSpPr/>
            <p:nvPr/>
          </p:nvSpPr>
          <p:spPr>
            <a:xfrm>
              <a:off x="8713097" y="6307163"/>
              <a:ext cx="2256921" cy="2193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12" h="177">
                  <a:moveTo>
                    <a:pt x="10" y="39"/>
                  </a:moveTo>
                  <a:cubicBezTo>
                    <a:pt x="45" y="71"/>
                    <a:pt x="132" y="99"/>
                    <a:pt x="262" y="121"/>
                  </a:cubicBezTo>
                  <a:cubicBezTo>
                    <a:pt x="434" y="151"/>
                    <a:pt x="662" y="166"/>
                    <a:pt x="906" y="166"/>
                  </a:cubicBezTo>
                  <a:cubicBezTo>
                    <a:pt x="1149" y="166"/>
                    <a:pt x="1378" y="151"/>
                    <a:pt x="1550" y="121"/>
                  </a:cubicBezTo>
                  <a:cubicBezTo>
                    <a:pt x="1679" y="99"/>
                    <a:pt x="1766" y="71"/>
                    <a:pt x="1802" y="39"/>
                  </a:cubicBezTo>
                  <a:lnTo>
                    <a:pt x="1802" y="28"/>
                  </a:lnTo>
                  <a:cubicBezTo>
                    <a:pt x="1781" y="51"/>
                    <a:pt x="1721" y="84"/>
                    <a:pt x="1549" y="113"/>
                  </a:cubicBezTo>
                  <a:cubicBezTo>
                    <a:pt x="1377" y="143"/>
                    <a:pt x="1149" y="159"/>
                    <a:pt x="906" y="159"/>
                  </a:cubicBezTo>
                  <a:cubicBezTo>
                    <a:pt x="663" y="159"/>
                    <a:pt x="435" y="143"/>
                    <a:pt x="263" y="113"/>
                  </a:cubicBezTo>
                  <a:cubicBezTo>
                    <a:pt x="91" y="84"/>
                    <a:pt x="31" y="51"/>
                    <a:pt x="10" y="28"/>
                  </a:cubicBezTo>
                  <a:close/>
                  <a:moveTo>
                    <a:pt x="906" y="177"/>
                  </a:moveTo>
                  <a:cubicBezTo>
                    <a:pt x="662" y="177"/>
                    <a:pt x="432" y="160"/>
                    <a:pt x="260" y="131"/>
                  </a:cubicBezTo>
                  <a:cubicBezTo>
                    <a:pt x="125" y="108"/>
                    <a:pt x="38" y="79"/>
                    <a:pt x="1" y="45"/>
                  </a:cubicBezTo>
                  <a:cubicBezTo>
                    <a:pt x="1" y="44"/>
                    <a:pt x="0" y="43"/>
                    <a:pt x="0" y="42"/>
                  </a:cubicBezTo>
                  <a:lnTo>
                    <a:pt x="0" y="4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7" y="0"/>
                    <a:pt x="9" y="1"/>
                    <a:pt x="10" y="3"/>
                  </a:cubicBezTo>
                  <a:cubicBezTo>
                    <a:pt x="11" y="4"/>
                    <a:pt x="11" y="6"/>
                    <a:pt x="11" y="7"/>
                  </a:cubicBezTo>
                  <a:cubicBezTo>
                    <a:pt x="11" y="16"/>
                    <a:pt x="23" y="62"/>
                    <a:pt x="265" y="103"/>
                  </a:cubicBezTo>
                  <a:cubicBezTo>
                    <a:pt x="436" y="132"/>
                    <a:pt x="664" y="149"/>
                    <a:pt x="906" y="149"/>
                  </a:cubicBezTo>
                  <a:cubicBezTo>
                    <a:pt x="1148" y="149"/>
                    <a:pt x="1376" y="132"/>
                    <a:pt x="1547" y="103"/>
                  </a:cubicBezTo>
                  <a:cubicBezTo>
                    <a:pt x="1789" y="62"/>
                    <a:pt x="1801" y="16"/>
                    <a:pt x="1801" y="7"/>
                  </a:cubicBezTo>
                  <a:cubicBezTo>
                    <a:pt x="1801" y="6"/>
                    <a:pt x="1802" y="4"/>
                    <a:pt x="1802" y="3"/>
                  </a:cubicBezTo>
                  <a:cubicBezTo>
                    <a:pt x="1802" y="1"/>
                    <a:pt x="1805" y="0"/>
                    <a:pt x="1807" y="0"/>
                  </a:cubicBezTo>
                  <a:cubicBezTo>
                    <a:pt x="1810" y="0"/>
                    <a:pt x="1812" y="2"/>
                    <a:pt x="1812" y="4"/>
                  </a:cubicBezTo>
                  <a:lnTo>
                    <a:pt x="1812" y="42"/>
                  </a:lnTo>
                  <a:cubicBezTo>
                    <a:pt x="1812" y="43"/>
                    <a:pt x="1812" y="44"/>
                    <a:pt x="1810" y="45"/>
                  </a:cubicBezTo>
                  <a:cubicBezTo>
                    <a:pt x="1774" y="79"/>
                    <a:pt x="1687" y="108"/>
                    <a:pt x="1552" y="131"/>
                  </a:cubicBezTo>
                  <a:cubicBezTo>
                    <a:pt x="1379" y="160"/>
                    <a:pt x="1150" y="177"/>
                    <a:pt x="906" y="17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7" name="Freeform: Shape 806">
              <a:extLst>
                <a:ext uri="{FF2B5EF4-FFF2-40B4-BE49-F238E27FC236}">
                  <a16:creationId xmlns:a16="http://schemas.microsoft.com/office/drawing/2014/main" id="{0D5BE0CE-A38D-4DB8-AC36-B5E288B41BFA}"/>
                </a:ext>
              </a:extLst>
            </p:cNvPr>
            <p:cNvSpPr/>
            <p:nvPr/>
          </p:nvSpPr>
          <p:spPr>
            <a:xfrm>
              <a:off x="8789117" y="6491608"/>
              <a:ext cx="2349143" cy="732782"/>
            </a:xfrm>
            <a:custGeom>
              <a:avLst/>
              <a:gdLst>
                <a:gd name="connsiteX0" fmla="*/ 798200 w 2349143"/>
                <a:gd name="connsiteY0" fmla="*/ 655516 h 732782"/>
                <a:gd name="connsiteX1" fmla="*/ 836220 w 2349143"/>
                <a:gd name="connsiteY1" fmla="*/ 693536 h 732782"/>
                <a:gd name="connsiteX2" fmla="*/ 798200 w 2349143"/>
                <a:gd name="connsiteY2" fmla="*/ 732782 h 732782"/>
                <a:gd name="connsiteX3" fmla="*/ 758954 w 2349143"/>
                <a:gd name="connsiteY3" fmla="*/ 693536 h 732782"/>
                <a:gd name="connsiteX4" fmla="*/ 798200 w 2349143"/>
                <a:gd name="connsiteY4" fmla="*/ 655516 h 732782"/>
                <a:gd name="connsiteX5" fmla="*/ 1686762 w 2349143"/>
                <a:gd name="connsiteY5" fmla="*/ 646793 h 732782"/>
                <a:gd name="connsiteX6" fmla="*/ 1724782 w 2349143"/>
                <a:gd name="connsiteY6" fmla="*/ 684813 h 732782"/>
                <a:gd name="connsiteX7" fmla="*/ 1686762 w 2349143"/>
                <a:gd name="connsiteY7" fmla="*/ 724059 h 732782"/>
                <a:gd name="connsiteX8" fmla="*/ 1647516 w 2349143"/>
                <a:gd name="connsiteY8" fmla="*/ 684813 h 732782"/>
                <a:gd name="connsiteX9" fmla="*/ 1686762 w 2349143"/>
                <a:gd name="connsiteY9" fmla="*/ 646793 h 732782"/>
                <a:gd name="connsiteX10" fmla="*/ 38020 w 2349143"/>
                <a:gd name="connsiteY10" fmla="*/ 596943 h 732782"/>
                <a:gd name="connsiteX11" fmla="*/ 77266 w 2349143"/>
                <a:gd name="connsiteY11" fmla="*/ 634963 h 732782"/>
                <a:gd name="connsiteX12" fmla="*/ 38020 w 2349143"/>
                <a:gd name="connsiteY12" fmla="*/ 674209 h 732782"/>
                <a:gd name="connsiteX13" fmla="*/ 0 w 2349143"/>
                <a:gd name="connsiteY13" fmla="*/ 634963 h 732782"/>
                <a:gd name="connsiteX14" fmla="*/ 38020 w 2349143"/>
                <a:gd name="connsiteY14" fmla="*/ 596943 h 732782"/>
                <a:gd name="connsiteX15" fmla="*/ 2309897 w 2349143"/>
                <a:gd name="connsiteY15" fmla="*/ 544602 h 732782"/>
                <a:gd name="connsiteX16" fmla="*/ 2349143 w 2349143"/>
                <a:gd name="connsiteY16" fmla="*/ 582622 h 732782"/>
                <a:gd name="connsiteX17" fmla="*/ 2309897 w 2349143"/>
                <a:gd name="connsiteY17" fmla="*/ 621868 h 732782"/>
                <a:gd name="connsiteX18" fmla="*/ 2271877 w 2349143"/>
                <a:gd name="connsiteY18" fmla="*/ 582622 h 732782"/>
                <a:gd name="connsiteX19" fmla="*/ 2309897 w 2349143"/>
                <a:gd name="connsiteY19" fmla="*/ 544602 h 732782"/>
                <a:gd name="connsiteX20" fmla="*/ 861755 w 2349143"/>
                <a:gd name="connsiteY20" fmla="*/ 83493 h 732782"/>
                <a:gd name="connsiteX21" fmla="*/ 889809 w 2349143"/>
                <a:gd name="connsiteY21" fmla="*/ 112767 h 732782"/>
                <a:gd name="connsiteX22" fmla="*/ 861755 w 2349143"/>
                <a:gd name="connsiteY22" fmla="*/ 140820 h 732782"/>
                <a:gd name="connsiteX23" fmla="*/ 832482 w 2349143"/>
                <a:gd name="connsiteY23" fmla="*/ 112767 h 732782"/>
                <a:gd name="connsiteX24" fmla="*/ 861755 w 2349143"/>
                <a:gd name="connsiteY24" fmla="*/ 83493 h 732782"/>
                <a:gd name="connsiteX25" fmla="*/ 1527268 w 2349143"/>
                <a:gd name="connsiteY25" fmla="*/ 77262 h 732782"/>
                <a:gd name="connsiteX26" fmla="*/ 1556541 w 2349143"/>
                <a:gd name="connsiteY26" fmla="*/ 105316 h 732782"/>
                <a:gd name="connsiteX27" fmla="*/ 1527268 w 2349143"/>
                <a:gd name="connsiteY27" fmla="*/ 134589 h 732782"/>
                <a:gd name="connsiteX28" fmla="*/ 1499214 w 2349143"/>
                <a:gd name="connsiteY28" fmla="*/ 105316 h 732782"/>
                <a:gd name="connsiteX29" fmla="*/ 1527268 w 2349143"/>
                <a:gd name="connsiteY29" fmla="*/ 77262 h 732782"/>
                <a:gd name="connsiteX30" fmla="*/ 293474 w 2349143"/>
                <a:gd name="connsiteY30" fmla="*/ 39875 h 732782"/>
                <a:gd name="connsiteX31" fmla="*/ 321528 w 2349143"/>
                <a:gd name="connsiteY31" fmla="*/ 69149 h 732782"/>
                <a:gd name="connsiteX32" fmla="*/ 293474 w 2349143"/>
                <a:gd name="connsiteY32" fmla="*/ 97202 h 732782"/>
                <a:gd name="connsiteX33" fmla="*/ 264201 w 2349143"/>
                <a:gd name="connsiteY33" fmla="*/ 69149 h 732782"/>
                <a:gd name="connsiteX34" fmla="*/ 293474 w 2349143"/>
                <a:gd name="connsiteY34" fmla="*/ 39875 h 732782"/>
                <a:gd name="connsiteX35" fmla="*/ 1994587 w 2349143"/>
                <a:gd name="connsiteY35" fmla="*/ 0 h 732782"/>
                <a:gd name="connsiteX36" fmla="*/ 2023874 w 2349143"/>
                <a:gd name="connsiteY36" fmla="*/ 29274 h 732782"/>
                <a:gd name="connsiteX37" fmla="*/ 1994587 w 2349143"/>
                <a:gd name="connsiteY37" fmla="*/ 57327 h 732782"/>
                <a:gd name="connsiteX38" fmla="*/ 1965301 w 2349143"/>
                <a:gd name="connsiteY38" fmla="*/ 29274 h 732782"/>
                <a:gd name="connsiteX39" fmla="*/ 1994587 w 2349143"/>
                <a:gd name="connsiteY39" fmla="*/ 0 h 732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2349143" h="732782">
                  <a:moveTo>
                    <a:pt x="798200" y="655516"/>
                  </a:moveTo>
                  <a:cubicBezTo>
                    <a:pt x="819050" y="655516"/>
                    <a:pt x="836220" y="672686"/>
                    <a:pt x="836220" y="693536"/>
                  </a:cubicBezTo>
                  <a:cubicBezTo>
                    <a:pt x="836220" y="715612"/>
                    <a:pt x="819050" y="732782"/>
                    <a:pt x="798200" y="732782"/>
                  </a:cubicBezTo>
                  <a:cubicBezTo>
                    <a:pt x="776124" y="732782"/>
                    <a:pt x="758954" y="715612"/>
                    <a:pt x="758954" y="693536"/>
                  </a:cubicBezTo>
                  <a:cubicBezTo>
                    <a:pt x="758954" y="672686"/>
                    <a:pt x="776124" y="655516"/>
                    <a:pt x="798200" y="655516"/>
                  </a:cubicBezTo>
                  <a:close/>
                  <a:moveTo>
                    <a:pt x="1686762" y="646793"/>
                  </a:moveTo>
                  <a:cubicBezTo>
                    <a:pt x="1707612" y="646793"/>
                    <a:pt x="1724782" y="663963"/>
                    <a:pt x="1724782" y="684813"/>
                  </a:cubicBezTo>
                  <a:cubicBezTo>
                    <a:pt x="1724782" y="706889"/>
                    <a:pt x="1707612" y="724059"/>
                    <a:pt x="1686762" y="724059"/>
                  </a:cubicBezTo>
                  <a:cubicBezTo>
                    <a:pt x="1664686" y="724059"/>
                    <a:pt x="1647516" y="706889"/>
                    <a:pt x="1647516" y="684813"/>
                  </a:cubicBezTo>
                  <a:cubicBezTo>
                    <a:pt x="1647516" y="663963"/>
                    <a:pt x="1664686" y="646793"/>
                    <a:pt x="1686762" y="646793"/>
                  </a:cubicBezTo>
                  <a:close/>
                  <a:moveTo>
                    <a:pt x="38020" y="596943"/>
                  </a:moveTo>
                  <a:cubicBezTo>
                    <a:pt x="60096" y="596943"/>
                    <a:pt x="77266" y="614113"/>
                    <a:pt x="77266" y="634963"/>
                  </a:cubicBezTo>
                  <a:cubicBezTo>
                    <a:pt x="77266" y="657039"/>
                    <a:pt x="60096" y="674209"/>
                    <a:pt x="38020" y="674209"/>
                  </a:cubicBezTo>
                  <a:cubicBezTo>
                    <a:pt x="17170" y="674209"/>
                    <a:pt x="0" y="657039"/>
                    <a:pt x="0" y="634963"/>
                  </a:cubicBezTo>
                  <a:cubicBezTo>
                    <a:pt x="0" y="614113"/>
                    <a:pt x="17170" y="596943"/>
                    <a:pt x="38020" y="596943"/>
                  </a:cubicBezTo>
                  <a:close/>
                  <a:moveTo>
                    <a:pt x="2309897" y="544602"/>
                  </a:moveTo>
                  <a:cubicBezTo>
                    <a:pt x="2331973" y="544602"/>
                    <a:pt x="2349143" y="561772"/>
                    <a:pt x="2349143" y="582622"/>
                  </a:cubicBezTo>
                  <a:cubicBezTo>
                    <a:pt x="2349143" y="604698"/>
                    <a:pt x="2331973" y="621868"/>
                    <a:pt x="2309897" y="621868"/>
                  </a:cubicBezTo>
                  <a:cubicBezTo>
                    <a:pt x="2289047" y="621868"/>
                    <a:pt x="2271877" y="604698"/>
                    <a:pt x="2271877" y="582622"/>
                  </a:cubicBezTo>
                  <a:cubicBezTo>
                    <a:pt x="2271877" y="561772"/>
                    <a:pt x="2289047" y="544602"/>
                    <a:pt x="2309897" y="544602"/>
                  </a:cubicBezTo>
                  <a:close/>
                  <a:moveTo>
                    <a:pt x="861755" y="83493"/>
                  </a:moveTo>
                  <a:cubicBezTo>
                    <a:pt x="877612" y="83493"/>
                    <a:pt x="889809" y="96910"/>
                    <a:pt x="889809" y="112767"/>
                  </a:cubicBezTo>
                  <a:cubicBezTo>
                    <a:pt x="889809" y="128623"/>
                    <a:pt x="877612" y="140820"/>
                    <a:pt x="861755" y="140820"/>
                  </a:cubicBezTo>
                  <a:cubicBezTo>
                    <a:pt x="845899" y="140820"/>
                    <a:pt x="832482" y="128623"/>
                    <a:pt x="832482" y="112767"/>
                  </a:cubicBezTo>
                  <a:cubicBezTo>
                    <a:pt x="832482" y="96910"/>
                    <a:pt x="845899" y="83493"/>
                    <a:pt x="861755" y="83493"/>
                  </a:cubicBezTo>
                  <a:close/>
                  <a:moveTo>
                    <a:pt x="1527268" y="77262"/>
                  </a:moveTo>
                  <a:cubicBezTo>
                    <a:pt x="1543124" y="77262"/>
                    <a:pt x="1556541" y="90679"/>
                    <a:pt x="1556541" y="105316"/>
                  </a:cubicBezTo>
                  <a:cubicBezTo>
                    <a:pt x="1556541" y="122392"/>
                    <a:pt x="1543124" y="134589"/>
                    <a:pt x="1527268" y="134589"/>
                  </a:cubicBezTo>
                  <a:cubicBezTo>
                    <a:pt x="1511411" y="134589"/>
                    <a:pt x="1499214" y="122392"/>
                    <a:pt x="1499214" y="105316"/>
                  </a:cubicBezTo>
                  <a:cubicBezTo>
                    <a:pt x="1499214" y="90679"/>
                    <a:pt x="1511411" y="77262"/>
                    <a:pt x="1527268" y="77262"/>
                  </a:cubicBezTo>
                  <a:close/>
                  <a:moveTo>
                    <a:pt x="293474" y="39875"/>
                  </a:moveTo>
                  <a:cubicBezTo>
                    <a:pt x="309331" y="39875"/>
                    <a:pt x="321528" y="53292"/>
                    <a:pt x="321528" y="69149"/>
                  </a:cubicBezTo>
                  <a:cubicBezTo>
                    <a:pt x="321528" y="85005"/>
                    <a:pt x="309331" y="97202"/>
                    <a:pt x="293474" y="97202"/>
                  </a:cubicBezTo>
                  <a:cubicBezTo>
                    <a:pt x="276398" y="97202"/>
                    <a:pt x="264201" y="85005"/>
                    <a:pt x="264201" y="69149"/>
                  </a:cubicBezTo>
                  <a:cubicBezTo>
                    <a:pt x="264201" y="53292"/>
                    <a:pt x="276398" y="39875"/>
                    <a:pt x="293474" y="39875"/>
                  </a:cubicBezTo>
                  <a:close/>
                  <a:moveTo>
                    <a:pt x="1994587" y="0"/>
                  </a:moveTo>
                  <a:cubicBezTo>
                    <a:pt x="2010451" y="0"/>
                    <a:pt x="2023874" y="13417"/>
                    <a:pt x="2023874" y="29274"/>
                  </a:cubicBezTo>
                  <a:cubicBezTo>
                    <a:pt x="2023874" y="45130"/>
                    <a:pt x="2010451" y="57327"/>
                    <a:pt x="1994587" y="57327"/>
                  </a:cubicBezTo>
                  <a:cubicBezTo>
                    <a:pt x="1978724" y="57327"/>
                    <a:pt x="1965301" y="45130"/>
                    <a:pt x="1965301" y="29274"/>
                  </a:cubicBezTo>
                  <a:cubicBezTo>
                    <a:pt x="1965301" y="13417"/>
                    <a:pt x="1978724" y="0"/>
                    <a:pt x="1994587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8" name="Freeform: Shape 807">
              <a:extLst>
                <a:ext uri="{FF2B5EF4-FFF2-40B4-BE49-F238E27FC236}">
                  <a16:creationId xmlns:a16="http://schemas.microsoft.com/office/drawing/2014/main" id="{12BCC8EA-D6B5-4444-94BD-0B8B3962D2F9}"/>
                </a:ext>
              </a:extLst>
            </p:cNvPr>
            <p:cNvSpPr/>
            <p:nvPr/>
          </p:nvSpPr>
          <p:spPr>
            <a:xfrm>
              <a:off x="9055807" y="5932048"/>
              <a:ext cx="1570249" cy="4336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1" h="349">
                  <a:moveTo>
                    <a:pt x="0" y="0"/>
                  </a:moveTo>
                  <a:lnTo>
                    <a:pt x="0" y="242"/>
                  </a:lnTo>
                  <a:cubicBezTo>
                    <a:pt x="0" y="301"/>
                    <a:pt x="283" y="349"/>
                    <a:pt x="631" y="349"/>
                  </a:cubicBezTo>
                  <a:cubicBezTo>
                    <a:pt x="979" y="349"/>
                    <a:pt x="1261" y="301"/>
                    <a:pt x="1261" y="242"/>
                  </a:cubicBezTo>
                  <a:lnTo>
                    <a:pt x="1261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9" name="Freeform: Shape 808">
              <a:extLst>
                <a:ext uri="{FF2B5EF4-FFF2-40B4-BE49-F238E27FC236}">
                  <a16:creationId xmlns:a16="http://schemas.microsoft.com/office/drawing/2014/main" id="{0DFD87FE-DBA8-4FB5-9071-C6850D16E67E}"/>
                </a:ext>
              </a:extLst>
            </p:cNvPr>
            <p:cNvSpPr/>
            <p:nvPr/>
          </p:nvSpPr>
          <p:spPr>
            <a:xfrm>
              <a:off x="9043345" y="5919589"/>
              <a:ext cx="1595174" cy="4586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81" h="369">
                  <a:moveTo>
                    <a:pt x="21" y="21"/>
                  </a:moveTo>
                  <a:lnTo>
                    <a:pt x="21" y="252"/>
                  </a:lnTo>
                  <a:cubicBezTo>
                    <a:pt x="21" y="269"/>
                    <a:pt x="67" y="296"/>
                    <a:pt x="197" y="318"/>
                  </a:cubicBezTo>
                  <a:cubicBezTo>
                    <a:pt x="315" y="338"/>
                    <a:pt x="473" y="349"/>
                    <a:pt x="641" y="349"/>
                  </a:cubicBezTo>
                  <a:cubicBezTo>
                    <a:pt x="808" y="349"/>
                    <a:pt x="966" y="338"/>
                    <a:pt x="1085" y="318"/>
                  </a:cubicBezTo>
                  <a:cubicBezTo>
                    <a:pt x="1215" y="296"/>
                    <a:pt x="1261" y="269"/>
                    <a:pt x="1261" y="252"/>
                  </a:cubicBezTo>
                  <a:lnTo>
                    <a:pt x="1261" y="21"/>
                  </a:lnTo>
                  <a:close/>
                  <a:moveTo>
                    <a:pt x="641" y="369"/>
                  </a:moveTo>
                  <a:cubicBezTo>
                    <a:pt x="472" y="369"/>
                    <a:pt x="313" y="358"/>
                    <a:pt x="194" y="338"/>
                  </a:cubicBezTo>
                  <a:cubicBezTo>
                    <a:pt x="65" y="316"/>
                    <a:pt x="0" y="287"/>
                    <a:pt x="0" y="252"/>
                  </a:cubicBezTo>
                  <a:lnTo>
                    <a:pt x="0" y="10"/>
                  </a:lnTo>
                  <a:cubicBezTo>
                    <a:pt x="0" y="5"/>
                    <a:pt x="5" y="0"/>
                    <a:pt x="10" y="0"/>
                  </a:cubicBezTo>
                  <a:lnTo>
                    <a:pt x="1271" y="0"/>
                  </a:lnTo>
                  <a:cubicBezTo>
                    <a:pt x="1277" y="0"/>
                    <a:pt x="1281" y="5"/>
                    <a:pt x="1281" y="10"/>
                  </a:cubicBezTo>
                  <a:lnTo>
                    <a:pt x="1281" y="252"/>
                  </a:lnTo>
                  <a:cubicBezTo>
                    <a:pt x="1281" y="287"/>
                    <a:pt x="1216" y="316"/>
                    <a:pt x="1089" y="338"/>
                  </a:cubicBezTo>
                  <a:cubicBezTo>
                    <a:pt x="969" y="358"/>
                    <a:pt x="810" y="369"/>
                    <a:pt x="641" y="36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0" name="Freeform: Shape 809">
              <a:extLst>
                <a:ext uri="{FF2B5EF4-FFF2-40B4-BE49-F238E27FC236}">
                  <a16:creationId xmlns:a16="http://schemas.microsoft.com/office/drawing/2014/main" id="{9AB801A1-7649-42F5-819D-B3A8E8D87490}"/>
                </a:ext>
              </a:extLst>
            </p:cNvPr>
            <p:cNvSpPr/>
            <p:nvPr/>
          </p:nvSpPr>
          <p:spPr>
            <a:xfrm>
              <a:off x="9055807" y="5799948"/>
              <a:ext cx="1570249" cy="3950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1" h="318">
                  <a:moveTo>
                    <a:pt x="631" y="0"/>
                  </a:moveTo>
                  <a:cubicBezTo>
                    <a:pt x="283" y="0"/>
                    <a:pt x="0" y="48"/>
                    <a:pt x="0" y="106"/>
                  </a:cubicBezTo>
                  <a:lnTo>
                    <a:pt x="0" y="194"/>
                  </a:lnTo>
                  <a:lnTo>
                    <a:pt x="1" y="194"/>
                  </a:lnTo>
                  <a:cubicBezTo>
                    <a:pt x="36" y="217"/>
                    <a:pt x="68" y="203"/>
                    <a:pt x="105" y="224"/>
                  </a:cubicBezTo>
                  <a:cubicBezTo>
                    <a:pt x="135" y="240"/>
                    <a:pt x="154" y="279"/>
                    <a:pt x="187" y="290"/>
                  </a:cubicBezTo>
                  <a:cubicBezTo>
                    <a:pt x="230" y="306"/>
                    <a:pt x="274" y="268"/>
                    <a:pt x="318" y="258"/>
                  </a:cubicBezTo>
                  <a:cubicBezTo>
                    <a:pt x="347" y="251"/>
                    <a:pt x="378" y="256"/>
                    <a:pt x="403" y="271"/>
                  </a:cubicBezTo>
                  <a:cubicBezTo>
                    <a:pt x="422" y="281"/>
                    <a:pt x="437" y="296"/>
                    <a:pt x="455" y="306"/>
                  </a:cubicBezTo>
                  <a:cubicBezTo>
                    <a:pt x="501" y="330"/>
                    <a:pt x="557" y="315"/>
                    <a:pt x="606" y="295"/>
                  </a:cubicBezTo>
                  <a:cubicBezTo>
                    <a:pt x="654" y="276"/>
                    <a:pt x="704" y="253"/>
                    <a:pt x="756" y="260"/>
                  </a:cubicBezTo>
                  <a:cubicBezTo>
                    <a:pt x="808" y="268"/>
                    <a:pt x="856" y="308"/>
                    <a:pt x="908" y="302"/>
                  </a:cubicBezTo>
                  <a:cubicBezTo>
                    <a:pt x="966" y="295"/>
                    <a:pt x="1011" y="233"/>
                    <a:pt x="1069" y="239"/>
                  </a:cubicBezTo>
                  <a:cubicBezTo>
                    <a:pt x="1097" y="242"/>
                    <a:pt x="1121" y="261"/>
                    <a:pt x="1149" y="263"/>
                  </a:cubicBezTo>
                  <a:cubicBezTo>
                    <a:pt x="1175" y="264"/>
                    <a:pt x="1200" y="250"/>
                    <a:pt x="1218" y="231"/>
                  </a:cubicBezTo>
                  <a:cubicBezTo>
                    <a:pt x="1236" y="211"/>
                    <a:pt x="1249" y="187"/>
                    <a:pt x="1261" y="163"/>
                  </a:cubicBezTo>
                  <a:lnTo>
                    <a:pt x="1261" y="106"/>
                  </a:lnTo>
                  <a:cubicBezTo>
                    <a:pt x="1261" y="48"/>
                    <a:pt x="979" y="0"/>
                    <a:pt x="631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1" name="Freeform: Shape 810">
              <a:extLst>
                <a:ext uri="{FF2B5EF4-FFF2-40B4-BE49-F238E27FC236}">
                  <a16:creationId xmlns:a16="http://schemas.microsoft.com/office/drawing/2014/main" id="{844EAC41-4C20-4B96-B62C-1ED411D7495C}"/>
                </a:ext>
              </a:extLst>
            </p:cNvPr>
            <p:cNvSpPr/>
            <p:nvPr/>
          </p:nvSpPr>
          <p:spPr>
            <a:xfrm>
              <a:off x="9055807" y="5799948"/>
              <a:ext cx="1570249" cy="3950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1" h="318">
                  <a:moveTo>
                    <a:pt x="631" y="0"/>
                  </a:moveTo>
                  <a:cubicBezTo>
                    <a:pt x="283" y="0"/>
                    <a:pt x="0" y="48"/>
                    <a:pt x="0" y="106"/>
                  </a:cubicBezTo>
                  <a:lnTo>
                    <a:pt x="0" y="194"/>
                  </a:lnTo>
                  <a:lnTo>
                    <a:pt x="1" y="194"/>
                  </a:lnTo>
                  <a:cubicBezTo>
                    <a:pt x="36" y="217"/>
                    <a:pt x="68" y="203"/>
                    <a:pt x="105" y="224"/>
                  </a:cubicBezTo>
                  <a:cubicBezTo>
                    <a:pt x="135" y="240"/>
                    <a:pt x="154" y="279"/>
                    <a:pt x="187" y="290"/>
                  </a:cubicBezTo>
                  <a:cubicBezTo>
                    <a:pt x="230" y="306"/>
                    <a:pt x="274" y="268"/>
                    <a:pt x="318" y="258"/>
                  </a:cubicBezTo>
                  <a:cubicBezTo>
                    <a:pt x="347" y="251"/>
                    <a:pt x="378" y="256"/>
                    <a:pt x="403" y="271"/>
                  </a:cubicBezTo>
                  <a:cubicBezTo>
                    <a:pt x="422" y="281"/>
                    <a:pt x="437" y="296"/>
                    <a:pt x="455" y="306"/>
                  </a:cubicBezTo>
                  <a:cubicBezTo>
                    <a:pt x="501" y="330"/>
                    <a:pt x="557" y="315"/>
                    <a:pt x="606" y="295"/>
                  </a:cubicBezTo>
                  <a:cubicBezTo>
                    <a:pt x="654" y="276"/>
                    <a:pt x="704" y="253"/>
                    <a:pt x="756" y="260"/>
                  </a:cubicBezTo>
                  <a:cubicBezTo>
                    <a:pt x="808" y="268"/>
                    <a:pt x="856" y="308"/>
                    <a:pt x="908" y="302"/>
                  </a:cubicBezTo>
                  <a:cubicBezTo>
                    <a:pt x="966" y="295"/>
                    <a:pt x="1011" y="233"/>
                    <a:pt x="1069" y="239"/>
                  </a:cubicBezTo>
                  <a:cubicBezTo>
                    <a:pt x="1097" y="242"/>
                    <a:pt x="1121" y="261"/>
                    <a:pt x="1149" y="263"/>
                  </a:cubicBezTo>
                  <a:cubicBezTo>
                    <a:pt x="1175" y="264"/>
                    <a:pt x="1200" y="250"/>
                    <a:pt x="1218" y="231"/>
                  </a:cubicBezTo>
                  <a:cubicBezTo>
                    <a:pt x="1236" y="211"/>
                    <a:pt x="1249" y="187"/>
                    <a:pt x="1261" y="163"/>
                  </a:cubicBezTo>
                  <a:lnTo>
                    <a:pt x="1261" y="106"/>
                  </a:lnTo>
                  <a:cubicBezTo>
                    <a:pt x="1261" y="48"/>
                    <a:pt x="979" y="0"/>
                    <a:pt x="631" y="0"/>
                  </a:cubicBezTo>
                  <a:close/>
                </a:path>
              </a:pathLst>
            </a:custGeom>
            <a:solidFill>
              <a:schemeClr val="accent3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2" name="Freeform: Shape 811">
              <a:extLst>
                <a:ext uri="{FF2B5EF4-FFF2-40B4-BE49-F238E27FC236}">
                  <a16:creationId xmlns:a16="http://schemas.microsoft.com/office/drawing/2014/main" id="{FE1B289B-D154-4228-AC72-EAA90951FEEA}"/>
                </a:ext>
              </a:extLst>
            </p:cNvPr>
            <p:cNvSpPr/>
            <p:nvPr/>
          </p:nvSpPr>
          <p:spPr>
            <a:xfrm>
              <a:off x="9043345" y="5787489"/>
              <a:ext cx="1595174" cy="4199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81" h="338">
                  <a:moveTo>
                    <a:pt x="1271" y="173"/>
                  </a:moveTo>
                  <a:close/>
                  <a:moveTo>
                    <a:pt x="355" y="255"/>
                  </a:moveTo>
                  <a:cubicBezTo>
                    <a:pt x="377" y="255"/>
                    <a:pt x="399" y="261"/>
                    <a:pt x="419" y="272"/>
                  </a:cubicBezTo>
                  <a:cubicBezTo>
                    <a:pt x="427" y="277"/>
                    <a:pt x="435" y="283"/>
                    <a:pt x="443" y="289"/>
                  </a:cubicBezTo>
                  <a:cubicBezTo>
                    <a:pt x="453" y="295"/>
                    <a:pt x="460" y="302"/>
                    <a:pt x="470" y="307"/>
                  </a:cubicBezTo>
                  <a:cubicBezTo>
                    <a:pt x="514" y="330"/>
                    <a:pt x="569" y="313"/>
                    <a:pt x="612" y="296"/>
                  </a:cubicBezTo>
                  <a:cubicBezTo>
                    <a:pt x="617" y="294"/>
                    <a:pt x="623" y="292"/>
                    <a:pt x="627" y="290"/>
                  </a:cubicBezTo>
                  <a:cubicBezTo>
                    <a:pt x="673" y="272"/>
                    <a:pt x="718" y="253"/>
                    <a:pt x="768" y="260"/>
                  </a:cubicBezTo>
                  <a:cubicBezTo>
                    <a:pt x="790" y="264"/>
                    <a:pt x="812" y="273"/>
                    <a:pt x="833" y="282"/>
                  </a:cubicBezTo>
                  <a:cubicBezTo>
                    <a:pt x="862" y="294"/>
                    <a:pt x="889" y="305"/>
                    <a:pt x="917" y="302"/>
                  </a:cubicBezTo>
                  <a:cubicBezTo>
                    <a:pt x="941" y="299"/>
                    <a:pt x="963" y="286"/>
                    <a:pt x="986" y="271"/>
                  </a:cubicBezTo>
                  <a:cubicBezTo>
                    <a:pt x="1015" y="253"/>
                    <a:pt x="1045" y="235"/>
                    <a:pt x="1080" y="239"/>
                  </a:cubicBezTo>
                  <a:cubicBezTo>
                    <a:pt x="1095" y="241"/>
                    <a:pt x="1108" y="246"/>
                    <a:pt x="1121" y="252"/>
                  </a:cubicBezTo>
                  <a:cubicBezTo>
                    <a:pt x="1135" y="257"/>
                    <a:pt x="1147" y="262"/>
                    <a:pt x="1159" y="263"/>
                  </a:cubicBezTo>
                  <a:cubicBezTo>
                    <a:pt x="1180" y="264"/>
                    <a:pt x="1202" y="253"/>
                    <a:pt x="1221" y="234"/>
                  </a:cubicBezTo>
                  <a:cubicBezTo>
                    <a:pt x="1238" y="215"/>
                    <a:pt x="1250" y="193"/>
                    <a:pt x="1261" y="170"/>
                  </a:cubicBezTo>
                  <a:lnTo>
                    <a:pt x="1261" y="116"/>
                  </a:lnTo>
                  <a:cubicBezTo>
                    <a:pt x="1261" y="100"/>
                    <a:pt x="1215" y="73"/>
                    <a:pt x="1085" y="51"/>
                  </a:cubicBezTo>
                  <a:cubicBezTo>
                    <a:pt x="966" y="31"/>
                    <a:pt x="808" y="20"/>
                    <a:pt x="641" y="20"/>
                  </a:cubicBezTo>
                  <a:cubicBezTo>
                    <a:pt x="473" y="20"/>
                    <a:pt x="315" y="31"/>
                    <a:pt x="197" y="51"/>
                  </a:cubicBezTo>
                  <a:cubicBezTo>
                    <a:pt x="67" y="73"/>
                    <a:pt x="21" y="100"/>
                    <a:pt x="21" y="116"/>
                  </a:cubicBezTo>
                  <a:lnTo>
                    <a:pt x="21" y="198"/>
                  </a:lnTo>
                  <a:cubicBezTo>
                    <a:pt x="36" y="207"/>
                    <a:pt x="50" y="208"/>
                    <a:pt x="65" y="210"/>
                  </a:cubicBezTo>
                  <a:cubicBezTo>
                    <a:pt x="82" y="212"/>
                    <a:pt x="100" y="214"/>
                    <a:pt x="120" y="225"/>
                  </a:cubicBezTo>
                  <a:cubicBezTo>
                    <a:pt x="135" y="233"/>
                    <a:pt x="147" y="246"/>
                    <a:pt x="159" y="258"/>
                  </a:cubicBezTo>
                  <a:cubicBezTo>
                    <a:pt x="172" y="272"/>
                    <a:pt x="184" y="285"/>
                    <a:pt x="200" y="291"/>
                  </a:cubicBezTo>
                  <a:cubicBezTo>
                    <a:pt x="225" y="300"/>
                    <a:pt x="251" y="288"/>
                    <a:pt x="279" y="276"/>
                  </a:cubicBezTo>
                  <a:cubicBezTo>
                    <a:pt x="294" y="269"/>
                    <a:pt x="310" y="262"/>
                    <a:pt x="326" y="258"/>
                  </a:cubicBezTo>
                  <a:cubicBezTo>
                    <a:pt x="336" y="256"/>
                    <a:pt x="345" y="255"/>
                    <a:pt x="355" y="255"/>
                  </a:cubicBezTo>
                  <a:close/>
                  <a:moveTo>
                    <a:pt x="520" y="338"/>
                  </a:moveTo>
                  <a:cubicBezTo>
                    <a:pt x="500" y="338"/>
                    <a:pt x="479" y="335"/>
                    <a:pt x="460" y="325"/>
                  </a:cubicBezTo>
                  <a:cubicBezTo>
                    <a:pt x="450" y="319"/>
                    <a:pt x="440" y="312"/>
                    <a:pt x="431" y="305"/>
                  </a:cubicBezTo>
                  <a:cubicBezTo>
                    <a:pt x="424" y="300"/>
                    <a:pt x="417" y="294"/>
                    <a:pt x="408" y="289"/>
                  </a:cubicBezTo>
                  <a:cubicBezTo>
                    <a:pt x="385" y="276"/>
                    <a:pt x="356" y="272"/>
                    <a:pt x="331" y="278"/>
                  </a:cubicBezTo>
                  <a:cubicBezTo>
                    <a:pt x="316" y="282"/>
                    <a:pt x="302" y="288"/>
                    <a:pt x="287" y="294"/>
                  </a:cubicBezTo>
                  <a:cubicBezTo>
                    <a:pt x="257" y="308"/>
                    <a:pt x="226" y="321"/>
                    <a:pt x="193" y="310"/>
                  </a:cubicBezTo>
                  <a:cubicBezTo>
                    <a:pt x="173" y="303"/>
                    <a:pt x="158" y="287"/>
                    <a:pt x="144" y="272"/>
                  </a:cubicBezTo>
                  <a:cubicBezTo>
                    <a:pt x="133" y="261"/>
                    <a:pt x="122" y="250"/>
                    <a:pt x="110" y="242"/>
                  </a:cubicBezTo>
                  <a:cubicBezTo>
                    <a:pt x="93" y="234"/>
                    <a:pt x="79" y="232"/>
                    <a:pt x="63" y="230"/>
                  </a:cubicBezTo>
                  <a:cubicBezTo>
                    <a:pt x="45" y="228"/>
                    <a:pt x="26" y="226"/>
                    <a:pt x="5" y="213"/>
                  </a:cubicBezTo>
                  <a:cubicBezTo>
                    <a:pt x="2" y="210"/>
                    <a:pt x="0" y="208"/>
                    <a:pt x="0" y="204"/>
                  </a:cubicBezTo>
                  <a:lnTo>
                    <a:pt x="0" y="116"/>
                  </a:lnTo>
                  <a:cubicBezTo>
                    <a:pt x="0" y="82"/>
                    <a:pt x="65" y="53"/>
                    <a:pt x="194" y="31"/>
                  </a:cubicBezTo>
                  <a:cubicBezTo>
                    <a:pt x="313" y="11"/>
                    <a:pt x="472" y="0"/>
                    <a:pt x="641" y="0"/>
                  </a:cubicBezTo>
                  <a:cubicBezTo>
                    <a:pt x="810" y="0"/>
                    <a:pt x="969" y="11"/>
                    <a:pt x="1089" y="31"/>
                  </a:cubicBezTo>
                  <a:cubicBezTo>
                    <a:pt x="1216" y="53"/>
                    <a:pt x="1281" y="82"/>
                    <a:pt x="1281" y="116"/>
                  </a:cubicBezTo>
                  <a:lnTo>
                    <a:pt x="1281" y="173"/>
                  </a:lnTo>
                  <a:cubicBezTo>
                    <a:pt x="1281" y="174"/>
                    <a:pt x="1281" y="176"/>
                    <a:pt x="1280" y="177"/>
                  </a:cubicBezTo>
                  <a:cubicBezTo>
                    <a:pt x="1268" y="201"/>
                    <a:pt x="1255" y="226"/>
                    <a:pt x="1236" y="247"/>
                  </a:cubicBezTo>
                  <a:cubicBezTo>
                    <a:pt x="1213" y="272"/>
                    <a:pt x="1185" y="284"/>
                    <a:pt x="1158" y="283"/>
                  </a:cubicBezTo>
                  <a:cubicBezTo>
                    <a:pt x="1142" y="282"/>
                    <a:pt x="1128" y="276"/>
                    <a:pt x="1114" y="271"/>
                  </a:cubicBezTo>
                  <a:cubicBezTo>
                    <a:pt x="1101" y="265"/>
                    <a:pt x="1090" y="261"/>
                    <a:pt x="1078" y="260"/>
                  </a:cubicBezTo>
                  <a:cubicBezTo>
                    <a:pt x="1050" y="256"/>
                    <a:pt x="1024" y="272"/>
                    <a:pt x="996" y="289"/>
                  </a:cubicBezTo>
                  <a:cubicBezTo>
                    <a:pt x="972" y="304"/>
                    <a:pt x="948" y="318"/>
                    <a:pt x="920" y="322"/>
                  </a:cubicBezTo>
                  <a:cubicBezTo>
                    <a:pt x="886" y="326"/>
                    <a:pt x="855" y="313"/>
                    <a:pt x="825" y="300"/>
                  </a:cubicBezTo>
                  <a:cubicBezTo>
                    <a:pt x="805" y="292"/>
                    <a:pt x="785" y="283"/>
                    <a:pt x="764" y="280"/>
                  </a:cubicBezTo>
                  <a:cubicBezTo>
                    <a:pt x="721" y="273"/>
                    <a:pt x="677" y="291"/>
                    <a:pt x="635" y="308"/>
                  </a:cubicBezTo>
                  <a:cubicBezTo>
                    <a:pt x="630" y="311"/>
                    <a:pt x="625" y="313"/>
                    <a:pt x="619" y="315"/>
                  </a:cubicBezTo>
                  <a:cubicBezTo>
                    <a:pt x="590" y="327"/>
                    <a:pt x="555" y="338"/>
                    <a:pt x="520" y="33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3" name="Freeform: Shape 812">
              <a:extLst>
                <a:ext uri="{FF2B5EF4-FFF2-40B4-BE49-F238E27FC236}">
                  <a16:creationId xmlns:a16="http://schemas.microsoft.com/office/drawing/2014/main" id="{2D797169-DCAB-483E-A3C0-A401A554F635}"/>
                </a:ext>
              </a:extLst>
            </p:cNvPr>
            <p:cNvSpPr/>
            <p:nvPr/>
          </p:nvSpPr>
          <p:spPr>
            <a:xfrm>
              <a:off x="9055807" y="5933294"/>
              <a:ext cx="1570249" cy="1445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1" h="117">
                  <a:moveTo>
                    <a:pt x="0" y="26"/>
                  </a:moveTo>
                  <a:cubicBezTo>
                    <a:pt x="31" y="54"/>
                    <a:pt x="110" y="73"/>
                    <a:pt x="179" y="85"/>
                  </a:cubicBezTo>
                  <a:cubicBezTo>
                    <a:pt x="301" y="106"/>
                    <a:pt x="461" y="117"/>
                    <a:pt x="631" y="117"/>
                  </a:cubicBezTo>
                  <a:cubicBezTo>
                    <a:pt x="801" y="117"/>
                    <a:pt x="962" y="106"/>
                    <a:pt x="1082" y="85"/>
                  </a:cubicBezTo>
                  <a:cubicBezTo>
                    <a:pt x="1151" y="73"/>
                    <a:pt x="1231" y="54"/>
                    <a:pt x="1261" y="26"/>
                  </a:cubicBezTo>
                  <a:lnTo>
                    <a:pt x="1261" y="0"/>
                  </a:lnTo>
                  <a:cubicBezTo>
                    <a:pt x="1261" y="0"/>
                    <a:pt x="1261" y="1"/>
                    <a:pt x="1261" y="2"/>
                  </a:cubicBezTo>
                  <a:cubicBezTo>
                    <a:pt x="1261" y="11"/>
                    <a:pt x="1248" y="44"/>
                    <a:pt x="1080" y="73"/>
                  </a:cubicBezTo>
                  <a:cubicBezTo>
                    <a:pt x="960" y="93"/>
                    <a:pt x="800" y="104"/>
                    <a:pt x="631" y="104"/>
                  </a:cubicBezTo>
                  <a:cubicBezTo>
                    <a:pt x="461" y="104"/>
                    <a:pt x="302" y="93"/>
                    <a:pt x="182" y="73"/>
                  </a:cubicBezTo>
                  <a:cubicBezTo>
                    <a:pt x="14" y="44"/>
                    <a:pt x="1" y="11"/>
                    <a:pt x="1" y="2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4" name="Freeform: Shape 813">
              <a:extLst>
                <a:ext uri="{FF2B5EF4-FFF2-40B4-BE49-F238E27FC236}">
                  <a16:creationId xmlns:a16="http://schemas.microsoft.com/office/drawing/2014/main" id="{8ADE279F-E8B6-4F06-BEBD-8FB879FAEF66}"/>
                </a:ext>
              </a:extLst>
            </p:cNvPr>
            <p:cNvSpPr/>
            <p:nvPr/>
          </p:nvSpPr>
          <p:spPr>
            <a:xfrm>
              <a:off x="9049579" y="5925820"/>
              <a:ext cx="1582711" cy="1570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71" h="127">
                  <a:moveTo>
                    <a:pt x="11" y="29"/>
                  </a:moveTo>
                  <a:cubicBezTo>
                    <a:pt x="35" y="50"/>
                    <a:pt x="96" y="70"/>
                    <a:pt x="186" y="85"/>
                  </a:cubicBezTo>
                  <a:cubicBezTo>
                    <a:pt x="306" y="106"/>
                    <a:pt x="466" y="117"/>
                    <a:pt x="636" y="117"/>
                  </a:cubicBezTo>
                  <a:cubicBezTo>
                    <a:pt x="806" y="117"/>
                    <a:pt x="966" y="106"/>
                    <a:pt x="1086" y="85"/>
                  </a:cubicBezTo>
                  <a:cubicBezTo>
                    <a:pt x="1176" y="70"/>
                    <a:pt x="1236" y="50"/>
                    <a:pt x="1261" y="29"/>
                  </a:cubicBezTo>
                  <a:lnTo>
                    <a:pt x="1261" y="25"/>
                  </a:lnTo>
                  <a:cubicBezTo>
                    <a:pt x="1244" y="42"/>
                    <a:pt x="1198" y="63"/>
                    <a:pt x="1086" y="83"/>
                  </a:cubicBezTo>
                  <a:cubicBezTo>
                    <a:pt x="965" y="103"/>
                    <a:pt x="806" y="114"/>
                    <a:pt x="636" y="114"/>
                  </a:cubicBezTo>
                  <a:cubicBezTo>
                    <a:pt x="466" y="114"/>
                    <a:pt x="306" y="103"/>
                    <a:pt x="186" y="83"/>
                  </a:cubicBezTo>
                  <a:cubicBezTo>
                    <a:pt x="74" y="63"/>
                    <a:pt x="28" y="42"/>
                    <a:pt x="11" y="26"/>
                  </a:cubicBezTo>
                  <a:close/>
                  <a:moveTo>
                    <a:pt x="636" y="127"/>
                  </a:moveTo>
                  <a:cubicBezTo>
                    <a:pt x="465" y="127"/>
                    <a:pt x="305" y="116"/>
                    <a:pt x="184" y="95"/>
                  </a:cubicBezTo>
                  <a:cubicBezTo>
                    <a:pt x="89" y="79"/>
                    <a:pt x="28" y="59"/>
                    <a:pt x="2" y="35"/>
                  </a:cubicBezTo>
                  <a:cubicBezTo>
                    <a:pt x="1" y="34"/>
                    <a:pt x="0" y="33"/>
                    <a:pt x="0" y="31"/>
                  </a:cubicBezTo>
                  <a:lnTo>
                    <a:pt x="0" y="5"/>
                  </a:lnTo>
                  <a:cubicBezTo>
                    <a:pt x="0" y="3"/>
                    <a:pt x="2" y="1"/>
                    <a:pt x="5" y="0"/>
                  </a:cubicBezTo>
                  <a:cubicBezTo>
                    <a:pt x="7" y="-1"/>
                    <a:pt x="10" y="1"/>
                    <a:pt x="10" y="4"/>
                  </a:cubicBezTo>
                  <a:cubicBezTo>
                    <a:pt x="11" y="5"/>
                    <a:pt x="11" y="5"/>
                    <a:pt x="11" y="7"/>
                  </a:cubicBezTo>
                  <a:cubicBezTo>
                    <a:pt x="11" y="10"/>
                    <a:pt x="16" y="43"/>
                    <a:pt x="188" y="73"/>
                  </a:cubicBezTo>
                  <a:cubicBezTo>
                    <a:pt x="307" y="93"/>
                    <a:pt x="466" y="104"/>
                    <a:pt x="636" y="104"/>
                  </a:cubicBezTo>
                  <a:cubicBezTo>
                    <a:pt x="805" y="104"/>
                    <a:pt x="964" y="93"/>
                    <a:pt x="1084" y="73"/>
                  </a:cubicBezTo>
                  <a:cubicBezTo>
                    <a:pt x="1256" y="43"/>
                    <a:pt x="1261" y="10"/>
                    <a:pt x="1261" y="7"/>
                  </a:cubicBezTo>
                  <a:cubicBezTo>
                    <a:pt x="1261" y="5"/>
                    <a:pt x="1261" y="5"/>
                    <a:pt x="1262" y="4"/>
                  </a:cubicBezTo>
                  <a:cubicBezTo>
                    <a:pt x="1262" y="1"/>
                    <a:pt x="1264" y="0"/>
                    <a:pt x="1267" y="0"/>
                  </a:cubicBezTo>
                  <a:cubicBezTo>
                    <a:pt x="1269" y="1"/>
                    <a:pt x="1271" y="3"/>
                    <a:pt x="1271" y="5"/>
                  </a:cubicBezTo>
                  <a:lnTo>
                    <a:pt x="1271" y="31"/>
                  </a:lnTo>
                  <a:cubicBezTo>
                    <a:pt x="1271" y="33"/>
                    <a:pt x="1271" y="34"/>
                    <a:pt x="1269" y="35"/>
                  </a:cubicBezTo>
                  <a:cubicBezTo>
                    <a:pt x="1245" y="59"/>
                    <a:pt x="1183" y="79"/>
                    <a:pt x="1088" y="95"/>
                  </a:cubicBezTo>
                  <a:cubicBezTo>
                    <a:pt x="967" y="116"/>
                    <a:pt x="806" y="127"/>
                    <a:pt x="636" y="12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5" name="Freeform: Shape 814">
              <a:extLst>
                <a:ext uri="{FF2B5EF4-FFF2-40B4-BE49-F238E27FC236}">
                  <a16:creationId xmlns:a16="http://schemas.microsoft.com/office/drawing/2014/main" id="{E20767EA-7BA7-4130-BFB0-CFE7EAD1F443}"/>
                </a:ext>
              </a:extLst>
            </p:cNvPr>
            <p:cNvSpPr/>
            <p:nvPr/>
          </p:nvSpPr>
          <p:spPr>
            <a:xfrm>
              <a:off x="9357398" y="5428575"/>
              <a:ext cx="24925" cy="5159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415">
                  <a:moveTo>
                    <a:pt x="10" y="415"/>
                  </a:moveTo>
                  <a:cubicBezTo>
                    <a:pt x="5" y="415"/>
                    <a:pt x="0" y="410"/>
                    <a:pt x="0" y="404"/>
                  </a:cubicBezTo>
                  <a:lnTo>
                    <a:pt x="0" y="11"/>
                  </a:lnTo>
                  <a:cubicBezTo>
                    <a:pt x="0" y="4"/>
                    <a:pt x="5" y="0"/>
                    <a:pt x="10" y="0"/>
                  </a:cubicBezTo>
                  <a:cubicBezTo>
                    <a:pt x="16" y="0"/>
                    <a:pt x="21" y="4"/>
                    <a:pt x="21" y="11"/>
                  </a:cubicBezTo>
                  <a:lnTo>
                    <a:pt x="21" y="404"/>
                  </a:lnTo>
                  <a:cubicBezTo>
                    <a:pt x="21" y="410"/>
                    <a:pt x="16" y="415"/>
                    <a:pt x="10" y="41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6" name="Freeform: Shape 815">
              <a:extLst>
                <a:ext uri="{FF2B5EF4-FFF2-40B4-BE49-F238E27FC236}">
                  <a16:creationId xmlns:a16="http://schemas.microsoft.com/office/drawing/2014/main" id="{5C190651-2342-4DD8-B0A6-42A8FCA1226E}"/>
                </a:ext>
              </a:extLst>
            </p:cNvPr>
            <p:cNvSpPr/>
            <p:nvPr/>
          </p:nvSpPr>
          <p:spPr>
            <a:xfrm>
              <a:off x="9154263" y="5126987"/>
              <a:ext cx="431195" cy="4311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7" h="347">
                  <a:moveTo>
                    <a:pt x="347" y="174"/>
                  </a:moveTo>
                  <a:cubicBezTo>
                    <a:pt x="347" y="270"/>
                    <a:pt x="269" y="347"/>
                    <a:pt x="173" y="347"/>
                  </a:cubicBezTo>
                  <a:cubicBezTo>
                    <a:pt x="77" y="347"/>
                    <a:pt x="0" y="270"/>
                    <a:pt x="0" y="174"/>
                  </a:cubicBezTo>
                  <a:cubicBezTo>
                    <a:pt x="0" y="78"/>
                    <a:pt x="77" y="0"/>
                    <a:pt x="173" y="0"/>
                  </a:cubicBezTo>
                  <a:cubicBezTo>
                    <a:pt x="269" y="0"/>
                    <a:pt x="347" y="78"/>
                    <a:pt x="347" y="174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7" name="Freeform: Shape 816">
              <a:extLst>
                <a:ext uri="{FF2B5EF4-FFF2-40B4-BE49-F238E27FC236}">
                  <a16:creationId xmlns:a16="http://schemas.microsoft.com/office/drawing/2014/main" id="{436BC29C-AAEE-408B-A54B-0550E6116973}"/>
                </a:ext>
              </a:extLst>
            </p:cNvPr>
            <p:cNvSpPr/>
            <p:nvPr/>
          </p:nvSpPr>
          <p:spPr>
            <a:xfrm>
              <a:off x="9141800" y="5114525"/>
              <a:ext cx="456120" cy="456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7" h="367">
                  <a:moveTo>
                    <a:pt x="183" y="20"/>
                  </a:moveTo>
                  <a:cubicBezTo>
                    <a:pt x="93" y="20"/>
                    <a:pt x="20" y="93"/>
                    <a:pt x="20" y="184"/>
                  </a:cubicBezTo>
                  <a:cubicBezTo>
                    <a:pt x="20" y="273"/>
                    <a:pt x="93" y="347"/>
                    <a:pt x="183" y="347"/>
                  </a:cubicBezTo>
                  <a:cubicBezTo>
                    <a:pt x="274" y="347"/>
                    <a:pt x="347" y="273"/>
                    <a:pt x="347" y="184"/>
                  </a:cubicBezTo>
                  <a:cubicBezTo>
                    <a:pt x="347" y="93"/>
                    <a:pt x="274" y="20"/>
                    <a:pt x="183" y="20"/>
                  </a:cubicBezTo>
                  <a:close/>
                  <a:moveTo>
                    <a:pt x="183" y="367"/>
                  </a:moveTo>
                  <a:cubicBezTo>
                    <a:pt x="82" y="367"/>
                    <a:pt x="0" y="285"/>
                    <a:pt x="0" y="184"/>
                  </a:cubicBezTo>
                  <a:cubicBezTo>
                    <a:pt x="0" y="82"/>
                    <a:pt x="82" y="0"/>
                    <a:pt x="183" y="0"/>
                  </a:cubicBezTo>
                  <a:cubicBezTo>
                    <a:pt x="285" y="0"/>
                    <a:pt x="367" y="82"/>
                    <a:pt x="367" y="184"/>
                  </a:cubicBezTo>
                  <a:cubicBezTo>
                    <a:pt x="367" y="285"/>
                    <a:pt x="285" y="367"/>
                    <a:pt x="183" y="36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8" name="Freeform: Shape 817">
              <a:extLst>
                <a:ext uri="{FF2B5EF4-FFF2-40B4-BE49-F238E27FC236}">
                  <a16:creationId xmlns:a16="http://schemas.microsoft.com/office/drawing/2014/main" id="{C5F23449-11DE-4469-A507-1F72C767E38F}"/>
                </a:ext>
              </a:extLst>
            </p:cNvPr>
            <p:cNvSpPr/>
            <p:nvPr/>
          </p:nvSpPr>
          <p:spPr>
            <a:xfrm>
              <a:off x="9247730" y="5251610"/>
              <a:ext cx="243015" cy="1881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52">
                  <a:moveTo>
                    <a:pt x="158" y="77"/>
                  </a:moveTo>
                  <a:cubicBezTo>
                    <a:pt x="141" y="78"/>
                    <a:pt x="137" y="131"/>
                    <a:pt x="155" y="132"/>
                  </a:cubicBezTo>
                  <a:cubicBezTo>
                    <a:pt x="172" y="131"/>
                    <a:pt x="175" y="78"/>
                    <a:pt x="158" y="77"/>
                  </a:cubicBezTo>
                  <a:close/>
                  <a:moveTo>
                    <a:pt x="158" y="57"/>
                  </a:moveTo>
                  <a:cubicBezTo>
                    <a:pt x="213" y="54"/>
                    <a:pt x="207" y="156"/>
                    <a:pt x="154" y="152"/>
                  </a:cubicBezTo>
                  <a:cubicBezTo>
                    <a:pt x="99" y="155"/>
                    <a:pt x="106" y="53"/>
                    <a:pt x="158" y="57"/>
                  </a:cubicBezTo>
                  <a:close/>
                  <a:moveTo>
                    <a:pt x="47" y="151"/>
                  </a:moveTo>
                  <a:cubicBezTo>
                    <a:pt x="66" y="116"/>
                    <a:pt x="107" y="36"/>
                    <a:pt x="126" y="1"/>
                  </a:cubicBezTo>
                  <a:cubicBezTo>
                    <a:pt x="135" y="1"/>
                    <a:pt x="140" y="1"/>
                    <a:pt x="150" y="1"/>
                  </a:cubicBezTo>
                  <a:cubicBezTo>
                    <a:pt x="128" y="42"/>
                    <a:pt x="92" y="109"/>
                    <a:pt x="72" y="151"/>
                  </a:cubicBezTo>
                  <a:cubicBezTo>
                    <a:pt x="61" y="150"/>
                    <a:pt x="60" y="150"/>
                    <a:pt x="47" y="151"/>
                  </a:cubicBezTo>
                  <a:close/>
                  <a:moveTo>
                    <a:pt x="42" y="20"/>
                  </a:moveTo>
                  <a:cubicBezTo>
                    <a:pt x="25" y="22"/>
                    <a:pt x="21" y="73"/>
                    <a:pt x="39" y="75"/>
                  </a:cubicBezTo>
                  <a:cubicBezTo>
                    <a:pt x="56" y="74"/>
                    <a:pt x="60" y="23"/>
                    <a:pt x="42" y="20"/>
                  </a:cubicBezTo>
                  <a:close/>
                  <a:moveTo>
                    <a:pt x="43" y="0"/>
                  </a:moveTo>
                  <a:cubicBezTo>
                    <a:pt x="98" y="-2"/>
                    <a:pt x="91" y="99"/>
                    <a:pt x="39" y="95"/>
                  </a:cubicBezTo>
                  <a:cubicBezTo>
                    <a:pt x="-17" y="97"/>
                    <a:pt x="-9" y="-4"/>
                    <a:pt x="43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9" name="Freeform: Shape 818">
              <a:extLst>
                <a:ext uri="{FF2B5EF4-FFF2-40B4-BE49-F238E27FC236}">
                  <a16:creationId xmlns:a16="http://schemas.microsoft.com/office/drawing/2014/main" id="{F6CC4774-9F3B-47BA-A87B-BA4244515489}"/>
                </a:ext>
              </a:extLst>
            </p:cNvPr>
            <p:cNvSpPr/>
            <p:nvPr/>
          </p:nvSpPr>
          <p:spPr>
            <a:xfrm>
              <a:off x="10331949" y="5452253"/>
              <a:ext cx="23678" cy="514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414">
                  <a:moveTo>
                    <a:pt x="10" y="414"/>
                  </a:moveTo>
                  <a:cubicBezTo>
                    <a:pt x="4" y="414"/>
                    <a:pt x="0" y="409"/>
                    <a:pt x="0" y="404"/>
                  </a:cubicBezTo>
                  <a:lnTo>
                    <a:pt x="0" y="9"/>
                  </a:lnTo>
                  <a:cubicBezTo>
                    <a:pt x="0" y="4"/>
                    <a:pt x="4" y="0"/>
                    <a:pt x="10" y="0"/>
                  </a:cubicBezTo>
                  <a:cubicBezTo>
                    <a:pt x="15" y="0"/>
                    <a:pt x="20" y="4"/>
                    <a:pt x="20" y="9"/>
                  </a:cubicBezTo>
                  <a:lnTo>
                    <a:pt x="20" y="404"/>
                  </a:lnTo>
                  <a:cubicBezTo>
                    <a:pt x="20" y="409"/>
                    <a:pt x="15" y="414"/>
                    <a:pt x="10" y="41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0" name="Freeform: Shape 819">
              <a:extLst>
                <a:ext uri="{FF2B5EF4-FFF2-40B4-BE49-F238E27FC236}">
                  <a16:creationId xmlns:a16="http://schemas.microsoft.com/office/drawing/2014/main" id="{3581E096-C3A2-400D-8340-349396A65E0E}"/>
                </a:ext>
              </a:extLst>
            </p:cNvPr>
            <p:cNvSpPr/>
            <p:nvPr/>
          </p:nvSpPr>
          <p:spPr>
            <a:xfrm>
              <a:off x="10127564" y="5149420"/>
              <a:ext cx="431195" cy="4324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7" h="348">
                  <a:moveTo>
                    <a:pt x="347" y="173"/>
                  </a:moveTo>
                  <a:cubicBezTo>
                    <a:pt x="347" y="269"/>
                    <a:pt x="270" y="348"/>
                    <a:pt x="174" y="348"/>
                  </a:cubicBezTo>
                  <a:cubicBezTo>
                    <a:pt x="78" y="348"/>
                    <a:pt x="0" y="269"/>
                    <a:pt x="0" y="173"/>
                  </a:cubicBezTo>
                  <a:cubicBezTo>
                    <a:pt x="0" y="78"/>
                    <a:pt x="78" y="0"/>
                    <a:pt x="174" y="0"/>
                  </a:cubicBezTo>
                  <a:cubicBezTo>
                    <a:pt x="270" y="0"/>
                    <a:pt x="347" y="78"/>
                    <a:pt x="347" y="173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1" name="Freeform: Shape 820">
              <a:extLst>
                <a:ext uri="{FF2B5EF4-FFF2-40B4-BE49-F238E27FC236}">
                  <a16:creationId xmlns:a16="http://schemas.microsoft.com/office/drawing/2014/main" id="{94F3E8C9-82A3-4663-8592-2D8A0A1F3F2B}"/>
                </a:ext>
              </a:extLst>
            </p:cNvPr>
            <p:cNvSpPr/>
            <p:nvPr/>
          </p:nvSpPr>
          <p:spPr>
            <a:xfrm>
              <a:off x="10115102" y="5136957"/>
              <a:ext cx="457366" cy="4573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8" h="368">
                  <a:moveTo>
                    <a:pt x="184" y="20"/>
                  </a:moveTo>
                  <a:cubicBezTo>
                    <a:pt x="94" y="20"/>
                    <a:pt x="21" y="93"/>
                    <a:pt x="21" y="183"/>
                  </a:cubicBezTo>
                  <a:cubicBezTo>
                    <a:pt x="21" y="274"/>
                    <a:pt x="94" y="347"/>
                    <a:pt x="184" y="347"/>
                  </a:cubicBezTo>
                  <a:cubicBezTo>
                    <a:pt x="275" y="347"/>
                    <a:pt x="348" y="274"/>
                    <a:pt x="348" y="183"/>
                  </a:cubicBezTo>
                  <a:cubicBezTo>
                    <a:pt x="348" y="93"/>
                    <a:pt x="275" y="20"/>
                    <a:pt x="184" y="20"/>
                  </a:cubicBezTo>
                  <a:close/>
                  <a:moveTo>
                    <a:pt x="184" y="368"/>
                  </a:moveTo>
                  <a:cubicBezTo>
                    <a:pt x="82" y="368"/>
                    <a:pt x="0" y="285"/>
                    <a:pt x="0" y="183"/>
                  </a:cubicBezTo>
                  <a:cubicBezTo>
                    <a:pt x="0" y="82"/>
                    <a:pt x="82" y="0"/>
                    <a:pt x="184" y="0"/>
                  </a:cubicBezTo>
                  <a:cubicBezTo>
                    <a:pt x="285" y="0"/>
                    <a:pt x="368" y="82"/>
                    <a:pt x="368" y="183"/>
                  </a:cubicBezTo>
                  <a:cubicBezTo>
                    <a:pt x="368" y="285"/>
                    <a:pt x="285" y="368"/>
                    <a:pt x="184" y="36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2" name="Freeform: Shape 821">
              <a:extLst>
                <a:ext uri="{FF2B5EF4-FFF2-40B4-BE49-F238E27FC236}">
                  <a16:creationId xmlns:a16="http://schemas.microsoft.com/office/drawing/2014/main" id="{63F21C90-6C23-44BD-8CA1-2D54B23CF008}"/>
                </a:ext>
              </a:extLst>
            </p:cNvPr>
            <p:cNvSpPr/>
            <p:nvPr/>
          </p:nvSpPr>
          <p:spPr>
            <a:xfrm>
              <a:off x="10222278" y="5272793"/>
              <a:ext cx="241769" cy="1894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5" h="153">
                  <a:moveTo>
                    <a:pt x="157" y="79"/>
                  </a:moveTo>
                  <a:cubicBezTo>
                    <a:pt x="141" y="79"/>
                    <a:pt x="137" y="132"/>
                    <a:pt x="155" y="133"/>
                  </a:cubicBezTo>
                  <a:cubicBezTo>
                    <a:pt x="171" y="131"/>
                    <a:pt x="175" y="79"/>
                    <a:pt x="157" y="79"/>
                  </a:cubicBezTo>
                  <a:close/>
                  <a:moveTo>
                    <a:pt x="158" y="58"/>
                  </a:moveTo>
                  <a:cubicBezTo>
                    <a:pt x="212" y="55"/>
                    <a:pt x="206" y="157"/>
                    <a:pt x="154" y="153"/>
                  </a:cubicBezTo>
                  <a:cubicBezTo>
                    <a:pt x="98" y="156"/>
                    <a:pt x="106" y="54"/>
                    <a:pt x="158" y="58"/>
                  </a:cubicBezTo>
                  <a:close/>
                  <a:moveTo>
                    <a:pt x="47" y="151"/>
                  </a:moveTo>
                  <a:cubicBezTo>
                    <a:pt x="65" y="118"/>
                    <a:pt x="107" y="38"/>
                    <a:pt x="126" y="2"/>
                  </a:cubicBezTo>
                  <a:cubicBezTo>
                    <a:pt x="135" y="3"/>
                    <a:pt x="139" y="3"/>
                    <a:pt x="149" y="2"/>
                  </a:cubicBezTo>
                  <a:cubicBezTo>
                    <a:pt x="127" y="43"/>
                    <a:pt x="92" y="110"/>
                    <a:pt x="71" y="151"/>
                  </a:cubicBezTo>
                  <a:cubicBezTo>
                    <a:pt x="61" y="151"/>
                    <a:pt x="59" y="151"/>
                    <a:pt x="47" y="151"/>
                  </a:cubicBezTo>
                  <a:close/>
                  <a:moveTo>
                    <a:pt x="42" y="21"/>
                  </a:moveTo>
                  <a:cubicBezTo>
                    <a:pt x="24" y="23"/>
                    <a:pt x="21" y="74"/>
                    <a:pt x="39" y="76"/>
                  </a:cubicBezTo>
                  <a:cubicBezTo>
                    <a:pt x="56" y="74"/>
                    <a:pt x="60" y="24"/>
                    <a:pt x="42" y="21"/>
                  </a:cubicBezTo>
                  <a:close/>
                  <a:moveTo>
                    <a:pt x="43" y="0"/>
                  </a:moveTo>
                  <a:cubicBezTo>
                    <a:pt x="97" y="-1"/>
                    <a:pt x="91" y="100"/>
                    <a:pt x="39" y="97"/>
                  </a:cubicBezTo>
                  <a:cubicBezTo>
                    <a:pt x="-17" y="98"/>
                    <a:pt x="-9" y="-3"/>
                    <a:pt x="43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3" name="Freeform: Shape 822">
              <a:extLst>
                <a:ext uri="{FF2B5EF4-FFF2-40B4-BE49-F238E27FC236}">
                  <a16:creationId xmlns:a16="http://schemas.microsoft.com/office/drawing/2014/main" id="{5DD28540-544C-4538-8CC0-97DFF0358234}"/>
                </a:ext>
              </a:extLst>
            </p:cNvPr>
            <p:cNvSpPr/>
            <p:nvPr/>
          </p:nvSpPr>
          <p:spPr>
            <a:xfrm>
              <a:off x="9830965" y="5036013"/>
              <a:ext cx="24925" cy="8162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656">
                  <a:moveTo>
                    <a:pt x="10" y="656"/>
                  </a:moveTo>
                  <a:cubicBezTo>
                    <a:pt x="5" y="656"/>
                    <a:pt x="0" y="652"/>
                    <a:pt x="0" y="647"/>
                  </a:cubicBezTo>
                  <a:lnTo>
                    <a:pt x="0" y="10"/>
                  </a:lnTo>
                  <a:cubicBezTo>
                    <a:pt x="0" y="5"/>
                    <a:pt x="5" y="0"/>
                    <a:pt x="10" y="0"/>
                  </a:cubicBezTo>
                  <a:cubicBezTo>
                    <a:pt x="16" y="0"/>
                    <a:pt x="21" y="5"/>
                    <a:pt x="21" y="10"/>
                  </a:cubicBezTo>
                  <a:lnTo>
                    <a:pt x="21" y="647"/>
                  </a:lnTo>
                  <a:cubicBezTo>
                    <a:pt x="21" y="652"/>
                    <a:pt x="16" y="656"/>
                    <a:pt x="10" y="65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4" name="Freeform: Shape 823">
              <a:extLst>
                <a:ext uri="{FF2B5EF4-FFF2-40B4-BE49-F238E27FC236}">
                  <a16:creationId xmlns:a16="http://schemas.microsoft.com/office/drawing/2014/main" id="{F7BE0229-68A2-4CA6-9C7C-FE6BFEBAD42A}"/>
                </a:ext>
              </a:extLst>
            </p:cNvPr>
            <p:cNvSpPr/>
            <p:nvPr/>
          </p:nvSpPr>
          <p:spPr>
            <a:xfrm>
              <a:off x="9493237" y="4540013"/>
              <a:ext cx="699135" cy="6978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2" h="561">
                  <a:moveTo>
                    <a:pt x="562" y="281"/>
                  </a:moveTo>
                  <a:cubicBezTo>
                    <a:pt x="562" y="435"/>
                    <a:pt x="436" y="561"/>
                    <a:pt x="281" y="561"/>
                  </a:cubicBezTo>
                  <a:cubicBezTo>
                    <a:pt x="126" y="561"/>
                    <a:pt x="0" y="435"/>
                    <a:pt x="0" y="281"/>
                  </a:cubicBezTo>
                  <a:cubicBezTo>
                    <a:pt x="0" y="125"/>
                    <a:pt x="126" y="0"/>
                    <a:pt x="281" y="0"/>
                  </a:cubicBezTo>
                  <a:cubicBezTo>
                    <a:pt x="436" y="0"/>
                    <a:pt x="562" y="125"/>
                    <a:pt x="562" y="281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5" name="Freeform: Shape 824">
              <a:extLst>
                <a:ext uri="{FF2B5EF4-FFF2-40B4-BE49-F238E27FC236}">
                  <a16:creationId xmlns:a16="http://schemas.microsoft.com/office/drawing/2014/main" id="{A9102683-3A88-47BF-9283-C86800C84C73}"/>
                </a:ext>
              </a:extLst>
            </p:cNvPr>
            <p:cNvSpPr/>
            <p:nvPr/>
          </p:nvSpPr>
          <p:spPr>
            <a:xfrm>
              <a:off x="9480775" y="4527551"/>
              <a:ext cx="724059" cy="7228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2" h="581">
                  <a:moveTo>
                    <a:pt x="291" y="20"/>
                  </a:moveTo>
                  <a:cubicBezTo>
                    <a:pt x="142" y="20"/>
                    <a:pt x="21" y="142"/>
                    <a:pt x="21" y="291"/>
                  </a:cubicBezTo>
                  <a:cubicBezTo>
                    <a:pt x="21" y="440"/>
                    <a:pt x="142" y="561"/>
                    <a:pt x="291" y="561"/>
                  </a:cubicBezTo>
                  <a:cubicBezTo>
                    <a:pt x="440" y="561"/>
                    <a:pt x="561" y="440"/>
                    <a:pt x="561" y="291"/>
                  </a:cubicBezTo>
                  <a:cubicBezTo>
                    <a:pt x="561" y="142"/>
                    <a:pt x="440" y="20"/>
                    <a:pt x="291" y="20"/>
                  </a:cubicBezTo>
                  <a:close/>
                  <a:moveTo>
                    <a:pt x="291" y="581"/>
                  </a:moveTo>
                  <a:cubicBezTo>
                    <a:pt x="131" y="581"/>
                    <a:pt x="0" y="451"/>
                    <a:pt x="0" y="291"/>
                  </a:cubicBezTo>
                  <a:cubicBezTo>
                    <a:pt x="0" y="131"/>
                    <a:pt x="131" y="0"/>
                    <a:pt x="291" y="0"/>
                  </a:cubicBezTo>
                  <a:cubicBezTo>
                    <a:pt x="451" y="0"/>
                    <a:pt x="582" y="131"/>
                    <a:pt x="582" y="291"/>
                  </a:cubicBezTo>
                  <a:cubicBezTo>
                    <a:pt x="582" y="451"/>
                    <a:pt x="451" y="581"/>
                    <a:pt x="291" y="58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6" name="Freeform: Shape 825">
              <a:extLst>
                <a:ext uri="{FF2B5EF4-FFF2-40B4-BE49-F238E27FC236}">
                  <a16:creationId xmlns:a16="http://schemas.microsoft.com/office/drawing/2014/main" id="{7604FA2F-40D6-412F-B3FA-D7C7341A45DD}"/>
                </a:ext>
              </a:extLst>
            </p:cNvPr>
            <p:cNvSpPr/>
            <p:nvPr/>
          </p:nvSpPr>
          <p:spPr>
            <a:xfrm>
              <a:off x="9673939" y="4674603"/>
              <a:ext cx="340220" cy="449990"/>
            </a:xfrm>
            <a:custGeom>
              <a:avLst/>
              <a:gdLst>
                <a:gd name="connsiteX0" fmla="*/ 229547 w 340220"/>
                <a:gd name="connsiteY0" fmla="*/ 374481 h 449990"/>
                <a:gd name="connsiteX1" fmla="*/ 227071 w 340220"/>
                <a:gd name="connsiteY1" fmla="*/ 428876 h 449990"/>
                <a:gd name="connsiteX2" fmla="*/ 229547 w 340220"/>
                <a:gd name="connsiteY2" fmla="*/ 374481 h 449990"/>
                <a:gd name="connsiteX3" fmla="*/ 230786 w 340220"/>
                <a:gd name="connsiteY3" fmla="*/ 353464 h 449990"/>
                <a:gd name="connsiteX4" fmla="*/ 225832 w 340220"/>
                <a:gd name="connsiteY4" fmla="*/ 449892 h 449990"/>
                <a:gd name="connsiteX5" fmla="*/ 230786 w 340220"/>
                <a:gd name="connsiteY5" fmla="*/ 353464 h 449990"/>
                <a:gd name="connsiteX6" fmla="*/ 111896 w 340220"/>
                <a:gd name="connsiteY6" fmla="*/ 316377 h 449990"/>
                <a:gd name="connsiteX7" fmla="*/ 109419 w 340220"/>
                <a:gd name="connsiteY7" fmla="*/ 372008 h 449990"/>
                <a:gd name="connsiteX8" fmla="*/ 111896 w 340220"/>
                <a:gd name="connsiteY8" fmla="*/ 316377 h 449990"/>
                <a:gd name="connsiteX9" fmla="*/ 197348 w 340220"/>
                <a:gd name="connsiteY9" fmla="*/ 296597 h 449990"/>
                <a:gd name="connsiteX10" fmla="*/ 220878 w 340220"/>
                <a:gd name="connsiteY10" fmla="*/ 296597 h 449990"/>
                <a:gd name="connsiteX11" fmla="*/ 142857 w 340220"/>
                <a:gd name="connsiteY11" fmla="*/ 447420 h 449990"/>
                <a:gd name="connsiteX12" fmla="*/ 116850 w 340220"/>
                <a:gd name="connsiteY12" fmla="*/ 447420 h 449990"/>
                <a:gd name="connsiteX13" fmla="*/ 197348 w 340220"/>
                <a:gd name="connsiteY13" fmla="*/ 296597 h 449990"/>
                <a:gd name="connsiteX14" fmla="*/ 113134 w 340220"/>
                <a:gd name="connsiteY14" fmla="*/ 295360 h 449990"/>
                <a:gd name="connsiteX15" fmla="*/ 108181 w 340220"/>
                <a:gd name="connsiteY15" fmla="*/ 391788 h 449990"/>
                <a:gd name="connsiteX16" fmla="*/ 113134 w 340220"/>
                <a:gd name="connsiteY16" fmla="*/ 295360 h 449990"/>
                <a:gd name="connsiteX17" fmla="*/ 261080 w 340220"/>
                <a:gd name="connsiteY17" fmla="*/ 37192 h 449990"/>
                <a:gd name="connsiteX18" fmla="*/ 227693 w 340220"/>
                <a:gd name="connsiteY18" fmla="*/ 119015 h 449990"/>
                <a:gd name="connsiteX19" fmla="*/ 261080 w 340220"/>
                <a:gd name="connsiteY19" fmla="*/ 202078 h 449990"/>
                <a:gd name="connsiteX20" fmla="*/ 293230 w 340220"/>
                <a:gd name="connsiteY20" fmla="*/ 119015 h 449990"/>
                <a:gd name="connsiteX21" fmla="*/ 261080 w 340220"/>
                <a:gd name="connsiteY21" fmla="*/ 37192 h 449990"/>
                <a:gd name="connsiteX22" fmla="*/ 6183 w 340220"/>
                <a:gd name="connsiteY22" fmla="*/ 3738 h 449990"/>
                <a:gd name="connsiteX23" fmla="*/ 149624 w 340220"/>
                <a:gd name="connsiteY23" fmla="*/ 3738 h 449990"/>
                <a:gd name="connsiteX24" fmla="*/ 149624 w 340220"/>
                <a:gd name="connsiteY24" fmla="*/ 42167 h 449990"/>
                <a:gd name="connsiteX25" fmla="*/ 49463 w 340220"/>
                <a:gd name="connsiteY25" fmla="*/ 42167 h 449990"/>
                <a:gd name="connsiteX26" fmla="*/ 49463 w 340220"/>
                <a:gd name="connsiteY26" fmla="*/ 92992 h 449990"/>
                <a:gd name="connsiteX27" fmla="*/ 89033 w 340220"/>
                <a:gd name="connsiteY27" fmla="*/ 80596 h 449990"/>
                <a:gd name="connsiteX28" fmla="*/ 159517 w 340220"/>
                <a:gd name="connsiteY28" fmla="*/ 154974 h 449990"/>
                <a:gd name="connsiteX29" fmla="*/ 74194 w 340220"/>
                <a:gd name="connsiteY29" fmla="*/ 238029 h 449990"/>
                <a:gd name="connsiteX30" fmla="*/ 0 w 340220"/>
                <a:gd name="connsiteY30" fmla="*/ 169849 h 449990"/>
                <a:gd name="connsiteX31" fmla="*/ 44516 w 340220"/>
                <a:gd name="connsiteY31" fmla="*/ 169849 h 449990"/>
                <a:gd name="connsiteX32" fmla="*/ 77904 w 340220"/>
                <a:gd name="connsiteY32" fmla="*/ 202080 h 449990"/>
                <a:gd name="connsiteX33" fmla="*/ 111291 w 340220"/>
                <a:gd name="connsiteY33" fmla="*/ 158693 h 449990"/>
                <a:gd name="connsiteX34" fmla="*/ 77904 w 340220"/>
                <a:gd name="connsiteY34" fmla="*/ 117785 h 449990"/>
                <a:gd name="connsiteX35" fmla="*/ 46990 w 340220"/>
                <a:gd name="connsiteY35" fmla="*/ 133900 h 449990"/>
                <a:gd name="connsiteX36" fmla="*/ 6183 w 340220"/>
                <a:gd name="connsiteY36" fmla="*/ 131421 h 449990"/>
                <a:gd name="connsiteX37" fmla="*/ 261080 w 340220"/>
                <a:gd name="connsiteY37" fmla="*/ 0 h 449990"/>
                <a:gd name="connsiteX38" fmla="*/ 340220 w 340220"/>
                <a:gd name="connsiteY38" fmla="*/ 119015 h 449990"/>
                <a:gd name="connsiteX39" fmla="*/ 261080 w 340220"/>
                <a:gd name="connsiteY39" fmla="*/ 238030 h 449990"/>
                <a:gd name="connsiteX40" fmla="*/ 180703 w 340220"/>
                <a:gd name="connsiteY40" fmla="*/ 119015 h 449990"/>
                <a:gd name="connsiteX41" fmla="*/ 261080 w 340220"/>
                <a:gd name="connsiteY41" fmla="*/ 0 h 44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340220" h="449990">
                  <a:moveTo>
                    <a:pt x="229547" y="374481"/>
                  </a:moveTo>
                  <a:cubicBezTo>
                    <a:pt x="212209" y="374481"/>
                    <a:pt x="208494" y="427640"/>
                    <a:pt x="227071" y="428876"/>
                  </a:cubicBezTo>
                  <a:cubicBezTo>
                    <a:pt x="243170" y="427640"/>
                    <a:pt x="246886" y="374481"/>
                    <a:pt x="229547" y="374481"/>
                  </a:cubicBezTo>
                  <a:close/>
                  <a:moveTo>
                    <a:pt x="230786" y="353464"/>
                  </a:moveTo>
                  <a:cubicBezTo>
                    <a:pt x="285277" y="350992"/>
                    <a:pt x="279085" y="453601"/>
                    <a:pt x="225832" y="449892"/>
                  </a:cubicBezTo>
                  <a:cubicBezTo>
                    <a:pt x="170102" y="452365"/>
                    <a:pt x="177533" y="349756"/>
                    <a:pt x="230786" y="353464"/>
                  </a:cubicBezTo>
                  <a:close/>
                  <a:moveTo>
                    <a:pt x="111896" y="316377"/>
                  </a:moveTo>
                  <a:cubicBezTo>
                    <a:pt x="94558" y="317613"/>
                    <a:pt x="90842" y="369536"/>
                    <a:pt x="109419" y="372008"/>
                  </a:cubicBezTo>
                  <a:cubicBezTo>
                    <a:pt x="125519" y="369536"/>
                    <a:pt x="130472" y="318849"/>
                    <a:pt x="111896" y="316377"/>
                  </a:cubicBezTo>
                  <a:close/>
                  <a:moveTo>
                    <a:pt x="197348" y="296597"/>
                  </a:moveTo>
                  <a:cubicBezTo>
                    <a:pt x="207256" y="297833"/>
                    <a:pt x="210971" y="297833"/>
                    <a:pt x="220878" y="296597"/>
                  </a:cubicBezTo>
                  <a:cubicBezTo>
                    <a:pt x="198586" y="337393"/>
                    <a:pt x="162672" y="405387"/>
                    <a:pt x="142857" y="447420"/>
                  </a:cubicBezTo>
                  <a:cubicBezTo>
                    <a:pt x="131711" y="447420"/>
                    <a:pt x="130472" y="447420"/>
                    <a:pt x="116850" y="447420"/>
                  </a:cubicBezTo>
                  <a:cubicBezTo>
                    <a:pt x="136665" y="414041"/>
                    <a:pt x="178772" y="332448"/>
                    <a:pt x="197348" y="296597"/>
                  </a:cubicBezTo>
                  <a:close/>
                  <a:moveTo>
                    <a:pt x="113134" y="295360"/>
                  </a:moveTo>
                  <a:cubicBezTo>
                    <a:pt x="168864" y="294124"/>
                    <a:pt x="161433" y="395497"/>
                    <a:pt x="108181" y="391788"/>
                  </a:cubicBezTo>
                  <a:cubicBezTo>
                    <a:pt x="52451" y="394261"/>
                    <a:pt x="61120" y="291651"/>
                    <a:pt x="113134" y="295360"/>
                  </a:cubicBezTo>
                  <a:close/>
                  <a:moveTo>
                    <a:pt x="261080" y="37192"/>
                  </a:moveTo>
                  <a:cubicBezTo>
                    <a:pt x="233875" y="37192"/>
                    <a:pt x="227693" y="59508"/>
                    <a:pt x="227693" y="119015"/>
                  </a:cubicBezTo>
                  <a:cubicBezTo>
                    <a:pt x="227693" y="179762"/>
                    <a:pt x="233875" y="202078"/>
                    <a:pt x="261080" y="202078"/>
                  </a:cubicBezTo>
                  <a:cubicBezTo>
                    <a:pt x="285811" y="202078"/>
                    <a:pt x="293230" y="179762"/>
                    <a:pt x="293230" y="119015"/>
                  </a:cubicBezTo>
                  <a:cubicBezTo>
                    <a:pt x="293230" y="59508"/>
                    <a:pt x="285811" y="37192"/>
                    <a:pt x="261080" y="37192"/>
                  </a:cubicBezTo>
                  <a:close/>
                  <a:moveTo>
                    <a:pt x="6183" y="3738"/>
                  </a:moveTo>
                  <a:lnTo>
                    <a:pt x="149624" y="3738"/>
                  </a:lnTo>
                  <a:lnTo>
                    <a:pt x="149624" y="42167"/>
                  </a:lnTo>
                  <a:lnTo>
                    <a:pt x="49463" y="42167"/>
                  </a:lnTo>
                  <a:lnTo>
                    <a:pt x="49463" y="92992"/>
                  </a:lnTo>
                  <a:cubicBezTo>
                    <a:pt x="55645" y="86794"/>
                    <a:pt x="66775" y="80596"/>
                    <a:pt x="89033" y="80596"/>
                  </a:cubicBezTo>
                  <a:cubicBezTo>
                    <a:pt x="119947" y="80596"/>
                    <a:pt x="159517" y="101669"/>
                    <a:pt x="159517" y="154974"/>
                  </a:cubicBezTo>
                  <a:cubicBezTo>
                    <a:pt x="159517" y="187204"/>
                    <a:pt x="142205" y="238029"/>
                    <a:pt x="74194" y="238029"/>
                  </a:cubicBezTo>
                  <a:cubicBezTo>
                    <a:pt x="38334" y="238029"/>
                    <a:pt x="2473" y="216955"/>
                    <a:pt x="0" y="169849"/>
                  </a:cubicBezTo>
                  <a:lnTo>
                    <a:pt x="44516" y="169849"/>
                  </a:lnTo>
                  <a:cubicBezTo>
                    <a:pt x="46990" y="189683"/>
                    <a:pt x="55645" y="202080"/>
                    <a:pt x="77904" y="202080"/>
                  </a:cubicBezTo>
                  <a:cubicBezTo>
                    <a:pt x="98925" y="202080"/>
                    <a:pt x="111291" y="183485"/>
                    <a:pt x="111291" y="158693"/>
                  </a:cubicBezTo>
                  <a:cubicBezTo>
                    <a:pt x="111291" y="138858"/>
                    <a:pt x="101398" y="117785"/>
                    <a:pt x="77904" y="117785"/>
                  </a:cubicBezTo>
                  <a:cubicBezTo>
                    <a:pt x="71721" y="117785"/>
                    <a:pt x="55645" y="117785"/>
                    <a:pt x="46990" y="133900"/>
                  </a:cubicBezTo>
                  <a:lnTo>
                    <a:pt x="6183" y="131421"/>
                  </a:lnTo>
                  <a:close/>
                  <a:moveTo>
                    <a:pt x="261080" y="0"/>
                  </a:moveTo>
                  <a:cubicBezTo>
                    <a:pt x="314252" y="0"/>
                    <a:pt x="340220" y="38432"/>
                    <a:pt x="340220" y="119015"/>
                  </a:cubicBezTo>
                  <a:cubicBezTo>
                    <a:pt x="340220" y="200838"/>
                    <a:pt x="314252" y="238030"/>
                    <a:pt x="261080" y="238030"/>
                  </a:cubicBezTo>
                  <a:cubicBezTo>
                    <a:pt x="205434" y="238030"/>
                    <a:pt x="180703" y="200838"/>
                    <a:pt x="180703" y="119015"/>
                  </a:cubicBezTo>
                  <a:cubicBezTo>
                    <a:pt x="180703" y="38432"/>
                    <a:pt x="205434" y="0"/>
                    <a:pt x="261080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7" name="Freeform: Shape 826">
              <a:extLst>
                <a:ext uri="{FF2B5EF4-FFF2-40B4-BE49-F238E27FC236}">
                  <a16:creationId xmlns:a16="http://schemas.microsoft.com/office/drawing/2014/main" id="{A6A7461F-AD4F-4DD7-9B61-0E1273228DA2}"/>
                </a:ext>
              </a:extLst>
            </p:cNvPr>
            <p:cNvSpPr/>
            <p:nvPr/>
          </p:nvSpPr>
          <p:spPr>
            <a:xfrm>
              <a:off x="8461359" y="3880758"/>
              <a:ext cx="419979" cy="412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8" h="332">
                  <a:moveTo>
                    <a:pt x="182" y="8"/>
                  </a:moveTo>
                  <a:lnTo>
                    <a:pt x="223" y="94"/>
                  </a:lnTo>
                  <a:cubicBezTo>
                    <a:pt x="225" y="98"/>
                    <a:pt x="229" y="101"/>
                    <a:pt x="233" y="102"/>
                  </a:cubicBezTo>
                  <a:lnTo>
                    <a:pt x="326" y="116"/>
                  </a:lnTo>
                  <a:cubicBezTo>
                    <a:pt x="338" y="118"/>
                    <a:pt x="342" y="132"/>
                    <a:pt x="334" y="140"/>
                  </a:cubicBezTo>
                  <a:lnTo>
                    <a:pt x="266" y="208"/>
                  </a:lnTo>
                  <a:cubicBezTo>
                    <a:pt x="263" y="211"/>
                    <a:pt x="262" y="215"/>
                    <a:pt x="263" y="220"/>
                  </a:cubicBezTo>
                  <a:lnTo>
                    <a:pt x="278" y="316"/>
                  </a:lnTo>
                  <a:cubicBezTo>
                    <a:pt x="280" y="327"/>
                    <a:pt x="268" y="336"/>
                    <a:pt x="258" y="330"/>
                  </a:cubicBezTo>
                  <a:lnTo>
                    <a:pt x="176" y="286"/>
                  </a:lnTo>
                  <a:cubicBezTo>
                    <a:pt x="172" y="283"/>
                    <a:pt x="167" y="283"/>
                    <a:pt x="162" y="286"/>
                  </a:cubicBezTo>
                  <a:lnTo>
                    <a:pt x="81" y="330"/>
                  </a:lnTo>
                  <a:cubicBezTo>
                    <a:pt x="70" y="336"/>
                    <a:pt x="58" y="327"/>
                    <a:pt x="60" y="316"/>
                  </a:cubicBezTo>
                  <a:lnTo>
                    <a:pt x="76" y="220"/>
                  </a:lnTo>
                  <a:cubicBezTo>
                    <a:pt x="77" y="215"/>
                    <a:pt x="75" y="211"/>
                    <a:pt x="72" y="208"/>
                  </a:cubicBezTo>
                  <a:lnTo>
                    <a:pt x="4" y="140"/>
                  </a:lnTo>
                  <a:cubicBezTo>
                    <a:pt x="-4" y="132"/>
                    <a:pt x="1" y="118"/>
                    <a:pt x="12" y="116"/>
                  </a:cubicBezTo>
                  <a:lnTo>
                    <a:pt x="105" y="102"/>
                  </a:lnTo>
                  <a:cubicBezTo>
                    <a:pt x="109" y="101"/>
                    <a:pt x="113" y="98"/>
                    <a:pt x="115" y="94"/>
                  </a:cubicBezTo>
                  <a:lnTo>
                    <a:pt x="156" y="8"/>
                  </a:lnTo>
                  <a:cubicBezTo>
                    <a:pt x="162" y="-3"/>
                    <a:pt x="176" y="-3"/>
                    <a:pt x="182" y="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8" name="Freeform: Shape 827">
              <a:extLst>
                <a:ext uri="{FF2B5EF4-FFF2-40B4-BE49-F238E27FC236}">
                  <a16:creationId xmlns:a16="http://schemas.microsoft.com/office/drawing/2014/main" id="{C374CABF-F29E-4E07-9F80-A238DE8CF91C}"/>
                </a:ext>
              </a:extLst>
            </p:cNvPr>
            <p:cNvSpPr/>
            <p:nvPr/>
          </p:nvSpPr>
          <p:spPr>
            <a:xfrm>
              <a:off x="8447650" y="3869542"/>
              <a:ext cx="446150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9" h="352">
                  <a:moveTo>
                    <a:pt x="179" y="20"/>
                  </a:moveTo>
                  <a:cubicBezTo>
                    <a:pt x="178" y="20"/>
                    <a:pt x="177" y="21"/>
                    <a:pt x="175" y="23"/>
                  </a:cubicBezTo>
                  <a:lnTo>
                    <a:pt x="134" y="109"/>
                  </a:lnTo>
                  <a:cubicBezTo>
                    <a:pt x="131" y="116"/>
                    <a:pt x="124" y="121"/>
                    <a:pt x="116" y="122"/>
                  </a:cubicBezTo>
                  <a:lnTo>
                    <a:pt x="24" y="136"/>
                  </a:lnTo>
                  <a:cubicBezTo>
                    <a:pt x="21" y="136"/>
                    <a:pt x="21" y="138"/>
                    <a:pt x="21" y="139"/>
                  </a:cubicBezTo>
                  <a:cubicBezTo>
                    <a:pt x="20" y="139"/>
                    <a:pt x="20" y="141"/>
                    <a:pt x="21" y="143"/>
                  </a:cubicBezTo>
                  <a:lnTo>
                    <a:pt x="89" y="211"/>
                  </a:lnTo>
                  <a:cubicBezTo>
                    <a:pt x="95" y="216"/>
                    <a:pt x="97" y="224"/>
                    <a:pt x="96" y="232"/>
                  </a:cubicBezTo>
                  <a:lnTo>
                    <a:pt x="80" y="327"/>
                  </a:lnTo>
                  <a:cubicBezTo>
                    <a:pt x="79" y="329"/>
                    <a:pt x="81" y="331"/>
                    <a:pt x="81" y="331"/>
                  </a:cubicBezTo>
                  <a:cubicBezTo>
                    <a:pt x="82" y="331"/>
                    <a:pt x="84" y="332"/>
                    <a:pt x="86" y="331"/>
                  </a:cubicBezTo>
                  <a:lnTo>
                    <a:pt x="167" y="287"/>
                  </a:lnTo>
                  <a:cubicBezTo>
                    <a:pt x="175" y="283"/>
                    <a:pt x="183" y="283"/>
                    <a:pt x="191" y="287"/>
                  </a:cubicBezTo>
                  <a:lnTo>
                    <a:pt x="273" y="331"/>
                  </a:lnTo>
                  <a:cubicBezTo>
                    <a:pt x="275" y="332"/>
                    <a:pt x="276" y="331"/>
                    <a:pt x="277" y="331"/>
                  </a:cubicBezTo>
                  <a:cubicBezTo>
                    <a:pt x="277" y="331"/>
                    <a:pt x="279" y="329"/>
                    <a:pt x="278" y="327"/>
                  </a:cubicBezTo>
                  <a:lnTo>
                    <a:pt x="262" y="232"/>
                  </a:lnTo>
                  <a:cubicBezTo>
                    <a:pt x="261" y="224"/>
                    <a:pt x="264" y="216"/>
                    <a:pt x="269" y="211"/>
                  </a:cubicBezTo>
                  <a:lnTo>
                    <a:pt x="337" y="143"/>
                  </a:lnTo>
                  <a:cubicBezTo>
                    <a:pt x="338" y="141"/>
                    <a:pt x="338" y="139"/>
                    <a:pt x="338" y="139"/>
                  </a:cubicBezTo>
                  <a:cubicBezTo>
                    <a:pt x="338" y="138"/>
                    <a:pt x="337" y="136"/>
                    <a:pt x="335" y="136"/>
                  </a:cubicBezTo>
                  <a:lnTo>
                    <a:pt x="242" y="122"/>
                  </a:lnTo>
                  <a:cubicBezTo>
                    <a:pt x="234" y="121"/>
                    <a:pt x="228" y="116"/>
                    <a:pt x="224" y="109"/>
                  </a:cubicBezTo>
                  <a:lnTo>
                    <a:pt x="183" y="23"/>
                  </a:lnTo>
                  <a:cubicBezTo>
                    <a:pt x="182" y="21"/>
                    <a:pt x="180" y="20"/>
                    <a:pt x="179" y="20"/>
                  </a:cubicBezTo>
                  <a:close/>
                  <a:moveTo>
                    <a:pt x="84" y="352"/>
                  </a:moveTo>
                  <a:cubicBezTo>
                    <a:pt x="79" y="352"/>
                    <a:pt x="74" y="350"/>
                    <a:pt x="70" y="347"/>
                  </a:cubicBezTo>
                  <a:cubicBezTo>
                    <a:pt x="62" y="342"/>
                    <a:pt x="59" y="333"/>
                    <a:pt x="60" y="324"/>
                  </a:cubicBezTo>
                  <a:lnTo>
                    <a:pt x="76" y="228"/>
                  </a:lnTo>
                  <a:cubicBezTo>
                    <a:pt x="76" y="227"/>
                    <a:pt x="76" y="225"/>
                    <a:pt x="75" y="225"/>
                  </a:cubicBezTo>
                  <a:lnTo>
                    <a:pt x="7" y="157"/>
                  </a:lnTo>
                  <a:cubicBezTo>
                    <a:pt x="0" y="150"/>
                    <a:pt x="-2" y="141"/>
                    <a:pt x="1" y="132"/>
                  </a:cubicBezTo>
                  <a:cubicBezTo>
                    <a:pt x="4" y="123"/>
                    <a:pt x="12" y="117"/>
                    <a:pt x="21" y="116"/>
                  </a:cubicBezTo>
                  <a:lnTo>
                    <a:pt x="113" y="102"/>
                  </a:lnTo>
                  <a:cubicBezTo>
                    <a:pt x="114" y="102"/>
                    <a:pt x="115" y="101"/>
                    <a:pt x="116" y="99"/>
                  </a:cubicBezTo>
                  <a:lnTo>
                    <a:pt x="157" y="14"/>
                  </a:lnTo>
                  <a:cubicBezTo>
                    <a:pt x="161" y="5"/>
                    <a:pt x="170" y="0"/>
                    <a:pt x="179" y="0"/>
                  </a:cubicBezTo>
                  <a:cubicBezTo>
                    <a:pt x="188" y="0"/>
                    <a:pt x="197" y="5"/>
                    <a:pt x="201" y="14"/>
                  </a:cubicBezTo>
                  <a:lnTo>
                    <a:pt x="242" y="99"/>
                  </a:lnTo>
                  <a:cubicBezTo>
                    <a:pt x="243" y="101"/>
                    <a:pt x="244" y="102"/>
                    <a:pt x="245" y="102"/>
                  </a:cubicBezTo>
                  <a:lnTo>
                    <a:pt x="338" y="116"/>
                  </a:lnTo>
                  <a:cubicBezTo>
                    <a:pt x="347" y="117"/>
                    <a:pt x="354" y="123"/>
                    <a:pt x="357" y="132"/>
                  </a:cubicBezTo>
                  <a:cubicBezTo>
                    <a:pt x="360" y="141"/>
                    <a:pt x="358" y="150"/>
                    <a:pt x="351" y="157"/>
                  </a:cubicBezTo>
                  <a:lnTo>
                    <a:pt x="284" y="225"/>
                  </a:lnTo>
                  <a:cubicBezTo>
                    <a:pt x="283" y="225"/>
                    <a:pt x="282" y="227"/>
                    <a:pt x="282" y="228"/>
                  </a:cubicBezTo>
                  <a:lnTo>
                    <a:pt x="298" y="324"/>
                  </a:lnTo>
                  <a:cubicBezTo>
                    <a:pt x="300" y="333"/>
                    <a:pt x="297" y="342"/>
                    <a:pt x="288" y="347"/>
                  </a:cubicBezTo>
                  <a:cubicBezTo>
                    <a:pt x="281" y="353"/>
                    <a:pt x="271" y="353"/>
                    <a:pt x="263" y="349"/>
                  </a:cubicBezTo>
                  <a:lnTo>
                    <a:pt x="181" y="305"/>
                  </a:lnTo>
                  <a:cubicBezTo>
                    <a:pt x="180" y="304"/>
                    <a:pt x="178" y="304"/>
                    <a:pt x="177" y="305"/>
                  </a:cubicBezTo>
                  <a:lnTo>
                    <a:pt x="95" y="349"/>
                  </a:lnTo>
                  <a:cubicBezTo>
                    <a:pt x="92" y="351"/>
                    <a:pt x="87" y="352"/>
                    <a:pt x="84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9" name="Freeform: Shape 828">
              <a:extLst>
                <a:ext uri="{FF2B5EF4-FFF2-40B4-BE49-F238E27FC236}">
                  <a16:creationId xmlns:a16="http://schemas.microsoft.com/office/drawing/2014/main" id="{7EEBB581-CD5C-45BC-A859-E67D09250922}"/>
                </a:ext>
              </a:extLst>
            </p:cNvPr>
            <p:cNvSpPr/>
            <p:nvPr/>
          </p:nvSpPr>
          <p:spPr>
            <a:xfrm>
              <a:off x="9045841" y="3880758"/>
              <a:ext cx="419979" cy="412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8" h="332">
                  <a:moveTo>
                    <a:pt x="181" y="8"/>
                  </a:moveTo>
                  <a:lnTo>
                    <a:pt x="223" y="94"/>
                  </a:lnTo>
                  <a:cubicBezTo>
                    <a:pt x="225" y="98"/>
                    <a:pt x="228" y="101"/>
                    <a:pt x="233" y="102"/>
                  </a:cubicBezTo>
                  <a:lnTo>
                    <a:pt x="325" y="116"/>
                  </a:lnTo>
                  <a:cubicBezTo>
                    <a:pt x="337" y="118"/>
                    <a:pt x="342" y="132"/>
                    <a:pt x="333" y="140"/>
                  </a:cubicBezTo>
                  <a:lnTo>
                    <a:pt x="266" y="208"/>
                  </a:lnTo>
                  <a:cubicBezTo>
                    <a:pt x="262" y="211"/>
                    <a:pt x="261" y="215"/>
                    <a:pt x="262" y="220"/>
                  </a:cubicBezTo>
                  <a:lnTo>
                    <a:pt x="278" y="316"/>
                  </a:lnTo>
                  <a:cubicBezTo>
                    <a:pt x="279" y="327"/>
                    <a:pt x="268" y="336"/>
                    <a:pt x="257" y="330"/>
                  </a:cubicBezTo>
                  <a:lnTo>
                    <a:pt x="175" y="286"/>
                  </a:lnTo>
                  <a:cubicBezTo>
                    <a:pt x="171" y="283"/>
                    <a:pt x="166" y="283"/>
                    <a:pt x="162" y="286"/>
                  </a:cubicBezTo>
                  <a:lnTo>
                    <a:pt x="79" y="330"/>
                  </a:lnTo>
                  <a:cubicBezTo>
                    <a:pt x="70" y="336"/>
                    <a:pt x="58" y="327"/>
                    <a:pt x="59" y="316"/>
                  </a:cubicBezTo>
                  <a:lnTo>
                    <a:pt x="75" y="220"/>
                  </a:lnTo>
                  <a:cubicBezTo>
                    <a:pt x="76" y="215"/>
                    <a:pt x="75" y="211"/>
                    <a:pt x="71" y="208"/>
                  </a:cubicBezTo>
                  <a:lnTo>
                    <a:pt x="4" y="140"/>
                  </a:lnTo>
                  <a:cubicBezTo>
                    <a:pt x="-4" y="132"/>
                    <a:pt x="0" y="118"/>
                    <a:pt x="12" y="116"/>
                  </a:cubicBezTo>
                  <a:lnTo>
                    <a:pt x="104" y="102"/>
                  </a:lnTo>
                  <a:cubicBezTo>
                    <a:pt x="109" y="101"/>
                    <a:pt x="112" y="98"/>
                    <a:pt x="115" y="94"/>
                  </a:cubicBezTo>
                  <a:lnTo>
                    <a:pt x="156" y="8"/>
                  </a:lnTo>
                  <a:cubicBezTo>
                    <a:pt x="161" y="-3"/>
                    <a:pt x="176" y="-3"/>
                    <a:pt x="181" y="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0" name="Freeform: Shape 829">
              <a:extLst>
                <a:ext uri="{FF2B5EF4-FFF2-40B4-BE49-F238E27FC236}">
                  <a16:creationId xmlns:a16="http://schemas.microsoft.com/office/drawing/2014/main" id="{D43B09E8-9090-4ED4-9952-6A810DBF8D21}"/>
                </a:ext>
              </a:extLst>
            </p:cNvPr>
            <p:cNvSpPr/>
            <p:nvPr/>
          </p:nvSpPr>
          <p:spPr>
            <a:xfrm>
              <a:off x="9033378" y="3869542"/>
              <a:ext cx="444904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8" h="352">
                  <a:moveTo>
                    <a:pt x="179" y="20"/>
                  </a:moveTo>
                  <a:cubicBezTo>
                    <a:pt x="178" y="20"/>
                    <a:pt x="176" y="21"/>
                    <a:pt x="175" y="23"/>
                  </a:cubicBezTo>
                  <a:lnTo>
                    <a:pt x="134" y="109"/>
                  </a:lnTo>
                  <a:cubicBezTo>
                    <a:pt x="131" y="116"/>
                    <a:pt x="124" y="121"/>
                    <a:pt x="116" y="122"/>
                  </a:cubicBezTo>
                  <a:lnTo>
                    <a:pt x="23" y="136"/>
                  </a:lnTo>
                  <a:cubicBezTo>
                    <a:pt x="21" y="136"/>
                    <a:pt x="20" y="138"/>
                    <a:pt x="20" y="139"/>
                  </a:cubicBezTo>
                  <a:cubicBezTo>
                    <a:pt x="20" y="139"/>
                    <a:pt x="19" y="141"/>
                    <a:pt x="21" y="143"/>
                  </a:cubicBezTo>
                  <a:lnTo>
                    <a:pt x="88" y="211"/>
                  </a:lnTo>
                  <a:cubicBezTo>
                    <a:pt x="94" y="216"/>
                    <a:pt x="96" y="224"/>
                    <a:pt x="95" y="232"/>
                  </a:cubicBezTo>
                  <a:lnTo>
                    <a:pt x="79" y="327"/>
                  </a:lnTo>
                  <a:cubicBezTo>
                    <a:pt x="79" y="329"/>
                    <a:pt x="80" y="331"/>
                    <a:pt x="81" y="331"/>
                  </a:cubicBezTo>
                  <a:cubicBezTo>
                    <a:pt x="81" y="331"/>
                    <a:pt x="83" y="332"/>
                    <a:pt x="85" y="331"/>
                  </a:cubicBezTo>
                  <a:lnTo>
                    <a:pt x="167" y="287"/>
                  </a:lnTo>
                  <a:cubicBezTo>
                    <a:pt x="174" y="283"/>
                    <a:pt x="183" y="283"/>
                    <a:pt x="190" y="287"/>
                  </a:cubicBezTo>
                  <a:lnTo>
                    <a:pt x="272" y="331"/>
                  </a:lnTo>
                  <a:cubicBezTo>
                    <a:pt x="274" y="332"/>
                    <a:pt x="275" y="331"/>
                    <a:pt x="276" y="331"/>
                  </a:cubicBezTo>
                  <a:cubicBezTo>
                    <a:pt x="277" y="331"/>
                    <a:pt x="278" y="329"/>
                    <a:pt x="278" y="327"/>
                  </a:cubicBezTo>
                  <a:lnTo>
                    <a:pt x="262" y="232"/>
                  </a:lnTo>
                  <a:cubicBezTo>
                    <a:pt x="261" y="224"/>
                    <a:pt x="263" y="216"/>
                    <a:pt x="269" y="211"/>
                  </a:cubicBezTo>
                  <a:lnTo>
                    <a:pt x="337" y="143"/>
                  </a:lnTo>
                  <a:cubicBezTo>
                    <a:pt x="338" y="141"/>
                    <a:pt x="338" y="139"/>
                    <a:pt x="337" y="139"/>
                  </a:cubicBezTo>
                  <a:cubicBezTo>
                    <a:pt x="337" y="138"/>
                    <a:pt x="336" y="136"/>
                    <a:pt x="334" y="136"/>
                  </a:cubicBezTo>
                  <a:lnTo>
                    <a:pt x="241" y="122"/>
                  </a:lnTo>
                  <a:cubicBezTo>
                    <a:pt x="233" y="121"/>
                    <a:pt x="226" y="116"/>
                    <a:pt x="224" y="109"/>
                  </a:cubicBezTo>
                  <a:lnTo>
                    <a:pt x="182" y="23"/>
                  </a:lnTo>
                  <a:cubicBezTo>
                    <a:pt x="181" y="21"/>
                    <a:pt x="179" y="20"/>
                    <a:pt x="179" y="20"/>
                  </a:cubicBezTo>
                  <a:close/>
                  <a:moveTo>
                    <a:pt x="83" y="352"/>
                  </a:moveTo>
                  <a:cubicBezTo>
                    <a:pt x="78" y="352"/>
                    <a:pt x="73" y="350"/>
                    <a:pt x="69" y="347"/>
                  </a:cubicBezTo>
                  <a:cubicBezTo>
                    <a:pt x="61" y="342"/>
                    <a:pt x="58" y="333"/>
                    <a:pt x="59" y="324"/>
                  </a:cubicBezTo>
                  <a:lnTo>
                    <a:pt x="75" y="228"/>
                  </a:lnTo>
                  <a:cubicBezTo>
                    <a:pt x="75" y="227"/>
                    <a:pt x="75" y="225"/>
                    <a:pt x="74" y="225"/>
                  </a:cubicBezTo>
                  <a:lnTo>
                    <a:pt x="6" y="157"/>
                  </a:lnTo>
                  <a:cubicBezTo>
                    <a:pt x="0" y="150"/>
                    <a:pt x="-2" y="141"/>
                    <a:pt x="1" y="132"/>
                  </a:cubicBezTo>
                  <a:cubicBezTo>
                    <a:pt x="3" y="123"/>
                    <a:pt x="11" y="117"/>
                    <a:pt x="20" y="116"/>
                  </a:cubicBezTo>
                  <a:lnTo>
                    <a:pt x="113" y="102"/>
                  </a:lnTo>
                  <a:cubicBezTo>
                    <a:pt x="114" y="102"/>
                    <a:pt x="115" y="101"/>
                    <a:pt x="116" y="99"/>
                  </a:cubicBezTo>
                  <a:lnTo>
                    <a:pt x="157" y="14"/>
                  </a:lnTo>
                  <a:cubicBezTo>
                    <a:pt x="161" y="5"/>
                    <a:pt x="169" y="0"/>
                    <a:pt x="179" y="0"/>
                  </a:cubicBezTo>
                  <a:cubicBezTo>
                    <a:pt x="188" y="0"/>
                    <a:pt x="196" y="5"/>
                    <a:pt x="200" y="14"/>
                  </a:cubicBezTo>
                  <a:lnTo>
                    <a:pt x="242" y="99"/>
                  </a:lnTo>
                  <a:cubicBezTo>
                    <a:pt x="242" y="101"/>
                    <a:pt x="243" y="102"/>
                    <a:pt x="244" y="102"/>
                  </a:cubicBezTo>
                  <a:lnTo>
                    <a:pt x="337" y="116"/>
                  </a:lnTo>
                  <a:cubicBezTo>
                    <a:pt x="346" y="117"/>
                    <a:pt x="354" y="123"/>
                    <a:pt x="357" y="132"/>
                  </a:cubicBezTo>
                  <a:cubicBezTo>
                    <a:pt x="359" y="141"/>
                    <a:pt x="357" y="150"/>
                    <a:pt x="351" y="157"/>
                  </a:cubicBezTo>
                  <a:lnTo>
                    <a:pt x="283" y="225"/>
                  </a:lnTo>
                  <a:cubicBezTo>
                    <a:pt x="282" y="225"/>
                    <a:pt x="282" y="227"/>
                    <a:pt x="282" y="228"/>
                  </a:cubicBezTo>
                  <a:lnTo>
                    <a:pt x="298" y="324"/>
                  </a:lnTo>
                  <a:cubicBezTo>
                    <a:pt x="299" y="333"/>
                    <a:pt x="296" y="342"/>
                    <a:pt x="288" y="347"/>
                  </a:cubicBezTo>
                  <a:cubicBezTo>
                    <a:pt x="280" y="353"/>
                    <a:pt x="271" y="353"/>
                    <a:pt x="263" y="349"/>
                  </a:cubicBezTo>
                  <a:lnTo>
                    <a:pt x="181" y="305"/>
                  </a:lnTo>
                  <a:cubicBezTo>
                    <a:pt x="179" y="304"/>
                    <a:pt x="178" y="304"/>
                    <a:pt x="177" y="305"/>
                  </a:cubicBezTo>
                  <a:lnTo>
                    <a:pt x="94" y="349"/>
                  </a:lnTo>
                  <a:cubicBezTo>
                    <a:pt x="91" y="351"/>
                    <a:pt x="87" y="352"/>
                    <a:pt x="83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1" name="Freeform: Shape 830">
              <a:extLst>
                <a:ext uri="{FF2B5EF4-FFF2-40B4-BE49-F238E27FC236}">
                  <a16:creationId xmlns:a16="http://schemas.microsoft.com/office/drawing/2014/main" id="{4B557CCA-1903-4F9C-9C79-DA5A7AA9EEAC}"/>
                </a:ext>
              </a:extLst>
            </p:cNvPr>
            <p:cNvSpPr/>
            <p:nvPr/>
          </p:nvSpPr>
          <p:spPr>
            <a:xfrm>
              <a:off x="9631565" y="3880758"/>
              <a:ext cx="419979" cy="412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8" h="332">
                  <a:moveTo>
                    <a:pt x="182" y="8"/>
                  </a:moveTo>
                  <a:lnTo>
                    <a:pt x="223" y="94"/>
                  </a:lnTo>
                  <a:cubicBezTo>
                    <a:pt x="224" y="98"/>
                    <a:pt x="229" y="101"/>
                    <a:pt x="233" y="102"/>
                  </a:cubicBezTo>
                  <a:lnTo>
                    <a:pt x="326" y="116"/>
                  </a:lnTo>
                  <a:cubicBezTo>
                    <a:pt x="338" y="118"/>
                    <a:pt x="342" y="132"/>
                    <a:pt x="334" y="140"/>
                  </a:cubicBezTo>
                  <a:lnTo>
                    <a:pt x="266" y="208"/>
                  </a:lnTo>
                  <a:cubicBezTo>
                    <a:pt x="263" y="211"/>
                    <a:pt x="262" y="215"/>
                    <a:pt x="262" y="220"/>
                  </a:cubicBezTo>
                  <a:lnTo>
                    <a:pt x="278" y="316"/>
                  </a:lnTo>
                  <a:cubicBezTo>
                    <a:pt x="280" y="327"/>
                    <a:pt x="268" y="336"/>
                    <a:pt x="257" y="330"/>
                  </a:cubicBezTo>
                  <a:lnTo>
                    <a:pt x="176" y="286"/>
                  </a:lnTo>
                  <a:cubicBezTo>
                    <a:pt x="171" y="283"/>
                    <a:pt x="166" y="283"/>
                    <a:pt x="162" y="286"/>
                  </a:cubicBezTo>
                  <a:lnTo>
                    <a:pt x="80" y="330"/>
                  </a:lnTo>
                  <a:cubicBezTo>
                    <a:pt x="70" y="336"/>
                    <a:pt x="57" y="327"/>
                    <a:pt x="60" y="316"/>
                  </a:cubicBezTo>
                  <a:lnTo>
                    <a:pt x="75" y="220"/>
                  </a:lnTo>
                  <a:cubicBezTo>
                    <a:pt x="77" y="215"/>
                    <a:pt x="75" y="211"/>
                    <a:pt x="72" y="208"/>
                  </a:cubicBezTo>
                  <a:lnTo>
                    <a:pt x="4" y="140"/>
                  </a:lnTo>
                  <a:cubicBezTo>
                    <a:pt x="-4" y="132"/>
                    <a:pt x="1" y="118"/>
                    <a:pt x="12" y="116"/>
                  </a:cubicBezTo>
                  <a:lnTo>
                    <a:pt x="105" y="102"/>
                  </a:lnTo>
                  <a:cubicBezTo>
                    <a:pt x="109" y="101"/>
                    <a:pt x="113" y="98"/>
                    <a:pt x="115" y="94"/>
                  </a:cubicBezTo>
                  <a:lnTo>
                    <a:pt x="156" y="8"/>
                  </a:lnTo>
                  <a:cubicBezTo>
                    <a:pt x="161" y="-3"/>
                    <a:pt x="176" y="-3"/>
                    <a:pt x="182" y="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2" name="Freeform: Shape 831">
              <a:extLst>
                <a:ext uri="{FF2B5EF4-FFF2-40B4-BE49-F238E27FC236}">
                  <a16:creationId xmlns:a16="http://schemas.microsoft.com/office/drawing/2014/main" id="{9BE918EB-1487-4820-A94E-4F7441E19F4B}"/>
                </a:ext>
              </a:extLst>
            </p:cNvPr>
            <p:cNvSpPr/>
            <p:nvPr/>
          </p:nvSpPr>
          <p:spPr>
            <a:xfrm>
              <a:off x="9617860" y="3869542"/>
              <a:ext cx="446150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9" h="352">
                  <a:moveTo>
                    <a:pt x="179" y="20"/>
                  </a:moveTo>
                  <a:cubicBezTo>
                    <a:pt x="178" y="20"/>
                    <a:pt x="176" y="21"/>
                    <a:pt x="175" y="23"/>
                  </a:cubicBezTo>
                  <a:lnTo>
                    <a:pt x="134" y="109"/>
                  </a:lnTo>
                  <a:cubicBezTo>
                    <a:pt x="130" y="116"/>
                    <a:pt x="124" y="121"/>
                    <a:pt x="116" y="122"/>
                  </a:cubicBezTo>
                  <a:lnTo>
                    <a:pt x="24" y="136"/>
                  </a:lnTo>
                  <a:cubicBezTo>
                    <a:pt x="21" y="136"/>
                    <a:pt x="20" y="138"/>
                    <a:pt x="20" y="139"/>
                  </a:cubicBezTo>
                  <a:cubicBezTo>
                    <a:pt x="20" y="139"/>
                    <a:pt x="20" y="141"/>
                    <a:pt x="21" y="143"/>
                  </a:cubicBezTo>
                  <a:lnTo>
                    <a:pt x="89" y="211"/>
                  </a:lnTo>
                  <a:cubicBezTo>
                    <a:pt x="94" y="216"/>
                    <a:pt x="97" y="224"/>
                    <a:pt x="96" y="232"/>
                  </a:cubicBezTo>
                  <a:lnTo>
                    <a:pt x="80" y="327"/>
                  </a:lnTo>
                  <a:cubicBezTo>
                    <a:pt x="79" y="329"/>
                    <a:pt x="80" y="331"/>
                    <a:pt x="81" y="331"/>
                  </a:cubicBezTo>
                  <a:cubicBezTo>
                    <a:pt x="82" y="331"/>
                    <a:pt x="83" y="332"/>
                    <a:pt x="85" y="331"/>
                  </a:cubicBezTo>
                  <a:lnTo>
                    <a:pt x="167" y="287"/>
                  </a:lnTo>
                  <a:cubicBezTo>
                    <a:pt x="175" y="283"/>
                    <a:pt x="183" y="283"/>
                    <a:pt x="191" y="287"/>
                  </a:cubicBezTo>
                  <a:lnTo>
                    <a:pt x="272" y="331"/>
                  </a:lnTo>
                  <a:cubicBezTo>
                    <a:pt x="274" y="332"/>
                    <a:pt x="276" y="331"/>
                    <a:pt x="277" y="331"/>
                  </a:cubicBezTo>
                  <a:cubicBezTo>
                    <a:pt x="277" y="331"/>
                    <a:pt x="278" y="329"/>
                    <a:pt x="278" y="327"/>
                  </a:cubicBezTo>
                  <a:lnTo>
                    <a:pt x="262" y="232"/>
                  </a:lnTo>
                  <a:cubicBezTo>
                    <a:pt x="261" y="224"/>
                    <a:pt x="263" y="216"/>
                    <a:pt x="269" y="211"/>
                  </a:cubicBezTo>
                  <a:lnTo>
                    <a:pt x="337" y="143"/>
                  </a:lnTo>
                  <a:cubicBezTo>
                    <a:pt x="338" y="141"/>
                    <a:pt x="338" y="139"/>
                    <a:pt x="338" y="139"/>
                  </a:cubicBezTo>
                  <a:cubicBezTo>
                    <a:pt x="337" y="138"/>
                    <a:pt x="337" y="136"/>
                    <a:pt x="334" y="136"/>
                  </a:cubicBezTo>
                  <a:lnTo>
                    <a:pt x="242" y="122"/>
                  </a:lnTo>
                  <a:cubicBezTo>
                    <a:pt x="234" y="121"/>
                    <a:pt x="227" y="116"/>
                    <a:pt x="224" y="109"/>
                  </a:cubicBezTo>
                  <a:lnTo>
                    <a:pt x="182" y="23"/>
                  </a:lnTo>
                  <a:cubicBezTo>
                    <a:pt x="181" y="21"/>
                    <a:pt x="180" y="20"/>
                    <a:pt x="179" y="20"/>
                  </a:cubicBezTo>
                  <a:close/>
                  <a:moveTo>
                    <a:pt x="83" y="352"/>
                  </a:moveTo>
                  <a:cubicBezTo>
                    <a:pt x="78" y="352"/>
                    <a:pt x="74" y="350"/>
                    <a:pt x="70" y="347"/>
                  </a:cubicBezTo>
                  <a:cubicBezTo>
                    <a:pt x="62" y="342"/>
                    <a:pt x="58" y="333"/>
                    <a:pt x="60" y="324"/>
                  </a:cubicBezTo>
                  <a:lnTo>
                    <a:pt x="76" y="228"/>
                  </a:lnTo>
                  <a:cubicBezTo>
                    <a:pt x="76" y="227"/>
                    <a:pt x="76" y="225"/>
                    <a:pt x="74" y="225"/>
                  </a:cubicBezTo>
                  <a:lnTo>
                    <a:pt x="7" y="157"/>
                  </a:lnTo>
                  <a:cubicBezTo>
                    <a:pt x="0" y="150"/>
                    <a:pt x="-2" y="141"/>
                    <a:pt x="1" y="132"/>
                  </a:cubicBezTo>
                  <a:cubicBezTo>
                    <a:pt x="4" y="123"/>
                    <a:pt x="11" y="117"/>
                    <a:pt x="20" y="116"/>
                  </a:cubicBezTo>
                  <a:lnTo>
                    <a:pt x="113" y="102"/>
                  </a:lnTo>
                  <a:cubicBezTo>
                    <a:pt x="114" y="102"/>
                    <a:pt x="115" y="101"/>
                    <a:pt x="116" y="99"/>
                  </a:cubicBezTo>
                  <a:lnTo>
                    <a:pt x="157" y="14"/>
                  </a:lnTo>
                  <a:cubicBezTo>
                    <a:pt x="161" y="5"/>
                    <a:pt x="170" y="0"/>
                    <a:pt x="179" y="0"/>
                  </a:cubicBezTo>
                  <a:cubicBezTo>
                    <a:pt x="188" y="0"/>
                    <a:pt x="197" y="5"/>
                    <a:pt x="201" y="14"/>
                  </a:cubicBezTo>
                  <a:lnTo>
                    <a:pt x="242" y="99"/>
                  </a:lnTo>
                  <a:cubicBezTo>
                    <a:pt x="243" y="101"/>
                    <a:pt x="244" y="102"/>
                    <a:pt x="245" y="102"/>
                  </a:cubicBezTo>
                  <a:lnTo>
                    <a:pt x="337" y="116"/>
                  </a:lnTo>
                  <a:cubicBezTo>
                    <a:pt x="346" y="117"/>
                    <a:pt x="354" y="123"/>
                    <a:pt x="357" y="132"/>
                  </a:cubicBezTo>
                  <a:cubicBezTo>
                    <a:pt x="360" y="141"/>
                    <a:pt x="358" y="150"/>
                    <a:pt x="351" y="157"/>
                  </a:cubicBezTo>
                  <a:lnTo>
                    <a:pt x="283" y="225"/>
                  </a:lnTo>
                  <a:cubicBezTo>
                    <a:pt x="282" y="225"/>
                    <a:pt x="282" y="227"/>
                    <a:pt x="282" y="228"/>
                  </a:cubicBezTo>
                  <a:lnTo>
                    <a:pt x="298" y="324"/>
                  </a:lnTo>
                  <a:cubicBezTo>
                    <a:pt x="300" y="333"/>
                    <a:pt x="296" y="342"/>
                    <a:pt x="288" y="347"/>
                  </a:cubicBezTo>
                  <a:cubicBezTo>
                    <a:pt x="281" y="353"/>
                    <a:pt x="271" y="353"/>
                    <a:pt x="263" y="349"/>
                  </a:cubicBezTo>
                  <a:lnTo>
                    <a:pt x="181" y="305"/>
                  </a:lnTo>
                  <a:cubicBezTo>
                    <a:pt x="180" y="304"/>
                    <a:pt x="178" y="304"/>
                    <a:pt x="177" y="305"/>
                  </a:cubicBezTo>
                  <a:lnTo>
                    <a:pt x="95" y="349"/>
                  </a:lnTo>
                  <a:cubicBezTo>
                    <a:pt x="91" y="351"/>
                    <a:pt x="87" y="352"/>
                    <a:pt x="83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3" name="Freeform: Shape 832">
              <a:extLst>
                <a:ext uri="{FF2B5EF4-FFF2-40B4-BE49-F238E27FC236}">
                  <a16:creationId xmlns:a16="http://schemas.microsoft.com/office/drawing/2014/main" id="{DE994CAE-43CF-4E4A-8841-3B5AF2C13478}"/>
                </a:ext>
              </a:extLst>
            </p:cNvPr>
            <p:cNvSpPr/>
            <p:nvPr/>
          </p:nvSpPr>
          <p:spPr>
            <a:xfrm>
              <a:off x="10216050" y="3880758"/>
              <a:ext cx="419979" cy="412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8" h="332">
                  <a:moveTo>
                    <a:pt x="182" y="8"/>
                  </a:moveTo>
                  <a:lnTo>
                    <a:pt x="223" y="94"/>
                  </a:lnTo>
                  <a:cubicBezTo>
                    <a:pt x="225" y="98"/>
                    <a:pt x="229" y="101"/>
                    <a:pt x="234" y="102"/>
                  </a:cubicBezTo>
                  <a:lnTo>
                    <a:pt x="326" y="116"/>
                  </a:lnTo>
                  <a:cubicBezTo>
                    <a:pt x="338" y="118"/>
                    <a:pt x="343" y="132"/>
                    <a:pt x="334" y="140"/>
                  </a:cubicBezTo>
                  <a:lnTo>
                    <a:pt x="267" y="208"/>
                  </a:lnTo>
                  <a:cubicBezTo>
                    <a:pt x="263" y="211"/>
                    <a:pt x="262" y="215"/>
                    <a:pt x="263" y="220"/>
                  </a:cubicBezTo>
                  <a:lnTo>
                    <a:pt x="278" y="316"/>
                  </a:lnTo>
                  <a:cubicBezTo>
                    <a:pt x="280" y="327"/>
                    <a:pt x="269" y="336"/>
                    <a:pt x="258" y="330"/>
                  </a:cubicBezTo>
                  <a:lnTo>
                    <a:pt x="176" y="286"/>
                  </a:lnTo>
                  <a:cubicBezTo>
                    <a:pt x="172" y="283"/>
                    <a:pt x="166" y="283"/>
                    <a:pt x="163" y="286"/>
                  </a:cubicBezTo>
                  <a:lnTo>
                    <a:pt x="80" y="330"/>
                  </a:lnTo>
                  <a:cubicBezTo>
                    <a:pt x="70" y="336"/>
                    <a:pt x="58" y="327"/>
                    <a:pt x="60" y="316"/>
                  </a:cubicBezTo>
                  <a:lnTo>
                    <a:pt x="76" y="220"/>
                  </a:lnTo>
                  <a:cubicBezTo>
                    <a:pt x="76" y="215"/>
                    <a:pt x="75" y="211"/>
                    <a:pt x="72" y="208"/>
                  </a:cubicBezTo>
                  <a:lnTo>
                    <a:pt x="5" y="140"/>
                  </a:lnTo>
                  <a:cubicBezTo>
                    <a:pt x="-4" y="132"/>
                    <a:pt x="1" y="118"/>
                    <a:pt x="12" y="116"/>
                  </a:cubicBezTo>
                  <a:lnTo>
                    <a:pt x="105" y="102"/>
                  </a:lnTo>
                  <a:cubicBezTo>
                    <a:pt x="110" y="101"/>
                    <a:pt x="113" y="98"/>
                    <a:pt x="116" y="94"/>
                  </a:cubicBezTo>
                  <a:lnTo>
                    <a:pt x="157" y="8"/>
                  </a:lnTo>
                  <a:cubicBezTo>
                    <a:pt x="162" y="-3"/>
                    <a:pt x="177" y="-3"/>
                    <a:pt x="182" y="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4" name="Freeform: Shape 833">
              <a:extLst>
                <a:ext uri="{FF2B5EF4-FFF2-40B4-BE49-F238E27FC236}">
                  <a16:creationId xmlns:a16="http://schemas.microsoft.com/office/drawing/2014/main" id="{FFA8AB1E-A532-47F2-90C9-A0219A23EEB4}"/>
                </a:ext>
              </a:extLst>
            </p:cNvPr>
            <p:cNvSpPr/>
            <p:nvPr/>
          </p:nvSpPr>
          <p:spPr>
            <a:xfrm>
              <a:off x="10203588" y="3869542"/>
              <a:ext cx="444904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8" h="352">
                  <a:moveTo>
                    <a:pt x="180" y="20"/>
                  </a:moveTo>
                  <a:cubicBezTo>
                    <a:pt x="178" y="20"/>
                    <a:pt x="176" y="21"/>
                    <a:pt x="176" y="23"/>
                  </a:cubicBezTo>
                  <a:lnTo>
                    <a:pt x="135" y="109"/>
                  </a:lnTo>
                  <a:cubicBezTo>
                    <a:pt x="131" y="116"/>
                    <a:pt x="125" y="121"/>
                    <a:pt x="117" y="122"/>
                  </a:cubicBezTo>
                  <a:lnTo>
                    <a:pt x="24" y="136"/>
                  </a:lnTo>
                  <a:cubicBezTo>
                    <a:pt x="22" y="136"/>
                    <a:pt x="21" y="138"/>
                    <a:pt x="21" y="139"/>
                  </a:cubicBezTo>
                  <a:cubicBezTo>
                    <a:pt x="21" y="139"/>
                    <a:pt x="20" y="141"/>
                    <a:pt x="22" y="143"/>
                  </a:cubicBezTo>
                  <a:lnTo>
                    <a:pt x="89" y="211"/>
                  </a:lnTo>
                  <a:cubicBezTo>
                    <a:pt x="95" y="216"/>
                    <a:pt x="97" y="224"/>
                    <a:pt x="96" y="232"/>
                  </a:cubicBezTo>
                  <a:lnTo>
                    <a:pt x="80" y="327"/>
                  </a:lnTo>
                  <a:cubicBezTo>
                    <a:pt x="80" y="329"/>
                    <a:pt x="81" y="331"/>
                    <a:pt x="82" y="331"/>
                  </a:cubicBezTo>
                  <a:cubicBezTo>
                    <a:pt x="82" y="331"/>
                    <a:pt x="84" y="332"/>
                    <a:pt x="85" y="331"/>
                  </a:cubicBezTo>
                  <a:lnTo>
                    <a:pt x="168" y="287"/>
                  </a:lnTo>
                  <a:cubicBezTo>
                    <a:pt x="175" y="283"/>
                    <a:pt x="184" y="283"/>
                    <a:pt x="191" y="287"/>
                  </a:cubicBezTo>
                  <a:lnTo>
                    <a:pt x="273" y="331"/>
                  </a:lnTo>
                  <a:cubicBezTo>
                    <a:pt x="275" y="332"/>
                    <a:pt x="276" y="331"/>
                    <a:pt x="277" y="331"/>
                  </a:cubicBezTo>
                  <a:cubicBezTo>
                    <a:pt x="278" y="331"/>
                    <a:pt x="279" y="329"/>
                    <a:pt x="279" y="327"/>
                  </a:cubicBezTo>
                  <a:lnTo>
                    <a:pt x="263" y="232"/>
                  </a:lnTo>
                  <a:cubicBezTo>
                    <a:pt x="262" y="224"/>
                    <a:pt x="264" y="216"/>
                    <a:pt x="269" y="211"/>
                  </a:cubicBezTo>
                  <a:lnTo>
                    <a:pt x="337" y="143"/>
                  </a:lnTo>
                  <a:cubicBezTo>
                    <a:pt x="338" y="141"/>
                    <a:pt x="338" y="139"/>
                    <a:pt x="338" y="139"/>
                  </a:cubicBezTo>
                  <a:cubicBezTo>
                    <a:pt x="338" y="138"/>
                    <a:pt x="337" y="136"/>
                    <a:pt x="335" y="136"/>
                  </a:cubicBezTo>
                  <a:lnTo>
                    <a:pt x="242" y="122"/>
                  </a:lnTo>
                  <a:cubicBezTo>
                    <a:pt x="234" y="121"/>
                    <a:pt x="227" y="116"/>
                    <a:pt x="224" y="109"/>
                  </a:cubicBezTo>
                  <a:lnTo>
                    <a:pt x="183" y="23"/>
                  </a:lnTo>
                  <a:cubicBezTo>
                    <a:pt x="182" y="21"/>
                    <a:pt x="180" y="20"/>
                    <a:pt x="180" y="20"/>
                  </a:cubicBezTo>
                  <a:close/>
                  <a:moveTo>
                    <a:pt x="84" y="352"/>
                  </a:moveTo>
                  <a:cubicBezTo>
                    <a:pt x="79" y="352"/>
                    <a:pt x="74" y="350"/>
                    <a:pt x="69" y="347"/>
                  </a:cubicBezTo>
                  <a:cubicBezTo>
                    <a:pt x="62" y="342"/>
                    <a:pt x="58" y="333"/>
                    <a:pt x="60" y="324"/>
                  </a:cubicBezTo>
                  <a:lnTo>
                    <a:pt x="76" y="228"/>
                  </a:lnTo>
                  <a:cubicBezTo>
                    <a:pt x="76" y="227"/>
                    <a:pt x="76" y="225"/>
                    <a:pt x="75" y="225"/>
                  </a:cubicBezTo>
                  <a:lnTo>
                    <a:pt x="7" y="157"/>
                  </a:lnTo>
                  <a:cubicBezTo>
                    <a:pt x="0" y="150"/>
                    <a:pt x="-1" y="141"/>
                    <a:pt x="2" y="132"/>
                  </a:cubicBezTo>
                  <a:cubicBezTo>
                    <a:pt x="4" y="123"/>
                    <a:pt x="11" y="117"/>
                    <a:pt x="21" y="116"/>
                  </a:cubicBezTo>
                  <a:lnTo>
                    <a:pt x="113" y="102"/>
                  </a:lnTo>
                  <a:cubicBezTo>
                    <a:pt x="115" y="102"/>
                    <a:pt x="116" y="101"/>
                    <a:pt x="117" y="99"/>
                  </a:cubicBezTo>
                  <a:lnTo>
                    <a:pt x="158" y="14"/>
                  </a:lnTo>
                  <a:cubicBezTo>
                    <a:pt x="162" y="5"/>
                    <a:pt x="170" y="0"/>
                    <a:pt x="180" y="0"/>
                  </a:cubicBezTo>
                  <a:cubicBezTo>
                    <a:pt x="189" y="0"/>
                    <a:pt x="197" y="5"/>
                    <a:pt x="201" y="14"/>
                  </a:cubicBezTo>
                  <a:lnTo>
                    <a:pt x="242" y="99"/>
                  </a:lnTo>
                  <a:cubicBezTo>
                    <a:pt x="243" y="101"/>
                    <a:pt x="244" y="102"/>
                    <a:pt x="245" y="102"/>
                  </a:cubicBezTo>
                  <a:lnTo>
                    <a:pt x="338" y="116"/>
                  </a:lnTo>
                  <a:cubicBezTo>
                    <a:pt x="347" y="117"/>
                    <a:pt x="354" y="123"/>
                    <a:pt x="358" y="132"/>
                  </a:cubicBezTo>
                  <a:cubicBezTo>
                    <a:pt x="360" y="141"/>
                    <a:pt x="358" y="150"/>
                    <a:pt x="351" y="157"/>
                  </a:cubicBezTo>
                  <a:lnTo>
                    <a:pt x="284" y="225"/>
                  </a:lnTo>
                  <a:cubicBezTo>
                    <a:pt x="283" y="225"/>
                    <a:pt x="282" y="227"/>
                    <a:pt x="283" y="228"/>
                  </a:cubicBezTo>
                  <a:lnTo>
                    <a:pt x="299" y="324"/>
                  </a:lnTo>
                  <a:cubicBezTo>
                    <a:pt x="300" y="333"/>
                    <a:pt x="296" y="342"/>
                    <a:pt x="289" y="347"/>
                  </a:cubicBezTo>
                  <a:cubicBezTo>
                    <a:pt x="281" y="353"/>
                    <a:pt x="271" y="353"/>
                    <a:pt x="263" y="349"/>
                  </a:cubicBezTo>
                  <a:lnTo>
                    <a:pt x="181" y="305"/>
                  </a:lnTo>
                  <a:cubicBezTo>
                    <a:pt x="180" y="304"/>
                    <a:pt x="178" y="304"/>
                    <a:pt x="178" y="305"/>
                  </a:cubicBezTo>
                  <a:lnTo>
                    <a:pt x="95" y="349"/>
                  </a:lnTo>
                  <a:cubicBezTo>
                    <a:pt x="91" y="351"/>
                    <a:pt x="88" y="352"/>
                    <a:pt x="84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5" name="Freeform: Shape 834">
              <a:extLst>
                <a:ext uri="{FF2B5EF4-FFF2-40B4-BE49-F238E27FC236}">
                  <a16:creationId xmlns:a16="http://schemas.microsoft.com/office/drawing/2014/main" id="{D3D8E082-DCE1-48EC-AC55-44E72575B09C}"/>
                </a:ext>
              </a:extLst>
            </p:cNvPr>
            <p:cNvSpPr/>
            <p:nvPr/>
          </p:nvSpPr>
          <p:spPr>
            <a:xfrm>
              <a:off x="10800532" y="3880758"/>
              <a:ext cx="421226" cy="412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9" h="332">
                  <a:moveTo>
                    <a:pt x="182" y="8"/>
                  </a:moveTo>
                  <a:lnTo>
                    <a:pt x="224" y="94"/>
                  </a:lnTo>
                  <a:cubicBezTo>
                    <a:pt x="225" y="98"/>
                    <a:pt x="230" y="101"/>
                    <a:pt x="234" y="102"/>
                  </a:cubicBezTo>
                  <a:lnTo>
                    <a:pt x="327" y="116"/>
                  </a:lnTo>
                  <a:cubicBezTo>
                    <a:pt x="338" y="118"/>
                    <a:pt x="343" y="132"/>
                    <a:pt x="335" y="140"/>
                  </a:cubicBezTo>
                  <a:lnTo>
                    <a:pt x="267" y="208"/>
                  </a:lnTo>
                  <a:cubicBezTo>
                    <a:pt x="264" y="211"/>
                    <a:pt x="263" y="215"/>
                    <a:pt x="263" y="220"/>
                  </a:cubicBezTo>
                  <a:lnTo>
                    <a:pt x="279" y="316"/>
                  </a:lnTo>
                  <a:cubicBezTo>
                    <a:pt x="281" y="327"/>
                    <a:pt x="269" y="336"/>
                    <a:pt x="258" y="330"/>
                  </a:cubicBezTo>
                  <a:lnTo>
                    <a:pt x="176" y="286"/>
                  </a:lnTo>
                  <a:cubicBezTo>
                    <a:pt x="172" y="283"/>
                    <a:pt x="167" y="283"/>
                    <a:pt x="163" y="286"/>
                  </a:cubicBezTo>
                  <a:lnTo>
                    <a:pt x="81" y="330"/>
                  </a:lnTo>
                  <a:cubicBezTo>
                    <a:pt x="71" y="336"/>
                    <a:pt x="58" y="327"/>
                    <a:pt x="60" y="316"/>
                  </a:cubicBezTo>
                  <a:lnTo>
                    <a:pt x="76" y="220"/>
                  </a:lnTo>
                  <a:cubicBezTo>
                    <a:pt x="77" y="215"/>
                    <a:pt x="76" y="211"/>
                    <a:pt x="72" y="208"/>
                  </a:cubicBezTo>
                  <a:lnTo>
                    <a:pt x="4" y="140"/>
                  </a:lnTo>
                  <a:cubicBezTo>
                    <a:pt x="-4" y="132"/>
                    <a:pt x="1" y="118"/>
                    <a:pt x="13" y="116"/>
                  </a:cubicBezTo>
                  <a:lnTo>
                    <a:pt x="105" y="102"/>
                  </a:lnTo>
                  <a:cubicBezTo>
                    <a:pt x="110" y="101"/>
                    <a:pt x="114" y="98"/>
                    <a:pt x="116" y="94"/>
                  </a:cubicBezTo>
                  <a:lnTo>
                    <a:pt x="157" y="8"/>
                  </a:lnTo>
                  <a:cubicBezTo>
                    <a:pt x="162" y="-3"/>
                    <a:pt x="177" y="-3"/>
                    <a:pt x="182" y="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6" name="Freeform: Shape 835">
              <a:extLst>
                <a:ext uri="{FF2B5EF4-FFF2-40B4-BE49-F238E27FC236}">
                  <a16:creationId xmlns:a16="http://schemas.microsoft.com/office/drawing/2014/main" id="{A178AC82-3B49-4BC3-8BAE-8DB0303DAE89}"/>
                </a:ext>
              </a:extLst>
            </p:cNvPr>
            <p:cNvSpPr/>
            <p:nvPr/>
          </p:nvSpPr>
          <p:spPr>
            <a:xfrm>
              <a:off x="10788069" y="3869542"/>
              <a:ext cx="444904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8" h="352">
                  <a:moveTo>
                    <a:pt x="178" y="20"/>
                  </a:moveTo>
                  <a:cubicBezTo>
                    <a:pt x="178" y="20"/>
                    <a:pt x="176" y="21"/>
                    <a:pt x="175" y="23"/>
                  </a:cubicBezTo>
                  <a:lnTo>
                    <a:pt x="134" y="109"/>
                  </a:lnTo>
                  <a:cubicBezTo>
                    <a:pt x="130" y="116"/>
                    <a:pt x="124" y="121"/>
                    <a:pt x="115" y="122"/>
                  </a:cubicBezTo>
                  <a:lnTo>
                    <a:pt x="23" y="136"/>
                  </a:lnTo>
                  <a:cubicBezTo>
                    <a:pt x="21" y="136"/>
                    <a:pt x="20" y="138"/>
                    <a:pt x="20" y="139"/>
                  </a:cubicBezTo>
                  <a:cubicBezTo>
                    <a:pt x="20" y="139"/>
                    <a:pt x="20" y="141"/>
                    <a:pt x="21" y="143"/>
                  </a:cubicBezTo>
                  <a:lnTo>
                    <a:pt x="89" y="211"/>
                  </a:lnTo>
                  <a:cubicBezTo>
                    <a:pt x="94" y="216"/>
                    <a:pt x="97" y="224"/>
                    <a:pt x="96" y="232"/>
                  </a:cubicBezTo>
                  <a:lnTo>
                    <a:pt x="80" y="327"/>
                  </a:lnTo>
                  <a:cubicBezTo>
                    <a:pt x="79" y="329"/>
                    <a:pt x="80" y="331"/>
                    <a:pt x="81" y="331"/>
                  </a:cubicBezTo>
                  <a:cubicBezTo>
                    <a:pt x="81" y="331"/>
                    <a:pt x="83" y="332"/>
                    <a:pt x="85" y="331"/>
                  </a:cubicBezTo>
                  <a:lnTo>
                    <a:pt x="167" y="287"/>
                  </a:lnTo>
                  <a:cubicBezTo>
                    <a:pt x="174" y="283"/>
                    <a:pt x="183" y="283"/>
                    <a:pt x="190" y="287"/>
                  </a:cubicBezTo>
                  <a:lnTo>
                    <a:pt x="272" y="331"/>
                  </a:lnTo>
                  <a:cubicBezTo>
                    <a:pt x="274" y="332"/>
                    <a:pt x="276" y="331"/>
                    <a:pt x="276" y="331"/>
                  </a:cubicBezTo>
                  <a:cubicBezTo>
                    <a:pt x="277" y="331"/>
                    <a:pt x="278" y="329"/>
                    <a:pt x="278" y="327"/>
                  </a:cubicBezTo>
                  <a:lnTo>
                    <a:pt x="262" y="232"/>
                  </a:lnTo>
                  <a:cubicBezTo>
                    <a:pt x="261" y="224"/>
                    <a:pt x="263" y="216"/>
                    <a:pt x="269" y="211"/>
                  </a:cubicBezTo>
                  <a:lnTo>
                    <a:pt x="337" y="143"/>
                  </a:lnTo>
                  <a:cubicBezTo>
                    <a:pt x="338" y="141"/>
                    <a:pt x="338" y="139"/>
                    <a:pt x="338" y="139"/>
                  </a:cubicBezTo>
                  <a:cubicBezTo>
                    <a:pt x="337" y="138"/>
                    <a:pt x="337" y="136"/>
                    <a:pt x="334" y="136"/>
                  </a:cubicBezTo>
                  <a:lnTo>
                    <a:pt x="241" y="122"/>
                  </a:lnTo>
                  <a:cubicBezTo>
                    <a:pt x="234" y="121"/>
                    <a:pt x="227" y="116"/>
                    <a:pt x="223" y="109"/>
                  </a:cubicBezTo>
                  <a:lnTo>
                    <a:pt x="182" y="23"/>
                  </a:lnTo>
                  <a:cubicBezTo>
                    <a:pt x="181" y="21"/>
                    <a:pt x="180" y="20"/>
                    <a:pt x="178" y="20"/>
                  </a:cubicBezTo>
                  <a:close/>
                  <a:moveTo>
                    <a:pt x="83" y="352"/>
                  </a:moveTo>
                  <a:cubicBezTo>
                    <a:pt x="78" y="352"/>
                    <a:pt x="73" y="350"/>
                    <a:pt x="69" y="347"/>
                  </a:cubicBezTo>
                  <a:cubicBezTo>
                    <a:pt x="62" y="342"/>
                    <a:pt x="57" y="333"/>
                    <a:pt x="59" y="324"/>
                  </a:cubicBezTo>
                  <a:lnTo>
                    <a:pt x="75" y="228"/>
                  </a:lnTo>
                  <a:cubicBezTo>
                    <a:pt x="75" y="227"/>
                    <a:pt x="75" y="225"/>
                    <a:pt x="74" y="225"/>
                  </a:cubicBezTo>
                  <a:lnTo>
                    <a:pt x="7" y="157"/>
                  </a:lnTo>
                  <a:cubicBezTo>
                    <a:pt x="0" y="150"/>
                    <a:pt x="-2" y="141"/>
                    <a:pt x="1" y="132"/>
                  </a:cubicBezTo>
                  <a:cubicBezTo>
                    <a:pt x="4" y="123"/>
                    <a:pt x="11" y="117"/>
                    <a:pt x="20" y="116"/>
                  </a:cubicBezTo>
                  <a:lnTo>
                    <a:pt x="113" y="102"/>
                  </a:lnTo>
                  <a:cubicBezTo>
                    <a:pt x="114" y="102"/>
                    <a:pt x="115" y="101"/>
                    <a:pt x="115" y="99"/>
                  </a:cubicBezTo>
                  <a:lnTo>
                    <a:pt x="157" y="14"/>
                  </a:lnTo>
                  <a:cubicBezTo>
                    <a:pt x="161" y="5"/>
                    <a:pt x="170" y="0"/>
                    <a:pt x="178" y="0"/>
                  </a:cubicBezTo>
                  <a:cubicBezTo>
                    <a:pt x="188" y="0"/>
                    <a:pt x="196" y="5"/>
                    <a:pt x="201" y="14"/>
                  </a:cubicBezTo>
                  <a:lnTo>
                    <a:pt x="241" y="99"/>
                  </a:lnTo>
                  <a:cubicBezTo>
                    <a:pt x="242" y="101"/>
                    <a:pt x="243" y="102"/>
                    <a:pt x="245" y="102"/>
                  </a:cubicBezTo>
                  <a:lnTo>
                    <a:pt x="337" y="116"/>
                  </a:lnTo>
                  <a:cubicBezTo>
                    <a:pt x="346" y="117"/>
                    <a:pt x="354" y="123"/>
                    <a:pt x="356" y="132"/>
                  </a:cubicBezTo>
                  <a:cubicBezTo>
                    <a:pt x="360" y="141"/>
                    <a:pt x="357" y="150"/>
                    <a:pt x="351" y="157"/>
                  </a:cubicBezTo>
                  <a:lnTo>
                    <a:pt x="283" y="225"/>
                  </a:lnTo>
                  <a:cubicBezTo>
                    <a:pt x="282" y="225"/>
                    <a:pt x="282" y="227"/>
                    <a:pt x="282" y="228"/>
                  </a:cubicBezTo>
                  <a:lnTo>
                    <a:pt x="298" y="324"/>
                  </a:lnTo>
                  <a:cubicBezTo>
                    <a:pt x="300" y="333"/>
                    <a:pt x="296" y="342"/>
                    <a:pt x="288" y="347"/>
                  </a:cubicBezTo>
                  <a:cubicBezTo>
                    <a:pt x="281" y="353"/>
                    <a:pt x="271" y="353"/>
                    <a:pt x="262" y="349"/>
                  </a:cubicBezTo>
                  <a:lnTo>
                    <a:pt x="181" y="305"/>
                  </a:lnTo>
                  <a:cubicBezTo>
                    <a:pt x="179" y="304"/>
                    <a:pt x="178" y="304"/>
                    <a:pt x="177" y="305"/>
                  </a:cubicBezTo>
                  <a:lnTo>
                    <a:pt x="95" y="349"/>
                  </a:lnTo>
                  <a:cubicBezTo>
                    <a:pt x="91" y="351"/>
                    <a:pt x="87" y="352"/>
                    <a:pt x="83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837" name="Group 836">
            <a:extLst>
              <a:ext uri="{FF2B5EF4-FFF2-40B4-BE49-F238E27FC236}">
                <a16:creationId xmlns:a16="http://schemas.microsoft.com/office/drawing/2014/main" id="{1B341DE1-F615-42C4-9E7B-2A2D2EE32A3B}"/>
              </a:ext>
            </a:extLst>
          </p:cNvPr>
          <p:cNvGrpSpPr/>
          <p:nvPr/>
        </p:nvGrpSpPr>
        <p:grpSpPr>
          <a:xfrm>
            <a:off x="13581323" y="6121643"/>
            <a:ext cx="2622274" cy="3038846"/>
            <a:chOff x="13474056" y="4397126"/>
            <a:chExt cx="2830016" cy="3279590"/>
          </a:xfrm>
        </p:grpSpPr>
        <p:grpSp>
          <p:nvGrpSpPr>
            <p:cNvPr id="838" name="Group 837">
              <a:extLst>
                <a:ext uri="{FF2B5EF4-FFF2-40B4-BE49-F238E27FC236}">
                  <a16:creationId xmlns:a16="http://schemas.microsoft.com/office/drawing/2014/main" id="{CF4F3848-E729-4DCF-BA97-8F9891ECCB7E}"/>
                </a:ext>
              </a:extLst>
            </p:cNvPr>
            <p:cNvGrpSpPr/>
            <p:nvPr/>
          </p:nvGrpSpPr>
          <p:grpSpPr>
            <a:xfrm>
              <a:off x="13474056" y="4397126"/>
              <a:ext cx="2811148" cy="2530232"/>
              <a:chOff x="15533160" y="1591774"/>
              <a:chExt cx="2532154" cy="2279118"/>
            </a:xfrm>
          </p:grpSpPr>
          <p:sp>
            <p:nvSpPr>
              <p:cNvPr id="864" name="Freeform: Shape 863">
                <a:extLst>
                  <a:ext uri="{FF2B5EF4-FFF2-40B4-BE49-F238E27FC236}">
                    <a16:creationId xmlns:a16="http://schemas.microsoft.com/office/drawing/2014/main" id="{70697F60-E330-479F-BAC4-224722939000}"/>
                  </a:ext>
                </a:extLst>
              </p:cNvPr>
              <p:cNvSpPr/>
              <p:nvPr/>
            </p:nvSpPr>
            <p:spPr>
              <a:xfrm>
                <a:off x="15543245" y="1601860"/>
                <a:ext cx="2511984" cy="225895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741" h="2465">
                    <a:moveTo>
                      <a:pt x="2725" y="1072"/>
                    </a:moveTo>
                    <a:lnTo>
                      <a:pt x="2033" y="40"/>
                    </a:lnTo>
                    <a:cubicBezTo>
                      <a:pt x="2005" y="-2"/>
                      <a:pt x="1948" y="-13"/>
                      <a:pt x="1906" y="15"/>
                    </a:cubicBezTo>
                    <a:lnTo>
                      <a:pt x="40" y="1264"/>
                    </a:lnTo>
                    <a:cubicBezTo>
                      <a:pt x="-2" y="1292"/>
                      <a:pt x="-13" y="1349"/>
                      <a:pt x="15" y="1392"/>
                    </a:cubicBezTo>
                    <a:lnTo>
                      <a:pt x="706" y="2424"/>
                    </a:lnTo>
                    <a:cubicBezTo>
                      <a:pt x="734" y="2466"/>
                      <a:pt x="792" y="2478"/>
                      <a:pt x="834" y="2449"/>
                    </a:cubicBezTo>
                    <a:lnTo>
                      <a:pt x="2699" y="1200"/>
                    </a:lnTo>
                    <a:cubicBezTo>
                      <a:pt x="2742" y="1172"/>
                      <a:pt x="2753" y="1115"/>
                      <a:pt x="2725" y="1072"/>
                    </a:cubicBezTo>
                    <a:close/>
                  </a:path>
                </a:pathLst>
              </a:custGeom>
              <a:solidFill>
                <a:schemeClr val="accent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65" name="Freeform: Shape 864">
                <a:extLst>
                  <a:ext uri="{FF2B5EF4-FFF2-40B4-BE49-F238E27FC236}">
                    <a16:creationId xmlns:a16="http://schemas.microsoft.com/office/drawing/2014/main" id="{491E451E-E201-4BD7-BA69-A4113FAC5615}"/>
                  </a:ext>
                </a:extLst>
              </p:cNvPr>
              <p:cNvSpPr/>
              <p:nvPr/>
            </p:nvSpPr>
            <p:spPr>
              <a:xfrm>
                <a:off x="15533160" y="1591774"/>
                <a:ext cx="2532154" cy="227911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763" h="2487">
                    <a:moveTo>
                      <a:pt x="1968" y="22"/>
                    </a:moveTo>
                    <a:cubicBezTo>
                      <a:pt x="1953" y="22"/>
                      <a:pt x="1937" y="27"/>
                      <a:pt x="1924" y="36"/>
                    </a:cubicBezTo>
                    <a:lnTo>
                      <a:pt x="58" y="1284"/>
                    </a:lnTo>
                    <a:cubicBezTo>
                      <a:pt x="21" y="1309"/>
                      <a:pt x="11" y="1360"/>
                      <a:pt x="36" y="1397"/>
                    </a:cubicBezTo>
                    <a:lnTo>
                      <a:pt x="728" y="2429"/>
                    </a:lnTo>
                    <a:cubicBezTo>
                      <a:pt x="739" y="2447"/>
                      <a:pt x="757" y="2459"/>
                      <a:pt x="779" y="2464"/>
                    </a:cubicBezTo>
                    <a:cubicBezTo>
                      <a:pt x="800" y="2468"/>
                      <a:pt x="822" y="2464"/>
                      <a:pt x="840" y="2451"/>
                    </a:cubicBezTo>
                    <a:lnTo>
                      <a:pt x="2705" y="1202"/>
                    </a:lnTo>
                    <a:cubicBezTo>
                      <a:pt x="2723" y="1190"/>
                      <a:pt x="2735" y="1171"/>
                      <a:pt x="2739" y="1150"/>
                    </a:cubicBezTo>
                    <a:cubicBezTo>
                      <a:pt x="2744" y="1129"/>
                      <a:pt x="2739" y="1108"/>
                      <a:pt x="2727" y="1089"/>
                    </a:cubicBezTo>
                    <a:lnTo>
                      <a:pt x="2036" y="58"/>
                    </a:lnTo>
                    <a:cubicBezTo>
                      <a:pt x="2020" y="35"/>
                      <a:pt x="1995" y="22"/>
                      <a:pt x="1968" y="22"/>
                    </a:cubicBezTo>
                    <a:close/>
                    <a:moveTo>
                      <a:pt x="795" y="2487"/>
                    </a:moveTo>
                    <a:cubicBezTo>
                      <a:pt x="788" y="2487"/>
                      <a:pt x="781" y="2486"/>
                      <a:pt x="775" y="2485"/>
                    </a:cubicBezTo>
                    <a:cubicBezTo>
                      <a:pt x="748" y="2479"/>
                      <a:pt x="724" y="2464"/>
                      <a:pt x="709" y="2442"/>
                    </a:cubicBezTo>
                    <a:lnTo>
                      <a:pt x="17" y="1409"/>
                    </a:lnTo>
                    <a:cubicBezTo>
                      <a:pt x="-14" y="1362"/>
                      <a:pt x="-1" y="1298"/>
                      <a:pt x="46" y="1266"/>
                    </a:cubicBezTo>
                    <a:lnTo>
                      <a:pt x="1911" y="18"/>
                    </a:lnTo>
                    <a:cubicBezTo>
                      <a:pt x="1958" y="-14"/>
                      <a:pt x="2023" y="-1"/>
                      <a:pt x="2054" y="46"/>
                    </a:cubicBezTo>
                    <a:lnTo>
                      <a:pt x="2746" y="1077"/>
                    </a:lnTo>
                    <a:cubicBezTo>
                      <a:pt x="2761" y="1100"/>
                      <a:pt x="2766" y="1128"/>
                      <a:pt x="2761" y="1155"/>
                    </a:cubicBezTo>
                    <a:cubicBezTo>
                      <a:pt x="2755" y="1182"/>
                      <a:pt x="2740" y="1205"/>
                      <a:pt x="2718" y="1220"/>
                    </a:cubicBezTo>
                    <a:lnTo>
                      <a:pt x="852" y="2470"/>
                    </a:lnTo>
                    <a:cubicBezTo>
                      <a:pt x="835" y="2481"/>
                      <a:pt x="815" y="2487"/>
                      <a:pt x="795" y="2487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66" name="Freeform: Shape 865">
                <a:extLst>
                  <a:ext uri="{FF2B5EF4-FFF2-40B4-BE49-F238E27FC236}">
                    <a16:creationId xmlns:a16="http://schemas.microsoft.com/office/drawing/2014/main" id="{08B34D2A-7A0D-492C-B743-1E9BAF89D206}"/>
                  </a:ext>
                </a:extLst>
              </p:cNvPr>
              <p:cNvSpPr/>
              <p:nvPr/>
            </p:nvSpPr>
            <p:spPr>
              <a:xfrm>
                <a:off x="16809321" y="3135635"/>
                <a:ext cx="139351" cy="1366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3" h="150">
                    <a:moveTo>
                      <a:pt x="38" y="1"/>
                    </a:moveTo>
                    <a:lnTo>
                      <a:pt x="75" y="22"/>
                    </a:lnTo>
                    <a:cubicBezTo>
                      <a:pt x="76" y="24"/>
                      <a:pt x="79" y="24"/>
                      <a:pt x="81" y="23"/>
                    </a:cubicBezTo>
                    <a:lnTo>
                      <a:pt x="118" y="5"/>
                    </a:lnTo>
                    <a:cubicBezTo>
                      <a:pt x="123" y="3"/>
                      <a:pt x="128" y="6"/>
                      <a:pt x="128" y="12"/>
                    </a:cubicBezTo>
                    <a:lnTo>
                      <a:pt x="119" y="54"/>
                    </a:lnTo>
                    <a:cubicBezTo>
                      <a:pt x="119" y="56"/>
                      <a:pt x="120" y="58"/>
                      <a:pt x="121" y="60"/>
                    </a:cubicBezTo>
                    <a:lnTo>
                      <a:pt x="151" y="92"/>
                    </a:lnTo>
                    <a:cubicBezTo>
                      <a:pt x="154" y="95"/>
                      <a:pt x="152" y="101"/>
                      <a:pt x="147" y="102"/>
                    </a:cubicBezTo>
                    <a:lnTo>
                      <a:pt x="105" y="106"/>
                    </a:lnTo>
                    <a:cubicBezTo>
                      <a:pt x="103" y="106"/>
                      <a:pt x="101" y="108"/>
                      <a:pt x="100" y="109"/>
                    </a:cubicBezTo>
                    <a:lnTo>
                      <a:pt x="81" y="146"/>
                    </a:lnTo>
                    <a:cubicBezTo>
                      <a:pt x="78" y="151"/>
                      <a:pt x="71" y="151"/>
                      <a:pt x="69" y="146"/>
                    </a:cubicBezTo>
                    <a:lnTo>
                      <a:pt x="51" y="106"/>
                    </a:lnTo>
                    <a:cubicBezTo>
                      <a:pt x="51" y="104"/>
                      <a:pt x="49" y="103"/>
                      <a:pt x="47" y="103"/>
                    </a:cubicBezTo>
                    <a:lnTo>
                      <a:pt x="5" y="94"/>
                    </a:lnTo>
                    <a:cubicBezTo>
                      <a:pt x="-1" y="93"/>
                      <a:pt x="-2" y="87"/>
                      <a:pt x="2" y="84"/>
                    </a:cubicBezTo>
                    <a:lnTo>
                      <a:pt x="33" y="55"/>
                    </a:lnTo>
                    <a:cubicBezTo>
                      <a:pt x="34" y="54"/>
                      <a:pt x="35" y="52"/>
                      <a:pt x="35" y="49"/>
                    </a:cubicBezTo>
                    <a:lnTo>
                      <a:pt x="29" y="7"/>
                    </a:lnTo>
                    <a:cubicBezTo>
                      <a:pt x="28" y="2"/>
                      <a:pt x="34" y="-2"/>
                      <a:pt x="38" y="1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67" name="Freeform: Shape 866">
                <a:extLst>
                  <a:ext uri="{FF2B5EF4-FFF2-40B4-BE49-F238E27FC236}">
                    <a16:creationId xmlns:a16="http://schemas.microsoft.com/office/drawing/2014/main" id="{705E9796-7989-4E14-BEDA-A5F4457F4307}"/>
                  </a:ext>
                </a:extLst>
              </p:cNvPr>
              <p:cNvSpPr/>
              <p:nvPr/>
            </p:nvSpPr>
            <p:spPr>
              <a:xfrm>
                <a:off x="16801985" y="3128298"/>
                <a:ext cx="154936" cy="15126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0" h="166">
                    <a:moveTo>
                      <a:pt x="136" y="64"/>
                    </a:moveTo>
                    <a:close/>
                    <a:moveTo>
                      <a:pt x="19" y="95"/>
                    </a:moveTo>
                    <a:lnTo>
                      <a:pt x="57" y="103"/>
                    </a:lnTo>
                    <a:cubicBezTo>
                      <a:pt x="62" y="103"/>
                      <a:pt x="66" y="107"/>
                      <a:pt x="68" y="111"/>
                    </a:cubicBezTo>
                    <a:lnTo>
                      <a:pt x="84" y="147"/>
                    </a:lnTo>
                    <a:lnTo>
                      <a:pt x="102" y="113"/>
                    </a:lnTo>
                    <a:cubicBezTo>
                      <a:pt x="104" y="109"/>
                      <a:pt x="108" y="106"/>
                      <a:pt x="113" y="106"/>
                    </a:cubicBezTo>
                    <a:lnTo>
                      <a:pt x="151" y="102"/>
                    </a:lnTo>
                    <a:lnTo>
                      <a:pt x="124" y="73"/>
                    </a:lnTo>
                    <a:cubicBezTo>
                      <a:pt x="121" y="70"/>
                      <a:pt x="120" y="65"/>
                      <a:pt x="120" y="60"/>
                    </a:cubicBezTo>
                    <a:lnTo>
                      <a:pt x="127" y="22"/>
                    </a:lnTo>
                    <a:lnTo>
                      <a:pt x="93" y="38"/>
                    </a:lnTo>
                    <a:cubicBezTo>
                      <a:pt x="89" y="40"/>
                      <a:pt x="84" y="40"/>
                      <a:pt x="80" y="38"/>
                    </a:cubicBezTo>
                    <a:lnTo>
                      <a:pt x="46" y="18"/>
                    </a:lnTo>
                    <a:lnTo>
                      <a:pt x="52" y="56"/>
                    </a:lnTo>
                    <a:cubicBezTo>
                      <a:pt x="52" y="61"/>
                      <a:pt x="51" y="66"/>
                      <a:pt x="47" y="69"/>
                    </a:cubicBezTo>
                    <a:close/>
                    <a:moveTo>
                      <a:pt x="84" y="166"/>
                    </a:moveTo>
                    <a:cubicBezTo>
                      <a:pt x="78" y="166"/>
                      <a:pt x="73" y="163"/>
                      <a:pt x="71" y="157"/>
                    </a:cubicBezTo>
                    <a:lnTo>
                      <a:pt x="53" y="118"/>
                    </a:lnTo>
                    <a:lnTo>
                      <a:pt x="12" y="110"/>
                    </a:lnTo>
                    <a:cubicBezTo>
                      <a:pt x="6" y="109"/>
                      <a:pt x="2" y="105"/>
                      <a:pt x="1" y="100"/>
                    </a:cubicBezTo>
                    <a:cubicBezTo>
                      <a:pt x="-1" y="95"/>
                      <a:pt x="1" y="89"/>
                      <a:pt x="5" y="86"/>
                    </a:cubicBezTo>
                    <a:lnTo>
                      <a:pt x="35" y="57"/>
                    </a:lnTo>
                    <a:lnTo>
                      <a:pt x="30" y="16"/>
                    </a:lnTo>
                    <a:cubicBezTo>
                      <a:pt x="28" y="11"/>
                      <a:pt x="31" y="5"/>
                      <a:pt x="36" y="2"/>
                    </a:cubicBezTo>
                    <a:cubicBezTo>
                      <a:pt x="40" y="-1"/>
                      <a:pt x="46" y="-1"/>
                      <a:pt x="51" y="2"/>
                    </a:cubicBezTo>
                    <a:lnTo>
                      <a:pt x="87" y="23"/>
                    </a:lnTo>
                    <a:lnTo>
                      <a:pt x="125" y="5"/>
                    </a:lnTo>
                    <a:cubicBezTo>
                      <a:pt x="129" y="3"/>
                      <a:pt x="135" y="3"/>
                      <a:pt x="139" y="7"/>
                    </a:cubicBezTo>
                    <a:cubicBezTo>
                      <a:pt x="143" y="10"/>
                      <a:pt x="146" y="16"/>
                      <a:pt x="145" y="21"/>
                    </a:cubicBezTo>
                    <a:lnTo>
                      <a:pt x="137" y="63"/>
                    </a:lnTo>
                    <a:lnTo>
                      <a:pt x="165" y="93"/>
                    </a:lnTo>
                    <a:cubicBezTo>
                      <a:pt x="170" y="98"/>
                      <a:pt x="171" y="103"/>
                      <a:pt x="169" y="109"/>
                    </a:cubicBezTo>
                    <a:cubicBezTo>
                      <a:pt x="167" y="114"/>
                      <a:pt x="162" y="117"/>
                      <a:pt x="156" y="118"/>
                    </a:cubicBezTo>
                    <a:lnTo>
                      <a:pt x="116" y="122"/>
                    </a:lnTo>
                    <a:lnTo>
                      <a:pt x="97" y="158"/>
                    </a:lnTo>
                    <a:cubicBezTo>
                      <a:pt x="95" y="163"/>
                      <a:pt x="90" y="166"/>
                      <a:pt x="84" y="166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68" name="Freeform: Shape 867">
                <a:extLst>
                  <a:ext uri="{FF2B5EF4-FFF2-40B4-BE49-F238E27FC236}">
                    <a16:creationId xmlns:a16="http://schemas.microsoft.com/office/drawing/2014/main" id="{5A01BCDF-D876-47FB-908A-203F9B40262C}"/>
                  </a:ext>
                </a:extLst>
              </p:cNvPr>
              <p:cNvSpPr/>
              <p:nvPr/>
            </p:nvSpPr>
            <p:spPr>
              <a:xfrm>
                <a:off x="16969757" y="3029289"/>
                <a:ext cx="139351" cy="13568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3" h="149">
                    <a:moveTo>
                      <a:pt x="38" y="1"/>
                    </a:moveTo>
                    <a:lnTo>
                      <a:pt x="74" y="23"/>
                    </a:lnTo>
                    <a:cubicBezTo>
                      <a:pt x="76" y="24"/>
                      <a:pt x="79" y="24"/>
                      <a:pt x="80" y="23"/>
                    </a:cubicBezTo>
                    <a:lnTo>
                      <a:pt x="118" y="5"/>
                    </a:lnTo>
                    <a:cubicBezTo>
                      <a:pt x="123" y="2"/>
                      <a:pt x="128" y="7"/>
                      <a:pt x="128" y="12"/>
                    </a:cubicBezTo>
                    <a:lnTo>
                      <a:pt x="119" y="54"/>
                    </a:lnTo>
                    <a:cubicBezTo>
                      <a:pt x="119" y="56"/>
                      <a:pt x="120" y="58"/>
                      <a:pt x="121" y="59"/>
                    </a:cubicBezTo>
                    <a:lnTo>
                      <a:pt x="151" y="91"/>
                    </a:lnTo>
                    <a:cubicBezTo>
                      <a:pt x="154" y="95"/>
                      <a:pt x="152" y="101"/>
                      <a:pt x="147" y="101"/>
                    </a:cubicBezTo>
                    <a:lnTo>
                      <a:pt x="105" y="106"/>
                    </a:lnTo>
                    <a:cubicBezTo>
                      <a:pt x="102" y="106"/>
                      <a:pt x="101" y="107"/>
                      <a:pt x="100" y="109"/>
                    </a:cubicBezTo>
                    <a:lnTo>
                      <a:pt x="80" y="146"/>
                    </a:lnTo>
                    <a:cubicBezTo>
                      <a:pt x="78" y="150"/>
                      <a:pt x="71" y="150"/>
                      <a:pt x="69" y="146"/>
                    </a:cubicBezTo>
                    <a:lnTo>
                      <a:pt x="51" y="106"/>
                    </a:lnTo>
                    <a:cubicBezTo>
                      <a:pt x="50" y="104"/>
                      <a:pt x="49" y="103"/>
                      <a:pt x="47" y="103"/>
                    </a:cubicBezTo>
                    <a:lnTo>
                      <a:pt x="5" y="94"/>
                    </a:lnTo>
                    <a:cubicBezTo>
                      <a:pt x="-1" y="93"/>
                      <a:pt x="-2" y="87"/>
                      <a:pt x="2" y="83"/>
                    </a:cubicBezTo>
                    <a:lnTo>
                      <a:pt x="33" y="55"/>
                    </a:lnTo>
                    <a:cubicBezTo>
                      <a:pt x="34" y="53"/>
                      <a:pt x="35" y="51"/>
                      <a:pt x="35" y="49"/>
                    </a:cubicBezTo>
                    <a:lnTo>
                      <a:pt x="28" y="7"/>
                    </a:lnTo>
                    <a:cubicBezTo>
                      <a:pt x="28" y="2"/>
                      <a:pt x="33" y="-2"/>
                      <a:pt x="38" y="1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69" name="Freeform: Shape 868">
                <a:extLst>
                  <a:ext uri="{FF2B5EF4-FFF2-40B4-BE49-F238E27FC236}">
                    <a16:creationId xmlns:a16="http://schemas.microsoft.com/office/drawing/2014/main" id="{1089739C-91B6-4BEA-9692-F802C320A07C}"/>
                  </a:ext>
                </a:extLst>
              </p:cNvPr>
              <p:cNvSpPr/>
              <p:nvPr/>
            </p:nvSpPr>
            <p:spPr>
              <a:xfrm>
                <a:off x="16962425" y="3021038"/>
                <a:ext cx="154019" cy="15126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9" h="166">
                    <a:moveTo>
                      <a:pt x="19" y="95"/>
                    </a:moveTo>
                    <a:lnTo>
                      <a:pt x="57" y="102"/>
                    </a:lnTo>
                    <a:cubicBezTo>
                      <a:pt x="62" y="103"/>
                      <a:pt x="66" y="107"/>
                      <a:pt x="67" y="111"/>
                    </a:cubicBezTo>
                    <a:lnTo>
                      <a:pt x="84" y="147"/>
                    </a:lnTo>
                    <a:lnTo>
                      <a:pt x="102" y="113"/>
                    </a:lnTo>
                    <a:cubicBezTo>
                      <a:pt x="104" y="109"/>
                      <a:pt x="109" y="106"/>
                      <a:pt x="113" y="105"/>
                    </a:cubicBezTo>
                    <a:lnTo>
                      <a:pt x="151" y="102"/>
                    </a:lnTo>
                    <a:lnTo>
                      <a:pt x="124" y="73"/>
                    </a:lnTo>
                    <a:cubicBezTo>
                      <a:pt x="121" y="70"/>
                      <a:pt x="120" y="65"/>
                      <a:pt x="120" y="61"/>
                    </a:cubicBezTo>
                    <a:lnTo>
                      <a:pt x="127" y="22"/>
                    </a:lnTo>
                    <a:lnTo>
                      <a:pt x="93" y="38"/>
                    </a:lnTo>
                    <a:cubicBezTo>
                      <a:pt x="89" y="40"/>
                      <a:pt x="83" y="40"/>
                      <a:pt x="80" y="37"/>
                    </a:cubicBezTo>
                    <a:lnTo>
                      <a:pt x="46" y="18"/>
                    </a:lnTo>
                    <a:lnTo>
                      <a:pt x="52" y="56"/>
                    </a:lnTo>
                    <a:cubicBezTo>
                      <a:pt x="52" y="61"/>
                      <a:pt x="50" y="66"/>
                      <a:pt x="47" y="69"/>
                    </a:cubicBezTo>
                    <a:close/>
                    <a:moveTo>
                      <a:pt x="84" y="166"/>
                    </a:moveTo>
                    <a:lnTo>
                      <a:pt x="83" y="166"/>
                    </a:lnTo>
                    <a:cubicBezTo>
                      <a:pt x="78" y="165"/>
                      <a:pt x="73" y="162"/>
                      <a:pt x="71" y="157"/>
                    </a:cubicBezTo>
                    <a:lnTo>
                      <a:pt x="53" y="118"/>
                    </a:lnTo>
                    <a:lnTo>
                      <a:pt x="12" y="110"/>
                    </a:lnTo>
                    <a:cubicBezTo>
                      <a:pt x="6" y="109"/>
                      <a:pt x="2" y="105"/>
                      <a:pt x="1" y="100"/>
                    </a:cubicBezTo>
                    <a:cubicBezTo>
                      <a:pt x="-1" y="94"/>
                      <a:pt x="1" y="89"/>
                      <a:pt x="5" y="85"/>
                    </a:cubicBezTo>
                    <a:lnTo>
                      <a:pt x="35" y="57"/>
                    </a:lnTo>
                    <a:lnTo>
                      <a:pt x="30" y="16"/>
                    </a:lnTo>
                    <a:cubicBezTo>
                      <a:pt x="28" y="10"/>
                      <a:pt x="31" y="5"/>
                      <a:pt x="36" y="2"/>
                    </a:cubicBezTo>
                    <a:cubicBezTo>
                      <a:pt x="40" y="-1"/>
                      <a:pt x="46" y="-1"/>
                      <a:pt x="51" y="2"/>
                    </a:cubicBezTo>
                    <a:lnTo>
                      <a:pt x="87" y="23"/>
                    </a:lnTo>
                    <a:lnTo>
                      <a:pt x="124" y="5"/>
                    </a:lnTo>
                    <a:cubicBezTo>
                      <a:pt x="129" y="3"/>
                      <a:pt x="135" y="4"/>
                      <a:pt x="139" y="7"/>
                    </a:cubicBezTo>
                    <a:cubicBezTo>
                      <a:pt x="143" y="10"/>
                      <a:pt x="146" y="16"/>
                      <a:pt x="145" y="21"/>
                    </a:cubicBezTo>
                    <a:lnTo>
                      <a:pt x="137" y="62"/>
                    </a:lnTo>
                    <a:lnTo>
                      <a:pt x="165" y="94"/>
                    </a:lnTo>
                    <a:cubicBezTo>
                      <a:pt x="169" y="97"/>
                      <a:pt x="171" y="103"/>
                      <a:pt x="168" y="108"/>
                    </a:cubicBezTo>
                    <a:cubicBezTo>
                      <a:pt x="167" y="114"/>
                      <a:pt x="162" y="118"/>
                      <a:pt x="156" y="118"/>
                    </a:cubicBezTo>
                    <a:lnTo>
                      <a:pt x="116" y="122"/>
                    </a:lnTo>
                    <a:lnTo>
                      <a:pt x="97" y="158"/>
                    </a:lnTo>
                    <a:cubicBezTo>
                      <a:pt x="94" y="163"/>
                      <a:pt x="89" y="166"/>
                      <a:pt x="84" y="166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70" name="Freeform: Shape 869">
                <a:extLst>
                  <a:ext uri="{FF2B5EF4-FFF2-40B4-BE49-F238E27FC236}">
                    <a16:creationId xmlns:a16="http://schemas.microsoft.com/office/drawing/2014/main" id="{001D3E9A-F020-45FD-B024-2E80250FD8BD}"/>
                  </a:ext>
                </a:extLst>
              </p:cNvPr>
              <p:cNvSpPr/>
              <p:nvPr/>
            </p:nvSpPr>
            <p:spPr>
              <a:xfrm>
                <a:off x="17130196" y="2921109"/>
                <a:ext cx="139351" cy="1366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3" h="150">
                    <a:moveTo>
                      <a:pt x="37" y="1"/>
                    </a:moveTo>
                    <a:lnTo>
                      <a:pt x="74" y="22"/>
                    </a:lnTo>
                    <a:cubicBezTo>
                      <a:pt x="76" y="23"/>
                      <a:pt x="79" y="23"/>
                      <a:pt x="81" y="23"/>
                    </a:cubicBezTo>
                    <a:lnTo>
                      <a:pt x="118" y="4"/>
                    </a:lnTo>
                    <a:cubicBezTo>
                      <a:pt x="123" y="3"/>
                      <a:pt x="128" y="6"/>
                      <a:pt x="128" y="12"/>
                    </a:cubicBezTo>
                    <a:lnTo>
                      <a:pt x="119" y="54"/>
                    </a:lnTo>
                    <a:cubicBezTo>
                      <a:pt x="119" y="56"/>
                      <a:pt x="120" y="58"/>
                      <a:pt x="121" y="60"/>
                    </a:cubicBezTo>
                    <a:lnTo>
                      <a:pt x="151" y="91"/>
                    </a:lnTo>
                    <a:cubicBezTo>
                      <a:pt x="154" y="95"/>
                      <a:pt x="152" y="101"/>
                      <a:pt x="146" y="102"/>
                    </a:cubicBezTo>
                    <a:lnTo>
                      <a:pt x="105" y="105"/>
                    </a:lnTo>
                    <a:cubicBezTo>
                      <a:pt x="103" y="105"/>
                      <a:pt x="100" y="107"/>
                      <a:pt x="100" y="109"/>
                    </a:cubicBezTo>
                    <a:lnTo>
                      <a:pt x="81" y="146"/>
                    </a:lnTo>
                    <a:cubicBezTo>
                      <a:pt x="78" y="151"/>
                      <a:pt x="71" y="150"/>
                      <a:pt x="69" y="146"/>
                    </a:cubicBezTo>
                    <a:lnTo>
                      <a:pt x="51" y="106"/>
                    </a:lnTo>
                    <a:cubicBezTo>
                      <a:pt x="51" y="104"/>
                      <a:pt x="48" y="103"/>
                      <a:pt x="47" y="102"/>
                    </a:cubicBezTo>
                    <a:lnTo>
                      <a:pt x="5" y="94"/>
                    </a:lnTo>
                    <a:cubicBezTo>
                      <a:pt x="-1" y="93"/>
                      <a:pt x="-2" y="86"/>
                      <a:pt x="2" y="83"/>
                    </a:cubicBezTo>
                    <a:lnTo>
                      <a:pt x="33" y="55"/>
                    </a:lnTo>
                    <a:cubicBezTo>
                      <a:pt x="34" y="53"/>
                      <a:pt x="35" y="51"/>
                      <a:pt x="35" y="49"/>
                    </a:cubicBezTo>
                    <a:lnTo>
                      <a:pt x="29" y="7"/>
                    </a:lnTo>
                    <a:cubicBezTo>
                      <a:pt x="28" y="1"/>
                      <a:pt x="33" y="-2"/>
                      <a:pt x="37" y="1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71" name="Freeform: Shape 870">
                <a:extLst>
                  <a:ext uri="{FF2B5EF4-FFF2-40B4-BE49-F238E27FC236}">
                    <a16:creationId xmlns:a16="http://schemas.microsoft.com/office/drawing/2014/main" id="{AA60A0EA-D10F-4E68-A63C-41795600196D}"/>
                  </a:ext>
                </a:extLst>
              </p:cNvPr>
              <p:cNvSpPr/>
              <p:nvPr/>
            </p:nvSpPr>
            <p:spPr>
              <a:xfrm>
                <a:off x="17122861" y="2913775"/>
                <a:ext cx="154019" cy="1503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9" h="165">
                    <a:moveTo>
                      <a:pt x="18" y="94"/>
                    </a:moveTo>
                    <a:lnTo>
                      <a:pt x="57" y="102"/>
                    </a:lnTo>
                    <a:cubicBezTo>
                      <a:pt x="62" y="103"/>
                      <a:pt x="66" y="106"/>
                      <a:pt x="67" y="110"/>
                    </a:cubicBezTo>
                    <a:lnTo>
                      <a:pt x="84" y="146"/>
                    </a:lnTo>
                    <a:lnTo>
                      <a:pt x="102" y="113"/>
                    </a:lnTo>
                    <a:cubicBezTo>
                      <a:pt x="104" y="109"/>
                      <a:pt x="108" y="105"/>
                      <a:pt x="113" y="105"/>
                    </a:cubicBezTo>
                    <a:lnTo>
                      <a:pt x="151" y="102"/>
                    </a:lnTo>
                    <a:lnTo>
                      <a:pt x="124" y="73"/>
                    </a:lnTo>
                    <a:cubicBezTo>
                      <a:pt x="121" y="69"/>
                      <a:pt x="119" y="65"/>
                      <a:pt x="120" y="60"/>
                    </a:cubicBezTo>
                    <a:lnTo>
                      <a:pt x="127" y="22"/>
                    </a:lnTo>
                    <a:lnTo>
                      <a:pt x="93" y="38"/>
                    </a:lnTo>
                    <a:cubicBezTo>
                      <a:pt x="89" y="40"/>
                      <a:pt x="83" y="40"/>
                      <a:pt x="80" y="38"/>
                    </a:cubicBezTo>
                    <a:lnTo>
                      <a:pt x="46" y="17"/>
                    </a:lnTo>
                    <a:lnTo>
                      <a:pt x="51" y="56"/>
                    </a:lnTo>
                    <a:cubicBezTo>
                      <a:pt x="52" y="61"/>
                      <a:pt x="50" y="66"/>
                      <a:pt x="47" y="69"/>
                    </a:cubicBezTo>
                    <a:close/>
                    <a:moveTo>
                      <a:pt x="84" y="165"/>
                    </a:moveTo>
                    <a:lnTo>
                      <a:pt x="83" y="165"/>
                    </a:lnTo>
                    <a:cubicBezTo>
                      <a:pt x="78" y="165"/>
                      <a:pt x="73" y="162"/>
                      <a:pt x="70" y="157"/>
                    </a:cubicBezTo>
                    <a:lnTo>
                      <a:pt x="53" y="118"/>
                    </a:lnTo>
                    <a:lnTo>
                      <a:pt x="12" y="110"/>
                    </a:lnTo>
                    <a:cubicBezTo>
                      <a:pt x="6" y="109"/>
                      <a:pt x="2" y="105"/>
                      <a:pt x="1" y="99"/>
                    </a:cubicBezTo>
                    <a:cubicBezTo>
                      <a:pt x="-1" y="94"/>
                      <a:pt x="1" y="89"/>
                      <a:pt x="5" y="85"/>
                    </a:cubicBezTo>
                    <a:lnTo>
                      <a:pt x="35" y="57"/>
                    </a:lnTo>
                    <a:lnTo>
                      <a:pt x="29" y="16"/>
                    </a:lnTo>
                    <a:cubicBezTo>
                      <a:pt x="28" y="11"/>
                      <a:pt x="31" y="5"/>
                      <a:pt x="36" y="2"/>
                    </a:cubicBezTo>
                    <a:cubicBezTo>
                      <a:pt x="40" y="-1"/>
                      <a:pt x="46" y="-1"/>
                      <a:pt x="51" y="1"/>
                    </a:cubicBezTo>
                    <a:lnTo>
                      <a:pt x="87" y="23"/>
                    </a:lnTo>
                    <a:lnTo>
                      <a:pt x="124" y="5"/>
                    </a:lnTo>
                    <a:cubicBezTo>
                      <a:pt x="129" y="3"/>
                      <a:pt x="135" y="3"/>
                      <a:pt x="139" y="7"/>
                    </a:cubicBezTo>
                    <a:cubicBezTo>
                      <a:pt x="143" y="10"/>
                      <a:pt x="146" y="16"/>
                      <a:pt x="144" y="21"/>
                    </a:cubicBezTo>
                    <a:lnTo>
                      <a:pt x="137" y="63"/>
                    </a:lnTo>
                    <a:lnTo>
                      <a:pt x="165" y="93"/>
                    </a:lnTo>
                    <a:cubicBezTo>
                      <a:pt x="170" y="98"/>
                      <a:pt x="170" y="103"/>
                      <a:pt x="168" y="109"/>
                    </a:cubicBezTo>
                    <a:cubicBezTo>
                      <a:pt x="166" y="113"/>
                      <a:pt x="161" y="117"/>
                      <a:pt x="156" y="118"/>
                    </a:cubicBezTo>
                    <a:lnTo>
                      <a:pt x="116" y="121"/>
                    </a:lnTo>
                    <a:lnTo>
                      <a:pt x="97" y="157"/>
                    </a:lnTo>
                    <a:cubicBezTo>
                      <a:pt x="94" y="162"/>
                      <a:pt x="90" y="165"/>
                      <a:pt x="84" y="16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72" name="Freeform: Shape 871">
                <a:extLst>
                  <a:ext uri="{FF2B5EF4-FFF2-40B4-BE49-F238E27FC236}">
                    <a16:creationId xmlns:a16="http://schemas.microsoft.com/office/drawing/2014/main" id="{788E26A7-395B-41A6-9631-67D97AE4A87A}"/>
                  </a:ext>
                </a:extLst>
              </p:cNvPr>
              <p:cNvSpPr/>
              <p:nvPr/>
            </p:nvSpPr>
            <p:spPr>
              <a:xfrm>
                <a:off x="17290630" y="2813843"/>
                <a:ext cx="139351" cy="1366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3" h="150">
                    <a:moveTo>
                      <a:pt x="39" y="1"/>
                    </a:moveTo>
                    <a:lnTo>
                      <a:pt x="75" y="23"/>
                    </a:lnTo>
                    <a:cubicBezTo>
                      <a:pt x="77" y="24"/>
                      <a:pt x="80" y="25"/>
                      <a:pt x="81" y="23"/>
                    </a:cubicBezTo>
                    <a:lnTo>
                      <a:pt x="119" y="6"/>
                    </a:lnTo>
                    <a:cubicBezTo>
                      <a:pt x="124" y="3"/>
                      <a:pt x="129" y="7"/>
                      <a:pt x="128" y="12"/>
                    </a:cubicBezTo>
                    <a:lnTo>
                      <a:pt x="120" y="54"/>
                    </a:lnTo>
                    <a:cubicBezTo>
                      <a:pt x="120" y="57"/>
                      <a:pt x="120" y="59"/>
                      <a:pt x="122" y="60"/>
                    </a:cubicBezTo>
                    <a:lnTo>
                      <a:pt x="152" y="92"/>
                    </a:lnTo>
                    <a:cubicBezTo>
                      <a:pt x="155" y="96"/>
                      <a:pt x="153" y="102"/>
                      <a:pt x="148" y="102"/>
                    </a:cubicBezTo>
                    <a:lnTo>
                      <a:pt x="106" y="106"/>
                    </a:lnTo>
                    <a:cubicBezTo>
                      <a:pt x="103" y="106"/>
                      <a:pt x="102" y="108"/>
                      <a:pt x="101" y="110"/>
                    </a:cubicBezTo>
                    <a:lnTo>
                      <a:pt x="81" y="147"/>
                    </a:lnTo>
                    <a:cubicBezTo>
                      <a:pt x="79" y="151"/>
                      <a:pt x="72" y="151"/>
                      <a:pt x="70" y="146"/>
                    </a:cubicBezTo>
                    <a:lnTo>
                      <a:pt x="52" y="106"/>
                    </a:lnTo>
                    <a:cubicBezTo>
                      <a:pt x="51" y="105"/>
                      <a:pt x="50" y="104"/>
                      <a:pt x="48" y="104"/>
                    </a:cubicBezTo>
                    <a:lnTo>
                      <a:pt x="5" y="95"/>
                    </a:lnTo>
                    <a:cubicBezTo>
                      <a:pt x="0" y="94"/>
                      <a:pt x="-1" y="88"/>
                      <a:pt x="2" y="84"/>
                    </a:cubicBezTo>
                    <a:lnTo>
                      <a:pt x="34" y="56"/>
                    </a:lnTo>
                    <a:cubicBezTo>
                      <a:pt x="35" y="54"/>
                      <a:pt x="35" y="52"/>
                      <a:pt x="35" y="50"/>
                    </a:cubicBezTo>
                    <a:lnTo>
                      <a:pt x="29" y="7"/>
                    </a:lnTo>
                    <a:cubicBezTo>
                      <a:pt x="29" y="2"/>
                      <a:pt x="34" y="-1"/>
                      <a:pt x="39" y="1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73" name="Freeform: Shape 872">
                <a:extLst>
                  <a:ext uri="{FF2B5EF4-FFF2-40B4-BE49-F238E27FC236}">
                    <a16:creationId xmlns:a16="http://schemas.microsoft.com/office/drawing/2014/main" id="{BE31252E-7EE9-483D-853D-5B7F2CF2F628}"/>
                  </a:ext>
                </a:extLst>
              </p:cNvPr>
              <p:cNvSpPr/>
              <p:nvPr/>
            </p:nvSpPr>
            <p:spPr>
              <a:xfrm>
                <a:off x="17283299" y="2805594"/>
                <a:ext cx="154019" cy="15126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9" h="166">
                    <a:moveTo>
                      <a:pt x="18" y="96"/>
                    </a:moveTo>
                    <a:lnTo>
                      <a:pt x="57" y="103"/>
                    </a:lnTo>
                    <a:cubicBezTo>
                      <a:pt x="62" y="104"/>
                      <a:pt x="65" y="107"/>
                      <a:pt x="67" y="112"/>
                    </a:cubicBezTo>
                    <a:lnTo>
                      <a:pt x="84" y="148"/>
                    </a:lnTo>
                    <a:lnTo>
                      <a:pt x="101" y="114"/>
                    </a:lnTo>
                    <a:cubicBezTo>
                      <a:pt x="104" y="110"/>
                      <a:pt x="108" y="107"/>
                      <a:pt x="113" y="106"/>
                    </a:cubicBezTo>
                    <a:lnTo>
                      <a:pt x="151" y="102"/>
                    </a:lnTo>
                    <a:lnTo>
                      <a:pt x="123" y="73"/>
                    </a:lnTo>
                    <a:cubicBezTo>
                      <a:pt x="121" y="71"/>
                      <a:pt x="119" y="66"/>
                      <a:pt x="120" y="61"/>
                    </a:cubicBezTo>
                    <a:lnTo>
                      <a:pt x="127" y="23"/>
                    </a:lnTo>
                    <a:lnTo>
                      <a:pt x="93" y="39"/>
                    </a:lnTo>
                    <a:cubicBezTo>
                      <a:pt x="89" y="41"/>
                      <a:pt x="83" y="41"/>
                      <a:pt x="80" y="38"/>
                    </a:cubicBezTo>
                    <a:lnTo>
                      <a:pt x="46" y="19"/>
                    </a:lnTo>
                    <a:lnTo>
                      <a:pt x="52" y="57"/>
                    </a:lnTo>
                    <a:cubicBezTo>
                      <a:pt x="52" y="61"/>
                      <a:pt x="50" y="66"/>
                      <a:pt x="47" y="70"/>
                    </a:cubicBezTo>
                    <a:close/>
                    <a:moveTo>
                      <a:pt x="84" y="166"/>
                    </a:moveTo>
                    <a:lnTo>
                      <a:pt x="83" y="166"/>
                    </a:lnTo>
                    <a:cubicBezTo>
                      <a:pt x="78" y="166"/>
                      <a:pt x="73" y="163"/>
                      <a:pt x="70" y="158"/>
                    </a:cubicBezTo>
                    <a:lnTo>
                      <a:pt x="53" y="119"/>
                    </a:lnTo>
                    <a:lnTo>
                      <a:pt x="12" y="111"/>
                    </a:lnTo>
                    <a:cubicBezTo>
                      <a:pt x="6" y="110"/>
                      <a:pt x="2" y="106"/>
                      <a:pt x="1" y="101"/>
                    </a:cubicBezTo>
                    <a:cubicBezTo>
                      <a:pt x="-1" y="95"/>
                      <a:pt x="1" y="89"/>
                      <a:pt x="5" y="86"/>
                    </a:cubicBezTo>
                    <a:lnTo>
                      <a:pt x="35" y="58"/>
                    </a:lnTo>
                    <a:lnTo>
                      <a:pt x="29" y="17"/>
                    </a:lnTo>
                    <a:cubicBezTo>
                      <a:pt x="28" y="11"/>
                      <a:pt x="31" y="6"/>
                      <a:pt x="36" y="3"/>
                    </a:cubicBezTo>
                    <a:cubicBezTo>
                      <a:pt x="40" y="-1"/>
                      <a:pt x="46" y="-1"/>
                      <a:pt x="51" y="2"/>
                    </a:cubicBezTo>
                    <a:lnTo>
                      <a:pt x="87" y="23"/>
                    </a:lnTo>
                    <a:lnTo>
                      <a:pt x="123" y="6"/>
                    </a:lnTo>
                    <a:cubicBezTo>
                      <a:pt x="129" y="4"/>
                      <a:pt x="135" y="4"/>
                      <a:pt x="139" y="8"/>
                    </a:cubicBezTo>
                    <a:cubicBezTo>
                      <a:pt x="143" y="11"/>
                      <a:pt x="146" y="17"/>
                      <a:pt x="144" y="22"/>
                    </a:cubicBezTo>
                    <a:lnTo>
                      <a:pt x="136" y="63"/>
                    </a:lnTo>
                    <a:lnTo>
                      <a:pt x="165" y="94"/>
                    </a:lnTo>
                    <a:cubicBezTo>
                      <a:pt x="169" y="98"/>
                      <a:pt x="170" y="104"/>
                      <a:pt x="168" y="109"/>
                    </a:cubicBezTo>
                    <a:cubicBezTo>
                      <a:pt x="167" y="114"/>
                      <a:pt x="162" y="118"/>
                      <a:pt x="156" y="119"/>
                    </a:cubicBezTo>
                    <a:lnTo>
                      <a:pt x="116" y="123"/>
                    </a:lnTo>
                    <a:lnTo>
                      <a:pt x="97" y="159"/>
                    </a:lnTo>
                    <a:cubicBezTo>
                      <a:pt x="94" y="164"/>
                      <a:pt x="89" y="166"/>
                      <a:pt x="84" y="166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74" name="Freeform: Shape 873">
                <a:extLst>
                  <a:ext uri="{FF2B5EF4-FFF2-40B4-BE49-F238E27FC236}">
                    <a16:creationId xmlns:a16="http://schemas.microsoft.com/office/drawing/2014/main" id="{1668C681-2391-4BB7-98E8-7A2890F019FC}"/>
                  </a:ext>
                </a:extLst>
              </p:cNvPr>
              <p:cNvSpPr/>
              <p:nvPr/>
            </p:nvSpPr>
            <p:spPr>
              <a:xfrm>
                <a:off x="16383935" y="2394875"/>
                <a:ext cx="747178" cy="69033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16" h="754">
                    <a:moveTo>
                      <a:pt x="12" y="313"/>
                    </a:moveTo>
                    <a:lnTo>
                      <a:pt x="607" y="2"/>
                    </a:lnTo>
                    <a:cubicBezTo>
                      <a:pt x="619" y="-4"/>
                      <a:pt x="633" y="2"/>
                      <a:pt x="638" y="14"/>
                    </a:cubicBezTo>
                    <a:lnTo>
                      <a:pt x="815" y="475"/>
                    </a:lnTo>
                    <a:cubicBezTo>
                      <a:pt x="819" y="485"/>
                      <a:pt x="815" y="496"/>
                      <a:pt x="807" y="502"/>
                    </a:cubicBezTo>
                    <a:lnTo>
                      <a:pt x="436" y="750"/>
                    </a:lnTo>
                    <a:cubicBezTo>
                      <a:pt x="427" y="756"/>
                      <a:pt x="416" y="755"/>
                      <a:pt x="409" y="747"/>
                    </a:cubicBezTo>
                    <a:lnTo>
                      <a:pt x="7" y="348"/>
                    </a:lnTo>
                    <a:cubicBezTo>
                      <a:pt x="-4" y="338"/>
                      <a:pt x="-1" y="320"/>
                      <a:pt x="12" y="313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75" name="Freeform: Shape 874">
                <a:extLst>
                  <a:ext uri="{FF2B5EF4-FFF2-40B4-BE49-F238E27FC236}">
                    <a16:creationId xmlns:a16="http://schemas.microsoft.com/office/drawing/2014/main" id="{1FDFBF0E-749F-4A17-85D2-76E12E834A5F}"/>
                  </a:ext>
                </a:extLst>
              </p:cNvPr>
              <p:cNvSpPr/>
              <p:nvPr/>
            </p:nvSpPr>
            <p:spPr>
              <a:xfrm>
                <a:off x="16373850" y="2385708"/>
                <a:ext cx="768264" cy="70959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39" h="775">
                    <a:moveTo>
                      <a:pt x="28" y="334"/>
                    </a:moveTo>
                    <a:cubicBezTo>
                      <a:pt x="25" y="336"/>
                      <a:pt x="23" y="339"/>
                      <a:pt x="22" y="342"/>
                    </a:cubicBezTo>
                    <a:cubicBezTo>
                      <a:pt x="22" y="346"/>
                      <a:pt x="23" y="349"/>
                      <a:pt x="26" y="352"/>
                    </a:cubicBezTo>
                    <a:lnTo>
                      <a:pt x="427" y="750"/>
                    </a:lnTo>
                    <a:cubicBezTo>
                      <a:pt x="431" y="754"/>
                      <a:pt x="437" y="755"/>
                      <a:pt x="441" y="751"/>
                    </a:cubicBezTo>
                    <a:lnTo>
                      <a:pt x="811" y="503"/>
                    </a:lnTo>
                    <a:cubicBezTo>
                      <a:pt x="816" y="500"/>
                      <a:pt x="818" y="495"/>
                      <a:pt x="816" y="490"/>
                    </a:cubicBezTo>
                    <a:lnTo>
                      <a:pt x="638" y="29"/>
                    </a:lnTo>
                    <a:cubicBezTo>
                      <a:pt x="637" y="26"/>
                      <a:pt x="636" y="24"/>
                      <a:pt x="632" y="23"/>
                    </a:cubicBezTo>
                    <a:cubicBezTo>
                      <a:pt x="629" y="21"/>
                      <a:pt x="626" y="21"/>
                      <a:pt x="623" y="23"/>
                    </a:cubicBezTo>
                    <a:close/>
                    <a:moveTo>
                      <a:pt x="435" y="775"/>
                    </a:moveTo>
                    <a:cubicBezTo>
                      <a:pt x="426" y="775"/>
                      <a:pt x="418" y="772"/>
                      <a:pt x="412" y="766"/>
                    </a:cubicBezTo>
                    <a:lnTo>
                      <a:pt x="10" y="367"/>
                    </a:lnTo>
                    <a:cubicBezTo>
                      <a:pt x="2" y="359"/>
                      <a:pt x="-1" y="349"/>
                      <a:pt x="1" y="339"/>
                    </a:cubicBezTo>
                    <a:cubicBezTo>
                      <a:pt x="2" y="328"/>
                      <a:pt x="9" y="320"/>
                      <a:pt x="18" y="315"/>
                    </a:cubicBezTo>
                    <a:lnTo>
                      <a:pt x="613" y="4"/>
                    </a:lnTo>
                    <a:cubicBezTo>
                      <a:pt x="621" y="-1"/>
                      <a:pt x="631" y="-1"/>
                      <a:pt x="640" y="2"/>
                    </a:cubicBezTo>
                    <a:cubicBezTo>
                      <a:pt x="649" y="5"/>
                      <a:pt x="656" y="12"/>
                      <a:pt x="659" y="21"/>
                    </a:cubicBezTo>
                    <a:lnTo>
                      <a:pt x="837" y="482"/>
                    </a:lnTo>
                    <a:cubicBezTo>
                      <a:pt x="842" y="497"/>
                      <a:pt x="837" y="513"/>
                      <a:pt x="824" y="521"/>
                    </a:cubicBezTo>
                    <a:lnTo>
                      <a:pt x="453" y="770"/>
                    </a:lnTo>
                    <a:cubicBezTo>
                      <a:pt x="448" y="773"/>
                      <a:pt x="441" y="775"/>
                      <a:pt x="435" y="77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76" name="Freeform: Shape 875">
                <a:extLst>
                  <a:ext uri="{FF2B5EF4-FFF2-40B4-BE49-F238E27FC236}">
                    <a16:creationId xmlns:a16="http://schemas.microsoft.com/office/drawing/2014/main" id="{F4DC7CA6-F55C-495E-9153-607EDF72B44C}"/>
                  </a:ext>
                </a:extLst>
              </p:cNvPr>
              <p:cNvSpPr/>
              <p:nvPr/>
            </p:nvSpPr>
            <p:spPr>
              <a:xfrm>
                <a:off x="16355512" y="2366455"/>
                <a:ext cx="654583" cy="39330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15" h="430">
                    <a:moveTo>
                      <a:pt x="14" y="339"/>
                    </a:moveTo>
                    <a:lnTo>
                      <a:pt x="661" y="3"/>
                    </a:lnTo>
                    <a:cubicBezTo>
                      <a:pt x="674" y="-4"/>
                      <a:pt x="690" y="1"/>
                      <a:pt x="696" y="15"/>
                    </a:cubicBezTo>
                    <a:lnTo>
                      <a:pt x="713" y="53"/>
                    </a:lnTo>
                    <a:cubicBezTo>
                      <a:pt x="718" y="66"/>
                      <a:pt x="713" y="80"/>
                      <a:pt x="702" y="86"/>
                    </a:cubicBezTo>
                    <a:lnTo>
                      <a:pt x="61" y="427"/>
                    </a:lnTo>
                    <a:cubicBezTo>
                      <a:pt x="48" y="433"/>
                      <a:pt x="34" y="429"/>
                      <a:pt x="27" y="417"/>
                    </a:cubicBezTo>
                    <a:lnTo>
                      <a:pt x="3" y="373"/>
                    </a:lnTo>
                    <a:cubicBezTo>
                      <a:pt x="-4" y="361"/>
                      <a:pt x="1" y="345"/>
                      <a:pt x="14" y="339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77" name="Freeform: Shape 876">
                <a:extLst>
                  <a:ext uri="{FF2B5EF4-FFF2-40B4-BE49-F238E27FC236}">
                    <a16:creationId xmlns:a16="http://schemas.microsoft.com/office/drawing/2014/main" id="{F88C6FA7-C675-4F10-9DEF-540FB6906314}"/>
                  </a:ext>
                </a:extLst>
              </p:cNvPr>
              <p:cNvSpPr/>
              <p:nvPr/>
            </p:nvSpPr>
            <p:spPr>
              <a:xfrm>
                <a:off x="16355512" y="2366455"/>
                <a:ext cx="654583" cy="39330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15" h="430">
                    <a:moveTo>
                      <a:pt x="14" y="339"/>
                    </a:moveTo>
                    <a:lnTo>
                      <a:pt x="661" y="3"/>
                    </a:lnTo>
                    <a:cubicBezTo>
                      <a:pt x="674" y="-4"/>
                      <a:pt x="690" y="1"/>
                      <a:pt x="696" y="15"/>
                    </a:cubicBezTo>
                    <a:lnTo>
                      <a:pt x="713" y="53"/>
                    </a:lnTo>
                    <a:cubicBezTo>
                      <a:pt x="718" y="66"/>
                      <a:pt x="713" y="80"/>
                      <a:pt x="702" y="86"/>
                    </a:cubicBezTo>
                    <a:lnTo>
                      <a:pt x="61" y="427"/>
                    </a:lnTo>
                    <a:cubicBezTo>
                      <a:pt x="48" y="433"/>
                      <a:pt x="34" y="429"/>
                      <a:pt x="27" y="417"/>
                    </a:cubicBezTo>
                    <a:lnTo>
                      <a:pt x="3" y="373"/>
                    </a:lnTo>
                    <a:cubicBezTo>
                      <a:pt x="-4" y="361"/>
                      <a:pt x="1" y="345"/>
                      <a:pt x="14" y="339"/>
                    </a:cubicBezTo>
                    <a:close/>
                  </a:path>
                </a:pathLst>
              </a:custGeom>
              <a:solidFill>
                <a:schemeClr val="accent3">
                  <a:alpha val="6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78" name="Freeform: Shape 877">
                <a:extLst>
                  <a:ext uri="{FF2B5EF4-FFF2-40B4-BE49-F238E27FC236}">
                    <a16:creationId xmlns:a16="http://schemas.microsoft.com/office/drawing/2014/main" id="{63E78B95-9A8B-400E-8BBE-35D074BDB7AC}"/>
                  </a:ext>
                </a:extLst>
              </p:cNvPr>
              <p:cNvSpPr/>
              <p:nvPr/>
            </p:nvSpPr>
            <p:spPr>
              <a:xfrm>
                <a:off x="16346344" y="2357287"/>
                <a:ext cx="674752" cy="41346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37" h="452">
                    <a:moveTo>
                      <a:pt x="25" y="350"/>
                    </a:moveTo>
                    <a:close/>
                    <a:moveTo>
                      <a:pt x="684" y="22"/>
                    </a:moveTo>
                    <a:cubicBezTo>
                      <a:pt x="681" y="22"/>
                      <a:pt x="680" y="22"/>
                      <a:pt x="677" y="23"/>
                    </a:cubicBezTo>
                    <a:lnTo>
                      <a:pt x="30" y="359"/>
                    </a:lnTo>
                    <a:cubicBezTo>
                      <a:pt x="26" y="361"/>
                      <a:pt x="24" y="364"/>
                      <a:pt x="23" y="368"/>
                    </a:cubicBezTo>
                    <a:cubicBezTo>
                      <a:pt x="21" y="372"/>
                      <a:pt x="22" y="376"/>
                      <a:pt x="24" y="379"/>
                    </a:cubicBezTo>
                    <a:lnTo>
                      <a:pt x="47" y="422"/>
                    </a:lnTo>
                    <a:cubicBezTo>
                      <a:pt x="52" y="430"/>
                      <a:pt x="60" y="432"/>
                      <a:pt x="67" y="429"/>
                    </a:cubicBezTo>
                    <a:lnTo>
                      <a:pt x="708" y="87"/>
                    </a:lnTo>
                    <a:cubicBezTo>
                      <a:pt x="714" y="84"/>
                      <a:pt x="717" y="75"/>
                      <a:pt x="714" y="69"/>
                    </a:cubicBezTo>
                    <a:lnTo>
                      <a:pt x="697" y="31"/>
                    </a:lnTo>
                    <a:cubicBezTo>
                      <a:pt x="696" y="27"/>
                      <a:pt x="692" y="24"/>
                      <a:pt x="689" y="23"/>
                    </a:cubicBezTo>
                    <a:cubicBezTo>
                      <a:pt x="687" y="22"/>
                      <a:pt x="686" y="22"/>
                      <a:pt x="684" y="22"/>
                    </a:cubicBezTo>
                    <a:close/>
                    <a:moveTo>
                      <a:pt x="60" y="452"/>
                    </a:moveTo>
                    <a:cubicBezTo>
                      <a:pt x="47" y="452"/>
                      <a:pt x="35" y="445"/>
                      <a:pt x="28" y="433"/>
                    </a:cubicBezTo>
                    <a:lnTo>
                      <a:pt x="4" y="390"/>
                    </a:lnTo>
                    <a:cubicBezTo>
                      <a:pt x="0" y="381"/>
                      <a:pt x="-1" y="371"/>
                      <a:pt x="2" y="362"/>
                    </a:cubicBezTo>
                    <a:cubicBezTo>
                      <a:pt x="4" y="353"/>
                      <a:pt x="11" y="345"/>
                      <a:pt x="20" y="340"/>
                    </a:cubicBezTo>
                    <a:lnTo>
                      <a:pt x="667" y="4"/>
                    </a:lnTo>
                    <a:cubicBezTo>
                      <a:pt x="676" y="0"/>
                      <a:pt x="687" y="-1"/>
                      <a:pt x="696" y="2"/>
                    </a:cubicBezTo>
                    <a:cubicBezTo>
                      <a:pt x="705" y="6"/>
                      <a:pt x="713" y="12"/>
                      <a:pt x="717" y="22"/>
                    </a:cubicBezTo>
                    <a:lnTo>
                      <a:pt x="734" y="60"/>
                    </a:lnTo>
                    <a:cubicBezTo>
                      <a:pt x="741" y="77"/>
                      <a:pt x="735" y="98"/>
                      <a:pt x="718" y="107"/>
                    </a:cubicBezTo>
                    <a:lnTo>
                      <a:pt x="77" y="448"/>
                    </a:lnTo>
                    <a:cubicBezTo>
                      <a:pt x="72" y="450"/>
                      <a:pt x="66" y="452"/>
                      <a:pt x="60" y="452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79" name="Freeform: Shape 878">
                <a:extLst>
                  <a:ext uri="{FF2B5EF4-FFF2-40B4-BE49-F238E27FC236}">
                    <a16:creationId xmlns:a16="http://schemas.microsoft.com/office/drawing/2014/main" id="{BCFDE983-3897-4BC3-A9BB-860280BF6768}"/>
                  </a:ext>
                </a:extLst>
              </p:cNvPr>
              <p:cNvSpPr/>
              <p:nvPr/>
            </p:nvSpPr>
            <p:spPr>
              <a:xfrm>
                <a:off x="16337179" y="2420546"/>
                <a:ext cx="296121" cy="16685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24" h="183">
                    <a:moveTo>
                      <a:pt x="324" y="88"/>
                    </a:moveTo>
                    <a:cubicBezTo>
                      <a:pt x="324" y="88"/>
                      <a:pt x="46" y="259"/>
                      <a:pt x="13" y="142"/>
                    </a:cubicBezTo>
                    <a:cubicBezTo>
                      <a:pt x="-35" y="-27"/>
                      <a:pt x="49" y="-35"/>
                      <a:pt x="316" y="64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80" name="Freeform: Shape 879">
                <a:extLst>
                  <a:ext uri="{FF2B5EF4-FFF2-40B4-BE49-F238E27FC236}">
                    <a16:creationId xmlns:a16="http://schemas.microsoft.com/office/drawing/2014/main" id="{34232563-B7E2-4289-95D1-B7B91C28C263}"/>
                  </a:ext>
                </a:extLst>
              </p:cNvPr>
              <p:cNvSpPr/>
              <p:nvPr/>
            </p:nvSpPr>
            <p:spPr>
              <a:xfrm>
                <a:off x="16329844" y="2413211"/>
                <a:ext cx="312623" cy="18152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42" h="199">
                    <a:moveTo>
                      <a:pt x="81" y="16"/>
                    </a:moveTo>
                    <a:cubicBezTo>
                      <a:pt x="58" y="16"/>
                      <a:pt x="41" y="21"/>
                      <a:pt x="32" y="30"/>
                    </a:cubicBezTo>
                    <a:cubicBezTo>
                      <a:pt x="12" y="48"/>
                      <a:pt x="11" y="86"/>
                      <a:pt x="29" y="148"/>
                    </a:cubicBezTo>
                    <a:cubicBezTo>
                      <a:pt x="33" y="163"/>
                      <a:pt x="42" y="173"/>
                      <a:pt x="56" y="178"/>
                    </a:cubicBezTo>
                    <a:cubicBezTo>
                      <a:pt x="126" y="205"/>
                      <a:pt x="290" y="111"/>
                      <a:pt x="322" y="92"/>
                    </a:cubicBezTo>
                    <a:lnTo>
                      <a:pt x="317" y="78"/>
                    </a:lnTo>
                    <a:cubicBezTo>
                      <a:pt x="203" y="36"/>
                      <a:pt x="128" y="16"/>
                      <a:pt x="81" y="16"/>
                    </a:cubicBezTo>
                    <a:close/>
                    <a:moveTo>
                      <a:pt x="85" y="199"/>
                    </a:moveTo>
                    <a:cubicBezTo>
                      <a:pt x="72" y="199"/>
                      <a:pt x="60" y="197"/>
                      <a:pt x="50" y="193"/>
                    </a:cubicBezTo>
                    <a:cubicBezTo>
                      <a:pt x="31" y="186"/>
                      <a:pt x="19" y="172"/>
                      <a:pt x="13" y="152"/>
                    </a:cubicBezTo>
                    <a:cubicBezTo>
                      <a:pt x="-6" y="84"/>
                      <a:pt x="-4" y="41"/>
                      <a:pt x="20" y="18"/>
                    </a:cubicBezTo>
                    <a:cubicBezTo>
                      <a:pt x="58" y="-16"/>
                      <a:pt x="144" y="-4"/>
                      <a:pt x="326" y="64"/>
                    </a:cubicBezTo>
                    <a:lnTo>
                      <a:pt x="330" y="65"/>
                    </a:lnTo>
                    <a:lnTo>
                      <a:pt x="342" y="99"/>
                    </a:lnTo>
                    <a:lnTo>
                      <a:pt x="337" y="102"/>
                    </a:lnTo>
                    <a:cubicBezTo>
                      <a:pt x="329" y="107"/>
                      <a:pt x="179" y="199"/>
                      <a:pt x="85" y="199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81" name="Freeform: Shape 880">
                <a:extLst>
                  <a:ext uri="{FF2B5EF4-FFF2-40B4-BE49-F238E27FC236}">
                    <a16:creationId xmlns:a16="http://schemas.microsoft.com/office/drawing/2014/main" id="{FFCD6C7A-CCFB-47DF-8A8F-D1C14BE93624}"/>
                  </a:ext>
                </a:extLst>
              </p:cNvPr>
              <p:cNvSpPr/>
              <p:nvPr/>
            </p:nvSpPr>
            <p:spPr>
              <a:xfrm>
                <a:off x="16349094" y="2505806"/>
                <a:ext cx="277785" cy="8251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04" h="91">
                    <a:moveTo>
                      <a:pt x="304" y="0"/>
                    </a:moveTo>
                    <a:cubicBezTo>
                      <a:pt x="257" y="1"/>
                      <a:pt x="82" y="7"/>
                      <a:pt x="30" y="23"/>
                    </a:cubicBezTo>
                    <a:cubicBezTo>
                      <a:pt x="11" y="29"/>
                      <a:pt x="3" y="39"/>
                      <a:pt x="0" y="51"/>
                    </a:cubicBezTo>
                    <a:cubicBezTo>
                      <a:pt x="31" y="155"/>
                      <a:pt x="261" y="26"/>
                      <a:pt x="304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82" name="Freeform: Shape 881">
                <a:extLst>
                  <a:ext uri="{FF2B5EF4-FFF2-40B4-BE49-F238E27FC236}">
                    <a16:creationId xmlns:a16="http://schemas.microsoft.com/office/drawing/2014/main" id="{CE21538A-CAAB-47A3-8EA5-A512A0C5C4B6}"/>
                  </a:ext>
                </a:extLst>
              </p:cNvPr>
              <p:cNvSpPr/>
              <p:nvPr/>
            </p:nvSpPr>
            <p:spPr>
              <a:xfrm>
                <a:off x="16657136" y="2203268"/>
                <a:ext cx="200775" cy="28328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20" h="310">
                    <a:moveTo>
                      <a:pt x="17" y="310"/>
                    </a:moveTo>
                    <a:cubicBezTo>
                      <a:pt x="17" y="310"/>
                      <a:pt x="293" y="134"/>
                      <a:pt x="202" y="54"/>
                    </a:cubicBezTo>
                    <a:cubicBezTo>
                      <a:pt x="71" y="-64"/>
                      <a:pt x="27" y="8"/>
                      <a:pt x="0" y="292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83" name="Freeform: Shape 882">
                <a:extLst>
                  <a:ext uri="{FF2B5EF4-FFF2-40B4-BE49-F238E27FC236}">
                    <a16:creationId xmlns:a16="http://schemas.microsoft.com/office/drawing/2014/main" id="{CE248879-168D-4DAB-A1E5-E1FE4F3046BC}"/>
                  </a:ext>
                </a:extLst>
              </p:cNvPr>
              <p:cNvSpPr/>
              <p:nvPr/>
            </p:nvSpPr>
            <p:spPr>
              <a:xfrm>
                <a:off x="16648885" y="2195935"/>
                <a:ext cx="216361" cy="30070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7" h="329">
                    <a:moveTo>
                      <a:pt x="17" y="298"/>
                    </a:moveTo>
                    <a:lnTo>
                      <a:pt x="27" y="308"/>
                    </a:lnTo>
                    <a:cubicBezTo>
                      <a:pt x="59" y="287"/>
                      <a:pt x="215" y="181"/>
                      <a:pt x="221" y="106"/>
                    </a:cubicBezTo>
                    <a:cubicBezTo>
                      <a:pt x="222" y="91"/>
                      <a:pt x="217" y="79"/>
                      <a:pt x="205" y="69"/>
                    </a:cubicBezTo>
                    <a:cubicBezTo>
                      <a:pt x="158" y="26"/>
                      <a:pt x="123" y="10"/>
                      <a:pt x="99" y="20"/>
                    </a:cubicBezTo>
                    <a:cubicBezTo>
                      <a:pt x="59" y="35"/>
                      <a:pt x="35" y="118"/>
                      <a:pt x="17" y="298"/>
                    </a:cubicBezTo>
                    <a:close/>
                    <a:moveTo>
                      <a:pt x="25" y="329"/>
                    </a:moveTo>
                    <a:lnTo>
                      <a:pt x="0" y="304"/>
                    </a:lnTo>
                    <a:lnTo>
                      <a:pt x="1" y="301"/>
                    </a:lnTo>
                    <a:cubicBezTo>
                      <a:pt x="19" y="106"/>
                      <a:pt x="45" y="23"/>
                      <a:pt x="93" y="4"/>
                    </a:cubicBezTo>
                    <a:cubicBezTo>
                      <a:pt x="124" y="-8"/>
                      <a:pt x="163" y="9"/>
                      <a:pt x="216" y="56"/>
                    </a:cubicBezTo>
                    <a:cubicBezTo>
                      <a:pt x="232" y="70"/>
                      <a:pt x="239" y="87"/>
                      <a:pt x="237" y="107"/>
                    </a:cubicBezTo>
                    <a:cubicBezTo>
                      <a:pt x="230" y="198"/>
                      <a:pt x="39" y="321"/>
                      <a:pt x="30" y="32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84" name="Freeform: Shape 883">
                <a:extLst>
                  <a:ext uri="{FF2B5EF4-FFF2-40B4-BE49-F238E27FC236}">
                    <a16:creationId xmlns:a16="http://schemas.microsoft.com/office/drawing/2014/main" id="{ABA6C337-B500-490D-884F-361F2EBFFFC9}"/>
                  </a:ext>
                </a:extLst>
              </p:cNvPr>
              <p:cNvSpPr/>
              <p:nvPr/>
            </p:nvSpPr>
            <p:spPr>
              <a:xfrm>
                <a:off x="16679139" y="2252775"/>
                <a:ext cx="178772" cy="23011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96" h="252">
                    <a:moveTo>
                      <a:pt x="0" y="252"/>
                    </a:moveTo>
                    <a:cubicBezTo>
                      <a:pt x="22" y="210"/>
                      <a:pt x="103" y="56"/>
                      <a:pt x="140" y="16"/>
                    </a:cubicBezTo>
                    <a:cubicBezTo>
                      <a:pt x="155" y="1"/>
                      <a:pt x="167" y="-2"/>
                      <a:pt x="178" y="1"/>
                    </a:cubicBezTo>
                    <a:cubicBezTo>
                      <a:pt x="259" y="74"/>
                      <a:pt x="42" y="224"/>
                      <a:pt x="0" y="252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85" name="Freeform: Shape 884">
                <a:extLst>
                  <a:ext uri="{FF2B5EF4-FFF2-40B4-BE49-F238E27FC236}">
                    <a16:creationId xmlns:a16="http://schemas.microsoft.com/office/drawing/2014/main" id="{BB395176-B4EC-4EBC-BA80-1856C3AE8BFE}"/>
                  </a:ext>
                </a:extLst>
              </p:cNvPr>
              <p:cNvSpPr/>
              <p:nvPr/>
            </p:nvSpPr>
            <p:spPr>
              <a:xfrm>
                <a:off x="16585624" y="2439799"/>
                <a:ext cx="113681" cy="9809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5" h="108">
                    <a:moveTo>
                      <a:pt x="105" y="83"/>
                    </a:moveTo>
                    <a:lnTo>
                      <a:pt x="59" y="105"/>
                    </a:lnTo>
                    <a:cubicBezTo>
                      <a:pt x="41" y="114"/>
                      <a:pt x="19" y="106"/>
                      <a:pt x="11" y="88"/>
                    </a:cubicBezTo>
                    <a:lnTo>
                      <a:pt x="4" y="75"/>
                    </a:lnTo>
                    <a:cubicBezTo>
                      <a:pt x="-5" y="57"/>
                      <a:pt x="3" y="35"/>
                      <a:pt x="21" y="26"/>
                    </a:cubicBezTo>
                    <a:lnTo>
                      <a:pt x="67" y="4"/>
                    </a:lnTo>
                    <a:cubicBezTo>
                      <a:pt x="85" y="-5"/>
                      <a:pt x="106" y="3"/>
                      <a:pt x="115" y="20"/>
                    </a:cubicBezTo>
                    <a:lnTo>
                      <a:pt x="122" y="35"/>
                    </a:lnTo>
                    <a:cubicBezTo>
                      <a:pt x="131" y="52"/>
                      <a:pt x="123" y="74"/>
                      <a:pt x="105" y="83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86" name="Freeform: Shape 885">
                <a:extLst>
                  <a:ext uri="{FF2B5EF4-FFF2-40B4-BE49-F238E27FC236}">
                    <a16:creationId xmlns:a16="http://schemas.microsoft.com/office/drawing/2014/main" id="{EDFE7CB2-57ED-4E73-A6D3-DB1286012138}"/>
                  </a:ext>
                </a:extLst>
              </p:cNvPr>
              <p:cNvSpPr/>
              <p:nvPr/>
            </p:nvSpPr>
            <p:spPr>
              <a:xfrm>
                <a:off x="16578290" y="2432464"/>
                <a:ext cx="127433" cy="11184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0" h="123">
                    <a:moveTo>
                      <a:pt x="88" y="16"/>
                    </a:moveTo>
                    <a:cubicBezTo>
                      <a:pt x="84" y="16"/>
                      <a:pt x="80" y="17"/>
                      <a:pt x="76" y="19"/>
                    </a:cubicBezTo>
                    <a:lnTo>
                      <a:pt x="33" y="40"/>
                    </a:lnTo>
                    <a:cubicBezTo>
                      <a:pt x="18" y="47"/>
                      <a:pt x="12" y="65"/>
                      <a:pt x="19" y="80"/>
                    </a:cubicBezTo>
                    <a:lnTo>
                      <a:pt x="24" y="90"/>
                    </a:lnTo>
                    <a:cubicBezTo>
                      <a:pt x="31" y="105"/>
                      <a:pt x="49" y="111"/>
                      <a:pt x="64" y="104"/>
                    </a:cubicBezTo>
                    <a:lnTo>
                      <a:pt x="106" y="83"/>
                    </a:lnTo>
                    <a:cubicBezTo>
                      <a:pt x="114" y="79"/>
                      <a:pt x="119" y="73"/>
                      <a:pt x="122" y="66"/>
                    </a:cubicBezTo>
                    <a:cubicBezTo>
                      <a:pt x="125" y="59"/>
                      <a:pt x="124" y="50"/>
                      <a:pt x="120" y="43"/>
                    </a:cubicBezTo>
                    <a:lnTo>
                      <a:pt x="115" y="33"/>
                    </a:lnTo>
                    <a:cubicBezTo>
                      <a:pt x="111" y="23"/>
                      <a:pt x="99" y="16"/>
                      <a:pt x="88" y="16"/>
                    </a:cubicBezTo>
                    <a:close/>
                    <a:moveTo>
                      <a:pt x="51" y="123"/>
                    </a:moveTo>
                    <a:cubicBezTo>
                      <a:pt x="46" y="123"/>
                      <a:pt x="41" y="122"/>
                      <a:pt x="36" y="120"/>
                    </a:cubicBezTo>
                    <a:cubicBezTo>
                      <a:pt x="24" y="117"/>
                      <a:pt x="15" y="108"/>
                      <a:pt x="9" y="97"/>
                    </a:cubicBezTo>
                    <a:lnTo>
                      <a:pt x="4" y="87"/>
                    </a:lnTo>
                    <a:cubicBezTo>
                      <a:pt x="-7" y="64"/>
                      <a:pt x="3" y="37"/>
                      <a:pt x="26" y="25"/>
                    </a:cubicBezTo>
                    <a:lnTo>
                      <a:pt x="68" y="4"/>
                    </a:lnTo>
                    <a:cubicBezTo>
                      <a:pt x="92" y="-7"/>
                      <a:pt x="119" y="3"/>
                      <a:pt x="130" y="26"/>
                    </a:cubicBezTo>
                    <a:lnTo>
                      <a:pt x="135" y="36"/>
                    </a:lnTo>
                    <a:cubicBezTo>
                      <a:pt x="141" y="47"/>
                      <a:pt x="141" y="60"/>
                      <a:pt x="138" y="71"/>
                    </a:cubicBezTo>
                    <a:cubicBezTo>
                      <a:pt x="133" y="83"/>
                      <a:pt x="125" y="92"/>
                      <a:pt x="114" y="98"/>
                    </a:cubicBezTo>
                    <a:lnTo>
                      <a:pt x="71" y="118"/>
                    </a:lnTo>
                    <a:cubicBezTo>
                      <a:pt x="65" y="122"/>
                      <a:pt x="58" y="123"/>
                      <a:pt x="51" y="123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87" name="Freeform: Shape 886">
                <a:extLst>
                  <a:ext uri="{FF2B5EF4-FFF2-40B4-BE49-F238E27FC236}">
                    <a16:creationId xmlns:a16="http://schemas.microsoft.com/office/drawing/2014/main" id="{FBF2B0DF-8E25-42C9-851F-345A66D35823}"/>
                  </a:ext>
                </a:extLst>
              </p:cNvPr>
              <p:cNvSpPr/>
              <p:nvPr/>
            </p:nvSpPr>
            <p:spPr>
              <a:xfrm>
                <a:off x="16639717" y="2514058"/>
                <a:ext cx="338293" cy="46480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70" h="508">
                    <a:moveTo>
                      <a:pt x="0" y="23"/>
                    </a:moveTo>
                    <a:lnTo>
                      <a:pt x="325" y="508"/>
                    </a:lnTo>
                    <a:lnTo>
                      <a:pt x="370" y="478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88" name="Freeform: Shape 887">
                <a:extLst>
                  <a:ext uri="{FF2B5EF4-FFF2-40B4-BE49-F238E27FC236}">
                    <a16:creationId xmlns:a16="http://schemas.microsoft.com/office/drawing/2014/main" id="{0236E804-EFF4-4107-86B8-A08160ADDAFE}"/>
                  </a:ext>
                </a:extLst>
              </p:cNvPr>
              <p:cNvSpPr/>
              <p:nvPr/>
            </p:nvSpPr>
            <p:spPr>
              <a:xfrm>
                <a:off x="16628715" y="2504890"/>
                <a:ext cx="360295" cy="48497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94" h="530">
                    <a:moveTo>
                      <a:pt x="24" y="37"/>
                    </a:moveTo>
                    <a:lnTo>
                      <a:pt x="339" y="507"/>
                    </a:lnTo>
                    <a:lnTo>
                      <a:pt x="370" y="486"/>
                    </a:lnTo>
                    <a:lnTo>
                      <a:pt x="59" y="20"/>
                    </a:lnTo>
                    <a:close/>
                    <a:moveTo>
                      <a:pt x="335" y="530"/>
                    </a:moveTo>
                    <a:lnTo>
                      <a:pt x="0" y="30"/>
                    </a:lnTo>
                    <a:lnTo>
                      <a:pt x="65" y="0"/>
                    </a:lnTo>
                    <a:lnTo>
                      <a:pt x="394" y="491"/>
                    </a:ln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89" name="Freeform: Shape 888">
                <a:extLst>
                  <a:ext uri="{FF2B5EF4-FFF2-40B4-BE49-F238E27FC236}">
                    <a16:creationId xmlns:a16="http://schemas.microsoft.com/office/drawing/2014/main" id="{30811421-91F4-4A0E-83A3-49705DB6DB51}"/>
                  </a:ext>
                </a:extLst>
              </p:cNvPr>
              <p:cNvSpPr/>
              <p:nvPr/>
            </p:nvSpPr>
            <p:spPr>
              <a:xfrm>
                <a:off x="16594795" y="2613987"/>
                <a:ext cx="470309" cy="33829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14" h="370">
                    <a:moveTo>
                      <a:pt x="514" y="52"/>
                    </a:moveTo>
                    <a:lnTo>
                      <a:pt x="494" y="0"/>
                    </a:lnTo>
                    <a:lnTo>
                      <a:pt x="0" y="331"/>
                    </a:lnTo>
                    <a:lnTo>
                      <a:pt x="39" y="370"/>
                    </a:ln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90" name="Freeform: Shape 889">
                <a:extLst>
                  <a:ext uri="{FF2B5EF4-FFF2-40B4-BE49-F238E27FC236}">
                    <a16:creationId xmlns:a16="http://schemas.microsoft.com/office/drawing/2014/main" id="{55A6B261-A353-436F-9992-09CFCA3E7FF7}"/>
                  </a:ext>
                </a:extLst>
              </p:cNvPr>
              <p:cNvSpPr/>
              <p:nvPr/>
            </p:nvSpPr>
            <p:spPr>
              <a:xfrm>
                <a:off x="16582874" y="2602983"/>
                <a:ext cx="491395" cy="35937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37" h="393">
                    <a:moveTo>
                      <a:pt x="25" y="345"/>
                    </a:moveTo>
                    <a:lnTo>
                      <a:pt x="53" y="372"/>
                    </a:lnTo>
                    <a:lnTo>
                      <a:pt x="517" y="61"/>
                    </a:lnTo>
                    <a:lnTo>
                      <a:pt x="503" y="25"/>
                    </a:lnTo>
                    <a:close/>
                    <a:moveTo>
                      <a:pt x="50" y="393"/>
                    </a:moveTo>
                    <a:lnTo>
                      <a:pt x="0" y="342"/>
                    </a:lnTo>
                    <a:lnTo>
                      <a:pt x="511" y="0"/>
                    </a:lnTo>
                    <a:lnTo>
                      <a:pt x="537" y="67"/>
                    </a:ln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</p:grpSp>
        <p:grpSp>
          <p:nvGrpSpPr>
            <p:cNvPr id="839" name="Group 838">
              <a:extLst>
                <a:ext uri="{FF2B5EF4-FFF2-40B4-BE49-F238E27FC236}">
                  <a16:creationId xmlns:a16="http://schemas.microsoft.com/office/drawing/2014/main" id="{4E882C30-FB35-46E6-AA50-D086FBD71C97}"/>
                </a:ext>
              </a:extLst>
            </p:cNvPr>
            <p:cNvGrpSpPr/>
            <p:nvPr/>
          </p:nvGrpSpPr>
          <p:grpSpPr>
            <a:xfrm>
              <a:off x="13822828" y="6211264"/>
              <a:ext cx="2481244" cy="1465452"/>
              <a:chOff x="16312423" y="3229143"/>
              <a:chExt cx="2246115" cy="1326582"/>
            </a:xfrm>
          </p:grpSpPr>
          <p:sp>
            <p:nvSpPr>
              <p:cNvPr id="840" name="Freeform: Shape 839">
                <a:extLst>
                  <a:ext uri="{FF2B5EF4-FFF2-40B4-BE49-F238E27FC236}">
                    <a16:creationId xmlns:a16="http://schemas.microsoft.com/office/drawing/2014/main" id="{383F1B00-A6C3-4A82-A6A5-4652E4097EBB}"/>
                  </a:ext>
                </a:extLst>
              </p:cNvPr>
              <p:cNvSpPr/>
              <p:nvPr/>
            </p:nvSpPr>
            <p:spPr>
              <a:xfrm>
                <a:off x="16648885" y="3243813"/>
                <a:ext cx="139351" cy="1366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3" h="150">
                    <a:moveTo>
                      <a:pt x="38" y="1"/>
                    </a:moveTo>
                    <a:lnTo>
                      <a:pt x="74" y="23"/>
                    </a:lnTo>
                    <a:cubicBezTo>
                      <a:pt x="77" y="24"/>
                      <a:pt x="79" y="24"/>
                      <a:pt x="81" y="23"/>
                    </a:cubicBezTo>
                    <a:lnTo>
                      <a:pt x="119" y="5"/>
                    </a:lnTo>
                    <a:cubicBezTo>
                      <a:pt x="124" y="3"/>
                      <a:pt x="129" y="7"/>
                      <a:pt x="128" y="12"/>
                    </a:cubicBezTo>
                    <a:lnTo>
                      <a:pt x="119" y="54"/>
                    </a:lnTo>
                    <a:cubicBezTo>
                      <a:pt x="119" y="56"/>
                      <a:pt x="120" y="58"/>
                      <a:pt x="121" y="60"/>
                    </a:cubicBezTo>
                    <a:lnTo>
                      <a:pt x="151" y="91"/>
                    </a:lnTo>
                    <a:cubicBezTo>
                      <a:pt x="154" y="95"/>
                      <a:pt x="152" y="102"/>
                      <a:pt x="147" y="102"/>
                    </a:cubicBezTo>
                    <a:lnTo>
                      <a:pt x="105" y="106"/>
                    </a:lnTo>
                    <a:cubicBezTo>
                      <a:pt x="103" y="106"/>
                      <a:pt x="101" y="107"/>
                      <a:pt x="100" y="109"/>
                    </a:cubicBezTo>
                    <a:lnTo>
                      <a:pt x="81" y="146"/>
                    </a:lnTo>
                    <a:cubicBezTo>
                      <a:pt x="78" y="151"/>
                      <a:pt x="72" y="151"/>
                      <a:pt x="69" y="146"/>
                    </a:cubicBezTo>
                    <a:lnTo>
                      <a:pt x="51" y="107"/>
                    </a:lnTo>
                    <a:cubicBezTo>
                      <a:pt x="51" y="105"/>
                      <a:pt x="49" y="103"/>
                      <a:pt x="47" y="103"/>
                    </a:cubicBezTo>
                    <a:lnTo>
                      <a:pt x="5" y="94"/>
                    </a:lnTo>
                    <a:cubicBezTo>
                      <a:pt x="-1" y="93"/>
                      <a:pt x="-2" y="87"/>
                      <a:pt x="2" y="83"/>
                    </a:cubicBezTo>
                    <a:lnTo>
                      <a:pt x="33" y="55"/>
                    </a:lnTo>
                    <a:cubicBezTo>
                      <a:pt x="34" y="54"/>
                      <a:pt x="35" y="52"/>
                      <a:pt x="35" y="50"/>
                    </a:cubicBezTo>
                    <a:lnTo>
                      <a:pt x="29" y="8"/>
                    </a:lnTo>
                    <a:cubicBezTo>
                      <a:pt x="28" y="2"/>
                      <a:pt x="34" y="-2"/>
                      <a:pt x="3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41" name="Freeform: Shape 840">
                <a:extLst>
                  <a:ext uri="{FF2B5EF4-FFF2-40B4-BE49-F238E27FC236}">
                    <a16:creationId xmlns:a16="http://schemas.microsoft.com/office/drawing/2014/main" id="{8D508FA5-64AE-4C0F-B943-4281B13C4BFC}"/>
                  </a:ext>
                </a:extLst>
              </p:cNvPr>
              <p:cNvSpPr/>
              <p:nvPr/>
            </p:nvSpPr>
            <p:spPr>
              <a:xfrm>
                <a:off x="16641551" y="3235562"/>
                <a:ext cx="154936" cy="15126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0" h="166">
                    <a:moveTo>
                      <a:pt x="136" y="64"/>
                    </a:moveTo>
                    <a:close/>
                    <a:moveTo>
                      <a:pt x="19" y="95"/>
                    </a:moveTo>
                    <a:lnTo>
                      <a:pt x="57" y="103"/>
                    </a:lnTo>
                    <a:cubicBezTo>
                      <a:pt x="62" y="104"/>
                      <a:pt x="66" y="107"/>
                      <a:pt x="68" y="111"/>
                    </a:cubicBezTo>
                    <a:lnTo>
                      <a:pt x="84" y="147"/>
                    </a:lnTo>
                    <a:lnTo>
                      <a:pt x="102" y="114"/>
                    </a:lnTo>
                    <a:cubicBezTo>
                      <a:pt x="104" y="109"/>
                      <a:pt x="109" y="106"/>
                      <a:pt x="114" y="105"/>
                    </a:cubicBezTo>
                    <a:lnTo>
                      <a:pt x="151" y="102"/>
                    </a:lnTo>
                    <a:lnTo>
                      <a:pt x="124" y="73"/>
                    </a:lnTo>
                    <a:cubicBezTo>
                      <a:pt x="121" y="70"/>
                      <a:pt x="120" y="65"/>
                      <a:pt x="120" y="61"/>
                    </a:cubicBezTo>
                    <a:lnTo>
                      <a:pt x="128" y="22"/>
                    </a:lnTo>
                    <a:lnTo>
                      <a:pt x="93" y="38"/>
                    </a:lnTo>
                    <a:cubicBezTo>
                      <a:pt x="89" y="41"/>
                      <a:pt x="83" y="40"/>
                      <a:pt x="80" y="38"/>
                    </a:cubicBezTo>
                    <a:lnTo>
                      <a:pt x="46" y="18"/>
                    </a:lnTo>
                    <a:lnTo>
                      <a:pt x="52" y="57"/>
                    </a:lnTo>
                    <a:cubicBezTo>
                      <a:pt x="52" y="62"/>
                      <a:pt x="51" y="66"/>
                      <a:pt x="47" y="69"/>
                    </a:cubicBezTo>
                    <a:close/>
                    <a:moveTo>
                      <a:pt x="84" y="166"/>
                    </a:moveTo>
                    <a:lnTo>
                      <a:pt x="83" y="166"/>
                    </a:lnTo>
                    <a:cubicBezTo>
                      <a:pt x="78" y="165"/>
                      <a:pt x="73" y="162"/>
                      <a:pt x="71" y="157"/>
                    </a:cubicBezTo>
                    <a:lnTo>
                      <a:pt x="53" y="119"/>
                    </a:lnTo>
                    <a:lnTo>
                      <a:pt x="12" y="110"/>
                    </a:lnTo>
                    <a:cubicBezTo>
                      <a:pt x="7" y="109"/>
                      <a:pt x="2" y="105"/>
                      <a:pt x="1" y="100"/>
                    </a:cubicBezTo>
                    <a:cubicBezTo>
                      <a:pt x="-1" y="94"/>
                      <a:pt x="1" y="89"/>
                      <a:pt x="5" y="85"/>
                    </a:cubicBezTo>
                    <a:lnTo>
                      <a:pt x="35" y="58"/>
                    </a:lnTo>
                    <a:lnTo>
                      <a:pt x="30" y="16"/>
                    </a:lnTo>
                    <a:cubicBezTo>
                      <a:pt x="29" y="11"/>
                      <a:pt x="31" y="5"/>
                      <a:pt x="36" y="2"/>
                    </a:cubicBezTo>
                    <a:cubicBezTo>
                      <a:pt x="40" y="-1"/>
                      <a:pt x="46" y="-1"/>
                      <a:pt x="51" y="2"/>
                    </a:cubicBezTo>
                    <a:lnTo>
                      <a:pt x="87" y="23"/>
                    </a:lnTo>
                    <a:lnTo>
                      <a:pt x="125" y="6"/>
                    </a:lnTo>
                    <a:cubicBezTo>
                      <a:pt x="129" y="3"/>
                      <a:pt x="135" y="4"/>
                      <a:pt x="139" y="8"/>
                    </a:cubicBezTo>
                    <a:cubicBezTo>
                      <a:pt x="144" y="11"/>
                      <a:pt x="146" y="16"/>
                      <a:pt x="145" y="22"/>
                    </a:cubicBezTo>
                    <a:lnTo>
                      <a:pt x="137" y="63"/>
                    </a:lnTo>
                    <a:lnTo>
                      <a:pt x="166" y="94"/>
                    </a:lnTo>
                    <a:cubicBezTo>
                      <a:pt x="170" y="98"/>
                      <a:pt x="171" y="104"/>
                      <a:pt x="169" y="109"/>
                    </a:cubicBezTo>
                    <a:cubicBezTo>
                      <a:pt x="167" y="114"/>
                      <a:pt x="162" y="118"/>
                      <a:pt x="156" y="118"/>
                    </a:cubicBezTo>
                    <a:lnTo>
                      <a:pt x="116" y="122"/>
                    </a:lnTo>
                    <a:lnTo>
                      <a:pt x="97" y="158"/>
                    </a:lnTo>
                    <a:cubicBezTo>
                      <a:pt x="94" y="163"/>
                      <a:pt x="90" y="166"/>
                      <a:pt x="84" y="166"/>
                    </a:cubicBezTo>
                    <a:close/>
                  </a:path>
                </a:pathLst>
              </a:custGeom>
              <a:solidFill>
                <a:srgbClr val="11134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42" name="Freeform: Shape 841">
                <a:extLst>
                  <a:ext uri="{FF2B5EF4-FFF2-40B4-BE49-F238E27FC236}">
                    <a16:creationId xmlns:a16="http://schemas.microsoft.com/office/drawing/2014/main" id="{8E4C5C02-BB11-4B6B-BE56-A4E3DC950597}"/>
                  </a:ext>
                </a:extLst>
              </p:cNvPr>
              <p:cNvSpPr/>
              <p:nvPr/>
            </p:nvSpPr>
            <p:spPr>
              <a:xfrm>
                <a:off x="16322510" y="3239232"/>
                <a:ext cx="2225948" cy="130641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429" h="1426">
                    <a:moveTo>
                      <a:pt x="2337" y="0"/>
                    </a:moveTo>
                    <a:lnTo>
                      <a:pt x="92" y="0"/>
                    </a:lnTo>
                    <a:cubicBezTo>
                      <a:pt x="41" y="0"/>
                      <a:pt x="0" y="41"/>
                      <a:pt x="0" y="91"/>
                    </a:cubicBezTo>
                    <a:lnTo>
                      <a:pt x="0" y="1334"/>
                    </a:lnTo>
                    <a:cubicBezTo>
                      <a:pt x="0" y="1385"/>
                      <a:pt x="41" y="1426"/>
                      <a:pt x="92" y="1426"/>
                    </a:cubicBezTo>
                    <a:lnTo>
                      <a:pt x="2337" y="1426"/>
                    </a:lnTo>
                    <a:cubicBezTo>
                      <a:pt x="2388" y="1426"/>
                      <a:pt x="2429" y="1385"/>
                      <a:pt x="2429" y="1334"/>
                    </a:cubicBezTo>
                    <a:lnTo>
                      <a:pt x="2429" y="91"/>
                    </a:lnTo>
                    <a:cubicBezTo>
                      <a:pt x="2429" y="41"/>
                      <a:pt x="2388" y="0"/>
                      <a:pt x="233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43" name="Freeform: Shape 842">
                <a:extLst>
                  <a:ext uri="{FF2B5EF4-FFF2-40B4-BE49-F238E27FC236}">
                    <a16:creationId xmlns:a16="http://schemas.microsoft.com/office/drawing/2014/main" id="{CB2FAB0E-4E00-44F4-B2E4-775D94A77FAD}"/>
                  </a:ext>
                </a:extLst>
              </p:cNvPr>
              <p:cNvSpPr/>
              <p:nvPr/>
            </p:nvSpPr>
            <p:spPr>
              <a:xfrm>
                <a:off x="18097399" y="4117509"/>
                <a:ext cx="319041" cy="3190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49" h="349">
                    <a:moveTo>
                      <a:pt x="349" y="175"/>
                    </a:moveTo>
                    <a:cubicBezTo>
                      <a:pt x="349" y="271"/>
                      <a:pt x="270" y="349"/>
                      <a:pt x="174" y="349"/>
                    </a:cubicBezTo>
                    <a:cubicBezTo>
                      <a:pt x="78" y="349"/>
                      <a:pt x="0" y="271"/>
                      <a:pt x="0" y="175"/>
                    </a:cubicBezTo>
                    <a:cubicBezTo>
                      <a:pt x="0" y="78"/>
                      <a:pt x="78" y="0"/>
                      <a:pt x="174" y="0"/>
                    </a:cubicBezTo>
                    <a:cubicBezTo>
                      <a:pt x="270" y="0"/>
                      <a:pt x="349" y="78"/>
                      <a:pt x="349" y="175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44" name="Freeform: Shape 843">
                <a:extLst>
                  <a:ext uri="{FF2B5EF4-FFF2-40B4-BE49-F238E27FC236}">
                    <a16:creationId xmlns:a16="http://schemas.microsoft.com/office/drawing/2014/main" id="{6C96AE95-CAE5-4997-8B42-E549CA9C0583}"/>
                  </a:ext>
                </a:extLst>
              </p:cNvPr>
              <p:cNvSpPr/>
              <p:nvPr/>
            </p:nvSpPr>
            <p:spPr>
              <a:xfrm>
                <a:off x="16312423" y="3229143"/>
                <a:ext cx="2246115" cy="132658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451" h="1448">
                    <a:moveTo>
                      <a:pt x="103" y="22"/>
                    </a:moveTo>
                    <a:cubicBezTo>
                      <a:pt x="58" y="22"/>
                      <a:pt x="22" y="58"/>
                      <a:pt x="22" y="102"/>
                    </a:cubicBezTo>
                    <a:lnTo>
                      <a:pt x="22" y="1345"/>
                    </a:lnTo>
                    <a:cubicBezTo>
                      <a:pt x="22" y="1390"/>
                      <a:pt x="58" y="1427"/>
                      <a:pt x="103" y="1427"/>
                    </a:cubicBezTo>
                    <a:lnTo>
                      <a:pt x="2348" y="1427"/>
                    </a:lnTo>
                    <a:cubicBezTo>
                      <a:pt x="2393" y="1427"/>
                      <a:pt x="2429" y="1390"/>
                      <a:pt x="2429" y="1345"/>
                    </a:cubicBezTo>
                    <a:lnTo>
                      <a:pt x="2429" y="102"/>
                    </a:lnTo>
                    <a:cubicBezTo>
                      <a:pt x="2429" y="58"/>
                      <a:pt x="2393" y="22"/>
                      <a:pt x="2348" y="22"/>
                    </a:cubicBezTo>
                    <a:close/>
                    <a:moveTo>
                      <a:pt x="2348" y="1448"/>
                    </a:moveTo>
                    <a:lnTo>
                      <a:pt x="103" y="1448"/>
                    </a:lnTo>
                    <a:cubicBezTo>
                      <a:pt x="46" y="1448"/>
                      <a:pt x="0" y="1402"/>
                      <a:pt x="0" y="1345"/>
                    </a:cubicBezTo>
                    <a:lnTo>
                      <a:pt x="0" y="102"/>
                    </a:lnTo>
                    <a:cubicBezTo>
                      <a:pt x="0" y="46"/>
                      <a:pt x="46" y="0"/>
                      <a:pt x="103" y="0"/>
                    </a:cubicBezTo>
                    <a:lnTo>
                      <a:pt x="2348" y="0"/>
                    </a:lnTo>
                    <a:cubicBezTo>
                      <a:pt x="2405" y="0"/>
                      <a:pt x="2451" y="46"/>
                      <a:pt x="2451" y="102"/>
                    </a:cubicBezTo>
                    <a:lnTo>
                      <a:pt x="2451" y="1345"/>
                    </a:lnTo>
                    <a:cubicBezTo>
                      <a:pt x="2451" y="1402"/>
                      <a:pt x="2405" y="1448"/>
                      <a:pt x="2348" y="1448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45" name="Freeform: Shape 844">
                <a:extLst>
                  <a:ext uri="{FF2B5EF4-FFF2-40B4-BE49-F238E27FC236}">
                    <a16:creationId xmlns:a16="http://schemas.microsoft.com/office/drawing/2014/main" id="{1C29733C-A9D5-44D0-A722-996F3CD1F3B7}"/>
                  </a:ext>
                </a:extLst>
              </p:cNvPr>
              <p:cNvSpPr/>
              <p:nvPr/>
            </p:nvSpPr>
            <p:spPr>
              <a:xfrm>
                <a:off x="16621381" y="3382248"/>
                <a:ext cx="1630954" cy="154019"/>
              </a:xfrm>
              <a:custGeom>
                <a:avLst/>
                <a:gdLst>
                  <a:gd name="connsiteX0" fmla="*/ 1698624 w 2216260"/>
                  <a:gd name="connsiteY0" fmla="*/ 43366 h 209293"/>
                  <a:gd name="connsiteX1" fmla="*/ 1663931 w 2216260"/>
                  <a:gd name="connsiteY1" fmla="*/ 121369 h 209293"/>
                  <a:gd name="connsiteX2" fmla="*/ 1730839 w 2216260"/>
                  <a:gd name="connsiteY2" fmla="*/ 121369 h 209293"/>
                  <a:gd name="connsiteX3" fmla="*/ 658394 w 2216260"/>
                  <a:gd name="connsiteY3" fmla="*/ 43366 h 209293"/>
                  <a:gd name="connsiteX4" fmla="*/ 624942 w 2216260"/>
                  <a:gd name="connsiteY4" fmla="*/ 121369 h 209293"/>
                  <a:gd name="connsiteX5" fmla="*/ 691847 w 2216260"/>
                  <a:gd name="connsiteY5" fmla="*/ 121369 h 209293"/>
                  <a:gd name="connsiteX6" fmla="*/ 263485 w 2216260"/>
                  <a:gd name="connsiteY6" fmla="*/ 43345 h 209293"/>
                  <a:gd name="connsiteX7" fmla="*/ 201566 w 2216260"/>
                  <a:gd name="connsiteY7" fmla="*/ 105266 h 209293"/>
                  <a:gd name="connsiteX8" fmla="*/ 263485 w 2216260"/>
                  <a:gd name="connsiteY8" fmla="*/ 165949 h 209293"/>
                  <a:gd name="connsiteX9" fmla="*/ 324165 w 2216260"/>
                  <a:gd name="connsiteY9" fmla="*/ 105266 h 209293"/>
                  <a:gd name="connsiteX10" fmla="*/ 263485 w 2216260"/>
                  <a:gd name="connsiteY10" fmla="*/ 43345 h 209293"/>
                  <a:gd name="connsiteX11" fmla="*/ 2081412 w 2216260"/>
                  <a:gd name="connsiteY11" fmla="*/ 42128 h 209293"/>
                  <a:gd name="connsiteX12" fmla="*/ 2081412 w 2216260"/>
                  <a:gd name="connsiteY12" fmla="*/ 169657 h 209293"/>
                  <a:gd name="connsiteX13" fmla="*/ 2122237 w 2216260"/>
                  <a:gd name="connsiteY13" fmla="*/ 169657 h 209293"/>
                  <a:gd name="connsiteX14" fmla="*/ 2171723 w 2216260"/>
                  <a:gd name="connsiteY14" fmla="*/ 108988 h 209293"/>
                  <a:gd name="connsiteX15" fmla="*/ 2113577 w 2216260"/>
                  <a:gd name="connsiteY15" fmla="*/ 42128 h 209293"/>
                  <a:gd name="connsiteX16" fmla="*/ 1877083 w 2216260"/>
                  <a:gd name="connsiteY16" fmla="*/ 38413 h 209293"/>
                  <a:gd name="connsiteX17" fmla="*/ 1877083 w 2216260"/>
                  <a:gd name="connsiteY17" fmla="*/ 100321 h 209293"/>
                  <a:gd name="connsiteX18" fmla="*/ 1911713 w 2216260"/>
                  <a:gd name="connsiteY18" fmla="*/ 100321 h 209293"/>
                  <a:gd name="connsiteX19" fmla="*/ 1950052 w 2216260"/>
                  <a:gd name="connsiteY19" fmla="*/ 69367 h 209293"/>
                  <a:gd name="connsiteX20" fmla="*/ 1911713 w 2216260"/>
                  <a:gd name="connsiteY20" fmla="*/ 38413 h 209293"/>
                  <a:gd name="connsiteX21" fmla="*/ 2038112 w 2216260"/>
                  <a:gd name="connsiteY21" fmla="*/ 4983 h 209293"/>
                  <a:gd name="connsiteX22" fmla="*/ 2124712 w 2216260"/>
                  <a:gd name="connsiteY22" fmla="*/ 4983 h 209293"/>
                  <a:gd name="connsiteX23" fmla="*/ 2216260 w 2216260"/>
                  <a:gd name="connsiteY23" fmla="*/ 105273 h 209293"/>
                  <a:gd name="connsiteX24" fmla="*/ 2124712 w 2216260"/>
                  <a:gd name="connsiteY24" fmla="*/ 206801 h 209293"/>
                  <a:gd name="connsiteX25" fmla="*/ 2038112 w 2216260"/>
                  <a:gd name="connsiteY25" fmla="*/ 206801 h 209293"/>
                  <a:gd name="connsiteX26" fmla="*/ 1832560 w 2216260"/>
                  <a:gd name="connsiteY26" fmla="*/ 4983 h 209293"/>
                  <a:gd name="connsiteX27" fmla="*/ 1922844 w 2216260"/>
                  <a:gd name="connsiteY27" fmla="*/ 4983 h 209293"/>
                  <a:gd name="connsiteX28" fmla="*/ 1993339 w 2216260"/>
                  <a:gd name="connsiteY28" fmla="*/ 69367 h 209293"/>
                  <a:gd name="connsiteX29" fmla="*/ 1945105 w 2216260"/>
                  <a:gd name="connsiteY29" fmla="*/ 132512 h 209293"/>
                  <a:gd name="connsiteX30" fmla="*/ 1946342 w 2216260"/>
                  <a:gd name="connsiteY30" fmla="*/ 132512 h 209293"/>
                  <a:gd name="connsiteX31" fmla="*/ 2003233 w 2216260"/>
                  <a:gd name="connsiteY31" fmla="*/ 206801 h 209293"/>
                  <a:gd name="connsiteX32" fmla="*/ 1948816 w 2216260"/>
                  <a:gd name="connsiteY32" fmla="*/ 206801 h 209293"/>
                  <a:gd name="connsiteX33" fmla="*/ 1898108 w 2216260"/>
                  <a:gd name="connsiteY33" fmla="*/ 134989 h 209293"/>
                  <a:gd name="connsiteX34" fmla="*/ 1877083 w 2216260"/>
                  <a:gd name="connsiteY34" fmla="*/ 134989 h 209293"/>
                  <a:gd name="connsiteX35" fmla="*/ 1877083 w 2216260"/>
                  <a:gd name="connsiteY35" fmla="*/ 206801 h 209293"/>
                  <a:gd name="connsiteX36" fmla="*/ 1832560 w 2216260"/>
                  <a:gd name="connsiteY36" fmla="*/ 206801 h 209293"/>
                  <a:gd name="connsiteX37" fmla="*/ 1675083 w 2216260"/>
                  <a:gd name="connsiteY37" fmla="*/ 4983 h 209293"/>
                  <a:gd name="connsiteX38" fmla="*/ 1719687 w 2216260"/>
                  <a:gd name="connsiteY38" fmla="*/ 4983 h 209293"/>
                  <a:gd name="connsiteX39" fmla="*/ 1810136 w 2216260"/>
                  <a:gd name="connsiteY39" fmla="*/ 206801 h 209293"/>
                  <a:gd name="connsiteX40" fmla="*/ 1766770 w 2216260"/>
                  <a:gd name="connsiteY40" fmla="*/ 206801 h 209293"/>
                  <a:gd name="connsiteX41" fmla="*/ 1746946 w 2216260"/>
                  <a:gd name="connsiteY41" fmla="*/ 160990 h 209293"/>
                  <a:gd name="connsiteX42" fmla="*/ 1645346 w 2216260"/>
                  <a:gd name="connsiteY42" fmla="*/ 160990 h 209293"/>
                  <a:gd name="connsiteX43" fmla="*/ 1624283 w 2216260"/>
                  <a:gd name="connsiteY43" fmla="*/ 206801 h 209293"/>
                  <a:gd name="connsiteX44" fmla="*/ 1582156 w 2216260"/>
                  <a:gd name="connsiteY44" fmla="*/ 206801 h 209293"/>
                  <a:gd name="connsiteX45" fmla="*/ 1093805 w 2216260"/>
                  <a:gd name="connsiteY45" fmla="*/ 4983 h 209293"/>
                  <a:gd name="connsiteX46" fmla="*/ 1143317 w 2216260"/>
                  <a:gd name="connsiteY46" fmla="*/ 4983 h 209293"/>
                  <a:gd name="connsiteX47" fmla="*/ 1190354 w 2216260"/>
                  <a:gd name="connsiteY47" fmla="*/ 84225 h 209293"/>
                  <a:gd name="connsiteX48" fmla="*/ 1237391 w 2216260"/>
                  <a:gd name="connsiteY48" fmla="*/ 4983 h 209293"/>
                  <a:gd name="connsiteX49" fmla="*/ 1286903 w 2216260"/>
                  <a:gd name="connsiteY49" fmla="*/ 4983 h 209293"/>
                  <a:gd name="connsiteX50" fmla="*/ 1212635 w 2216260"/>
                  <a:gd name="connsiteY50" fmla="*/ 128798 h 209293"/>
                  <a:gd name="connsiteX51" fmla="*/ 1212635 w 2216260"/>
                  <a:gd name="connsiteY51" fmla="*/ 206801 h 209293"/>
                  <a:gd name="connsiteX52" fmla="*/ 1168073 w 2216260"/>
                  <a:gd name="connsiteY52" fmla="*/ 206801 h 209293"/>
                  <a:gd name="connsiteX53" fmla="*/ 1168073 w 2216260"/>
                  <a:gd name="connsiteY53" fmla="*/ 128798 h 209293"/>
                  <a:gd name="connsiteX54" fmla="*/ 916899 w 2216260"/>
                  <a:gd name="connsiteY54" fmla="*/ 4983 h 209293"/>
                  <a:gd name="connsiteX55" fmla="*/ 1088818 w 2216260"/>
                  <a:gd name="connsiteY55" fmla="*/ 4983 h 209293"/>
                  <a:gd name="connsiteX56" fmla="*/ 1088818 w 2216260"/>
                  <a:gd name="connsiteY56" fmla="*/ 42128 h 209293"/>
                  <a:gd name="connsiteX57" fmla="*/ 1024503 w 2216260"/>
                  <a:gd name="connsiteY57" fmla="*/ 42128 h 209293"/>
                  <a:gd name="connsiteX58" fmla="*/ 1024503 w 2216260"/>
                  <a:gd name="connsiteY58" fmla="*/ 206801 h 209293"/>
                  <a:gd name="connsiteX59" fmla="*/ 981214 w 2216260"/>
                  <a:gd name="connsiteY59" fmla="*/ 206801 h 209293"/>
                  <a:gd name="connsiteX60" fmla="*/ 981214 w 2216260"/>
                  <a:gd name="connsiteY60" fmla="*/ 42128 h 209293"/>
                  <a:gd name="connsiteX61" fmla="*/ 916899 w 2216260"/>
                  <a:gd name="connsiteY61" fmla="*/ 42128 h 209293"/>
                  <a:gd name="connsiteX62" fmla="*/ 636093 w 2216260"/>
                  <a:gd name="connsiteY62" fmla="*/ 4983 h 209293"/>
                  <a:gd name="connsiteX63" fmla="*/ 680696 w 2216260"/>
                  <a:gd name="connsiteY63" fmla="*/ 4983 h 209293"/>
                  <a:gd name="connsiteX64" fmla="*/ 771142 w 2216260"/>
                  <a:gd name="connsiteY64" fmla="*/ 206801 h 209293"/>
                  <a:gd name="connsiteX65" fmla="*/ 727778 w 2216260"/>
                  <a:gd name="connsiteY65" fmla="*/ 206801 h 209293"/>
                  <a:gd name="connsiteX66" fmla="*/ 707954 w 2216260"/>
                  <a:gd name="connsiteY66" fmla="*/ 160990 h 209293"/>
                  <a:gd name="connsiteX67" fmla="*/ 606357 w 2216260"/>
                  <a:gd name="connsiteY67" fmla="*/ 160990 h 209293"/>
                  <a:gd name="connsiteX68" fmla="*/ 585294 w 2216260"/>
                  <a:gd name="connsiteY68" fmla="*/ 206801 h 209293"/>
                  <a:gd name="connsiteX69" fmla="*/ 544408 w 2216260"/>
                  <a:gd name="connsiteY69" fmla="*/ 206801 h 209293"/>
                  <a:gd name="connsiteX70" fmla="*/ 372492 w 2216260"/>
                  <a:gd name="connsiteY70" fmla="*/ 4983 h 209293"/>
                  <a:gd name="connsiteX71" fmla="*/ 422004 w 2216260"/>
                  <a:gd name="connsiteY71" fmla="*/ 4983 h 209293"/>
                  <a:gd name="connsiteX72" fmla="*/ 470279 w 2216260"/>
                  <a:gd name="connsiteY72" fmla="*/ 84225 h 209293"/>
                  <a:gd name="connsiteX73" fmla="*/ 517315 w 2216260"/>
                  <a:gd name="connsiteY73" fmla="*/ 4983 h 209293"/>
                  <a:gd name="connsiteX74" fmla="*/ 565590 w 2216260"/>
                  <a:gd name="connsiteY74" fmla="*/ 4983 h 209293"/>
                  <a:gd name="connsiteX75" fmla="*/ 491322 w 2216260"/>
                  <a:gd name="connsiteY75" fmla="*/ 128798 h 209293"/>
                  <a:gd name="connsiteX76" fmla="*/ 491322 w 2216260"/>
                  <a:gd name="connsiteY76" fmla="*/ 206801 h 209293"/>
                  <a:gd name="connsiteX77" fmla="*/ 446760 w 2216260"/>
                  <a:gd name="connsiteY77" fmla="*/ 206801 h 209293"/>
                  <a:gd name="connsiteX78" fmla="*/ 446760 w 2216260"/>
                  <a:gd name="connsiteY78" fmla="*/ 128798 h 209293"/>
                  <a:gd name="connsiteX79" fmla="*/ 788583 w 2216260"/>
                  <a:gd name="connsiteY79" fmla="*/ 3737 h 209293"/>
                  <a:gd name="connsiteX80" fmla="*/ 831819 w 2216260"/>
                  <a:gd name="connsiteY80" fmla="*/ 3737 h 209293"/>
                  <a:gd name="connsiteX81" fmla="*/ 831819 w 2216260"/>
                  <a:gd name="connsiteY81" fmla="*/ 167173 h 209293"/>
                  <a:gd name="connsiteX82" fmla="*/ 935586 w 2216260"/>
                  <a:gd name="connsiteY82" fmla="*/ 167173 h 209293"/>
                  <a:gd name="connsiteX83" fmla="*/ 935586 w 2216260"/>
                  <a:gd name="connsiteY83" fmla="*/ 205555 h 209293"/>
                  <a:gd name="connsiteX84" fmla="*/ 788583 w 2216260"/>
                  <a:gd name="connsiteY84" fmla="*/ 205555 h 209293"/>
                  <a:gd name="connsiteX85" fmla="*/ 0 w 2216260"/>
                  <a:gd name="connsiteY85" fmla="*/ 3737 h 209293"/>
                  <a:gd name="connsiteX86" fmla="*/ 44471 w 2216260"/>
                  <a:gd name="connsiteY86" fmla="*/ 3737 h 209293"/>
                  <a:gd name="connsiteX87" fmla="*/ 44471 w 2216260"/>
                  <a:gd name="connsiteY87" fmla="*/ 167173 h 209293"/>
                  <a:gd name="connsiteX88" fmla="*/ 147003 w 2216260"/>
                  <a:gd name="connsiteY88" fmla="*/ 167173 h 209293"/>
                  <a:gd name="connsiteX89" fmla="*/ 147003 w 2216260"/>
                  <a:gd name="connsiteY89" fmla="*/ 205555 h 209293"/>
                  <a:gd name="connsiteX90" fmla="*/ 0 w 2216260"/>
                  <a:gd name="connsiteY90" fmla="*/ 205555 h 209293"/>
                  <a:gd name="connsiteX91" fmla="*/ 1483079 w 2216260"/>
                  <a:gd name="connsiteY91" fmla="*/ 2492 h 209293"/>
                  <a:gd name="connsiteX92" fmla="*/ 1572197 w 2216260"/>
                  <a:gd name="connsiteY92" fmla="*/ 54498 h 209293"/>
                  <a:gd name="connsiteX93" fmla="*/ 1533827 w 2216260"/>
                  <a:gd name="connsiteY93" fmla="*/ 74310 h 209293"/>
                  <a:gd name="connsiteX94" fmla="*/ 1483079 w 2216260"/>
                  <a:gd name="connsiteY94" fmla="*/ 44592 h 209293"/>
                  <a:gd name="connsiteX95" fmla="*/ 1423667 w 2216260"/>
                  <a:gd name="connsiteY95" fmla="*/ 105266 h 209293"/>
                  <a:gd name="connsiteX96" fmla="*/ 1483079 w 2216260"/>
                  <a:gd name="connsiteY96" fmla="*/ 164702 h 209293"/>
                  <a:gd name="connsiteX97" fmla="*/ 1536302 w 2216260"/>
                  <a:gd name="connsiteY97" fmla="*/ 133746 h 209293"/>
                  <a:gd name="connsiteX98" fmla="*/ 1573435 w 2216260"/>
                  <a:gd name="connsiteY98" fmla="*/ 152320 h 209293"/>
                  <a:gd name="connsiteX99" fmla="*/ 1483079 w 2216260"/>
                  <a:gd name="connsiteY99" fmla="*/ 206802 h 209293"/>
                  <a:gd name="connsiteX100" fmla="*/ 1381583 w 2216260"/>
                  <a:gd name="connsiteY100" fmla="*/ 105266 h 209293"/>
                  <a:gd name="connsiteX101" fmla="*/ 1483079 w 2216260"/>
                  <a:gd name="connsiteY101" fmla="*/ 2492 h 209293"/>
                  <a:gd name="connsiteX102" fmla="*/ 263485 w 2216260"/>
                  <a:gd name="connsiteY102" fmla="*/ 0 h 209293"/>
                  <a:gd name="connsiteX103" fmla="*/ 367508 w 2216260"/>
                  <a:gd name="connsiteY103" fmla="*/ 105266 h 209293"/>
                  <a:gd name="connsiteX104" fmla="*/ 263485 w 2216260"/>
                  <a:gd name="connsiteY104" fmla="*/ 209293 h 209293"/>
                  <a:gd name="connsiteX105" fmla="*/ 159461 w 2216260"/>
                  <a:gd name="connsiteY105" fmla="*/ 105266 h 209293"/>
                  <a:gd name="connsiteX106" fmla="*/ 263485 w 2216260"/>
                  <a:gd name="connsiteY106" fmla="*/ 0 h 2092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</a:cxnLst>
                <a:rect l="l" t="t" r="r" b="b"/>
                <a:pathLst>
                  <a:path w="2216260" h="209293">
                    <a:moveTo>
                      <a:pt x="1698624" y="43366"/>
                    </a:moveTo>
                    <a:lnTo>
                      <a:pt x="1663931" y="121369"/>
                    </a:lnTo>
                    <a:lnTo>
                      <a:pt x="1730839" y="121369"/>
                    </a:lnTo>
                    <a:close/>
                    <a:moveTo>
                      <a:pt x="658394" y="43366"/>
                    </a:moveTo>
                    <a:lnTo>
                      <a:pt x="624942" y="121369"/>
                    </a:lnTo>
                    <a:lnTo>
                      <a:pt x="691847" y="121369"/>
                    </a:lnTo>
                    <a:close/>
                    <a:moveTo>
                      <a:pt x="263485" y="43345"/>
                    </a:moveTo>
                    <a:cubicBezTo>
                      <a:pt x="228810" y="43345"/>
                      <a:pt x="201566" y="71829"/>
                      <a:pt x="201566" y="105266"/>
                    </a:cubicBezTo>
                    <a:cubicBezTo>
                      <a:pt x="201566" y="137465"/>
                      <a:pt x="228810" y="165949"/>
                      <a:pt x="263485" y="165949"/>
                    </a:cubicBezTo>
                    <a:cubicBezTo>
                      <a:pt x="296921" y="165949"/>
                      <a:pt x="324165" y="137465"/>
                      <a:pt x="324165" y="105266"/>
                    </a:cubicBezTo>
                    <a:cubicBezTo>
                      <a:pt x="324165" y="71829"/>
                      <a:pt x="296921" y="43345"/>
                      <a:pt x="263485" y="43345"/>
                    </a:cubicBezTo>
                    <a:close/>
                    <a:moveTo>
                      <a:pt x="2081412" y="42128"/>
                    </a:moveTo>
                    <a:lnTo>
                      <a:pt x="2081412" y="169657"/>
                    </a:lnTo>
                    <a:lnTo>
                      <a:pt x="2122237" y="169657"/>
                    </a:lnTo>
                    <a:cubicBezTo>
                      <a:pt x="2146980" y="169657"/>
                      <a:pt x="2171723" y="153561"/>
                      <a:pt x="2171723" y="108988"/>
                    </a:cubicBezTo>
                    <a:cubicBezTo>
                      <a:pt x="2171723" y="68129"/>
                      <a:pt x="2156877" y="42128"/>
                      <a:pt x="2113577" y="42128"/>
                    </a:cubicBezTo>
                    <a:close/>
                    <a:moveTo>
                      <a:pt x="1877083" y="38413"/>
                    </a:moveTo>
                    <a:lnTo>
                      <a:pt x="1877083" y="100321"/>
                    </a:lnTo>
                    <a:lnTo>
                      <a:pt x="1911713" y="100321"/>
                    </a:lnTo>
                    <a:cubicBezTo>
                      <a:pt x="1932738" y="100321"/>
                      <a:pt x="1950052" y="95368"/>
                      <a:pt x="1950052" y="69367"/>
                    </a:cubicBezTo>
                    <a:cubicBezTo>
                      <a:pt x="1950052" y="43366"/>
                      <a:pt x="1932738" y="38413"/>
                      <a:pt x="1911713" y="38413"/>
                    </a:cubicBezTo>
                    <a:close/>
                    <a:moveTo>
                      <a:pt x="2038112" y="4983"/>
                    </a:moveTo>
                    <a:lnTo>
                      <a:pt x="2124712" y="4983"/>
                    </a:lnTo>
                    <a:cubicBezTo>
                      <a:pt x="2176672" y="4983"/>
                      <a:pt x="2216260" y="38413"/>
                      <a:pt x="2216260" y="105273"/>
                    </a:cubicBezTo>
                    <a:cubicBezTo>
                      <a:pt x="2216260" y="163466"/>
                      <a:pt x="2186569" y="206801"/>
                      <a:pt x="2124712" y="206801"/>
                    </a:cubicBezTo>
                    <a:lnTo>
                      <a:pt x="2038112" y="206801"/>
                    </a:lnTo>
                    <a:close/>
                    <a:moveTo>
                      <a:pt x="1832560" y="4983"/>
                    </a:moveTo>
                    <a:lnTo>
                      <a:pt x="1922844" y="4983"/>
                    </a:lnTo>
                    <a:cubicBezTo>
                      <a:pt x="1974787" y="4983"/>
                      <a:pt x="1993339" y="37175"/>
                      <a:pt x="1993339" y="69367"/>
                    </a:cubicBezTo>
                    <a:cubicBezTo>
                      <a:pt x="1993339" y="96606"/>
                      <a:pt x="1978498" y="123845"/>
                      <a:pt x="1945105" y="132512"/>
                    </a:cubicBezTo>
                    <a:lnTo>
                      <a:pt x="1946342" y="132512"/>
                    </a:lnTo>
                    <a:lnTo>
                      <a:pt x="2003233" y="206801"/>
                    </a:lnTo>
                    <a:lnTo>
                      <a:pt x="1948816" y="206801"/>
                    </a:lnTo>
                    <a:lnTo>
                      <a:pt x="1898108" y="134989"/>
                    </a:lnTo>
                    <a:lnTo>
                      <a:pt x="1877083" y="134989"/>
                    </a:lnTo>
                    <a:lnTo>
                      <a:pt x="1877083" y="206801"/>
                    </a:lnTo>
                    <a:lnTo>
                      <a:pt x="1832560" y="206801"/>
                    </a:lnTo>
                    <a:close/>
                    <a:moveTo>
                      <a:pt x="1675083" y="4983"/>
                    </a:moveTo>
                    <a:lnTo>
                      <a:pt x="1719687" y="4983"/>
                    </a:lnTo>
                    <a:lnTo>
                      <a:pt x="1810136" y="206801"/>
                    </a:lnTo>
                    <a:lnTo>
                      <a:pt x="1766770" y="206801"/>
                    </a:lnTo>
                    <a:lnTo>
                      <a:pt x="1746946" y="160990"/>
                    </a:lnTo>
                    <a:lnTo>
                      <a:pt x="1645346" y="160990"/>
                    </a:lnTo>
                    <a:lnTo>
                      <a:pt x="1624283" y="206801"/>
                    </a:lnTo>
                    <a:lnTo>
                      <a:pt x="1582156" y="206801"/>
                    </a:lnTo>
                    <a:close/>
                    <a:moveTo>
                      <a:pt x="1093805" y="4983"/>
                    </a:moveTo>
                    <a:lnTo>
                      <a:pt x="1143317" y="4983"/>
                    </a:lnTo>
                    <a:lnTo>
                      <a:pt x="1190354" y="84225"/>
                    </a:lnTo>
                    <a:lnTo>
                      <a:pt x="1237391" y="4983"/>
                    </a:lnTo>
                    <a:lnTo>
                      <a:pt x="1286903" y="4983"/>
                    </a:lnTo>
                    <a:lnTo>
                      <a:pt x="1212635" y="128798"/>
                    </a:lnTo>
                    <a:lnTo>
                      <a:pt x="1212635" y="206801"/>
                    </a:lnTo>
                    <a:lnTo>
                      <a:pt x="1168073" y="206801"/>
                    </a:lnTo>
                    <a:lnTo>
                      <a:pt x="1168073" y="128798"/>
                    </a:lnTo>
                    <a:close/>
                    <a:moveTo>
                      <a:pt x="916899" y="4983"/>
                    </a:moveTo>
                    <a:lnTo>
                      <a:pt x="1088818" y="4983"/>
                    </a:lnTo>
                    <a:lnTo>
                      <a:pt x="1088818" y="42128"/>
                    </a:lnTo>
                    <a:lnTo>
                      <a:pt x="1024503" y="42128"/>
                    </a:lnTo>
                    <a:lnTo>
                      <a:pt x="1024503" y="206801"/>
                    </a:lnTo>
                    <a:lnTo>
                      <a:pt x="981214" y="206801"/>
                    </a:lnTo>
                    <a:lnTo>
                      <a:pt x="981214" y="42128"/>
                    </a:lnTo>
                    <a:lnTo>
                      <a:pt x="916899" y="42128"/>
                    </a:lnTo>
                    <a:close/>
                    <a:moveTo>
                      <a:pt x="636093" y="4983"/>
                    </a:moveTo>
                    <a:lnTo>
                      <a:pt x="680696" y="4983"/>
                    </a:lnTo>
                    <a:lnTo>
                      <a:pt x="771142" y="206801"/>
                    </a:lnTo>
                    <a:lnTo>
                      <a:pt x="727778" y="206801"/>
                    </a:lnTo>
                    <a:lnTo>
                      <a:pt x="707954" y="160990"/>
                    </a:lnTo>
                    <a:lnTo>
                      <a:pt x="606357" y="160990"/>
                    </a:lnTo>
                    <a:lnTo>
                      <a:pt x="585294" y="206801"/>
                    </a:lnTo>
                    <a:lnTo>
                      <a:pt x="544408" y="206801"/>
                    </a:lnTo>
                    <a:close/>
                    <a:moveTo>
                      <a:pt x="372492" y="4983"/>
                    </a:moveTo>
                    <a:lnTo>
                      <a:pt x="422004" y="4983"/>
                    </a:lnTo>
                    <a:lnTo>
                      <a:pt x="470279" y="84225"/>
                    </a:lnTo>
                    <a:lnTo>
                      <a:pt x="517315" y="4983"/>
                    </a:lnTo>
                    <a:lnTo>
                      <a:pt x="565590" y="4983"/>
                    </a:lnTo>
                    <a:lnTo>
                      <a:pt x="491322" y="128798"/>
                    </a:lnTo>
                    <a:lnTo>
                      <a:pt x="491322" y="206801"/>
                    </a:lnTo>
                    <a:lnTo>
                      <a:pt x="446760" y="206801"/>
                    </a:lnTo>
                    <a:lnTo>
                      <a:pt x="446760" y="128798"/>
                    </a:lnTo>
                    <a:close/>
                    <a:moveTo>
                      <a:pt x="788583" y="3737"/>
                    </a:moveTo>
                    <a:lnTo>
                      <a:pt x="831819" y="3737"/>
                    </a:lnTo>
                    <a:lnTo>
                      <a:pt x="831819" y="167173"/>
                    </a:lnTo>
                    <a:lnTo>
                      <a:pt x="935586" y="167173"/>
                    </a:lnTo>
                    <a:lnTo>
                      <a:pt x="935586" y="205555"/>
                    </a:lnTo>
                    <a:lnTo>
                      <a:pt x="788583" y="205555"/>
                    </a:lnTo>
                    <a:close/>
                    <a:moveTo>
                      <a:pt x="0" y="3737"/>
                    </a:moveTo>
                    <a:lnTo>
                      <a:pt x="44471" y="3737"/>
                    </a:lnTo>
                    <a:lnTo>
                      <a:pt x="44471" y="167173"/>
                    </a:lnTo>
                    <a:lnTo>
                      <a:pt x="147003" y="167173"/>
                    </a:lnTo>
                    <a:lnTo>
                      <a:pt x="147003" y="205555"/>
                    </a:lnTo>
                    <a:lnTo>
                      <a:pt x="0" y="205555"/>
                    </a:lnTo>
                    <a:close/>
                    <a:moveTo>
                      <a:pt x="1483079" y="2492"/>
                    </a:moveTo>
                    <a:cubicBezTo>
                      <a:pt x="1521449" y="2492"/>
                      <a:pt x="1554869" y="23542"/>
                      <a:pt x="1572197" y="54498"/>
                    </a:cubicBezTo>
                    <a:cubicBezTo>
                      <a:pt x="1554869" y="64404"/>
                      <a:pt x="1553631" y="64404"/>
                      <a:pt x="1533827" y="74310"/>
                    </a:cubicBezTo>
                    <a:cubicBezTo>
                      <a:pt x="1523925" y="56975"/>
                      <a:pt x="1505358" y="44592"/>
                      <a:pt x="1483079" y="44592"/>
                    </a:cubicBezTo>
                    <a:cubicBezTo>
                      <a:pt x="1449660" y="44592"/>
                      <a:pt x="1423667" y="71834"/>
                      <a:pt x="1423667" y="105266"/>
                    </a:cubicBezTo>
                    <a:cubicBezTo>
                      <a:pt x="1423667" y="137461"/>
                      <a:pt x="1449660" y="164702"/>
                      <a:pt x="1483079" y="164702"/>
                    </a:cubicBezTo>
                    <a:cubicBezTo>
                      <a:pt x="1506596" y="164702"/>
                      <a:pt x="1525163" y="152320"/>
                      <a:pt x="1536302" y="133746"/>
                    </a:cubicBezTo>
                    <a:cubicBezTo>
                      <a:pt x="1554869" y="143652"/>
                      <a:pt x="1556106" y="143652"/>
                      <a:pt x="1573435" y="152320"/>
                    </a:cubicBezTo>
                    <a:cubicBezTo>
                      <a:pt x="1557344" y="185752"/>
                      <a:pt x="1523925" y="206802"/>
                      <a:pt x="1483079" y="206802"/>
                    </a:cubicBezTo>
                    <a:cubicBezTo>
                      <a:pt x="1427380" y="206802"/>
                      <a:pt x="1381583" y="160987"/>
                      <a:pt x="1381583" y="105266"/>
                    </a:cubicBezTo>
                    <a:cubicBezTo>
                      <a:pt x="1381583" y="48307"/>
                      <a:pt x="1427380" y="2492"/>
                      <a:pt x="1483079" y="2492"/>
                    </a:cubicBezTo>
                    <a:close/>
                    <a:moveTo>
                      <a:pt x="263485" y="0"/>
                    </a:moveTo>
                    <a:cubicBezTo>
                      <a:pt x="320450" y="0"/>
                      <a:pt x="367508" y="45822"/>
                      <a:pt x="367508" y="105266"/>
                    </a:cubicBezTo>
                    <a:cubicBezTo>
                      <a:pt x="367508" y="162233"/>
                      <a:pt x="320450" y="209293"/>
                      <a:pt x="263485" y="209293"/>
                    </a:cubicBezTo>
                    <a:cubicBezTo>
                      <a:pt x="206519" y="209293"/>
                      <a:pt x="159461" y="162233"/>
                      <a:pt x="159461" y="105266"/>
                    </a:cubicBezTo>
                    <a:cubicBezTo>
                      <a:pt x="159461" y="45822"/>
                      <a:pt x="206519" y="0"/>
                      <a:pt x="263485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46" name="Freeform: Shape 845">
                <a:extLst>
                  <a:ext uri="{FF2B5EF4-FFF2-40B4-BE49-F238E27FC236}">
                    <a16:creationId xmlns:a16="http://schemas.microsoft.com/office/drawing/2014/main" id="{53D50CC1-D986-4C8C-A5E2-A66809AE41A3}"/>
                  </a:ext>
                </a:extLst>
              </p:cNvPr>
              <p:cNvSpPr/>
              <p:nvPr/>
            </p:nvSpPr>
            <p:spPr>
              <a:xfrm>
                <a:off x="16880831" y="3658199"/>
                <a:ext cx="13752" cy="7884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" h="861">
                    <a:moveTo>
                      <a:pt x="16" y="861"/>
                    </a:moveTo>
                    <a:lnTo>
                      <a:pt x="0" y="861"/>
                    </a:lnTo>
                    <a:lnTo>
                      <a:pt x="0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47" name="Freeform: Shape 846">
                <a:extLst>
                  <a:ext uri="{FF2B5EF4-FFF2-40B4-BE49-F238E27FC236}">
                    <a16:creationId xmlns:a16="http://schemas.microsoft.com/office/drawing/2014/main" id="{17CEFD6D-DEEA-4179-AE31-6A039D50186E}"/>
                  </a:ext>
                </a:extLst>
              </p:cNvPr>
              <p:cNvSpPr/>
              <p:nvPr/>
            </p:nvSpPr>
            <p:spPr>
              <a:xfrm>
                <a:off x="17410731" y="3658201"/>
                <a:ext cx="14669" cy="7884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" h="861">
                    <a:moveTo>
                      <a:pt x="17" y="861"/>
                    </a:moveTo>
                    <a:lnTo>
                      <a:pt x="0" y="861"/>
                    </a:lnTo>
                    <a:lnTo>
                      <a:pt x="0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48" name="Freeform: Shape 847">
                <a:extLst>
                  <a:ext uri="{FF2B5EF4-FFF2-40B4-BE49-F238E27FC236}">
                    <a16:creationId xmlns:a16="http://schemas.microsoft.com/office/drawing/2014/main" id="{1429B17B-ED14-49B9-AFBF-5A60CF7C599E}"/>
                  </a:ext>
                </a:extLst>
              </p:cNvPr>
              <p:cNvSpPr/>
              <p:nvPr/>
            </p:nvSpPr>
            <p:spPr>
              <a:xfrm>
                <a:off x="18002056" y="3658201"/>
                <a:ext cx="14669" cy="7884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" h="861">
                    <a:moveTo>
                      <a:pt x="17" y="861"/>
                    </a:moveTo>
                    <a:lnTo>
                      <a:pt x="0" y="861"/>
                    </a:lnTo>
                    <a:lnTo>
                      <a:pt x="0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49" name="Freeform: Shape 848">
                <a:extLst>
                  <a:ext uri="{FF2B5EF4-FFF2-40B4-BE49-F238E27FC236}">
                    <a16:creationId xmlns:a16="http://schemas.microsoft.com/office/drawing/2014/main" id="{0C6CB143-1389-4B30-98EB-3C4E8ADF9F2A}"/>
                  </a:ext>
                </a:extLst>
              </p:cNvPr>
              <p:cNvSpPr/>
              <p:nvPr/>
            </p:nvSpPr>
            <p:spPr>
              <a:xfrm>
                <a:off x="16495782" y="4045080"/>
                <a:ext cx="1905989" cy="1466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080" h="17">
                    <a:moveTo>
                      <a:pt x="2080" y="17"/>
                    </a:moveTo>
                    <a:lnTo>
                      <a:pt x="0" y="17"/>
                    </a:lnTo>
                    <a:lnTo>
                      <a:pt x="0" y="0"/>
                    </a:lnTo>
                    <a:lnTo>
                      <a:pt x="2080" y="0"/>
                    </a:ln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50" name="Freeform: Shape 849">
                <a:extLst>
                  <a:ext uri="{FF2B5EF4-FFF2-40B4-BE49-F238E27FC236}">
                    <a16:creationId xmlns:a16="http://schemas.microsoft.com/office/drawing/2014/main" id="{D6466704-0692-428C-9849-44DAE8C93642}"/>
                  </a:ext>
                </a:extLst>
              </p:cNvPr>
              <p:cNvSpPr/>
              <p:nvPr/>
            </p:nvSpPr>
            <p:spPr>
              <a:xfrm>
                <a:off x="16550787" y="3708624"/>
                <a:ext cx="257616" cy="2576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82" h="282">
                    <a:moveTo>
                      <a:pt x="282" y="140"/>
                    </a:moveTo>
                    <a:cubicBezTo>
                      <a:pt x="282" y="219"/>
                      <a:pt x="219" y="282"/>
                      <a:pt x="141" y="282"/>
                    </a:cubicBezTo>
                    <a:cubicBezTo>
                      <a:pt x="63" y="282"/>
                      <a:pt x="0" y="219"/>
                      <a:pt x="0" y="140"/>
                    </a:cubicBezTo>
                    <a:cubicBezTo>
                      <a:pt x="0" y="63"/>
                      <a:pt x="63" y="0"/>
                      <a:pt x="141" y="0"/>
                    </a:cubicBezTo>
                    <a:cubicBezTo>
                      <a:pt x="219" y="0"/>
                      <a:pt x="282" y="63"/>
                      <a:pt x="282" y="140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51" name="Freeform: Shape 850">
                <a:extLst>
                  <a:ext uri="{FF2B5EF4-FFF2-40B4-BE49-F238E27FC236}">
                    <a16:creationId xmlns:a16="http://schemas.microsoft.com/office/drawing/2014/main" id="{6B5353CF-32DC-414C-9EE1-97E7E67BB549}"/>
                  </a:ext>
                </a:extLst>
              </p:cNvPr>
              <p:cNvSpPr/>
              <p:nvPr/>
            </p:nvSpPr>
            <p:spPr>
              <a:xfrm>
                <a:off x="16550787" y="4139510"/>
                <a:ext cx="257616" cy="2576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82" h="282">
                    <a:moveTo>
                      <a:pt x="282" y="141"/>
                    </a:moveTo>
                    <a:cubicBezTo>
                      <a:pt x="282" y="219"/>
                      <a:pt x="219" y="282"/>
                      <a:pt x="141" y="282"/>
                    </a:cubicBezTo>
                    <a:cubicBezTo>
                      <a:pt x="63" y="282"/>
                      <a:pt x="0" y="219"/>
                      <a:pt x="0" y="141"/>
                    </a:cubicBezTo>
                    <a:cubicBezTo>
                      <a:pt x="0" y="62"/>
                      <a:pt x="63" y="0"/>
                      <a:pt x="141" y="0"/>
                    </a:cubicBezTo>
                    <a:cubicBezTo>
                      <a:pt x="219" y="0"/>
                      <a:pt x="282" y="62"/>
                      <a:pt x="282" y="141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52" name="Freeform: Shape 851">
                <a:extLst>
                  <a:ext uri="{FF2B5EF4-FFF2-40B4-BE49-F238E27FC236}">
                    <a16:creationId xmlns:a16="http://schemas.microsoft.com/office/drawing/2014/main" id="{EAF23D88-B61B-4A25-BD5F-8307985049F5}"/>
                  </a:ext>
                </a:extLst>
              </p:cNvPr>
              <p:cNvSpPr/>
              <p:nvPr/>
            </p:nvSpPr>
            <p:spPr>
              <a:xfrm>
                <a:off x="17052269" y="3708626"/>
                <a:ext cx="257616" cy="2576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82" h="282">
                    <a:moveTo>
                      <a:pt x="282" y="140"/>
                    </a:moveTo>
                    <a:cubicBezTo>
                      <a:pt x="282" y="219"/>
                      <a:pt x="218" y="282"/>
                      <a:pt x="141" y="282"/>
                    </a:cubicBezTo>
                    <a:cubicBezTo>
                      <a:pt x="63" y="282"/>
                      <a:pt x="0" y="219"/>
                      <a:pt x="0" y="140"/>
                    </a:cubicBezTo>
                    <a:cubicBezTo>
                      <a:pt x="0" y="63"/>
                      <a:pt x="63" y="0"/>
                      <a:pt x="141" y="0"/>
                    </a:cubicBezTo>
                    <a:cubicBezTo>
                      <a:pt x="218" y="0"/>
                      <a:pt x="282" y="63"/>
                      <a:pt x="282" y="140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53" name="Freeform: Shape 852">
                <a:extLst>
                  <a:ext uri="{FF2B5EF4-FFF2-40B4-BE49-F238E27FC236}">
                    <a16:creationId xmlns:a16="http://schemas.microsoft.com/office/drawing/2014/main" id="{BDA9C7AC-CD60-4E9A-AD8D-179DEE011474}"/>
                  </a:ext>
                </a:extLst>
              </p:cNvPr>
              <p:cNvSpPr/>
              <p:nvPr/>
            </p:nvSpPr>
            <p:spPr>
              <a:xfrm>
                <a:off x="17052269" y="4112010"/>
                <a:ext cx="257616" cy="2576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82" h="282">
                    <a:moveTo>
                      <a:pt x="282" y="141"/>
                    </a:moveTo>
                    <a:cubicBezTo>
                      <a:pt x="282" y="219"/>
                      <a:pt x="218" y="282"/>
                      <a:pt x="141" y="282"/>
                    </a:cubicBezTo>
                    <a:cubicBezTo>
                      <a:pt x="63" y="282"/>
                      <a:pt x="0" y="219"/>
                      <a:pt x="0" y="141"/>
                    </a:cubicBezTo>
                    <a:cubicBezTo>
                      <a:pt x="0" y="63"/>
                      <a:pt x="63" y="0"/>
                      <a:pt x="141" y="0"/>
                    </a:cubicBezTo>
                    <a:cubicBezTo>
                      <a:pt x="218" y="0"/>
                      <a:pt x="282" y="63"/>
                      <a:pt x="282" y="141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54" name="Freeform: Shape 853">
                <a:extLst>
                  <a:ext uri="{FF2B5EF4-FFF2-40B4-BE49-F238E27FC236}">
                    <a16:creationId xmlns:a16="http://schemas.microsoft.com/office/drawing/2014/main" id="{6762943A-2B2E-46C3-B4E2-ED25B35B0096}"/>
                  </a:ext>
                </a:extLst>
              </p:cNvPr>
              <p:cNvSpPr/>
              <p:nvPr/>
            </p:nvSpPr>
            <p:spPr>
              <a:xfrm>
                <a:off x="17608756" y="3708626"/>
                <a:ext cx="257616" cy="2576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82" h="282">
                    <a:moveTo>
                      <a:pt x="282" y="140"/>
                    </a:moveTo>
                    <a:cubicBezTo>
                      <a:pt x="282" y="219"/>
                      <a:pt x="219" y="282"/>
                      <a:pt x="141" y="282"/>
                    </a:cubicBezTo>
                    <a:cubicBezTo>
                      <a:pt x="63" y="282"/>
                      <a:pt x="0" y="219"/>
                      <a:pt x="0" y="140"/>
                    </a:cubicBezTo>
                    <a:cubicBezTo>
                      <a:pt x="0" y="63"/>
                      <a:pt x="63" y="0"/>
                      <a:pt x="141" y="0"/>
                    </a:cubicBezTo>
                    <a:cubicBezTo>
                      <a:pt x="219" y="0"/>
                      <a:pt x="282" y="63"/>
                      <a:pt x="282" y="140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55" name="Freeform: Shape 854">
                <a:extLst>
                  <a:ext uri="{FF2B5EF4-FFF2-40B4-BE49-F238E27FC236}">
                    <a16:creationId xmlns:a16="http://schemas.microsoft.com/office/drawing/2014/main" id="{6627B1DB-4AEE-4BC1-8F5B-FAC6124BC1DA}"/>
                  </a:ext>
                </a:extLst>
              </p:cNvPr>
              <p:cNvSpPr/>
              <p:nvPr/>
            </p:nvSpPr>
            <p:spPr>
              <a:xfrm>
                <a:off x="17595005" y="4137682"/>
                <a:ext cx="257616" cy="25853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82" h="283">
                    <a:moveTo>
                      <a:pt x="282" y="142"/>
                    </a:moveTo>
                    <a:cubicBezTo>
                      <a:pt x="282" y="219"/>
                      <a:pt x="218" y="283"/>
                      <a:pt x="141" y="283"/>
                    </a:cubicBezTo>
                    <a:cubicBezTo>
                      <a:pt x="63" y="283"/>
                      <a:pt x="0" y="219"/>
                      <a:pt x="0" y="142"/>
                    </a:cubicBezTo>
                    <a:cubicBezTo>
                      <a:pt x="0" y="63"/>
                      <a:pt x="63" y="0"/>
                      <a:pt x="141" y="0"/>
                    </a:cubicBezTo>
                    <a:cubicBezTo>
                      <a:pt x="218" y="0"/>
                      <a:pt x="282" y="63"/>
                      <a:pt x="282" y="142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56" name="Freeform: Shape 855">
                <a:extLst>
                  <a:ext uri="{FF2B5EF4-FFF2-40B4-BE49-F238E27FC236}">
                    <a16:creationId xmlns:a16="http://schemas.microsoft.com/office/drawing/2014/main" id="{9397F38F-A58B-45E0-82BD-3D91066DA1A7}"/>
                  </a:ext>
                </a:extLst>
              </p:cNvPr>
              <p:cNvSpPr/>
              <p:nvPr/>
            </p:nvSpPr>
            <p:spPr>
              <a:xfrm>
                <a:off x="18147824" y="3708629"/>
                <a:ext cx="257616" cy="2576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82" h="282">
                    <a:moveTo>
                      <a:pt x="282" y="140"/>
                    </a:moveTo>
                    <a:cubicBezTo>
                      <a:pt x="282" y="219"/>
                      <a:pt x="219" y="282"/>
                      <a:pt x="141" y="282"/>
                    </a:cubicBezTo>
                    <a:cubicBezTo>
                      <a:pt x="63" y="282"/>
                      <a:pt x="0" y="219"/>
                      <a:pt x="0" y="140"/>
                    </a:cubicBezTo>
                    <a:cubicBezTo>
                      <a:pt x="0" y="63"/>
                      <a:pt x="63" y="0"/>
                      <a:pt x="141" y="0"/>
                    </a:cubicBezTo>
                    <a:cubicBezTo>
                      <a:pt x="219" y="0"/>
                      <a:pt x="282" y="63"/>
                      <a:pt x="282" y="140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57" name="Freeform: Shape 856">
                <a:extLst>
                  <a:ext uri="{FF2B5EF4-FFF2-40B4-BE49-F238E27FC236}">
                    <a16:creationId xmlns:a16="http://schemas.microsoft.com/office/drawing/2014/main" id="{282E633B-2FF1-4D38-87F5-8B0F8AEC7E49}"/>
                  </a:ext>
                </a:extLst>
              </p:cNvPr>
              <p:cNvSpPr/>
              <p:nvPr/>
            </p:nvSpPr>
            <p:spPr>
              <a:xfrm>
                <a:off x="16550787" y="3658205"/>
                <a:ext cx="197108" cy="19710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16" h="216">
                    <a:moveTo>
                      <a:pt x="216" y="109"/>
                    </a:moveTo>
                    <a:cubicBezTo>
                      <a:pt x="216" y="168"/>
                      <a:pt x="168" y="216"/>
                      <a:pt x="108" y="216"/>
                    </a:cubicBezTo>
                    <a:cubicBezTo>
                      <a:pt x="48" y="216"/>
                      <a:pt x="0" y="168"/>
                      <a:pt x="0" y="109"/>
                    </a:cubicBezTo>
                    <a:cubicBezTo>
                      <a:pt x="0" y="49"/>
                      <a:pt x="48" y="0"/>
                      <a:pt x="108" y="0"/>
                    </a:cubicBezTo>
                    <a:cubicBezTo>
                      <a:pt x="168" y="0"/>
                      <a:pt x="216" y="49"/>
                      <a:pt x="216" y="109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58" name="Freeform: Shape 857">
                <a:extLst>
                  <a:ext uri="{FF2B5EF4-FFF2-40B4-BE49-F238E27FC236}">
                    <a16:creationId xmlns:a16="http://schemas.microsoft.com/office/drawing/2014/main" id="{3CD05A1D-9168-4DC6-A8F3-37A1EAD587EF}"/>
                  </a:ext>
                </a:extLst>
              </p:cNvPr>
              <p:cNvSpPr/>
              <p:nvPr/>
            </p:nvSpPr>
            <p:spPr>
              <a:xfrm>
                <a:off x="16543456" y="3650870"/>
                <a:ext cx="211777" cy="21269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2" h="233">
                    <a:moveTo>
                      <a:pt x="116" y="16"/>
                    </a:moveTo>
                    <a:cubicBezTo>
                      <a:pt x="61" y="16"/>
                      <a:pt x="16" y="62"/>
                      <a:pt x="16" y="117"/>
                    </a:cubicBezTo>
                    <a:cubicBezTo>
                      <a:pt x="16" y="172"/>
                      <a:pt x="61" y="216"/>
                      <a:pt x="116" y="216"/>
                    </a:cubicBezTo>
                    <a:cubicBezTo>
                      <a:pt x="171" y="216"/>
                      <a:pt x="216" y="172"/>
                      <a:pt x="216" y="117"/>
                    </a:cubicBezTo>
                    <a:cubicBezTo>
                      <a:pt x="216" y="62"/>
                      <a:pt x="171" y="16"/>
                      <a:pt x="116" y="16"/>
                    </a:cubicBezTo>
                    <a:close/>
                    <a:moveTo>
                      <a:pt x="116" y="233"/>
                    </a:moveTo>
                    <a:cubicBezTo>
                      <a:pt x="52" y="233"/>
                      <a:pt x="0" y="180"/>
                      <a:pt x="0" y="117"/>
                    </a:cubicBezTo>
                    <a:cubicBezTo>
                      <a:pt x="0" y="52"/>
                      <a:pt x="52" y="0"/>
                      <a:pt x="116" y="0"/>
                    </a:cubicBezTo>
                    <a:cubicBezTo>
                      <a:pt x="180" y="0"/>
                      <a:pt x="232" y="52"/>
                      <a:pt x="232" y="117"/>
                    </a:cubicBezTo>
                    <a:cubicBezTo>
                      <a:pt x="232" y="180"/>
                      <a:pt x="180" y="233"/>
                      <a:pt x="116" y="233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59" name="Freeform: Shape 858">
                <a:extLst>
                  <a:ext uri="{FF2B5EF4-FFF2-40B4-BE49-F238E27FC236}">
                    <a16:creationId xmlns:a16="http://schemas.microsoft.com/office/drawing/2014/main" id="{F4078A73-B77B-4306-AD00-0F86BE69EB1B}"/>
                  </a:ext>
                </a:extLst>
              </p:cNvPr>
              <p:cNvSpPr/>
              <p:nvPr/>
            </p:nvSpPr>
            <p:spPr>
              <a:xfrm>
                <a:off x="17096276" y="3738881"/>
                <a:ext cx="197108" cy="19710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16" h="216">
                    <a:moveTo>
                      <a:pt x="216" y="107"/>
                    </a:moveTo>
                    <a:cubicBezTo>
                      <a:pt x="216" y="168"/>
                      <a:pt x="168" y="216"/>
                      <a:pt x="109" y="216"/>
                    </a:cubicBezTo>
                    <a:cubicBezTo>
                      <a:pt x="49" y="216"/>
                      <a:pt x="0" y="168"/>
                      <a:pt x="0" y="107"/>
                    </a:cubicBezTo>
                    <a:cubicBezTo>
                      <a:pt x="0" y="48"/>
                      <a:pt x="49" y="0"/>
                      <a:pt x="109" y="0"/>
                    </a:cubicBezTo>
                    <a:cubicBezTo>
                      <a:pt x="168" y="0"/>
                      <a:pt x="216" y="48"/>
                      <a:pt x="216" y="10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60" name="Freeform: Shape 859">
                <a:extLst>
                  <a:ext uri="{FF2B5EF4-FFF2-40B4-BE49-F238E27FC236}">
                    <a16:creationId xmlns:a16="http://schemas.microsoft.com/office/drawing/2014/main" id="{11F03A18-9C56-433A-AAAB-435AED047818}"/>
                  </a:ext>
                </a:extLst>
              </p:cNvPr>
              <p:cNvSpPr/>
              <p:nvPr/>
            </p:nvSpPr>
            <p:spPr>
              <a:xfrm>
                <a:off x="17089858" y="3730627"/>
                <a:ext cx="211777" cy="21269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2" h="233">
                    <a:moveTo>
                      <a:pt x="116" y="17"/>
                    </a:moveTo>
                    <a:cubicBezTo>
                      <a:pt x="61" y="17"/>
                      <a:pt x="16" y="62"/>
                      <a:pt x="16" y="116"/>
                    </a:cubicBezTo>
                    <a:cubicBezTo>
                      <a:pt x="16" y="172"/>
                      <a:pt x="61" y="216"/>
                      <a:pt x="116" y="216"/>
                    </a:cubicBezTo>
                    <a:cubicBezTo>
                      <a:pt x="171" y="216"/>
                      <a:pt x="215" y="172"/>
                      <a:pt x="215" y="116"/>
                    </a:cubicBezTo>
                    <a:cubicBezTo>
                      <a:pt x="215" y="62"/>
                      <a:pt x="171" y="17"/>
                      <a:pt x="116" y="17"/>
                    </a:cubicBezTo>
                    <a:close/>
                    <a:moveTo>
                      <a:pt x="116" y="233"/>
                    </a:moveTo>
                    <a:cubicBezTo>
                      <a:pt x="51" y="233"/>
                      <a:pt x="0" y="181"/>
                      <a:pt x="0" y="116"/>
                    </a:cubicBezTo>
                    <a:cubicBezTo>
                      <a:pt x="0" y="53"/>
                      <a:pt x="51" y="0"/>
                      <a:pt x="116" y="0"/>
                    </a:cubicBezTo>
                    <a:cubicBezTo>
                      <a:pt x="179" y="0"/>
                      <a:pt x="232" y="53"/>
                      <a:pt x="232" y="116"/>
                    </a:cubicBezTo>
                    <a:cubicBezTo>
                      <a:pt x="232" y="181"/>
                      <a:pt x="179" y="233"/>
                      <a:pt x="116" y="233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61" name="Freeform: Shape 860">
                <a:extLst>
                  <a:ext uri="{FF2B5EF4-FFF2-40B4-BE49-F238E27FC236}">
                    <a16:creationId xmlns:a16="http://schemas.microsoft.com/office/drawing/2014/main" id="{81977739-8AC1-41D2-B586-60564BADB6DE}"/>
                  </a:ext>
                </a:extLst>
              </p:cNvPr>
              <p:cNvSpPr/>
              <p:nvPr/>
            </p:nvSpPr>
            <p:spPr>
              <a:xfrm>
                <a:off x="17639007" y="3708628"/>
                <a:ext cx="197108" cy="19710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16" h="216">
                    <a:moveTo>
                      <a:pt x="216" y="107"/>
                    </a:moveTo>
                    <a:cubicBezTo>
                      <a:pt x="216" y="167"/>
                      <a:pt x="167" y="216"/>
                      <a:pt x="108" y="216"/>
                    </a:cubicBezTo>
                    <a:cubicBezTo>
                      <a:pt x="48" y="216"/>
                      <a:pt x="0" y="167"/>
                      <a:pt x="0" y="107"/>
                    </a:cubicBezTo>
                    <a:cubicBezTo>
                      <a:pt x="0" y="48"/>
                      <a:pt x="48" y="0"/>
                      <a:pt x="108" y="0"/>
                    </a:cubicBezTo>
                    <a:cubicBezTo>
                      <a:pt x="167" y="0"/>
                      <a:pt x="216" y="48"/>
                      <a:pt x="216" y="10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62" name="Freeform: Shape 861">
                <a:extLst>
                  <a:ext uri="{FF2B5EF4-FFF2-40B4-BE49-F238E27FC236}">
                    <a16:creationId xmlns:a16="http://schemas.microsoft.com/office/drawing/2014/main" id="{6AA6BFEA-4079-492A-883C-856A827721D4}"/>
                  </a:ext>
                </a:extLst>
              </p:cNvPr>
              <p:cNvSpPr/>
              <p:nvPr/>
            </p:nvSpPr>
            <p:spPr>
              <a:xfrm>
                <a:off x="17631675" y="3700377"/>
                <a:ext cx="211777" cy="21269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2" h="233">
                    <a:moveTo>
                      <a:pt x="116" y="17"/>
                    </a:moveTo>
                    <a:cubicBezTo>
                      <a:pt x="61" y="17"/>
                      <a:pt x="16" y="61"/>
                      <a:pt x="16" y="116"/>
                    </a:cubicBezTo>
                    <a:cubicBezTo>
                      <a:pt x="16" y="171"/>
                      <a:pt x="61" y="216"/>
                      <a:pt x="116" y="216"/>
                    </a:cubicBezTo>
                    <a:cubicBezTo>
                      <a:pt x="171" y="216"/>
                      <a:pt x="216" y="171"/>
                      <a:pt x="216" y="116"/>
                    </a:cubicBezTo>
                    <a:cubicBezTo>
                      <a:pt x="216" y="61"/>
                      <a:pt x="171" y="17"/>
                      <a:pt x="116" y="17"/>
                    </a:cubicBezTo>
                    <a:close/>
                    <a:moveTo>
                      <a:pt x="116" y="233"/>
                    </a:moveTo>
                    <a:cubicBezTo>
                      <a:pt x="52" y="233"/>
                      <a:pt x="0" y="181"/>
                      <a:pt x="0" y="116"/>
                    </a:cubicBezTo>
                    <a:cubicBezTo>
                      <a:pt x="0" y="52"/>
                      <a:pt x="52" y="0"/>
                      <a:pt x="116" y="0"/>
                    </a:cubicBezTo>
                    <a:cubicBezTo>
                      <a:pt x="180" y="0"/>
                      <a:pt x="232" y="52"/>
                      <a:pt x="232" y="116"/>
                    </a:cubicBezTo>
                    <a:cubicBezTo>
                      <a:pt x="232" y="181"/>
                      <a:pt x="180" y="233"/>
                      <a:pt x="116" y="233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63" name="Freeform: Shape 862">
                <a:extLst>
                  <a:ext uri="{FF2B5EF4-FFF2-40B4-BE49-F238E27FC236}">
                    <a16:creationId xmlns:a16="http://schemas.microsoft.com/office/drawing/2014/main" id="{298E34D2-D6E6-4A2E-A40E-699655374545}"/>
                  </a:ext>
                </a:extLst>
              </p:cNvPr>
              <p:cNvSpPr/>
              <p:nvPr/>
            </p:nvSpPr>
            <p:spPr>
              <a:xfrm>
                <a:off x="18167067" y="4208263"/>
                <a:ext cx="176939" cy="13751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94" h="151">
                    <a:moveTo>
                      <a:pt x="156" y="77"/>
                    </a:moveTo>
                    <a:cubicBezTo>
                      <a:pt x="139" y="78"/>
                      <a:pt x="135" y="130"/>
                      <a:pt x="153" y="131"/>
                    </a:cubicBezTo>
                    <a:cubicBezTo>
                      <a:pt x="169" y="130"/>
                      <a:pt x="173" y="78"/>
                      <a:pt x="156" y="77"/>
                    </a:cubicBezTo>
                    <a:close/>
                    <a:moveTo>
                      <a:pt x="157" y="57"/>
                    </a:moveTo>
                    <a:cubicBezTo>
                      <a:pt x="210" y="54"/>
                      <a:pt x="204" y="155"/>
                      <a:pt x="152" y="151"/>
                    </a:cubicBezTo>
                    <a:cubicBezTo>
                      <a:pt x="98" y="154"/>
                      <a:pt x="105" y="53"/>
                      <a:pt x="157" y="57"/>
                    </a:cubicBezTo>
                    <a:close/>
                    <a:moveTo>
                      <a:pt x="46" y="150"/>
                    </a:moveTo>
                    <a:cubicBezTo>
                      <a:pt x="64" y="116"/>
                      <a:pt x="106" y="36"/>
                      <a:pt x="124" y="2"/>
                    </a:cubicBezTo>
                    <a:cubicBezTo>
                      <a:pt x="134" y="2"/>
                      <a:pt x="138" y="2"/>
                      <a:pt x="148" y="2"/>
                    </a:cubicBezTo>
                    <a:cubicBezTo>
                      <a:pt x="126" y="42"/>
                      <a:pt x="91" y="109"/>
                      <a:pt x="70" y="150"/>
                    </a:cubicBezTo>
                    <a:cubicBezTo>
                      <a:pt x="59" y="150"/>
                      <a:pt x="59" y="150"/>
                      <a:pt x="46" y="150"/>
                    </a:cubicBezTo>
                    <a:close/>
                    <a:moveTo>
                      <a:pt x="41" y="20"/>
                    </a:moveTo>
                    <a:cubicBezTo>
                      <a:pt x="24" y="22"/>
                      <a:pt x="20" y="73"/>
                      <a:pt x="38" y="74"/>
                    </a:cubicBezTo>
                    <a:cubicBezTo>
                      <a:pt x="54" y="73"/>
                      <a:pt x="59" y="23"/>
                      <a:pt x="41" y="20"/>
                    </a:cubicBezTo>
                    <a:close/>
                    <a:moveTo>
                      <a:pt x="42" y="0"/>
                    </a:moveTo>
                    <a:cubicBezTo>
                      <a:pt x="96" y="-2"/>
                      <a:pt x="89" y="98"/>
                      <a:pt x="37" y="95"/>
                    </a:cubicBezTo>
                    <a:cubicBezTo>
                      <a:pt x="-17" y="97"/>
                      <a:pt x="-10" y="-3"/>
                      <a:pt x="4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</p:grpSp>
      </p:grpSp>
      <p:grpSp>
        <p:nvGrpSpPr>
          <p:cNvPr id="891" name="Group 890">
            <a:extLst>
              <a:ext uri="{FF2B5EF4-FFF2-40B4-BE49-F238E27FC236}">
                <a16:creationId xmlns:a16="http://schemas.microsoft.com/office/drawing/2014/main" id="{00824B71-879F-4CCE-AAE7-2BE84F421C41}"/>
              </a:ext>
            </a:extLst>
          </p:cNvPr>
          <p:cNvGrpSpPr/>
          <p:nvPr/>
        </p:nvGrpSpPr>
        <p:grpSpPr>
          <a:xfrm>
            <a:off x="19162226" y="6122770"/>
            <a:ext cx="2313474" cy="3047582"/>
            <a:chOff x="3387312" y="3589043"/>
            <a:chExt cx="6819464" cy="8983403"/>
          </a:xfrm>
        </p:grpSpPr>
        <p:sp>
          <p:nvSpPr>
            <p:cNvPr id="892" name="Freeform: Shape 891">
              <a:extLst>
                <a:ext uri="{FF2B5EF4-FFF2-40B4-BE49-F238E27FC236}">
                  <a16:creationId xmlns:a16="http://schemas.microsoft.com/office/drawing/2014/main" id="{E4A39B80-76F5-45A6-9D49-242AC9A3A9C4}"/>
                </a:ext>
              </a:extLst>
            </p:cNvPr>
            <p:cNvSpPr/>
            <p:nvPr/>
          </p:nvSpPr>
          <p:spPr>
            <a:xfrm>
              <a:off x="6217751" y="5131333"/>
              <a:ext cx="382458" cy="22461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8" h="1804">
                  <a:moveTo>
                    <a:pt x="280" y="1804"/>
                  </a:moveTo>
                  <a:cubicBezTo>
                    <a:pt x="267" y="1804"/>
                    <a:pt x="255" y="1795"/>
                    <a:pt x="253" y="1781"/>
                  </a:cubicBezTo>
                  <a:lnTo>
                    <a:pt x="0" y="32"/>
                  </a:lnTo>
                  <a:cubicBezTo>
                    <a:pt x="-2" y="16"/>
                    <a:pt x="8" y="3"/>
                    <a:pt x="23" y="0"/>
                  </a:cubicBezTo>
                  <a:cubicBezTo>
                    <a:pt x="38" y="-2"/>
                    <a:pt x="52" y="9"/>
                    <a:pt x="53" y="23"/>
                  </a:cubicBezTo>
                  <a:lnTo>
                    <a:pt x="307" y="1773"/>
                  </a:lnTo>
                  <a:cubicBezTo>
                    <a:pt x="309" y="1788"/>
                    <a:pt x="299" y="1802"/>
                    <a:pt x="284" y="1804"/>
                  </a:cubicBezTo>
                  <a:cubicBezTo>
                    <a:pt x="283" y="1804"/>
                    <a:pt x="282" y="1804"/>
                    <a:pt x="280" y="180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93" name="Freeform: Shape 892">
              <a:extLst>
                <a:ext uri="{FF2B5EF4-FFF2-40B4-BE49-F238E27FC236}">
                  <a16:creationId xmlns:a16="http://schemas.microsoft.com/office/drawing/2014/main" id="{2ADB4A77-1D87-4AFF-95D1-B26B2A878450}"/>
                </a:ext>
              </a:extLst>
            </p:cNvPr>
            <p:cNvSpPr/>
            <p:nvPr/>
          </p:nvSpPr>
          <p:spPr>
            <a:xfrm>
              <a:off x="5218623" y="3759716"/>
              <a:ext cx="1939698" cy="19409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58" h="1559">
                  <a:moveTo>
                    <a:pt x="1550" y="668"/>
                  </a:moveTo>
                  <a:cubicBezTo>
                    <a:pt x="1612" y="1094"/>
                    <a:pt x="1317" y="1489"/>
                    <a:pt x="891" y="1551"/>
                  </a:cubicBezTo>
                  <a:cubicBezTo>
                    <a:pt x="465" y="1612"/>
                    <a:pt x="69" y="1317"/>
                    <a:pt x="8" y="891"/>
                  </a:cubicBezTo>
                  <a:cubicBezTo>
                    <a:pt x="-53" y="466"/>
                    <a:pt x="241" y="70"/>
                    <a:pt x="667" y="8"/>
                  </a:cubicBezTo>
                  <a:cubicBezTo>
                    <a:pt x="1093" y="-53"/>
                    <a:pt x="1489" y="242"/>
                    <a:pt x="1550" y="668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94" name="Freeform: Shape 893">
              <a:extLst>
                <a:ext uri="{FF2B5EF4-FFF2-40B4-BE49-F238E27FC236}">
                  <a16:creationId xmlns:a16="http://schemas.microsoft.com/office/drawing/2014/main" id="{9F83835F-3DB2-4837-A71E-0073D2A40276}"/>
                </a:ext>
              </a:extLst>
            </p:cNvPr>
            <p:cNvSpPr/>
            <p:nvPr/>
          </p:nvSpPr>
          <p:spPr>
            <a:xfrm>
              <a:off x="5183741" y="3726080"/>
              <a:ext cx="2008216" cy="20082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3" h="1613">
                  <a:moveTo>
                    <a:pt x="806" y="55"/>
                  </a:moveTo>
                  <a:cubicBezTo>
                    <a:pt x="772" y="55"/>
                    <a:pt x="736" y="57"/>
                    <a:pt x="699" y="62"/>
                  </a:cubicBezTo>
                  <a:cubicBezTo>
                    <a:pt x="500" y="91"/>
                    <a:pt x="325" y="196"/>
                    <a:pt x="204" y="356"/>
                  </a:cubicBezTo>
                  <a:cubicBezTo>
                    <a:pt x="85" y="518"/>
                    <a:pt x="34" y="716"/>
                    <a:pt x="62" y="915"/>
                  </a:cubicBezTo>
                  <a:cubicBezTo>
                    <a:pt x="123" y="1325"/>
                    <a:pt x="505" y="1611"/>
                    <a:pt x="914" y="1551"/>
                  </a:cubicBezTo>
                  <a:cubicBezTo>
                    <a:pt x="1324" y="1491"/>
                    <a:pt x="1610" y="1109"/>
                    <a:pt x="1551" y="699"/>
                  </a:cubicBezTo>
                  <a:cubicBezTo>
                    <a:pt x="1496" y="325"/>
                    <a:pt x="1174" y="55"/>
                    <a:pt x="806" y="55"/>
                  </a:cubicBezTo>
                  <a:close/>
                  <a:moveTo>
                    <a:pt x="806" y="1613"/>
                  </a:moveTo>
                  <a:cubicBezTo>
                    <a:pt x="412" y="1613"/>
                    <a:pt x="67" y="1323"/>
                    <a:pt x="9" y="922"/>
                  </a:cubicBezTo>
                  <a:cubicBezTo>
                    <a:pt x="-22" y="709"/>
                    <a:pt x="32" y="496"/>
                    <a:pt x="161" y="324"/>
                  </a:cubicBezTo>
                  <a:cubicBezTo>
                    <a:pt x="290" y="151"/>
                    <a:pt x="478" y="40"/>
                    <a:pt x="692" y="8"/>
                  </a:cubicBezTo>
                  <a:cubicBezTo>
                    <a:pt x="1130" y="-55"/>
                    <a:pt x="1540" y="251"/>
                    <a:pt x="1605" y="691"/>
                  </a:cubicBezTo>
                  <a:cubicBezTo>
                    <a:pt x="1668" y="1131"/>
                    <a:pt x="1362" y="1541"/>
                    <a:pt x="921" y="1605"/>
                  </a:cubicBezTo>
                  <a:cubicBezTo>
                    <a:pt x="883" y="1611"/>
                    <a:pt x="844" y="1613"/>
                    <a:pt x="806" y="161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95" name="Freeform: Shape 894">
              <a:extLst>
                <a:ext uri="{FF2B5EF4-FFF2-40B4-BE49-F238E27FC236}">
                  <a16:creationId xmlns:a16="http://schemas.microsoft.com/office/drawing/2014/main" id="{815F71D2-4512-45B5-8066-58FFE2EC7C58}"/>
                </a:ext>
              </a:extLst>
            </p:cNvPr>
            <p:cNvSpPr/>
            <p:nvPr/>
          </p:nvSpPr>
          <p:spPr>
            <a:xfrm>
              <a:off x="5657145" y="4100604"/>
              <a:ext cx="975133" cy="1293590"/>
            </a:xfrm>
            <a:custGeom>
              <a:avLst/>
              <a:gdLst>
                <a:gd name="connsiteX0" fmla="*/ 758949 w 975133"/>
                <a:gd name="connsiteY0" fmla="*/ 1043863 h 1293590"/>
                <a:gd name="connsiteX1" fmla="*/ 773866 w 975133"/>
                <a:gd name="connsiteY1" fmla="*/ 1197924 h 1293590"/>
                <a:gd name="connsiteX2" fmla="*/ 758949 w 975133"/>
                <a:gd name="connsiteY2" fmla="*/ 1043863 h 1293590"/>
                <a:gd name="connsiteX3" fmla="*/ 753977 w 975133"/>
                <a:gd name="connsiteY3" fmla="*/ 985469 h 1293590"/>
                <a:gd name="connsiteX4" fmla="*/ 778839 w 975133"/>
                <a:gd name="connsiteY4" fmla="*/ 1255075 h 1293590"/>
                <a:gd name="connsiteX5" fmla="*/ 753977 w 975133"/>
                <a:gd name="connsiteY5" fmla="*/ 985469 h 1293590"/>
                <a:gd name="connsiteX6" fmla="*/ 413372 w 975133"/>
                <a:gd name="connsiteY6" fmla="*/ 930802 h 1293590"/>
                <a:gd name="connsiteX7" fmla="*/ 427046 w 975133"/>
                <a:gd name="connsiteY7" fmla="*/ 1084863 h 1293590"/>
                <a:gd name="connsiteX8" fmla="*/ 413372 w 975133"/>
                <a:gd name="connsiteY8" fmla="*/ 930802 h 1293590"/>
                <a:gd name="connsiteX9" fmla="*/ 407156 w 975133"/>
                <a:gd name="connsiteY9" fmla="*/ 872408 h 1293590"/>
                <a:gd name="connsiteX10" fmla="*/ 434504 w 975133"/>
                <a:gd name="connsiteY10" fmla="*/ 1142014 h 1293590"/>
                <a:gd name="connsiteX11" fmla="*/ 407156 w 975133"/>
                <a:gd name="connsiteY11" fmla="*/ 872408 h 1293590"/>
                <a:gd name="connsiteX12" fmla="*/ 706740 w 975133"/>
                <a:gd name="connsiteY12" fmla="*/ 833893 h 1293590"/>
                <a:gd name="connsiteX13" fmla="*/ 548868 w 975133"/>
                <a:gd name="connsiteY13" fmla="*/ 1283651 h 1293590"/>
                <a:gd name="connsiteX14" fmla="*/ 480498 w 975133"/>
                <a:gd name="connsiteY14" fmla="*/ 1293590 h 1293590"/>
                <a:gd name="connsiteX15" fmla="*/ 639613 w 975133"/>
                <a:gd name="connsiteY15" fmla="*/ 843833 h 1293590"/>
                <a:gd name="connsiteX16" fmla="*/ 706740 w 975133"/>
                <a:gd name="connsiteY16" fmla="*/ 833893 h 1293590"/>
                <a:gd name="connsiteX17" fmla="*/ 712057 w 975133"/>
                <a:gd name="connsiteY17" fmla="*/ 103665 h 1293590"/>
                <a:gd name="connsiteX18" fmla="*/ 652420 w 975133"/>
                <a:gd name="connsiteY18" fmla="*/ 343653 h 1293590"/>
                <a:gd name="connsiteX19" fmla="*/ 776664 w 975133"/>
                <a:gd name="connsiteY19" fmla="*/ 558771 h 1293590"/>
                <a:gd name="connsiteX20" fmla="*/ 836302 w 975133"/>
                <a:gd name="connsiteY20" fmla="*/ 317540 h 1293590"/>
                <a:gd name="connsiteX21" fmla="*/ 712057 w 975133"/>
                <a:gd name="connsiteY21" fmla="*/ 103665 h 1293590"/>
                <a:gd name="connsiteX22" fmla="*/ 395143 w 975133"/>
                <a:gd name="connsiteY22" fmla="*/ 59010 h 1293590"/>
                <a:gd name="connsiteX23" fmla="*/ 411297 w 975133"/>
                <a:gd name="connsiteY23" fmla="*/ 164709 h 1293590"/>
                <a:gd name="connsiteX24" fmla="*/ 132957 w 975133"/>
                <a:gd name="connsiteY24" fmla="*/ 205744 h 1293590"/>
                <a:gd name="connsiteX25" fmla="*/ 154081 w 975133"/>
                <a:gd name="connsiteY25" fmla="*/ 343774 h 1293590"/>
                <a:gd name="connsiteX26" fmla="*/ 257216 w 975133"/>
                <a:gd name="connsiteY26" fmla="*/ 292790 h 1293590"/>
                <a:gd name="connsiteX27" fmla="*/ 480882 w 975133"/>
                <a:gd name="connsiteY27" fmla="*/ 471855 h 1293590"/>
                <a:gd name="connsiteX28" fmla="*/ 282067 w 975133"/>
                <a:gd name="connsiteY28" fmla="*/ 735479 h 1293590"/>
                <a:gd name="connsiteX29" fmla="*/ 45976 w 975133"/>
                <a:gd name="connsiteY29" fmla="*/ 576310 h 1293590"/>
                <a:gd name="connsiteX30" fmla="*/ 172720 w 975133"/>
                <a:gd name="connsiteY30" fmla="*/ 557657 h 1293590"/>
                <a:gd name="connsiteX31" fmla="*/ 274612 w 975133"/>
                <a:gd name="connsiteY31" fmla="*/ 632268 h 1293590"/>
                <a:gd name="connsiteX32" fmla="*/ 352895 w 975133"/>
                <a:gd name="connsiteY32" fmla="*/ 499212 h 1293590"/>
                <a:gd name="connsiteX33" fmla="*/ 242305 w 975133"/>
                <a:gd name="connsiteY33" fmla="*/ 398488 h 1293590"/>
                <a:gd name="connsiteX34" fmla="*/ 164021 w 975133"/>
                <a:gd name="connsiteY34" fmla="*/ 456933 h 1293590"/>
                <a:gd name="connsiteX35" fmla="*/ 50946 w 975133"/>
                <a:gd name="connsiteY35" fmla="*/ 468125 h 1293590"/>
                <a:gd name="connsiteX36" fmla="*/ 0 w 975133"/>
                <a:gd name="connsiteY36" fmla="*/ 114968 h 1293590"/>
                <a:gd name="connsiteX37" fmla="*/ 750520 w 975133"/>
                <a:gd name="connsiteY37" fmla="*/ 361 h 1293590"/>
                <a:gd name="connsiteX38" fmla="*/ 966758 w 975133"/>
                <a:gd name="connsiteY38" fmla="*/ 298888 h 1293590"/>
                <a:gd name="connsiteX39" fmla="*/ 791574 w 975133"/>
                <a:gd name="connsiteY39" fmla="*/ 660735 h 1293590"/>
                <a:gd name="connsiteX40" fmla="*/ 521963 w 975133"/>
                <a:gd name="connsiteY40" fmla="*/ 363548 h 1293590"/>
                <a:gd name="connsiteX41" fmla="*/ 697148 w 975133"/>
                <a:gd name="connsiteY41" fmla="*/ 2945 h 1293590"/>
                <a:gd name="connsiteX42" fmla="*/ 750520 w 975133"/>
                <a:gd name="connsiteY42" fmla="*/ 361 h 12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975133" h="1293590">
                  <a:moveTo>
                    <a:pt x="758949" y="1043863"/>
                  </a:moveTo>
                  <a:cubicBezTo>
                    <a:pt x="712955" y="1052560"/>
                    <a:pt x="722900" y="1201651"/>
                    <a:pt x="773866" y="1197924"/>
                  </a:cubicBezTo>
                  <a:cubicBezTo>
                    <a:pt x="819860" y="1186742"/>
                    <a:pt x="809916" y="1038893"/>
                    <a:pt x="758949" y="1043863"/>
                  </a:cubicBezTo>
                  <a:close/>
                  <a:moveTo>
                    <a:pt x="753977" y="985469"/>
                  </a:moveTo>
                  <a:cubicBezTo>
                    <a:pt x="904390" y="955651"/>
                    <a:pt x="928008" y="1243893"/>
                    <a:pt x="778839" y="1255075"/>
                  </a:cubicBezTo>
                  <a:cubicBezTo>
                    <a:pt x="627182" y="1283651"/>
                    <a:pt x="606050" y="996651"/>
                    <a:pt x="753977" y="985469"/>
                  </a:cubicBezTo>
                  <a:close/>
                  <a:moveTo>
                    <a:pt x="413372" y="930802"/>
                  </a:moveTo>
                  <a:cubicBezTo>
                    <a:pt x="366135" y="943227"/>
                    <a:pt x="377322" y="1087348"/>
                    <a:pt x="427046" y="1084863"/>
                  </a:cubicBezTo>
                  <a:cubicBezTo>
                    <a:pt x="474283" y="1073681"/>
                    <a:pt x="464338" y="930802"/>
                    <a:pt x="413372" y="930802"/>
                  </a:cubicBezTo>
                  <a:close/>
                  <a:moveTo>
                    <a:pt x="407156" y="872408"/>
                  </a:moveTo>
                  <a:cubicBezTo>
                    <a:pt x="558813" y="846317"/>
                    <a:pt x="581188" y="1130833"/>
                    <a:pt x="434504" y="1142014"/>
                  </a:cubicBezTo>
                  <a:cubicBezTo>
                    <a:pt x="280362" y="1170590"/>
                    <a:pt x="260473" y="884833"/>
                    <a:pt x="407156" y="872408"/>
                  </a:cubicBezTo>
                  <a:close/>
                  <a:moveTo>
                    <a:pt x="706740" y="833893"/>
                  </a:moveTo>
                  <a:cubicBezTo>
                    <a:pt x="661989" y="956893"/>
                    <a:pt x="588647" y="1158166"/>
                    <a:pt x="548868" y="1283651"/>
                  </a:cubicBezTo>
                  <a:cubicBezTo>
                    <a:pt x="517791" y="1287378"/>
                    <a:pt x="516548" y="1287378"/>
                    <a:pt x="480498" y="1293590"/>
                  </a:cubicBezTo>
                  <a:cubicBezTo>
                    <a:pt x="517791" y="1190469"/>
                    <a:pt x="602321" y="949439"/>
                    <a:pt x="639613" y="843833"/>
                  </a:cubicBezTo>
                  <a:cubicBezTo>
                    <a:pt x="666961" y="841348"/>
                    <a:pt x="679392" y="838863"/>
                    <a:pt x="706740" y="833893"/>
                  </a:cubicBezTo>
                  <a:close/>
                  <a:moveTo>
                    <a:pt x="712057" y="103665"/>
                  </a:moveTo>
                  <a:cubicBezTo>
                    <a:pt x="639995" y="113613"/>
                    <a:pt x="627571" y="178273"/>
                    <a:pt x="652420" y="343653"/>
                  </a:cubicBezTo>
                  <a:cubicBezTo>
                    <a:pt x="676026" y="509033"/>
                    <a:pt x="704603" y="569962"/>
                    <a:pt x="776664" y="558771"/>
                  </a:cubicBezTo>
                  <a:cubicBezTo>
                    <a:pt x="848726" y="548824"/>
                    <a:pt x="859908" y="482920"/>
                    <a:pt x="836302" y="317540"/>
                  </a:cubicBezTo>
                  <a:cubicBezTo>
                    <a:pt x="811453" y="150917"/>
                    <a:pt x="782876" y="92474"/>
                    <a:pt x="712057" y="103665"/>
                  </a:cubicBezTo>
                  <a:close/>
                  <a:moveTo>
                    <a:pt x="395143" y="59010"/>
                  </a:moveTo>
                  <a:lnTo>
                    <a:pt x="411297" y="164709"/>
                  </a:lnTo>
                  <a:lnTo>
                    <a:pt x="132957" y="205744"/>
                  </a:lnTo>
                  <a:lnTo>
                    <a:pt x="154081" y="343774"/>
                  </a:lnTo>
                  <a:cubicBezTo>
                    <a:pt x="168992" y="323878"/>
                    <a:pt x="195086" y="301495"/>
                    <a:pt x="257216" y="292790"/>
                  </a:cubicBezTo>
                  <a:cubicBezTo>
                    <a:pt x="342954" y="280355"/>
                    <a:pt x="459758" y="325121"/>
                    <a:pt x="480882" y="471855"/>
                  </a:cubicBezTo>
                  <a:cubicBezTo>
                    <a:pt x="493307" y="558901"/>
                    <a:pt x="469698" y="708122"/>
                    <a:pt x="282067" y="735479"/>
                  </a:cubicBezTo>
                  <a:cubicBezTo>
                    <a:pt x="181418" y="750401"/>
                    <a:pt x="72070" y="705635"/>
                    <a:pt x="45976" y="576310"/>
                  </a:cubicBezTo>
                  <a:lnTo>
                    <a:pt x="172720" y="557657"/>
                  </a:lnTo>
                  <a:cubicBezTo>
                    <a:pt x="186388" y="611128"/>
                    <a:pt x="216210" y="640973"/>
                    <a:pt x="274612" y="632268"/>
                  </a:cubicBezTo>
                  <a:cubicBezTo>
                    <a:pt x="335499" y="624807"/>
                    <a:pt x="361593" y="567605"/>
                    <a:pt x="352895" y="499212"/>
                  </a:cubicBezTo>
                  <a:cubicBezTo>
                    <a:pt x="344197" y="443255"/>
                    <a:pt x="308162" y="388540"/>
                    <a:pt x="242305" y="398488"/>
                  </a:cubicBezTo>
                  <a:cubicBezTo>
                    <a:pt x="224908" y="400975"/>
                    <a:pt x="181418" y="408436"/>
                    <a:pt x="164021" y="456933"/>
                  </a:cubicBezTo>
                  <a:lnTo>
                    <a:pt x="50946" y="468125"/>
                  </a:lnTo>
                  <a:lnTo>
                    <a:pt x="0" y="114968"/>
                  </a:lnTo>
                  <a:close/>
                  <a:moveTo>
                    <a:pt x="750520" y="361"/>
                  </a:moveTo>
                  <a:cubicBezTo>
                    <a:pt x="868101" y="6889"/>
                    <a:pt x="937406" y="101956"/>
                    <a:pt x="966758" y="298888"/>
                  </a:cubicBezTo>
                  <a:cubicBezTo>
                    <a:pt x="997819" y="523954"/>
                    <a:pt x="943152" y="638353"/>
                    <a:pt x="791574" y="660735"/>
                  </a:cubicBezTo>
                  <a:cubicBezTo>
                    <a:pt x="641238" y="681874"/>
                    <a:pt x="555509" y="587371"/>
                    <a:pt x="521963" y="363548"/>
                  </a:cubicBezTo>
                  <a:cubicBezTo>
                    <a:pt x="489659" y="138482"/>
                    <a:pt x="545570" y="24084"/>
                    <a:pt x="697148" y="2945"/>
                  </a:cubicBezTo>
                  <a:cubicBezTo>
                    <a:pt x="715940" y="303"/>
                    <a:pt x="733722" y="-572"/>
                    <a:pt x="750520" y="361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96" name="Freeform: Shape 895">
              <a:extLst>
                <a:ext uri="{FF2B5EF4-FFF2-40B4-BE49-F238E27FC236}">
                  <a16:creationId xmlns:a16="http://schemas.microsoft.com/office/drawing/2014/main" id="{956894C4-F258-4D5D-83E1-95CEC89E3914}"/>
                </a:ext>
              </a:extLst>
            </p:cNvPr>
            <p:cNvSpPr/>
            <p:nvPr/>
          </p:nvSpPr>
          <p:spPr>
            <a:xfrm>
              <a:off x="7452331" y="6266249"/>
              <a:ext cx="868317" cy="15559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8" h="1250">
                  <a:moveTo>
                    <a:pt x="27" y="1250"/>
                  </a:moveTo>
                  <a:cubicBezTo>
                    <a:pt x="23" y="1250"/>
                    <a:pt x="19" y="1249"/>
                    <a:pt x="14" y="1246"/>
                  </a:cubicBezTo>
                  <a:cubicBezTo>
                    <a:pt x="1" y="1239"/>
                    <a:pt x="-4" y="1223"/>
                    <a:pt x="3" y="1209"/>
                  </a:cubicBezTo>
                  <a:lnTo>
                    <a:pt x="647" y="14"/>
                  </a:lnTo>
                  <a:cubicBezTo>
                    <a:pt x="654" y="1"/>
                    <a:pt x="671" y="-4"/>
                    <a:pt x="684" y="3"/>
                  </a:cubicBezTo>
                  <a:cubicBezTo>
                    <a:pt x="697" y="10"/>
                    <a:pt x="702" y="27"/>
                    <a:pt x="694" y="40"/>
                  </a:cubicBezTo>
                  <a:lnTo>
                    <a:pt x="51" y="1235"/>
                  </a:lnTo>
                  <a:cubicBezTo>
                    <a:pt x="46" y="1244"/>
                    <a:pt x="37" y="1250"/>
                    <a:pt x="27" y="125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97" name="Freeform: Shape 896">
              <a:extLst>
                <a:ext uri="{FF2B5EF4-FFF2-40B4-BE49-F238E27FC236}">
                  <a16:creationId xmlns:a16="http://schemas.microsoft.com/office/drawing/2014/main" id="{9EA32A6A-461D-4F90-8608-2A4DAA388F1A}"/>
                </a:ext>
              </a:extLst>
            </p:cNvPr>
            <p:cNvSpPr/>
            <p:nvPr/>
          </p:nvSpPr>
          <p:spPr>
            <a:xfrm>
              <a:off x="7702732" y="5257158"/>
              <a:ext cx="1489967" cy="14899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97" h="1197">
                  <a:moveTo>
                    <a:pt x="1125" y="882"/>
                  </a:moveTo>
                  <a:cubicBezTo>
                    <a:pt x="969" y="1173"/>
                    <a:pt x="606" y="1282"/>
                    <a:pt x="315" y="1125"/>
                  </a:cubicBezTo>
                  <a:cubicBezTo>
                    <a:pt x="24" y="968"/>
                    <a:pt x="-85" y="606"/>
                    <a:pt x="72" y="315"/>
                  </a:cubicBezTo>
                  <a:cubicBezTo>
                    <a:pt x="228" y="23"/>
                    <a:pt x="591" y="-85"/>
                    <a:pt x="882" y="71"/>
                  </a:cubicBezTo>
                  <a:cubicBezTo>
                    <a:pt x="1173" y="228"/>
                    <a:pt x="1282" y="591"/>
                    <a:pt x="1125" y="882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98" name="Freeform: Shape 897">
              <a:extLst>
                <a:ext uri="{FF2B5EF4-FFF2-40B4-BE49-F238E27FC236}">
                  <a16:creationId xmlns:a16="http://schemas.microsoft.com/office/drawing/2014/main" id="{03E1C7D6-23CF-42CB-A006-70CE6174873F}"/>
                </a:ext>
              </a:extLst>
            </p:cNvPr>
            <p:cNvSpPr/>
            <p:nvPr/>
          </p:nvSpPr>
          <p:spPr>
            <a:xfrm>
              <a:off x="7667853" y="5223521"/>
              <a:ext cx="1558482" cy="15584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52" h="1252">
                  <a:moveTo>
                    <a:pt x="627" y="55"/>
                  </a:moveTo>
                  <a:cubicBezTo>
                    <a:pt x="572" y="55"/>
                    <a:pt x="517" y="63"/>
                    <a:pt x="462" y="79"/>
                  </a:cubicBezTo>
                  <a:cubicBezTo>
                    <a:pt x="316" y="123"/>
                    <a:pt x="196" y="221"/>
                    <a:pt x="123" y="355"/>
                  </a:cubicBezTo>
                  <a:cubicBezTo>
                    <a:pt x="51" y="490"/>
                    <a:pt x="35" y="645"/>
                    <a:pt x="79" y="790"/>
                  </a:cubicBezTo>
                  <a:cubicBezTo>
                    <a:pt x="123" y="936"/>
                    <a:pt x="221" y="1057"/>
                    <a:pt x="356" y="1129"/>
                  </a:cubicBezTo>
                  <a:cubicBezTo>
                    <a:pt x="633" y="1278"/>
                    <a:pt x="980" y="1174"/>
                    <a:pt x="1129" y="897"/>
                  </a:cubicBezTo>
                  <a:cubicBezTo>
                    <a:pt x="1279" y="620"/>
                    <a:pt x="1174" y="273"/>
                    <a:pt x="897" y="124"/>
                  </a:cubicBezTo>
                  <a:cubicBezTo>
                    <a:pt x="813" y="78"/>
                    <a:pt x="720" y="55"/>
                    <a:pt x="627" y="55"/>
                  </a:cubicBezTo>
                  <a:close/>
                  <a:moveTo>
                    <a:pt x="626" y="1252"/>
                  </a:moveTo>
                  <a:cubicBezTo>
                    <a:pt x="525" y="1252"/>
                    <a:pt x="424" y="1227"/>
                    <a:pt x="330" y="1177"/>
                  </a:cubicBezTo>
                  <a:cubicBezTo>
                    <a:pt x="183" y="1098"/>
                    <a:pt x="75" y="966"/>
                    <a:pt x="27" y="806"/>
                  </a:cubicBezTo>
                  <a:cubicBezTo>
                    <a:pt x="-21" y="646"/>
                    <a:pt x="-4" y="477"/>
                    <a:pt x="76" y="330"/>
                  </a:cubicBezTo>
                  <a:cubicBezTo>
                    <a:pt x="155" y="183"/>
                    <a:pt x="287" y="75"/>
                    <a:pt x="446" y="27"/>
                  </a:cubicBezTo>
                  <a:cubicBezTo>
                    <a:pt x="606" y="-21"/>
                    <a:pt x="776" y="-4"/>
                    <a:pt x="923" y="75"/>
                  </a:cubicBezTo>
                  <a:cubicBezTo>
                    <a:pt x="1070" y="155"/>
                    <a:pt x="1178" y="286"/>
                    <a:pt x="1225" y="447"/>
                  </a:cubicBezTo>
                  <a:cubicBezTo>
                    <a:pt x="1274" y="606"/>
                    <a:pt x="1257" y="776"/>
                    <a:pt x="1177" y="923"/>
                  </a:cubicBezTo>
                  <a:cubicBezTo>
                    <a:pt x="1065" y="1133"/>
                    <a:pt x="848" y="1252"/>
                    <a:pt x="626" y="12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99" name="Freeform: Shape 898">
              <a:extLst>
                <a:ext uri="{FF2B5EF4-FFF2-40B4-BE49-F238E27FC236}">
                  <a16:creationId xmlns:a16="http://schemas.microsoft.com/office/drawing/2014/main" id="{CF56094D-888C-40C2-A97C-63592DE1CE7B}"/>
                </a:ext>
              </a:extLst>
            </p:cNvPr>
            <p:cNvSpPr/>
            <p:nvPr/>
          </p:nvSpPr>
          <p:spPr>
            <a:xfrm>
              <a:off x="8111796" y="5434060"/>
              <a:ext cx="850435" cy="1079633"/>
            </a:xfrm>
            <a:custGeom>
              <a:avLst/>
              <a:gdLst>
                <a:gd name="connsiteX0" fmla="*/ 274309 w 850435"/>
                <a:gd name="connsiteY0" fmla="*/ 926543 h 1079633"/>
                <a:gd name="connsiteX1" fmla="*/ 226736 w 850435"/>
                <a:gd name="connsiteY1" fmla="*/ 1029171 h 1079633"/>
                <a:gd name="connsiteX2" fmla="*/ 287565 w 850435"/>
                <a:gd name="connsiteY2" fmla="*/ 927312 h 1079633"/>
                <a:gd name="connsiteX3" fmla="*/ 274309 w 850435"/>
                <a:gd name="connsiteY3" fmla="*/ 926543 h 1079633"/>
                <a:gd name="connsiteX4" fmla="*/ 273856 w 850435"/>
                <a:gd name="connsiteY4" fmla="*/ 877282 h 1079633"/>
                <a:gd name="connsiteX5" fmla="*/ 309910 w 850435"/>
                <a:gd name="connsiteY5" fmla="*/ 888804 h 1079633"/>
                <a:gd name="connsiteX6" fmla="*/ 203149 w 850435"/>
                <a:gd name="connsiteY6" fmla="*/ 1067679 h 1079633"/>
                <a:gd name="connsiteX7" fmla="*/ 273856 w 850435"/>
                <a:gd name="connsiteY7" fmla="*/ 877282 h 1079633"/>
                <a:gd name="connsiteX8" fmla="*/ 304945 w 850435"/>
                <a:gd name="connsiteY8" fmla="*/ 749679 h 1079633"/>
                <a:gd name="connsiteX9" fmla="*/ 350877 w 850435"/>
                <a:gd name="connsiteY9" fmla="*/ 774522 h 1079633"/>
                <a:gd name="connsiteX10" fmla="*/ 49215 w 850435"/>
                <a:gd name="connsiteY10" fmla="*/ 979484 h 1079633"/>
                <a:gd name="connsiteX11" fmla="*/ 2042 w 850435"/>
                <a:gd name="connsiteY11" fmla="*/ 953398 h 1079633"/>
                <a:gd name="connsiteX12" fmla="*/ 304945 w 850435"/>
                <a:gd name="connsiteY12" fmla="*/ 749679 h 1079633"/>
                <a:gd name="connsiteX13" fmla="*/ 112212 w 850435"/>
                <a:gd name="connsiteY13" fmla="*/ 699527 h 1079633"/>
                <a:gd name="connsiteX14" fmla="*/ 64112 w 850435"/>
                <a:gd name="connsiteY14" fmla="*/ 801851 h 1079633"/>
                <a:gd name="connsiteX15" fmla="*/ 126182 w 850435"/>
                <a:gd name="connsiteY15" fmla="*/ 699991 h 1079633"/>
                <a:gd name="connsiteX16" fmla="*/ 112212 w 850435"/>
                <a:gd name="connsiteY16" fmla="*/ 699527 h 1079633"/>
                <a:gd name="connsiteX17" fmla="*/ 112951 w 850435"/>
                <a:gd name="connsiteY17" fmla="*/ 649859 h 1079633"/>
                <a:gd name="connsiteX18" fmla="*/ 149769 w 850435"/>
                <a:gd name="connsiteY18" fmla="*/ 661483 h 1079633"/>
                <a:gd name="connsiteX19" fmla="*/ 43008 w 850435"/>
                <a:gd name="connsiteY19" fmla="*/ 840358 h 1079633"/>
                <a:gd name="connsiteX20" fmla="*/ 112951 w 850435"/>
                <a:gd name="connsiteY20" fmla="*/ 649859 h 1079633"/>
                <a:gd name="connsiteX21" fmla="*/ 579573 w 850435"/>
                <a:gd name="connsiteY21" fmla="*/ 190606 h 1079633"/>
                <a:gd name="connsiteX22" fmla="*/ 850435 w 850435"/>
                <a:gd name="connsiteY22" fmla="*/ 336027 h 1079633"/>
                <a:gd name="connsiteX23" fmla="*/ 810675 w 850435"/>
                <a:gd name="connsiteY23" fmla="*/ 409359 h 1079633"/>
                <a:gd name="connsiteX24" fmla="*/ 623060 w 850435"/>
                <a:gd name="connsiteY24" fmla="*/ 307440 h 1079633"/>
                <a:gd name="connsiteX25" fmla="*/ 572118 w 850435"/>
                <a:gd name="connsiteY25" fmla="*/ 401902 h 1079633"/>
                <a:gd name="connsiteX26" fmla="*/ 657849 w 850435"/>
                <a:gd name="connsiteY26" fmla="*/ 418060 h 1079633"/>
                <a:gd name="connsiteX27" fmla="*/ 715004 w 850435"/>
                <a:gd name="connsiteY27" fmla="*/ 630598 h 1079633"/>
                <a:gd name="connsiteX28" fmla="*/ 471476 w 850435"/>
                <a:gd name="connsiteY28" fmla="*/ 701444 h 1079633"/>
                <a:gd name="connsiteX29" fmla="*/ 398169 w 850435"/>
                <a:gd name="connsiteY29" fmla="*/ 496363 h 1079633"/>
                <a:gd name="connsiteX30" fmla="*/ 483901 w 850435"/>
                <a:gd name="connsiteY30" fmla="*/ 542351 h 1079633"/>
                <a:gd name="connsiteX31" fmla="*/ 513721 w 850435"/>
                <a:gd name="connsiteY31" fmla="*/ 634327 h 1079633"/>
                <a:gd name="connsiteX32" fmla="*/ 623060 w 850435"/>
                <a:gd name="connsiteY32" fmla="*/ 588339 h 1079633"/>
                <a:gd name="connsiteX33" fmla="*/ 600695 w 850435"/>
                <a:gd name="connsiteY33" fmla="*/ 476477 h 1079633"/>
                <a:gd name="connsiteX34" fmla="*/ 526146 w 850435"/>
                <a:gd name="connsiteY34" fmla="*/ 476477 h 1079633"/>
                <a:gd name="connsiteX35" fmla="*/ 451596 w 850435"/>
                <a:gd name="connsiteY35" fmla="*/ 431732 h 1079633"/>
                <a:gd name="connsiteX36" fmla="*/ 227076 w 850435"/>
                <a:gd name="connsiteY36" fmla="*/ 0 h 1079633"/>
                <a:gd name="connsiteX37" fmla="*/ 536495 w 850435"/>
                <a:gd name="connsiteY37" fmla="*/ 167773 h 1079633"/>
                <a:gd name="connsiteX38" fmla="*/ 500458 w 850435"/>
                <a:gd name="connsiteY38" fmla="*/ 233639 h 1079633"/>
                <a:gd name="connsiteX39" fmla="*/ 146304 w 850435"/>
                <a:gd name="connsiteY39" fmla="*/ 510775 h 1079633"/>
                <a:gd name="connsiteX40" fmla="*/ 44407 w 850435"/>
                <a:gd name="connsiteY40" fmla="*/ 456094 h 1079633"/>
                <a:gd name="connsiteX41" fmla="*/ 389863 w 850435"/>
                <a:gd name="connsiteY41" fmla="*/ 186414 h 1079633"/>
                <a:gd name="connsiteX42" fmla="*/ 186068 w 850435"/>
                <a:gd name="connsiteY42" fmla="*/ 77051 h 1079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850435" h="1079633">
                  <a:moveTo>
                    <a:pt x="274309" y="926543"/>
                  </a:moveTo>
                  <a:cubicBezTo>
                    <a:pt x="241264" y="935153"/>
                    <a:pt x="197408" y="1010694"/>
                    <a:pt x="226736" y="1029171"/>
                  </a:cubicBezTo>
                  <a:cubicBezTo>
                    <a:pt x="259012" y="1042836"/>
                    <a:pt x="321083" y="947187"/>
                    <a:pt x="287565" y="927312"/>
                  </a:cubicBezTo>
                  <a:cubicBezTo>
                    <a:pt x="283530" y="925448"/>
                    <a:pt x="279030" y="925313"/>
                    <a:pt x="274309" y="926543"/>
                  </a:cubicBezTo>
                  <a:close/>
                  <a:moveTo>
                    <a:pt x="273856" y="877282"/>
                  </a:moveTo>
                  <a:cubicBezTo>
                    <a:pt x="285935" y="877760"/>
                    <a:pt x="298117" y="881351"/>
                    <a:pt x="309910" y="888804"/>
                  </a:cubicBezTo>
                  <a:cubicBezTo>
                    <a:pt x="417912" y="939734"/>
                    <a:pt x="301220" y="1128547"/>
                    <a:pt x="203149" y="1067679"/>
                  </a:cubicBezTo>
                  <a:cubicBezTo>
                    <a:pt x="109733" y="1023116"/>
                    <a:pt x="189300" y="873936"/>
                    <a:pt x="273856" y="877282"/>
                  </a:cubicBezTo>
                  <a:close/>
                  <a:moveTo>
                    <a:pt x="304945" y="749679"/>
                  </a:moveTo>
                  <a:cubicBezTo>
                    <a:pt x="323566" y="760858"/>
                    <a:pt x="331014" y="764585"/>
                    <a:pt x="350877" y="774522"/>
                  </a:cubicBezTo>
                  <a:cubicBezTo>
                    <a:pt x="267702" y="829179"/>
                    <a:pt x="129906" y="921101"/>
                    <a:pt x="49215" y="979484"/>
                  </a:cubicBezTo>
                  <a:cubicBezTo>
                    <a:pt x="28111" y="967062"/>
                    <a:pt x="26870" y="967062"/>
                    <a:pt x="2042" y="953398"/>
                  </a:cubicBezTo>
                  <a:cubicBezTo>
                    <a:pt x="72802" y="908679"/>
                    <a:pt x="234184" y="798124"/>
                    <a:pt x="304945" y="749679"/>
                  </a:cubicBezTo>
                  <a:close/>
                  <a:moveTo>
                    <a:pt x="112212" y="699527"/>
                  </a:moveTo>
                  <a:cubicBezTo>
                    <a:pt x="77961" y="708512"/>
                    <a:pt x="35870" y="782286"/>
                    <a:pt x="64112" y="801851"/>
                  </a:cubicBezTo>
                  <a:cubicBezTo>
                    <a:pt x="97630" y="815515"/>
                    <a:pt x="158459" y="723593"/>
                    <a:pt x="126182" y="699991"/>
                  </a:cubicBezTo>
                  <a:cubicBezTo>
                    <a:pt x="121837" y="698283"/>
                    <a:pt x="117104" y="698244"/>
                    <a:pt x="112212" y="699527"/>
                  </a:cubicBezTo>
                  <a:close/>
                  <a:moveTo>
                    <a:pt x="112951" y="649859"/>
                  </a:moveTo>
                  <a:cubicBezTo>
                    <a:pt x="125232" y="650400"/>
                    <a:pt x="137665" y="654030"/>
                    <a:pt x="149769" y="661483"/>
                  </a:cubicBezTo>
                  <a:cubicBezTo>
                    <a:pt x="254047" y="714897"/>
                    <a:pt x="138596" y="899984"/>
                    <a:pt x="43008" y="840358"/>
                  </a:cubicBezTo>
                  <a:cubicBezTo>
                    <a:pt x="-51494" y="793621"/>
                    <a:pt x="26986" y="646072"/>
                    <a:pt x="112951" y="649859"/>
                  </a:cubicBezTo>
                  <a:close/>
                  <a:moveTo>
                    <a:pt x="579573" y="190606"/>
                  </a:moveTo>
                  <a:lnTo>
                    <a:pt x="850435" y="336027"/>
                  </a:lnTo>
                  <a:lnTo>
                    <a:pt x="810675" y="409359"/>
                  </a:lnTo>
                  <a:lnTo>
                    <a:pt x="623060" y="307440"/>
                  </a:lnTo>
                  <a:lnTo>
                    <a:pt x="572118" y="401902"/>
                  </a:lnTo>
                  <a:cubicBezTo>
                    <a:pt x="589512" y="396930"/>
                    <a:pt x="615605" y="394444"/>
                    <a:pt x="657849" y="418060"/>
                  </a:cubicBezTo>
                  <a:cubicBezTo>
                    <a:pt x="717489" y="449132"/>
                    <a:pt x="768431" y="529922"/>
                    <a:pt x="715004" y="630598"/>
                  </a:cubicBezTo>
                  <a:cubicBezTo>
                    <a:pt x="682699" y="690258"/>
                    <a:pt x="599452" y="771047"/>
                    <a:pt x="471476" y="701444"/>
                  </a:cubicBezTo>
                  <a:cubicBezTo>
                    <a:pt x="401897" y="664157"/>
                    <a:pt x="355925" y="587096"/>
                    <a:pt x="398169" y="496363"/>
                  </a:cubicBezTo>
                  <a:lnTo>
                    <a:pt x="483901" y="542351"/>
                  </a:lnTo>
                  <a:cubicBezTo>
                    <a:pt x="468991" y="582124"/>
                    <a:pt x="473961" y="614440"/>
                    <a:pt x="513721" y="634327"/>
                  </a:cubicBezTo>
                  <a:cubicBezTo>
                    <a:pt x="554723" y="657942"/>
                    <a:pt x="596967" y="634327"/>
                    <a:pt x="623060" y="588339"/>
                  </a:cubicBezTo>
                  <a:cubicBezTo>
                    <a:pt x="644182" y="549809"/>
                    <a:pt x="646667" y="500092"/>
                    <a:pt x="600695" y="476477"/>
                  </a:cubicBezTo>
                  <a:cubicBezTo>
                    <a:pt x="589512" y="469019"/>
                    <a:pt x="558450" y="454104"/>
                    <a:pt x="526146" y="476477"/>
                  </a:cubicBezTo>
                  <a:lnTo>
                    <a:pt x="451596" y="431732"/>
                  </a:lnTo>
                  <a:close/>
                  <a:moveTo>
                    <a:pt x="227076" y="0"/>
                  </a:moveTo>
                  <a:lnTo>
                    <a:pt x="536495" y="167773"/>
                  </a:lnTo>
                  <a:lnTo>
                    <a:pt x="500458" y="233639"/>
                  </a:lnTo>
                  <a:cubicBezTo>
                    <a:pt x="448267" y="274651"/>
                    <a:pt x="301635" y="376557"/>
                    <a:pt x="146304" y="510775"/>
                  </a:cubicBezTo>
                  <a:lnTo>
                    <a:pt x="44407" y="456094"/>
                  </a:lnTo>
                  <a:cubicBezTo>
                    <a:pt x="196010" y="331818"/>
                    <a:pt x="345127" y="223697"/>
                    <a:pt x="389863" y="186414"/>
                  </a:cubicBezTo>
                  <a:lnTo>
                    <a:pt x="186068" y="77051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0" name="Freeform: Shape 899">
              <a:extLst>
                <a:ext uri="{FF2B5EF4-FFF2-40B4-BE49-F238E27FC236}">
                  <a16:creationId xmlns:a16="http://schemas.microsoft.com/office/drawing/2014/main" id="{750C56D6-78BD-4A60-8A94-6B844145736D}"/>
                </a:ext>
              </a:extLst>
            </p:cNvPr>
            <p:cNvSpPr/>
            <p:nvPr/>
          </p:nvSpPr>
          <p:spPr>
            <a:xfrm>
              <a:off x="3587885" y="9185139"/>
              <a:ext cx="5475251" cy="33536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96" h="2693">
                  <a:moveTo>
                    <a:pt x="2198" y="0"/>
                  </a:moveTo>
                  <a:lnTo>
                    <a:pt x="0" y="0"/>
                  </a:lnTo>
                  <a:lnTo>
                    <a:pt x="675" y="2440"/>
                  </a:lnTo>
                  <a:cubicBezTo>
                    <a:pt x="716" y="2589"/>
                    <a:pt x="854" y="2693"/>
                    <a:pt x="1011" y="2693"/>
                  </a:cubicBezTo>
                  <a:lnTo>
                    <a:pt x="2198" y="2693"/>
                  </a:lnTo>
                  <a:lnTo>
                    <a:pt x="3385" y="2693"/>
                  </a:lnTo>
                  <a:cubicBezTo>
                    <a:pt x="3541" y="2693"/>
                    <a:pt x="3679" y="2589"/>
                    <a:pt x="3721" y="2440"/>
                  </a:cubicBezTo>
                  <a:lnTo>
                    <a:pt x="4396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1" name="Freeform: Shape 900">
              <a:extLst>
                <a:ext uri="{FF2B5EF4-FFF2-40B4-BE49-F238E27FC236}">
                  <a16:creationId xmlns:a16="http://schemas.microsoft.com/office/drawing/2014/main" id="{DC1BEC42-1DC1-483D-8FDB-78C5F19F96FE}"/>
                </a:ext>
              </a:extLst>
            </p:cNvPr>
            <p:cNvSpPr/>
            <p:nvPr/>
          </p:nvSpPr>
          <p:spPr>
            <a:xfrm>
              <a:off x="3553003" y="9151502"/>
              <a:ext cx="5542528" cy="34209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50" h="2747">
                  <a:moveTo>
                    <a:pt x="62" y="54"/>
                  </a:moveTo>
                  <a:lnTo>
                    <a:pt x="728" y="2460"/>
                  </a:lnTo>
                  <a:cubicBezTo>
                    <a:pt x="766" y="2597"/>
                    <a:pt x="893" y="2693"/>
                    <a:pt x="1038" y="2693"/>
                  </a:cubicBezTo>
                  <a:lnTo>
                    <a:pt x="3412" y="2693"/>
                  </a:lnTo>
                  <a:cubicBezTo>
                    <a:pt x="3556" y="2693"/>
                    <a:pt x="3683" y="2597"/>
                    <a:pt x="3721" y="2460"/>
                  </a:cubicBezTo>
                  <a:lnTo>
                    <a:pt x="4387" y="54"/>
                  </a:lnTo>
                  <a:close/>
                  <a:moveTo>
                    <a:pt x="3412" y="2747"/>
                  </a:moveTo>
                  <a:lnTo>
                    <a:pt x="1038" y="2747"/>
                  </a:lnTo>
                  <a:cubicBezTo>
                    <a:pt x="869" y="2747"/>
                    <a:pt x="720" y="2635"/>
                    <a:pt x="676" y="2474"/>
                  </a:cubicBezTo>
                  <a:lnTo>
                    <a:pt x="1" y="34"/>
                  </a:lnTo>
                  <a:cubicBezTo>
                    <a:pt x="-2" y="26"/>
                    <a:pt x="0" y="17"/>
                    <a:pt x="5" y="10"/>
                  </a:cubicBezTo>
                  <a:cubicBezTo>
                    <a:pt x="10" y="3"/>
                    <a:pt x="18" y="0"/>
                    <a:pt x="27" y="0"/>
                  </a:cubicBezTo>
                  <a:lnTo>
                    <a:pt x="4423" y="0"/>
                  </a:lnTo>
                  <a:cubicBezTo>
                    <a:pt x="4431" y="0"/>
                    <a:pt x="4439" y="3"/>
                    <a:pt x="4444" y="10"/>
                  </a:cubicBezTo>
                  <a:cubicBezTo>
                    <a:pt x="4450" y="17"/>
                    <a:pt x="4451" y="26"/>
                    <a:pt x="4449" y="34"/>
                  </a:cubicBezTo>
                  <a:lnTo>
                    <a:pt x="3774" y="2474"/>
                  </a:lnTo>
                  <a:cubicBezTo>
                    <a:pt x="3729" y="2635"/>
                    <a:pt x="3581" y="2747"/>
                    <a:pt x="3412" y="274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2" name="Freeform: Shape 901">
              <a:extLst>
                <a:ext uri="{FF2B5EF4-FFF2-40B4-BE49-F238E27FC236}">
                  <a16:creationId xmlns:a16="http://schemas.microsoft.com/office/drawing/2014/main" id="{5873E722-D225-4052-A3AB-AAD88DC0ABA5}"/>
                </a:ext>
              </a:extLst>
            </p:cNvPr>
            <p:cNvSpPr/>
            <p:nvPr/>
          </p:nvSpPr>
          <p:spPr>
            <a:xfrm>
              <a:off x="4078727" y="9151502"/>
              <a:ext cx="911920" cy="34209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3" h="2747">
                  <a:moveTo>
                    <a:pt x="706" y="2747"/>
                  </a:moveTo>
                  <a:cubicBezTo>
                    <a:pt x="694" y="2747"/>
                    <a:pt x="682" y="2739"/>
                    <a:pt x="679" y="2727"/>
                  </a:cubicBezTo>
                  <a:lnTo>
                    <a:pt x="1" y="35"/>
                  </a:lnTo>
                  <a:cubicBezTo>
                    <a:pt x="-3" y="20"/>
                    <a:pt x="6" y="5"/>
                    <a:pt x="20" y="1"/>
                  </a:cubicBezTo>
                  <a:cubicBezTo>
                    <a:pt x="35" y="-2"/>
                    <a:pt x="50" y="6"/>
                    <a:pt x="53" y="21"/>
                  </a:cubicBezTo>
                  <a:lnTo>
                    <a:pt x="732" y="2713"/>
                  </a:lnTo>
                  <a:cubicBezTo>
                    <a:pt x="736" y="2728"/>
                    <a:pt x="727" y="2743"/>
                    <a:pt x="712" y="2746"/>
                  </a:cubicBezTo>
                  <a:cubicBezTo>
                    <a:pt x="710" y="2747"/>
                    <a:pt x="708" y="2747"/>
                    <a:pt x="706" y="274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3" name="Freeform: Shape 902">
              <a:extLst>
                <a:ext uri="{FF2B5EF4-FFF2-40B4-BE49-F238E27FC236}">
                  <a16:creationId xmlns:a16="http://schemas.microsoft.com/office/drawing/2014/main" id="{938B2445-CEF8-46A1-9B70-3982F56A8F9D}"/>
                </a:ext>
              </a:extLst>
            </p:cNvPr>
            <p:cNvSpPr/>
            <p:nvPr/>
          </p:nvSpPr>
          <p:spPr>
            <a:xfrm>
              <a:off x="5202427" y="9151502"/>
              <a:ext cx="489596" cy="34209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4" h="2747">
                  <a:moveTo>
                    <a:pt x="367" y="2747"/>
                  </a:moveTo>
                  <a:cubicBezTo>
                    <a:pt x="353" y="2747"/>
                    <a:pt x="341" y="2737"/>
                    <a:pt x="340" y="2723"/>
                  </a:cubicBezTo>
                  <a:lnTo>
                    <a:pt x="0" y="30"/>
                  </a:lnTo>
                  <a:cubicBezTo>
                    <a:pt x="-1" y="15"/>
                    <a:pt x="9" y="2"/>
                    <a:pt x="24" y="0"/>
                  </a:cubicBezTo>
                  <a:cubicBezTo>
                    <a:pt x="39" y="-2"/>
                    <a:pt x="52" y="8"/>
                    <a:pt x="54" y="24"/>
                  </a:cubicBezTo>
                  <a:lnTo>
                    <a:pt x="394" y="2716"/>
                  </a:lnTo>
                  <a:cubicBezTo>
                    <a:pt x="396" y="2731"/>
                    <a:pt x="385" y="2745"/>
                    <a:pt x="370" y="2747"/>
                  </a:cubicBezTo>
                  <a:cubicBezTo>
                    <a:pt x="369" y="2747"/>
                    <a:pt x="368" y="2747"/>
                    <a:pt x="367" y="274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4" name="Freeform: Shape 903">
              <a:extLst>
                <a:ext uri="{FF2B5EF4-FFF2-40B4-BE49-F238E27FC236}">
                  <a16:creationId xmlns:a16="http://schemas.microsoft.com/office/drawing/2014/main" id="{972F62AF-0B46-42EF-A476-581BDE689D0E}"/>
                </a:ext>
              </a:extLst>
            </p:cNvPr>
            <p:cNvSpPr/>
            <p:nvPr/>
          </p:nvSpPr>
          <p:spPr>
            <a:xfrm>
              <a:off x="6326135" y="9151502"/>
              <a:ext cx="67273" cy="34209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" h="2747">
                  <a:moveTo>
                    <a:pt x="27" y="2747"/>
                  </a:moveTo>
                  <a:cubicBezTo>
                    <a:pt x="12" y="2747"/>
                    <a:pt x="0" y="2735"/>
                    <a:pt x="0" y="2720"/>
                  </a:cubicBez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cubicBezTo>
                    <a:pt x="43" y="0"/>
                    <a:pt x="55" y="12"/>
                    <a:pt x="55" y="27"/>
                  </a:cubicBezTo>
                  <a:lnTo>
                    <a:pt x="55" y="2720"/>
                  </a:lnTo>
                  <a:cubicBezTo>
                    <a:pt x="55" y="2735"/>
                    <a:pt x="43" y="2747"/>
                    <a:pt x="27" y="274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5" name="Freeform: Shape 904">
              <a:extLst>
                <a:ext uri="{FF2B5EF4-FFF2-40B4-BE49-F238E27FC236}">
                  <a16:creationId xmlns:a16="http://schemas.microsoft.com/office/drawing/2014/main" id="{B9AA7E55-56C3-4490-A327-D1BCB7F83430}"/>
                </a:ext>
              </a:extLst>
            </p:cNvPr>
            <p:cNvSpPr/>
            <p:nvPr/>
          </p:nvSpPr>
          <p:spPr>
            <a:xfrm>
              <a:off x="7026270" y="9151502"/>
              <a:ext cx="488350" cy="34209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3" h="2747">
                  <a:moveTo>
                    <a:pt x="27" y="2747"/>
                  </a:moveTo>
                  <a:cubicBezTo>
                    <a:pt x="27" y="2747"/>
                    <a:pt x="25" y="2747"/>
                    <a:pt x="24" y="2747"/>
                  </a:cubicBezTo>
                  <a:cubicBezTo>
                    <a:pt x="9" y="2745"/>
                    <a:pt x="-2" y="2731"/>
                    <a:pt x="0" y="2716"/>
                  </a:cubicBezTo>
                  <a:lnTo>
                    <a:pt x="339" y="24"/>
                  </a:lnTo>
                  <a:cubicBezTo>
                    <a:pt x="341" y="8"/>
                    <a:pt x="355" y="-2"/>
                    <a:pt x="370" y="0"/>
                  </a:cubicBezTo>
                  <a:cubicBezTo>
                    <a:pt x="385" y="2"/>
                    <a:pt x="395" y="15"/>
                    <a:pt x="393" y="30"/>
                  </a:cubicBezTo>
                  <a:lnTo>
                    <a:pt x="54" y="2723"/>
                  </a:lnTo>
                  <a:cubicBezTo>
                    <a:pt x="53" y="2737"/>
                    <a:pt x="40" y="2747"/>
                    <a:pt x="27" y="274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6" name="Freeform: Shape 905">
              <a:extLst>
                <a:ext uri="{FF2B5EF4-FFF2-40B4-BE49-F238E27FC236}">
                  <a16:creationId xmlns:a16="http://schemas.microsoft.com/office/drawing/2014/main" id="{890FC58B-59FA-4214-BCC9-DC9030178348}"/>
                </a:ext>
              </a:extLst>
            </p:cNvPr>
            <p:cNvSpPr/>
            <p:nvPr/>
          </p:nvSpPr>
          <p:spPr>
            <a:xfrm>
              <a:off x="7727651" y="9151502"/>
              <a:ext cx="913165" cy="34209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4" h="2747">
                  <a:moveTo>
                    <a:pt x="28" y="2747"/>
                  </a:moveTo>
                  <a:cubicBezTo>
                    <a:pt x="26" y="2747"/>
                    <a:pt x="23" y="2747"/>
                    <a:pt x="22" y="2746"/>
                  </a:cubicBezTo>
                  <a:cubicBezTo>
                    <a:pt x="7" y="2743"/>
                    <a:pt x="-2" y="2728"/>
                    <a:pt x="1" y="2713"/>
                  </a:cubicBezTo>
                  <a:lnTo>
                    <a:pt x="680" y="21"/>
                  </a:lnTo>
                  <a:cubicBezTo>
                    <a:pt x="684" y="6"/>
                    <a:pt x="699" y="-2"/>
                    <a:pt x="713" y="1"/>
                  </a:cubicBezTo>
                  <a:cubicBezTo>
                    <a:pt x="728" y="5"/>
                    <a:pt x="737" y="20"/>
                    <a:pt x="734" y="35"/>
                  </a:cubicBezTo>
                  <a:lnTo>
                    <a:pt x="55" y="2727"/>
                  </a:lnTo>
                  <a:cubicBezTo>
                    <a:pt x="52" y="2739"/>
                    <a:pt x="40" y="2747"/>
                    <a:pt x="28" y="274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7" name="Freeform: Shape 906">
              <a:extLst>
                <a:ext uri="{FF2B5EF4-FFF2-40B4-BE49-F238E27FC236}">
                  <a16:creationId xmlns:a16="http://schemas.microsoft.com/office/drawing/2014/main" id="{C206CA58-900D-44BE-9A50-BFC7BB719B65}"/>
                </a:ext>
              </a:extLst>
            </p:cNvPr>
            <p:cNvSpPr/>
            <p:nvPr/>
          </p:nvSpPr>
          <p:spPr>
            <a:xfrm>
              <a:off x="3481992" y="6733421"/>
              <a:ext cx="5687036" cy="30596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66" h="2457">
                  <a:moveTo>
                    <a:pt x="3798" y="555"/>
                  </a:moveTo>
                  <a:cubicBezTo>
                    <a:pt x="3687" y="655"/>
                    <a:pt x="3540" y="716"/>
                    <a:pt x="3379" y="716"/>
                  </a:cubicBezTo>
                  <a:cubicBezTo>
                    <a:pt x="3091" y="716"/>
                    <a:pt x="2849" y="522"/>
                    <a:pt x="2775" y="257"/>
                  </a:cubicBezTo>
                  <a:cubicBezTo>
                    <a:pt x="2690" y="328"/>
                    <a:pt x="2580" y="370"/>
                    <a:pt x="2461" y="370"/>
                  </a:cubicBezTo>
                  <a:cubicBezTo>
                    <a:pt x="2231" y="370"/>
                    <a:pt x="2037" y="212"/>
                    <a:pt x="1984" y="0"/>
                  </a:cubicBezTo>
                  <a:cubicBezTo>
                    <a:pt x="864" y="146"/>
                    <a:pt x="0" y="1103"/>
                    <a:pt x="0" y="2263"/>
                  </a:cubicBezTo>
                  <a:cubicBezTo>
                    <a:pt x="0" y="2370"/>
                    <a:pt x="87" y="2457"/>
                    <a:pt x="194" y="2457"/>
                  </a:cubicBezTo>
                  <a:lnTo>
                    <a:pt x="4371" y="2457"/>
                  </a:lnTo>
                  <a:cubicBezTo>
                    <a:pt x="4478" y="2457"/>
                    <a:pt x="4566" y="2370"/>
                    <a:pt x="4566" y="2263"/>
                  </a:cubicBezTo>
                  <a:cubicBezTo>
                    <a:pt x="4566" y="1583"/>
                    <a:pt x="4269" y="974"/>
                    <a:pt x="3798" y="555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8" name="Freeform: Shape 907">
              <a:extLst>
                <a:ext uri="{FF2B5EF4-FFF2-40B4-BE49-F238E27FC236}">
                  <a16:creationId xmlns:a16="http://schemas.microsoft.com/office/drawing/2014/main" id="{523D9FF9-C34A-47E0-932C-10A1C64776DD}"/>
                </a:ext>
              </a:extLst>
            </p:cNvPr>
            <p:cNvSpPr/>
            <p:nvPr/>
          </p:nvSpPr>
          <p:spPr>
            <a:xfrm>
              <a:off x="3447110" y="6698539"/>
              <a:ext cx="5755555" cy="31281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21" h="2512">
                  <a:moveTo>
                    <a:pt x="1992" y="56"/>
                  </a:moveTo>
                  <a:cubicBezTo>
                    <a:pt x="886" y="213"/>
                    <a:pt x="55" y="1169"/>
                    <a:pt x="55" y="2290"/>
                  </a:cubicBezTo>
                  <a:cubicBezTo>
                    <a:pt x="55" y="2382"/>
                    <a:pt x="130" y="2458"/>
                    <a:pt x="222" y="2458"/>
                  </a:cubicBezTo>
                  <a:lnTo>
                    <a:pt x="4399" y="2458"/>
                  </a:lnTo>
                  <a:cubicBezTo>
                    <a:pt x="4491" y="2458"/>
                    <a:pt x="4566" y="2382"/>
                    <a:pt x="4566" y="2290"/>
                  </a:cubicBezTo>
                  <a:cubicBezTo>
                    <a:pt x="4566" y="1654"/>
                    <a:pt x="4297" y="1046"/>
                    <a:pt x="3826" y="619"/>
                  </a:cubicBezTo>
                  <a:cubicBezTo>
                    <a:pt x="3708" y="716"/>
                    <a:pt x="3561" y="770"/>
                    <a:pt x="3407" y="770"/>
                  </a:cubicBezTo>
                  <a:cubicBezTo>
                    <a:pt x="3128" y="770"/>
                    <a:pt x="2879" y="591"/>
                    <a:pt x="2788" y="329"/>
                  </a:cubicBezTo>
                  <a:cubicBezTo>
                    <a:pt x="2701" y="391"/>
                    <a:pt x="2597" y="425"/>
                    <a:pt x="2489" y="425"/>
                  </a:cubicBezTo>
                  <a:cubicBezTo>
                    <a:pt x="2259" y="425"/>
                    <a:pt x="2058" y="274"/>
                    <a:pt x="1992" y="56"/>
                  </a:cubicBezTo>
                  <a:close/>
                  <a:moveTo>
                    <a:pt x="4399" y="2512"/>
                  </a:moveTo>
                  <a:lnTo>
                    <a:pt x="222" y="2512"/>
                  </a:lnTo>
                  <a:cubicBezTo>
                    <a:pt x="100" y="2512"/>
                    <a:pt x="0" y="2412"/>
                    <a:pt x="0" y="2290"/>
                  </a:cubicBezTo>
                  <a:cubicBezTo>
                    <a:pt x="0" y="1725"/>
                    <a:pt x="206" y="1182"/>
                    <a:pt x="579" y="760"/>
                  </a:cubicBezTo>
                  <a:cubicBezTo>
                    <a:pt x="950" y="342"/>
                    <a:pt x="1457" y="71"/>
                    <a:pt x="2008" y="0"/>
                  </a:cubicBezTo>
                  <a:cubicBezTo>
                    <a:pt x="2022" y="-2"/>
                    <a:pt x="2035" y="6"/>
                    <a:pt x="2038" y="20"/>
                  </a:cubicBezTo>
                  <a:cubicBezTo>
                    <a:pt x="2091" y="226"/>
                    <a:pt x="2276" y="370"/>
                    <a:pt x="2489" y="370"/>
                  </a:cubicBezTo>
                  <a:cubicBezTo>
                    <a:pt x="2597" y="370"/>
                    <a:pt x="2702" y="332"/>
                    <a:pt x="2786" y="263"/>
                  </a:cubicBezTo>
                  <a:cubicBezTo>
                    <a:pt x="2792" y="257"/>
                    <a:pt x="2802" y="255"/>
                    <a:pt x="2811" y="258"/>
                  </a:cubicBezTo>
                  <a:cubicBezTo>
                    <a:pt x="2820" y="261"/>
                    <a:pt x="2827" y="268"/>
                    <a:pt x="2829" y="277"/>
                  </a:cubicBezTo>
                  <a:cubicBezTo>
                    <a:pt x="2901" y="535"/>
                    <a:pt x="3139" y="716"/>
                    <a:pt x="3407" y="716"/>
                  </a:cubicBezTo>
                  <a:cubicBezTo>
                    <a:pt x="3556" y="716"/>
                    <a:pt x="3698" y="661"/>
                    <a:pt x="3808" y="562"/>
                  </a:cubicBezTo>
                  <a:cubicBezTo>
                    <a:pt x="3818" y="553"/>
                    <a:pt x="3834" y="553"/>
                    <a:pt x="3845" y="562"/>
                  </a:cubicBezTo>
                  <a:cubicBezTo>
                    <a:pt x="4338" y="1001"/>
                    <a:pt x="4621" y="1631"/>
                    <a:pt x="4621" y="2290"/>
                  </a:cubicBezTo>
                  <a:cubicBezTo>
                    <a:pt x="4621" y="2412"/>
                    <a:pt x="4521" y="2512"/>
                    <a:pt x="4399" y="251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9" name="Freeform: Shape 908">
              <a:extLst>
                <a:ext uri="{FF2B5EF4-FFF2-40B4-BE49-F238E27FC236}">
                  <a16:creationId xmlns:a16="http://schemas.microsoft.com/office/drawing/2014/main" id="{F0BA7360-BC6E-41BB-A35A-5A44947AD4D3}"/>
                </a:ext>
              </a:extLst>
            </p:cNvPr>
            <p:cNvSpPr/>
            <p:nvPr/>
          </p:nvSpPr>
          <p:spPr>
            <a:xfrm>
              <a:off x="3830814" y="6733421"/>
              <a:ext cx="5061652" cy="18362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64" h="1475">
                  <a:moveTo>
                    <a:pt x="3518" y="556"/>
                  </a:moveTo>
                  <a:cubicBezTo>
                    <a:pt x="3407" y="655"/>
                    <a:pt x="3260" y="716"/>
                    <a:pt x="3099" y="716"/>
                  </a:cubicBezTo>
                  <a:cubicBezTo>
                    <a:pt x="2811" y="716"/>
                    <a:pt x="2569" y="522"/>
                    <a:pt x="2495" y="257"/>
                  </a:cubicBezTo>
                  <a:cubicBezTo>
                    <a:pt x="2410" y="328"/>
                    <a:pt x="2300" y="370"/>
                    <a:pt x="2181" y="370"/>
                  </a:cubicBezTo>
                  <a:cubicBezTo>
                    <a:pt x="1951" y="370"/>
                    <a:pt x="1758" y="212"/>
                    <a:pt x="1704" y="0"/>
                  </a:cubicBezTo>
                  <a:cubicBezTo>
                    <a:pt x="968" y="96"/>
                    <a:pt x="342" y="542"/>
                    <a:pt x="0" y="1167"/>
                  </a:cubicBezTo>
                  <a:cubicBezTo>
                    <a:pt x="18" y="1184"/>
                    <a:pt x="39" y="1199"/>
                    <a:pt x="60" y="1213"/>
                  </a:cubicBezTo>
                  <a:cubicBezTo>
                    <a:pt x="260" y="1343"/>
                    <a:pt x="523" y="1284"/>
                    <a:pt x="750" y="1212"/>
                  </a:cubicBezTo>
                  <a:cubicBezTo>
                    <a:pt x="977" y="1139"/>
                    <a:pt x="1227" y="1059"/>
                    <a:pt x="1445" y="1155"/>
                  </a:cubicBezTo>
                  <a:cubicBezTo>
                    <a:pt x="1611" y="1228"/>
                    <a:pt x="1727" y="1395"/>
                    <a:pt x="1900" y="1453"/>
                  </a:cubicBezTo>
                  <a:cubicBezTo>
                    <a:pt x="2105" y="1521"/>
                    <a:pt x="2326" y="1416"/>
                    <a:pt x="2510" y="1304"/>
                  </a:cubicBezTo>
                  <a:cubicBezTo>
                    <a:pt x="2696" y="1191"/>
                    <a:pt x="2892" y="1063"/>
                    <a:pt x="3107" y="1078"/>
                  </a:cubicBezTo>
                  <a:cubicBezTo>
                    <a:pt x="3409" y="1099"/>
                    <a:pt x="3672" y="1401"/>
                    <a:pt x="3965" y="1323"/>
                  </a:cubicBezTo>
                  <a:cubicBezTo>
                    <a:pt x="4000" y="1314"/>
                    <a:pt x="4033" y="1299"/>
                    <a:pt x="4064" y="1280"/>
                  </a:cubicBezTo>
                  <a:cubicBezTo>
                    <a:pt x="3932" y="1003"/>
                    <a:pt x="3745" y="757"/>
                    <a:pt x="3518" y="556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10" name="Freeform: Shape 909">
              <a:extLst>
                <a:ext uri="{FF2B5EF4-FFF2-40B4-BE49-F238E27FC236}">
                  <a16:creationId xmlns:a16="http://schemas.microsoft.com/office/drawing/2014/main" id="{6502D27F-6B4E-40D1-B8E4-858B71331AA1}"/>
                </a:ext>
              </a:extLst>
            </p:cNvPr>
            <p:cNvSpPr/>
            <p:nvPr/>
          </p:nvSpPr>
          <p:spPr>
            <a:xfrm>
              <a:off x="3795932" y="6698539"/>
              <a:ext cx="5128921" cy="19023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18" h="1528">
                  <a:moveTo>
                    <a:pt x="1249" y="1111"/>
                  </a:moveTo>
                  <a:cubicBezTo>
                    <a:pt x="1328" y="1111"/>
                    <a:pt x="1407" y="1124"/>
                    <a:pt x="1483" y="1157"/>
                  </a:cubicBezTo>
                  <a:cubicBezTo>
                    <a:pt x="1563" y="1192"/>
                    <a:pt x="1632" y="1248"/>
                    <a:pt x="1698" y="1303"/>
                  </a:cubicBezTo>
                  <a:cubicBezTo>
                    <a:pt x="1775" y="1365"/>
                    <a:pt x="1847" y="1424"/>
                    <a:pt x="1935" y="1453"/>
                  </a:cubicBezTo>
                  <a:cubicBezTo>
                    <a:pt x="2135" y="1520"/>
                    <a:pt x="2355" y="1411"/>
                    <a:pt x="2523" y="1308"/>
                  </a:cubicBezTo>
                  <a:lnTo>
                    <a:pt x="2557" y="1287"/>
                  </a:lnTo>
                  <a:cubicBezTo>
                    <a:pt x="2737" y="1177"/>
                    <a:pt x="2925" y="1062"/>
                    <a:pt x="3136" y="1078"/>
                  </a:cubicBezTo>
                  <a:cubicBezTo>
                    <a:pt x="3273" y="1087"/>
                    <a:pt x="3399" y="1151"/>
                    <a:pt x="3522" y="1212"/>
                  </a:cubicBezTo>
                  <a:cubicBezTo>
                    <a:pt x="3679" y="1291"/>
                    <a:pt x="3828" y="1366"/>
                    <a:pt x="3985" y="1324"/>
                  </a:cubicBezTo>
                  <a:cubicBezTo>
                    <a:pt x="4009" y="1317"/>
                    <a:pt x="4033" y="1308"/>
                    <a:pt x="4055" y="1296"/>
                  </a:cubicBezTo>
                  <a:cubicBezTo>
                    <a:pt x="3929" y="1040"/>
                    <a:pt x="3758" y="812"/>
                    <a:pt x="3545" y="619"/>
                  </a:cubicBezTo>
                  <a:cubicBezTo>
                    <a:pt x="3427" y="717"/>
                    <a:pt x="3280" y="770"/>
                    <a:pt x="3126" y="770"/>
                  </a:cubicBezTo>
                  <a:cubicBezTo>
                    <a:pt x="2847" y="770"/>
                    <a:pt x="2598" y="591"/>
                    <a:pt x="2507" y="329"/>
                  </a:cubicBezTo>
                  <a:cubicBezTo>
                    <a:pt x="2420" y="391"/>
                    <a:pt x="2316" y="425"/>
                    <a:pt x="2208" y="425"/>
                  </a:cubicBezTo>
                  <a:cubicBezTo>
                    <a:pt x="1978" y="425"/>
                    <a:pt x="1777" y="274"/>
                    <a:pt x="1711" y="56"/>
                  </a:cubicBezTo>
                  <a:cubicBezTo>
                    <a:pt x="1018" y="155"/>
                    <a:pt x="405" y="576"/>
                    <a:pt x="61" y="1188"/>
                  </a:cubicBezTo>
                  <a:cubicBezTo>
                    <a:pt x="74" y="1199"/>
                    <a:pt x="88" y="1209"/>
                    <a:pt x="102" y="1218"/>
                  </a:cubicBezTo>
                  <a:cubicBezTo>
                    <a:pt x="291" y="1340"/>
                    <a:pt x="545" y="1284"/>
                    <a:pt x="768" y="1212"/>
                  </a:cubicBezTo>
                  <a:lnTo>
                    <a:pt x="772" y="1212"/>
                  </a:lnTo>
                  <a:cubicBezTo>
                    <a:pt x="923" y="1164"/>
                    <a:pt x="1089" y="1111"/>
                    <a:pt x="1249" y="1111"/>
                  </a:cubicBezTo>
                  <a:close/>
                  <a:moveTo>
                    <a:pt x="2065" y="1528"/>
                  </a:moveTo>
                  <a:cubicBezTo>
                    <a:pt x="2016" y="1528"/>
                    <a:pt x="1967" y="1521"/>
                    <a:pt x="1918" y="1505"/>
                  </a:cubicBezTo>
                  <a:cubicBezTo>
                    <a:pt x="1821" y="1473"/>
                    <a:pt x="1741" y="1408"/>
                    <a:pt x="1664" y="1345"/>
                  </a:cubicBezTo>
                  <a:cubicBezTo>
                    <a:pt x="1600" y="1293"/>
                    <a:pt x="1535" y="1239"/>
                    <a:pt x="1461" y="1207"/>
                  </a:cubicBezTo>
                  <a:cubicBezTo>
                    <a:pt x="1253" y="1115"/>
                    <a:pt x="1006" y="1194"/>
                    <a:pt x="788" y="1263"/>
                  </a:cubicBezTo>
                  <a:lnTo>
                    <a:pt x="785" y="1264"/>
                  </a:lnTo>
                  <a:cubicBezTo>
                    <a:pt x="549" y="1339"/>
                    <a:pt x="281" y="1398"/>
                    <a:pt x="72" y="1264"/>
                  </a:cubicBezTo>
                  <a:cubicBezTo>
                    <a:pt x="50" y="1249"/>
                    <a:pt x="28" y="1233"/>
                    <a:pt x="8" y="1213"/>
                  </a:cubicBezTo>
                  <a:cubicBezTo>
                    <a:pt x="-1" y="1205"/>
                    <a:pt x="-3" y="1192"/>
                    <a:pt x="3" y="1181"/>
                  </a:cubicBezTo>
                  <a:cubicBezTo>
                    <a:pt x="357" y="536"/>
                    <a:pt x="1001" y="94"/>
                    <a:pt x="1727" y="0"/>
                  </a:cubicBezTo>
                  <a:cubicBezTo>
                    <a:pt x="1741" y="-2"/>
                    <a:pt x="1754" y="6"/>
                    <a:pt x="1757" y="20"/>
                  </a:cubicBezTo>
                  <a:cubicBezTo>
                    <a:pt x="1810" y="226"/>
                    <a:pt x="1995" y="370"/>
                    <a:pt x="2208" y="370"/>
                  </a:cubicBezTo>
                  <a:cubicBezTo>
                    <a:pt x="2316" y="370"/>
                    <a:pt x="2421" y="332"/>
                    <a:pt x="2505" y="263"/>
                  </a:cubicBezTo>
                  <a:cubicBezTo>
                    <a:pt x="2511" y="257"/>
                    <a:pt x="2521" y="255"/>
                    <a:pt x="2530" y="258"/>
                  </a:cubicBezTo>
                  <a:cubicBezTo>
                    <a:pt x="2539" y="261"/>
                    <a:pt x="2546" y="268"/>
                    <a:pt x="2548" y="277"/>
                  </a:cubicBezTo>
                  <a:cubicBezTo>
                    <a:pt x="2620" y="535"/>
                    <a:pt x="2858" y="716"/>
                    <a:pt x="3126" y="716"/>
                  </a:cubicBezTo>
                  <a:cubicBezTo>
                    <a:pt x="3275" y="716"/>
                    <a:pt x="3417" y="661"/>
                    <a:pt x="3527" y="563"/>
                  </a:cubicBezTo>
                  <a:cubicBezTo>
                    <a:pt x="3537" y="553"/>
                    <a:pt x="3553" y="553"/>
                    <a:pt x="3563" y="562"/>
                  </a:cubicBezTo>
                  <a:cubicBezTo>
                    <a:pt x="3796" y="770"/>
                    <a:pt x="3982" y="1016"/>
                    <a:pt x="4115" y="1296"/>
                  </a:cubicBezTo>
                  <a:cubicBezTo>
                    <a:pt x="4121" y="1308"/>
                    <a:pt x="4117" y="1323"/>
                    <a:pt x="4106" y="1331"/>
                  </a:cubicBezTo>
                  <a:cubicBezTo>
                    <a:pt x="4072" y="1351"/>
                    <a:pt x="4036" y="1367"/>
                    <a:pt x="3999" y="1377"/>
                  </a:cubicBezTo>
                  <a:cubicBezTo>
                    <a:pt x="3822" y="1423"/>
                    <a:pt x="3657" y="1341"/>
                    <a:pt x="3498" y="1261"/>
                  </a:cubicBezTo>
                  <a:cubicBezTo>
                    <a:pt x="3380" y="1202"/>
                    <a:pt x="3258" y="1141"/>
                    <a:pt x="3132" y="1132"/>
                  </a:cubicBezTo>
                  <a:cubicBezTo>
                    <a:pt x="2938" y="1118"/>
                    <a:pt x="2759" y="1228"/>
                    <a:pt x="2585" y="1334"/>
                  </a:cubicBezTo>
                  <a:lnTo>
                    <a:pt x="2552" y="1354"/>
                  </a:lnTo>
                  <a:cubicBezTo>
                    <a:pt x="2412" y="1439"/>
                    <a:pt x="2239" y="1528"/>
                    <a:pt x="2065" y="152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11" name="Freeform: Shape 910">
              <a:extLst>
                <a:ext uri="{FF2B5EF4-FFF2-40B4-BE49-F238E27FC236}">
                  <a16:creationId xmlns:a16="http://schemas.microsoft.com/office/drawing/2014/main" id="{CF534254-2385-4323-A29B-CDEC0D22DA32}"/>
                </a:ext>
              </a:extLst>
            </p:cNvPr>
            <p:cNvSpPr/>
            <p:nvPr/>
          </p:nvSpPr>
          <p:spPr>
            <a:xfrm>
              <a:off x="4280544" y="7215541"/>
              <a:ext cx="3209160" cy="1091314"/>
            </a:xfrm>
            <a:custGeom>
              <a:avLst/>
              <a:gdLst>
                <a:gd name="connsiteX0" fmla="*/ 2103519 w 3209160"/>
                <a:gd name="connsiteY0" fmla="*/ 875792 h 1091314"/>
                <a:gd name="connsiteX1" fmla="*/ 2211280 w 3209160"/>
                <a:gd name="connsiteY1" fmla="*/ 983553 h 1091314"/>
                <a:gd name="connsiteX2" fmla="*/ 2103519 w 3209160"/>
                <a:gd name="connsiteY2" fmla="*/ 1091314 h 1091314"/>
                <a:gd name="connsiteX3" fmla="*/ 1995758 w 3209160"/>
                <a:gd name="connsiteY3" fmla="*/ 983553 h 1091314"/>
                <a:gd name="connsiteX4" fmla="*/ 2103519 w 3209160"/>
                <a:gd name="connsiteY4" fmla="*/ 875792 h 1091314"/>
                <a:gd name="connsiteX5" fmla="*/ 107764 w 3209160"/>
                <a:gd name="connsiteY5" fmla="*/ 657778 h 1091314"/>
                <a:gd name="connsiteX6" fmla="*/ 216768 w 3209160"/>
                <a:gd name="connsiteY6" fmla="*/ 765543 h 1091314"/>
                <a:gd name="connsiteX7" fmla="*/ 107764 w 3209160"/>
                <a:gd name="connsiteY7" fmla="*/ 874546 h 1091314"/>
                <a:gd name="connsiteX8" fmla="*/ 0 w 3209160"/>
                <a:gd name="connsiteY8" fmla="*/ 765543 h 1091314"/>
                <a:gd name="connsiteX9" fmla="*/ 107764 w 3209160"/>
                <a:gd name="connsiteY9" fmla="*/ 657778 h 1091314"/>
                <a:gd name="connsiteX10" fmla="*/ 3122573 w 3209160"/>
                <a:gd name="connsiteY10" fmla="*/ 510775 h 1091314"/>
                <a:gd name="connsiteX11" fmla="*/ 3209160 w 3209160"/>
                <a:gd name="connsiteY11" fmla="*/ 598599 h 1091314"/>
                <a:gd name="connsiteX12" fmla="*/ 3122573 w 3209160"/>
                <a:gd name="connsiteY12" fmla="*/ 685186 h 1091314"/>
                <a:gd name="connsiteX13" fmla="*/ 3034749 w 3209160"/>
                <a:gd name="connsiteY13" fmla="*/ 598599 h 1091314"/>
                <a:gd name="connsiteX14" fmla="*/ 3122573 w 3209160"/>
                <a:gd name="connsiteY14" fmla="*/ 510775 h 1091314"/>
                <a:gd name="connsiteX15" fmla="*/ 1481869 w 3209160"/>
                <a:gd name="connsiteY15" fmla="*/ 0 h 1091314"/>
                <a:gd name="connsiteX16" fmla="*/ 1589630 w 3209160"/>
                <a:gd name="connsiteY16" fmla="*/ 109003 h 1091314"/>
                <a:gd name="connsiteX17" fmla="*/ 1481869 w 3209160"/>
                <a:gd name="connsiteY17" fmla="*/ 216768 h 1091314"/>
                <a:gd name="connsiteX18" fmla="*/ 1374108 w 3209160"/>
                <a:gd name="connsiteY18" fmla="*/ 109003 h 1091314"/>
                <a:gd name="connsiteX19" fmla="*/ 1481869 w 3209160"/>
                <a:gd name="connsiteY19" fmla="*/ 0 h 1091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209160" h="1091314">
                  <a:moveTo>
                    <a:pt x="2103519" y="875792"/>
                  </a:moveTo>
                  <a:cubicBezTo>
                    <a:pt x="2162973" y="875792"/>
                    <a:pt x="2211280" y="924099"/>
                    <a:pt x="2211280" y="983553"/>
                  </a:cubicBezTo>
                  <a:cubicBezTo>
                    <a:pt x="2211280" y="1043008"/>
                    <a:pt x="2162973" y="1091314"/>
                    <a:pt x="2103519" y="1091314"/>
                  </a:cubicBezTo>
                  <a:cubicBezTo>
                    <a:pt x="2044064" y="1091314"/>
                    <a:pt x="1995758" y="1043008"/>
                    <a:pt x="1995758" y="983553"/>
                  </a:cubicBezTo>
                  <a:cubicBezTo>
                    <a:pt x="1995758" y="924099"/>
                    <a:pt x="2044064" y="875792"/>
                    <a:pt x="2103519" y="875792"/>
                  </a:cubicBezTo>
                  <a:close/>
                  <a:moveTo>
                    <a:pt x="107764" y="657778"/>
                  </a:moveTo>
                  <a:cubicBezTo>
                    <a:pt x="168459" y="657778"/>
                    <a:pt x="216768" y="706087"/>
                    <a:pt x="216768" y="765543"/>
                  </a:cubicBezTo>
                  <a:cubicBezTo>
                    <a:pt x="216768" y="824999"/>
                    <a:pt x="168459" y="874546"/>
                    <a:pt x="107764" y="874546"/>
                  </a:cubicBezTo>
                  <a:cubicBezTo>
                    <a:pt x="48308" y="874546"/>
                    <a:pt x="0" y="824999"/>
                    <a:pt x="0" y="765543"/>
                  </a:cubicBezTo>
                  <a:cubicBezTo>
                    <a:pt x="0" y="706087"/>
                    <a:pt x="48308" y="657778"/>
                    <a:pt x="107764" y="657778"/>
                  </a:cubicBezTo>
                  <a:close/>
                  <a:moveTo>
                    <a:pt x="3122573" y="510775"/>
                  </a:moveTo>
                  <a:cubicBezTo>
                    <a:pt x="3169578" y="510775"/>
                    <a:pt x="3209160" y="549121"/>
                    <a:pt x="3209160" y="598599"/>
                  </a:cubicBezTo>
                  <a:cubicBezTo>
                    <a:pt x="3209160" y="646841"/>
                    <a:pt x="3169578" y="685186"/>
                    <a:pt x="3122573" y="685186"/>
                  </a:cubicBezTo>
                  <a:cubicBezTo>
                    <a:pt x="3074332" y="685186"/>
                    <a:pt x="3034749" y="646841"/>
                    <a:pt x="3034749" y="598599"/>
                  </a:cubicBezTo>
                  <a:cubicBezTo>
                    <a:pt x="3034749" y="549121"/>
                    <a:pt x="3074332" y="510775"/>
                    <a:pt x="3122573" y="510775"/>
                  </a:cubicBezTo>
                  <a:close/>
                  <a:moveTo>
                    <a:pt x="1481869" y="0"/>
                  </a:moveTo>
                  <a:cubicBezTo>
                    <a:pt x="1541323" y="0"/>
                    <a:pt x="1589630" y="48308"/>
                    <a:pt x="1589630" y="109003"/>
                  </a:cubicBezTo>
                  <a:cubicBezTo>
                    <a:pt x="1589630" y="168459"/>
                    <a:pt x="1541323" y="216768"/>
                    <a:pt x="1481869" y="216768"/>
                  </a:cubicBezTo>
                  <a:cubicBezTo>
                    <a:pt x="1422414" y="216768"/>
                    <a:pt x="1374108" y="168459"/>
                    <a:pt x="1374108" y="109003"/>
                  </a:cubicBezTo>
                  <a:cubicBezTo>
                    <a:pt x="1374108" y="48308"/>
                    <a:pt x="1422414" y="0"/>
                    <a:pt x="1481869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12" name="Freeform: Shape 911">
              <a:extLst>
                <a:ext uri="{FF2B5EF4-FFF2-40B4-BE49-F238E27FC236}">
                  <a16:creationId xmlns:a16="http://schemas.microsoft.com/office/drawing/2014/main" id="{19C1EA14-8F16-4891-B5A1-7403F7ECFC29}"/>
                </a:ext>
              </a:extLst>
            </p:cNvPr>
            <p:cNvSpPr/>
            <p:nvPr/>
          </p:nvSpPr>
          <p:spPr>
            <a:xfrm>
              <a:off x="4790750" y="7448559"/>
              <a:ext cx="3618424" cy="603242"/>
            </a:xfrm>
            <a:custGeom>
              <a:avLst/>
              <a:gdLst>
                <a:gd name="connsiteX0" fmla="*/ 3338436 w 3618424"/>
                <a:gd name="connsiteY0" fmla="*/ 310302 h 603242"/>
                <a:gd name="connsiteX1" fmla="*/ 3372572 w 3618424"/>
                <a:gd name="connsiteY1" fmla="*/ 318831 h 603242"/>
                <a:gd name="connsiteX2" fmla="*/ 3599729 w 3618424"/>
                <a:gd name="connsiteY2" fmla="*/ 487544 h 603242"/>
                <a:gd name="connsiteX3" fmla="*/ 3608418 w 3618424"/>
                <a:gd name="connsiteY3" fmla="*/ 552052 h 603242"/>
                <a:gd name="connsiteX4" fmla="*/ 3584833 w 3618424"/>
                <a:gd name="connsiteY4" fmla="*/ 584306 h 603242"/>
                <a:gd name="connsiteX5" fmla="*/ 3520286 w 3618424"/>
                <a:gd name="connsiteY5" fmla="*/ 594230 h 603242"/>
                <a:gd name="connsiteX6" fmla="*/ 3293129 w 3618424"/>
                <a:gd name="connsiteY6" fmla="*/ 425517 h 603242"/>
                <a:gd name="connsiteX7" fmla="*/ 3283198 w 3618424"/>
                <a:gd name="connsiteY7" fmla="*/ 361009 h 603242"/>
                <a:gd name="connsiteX8" fmla="*/ 3308024 w 3618424"/>
                <a:gd name="connsiteY8" fmla="*/ 328755 h 603242"/>
                <a:gd name="connsiteX9" fmla="*/ 3338436 w 3618424"/>
                <a:gd name="connsiteY9" fmla="*/ 310302 h 603242"/>
                <a:gd name="connsiteX10" fmla="*/ 1999602 w 3618424"/>
                <a:gd name="connsiteY10" fmla="*/ 35607 h 603242"/>
                <a:gd name="connsiteX11" fmla="*/ 2033880 w 3618424"/>
                <a:gd name="connsiteY11" fmla="*/ 47243 h 603242"/>
                <a:gd name="connsiteX12" fmla="*/ 2063659 w 3618424"/>
                <a:gd name="connsiteY12" fmla="*/ 74548 h 603242"/>
                <a:gd name="connsiteX13" fmla="*/ 2067381 w 3618424"/>
                <a:gd name="connsiteY13" fmla="*/ 139086 h 603242"/>
                <a:gd name="connsiteX14" fmla="*/ 1880019 w 3618424"/>
                <a:gd name="connsiteY14" fmla="*/ 350078 h 603242"/>
                <a:gd name="connsiteX15" fmla="*/ 1815497 w 3618424"/>
                <a:gd name="connsiteY15" fmla="*/ 355043 h 603242"/>
                <a:gd name="connsiteX16" fmla="*/ 1784477 w 3618424"/>
                <a:gd name="connsiteY16" fmla="*/ 327738 h 603242"/>
                <a:gd name="connsiteX17" fmla="*/ 1780755 w 3618424"/>
                <a:gd name="connsiteY17" fmla="*/ 263199 h 603242"/>
                <a:gd name="connsiteX18" fmla="*/ 1968117 w 3618424"/>
                <a:gd name="connsiteY18" fmla="*/ 50966 h 603242"/>
                <a:gd name="connsiteX19" fmla="*/ 1999602 w 3618424"/>
                <a:gd name="connsiteY19" fmla="*/ 35607 h 603242"/>
                <a:gd name="connsiteX20" fmla="*/ 70223 w 3618424"/>
                <a:gd name="connsiteY20" fmla="*/ 100 h 603242"/>
                <a:gd name="connsiteX21" fmla="*/ 103578 w 3618424"/>
                <a:gd name="connsiteY21" fmla="*/ 11112 h 603242"/>
                <a:gd name="connsiteX22" fmla="*/ 315811 w 3618424"/>
                <a:gd name="connsiteY22" fmla="*/ 198474 h 603242"/>
                <a:gd name="connsiteX23" fmla="*/ 318293 w 3618424"/>
                <a:gd name="connsiteY23" fmla="*/ 264237 h 603242"/>
                <a:gd name="connsiteX24" fmla="*/ 292230 w 3618424"/>
                <a:gd name="connsiteY24" fmla="*/ 295257 h 603242"/>
                <a:gd name="connsiteX25" fmla="*/ 227691 w 3618424"/>
                <a:gd name="connsiteY25" fmla="*/ 298979 h 603242"/>
                <a:gd name="connsiteX26" fmla="*/ 15458 w 3618424"/>
                <a:gd name="connsiteY26" fmla="*/ 111617 h 603242"/>
                <a:gd name="connsiteX27" fmla="*/ 11735 w 3618424"/>
                <a:gd name="connsiteY27" fmla="*/ 45855 h 603242"/>
                <a:gd name="connsiteX28" fmla="*/ 37799 w 3618424"/>
                <a:gd name="connsiteY28" fmla="*/ 16075 h 603242"/>
                <a:gd name="connsiteX29" fmla="*/ 70223 w 3618424"/>
                <a:gd name="connsiteY29" fmla="*/ 100 h 603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618424" h="603242">
                  <a:moveTo>
                    <a:pt x="3338436" y="310302"/>
                  </a:moveTo>
                  <a:cubicBezTo>
                    <a:pt x="3350228" y="308596"/>
                    <a:pt x="3362641" y="311388"/>
                    <a:pt x="3372572" y="318831"/>
                  </a:cubicBezTo>
                  <a:lnTo>
                    <a:pt x="3599729" y="487544"/>
                  </a:lnTo>
                  <a:cubicBezTo>
                    <a:pt x="3620831" y="502430"/>
                    <a:pt x="3624554" y="530963"/>
                    <a:pt x="3608418" y="552052"/>
                  </a:cubicBezTo>
                  <a:lnTo>
                    <a:pt x="3584833" y="584306"/>
                  </a:lnTo>
                  <a:cubicBezTo>
                    <a:pt x="3569938" y="605395"/>
                    <a:pt x="3540147" y="609116"/>
                    <a:pt x="3520286" y="594230"/>
                  </a:cubicBezTo>
                  <a:lnTo>
                    <a:pt x="3293129" y="425517"/>
                  </a:lnTo>
                  <a:cubicBezTo>
                    <a:pt x="3272026" y="410631"/>
                    <a:pt x="3268302" y="382098"/>
                    <a:pt x="3283198" y="361009"/>
                  </a:cubicBezTo>
                  <a:lnTo>
                    <a:pt x="3308024" y="328755"/>
                  </a:lnTo>
                  <a:cubicBezTo>
                    <a:pt x="3315472" y="318211"/>
                    <a:pt x="3326644" y="312008"/>
                    <a:pt x="3338436" y="310302"/>
                  </a:cubicBezTo>
                  <a:close/>
                  <a:moveTo>
                    <a:pt x="1999602" y="35607"/>
                  </a:moveTo>
                  <a:cubicBezTo>
                    <a:pt x="2011545" y="34832"/>
                    <a:pt x="2023953" y="38555"/>
                    <a:pt x="2033880" y="47243"/>
                  </a:cubicBezTo>
                  <a:lnTo>
                    <a:pt x="2063659" y="74548"/>
                  </a:lnTo>
                  <a:cubicBezTo>
                    <a:pt x="2082271" y="91923"/>
                    <a:pt x="2084753" y="120469"/>
                    <a:pt x="2067381" y="139086"/>
                  </a:cubicBezTo>
                  <a:lnTo>
                    <a:pt x="1880019" y="350078"/>
                  </a:lnTo>
                  <a:cubicBezTo>
                    <a:pt x="1862648" y="371178"/>
                    <a:pt x="1834110" y="372419"/>
                    <a:pt x="1815497" y="355043"/>
                  </a:cubicBezTo>
                  <a:lnTo>
                    <a:pt x="1784477" y="327738"/>
                  </a:lnTo>
                  <a:cubicBezTo>
                    <a:pt x="1764624" y="310362"/>
                    <a:pt x="1763384" y="281816"/>
                    <a:pt x="1780755" y="263199"/>
                  </a:cubicBezTo>
                  <a:lnTo>
                    <a:pt x="1968117" y="50966"/>
                  </a:lnTo>
                  <a:cubicBezTo>
                    <a:pt x="1976182" y="41658"/>
                    <a:pt x="1987660" y="36383"/>
                    <a:pt x="1999602" y="35607"/>
                  </a:cubicBezTo>
                  <a:close/>
                  <a:moveTo>
                    <a:pt x="70223" y="100"/>
                  </a:moveTo>
                  <a:cubicBezTo>
                    <a:pt x="82169" y="-675"/>
                    <a:pt x="94270" y="3047"/>
                    <a:pt x="103578" y="11112"/>
                  </a:cubicBezTo>
                  <a:lnTo>
                    <a:pt x="315811" y="198474"/>
                  </a:lnTo>
                  <a:cubicBezTo>
                    <a:pt x="334428" y="214605"/>
                    <a:pt x="336910" y="244384"/>
                    <a:pt x="318293" y="264237"/>
                  </a:cubicBezTo>
                  <a:lnTo>
                    <a:pt x="292230" y="295257"/>
                  </a:lnTo>
                  <a:cubicBezTo>
                    <a:pt x="274854" y="313870"/>
                    <a:pt x="246308" y="315110"/>
                    <a:pt x="227691" y="298979"/>
                  </a:cubicBezTo>
                  <a:lnTo>
                    <a:pt x="15458" y="111617"/>
                  </a:lnTo>
                  <a:cubicBezTo>
                    <a:pt x="-3159" y="94246"/>
                    <a:pt x="-5641" y="64467"/>
                    <a:pt x="11735" y="45855"/>
                  </a:cubicBezTo>
                  <a:lnTo>
                    <a:pt x="37799" y="16075"/>
                  </a:lnTo>
                  <a:cubicBezTo>
                    <a:pt x="46487" y="6149"/>
                    <a:pt x="58277" y="875"/>
                    <a:pt x="70223" y="10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13" name="Freeform: Shape 912">
              <a:extLst>
                <a:ext uri="{FF2B5EF4-FFF2-40B4-BE49-F238E27FC236}">
                  <a16:creationId xmlns:a16="http://schemas.microsoft.com/office/drawing/2014/main" id="{C7C436DA-FBA6-4F8C-8042-FCFE63626B8C}"/>
                </a:ext>
              </a:extLst>
            </p:cNvPr>
            <p:cNvSpPr/>
            <p:nvPr/>
          </p:nvSpPr>
          <p:spPr>
            <a:xfrm>
              <a:off x="8958493" y="4306619"/>
              <a:ext cx="1248283" cy="6328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3" h="509">
                  <a:moveTo>
                    <a:pt x="67" y="509"/>
                  </a:moveTo>
                  <a:cubicBezTo>
                    <a:pt x="53" y="509"/>
                    <a:pt x="38" y="504"/>
                    <a:pt x="25" y="494"/>
                  </a:cubicBezTo>
                  <a:cubicBezTo>
                    <a:pt x="-4" y="471"/>
                    <a:pt x="-9" y="428"/>
                    <a:pt x="14" y="399"/>
                  </a:cubicBezTo>
                  <a:lnTo>
                    <a:pt x="182" y="188"/>
                  </a:lnTo>
                  <a:cubicBezTo>
                    <a:pt x="198" y="167"/>
                    <a:pt x="223" y="158"/>
                    <a:pt x="248" y="162"/>
                  </a:cubicBezTo>
                  <a:lnTo>
                    <a:pt x="474" y="205"/>
                  </a:lnTo>
                  <a:lnTo>
                    <a:pt x="616" y="26"/>
                  </a:lnTo>
                  <a:cubicBezTo>
                    <a:pt x="632" y="6"/>
                    <a:pt x="657" y="-4"/>
                    <a:pt x="681" y="1"/>
                  </a:cubicBezTo>
                  <a:lnTo>
                    <a:pt x="947" y="51"/>
                  </a:lnTo>
                  <a:cubicBezTo>
                    <a:pt x="984" y="57"/>
                    <a:pt x="1009" y="93"/>
                    <a:pt x="1001" y="130"/>
                  </a:cubicBezTo>
                  <a:cubicBezTo>
                    <a:pt x="994" y="167"/>
                    <a:pt x="959" y="191"/>
                    <a:pt x="922" y="184"/>
                  </a:cubicBezTo>
                  <a:lnTo>
                    <a:pt x="697" y="143"/>
                  </a:lnTo>
                  <a:lnTo>
                    <a:pt x="554" y="322"/>
                  </a:lnTo>
                  <a:cubicBezTo>
                    <a:pt x="539" y="341"/>
                    <a:pt x="513" y="351"/>
                    <a:pt x="489" y="346"/>
                  </a:cubicBezTo>
                  <a:lnTo>
                    <a:pt x="264" y="304"/>
                  </a:lnTo>
                  <a:lnTo>
                    <a:pt x="120" y="483"/>
                  </a:lnTo>
                  <a:cubicBezTo>
                    <a:pt x="108" y="500"/>
                    <a:pt x="88" y="509"/>
                    <a:pt x="67" y="509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14" name="Freeform: Shape 913">
              <a:extLst>
                <a:ext uri="{FF2B5EF4-FFF2-40B4-BE49-F238E27FC236}">
                  <a16:creationId xmlns:a16="http://schemas.microsoft.com/office/drawing/2014/main" id="{0F6A95E7-164A-4F9B-8731-9466F20BB0E2}"/>
                </a:ext>
              </a:extLst>
            </p:cNvPr>
            <p:cNvSpPr/>
            <p:nvPr/>
          </p:nvSpPr>
          <p:spPr>
            <a:xfrm>
              <a:off x="3743609" y="5272107"/>
              <a:ext cx="1127442" cy="10165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06" h="817">
                  <a:moveTo>
                    <a:pt x="838" y="817"/>
                  </a:moveTo>
                  <a:cubicBezTo>
                    <a:pt x="809" y="817"/>
                    <a:pt x="782" y="799"/>
                    <a:pt x="773" y="769"/>
                  </a:cubicBezTo>
                  <a:lnTo>
                    <a:pt x="696" y="522"/>
                  </a:lnTo>
                  <a:lnTo>
                    <a:pt x="441" y="475"/>
                  </a:lnTo>
                  <a:cubicBezTo>
                    <a:pt x="416" y="471"/>
                    <a:pt x="396" y="453"/>
                    <a:pt x="388" y="428"/>
                  </a:cubicBezTo>
                  <a:lnTo>
                    <a:pt x="310" y="181"/>
                  </a:lnTo>
                  <a:lnTo>
                    <a:pt x="56" y="134"/>
                  </a:lnTo>
                  <a:cubicBezTo>
                    <a:pt x="19" y="128"/>
                    <a:pt x="-5" y="92"/>
                    <a:pt x="1" y="55"/>
                  </a:cubicBezTo>
                  <a:cubicBezTo>
                    <a:pt x="8" y="18"/>
                    <a:pt x="44" y="-6"/>
                    <a:pt x="80" y="1"/>
                  </a:cubicBezTo>
                  <a:lnTo>
                    <a:pt x="375" y="55"/>
                  </a:lnTo>
                  <a:cubicBezTo>
                    <a:pt x="400" y="60"/>
                    <a:pt x="420" y="78"/>
                    <a:pt x="428" y="102"/>
                  </a:cubicBezTo>
                  <a:lnTo>
                    <a:pt x="505" y="349"/>
                  </a:lnTo>
                  <a:lnTo>
                    <a:pt x="760" y="396"/>
                  </a:lnTo>
                  <a:cubicBezTo>
                    <a:pt x="785" y="400"/>
                    <a:pt x="805" y="419"/>
                    <a:pt x="813" y="443"/>
                  </a:cubicBezTo>
                  <a:lnTo>
                    <a:pt x="903" y="729"/>
                  </a:lnTo>
                  <a:cubicBezTo>
                    <a:pt x="914" y="764"/>
                    <a:pt x="895" y="803"/>
                    <a:pt x="858" y="814"/>
                  </a:cubicBezTo>
                  <a:cubicBezTo>
                    <a:pt x="851" y="816"/>
                    <a:pt x="845" y="817"/>
                    <a:pt x="838" y="81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15" name="Freeform: Shape 914">
              <a:extLst>
                <a:ext uri="{FF2B5EF4-FFF2-40B4-BE49-F238E27FC236}">
                  <a16:creationId xmlns:a16="http://schemas.microsoft.com/office/drawing/2014/main" id="{F0C65A95-78FF-419F-A8F6-C2B0E44FD191}"/>
                </a:ext>
              </a:extLst>
            </p:cNvPr>
            <p:cNvSpPr/>
            <p:nvPr/>
          </p:nvSpPr>
          <p:spPr>
            <a:xfrm>
              <a:off x="3989030" y="3879312"/>
              <a:ext cx="636600" cy="6515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2" h="524">
                  <a:moveTo>
                    <a:pt x="232" y="8"/>
                  </a:moveTo>
                  <a:lnTo>
                    <a:pt x="324" y="117"/>
                  </a:lnTo>
                  <a:cubicBezTo>
                    <a:pt x="329" y="123"/>
                    <a:pt x="337" y="126"/>
                    <a:pt x="344" y="125"/>
                  </a:cubicBezTo>
                  <a:lnTo>
                    <a:pt x="486" y="111"/>
                  </a:lnTo>
                  <a:cubicBezTo>
                    <a:pt x="505" y="109"/>
                    <a:pt x="519" y="130"/>
                    <a:pt x="508" y="146"/>
                  </a:cubicBezTo>
                  <a:lnTo>
                    <a:pt x="433" y="268"/>
                  </a:lnTo>
                  <a:cubicBezTo>
                    <a:pt x="429" y="274"/>
                    <a:pt x="429" y="282"/>
                    <a:pt x="432" y="290"/>
                  </a:cubicBezTo>
                  <a:lnTo>
                    <a:pt x="489" y="420"/>
                  </a:lnTo>
                  <a:cubicBezTo>
                    <a:pt x="497" y="438"/>
                    <a:pt x="481" y="457"/>
                    <a:pt x="463" y="452"/>
                  </a:cubicBezTo>
                  <a:lnTo>
                    <a:pt x="324" y="418"/>
                  </a:lnTo>
                  <a:cubicBezTo>
                    <a:pt x="316" y="416"/>
                    <a:pt x="308" y="419"/>
                    <a:pt x="302" y="424"/>
                  </a:cubicBezTo>
                  <a:lnTo>
                    <a:pt x="196" y="518"/>
                  </a:lnTo>
                  <a:cubicBezTo>
                    <a:pt x="181" y="531"/>
                    <a:pt x="159" y="522"/>
                    <a:pt x="157" y="503"/>
                  </a:cubicBezTo>
                  <a:lnTo>
                    <a:pt x="147" y="361"/>
                  </a:lnTo>
                  <a:cubicBezTo>
                    <a:pt x="146" y="352"/>
                    <a:pt x="142" y="346"/>
                    <a:pt x="135" y="342"/>
                  </a:cubicBezTo>
                  <a:lnTo>
                    <a:pt x="12" y="270"/>
                  </a:lnTo>
                  <a:cubicBezTo>
                    <a:pt x="-5" y="260"/>
                    <a:pt x="-3" y="236"/>
                    <a:pt x="15" y="228"/>
                  </a:cubicBezTo>
                  <a:lnTo>
                    <a:pt x="147" y="175"/>
                  </a:lnTo>
                  <a:cubicBezTo>
                    <a:pt x="154" y="171"/>
                    <a:pt x="159" y="165"/>
                    <a:pt x="161" y="157"/>
                  </a:cubicBezTo>
                  <a:lnTo>
                    <a:pt x="192" y="18"/>
                  </a:lnTo>
                  <a:cubicBezTo>
                    <a:pt x="195" y="-1"/>
                    <a:pt x="219" y="-6"/>
                    <a:pt x="232" y="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16" name="Freeform: Shape 915">
              <a:extLst>
                <a:ext uri="{FF2B5EF4-FFF2-40B4-BE49-F238E27FC236}">
                  <a16:creationId xmlns:a16="http://schemas.microsoft.com/office/drawing/2014/main" id="{582F2AB5-B029-486F-9B03-521A45BBD8B1}"/>
                </a:ext>
              </a:extLst>
            </p:cNvPr>
            <p:cNvSpPr/>
            <p:nvPr/>
          </p:nvSpPr>
          <p:spPr>
            <a:xfrm>
              <a:off x="3955393" y="3845676"/>
              <a:ext cx="703872" cy="7200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6" h="579">
                  <a:moveTo>
                    <a:pt x="238" y="52"/>
                  </a:moveTo>
                  <a:close/>
                  <a:moveTo>
                    <a:pt x="372" y="126"/>
                  </a:moveTo>
                  <a:close/>
                  <a:moveTo>
                    <a:pt x="60" y="277"/>
                  </a:moveTo>
                  <a:lnTo>
                    <a:pt x="176" y="345"/>
                  </a:lnTo>
                  <a:cubicBezTo>
                    <a:pt x="191" y="354"/>
                    <a:pt x="200" y="369"/>
                    <a:pt x="201" y="386"/>
                  </a:cubicBezTo>
                  <a:lnTo>
                    <a:pt x="211" y="520"/>
                  </a:lnTo>
                  <a:lnTo>
                    <a:pt x="312" y="430"/>
                  </a:lnTo>
                  <a:cubicBezTo>
                    <a:pt x="324" y="419"/>
                    <a:pt x="341" y="415"/>
                    <a:pt x="357" y="418"/>
                  </a:cubicBezTo>
                  <a:lnTo>
                    <a:pt x="488" y="451"/>
                  </a:lnTo>
                  <a:lnTo>
                    <a:pt x="434" y="327"/>
                  </a:lnTo>
                  <a:cubicBezTo>
                    <a:pt x="427" y="312"/>
                    <a:pt x="428" y="295"/>
                    <a:pt x="437" y="280"/>
                  </a:cubicBezTo>
                  <a:lnTo>
                    <a:pt x="508" y="166"/>
                  </a:lnTo>
                  <a:lnTo>
                    <a:pt x="374" y="180"/>
                  </a:lnTo>
                  <a:cubicBezTo>
                    <a:pt x="358" y="181"/>
                    <a:pt x="341" y="175"/>
                    <a:pt x="330" y="162"/>
                  </a:cubicBezTo>
                  <a:lnTo>
                    <a:pt x="243" y="58"/>
                  </a:lnTo>
                  <a:lnTo>
                    <a:pt x="214" y="191"/>
                  </a:lnTo>
                  <a:cubicBezTo>
                    <a:pt x="211" y="207"/>
                    <a:pt x="200" y="220"/>
                    <a:pt x="184" y="227"/>
                  </a:cubicBezTo>
                  <a:close/>
                  <a:moveTo>
                    <a:pt x="208" y="579"/>
                  </a:moveTo>
                  <a:cubicBezTo>
                    <a:pt x="201" y="579"/>
                    <a:pt x="195" y="578"/>
                    <a:pt x="189" y="575"/>
                  </a:cubicBezTo>
                  <a:cubicBezTo>
                    <a:pt x="170" y="568"/>
                    <a:pt x="159" y="551"/>
                    <a:pt x="157" y="532"/>
                  </a:cubicBezTo>
                  <a:lnTo>
                    <a:pt x="146" y="392"/>
                  </a:lnTo>
                  <a:lnTo>
                    <a:pt x="25" y="320"/>
                  </a:lnTo>
                  <a:cubicBezTo>
                    <a:pt x="8" y="310"/>
                    <a:pt x="-1" y="293"/>
                    <a:pt x="0" y="273"/>
                  </a:cubicBezTo>
                  <a:cubicBezTo>
                    <a:pt x="2" y="254"/>
                    <a:pt x="14" y="238"/>
                    <a:pt x="31" y="230"/>
                  </a:cubicBezTo>
                  <a:lnTo>
                    <a:pt x="162" y="177"/>
                  </a:lnTo>
                  <a:lnTo>
                    <a:pt x="192" y="39"/>
                  </a:lnTo>
                  <a:cubicBezTo>
                    <a:pt x="196" y="21"/>
                    <a:pt x="210" y="6"/>
                    <a:pt x="229" y="1"/>
                  </a:cubicBezTo>
                  <a:cubicBezTo>
                    <a:pt x="248" y="-3"/>
                    <a:pt x="267" y="3"/>
                    <a:pt x="280" y="17"/>
                  </a:cubicBezTo>
                  <a:lnTo>
                    <a:pt x="370" y="125"/>
                  </a:lnTo>
                  <a:lnTo>
                    <a:pt x="511" y="111"/>
                  </a:lnTo>
                  <a:cubicBezTo>
                    <a:pt x="530" y="109"/>
                    <a:pt x="548" y="118"/>
                    <a:pt x="559" y="134"/>
                  </a:cubicBezTo>
                  <a:cubicBezTo>
                    <a:pt x="568" y="151"/>
                    <a:pt x="569" y="171"/>
                    <a:pt x="559" y="187"/>
                  </a:cubicBezTo>
                  <a:lnTo>
                    <a:pt x="485" y="307"/>
                  </a:lnTo>
                  <a:lnTo>
                    <a:pt x="541" y="436"/>
                  </a:lnTo>
                  <a:cubicBezTo>
                    <a:pt x="549" y="454"/>
                    <a:pt x="546" y="474"/>
                    <a:pt x="534" y="489"/>
                  </a:cubicBezTo>
                  <a:cubicBezTo>
                    <a:pt x="521" y="504"/>
                    <a:pt x="502" y="510"/>
                    <a:pt x="483" y="505"/>
                  </a:cubicBezTo>
                  <a:lnTo>
                    <a:pt x="346" y="472"/>
                  </a:lnTo>
                  <a:lnTo>
                    <a:pt x="241" y="566"/>
                  </a:lnTo>
                  <a:cubicBezTo>
                    <a:pt x="232" y="574"/>
                    <a:pt x="220" y="579"/>
                    <a:pt x="208" y="57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17" name="Freeform: Shape 916">
              <a:extLst>
                <a:ext uri="{FF2B5EF4-FFF2-40B4-BE49-F238E27FC236}">
                  <a16:creationId xmlns:a16="http://schemas.microsoft.com/office/drawing/2014/main" id="{98D4E50C-7304-450D-8D9D-A733D10F0FF4}"/>
                </a:ext>
              </a:extLst>
            </p:cNvPr>
            <p:cNvSpPr/>
            <p:nvPr/>
          </p:nvSpPr>
          <p:spPr>
            <a:xfrm>
              <a:off x="7685294" y="3622679"/>
              <a:ext cx="813502" cy="8346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54" h="671">
                  <a:moveTo>
                    <a:pt x="296" y="10"/>
                  </a:moveTo>
                  <a:lnTo>
                    <a:pt x="414" y="150"/>
                  </a:lnTo>
                  <a:cubicBezTo>
                    <a:pt x="420" y="158"/>
                    <a:pt x="430" y="162"/>
                    <a:pt x="440" y="160"/>
                  </a:cubicBezTo>
                  <a:lnTo>
                    <a:pt x="621" y="143"/>
                  </a:lnTo>
                  <a:cubicBezTo>
                    <a:pt x="646" y="140"/>
                    <a:pt x="662" y="166"/>
                    <a:pt x="649" y="187"/>
                  </a:cubicBezTo>
                  <a:lnTo>
                    <a:pt x="553" y="343"/>
                  </a:lnTo>
                  <a:cubicBezTo>
                    <a:pt x="549" y="351"/>
                    <a:pt x="547" y="361"/>
                    <a:pt x="551" y="370"/>
                  </a:cubicBezTo>
                  <a:lnTo>
                    <a:pt x="625" y="538"/>
                  </a:lnTo>
                  <a:cubicBezTo>
                    <a:pt x="635" y="560"/>
                    <a:pt x="614" y="584"/>
                    <a:pt x="591" y="579"/>
                  </a:cubicBezTo>
                  <a:lnTo>
                    <a:pt x="413" y="535"/>
                  </a:lnTo>
                  <a:cubicBezTo>
                    <a:pt x="403" y="533"/>
                    <a:pt x="394" y="535"/>
                    <a:pt x="386" y="542"/>
                  </a:cubicBezTo>
                  <a:lnTo>
                    <a:pt x="250" y="663"/>
                  </a:lnTo>
                  <a:cubicBezTo>
                    <a:pt x="232" y="680"/>
                    <a:pt x="202" y="668"/>
                    <a:pt x="200" y="643"/>
                  </a:cubicBezTo>
                  <a:lnTo>
                    <a:pt x="187" y="461"/>
                  </a:lnTo>
                  <a:cubicBezTo>
                    <a:pt x="186" y="452"/>
                    <a:pt x="181" y="442"/>
                    <a:pt x="172" y="437"/>
                  </a:cubicBezTo>
                  <a:lnTo>
                    <a:pt x="15" y="346"/>
                  </a:lnTo>
                  <a:cubicBezTo>
                    <a:pt x="-6" y="333"/>
                    <a:pt x="-5" y="302"/>
                    <a:pt x="19" y="292"/>
                  </a:cubicBezTo>
                  <a:lnTo>
                    <a:pt x="188" y="223"/>
                  </a:lnTo>
                  <a:cubicBezTo>
                    <a:pt x="197" y="220"/>
                    <a:pt x="204" y="212"/>
                    <a:pt x="205" y="202"/>
                  </a:cubicBezTo>
                  <a:lnTo>
                    <a:pt x="245" y="23"/>
                  </a:lnTo>
                  <a:cubicBezTo>
                    <a:pt x="249" y="-1"/>
                    <a:pt x="280" y="-8"/>
                    <a:pt x="296" y="1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18" name="Freeform: Shape 917">
              <a:extLst>
                <a:ext uri="{FF2B5EF4-FFF2-40B4-BE49-F238E27FC236}">
                  <a16:creationId xmlns:a16="http://schemas.microsoft.com/office/drawing/2014/main" id="{9DAE8BCA-1D9D-4581-B2FB-0E1BDCCF84EB}"/>
                </a:ext>
              </a:extLst>
            </p:cNvPr>
            <p:cNvSpPr/>
            <p:nvPr/>
          </p:nvSpPr>
          <p:spPr>
            <a:xfrm>
              <a:off x="7651658" y="3589043"/>
              <a:ext cx="880775" cy="9019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8" h="725">
                  <a:moveTo>
                    <a:pt x="300" y="55"/>
                  </a:moveTo>
                  <a:cubicBezTo>
                    <a:pt x="298" y="55"/>
                    <a:pt x="298" y="56"/>
                    <a:pt x="298" y="56"/>
                  </a:cubicBezTo>
                  <a:lnTo>
                    <a:pt x="259" y="235"/>
                  </a:lnTo>
                  <a:cubicBezTo>
                    <a:pt x="255" y="254"/>
                    <a:pt x="242" y="268"/>
                    <a:pt x="225" y="275"/>
                  </a:cubicBezTo>
                  <a:lnTo>
                    <a:pt x="56" y="345"/>
                  </a:lnTo>
                  <a:cubicBezTo>
                    <a:pt x="55" y="345"/>
                    <a:pt x="54" y="345"/>
                    <a:pt x="54" y="347"/>
                  </a:cubicBezTo>
                  <a:cubicBezTo>
                    <a:pt x="54" y="348"/>
                    <a:pt x="55" y="349"/>
                    <a:pt x="56" y="349"/>
                  </a:cubicBezTo>
                  <a:lnTo>
                    <a:pt x="213" y="441"/>
                  </a:lnTo>
                  <a:cubicBezTo>
                    <a:pt x="229" y="450"/>
                    <a:pt x="240" y="467"/>
                    <a:pt x="241" y="486"/>
                  </a:cubicBezTo>
                  <a:lnTo>
                    <a:pt x="255" y="668"/>
                  </a:lnTo>
                  <a:cubicBezTo>
                    <a:pt x="255" y="669"/>
                    <a:pt x="255" y="670"/>
                    <a:pt x="256" y="670"/>
                  </a:cubicBezTo>
                  <a:cubicBezTo>
                    <a:pt x="257" y="671"/>
                    <a:pt x="259" y="670"/>
                    <a:pt x="259" y="670"/>
                  </a:cubicBezTo>
                  <a:lnTo>
                    <a:pt x="395" y="548"/>
                  </a:lnTo>
                  <a:cubicBezTo>
                    <a:pt x="409" y="536"/>
                    <a:pt x="429" y="531"/>
                    <a:pt x="446" y="535"/>
                  </a:cubicBezTo>
                  <a:lnTo>
                    <a:pt x="624" y="579"/>
                  </a:lnTo>
                  <a:cubicBezTo>
                    <a:pt x="624" y="579"/>
                    <a:pt x="626" y="579"/>
                    <a:pt x="627" y="578"/>
                  </a:cubicBezTo>
                  <a:cubicBezTo>
                    <a:pt x="628" y="577"/>
                    <a:pt x="628" y="576"/>
                    <a:pt x="627" y="576"/>
                  </a:cubicBezTo>
                  <a:lnTo>
                    <a:pt x="554" y="408"/>
                  </a:lnTo>
                  <a:cubicBezTo>
                    <a:pt x="546" y="391"/>
                    <a:pt x="547" y="371"/>
                    <a:pt x="557" y="356"/>
                  </a:cubicBezTo>
                  <a:lnTo>
                    <a:pt x="653" y="200"/>
                  </a:lnTo>
                  <a:cubicBezTo>
                    <a:pt x="654" y="199"/>
                    <a:pt x="654" y="199"/>
                    <a:pt x="653" y="198"/>
                  </a:cubicBezTo>
                  <a:cubicBezTo>
                    <a:pt x="653" y="197"/>
                    <a:pt x="651" y="197"/>
                    <a:pt x="651" y="197"/>
                  </a:cubicBezTo>
                  <a:lnTo>
                    <a:pt x="469" y="215"/>
                  </a:lnTo>
                  <a:cubicBezTo>
                    <a:pt x="451" y="217"/>
                    <a:pt x="432" y="209"/>
                    <a:pt x="420" y="195"/>
                  </a:cubicBezTo>
                  <a:lnTo>
                    <a:pt x="302" y="55"/>
                  </a:lnTo>
                  <a:close/>
                  <a:moveTo>
                    <a:pt x="257" y="725"/>
                  </a:moveTo>
                  <a:cubicBezTo>
                    <a:pt x="250" y="725"/>
                    <a:pt x="243" y="724"/>
                    <a:pt x="236" y="721"/>
                  </a:cubicBezTo>
                  <a:cubicBezTo>
                    <a:pt x="216" y="713"/>
                    <a:pt x="202" y="694"/>
                    <a:pt x="200" y="672"/>
                  </a:cubicBezTo>
                  <a:lnTo>
                    <a:pt x="187" y="490"/>
                  </a:lnTo>
                  <a:cubicBezTo>
                    <a:pt x="187" y="490"/>
                    <a:pt x="187" y="488"/>
                    <a:pt x="186" y="488"/>
                  </a:cubicBezTo>
                  <a:lnTo>
                    <a:pt x="28" y="396"/>
                  </a:lnTo>
                  <a:cubicBezTo>
                    <a:pt x="9" y="385"/>
                    <a:pt x="-1" y="365"/>
                    <a:pt x="0" y="343"/>
                  </a:cubicBezTo>
                  <a:cubicBezTo>
                    <a:pt x="2" y="321"/>
                    <a:pt x="15" y="302"/>
                    <a:pt x="35" y="294"/>
                  </a:cubicBezTo>
                  <a:lnTo>
                    <a:pt x="204" y="225"/>
                  </a:lnTo>
                  <a:cubicBezTo>
                    <a:pt x="205" y="225"/>
                    <a:pt x="205" y="224"/>
                    <a:pt x="205" y="223"/>
                  </a:cubicBezTo>
                  <a:lnTo>
                    <a:pt x="245" y="45"/>
                  </a:lnTo>
                  <a:cubicBezTo>
                    <a:pt x="250" y="24"/>
                    <a:pt x="265" y="7"/>
                    <a:pt x="287" y="2"/>
                  </a:cubicBezTo>
                  <a:cubicBezTo>
                    <a:pt x="308" y="-3"/>
                    <a:pt x="330" y="3"/>
                    <a:pt x="344" y="20"/>
                  </a:cubicBezTo>
                  <a:lnTo>
                    <a:pt x="462" y="160"/>
                  </a:lnTo>
                  <a:lnTo>
                    <a:pt x="463" y="160"/>
                  </a:lnTo>
                  <a:lnTo>
                    <a:pt x="646" y="142"/>
                  </a:lnTo>
                  <a:cubicBezTo>
                    <a:pt x="667" y="140"/>
                    <a:pt x="688" y="150"/>
                    <a:pt x="700" y="169"/>
                  </a:cubicBezTo>
                  <a:cubicBezTo>
                    <a:pt x="711" y="187"/>
                    <a:pt x="711" y="210"/>
                    <a:pt x="700" y="229"/>
                  </a:cubicBezTo>
                  <a:lnTo>
                    <a:pt x="604" y="384"/>
                  </a:lnTo>
                  <a:cubicBezTo>
                    <a:pt x="603" y="385"/>
                    <a:pt x="603" y="386"/>
                    <a:pt x="604" y="387"/>
                  </a:cubicBezTo>
                  <a:lnTo>
                    <a:pt x="677" y="554"/>
                  </a:lnTo>
                  <a:cubicBezTo>
                    <a:pt x="686" y="574"/>
                    <a:pt x="682" y="596"/>
                    <a:pt x="669" y="613"/>
                  </a:cubicBezTo>
                  <a:cubicBezTo>
                    <a:pt x="654" y="630"/>
                    <a:pt x="632" y="637"/>
                    <a:pt x="611" y="632"/>
                  </a:cubicBezTo>
                  <a:lnTo>
                    <a:pt x="434" y="589"/>
                  </a:lnTo>
                  <a:cubicBezTo>
                    <a:pt x="433" y="589"/>
                    <a:pt x="432" y="589"/>
                    <a:pt x="431" y="589"/>
                  </a:cubicBezTo>
                  <a:lnTo>
                    <a:pt x="295" y="710"/>
                  </a:lnTo>
                  <a:cubicBezTo>
                    <a:pt x="284" y="720"/>
                    <a:pt x="271" y="725"/>
                    <a:pt x="257" y="72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19" name="Freeform: Shape 918">
              <a:extLst>
                <a:ext uri="{FF2B5EF4-FFF2-40B4-BE49-F238E27FC236}">
                  <a16:creationId xmlns:a16="http://schemas.microsoft.com/office/drawing/2014/main" id="{EE781C72-0EE9-44ED-A65B-64256C67FF85}"/>
                </a:ext>
              </a:extLst>
            </p:cNvPr>
            <p:cNvSpPr/>
            <p:nvPr/>
          </p:nvSpPr>
          <p:spPr>
            <a:xfrm>
              <a:off x="3420949" y="6349717"/>
              <a:ext cx="702627" cy="7213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5" h="580">
                  <a:moveTo>
                    <a:pt x="255" y="9"/>
                  </a:moveTo>
                  <a:lnTo>
                    <a:pt x="358" y="130"/>
                  </a:lnTo>
                  <a:cubicBezTo>
                    <a:pt x="363" y="136"/>
                    <a:pt x="372" y="140"/>
                    <a:pt x="380" y="139"/>
                  </a:cubicBezTo>
                  <a:lnTo>
                    <a:pt x="537" y="123"/>
                  </a:lnTo>
                  <a:cubicBezTo>
                    <a:pt x="558" y="121"/>
                    <a:pt x="573" y="144"/>
                    <a:pt x="561" y="162"/>
                  </a:cubicBezTo>
                  <a:lnTo>
                    <a:pt x="478" y="296"/>
                  </a:lnTo>
                  <a:cubicBezTo>
                    <a:pt x="474" y="303"/>
                    <a:pt x="473" y="313"/>
                    <a:pt x="477" y="320"/>
                  </a:cubicBezTo>
                  <a:lnTo>
                    <a:pt x="540" y="465"/>
                  </a:lnTo>
                  <a:cubicBezTo>
                    <a:pt x="548" y="485"/>
                    <a:pt x="531" y="505"/>
                    <a:pt x="511" y="500"/>
                  </a:cubicBezTo>
                  <a:lnTo>
                    <a:pt x="357" y="463"/>
                  </a:lnTo>
                  <a:cubicBezTo>
                    <a:pt x="349" y="461"/>
                    <a:pt x="341" y="463"/>
                    <a:pt x="334" y="469"/>
                  </a:cubicBezTo>
                  <a:lnTo>
                    <a:pt x="216" y="573"/>
                  </a:lnTo>
                  <a:cubicBezTo>
                    <a:pt x="201" y="587"/>
                    <a:pt x="175" y="577"/>
                    <a:pt x="174" y="556"/>
                  </a:cubicBezTo>
                  <a:lnTo>
                    <a:pt x="162" y="399"/>
                  </a:lnTo>
                  <a:cubicBezTo>
                    <a:pt x="161" y="390"/>
                    <a:pt x="156" y="382"/>
                    <a:pt x="149" y="378"/>
                  </a:cubicBezTo>
                  <a:lnTo>
                    <a:pt x="13" y="298"/>
                  </a:lnTo>
                  <a:cubicBezTo>
                    <a:pt x="-5" y="288"/>
                    <a:pt x="-4" y="261"/>
                    <a:pt x="16" y="253"/>
                  </a:cubicBezTo>
                  <a:lnTo>
                    <a:pt x="162" y="193"/>
                  </a:lnTo>
                  <a:cubicBezTo>
                    <a:pt x="170" y="190"/>
                    <a:pt x="175" y="183"/>
                    <a:pt x="177" y="175"/>
                  </a:cubicBezTo>
                  <a:lnTo>
                    <a:pt x="211" y="20"/>
                  </a:lnTo>
                  <a:cubicBezTo>
                    <a:pt x="216" y="-1"/>
                    <a:pt x="242" y="-7"/>
                    <a:pt x="255" y="9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20" name="Freeform: Shape 919">
              <a:extLst>
                <a:ext uri="{FF2B5EF4-FFF2-40B4-BE49-F238E27FC236}">
                  <a16:creationId xmlns:a16="http://schemas.microsoft.com/office/drawing/2014/main" id="{C4D4EE1C-94A9-4C5F-AD86-C9361F5ED4C3}"/>
                </a:ext>
              </a:extLst>
            </p:cNvPr>
            <p:cNvSpPr/>
            <p:nvPr/>
          </p:nvSpPr>
          <p:spPr>
            <a:xfrm>
              <a:off x="3387312" y="6316081"/>
              <a:ext cx="771145" cy="7898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0" h="635">
                  <a:moveTo>
                    <a:pt x="282" y="37"/>
                  </a:moveTo>
                  <a:lnTo>
                    <a:pt x="262" y="55"/>
                  </a:lnTo>
                  <a:close/>
                  <a:moveTo>
                    <a:pt x="406" y="140"/>
                  </a:moveTo>
                  <a:close/>
                  <a:moveTo>
                    <a:pt x="56" y="305"/>
                  </a:moveTo>
                  <a:lnTo>
                    <a:pt x="190" y="383"/>
                  </a:lnTo>
                  <a:cubicBezTo>
                    <a:pt x="205" y="392"/>
                    <a:pt x="215" y="407"/>
                    <a:pt x="216" y="424"/>
                  </a:cubicBezTo>
                  <a:lnTo>
                    <a:pt x="228" y="579"/>
                  </a:lnTo>
                  <a:lnTo>
                    <a:pt x="343" y="476"/>
                  </a:lnTo>
                  <a:cubicBezTo>
                    <a:pt x="356" y="464"/>
                    <a:pt x="374" y="460"/>
                    <a:pt x="391" y="464"/>
                  </a:cubicBezTo>
                  <a:lnTo>
                    <a:pt x="541" y="501"/>
                  </a:lnTo>
                  <a:lnTo>
                    <a:pt x="479" y="359"/>
                  </a:lnTo>
                  <a:cubicBezTo>
                    <a:pt x="471" y="343"/>
                    <a:pt x="473" y="325"/>
                    <a:pt x="482" y="310"/>
                  </a:cubicBezTo>
                  <a:lnTo>
                    <a:pt x="564" y="179"/>
                  </a:lnTo>
                  <a:lnTo>
                    <a:pt x="410" y="194"/>
                  </a:lnTo>
                  <a:cubicBezTo>
                    <a:pt x="392" y="196"/>
                    <a:pt x="376" y="189"/>
                    <a:pt x="364" y="175"/>
                  </a:cubicBezTo>
                  <a:lnTo>
                    <a:pt x="264" y="58"/>
                  </a:lnTo>
                  <a:lnTo>
                    <a:pt x="231" y="209"/>
                  </a:lnTo>
                  <a:cubicBezTo>
                    <a:pt x="228" y="226"/>
                    <a:pt x="215" y="240"/>
                    <a:pt x="199" y="246"/>
                  </a:cubicBezTo>
                  <a:close/>
                  <a:moveTo>
                    <a:pt x="226" y="635"/>
                  </a:moveTo>
                  <a:cubicBezTo>
                    <a:pt x="220" y="635"/>
                    <a:pt x="213" y="634"/>
                    <a:pt x="206" y="631"/>
                  </a:cubicBezTo>
                  <a:cubicBezTo>
                    <a:pt x="187" y="624"/>
                    <a:pt x="175" y="606"/>
                    <a:pt x="173" y="586"/>
                  </a:cubicBezTo>
                  <a:lnTo>
                    <a:pt x="161" y="429"/>
                  </a:lnTo>
                  <a:lnTo>
                    <a:pt x="26" y="350"/>
                  </a:lnTo>
                  <a:cubicBezTo>
                    <a:pt x="9" y="340"/>
                    <a:pt x="-1" y="321"/>
                    <a:pt x="0" y="301"/>
                  </a:cubicBezTo>
                  <a:cubicBezTo>
                    <a:pt x="1" y="281"/>
                    <a:pt x="14" y="263"/>
                    <a:pt x="33" y="256"/>
                  </a:cubicBezTo>
                  <a:lnTo>
                    <a:pt x="178" y="196"/>
                  </a:lnTo>
                  <a:lnTo>
                    <a:pt x="212" y="43"/>
                  </a:lnTo>
                  <a:cubicBezTo>
                    <a:pt x="216" y="23"/>
                    <a:pt x="230" y="7"/>
                    <a:pt x="251" y="2"/>
                  </a:cubicBezTo>
                  <a:cubicBezTo>
                    <a:pt x="270" y="-3"/>
                    <a:pt x="291" y="4"/>
                    <a:pt x="303" y="20"/>
                  </a:cubicBezTo>
                  <a:lnTo>
                    <a:pt x="405" y="140"/>
                  </a:lnTo>
                  <a:lnTo>
                    <a:pt x="561" y="124"/>
                  </a:lnTo>
                  <a:cubicBezTo>
                    <a:pt x="582" y="122"/>
                    <a:pt x="601" y="131"/>
                    <a:pt x="612" y="149"/>
                  </a:cubicBezTo>
                  <a:cubicBezTo>
                    <a:pt x="622" y="166"/>
                    <a:pt x="623" y="187"/>
                    <a:pt x="612" y="204"/>
                  </a:cubicBezTo>
                  <a:lnTo>
                    <a:pt x="529" y="338"/>
                  </a:lnTo>
                  <a:lnTo>
                    <a:pt x="592" y="482"/>
                  </a:lnTo>
                  <a:cubicBezTo>
                    <a:pt x="600" y="500"/>
                    <a:pt x="597" y="522"/>
                    <a:pt x="584" y="537"/>
                  </a:cubicBezTo>
                  <a:cubicBezTo>
                    <a:pt x="571" y="553"/>
                    <a:pt x="551" y="560"/>
                    <a:pt x="531" y="555"/>
                  </a:cubicBezTo>
                  <a:lnTo>
                    <a:pt x="379" y="517"/>
                  </a:lnTo>
                  <a:lnTo>
                    <a:pt x="261" y="622"/>
                  </a:lnTo>
                  <a:cubicBezTo>
                    <a:pt x="251" y="630"/>
                    <a:pt x="239" y="635"/>
                    <a:pt x="226" y="63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21" name="Freeform: Shape 920">
              <a:extLst>
                <a:ext uri="{FF2B5EF4-FFF2-40B4-BE49-F238E27FC236}">
                  <a16:creationId xmlns:a16="http://schemas.microsoft.com/office/drawing/2014/main" id="{3F5E3824-4006-4524-A600-453BF73FDCC0}"/>
                </a:ext>
              </a:extLst>
            </p:cNvPr>
            <p:cNvSpPr/>
            <p:nvPr/>
          </p:nvSpPr>
          <p:spPr>
            <a:xfrm>
              <a:off x="9169032" y="6937731"/>
              <a:ext cx="670236" cy="6876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9" h="553">
                  <a:moveTo>
                    <a:pt x="244" y="8"/>
                  </a:moveTo>
                  <a:lnTo>
                    <a:pt x="341" y="123"/>
                  </a:lnTo>
                  <a:cubicBezTo>
                    <a:pt x="346" y="129"/>
                    <a:pt x="354" y="133"/>
                    <a:pt x="362" y="132"/>
                  </a:cubicBezTo>
                  <a:lnTo>
                    <a:pt x="512" y="117"/>
                  </a:lnTo>
                  <a:cubicBezTo>
                    <a:pt x="532" y="115"/>
                    <a:pt x="546" y="137"/>
                    <a:pt x="535" y="154"/>
                  </a:cubicBezTo>
                  <a:lnTo>
                    <a:pt x="456" y="282"/>
                  </a:lnTo>
                  <a:cubicBezTo>
                    <a:pt x="452" y="289"/>
                    <a:pt x="451" y="297"/>
                    <a:pt x="454" y="305"/>
                  </a:cubicBezTo>
                  <a:lnTo>
                    <a:pt x="515" y="443"/>
                  </a:lnTo>
                  <a:cubicBezTo>
                    <a:pt x="523" y="461"/>
                    <a:pt x="506" y="481"/>
                    <a:pt x="487" y="477"/>
                  </a:cubicBezTo>
                  <a:lnTo>
                    <a:pt x="340" y="440"/>
                  </a:lnTo>
                  <a:cubicBezTo>
                    <a:pt x="333" y="439"/>
                    <a:pt x="324" y="441"/>
                    <a:pt x="318" y="446"/>
                  </a:cubicBezTo>
                  <a:lnTo>
                    <a:pt x="206" y="546"/>
                  </a:lnTo>
                  <a:cubicBezTo>
                    <a:pt x="191" y="560"/>
                    <a:pt x="167" y="550"/>
                    <a:pt x="165" y="530"/>
                  </a:cubicBezTo>
                  <a:lnTo>
                    <a:pt x="154" y="380"/>
                  </a:lnTo>
                  <a:cubicBezTo>
                    <a:pt x="153" y="372"/>
                    <a:pt x="149" y="365"/>
                    <a:pt x="142" y="360"/>
                  </a:cubicBezTo>
                  <a:lnTo>
                    <a:pt x="12" y="285"/>
                  </a:lnTo>
                  <a:cubicBezTo>
                    <a:pt x="-6" y="274"/>
                    <a:pt x="-4" y="249"/>
                    <a:pt x="15" y="241"/>
                  </a:cubicBezTo>
                  <a:lnTo>
                    <a:pt x="155" y="184"/>
                  </a:lnTo>
                  <a:cubicBezTo>
                    <a:pt x="162" y="181"/>
                    <a:pt x="167" y="174"/>
                    <a:pt x="169" y="166"/>
                  </a:cubicBezTo>
                  <a:lnTo>
                    <a:pt x="201" y="19"/>
                  </a:lnTo>
                  <a:cubicBezTo>
                    <a:pt x="205" y="-1"/>
                    <a:pt x="230" y="-7"/>
                    <a:pt x="244" y="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22" name="Freeform: Shape 921">
              <a:extLst>
                <a:ext uri="{FF2B5EF4-FFF2-40B4-BE49-F238E27FC236}">
                  <a16:creationId xmlns:a16="http://schemas.microsoft.com/office/drawing/2014/main" id="{6A3FC248-681B-4620-8E05-ACA24AA7BE87}"/>
                </a:ext>
              </a:extLst>
            </p:cNvPr>
            <p:cNvSpPr/>
            <p:nvPr/>
          </p:nvSpPr>
          <p:spPr>
            <a:xfrm>
              <a:off x="9135396" y="6904094"/>
              <a:ext cx="738755" cy="7561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4" h="608">
                  <a:moveTo>
                    <a:pt x="390" y="134"/>
                  </a:moveTo>
                  <a:close/>
                  <a:moveTo>
                    <a:pt x="58" y="292"/>
                  </a:moveTo>
                  <a:lnTo>
                    <a:pt x="184" y="365"/>
                  </a:lnTo>
                  <a:cubicBezTo>
                    <a:pt x="198" y="374"/>
                    <a:pt x="208" y="389"/>
                    <a:pt x="209" y="405"/>
                  </a:cubicBezTo>
                  <a:lnTo>
                    <a:pt x="220" y="551"/>
                  </a:lnTo>
                  <a:lnTo>
                    <a:pt x="328" y="454"/>
                  </a:lnTo>
                  <a:cubicBezTo>
                    <a:pt x="341" y="443"/>
                    <a:pt x="358" y="439"/>
                    <a:pt x="375" y="442"/>
                  </a:cubicBezTo>
                  <a:lnTo>
                    <a:pt x="516" y="477"/>
                  </a:lnTo>
                  <a:lnTo>
                    <a:pt x="458" y="344"/>
                  </a:lnTo>
                  <a:cubicBezTo>
                    <a:pt x="450" y="329"/>
                    <a:pt x="452" y="311"/>
                    <a:pt x="461" y="296"/>
                  </a:cubicBezTo>
                  <a:lnTo>
                    <a:pt x="537" y="173"/>
                  </a:lnTo>
                  <a:lnTo>
                    <a:pt x="393" y="187"/>
                  </a:lnTo>
                  <a:cubicBezTo>
                    <a:pt x="376" y="189"/>
                    <a:pt x="359" y="182"/>
                    <a:pt x="348" y="169"/>
                  </a:cubicBezTo>
                  <a:lnTo>
                    <a:pt x="255" y="58"/>
                  </a:lnTo>
                  <a:lnTo>
                    <a:pt x="224" y="200"/>
                  </a:lnTo>
                  <a:cubicBezTo>
                    <a:pt x="220" y="217"/>
                    <a:pt x="208" y="231"/>
                    <a:pt x="192" y="237"/>
                  </a:cubicBezTo>
                  <a:close/>
                  <a:moveTo>
                    <a:pt x="218" y="608"/>
                  </a:moveTo>
                  <a:cubicBezTo>
                    <a:pt x="211" y="608"/>
                    <a:pt x="205" y="607"/>
                    <a:pt x="198" y="604"/>
                  </a:cubicBezTo>
                  <a:cubicBezTo>
                    <a:pt x="179" y="597"/>
                    <a:pt x="167" y="580"/>
                    <a:pt x="166" y="560"/>
                  </a:cubicBezTo>
                  <a:lnTo>
                    <a:pt x="155" y="411"/>
                  </a:lnTo>
                  <a:lnTo>
                    <a:pt x="26" y="336"/>
                  </a:lnTo>
                  <a:cubicBezTo>
                    <a:pt x="9" y="326"/>
                    <a:pt x="-1" y="308"/>
                    <a:pt x="0" y="288"/>
                  </a:cubicBezTo>
                  <a:cubicBezTo>
                    <a:pt x="2" y="268"/>
                    <a:pt x="14" y="251"/>
                    <a:pt x="33" y="243"/>
                  </a:cubicBezTo>
                  <a:lnTo>
                    <a:pt x="171" y="187"/>
                  </a:lnTo>
                  <a:lnTo>
                    <a:pt x="203" y="41"/>
                  </a:lnTo>
                  <a:cubicBezTo>
                    <a:pt x="207" y="22"/>
                    <a:pt x="221" y="7"/>
                    <a:pt x="241" y="2"/>
                  </a:cubicBezTo>
                  <a:cubicBezTo>
                    <a:pt x="260" y="-3"/>
                    <a:pt x="280" y="4"/>
                    <a:pt x="293" y="19"/>
                  </a:cubicBezTo>
                  <a:lnTo>
                    <a:pt x="389" y="133"/>
                  </a:lnTo>
                  <a:lnTo>
                    <a:pt x="537" y="118"/>
                  </a:lnTo>
                  <a:cubicBezTo>
                    <a:pt x="557" y="116"/>
                    <a:pt x="576" y="125"/>
                    <a:pt x="586" y="142"/>
                  </a:cubicBezTo>
                  <a:cubicBezTo>
                    <a:pt x="597" y="159"/>
                    <a:pt x="597" y="180"/>
                    <a:pt x="586" y="196"/>
                  </a:cubicBezTo>
                  <a:lnTo>
                    <a:pt x="508" y="324"/>
                  </a:lnTo>
                  <a:lnTo>
                    <a:pt x="568" y="460"/>
                  </a:lnTo>
                  <a:cubicBezTo>
                    <a:pt x="576" y="478"/>
                    <a:pt x="573" y="499"/>
                    <a:pt x="560" y="514"/>
                  </a:cubicBezTo>
                  <a:cubicBezTo>
                    <a:pt x="547" y="529"/>
                    <a:pt x="528" y="536"/>
                    <a:pt x="508" y="531"/>
                  </a:cubicBezTo>
                  <a:lnTo>
                    <a:pt x="363" y="496"/>
                  </a:lnTo>
                  <a:lnTo>
                    <a:pt x="252" y="594"/>
                  </a:lnTo>
                  <a:cubicBezTo>
                    <a:pt x="242" y="604"/>
                    <a:pt x="230" y="608"/>
                    <a:pt x="218" y="60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sp>
        <p:nvSpPr>
          <p:cNvPr id="923" name="TextBox 922">
            <a:extLst>
              <a:ext uri="{FF2B5EF4-FFF2-40B4-BE49-F238E27FC236}">
                <a16:creationId xmlns:a16="http://schemas.microsoft.com/office/drawing/2014/main" id="{22EDF6D5-734D-426F-86D7-93C5EE73B9AF}"/>
              </a:ext>
            </a:extLst>
          </p:cNvPr>
          <p:cNvSpPr txBox="1"/>
          <p:nvPr/>
        </p:nvSpPr>
        <p:spPr>
          <a:xfrm>
            <a:off x="1781038" y="9774609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924" name="TextBox 923">
            <a:extLst>
              <a:ext uri="{FF2B5EF4-FFF2-40B4-BE49-F238E27FC236}">
                <a16:creationId xmlns:a16="http://schemas.microsoft.com/office/drawing/2014/main" id="{35B401FE-4A03-4799-A0FA-566C8EF5237D}"/>
              </a:ext>
            </a:extLst>
          </p:cNvPr>
          <p:cNvSpPr txBox="1"/>
          <p:nvPr/>
        </p:nvSpPr>
        <p:spPr>
          <a:xfrm>
            <a:off x="1786118" y="10430333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925" name="TextBox 924">
            <a:extLst>
              <a:ext uri="{FF2B5EF4-FFF2-40B4-BE49-F238E27FC236}">
                <a16:creationId xmlns:a16="http://schemas.microsoft.com/office/drawing/2014/main" id="{DD93BCA3-C589-4D05-A0B0-D6834BF6C320}"/>
              </a:ext>
            </a:extLst>
          </p:cNvPr>
          <p:cNvSpPr txBox="1"/>
          <p:nvPr/>
        </p:nvSpPr>
        <p:spPr>
          <a:xfrm>
            <a:off x="7200128" y="9774609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926" name="TextBox 925">
            <a:extLst>
              <a:ext uri="{FF2B5EF4-FFF2-40B4-BE49-F238E27FC236}">
                <a16:creationId xmlns:a16="http://schemas.microsoft.com/office/drawing/2014/main" id="{C215A920-2AFA-4AA9-85D0-54DB86844DD7}"/>
              </a:ext>
            </a:extLst>
          </p:cNvPr>
          <p:cNvSpPr txBox="1"/>
          <p:nvPr/>
        </p:nvSpPr>
        <p:spPr>
          <a:xfrm>
            <a:off x="7205208" y="10430333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927" name="TextBox 926">
            <a:extLst>
              <a:ext uri="{FF2B5EF4-FFF2-40B4-BE49-F238E27FC236}">
                <a16:creationId xmlns:a16="http://schemas.microsoft.com/office/drawing/2014/main" id="{F22BD25B-76FE-4861-9C83-A7DF699016D5}"/>
              </a:ext>
            </a:extLst>
          </p:cNvPr>
          <p:cNvSpPr txBox="1"/>
          <p:nvPr/>
        </p:nvSpPr>
        <p:spPr>
          <a:xfrm>
            <a:off x="12619216" y="9774609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928" name="TextBox 927">
            <a:extLst>
              <a:ext uri="{FF2B5EF4-FFF2-40B4-BE49-F238E27FC236}">
                <a16:creationId xmlns:a16="http://schemas.microsoft.com/office/drawing/2014/main" id="{89BECBEC-616B-40FD-BC0F-6DF18DB5BB05}"/>
              </a:ext>
            </a:extLst>
          </p:cNvPr>
          <p:cNvSpPr txBox="1"/>
          <p:nvPr/>
        </p:nvSpPr>
        <p:spPr>
          <a:xfrm>
            <a:off x="12624296" y="10430333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929" name="TextBox 928">
            <a:extLst>
              <a:ext uri="{FF2B5EF4-FFF2-40B4-BE49-F238E27FC236}">
                <a16:creationId xmlns:a16="http://schemas.microsoft.com/office/drawing/2014/main" id="{9AC3A5D2-2EF2-4EC4-95C5-ECAADE5D8E80}"/>
              </a:ext>
            </a:extLst>
          </p:cNvPr>
          <p:cNvSpPr txBox="1"/>
          <p:nvPr/>
        </p:nvSpPr>
        <p:spPr>
          <a:xfrm>
            <a:off x="18038586" y="9774609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930" name="TextBox 929">
            <a:extLst>
              <a:ext uri="{FF2B5EF4-FFF2-40B4-BE49-F238E27FC236}">
                <a16:creationId xmlns:a16="http://schemas.microsoft.com/office/drawing/2014/main" id="{6833528E-2F59-45AE-B852-30ACA420A8DB}"/>
              </a:ext>
            </a:extLst>
          </p:cNvPr>
          <p:cNvSpPr txBox="1"/>
          <p:nvPr/>
        </p:nvSpPr>
        <p:spPr>
          <a:xfrm>
            <a:off x="18043666" y="10430333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931" name="TextBox 930">
            <a:extLst>
              <a:ext uri="{FF2B5EF4-FFF2-40B4-BE49-F238E27FC236}">
                <a16:creationId xmlns:a16="http://schemas.microsoft.com/office/drawing/2014/main" id="{FF6D051E-C363-42E7-A700-270C6D64B74A}"/>
              </a:ext>
            </a:extLst>
          </p:cNvPr>
          <p:cNvSpPr txBox="1"/>
          <p:nvPr/>
        </p:nvSpPr>
        <p:spPr>
          <a:xfrm>
            <a:off x="3286759" y="3800755"/>
            <a:ext cx="1538456" cy="12118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01</a:t>
            </a:r>
          </a:p>
        </p:txBody>
      </p:sp>
      <p:sp>
        <p:nvSpPr>
          <p:cNvPr id="932" name="TextBox 931">
            <a:extLst>
              <a:ext uri="{FF2B5EF4-FFF2-40B4-BE49-F238E27FC236}">
                <a16:creationId xmlns:a16="http://schemas.microsoft.com/office/drawing/2014/main" id="{C118BFB9-AD2D-4C6C-9830-C73013112296}"/>
              </a:ext>
            </a:extLst>
          </p:cNvPr>
          <p:cNvSpPr txBox="1"/>
          <p:nvPr/>
        </p:nvSpPr>
        <p:spPr>
          <a:xfrm>
            <a:off x="8718295" y="3800755"/>
            <a:ext cx="1538456" cy="12118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02</a:t>
            </a:r>
          </a:p>
        </p:txBody>
      </p:sp>
      <p:sp>
        <p:nvSpPr>
          <p:cNvPr id="933" name="TextBox 932">
            <a:extLst>
              <a:ext uri="{FF2B5EF4-FFF2-40B4-BE49-F238E27FC236}">
                <a16:creationId xmlns:a16="http://schemas.microsoft.com/office/drawing/2014/main" id="{9C053C4D-69AA-4BE7-B758-1DB3E9B09AC8}"/>
              </a:ext>
            </a:extLst>
          </p:cNvPr>
          <p:cNvSpPr txBox="1"/>
          <p:nvPr/>
        </p:nvSpPr>
        <p:spPr>
          <a:xfrm>
            <a:off x="14131543" y="3800755"/>
            <a:ext cx="1538456" cy="12118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03</a:t>
            </a:r>
          </a:p>
        </p:txBody>
      </p:sp>
      <p:sp>
        <p:nvSpPr>
          <p:cNvPr id="934" name="TextBox 933">
            <a:extLst>
              <a:ext uri="{FF2B5EF4-FFF2-40B4-BE49-F238E27FC236}">
                <a16:creationId xmlns:a16="http://schemas.microsoft.com/office/drawing/2014/main" id="{4EB0234B-76B5-420B-9E00-E7585516E75A}"/>
              </a:ext>
            </a:extLst>
          </p:cNvPr>
          <p:cNvSpPr txBox="1"/>
          <p:nvPr/>
        </p:nvSpPr>
        <p:spPr>
          <a:xfrm>
            <a:off x="19550506" y="3800755"/>
            <a:ext cx="1538456" cy="12118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04</a:t>
            </a:r>
          </a:p>
        </p:txBody>
      </p:sp>
      <p:sp>
        <p:nvSpPr>
          <p:cNvPr id="935" name="TextBox 934">
            <a:extLst>
              <a:ext uri="{FF2B5EF4-FFF2-40B4-BE49-F238E27FC236}">
                <a16:creationId xmlns:a16="http://schemas.microsoft.com/office/drawing/2014/main" id="{482F2846-CCCF-4607-AF1D-5472F2C7661D}"/>
              </a:ext>
            </a:extLst>
          </p:cNvPr>
          <p:cNvSpPr txBox="1"/>
          <p:nvPr/>
        </p:nvSpPr>
        <p:spPr>
          <a:xfrm>
            <a:off x="1520825" y="69920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400" dirty="0">
                <a:latin typeface="Poppins" panose="00000500000000000000" pitchFamily="2" charset="0"/>
                <a:cs typeface="Poppins" panose="00000500000000000000" pitchFamily="2" charset="0"/>
              </a:rPr>
              <a:t>LOYALTY PROGRAM SLIDE</a:t>
            </a:r>
          </a:p>
        </p:txBody>
      </p:sp>
      <p:sp>
        <p:nvSpPr>
          <p:cNvPr id="936" name="TextBox 935">
            <a:extLst>
              <a:ext uri="{FF2B5EF4-FFF2-40B4-BE49-F238E27FC236}">
                <a16:creationId xmlns:a16="http://schemas.microsoft.com/office/drawing/2014/main" id="{2CF26BAD-E4AA-4FCF-8904-19BE090A7536}"/>
              </a:ext>
            </a:extLst>
          </p:cNvPr>
          <p:cNvSpPr txBox="1"/>
          <p:nvPr/>
        </p:nvSpPr>
        <p:spPr>
          <a:xfrm>
            <a:off x="1520826" y="1837469"/>
            <a:ext cx="21336000" cy="6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1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644608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Freeform 69">
            <a:extLst>
              <a:ext uri="{FF2B5EF4-FFF2-40B4-BE49-F238E27FC236}">
                <a16:creationId xmlns:a16="http://schemas.microsoft.com/office/drawing/2014/main" id="{DCBA66D1-957F-4974-9739-29F00F6B6E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4092" y="3522420"/>
            <a:ext cx="4841267" cy="8924192"/>
          </a:xfrm>
          <a:prstGeom prst="round2DiagRect">
            <a:avLst>
              <a:gd name="adj1" fmla="val 0"/>
              <a:gd name="adj2" fmla="val 30172"/>
            </a:avLst>
          </a:prstGeom>
          <a:solidFill>
            <a:schemeClr val="accent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891" name="Freeform 69">
            <a:extLst>
              <a:ext uri="{FF2B5EF4-FFF2-40B4-BE49-F238E27FC236}">
                <a16:creationId xmlns:a16="http://schemas.microsoft.com/office/drawing/2014/main" id="{FD91825B-E7F3-4CB7-AA38-ED004CAFF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9381" y="3522420"/>
            <a:ext cx="4841267" cy="8924192"/>
          </a:xfrm>
          <a:prstGeom prst="round2DiagRect">
            <a:avLst>
              <a:gd name="adj1" fmla="val 0"/>
              <a:gd name="adj2" fmla="val 30172"/>
            </a:avLst>
          </a:prstGeom>
          <a:solidFill>
            <a:schemeClr val="accent2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892" name="Freeform 69">
            <a:extLst>
              <a:ext uri="{FF2B5EF4-FFF2-40B4-BE49-F238E27FC236}">
                <a16:creationId xmlns:a16="http://schemas.microsoft.com/office/drawing/2014/main" id="{BFE208E7-2F61-4FC4-BC01-067E060E2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59173" y="3522420"/>
            <a:ext cx="4841267" cy="8924192"/>
          </a:xfrm>
          <a:prstGeom prst="round2DiagRect">
            <a:avLst>
              <a:gd name="adj1" fmla="val 0"/>
              <a:gd name="adj2" fmla="val 30172"/>
            </a:avLst>
          </a:prstGeom>
          <a:solidFill>
            <a:schemeClr val="accent3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893" name="Freeform 69">
            <a:extLst>
              <a:ext uri="{FF2B5EF4-FFF2-40B4-BE49-F238E27FC236}">
                <a16:creationId xmlns:a16="http://schemas.microsoft.com/office/drawing/2014/main" id="{FF092433-5260-4E2D-840D-64A9E4C8B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8965" y="3522420"/>
            <a:ext cx="4841267" cy="8924192"/>
          </a:xfrm>
          <a:prstGeom prst="round2DiagRect">
            <a:avLst>
              <a:gd name="adj1" fmla="val 0"/>
              <a:gd name="adj2" fmla="val 30172"/>
            </a:avLst>
          </a:prstGeom>
          <a:solidFill>
            <a:schemeClr val="accent4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894" name="Freeform 70">
            <a:extLst>
              <a:ext uri="{FF2B5EF4-FFF2-40B4-BE49-F238E27FC236}">
                <a16:creationId xmlns:a16="http://schemas.microsoft.com/office/drawing/2014/main" id="{356D8611-D8D0-4F1F-801C-CC44E72E3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2913" y="3824654"/>
            <a:ext cx="4841267" cy="8924192"/>
          </a:xfrm>
          <a:prstGeom prst="round2DiagRect">
            <a:avLst>
              <a:gd name="adj1" fmla="val 0"/>
              <a:gd name="adj2" fmla="val 30220"/>
            </a:avLst>
          </a:prstGeom>
          <a:noFill/>
          <a:ln w="508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895" name="Freeform 70">
            <a:extLst>
              <a:ext uri="{FF2B5EF4-FFF2-40B4-BE49-F238E27FC236}">
                <a16:creationId xmlns:a16="http://schemas.microsoft.com/office/drawing/2014/main" id="{A6E1EAAC-8138-43DF-8086-8DF43D5E5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6214" y="3824654"/>
            <a:ext cx="4841267" cy="8924192"/>
          </a:xfrm>
          <a:prstGeom prst="round2DiagRect">
            <a:avLst>
              <a:gd name="adj1" fmla="val 0"/>
              <a:gd name="adj2" fmla="val 30220"/>
            </a:avLst>
          </a:prstGeom>
          <a:noFill/>
          <a:ln w="508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896" name="Freeform 70">
            <a:extLst>
              <a:ext uri="{FF2B5EF4-FFF2-40B4-BE49-F238E27FC236}">
                <a16:creationId xmlns:a16="http://schemas.microsoft.com/office/drawing/2014/main" id="{D36CF506-C5C3-44E2-9C99-EC66F5EC0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2496" y="3824654"/>
            <a:ext cx="4841267" cy="8924192"/>
          </a:xfrm>
          <a:prstGeom prst="round2DiagRect">
            <a:avLst>
              <a:gd name="adj1" fmla="val 0"/>
              <a:gd name="adj2" fmla="val 30220"/>
            </a:avLst>
          </a:prstGeom>
          <a:noFill/>
          <a:ln w="508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897" name="Freeform 70">
            <a:extLst>
              <a:ext uri="{FF2B5EF4-FFF2-40B4-BE49-F238E27FC236}">
                <a16:creationId xmlns:a16="http://schemas.microsoft.com/office/drawing/2014/main" id="{8782D925-4CD7-48BE-B091-D1FE0A9F8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42293" y="3824654"/>
            <a:ext cx="4841267" cy="8924192"/>
          </a:xfrm>
          <a:prstGeom prst="round2DiagRect">
            <a:avLst>
              <a:gd name="adj1" fmla="val 0"/>
              <a:gd name="adj2" fmla="val 30220"/>
            </a:avLst>
          </a:prstGeom>
          <a:noFill/>
          <a:ln w="508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255" name="Freeform 237">
            <a:extLst>
              <a:ext uri="{FF2B5EF4-FFF2-40B4-BE49-F238E27FC236}">
                <a16:creationId xmlns:a16="http://schemas.microsoft.com/office/drawing/2014/main" id="{6BD300A8-6E0E-45C8-80EE-1B3222375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5592" y="7786689"/>
            <a:ext cx="3896093" cy="38465"/>
          </a:xfrm>
          <a:custGeom>
            <a:avLst/>
            <a:gdLst>
              <a:gd name="T0" fmla="*/ 21 w 3126"/>
              <a:gd name="T1" fmla="*/ 31 h 32"/>
              <a:gd name="T2" fmla="*/ 104 w 3126"/>
              <a:gd name="T3" fmla="*/ 31 h 32"/>
              <a:gd name="T4" fmla="*/ 328 w 3126"/>
              <a:gd name="T5" fmla="*/ 31 h 32"/>
              <a:gd name="T6" fmla="*/ 660 w 3126"/>
              <a:gd name="T7" fmla="*/ 31 h 32"/>
              <a:gd name="T8" fmla="*/ 1065 w 3126"/>
              <a:gd name="T9" fmla="*/ 31 h 32"/>
              <a:gd name="T10" fmla="*/ 1507 w 3126"/>
              <a:gd name="T11" fmla="*/ 31 h 32"/>
              <a:gd name="T12" fmla="*/ 1957 w 3126"/>
              <a:gd name="T13" fmla="*/ 31 h 32"/>
              <a:gd name="T14" fmla="*/ 2374 w 3126"/>
              <a:gd name="T15" fmla="*/ 31 h 32"/>
              <a:gd name="T16" fmla="*/ 2727 w 3126"/>
              <a:gd name="T17" fmla="*/ 31 h 32"/>
              <a:gd name="T18" fmla="*/ 2980 w 3126"/>
              <a:gd name="T19" fmla="*/ 31 h 32"/>
              <a:gd name="T20" fmla="*/ 2980 w 3126"/>
              <a:gd name="T21" fmla="*/ 31 h 32"/>
              <a:gd name="T22" fmla="*/ 3100 w 3126"/>
              <a:gd name="T23" fmla="*/ 31 h 32"/>
              <a:gd name="T24" fmla="*/ 3100 w 3126"/>
              <a:gd name="T25" fmla="*/ 31 h 32"/>
              <a:gd name="T26" fmla="*/ 3106 w 3126"/>
              <a:gd name="T27" fmla="*/ 31 h 32"/>
              <a:gd name="T28" fmla="*/ 3106 w 3126"/>
              <a:gd name="T29" fmla="*/ 31 h 32"/>
              <a:gd name="T30" fmla="*/ 3106 w 3126"/>
              <a:gd name="T31" fmla="*/ 0 h 32"/>
              <a:gd name="T32" fmla="*/ 3023 w 3126"/>
              <a:gd name="T33" fmla="*/ 0 h 32"/>
              <a:gd name="T34" fmla="*/ 2799 w 3126"/>
              <a:gd name="T35" fmla="*/ 0 h 32"/>
              <a:gd name="T36" fmla="*/ 2466 w 3126"/>
              <a:gd name="T37" fmla="*/ 0 h 32"/>
              <a:gd name="T38" fmla="*/ 2061 w 3126"/>
              <a:gd name="T39" fmla="*/ 0 h 32"/>
              <a:gd name="T40" fmla="*/ 1619 w 3126"/>
              <a:gd name="T41" fmla="*/ 0 h 32"/>
              <a:gd name="T42" fmla="*/ 1169 w 3126"/>
              <a:gd name="T43" fmla="*/ 0 h 32"/>
              <a:gd name="T44" fmla="*/ 753 w 3126"/>
              <a:gd name="T45" fmla="*/ 0 h 32"/>
              <a:gd name="T46" fmla="*/ 400 w 3126"/>
              <a:gd name="T47" fmla="*/ 0 h 32"/>
              <a:gd name="T48" fmla="*/ 146 w 3126"/>
              <a:gd name="T49" fmla="*/ 0 h 32"/>
              <a:gd name="T50" fmla="*/ 146 w 3126"/>
              <a:gd name="T51" fmla="*/ 0 h 32"/>
              <a:gd name="T52" fmla="*/ 25 w 3126"/>
              <a:gd name="T53" fmla="*/ 0 h 32"/>
              <a:gd name="T54" fmla="*/ 25 w 3126"/>
              <a:gd name="T55" fmla="*/ 0 h 32"/>
              <a:gd name="T56" fmla="*/ 21 w 3126"/>
              <a:gd name="T57" fmla="*/ 0 h 32"/>
              <a:gd name="T58" fmla="*/ 21 w 3126"/>
              <a:gd name="T59" fmla="*/ 0 h 32"/>
              <a:gd name="T60" fmla="*/ 21 w 3126"/>
              <a:gd name="T61" fmla="*/ 31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126" h="32">
                <a:moveTo>
                  <a:pt x="21" y="31"/>
                </a:moveTo>
                <a:lnTo>
                  <a:pt x="104" y="31"/>
                </a:lnTo>
                <a:lnTo>
                  <a:pt x="328" y="31"/>
                </a:lnTo>
                <a:lnTo>
                  <a:pt x="660" y="31"/>
                </a:lnTo>
                <a:lnTo>
                  <a:pt x="1065" y="31"/>
                </a:lnTo>
                <a:lnTo>
                  <a:pt x="1507" y="31"/>
                </a:lnTo>
                <a:lnTo>
                  <a:pt x="1957" y="31"/>
                </a:lnTo>
                <a:lnTo>
                  <a:pt x="2374" y="31"/>
                </a:lnTo>
                <a:lnTo>
                  <a:pt x="2727" y="31"/>
                </a:lnTo>
                <a:lnTo>
                  <a:pt x="2980" y="31"/>
                </a:lnTo>
                <a:lnTo>
                  <a:pt x="2980" y="31"/>
                </a:lnTo>
                <a:cubicBezTo>
                  <a:pt x="3020" y="31"/>
                  <a:pt x="3061" y="31"/>
                  <a:pt x="3100" y="31"/>
                </a:cubicBezTo>
                <a:lnTo>
                  <a:pt x="3100" y="31"/>
                </a:lnTo>
                <a:cubicBezTo>
                  <a:pt x="3102" y="31"/>
                  <a:pt x="3104" y="31"/>
                  <a:pt x="3106" y="31"/>
                </a:cubicBezTo>
                <a:lnTo>
                  <a:pt x="3106" y="31"/>
                </a:lnTo>
                <a:cubicBezTo>
                  <a:pt x="3125" y="31"/>
                  <a:pt x="3125" y="0"/>
                  <a:pt x="3106" y="0"/>
                </a:cubicBezTo>
                <a:lnTo>
                  <a:pt x="3023" y="0"/>
                </a:lnTo>
                <a:lnTo>
                  <a:pt x="2799" y="0"/>
                </a:lnTo>
                <a:lnTo>
                  <a:pt x="2466" y="0"/>
                </a:lnTo>
                <a:lnTo>
                  <a:pt x="2061" y="0"/>
                </a:lnTo>
                <a:lnTo>
                  <a:pt x="1619" y="0"/>
                </a:lnTo>
                <a:lnTo>
                  <a:pt x="1169" y="0"/>
                </a:lnTo>
                <a:lnTo>
                  <a:pt x="753" y="0"/>
                </a:lnTo>
                <a:lnTo>
                  <a:pt x="400" y="0"/>
                </a:lnTo>
                <a:lnTo>
                  <a:pt x="146" y="0"/>
                </a:lnTo>
                <a:lnTo>
                  <a:pt x="146" y="0"/>
                </a:lnTo>
                <a:cubicBezTo>
                  <a:pt x="105" y="0"/>
                  <a:pt x="66" y="0"/>
                  <a:pt x="25" y="0"/>
                </a:cubicBezTo>
                <a:lnTo>
                  <a:pt x="25" y="0"/>
                </a:lnTo>
                <a:cubicBezTo>
                  <a:pt x="24" y="0"/>
                  <a:pt x="22" y="0"/>
                  <a:pt x="21" y="0"/>
                </a:cubicBezTo>
                <a:lnTo>
                  <a:pt x="21" y="0"/>
                </a:lnTo>
                <a:cubicBezTo>
                  <a:pt x="1" y="0"/>
                  <a:pt x="0" y="31"/>
                  <a:pt x="21" y="3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256" name="Freeform 238">
            <a:extLst>
              <a:ext uri="{FF2B5EF4-FFF2-40B4-BE49-F238E27FC236}">
                <a16:creationId xmlns:a16="http://schemas.microsoft.com/office/drawing/2014/main" id="{C5E0A1F1-A76A-4EE1-A794-B4EEE2BF5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881" y="7786689"/>
            <a:ext cx="3896093" cy="38465"/>
          </a:xfrm>
          <a:custGeom>
            <a:avLst/>
            <a:gdLst>
              <a:gd name="T0" fmla="*/ 21 w 3127"/>
              <a:gd name="T1" fmla="*/ 31 h 32"/>
              <a:gd name="T2" fmla="*/ 103 w 3127"/>
              <a:gd name="T3" fmla="*/ 31 h 32"/>
              <a:gd name="T4" fmla="*/ 328 w 3127"/>
              <a:gd name="T5" fmla="*/ 31 h 32"/>
              <a:gd name="T6" fmla="*/ 660 w 3127"/>
              <a:gd name="T7" fmla="*/ 31 h 32"/>
              <a:gd name="T8" fmla="*/ 1065 w 3127"/>
              <a:gd name="T9" fmla="*/ 31 h 32"/>
              <a:gd name="T10" fmla="*/ 1507 w 3127"/>
              <a:gd name="T11" fmla="*/ 31 h 32"/>
              <a:gd name="T12" fmla="*/ 1957 w 3127"/>
              <a:gd name="T13" fmla="*/ 31 h 32"/>
              <a:gd name="T14" fmla="*/ 2373 w 3127"/>
              <a:gd name="T15" fmla="*/ 31 h 32"/>
              <a:gd name="T16" fmla="*/ 2727 w 3127"/>
              <a:gd name="T17" fmla="*/ 31 h 32"/>
              <a:gd name="T18" fmla="*/ 2981 w 3127"/>
              <a:gd name="T19" fmla="*/ 31 h 32"/>
              <a:gd name="T20" fmla="*/ 2981 w 3127"/>
              <a:gd name="T21" fmla="*/ 31 h 32"/>
              <a:gd name="T22" fmla="*/ 3101 w 3127"/>
              <a:gd name="T23" fmla="*/ 31 h 32"/>
              <a:gd name="T24" fmla="*/ 3101 w 3127"/>
              <a:gd name="T25" fmla="*/ 31 h 32"/>
              <a:gd name="T26" fmla="*/ 3106 w 3127"/>
              <a:gd name="T27" fmla="*/ 31 h 32"/>
              <a:gd name="T28" fmla="*/ 3106 w 3127"/>
              <a:gd name="T29" fmla="*/ 31 h 32"/>
              <a:gd name="T30" fmla="*/ 3106 w 3127"/>
              <a:gd name="T31" fmla="*/ 0 h 32"/>
              <a:gd name="T32" fmla="*/ 3023 w 3127"/>
              <a:gd name="T33" fmla="*/ 0 h 32"/>
              <a:gd name="T34" fmla="*/ 2798 w 3127"/>
              <a:gd name="T35" fmla="*/ 0 h 32"/>
              <a:gd name="T36" fmla="*/ 2466 w 3127"/>
              <a:gd name="T37" fmla="*/ 0 h 32"/>
              <a:gd name="T38" fmla="*/ 2061 w 3127"/>
              <a:gd name="T39" fmla="*/ 0 h 32"/>
              <a:gd name="T40" fmla="*/ 1619 w 3127"/>
              <a:gd name="T41" fmla="*/ 0 h 32"/>
              <a:gd name="T42" fmla="*/ 1169 w 3127"/>
              <a:gd name="T43" fmla="*/ 0 h 32"/>
              <a:gd name="T44" fmla="*/ 753 w 3127"/>
              <a:gd name="T45" fmla="*/ 0 h 32"/>
              <a:gd name="T46" fmla="*/ 399 w 3127"/>
              <a:gd name="T47" fmla="*/ 0 h 32"/>
              <a:gd name="T48" fmla="*/ 146 w 3127"/>
              <a:gd name="T49" fmla="*/ 0 h 32"/>
              <a:gd name="T50" fmla="*/ 146 w 3127"/>
              <a:gd name="T51" fmla="*/ 0 h 32"/>
              <a:gd name="T52" fmla="*/ 26 w 3127"/>
              <a:gd name="T53" fmla="*/ 0 h 32"/>
              <a:gd name="T54" fmla="*/ 26 w 3127"/>
              <a:gd name="T55" fmla="*/ 0 h 32"/>
              <a:gd name="T56" fmla="*/ 21 w 3127"/>
              <a:gd name="T57" fmla="*/ 0 h 32"/>
              <a:gd name="T58" fmla="*/ 21 w 3127"/>
              <a:gd name="T59" fmla="*/ 0 h 32"/>
              <a:gd name="T60" fmla="*/ 21 w 3127"/>
              <a:gd name="T61" fmla="*/ 31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127" h="32">
                <a:moveTo>
                  <a:pt x="21" y="31"/>
                </a:moveTo>
                <a:lnTo>
                  <a:pt x="103" y="31"/>
                </a:lnTo>
                <a:lnTo>
                  <a:pt x="328" y="31"/>
                </a:lnTo>
                <a:lnTo>
                  <a:pt x="660" y="31"/>
                </a:lnTo>
                <a:lnTo>
                  <a:pt x="1065" y="31"/>
                </a:lnTo>
                <a:lnTo>
                  <a:pt x="1507" y="31"/>
                </a:lnTo>
                <a:lnTo>
                  <a:pt x="1957" y="31"/>
                </a:lnTo>
                <a:lnTo>
                  <a:pt x="2373" y="31"/>
                </a:lnTo>
                <a:lnTo>
                  <a:pt x="2727" y="31"/>
                </a:lnTo>
                <a:lnTo>
                  <a:pt x="2981" y="31"/>
                </a:lnTo>
                <a:lnTo>
                  <a:pt x="2981" y="31"/>
                </a:lnTo>
                <a:cubicBezTo>
                  <a:pt x="3020" y="31"/>
                  <a:pt x="3061" y="31"/>
                  <a:pt x="3101" y="31"/>
                </a:cubicBezTo>
                <a:lnTo>
                  <a:pt x="3101" y="31"/>
                </a:lnTo>
                <a:cubicBezTo>
                  <a:pt x="3102" y="31"/>
                  <a:pt x="3104" y="31"/>
                  <a:pt x="3106" y="31"/>
                </a:cubicBezTo>
                <a:lnTo>
                  <a:pt x="3106" y="31"/>
                </a:lnTo>
                <a:cubicBezTo>
                  <a:pt x="3126" y="31"/>
                  <a:pt x="3126" y="0"/>
                  <a:pt x="3106" y="0"/>
                </a:cubicBezTo>
                <a:lnTo>
                  <a:pt x="3023" y="0"/>
                </a:lnTo>
                <a:lnTo>
                  <a:pt x="2798" y="0"/>
                </a:lnTo>
                <a:lnTo>
                  <a:pt x="2466" y="0"/>
                </a:lnTo>
                <a:lnTo>
                  <a:pt x="2061" y="0"/>
                </a:lnTo>
                <a:lnTo>
                  <a:pt x="1619" y="0"/>
                </a:lnTo>
                <a:lnTo>
                  <a:pt x="1169" y="0"/>
                </a:lnTo>
                <a:lnTo>
                  <a:pt x="753" y="0"/>
                </a:lnTo>
                <a:lnTo>
                  <a:pt x="399" y="0"/>
                </a:lnTo>
                <a:lnTo>
                  <a:pt x="146" y="0"/>
                </a:lnTo>
                <a:lnTo>
                  <a:pt x="146" y="0"/>
                </a:lnTo>
                <a:cubicBezTo>
                  <a:pt x="106" y="0"/>
                  <a:pt x="65" y="0"/>
                  <a:pt x="26" y="0"/>
                </a:cubicBezTo>
                <a:lnTo>
                  <a:pt x="26" y="0"/>
                </a:lnTo>
                <a:cubicBezTo>
                  <a:pt x="24" y="0"/>
                  <a:pt x="22" y="0"/>
                  <a:pt x="21" y="0"/>
                </a:cubicBezTo>
                <a:lnTo>
                  <a:pt x="21" y="0"/>
                </a:lnTo>
                <a:cubicBezTo>
                  <a:pt x="0" y="0"/>
                  <a:pt x="0" y="31"/>
                  <a:pt x="21" y="3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257" name="Freeform 239">
            <a:extLst>
              <a:ext uri="{FF2B5EF4-FFF2-40B4-BE49-F238E27FC236}">
                <a16:creationId xmlns:a16="http://schemas.microsoft.com/office/drawing/2014/main" id="{7E0473B9-EC2F-4BD4-BB38-01191D463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0677" y="7786689"/>
            <a:ext cx="3896090" cy="38465"/>
          </a:xfrm>
          <a:custGeom>
            <a:avLst/>
            <a:gdLst>
              <a:gd name="T0" fmla="*/ 19 w 3126"/>
              <a:gd name="T1" fmla="*/ 31 h 32"/>
              <a:gd name="T2" fmla="*/ 102 w 3126"/>
              <a:gd name="T3" fmla="*/ 31 h 32"/>
              <a:gd name="T4" fmla="*/ 327 w 3126"/>
              <a:gd name="T5" fmla="*/ 31 h 32"/>
              <a:gd name="T6" fmla="*/ 659 w 3126"/>
              <a:gd name="T7" fmla="*/ 31 h 32"/>
              <a:gd name="T8" fmla="*/ 1064 w 3126"/>
              <a:gd name="T9" fmla="*/ 31 h 32"/>
              <a:gd name="T10" fmla="*/ 1507 w 3126"/>
              <a:gd name="T11" fmla="*/ 31 h 32"/>
              <a:gd name="T12" fmla="*/ 1956 w 3126"/>
              <a:gd name="T13" fmla="*/ 31 h 32"/>
              <a:gd name="T14" fmla="*/ 2372 w 3126"/>
              <a:gd name="T15" fmla="*/ 31 h 32"/>
              <a:gd name="T16" fmla="*/ 2726 w 3126"/>
              <a:gd name="T17" fmla="*/ 31 h 32"/>
              <a:gd name="T18" fmla="*/ 2980 w 3126"/>
              <a:gd name="T19" fmla="*/ 31 h 32"/>
              <a:gd name="T20" fmla="*/ 2980 w 3126"/>
              <a:gd name="T21" fmla="*/ 31 h 32"/>
              <a:gd name="T22" fmla="*/ 3100 w 3126"/>
              <a:gd name="T23" fmla="*/ 31 h 32"/>
              <a:gd name="T24" fmla="*/ 3100 w 3126"/>
              <a:gd name="T25" fmla="*/ 31 h 32"/>
              <a:gd name="T26" fmla="*/ 3105 w 3126"/>
              <a:gd name="T27" fmla="*/ 31 h 32"/>
              <a:gd name="T28" fmla="*/ 3105 w 3126"/>
              <a:gd name="T29" fmla="*/ 31 h 32"/>
              <a:gd name="T30" fmla="*/ 3105 w 3126"/>
              <a:gd name="T31" fmla="*/ 0 h 32"/>
              <a:gd name="T32" fmla="*/ 3022 w 3126"/>
              <a:gd name="T33" fmla="*/ 0 h 32"/>
              <a:gd name="T34" fmla="*/ 2797 w 3126"/>
              <a:gd name="T35" fmla="*/ 0 h 32"/>
              <a:gd name="T36" fmla="*/ 2465 w 3126"/>
              <a:gd name="T37" fmla="*/ 0 h 32"/>
              <a:gd name="T38" fmla="*/ 2060 w 3126"/>
              <a:gd name="T39" fmla="*/ 0 h 32"/>
              <a:gd name="T40" fmla="*/ 1618 w 3126"/>
              <a:gd name="T41" fmla="*/ 0 h 32"/>
              <a:gd name="T42" fmla="*/ 1168 w 3126"/>
              <a:gd name="T43" fmla="*/ 0 h 32"/>
              <a:gd name="T44" fmla="*/ 752 w 3126"/>
              <a:gd name="T45" fmla="*/ 0 h 32"/>
              <a:gd name="T46" fmla="*/ 398 w 3126"/>
              <a:gd name="T47" fmla="*/ 0 h 32"/>
              <a:gd name="T48" fmla="*/ 144 w 3126"/>
              <a:gd name="T49" fmla="*/ 0 h 32"/>
              <a:gd name="T50" fmla="*/ 144 w 3126"/>
              <a:gd name="T51" fmla="*/ 0 h 32"/>
              <a:gd name="T52" fmla="*/ 25 w 3126"/>
              <a:gd name="T53" fmla="*/ 0 h 32"/>
              <a:gd name="T54" fmla="*/ 25 w 3126"/>
              <a:gd name="T55" fmla="*/ 0 h 32"/>
              <a:gd name="T56" fmla="*/ 19 w 3126"/>
              <a:gd name="T57" fmla="*/ 0 h 32"/>
              <a:gd name="T58" fmla="*/ 19 w 3126"/>
              <a:gd name="T59" fmla="*/ 0 h 32"/>
              <a:gd name="T60" fmla="*/ 19 w 3126"/>
              <a:gd name="T61" fmla="*/ 31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126" h="32">
                <a:moveTo>
                  <a:pt x="19" y="31"/>
                </a:moveTo>
                <a:lnTo>
                  <a:pt x="102" y="31"/>
                </a:lnTo>
                <a:lnTo>
                  <a:pt x="327" y="31"/>
                </a:lnTo>
                <a:lnTo>
                  <a:pt x="659" y="31"/>
                </a:lnTo>
                <a:lnTo>
                  <a:pt x="1064" y="31"/>
                </a:lnTo>
                <a:lnTo>
                  <a:pt x="1507" y="31"/>
                </a:lnTo>
                <a:lnTo>
                  <a:pt x="1956" y="31"/>
                </a:lnTo>
                <a:lnTo>
                  <a:pt x="2372" y="31"/>
                </a:lnTo>
                <a:lnTo>
                  <a:pt x="2726" y="31"/>
                </a:lnTo>
                <a:lnTo>
                  <a:pt x="2980" y="31"/>
                </a:lnTo>
                <a:lnTo>
                  <a:pt x="2980" y="31"/>
                </a:lnTo>
                <a:cubicBezTo>
                  <a:pt x="3019" y="31"/>
                  <a:pt x="3060" y="31"/>
                  <a:pt x="3100" y="31"/>
                </a:cubicBezTo>
                <a:lnTo>
                  <a:pt x="3100" y="31"/>
                </a:lnTo>
                <a:cubicBezTo>
                  <a:pt x="3101" y="31"/>
                  <a:pt x="3103" y="31"/>
                  <a:pt x="3105" y="31"/>
                </a:cubicBezTo>
                <a:lnTo>
                  <a:pt x="3105" y="31"/>
                </a:lnTo>
                <a:cubicBezTo>
                  <a:pt x="3125" y="31"/>
                  <a:pt x="3125" y="0"/>
                  <a:pt x="3105" y="0"/>
                </a:cubicBezTo>
                <a:lnTo>
                  <a:pt x="3022" y="0"/>
                </a:lnTo>
                <a:lnTo>
                  <a:pt x="2797" y="0"/>
                </a:lnTo>
                <a:lnTo>
                  <a:pt x="2465" y="0"/>
                </a:lnTo>
                <a:lnTo>
                  <a:pt x="2060" y="0"/>
                </a:lnTo>
                <a:lnTo>
                  <a:pt x="1618" y="0"/>
                </a:lnTo>
                <a:lnTo>
                  <a:pt x="1168" y="0"/>
                </a:lnTo>
                <a:lnTo>
                  <a:pt x="752" y="0"/>
                </a:lnTo>
                <a:lnTo>
                  <a:pt x="398" y="0"/>
                </a:lnTo>
                <a:lnTo>
                  <a:pt x="144" y="0"/>
                </a:lnTo>
                <a:lnTo>
                  <a:pt x="144" y="0"/>
                </a:lnTo>
                <a:cubicBezTo>
                  <a:pt x="105" y="0"/>
                  <a:pt x="64" y="0"/>
                  <a:pt x="25" y="0"/>
                </a:cubicBezTo>
                <a:lnTo>
                  <a:pt x="25" y="0"/>
                </a:lnTo>
                <a:cubicBezTo>
                  <a:pt x="23" y="0"/>
                  <a:pt x="21" y="0"/>
                  <a:pt x="19" y="0"/>
                </a:cubicBezTo>
                <a:lnTo>
                  <a:pt x="19" y="0"/>
                </a:lnTo>
                <a:cubicBezTo>
                  <a:pt x="0" y="0"/>
                  <a:pt x="0" y="31"/>
                  <a:pt x="19" y="3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258" name="Freeform 240">
            <a:extLst>
              <a:ext uri="{FF2B5EF4-FFF2-40B4-BE49-F238E27FC236}">
                <a16:creationId xmlns:a16="http://schemas.microsoft.com/office/drawing/2014/main" id="{BEB6B782-AD36-465B-B8FD-DABD23FD5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5966" y="7786689"/>
            <a:ext cx="3896090" cy="38465"/>
          </a:xfrm>
          <a:custGeom>
            <a:avLst/>
            <a:gdLst>
              <a:gd name="T0" fmla="*/ 19 w 3126"/>
              <a:gd name="T1" fmla="*/ 31 h 32"/>
              <a:gd name="T2" fmla="*/ 102 w 3126"/>
              <a:gd name="T3" fmla="*/ 31 h 32"/>
              <a:gd name="T4" fmla="*/ 326 w 3126"/>
              <a:gd name="T5" fmla="*/ 31 h 32"/>
              <a:gd name="T6" fmla="*/ 659 w 3126"/>
              <a:gd name="T7" fmla="*/ 31 h 32"/>
              <a:gd name="T8" fmla="*/ 1064 w 3126"/>
              <a:gd name="T9" fmla="*/ 31 h 32"/>
              <a:gd name="T10" fmla="*/ 1507 w 3126"/>
              <a:gd name="T11" fmla="*/ 31 h 32"/>
              <a:gd name="T12" fmla="*/ 1956 w 3126"/>
              <a:gd name="T13" fmla="*/ 31 h 32"/>
              <a:gd name="T14" fmla="*/ 2373 w 3126"/>
              <a:gd name="T15" fmla="*/ 31 h 32"/>
              <a:gd name="T16" fmla="*/ 2725 w 3126"/>
              <a:gd name="T17" fmla="*/ 31 h 32"/>
              <a:gd name="T18" fmla="*/ 2979 w 3126"/>
              <a:gd name="T19" fmla="*/ 31 h 32"/>
              <a:gd name="T20" fmla="*/ 2979 w 3126"/>
              <a:gd name="T21" fmla="*/ 31 h 32"/>
              <a:gd name="T22" fmla="*/ 3100 w 3126"/>
              <a:gd name="T23" fmla="*/ 31 h 32"/>
              <a:gd name="T24" fmla="*/ 3100 w 3126"/>
              <a:gd name="T25" fmla="*/ 31 h 32"/>
              <a:gd name="T26" fmla="*/ 3105 w 3126"/>
              <a:gd name="T27" fmla="*/ 31 h 32"/>
              <a:gd name="T28" fmla="*/ 3105 w 3126"/>
              <a:gd name="T29" fmla="*/ 31 h 32"/>
              <a:gd name="T30" fmla="*/ 3105 w 3126"/>
              <a:gd name="T31" fmla="*/ 0 h 32"/>
              <a:gd name="T32" fmla="*/ 3022 w 3126"/>
              <a:gd name="T33" fmla="*/ 0 h 32"/>
              <a:gd name="T34" fmla="*/ 2798 w 3126"/>
              <a:gd name="T35" fmla="*/ 0 h 32"/>
              <a:gd name="T36" fmla="*/ 2466 w 3126"/>
              <a:gd name="T37" fmla="*/ 0 h 32"/>
              <a:gd name="T38" fmla="*/ 2060 w 3126"/>
              <a:gd name="T39" fmla="*/ 0 h 32"/>
              <a:gd name="T40" fmla="*/ 1618 w 3126"/>
              <a:gd name="T41" fmla="*/ 0 h 32"/>
              <a:gd name="T42" fmla="*/ 1168 w 3126"/>
              <a:gd name="T43" fmla="*/ 0 h 32"/>
              <a:gd name="T44" fmla="*/ 751 w 3126"/>
              <a:gd name="T45" fmla="*/ 0 h 32"/>
              <a:gd name="T46" fmla="*/ 398 w 3126"/>
              <a:gd name="T47" fmla="*/ 0 h 32"/>
              <a:gd name="T48" fmla="*/ 145 w 3126"/>
              <a:gd name="T49" fmla="*/ 0 h 32"/>
              <a:gd name="T50" fmla="*/ 145 w 3126"/>
              <a:gd name="T51" fmla="*/ 0 h 32"/>
              <a:gd name="T52" fmla="*/ 25 w 3126"/>
              <a:gd name="T53" fmla="*/ 0 h 32"/>
              <a:gd name="T54" fmla="*/ 25 w 3126"/>
              <a:gd name="T55" fmla="*/ 0 h 32"/>
              <a:gd name="T56" fmla="*/ 19 w 3126"/>
              <a:gd name="T57" fmla="*/ 0 h 32"/>
              <a:gd name="T58" fmla="*/ 19 w 3126"/>
              <a:gd name="T59" fmla="*/ 0 h 32"/>
              <a:gd name="T60" fmla="*/ 19 w 3126"/>
              <a:gd name="T61" fmla="*/ 31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126" h="32">
                <a:moveTo>
                  <a:pt x="19" y="31"/>
                </a:moveTo>
                <a:lnTo>
                  <a:pt x="102" y="31"/>
                </a:lnTo>
                <a:lnTo>
                  <a:pt x="326" y="31"/>
                </a:lnTo>
                <a:lnTo>
                  <a:pt x="659" y="31"/>
                </a:lnTo>
                <a:lnTo>
                  <a:pt x="1064" y="31"/>
                </a:lnTo>
                <a:lnTo>
                  <a:pt x="1507" y="31"/>
                </a:lnTo>
                <a:lnTo>
                  <a:pt x="1956" y="31"/>
                </a:lnTo>
                <a:lnTo>
                  <a:pt x="2373" y="31"/>
                </a:lnTo>
                <a:lnTo>
                  <a:pt x="2725" y="31"/>
                </a:lnTo>
                <a:lnTo>
                  <a:pt x="2979" y="31"/>
                </a:lnTo>
                <a:lnTo>
                  <a:pt x="2979" y="31"/>
                </a:lnTo>
                <a:cubicBezTo>
                  <a:pt x="3020" y="31"/>
                  <a:pt x="3059" y="31"/>
                  <a:pt x="3100" y="31"/>
                </a:cubicBezTo>
                <a:lnTo>
                  <a:pt x="3100" y="31"/>
                </a:lnTo>
                <a:cubicBezTo>
                  <a:pt x="3102" y="31"/>
                  <a:pt x="3103" y="31"/>
                  <a:pt x="3105" y="31"/>
                </a:cubicBezTo>
                <a:lnTo>
                  <a:pt x="3105" y="31"/>
                </a:lnTo>
                <a:cubicBezTo>
                  <a:pt x="3124" y="31"/>
                  <a:pt x="3125" y="0"/>
                  <a:pt x="3105" y="0"/>
                </a:cubicBezTo>
                <a:lnTo>
                  <a:pt x="3022" y="0"/>
                </a:lnTo>
                <a:lnTo>
                  <a:pt x="2798" y="0"/>
                </a:lnTo>
                <a:lnTo>
                  <a:pt x="2466" y="0"/>
                </a:lnTo>
                <a:lnTo>
                  <a:pt x="2060" y="0"/>
                </a:lnTo>
                <a:lnTo>
                  <a:pt x="1618" y="0"/>
                </a:lnTo>
                <a:lnTo>
                  <a:pt x="1168" y="0"/>
                </a:lnTo>
                <a:lnTo>
                  <a:pt x="751" y="0"/>
                </a:lnTo>
                <a:lnTo>
                  <a:pt x="398" y="0"/>
                </a:lnTo>
                <a:lnTo>
                  <a:pt x="145" y="0"/>
                </a:lnTo>
                <a:lnTo>
                  <a:pt x="145" y="0"/>
                </a:lnTo>
                <a:cubicBezTo>
                  <a:pt x="105" y="0"/>
                  <a:pt x="65" y="0"/>
                  <a:pt x="25" y="0"/>
                </a:cubicBezTo>
                <a:lnTo>
                  <a:pt x="25" y="0"/>
                </a:lnTo>
                <a:cubicBezTo>
                  <a:pt x="23" y="0"/>
                  <a:pt x="21" y="0"/>
                  <a:pt x="19" y="0"/>
                </a:cubicBezTo>
                <a:lnTo>
                  <a:pt x="19" y="0"/>
                </a:lnTo>
                <a:cubicBezTo>
                  <a:pt x="0" y="0"/>
                  <a:pt x="0" y="31"/>
                  <a:pt x="19" y="3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548" name="TextBox 547">
            <a:extLst>
              <a:ext uri="{FF2B5EF4-FFF2-40B4-BE49-F238E27FC236}">
                <a16:creationId xmlns:a16="http://schemas.microsoft.com/office/drawing/2014/main" id="{EDF73645-9FDA-46AA-BF78-A2151C9D7748}"/>
              </a:ext>
            </a:extLst>
          </p:cNvPr>
          <p:cNvSpPr txBox="1"/>
          <p:nvPr/>
        </p:nvSpPr>
        <p:spPr>
          <a:xfrm>
            <a:off x="1520825" y="69920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400" dirty="0">
                <a:latin typeface="Poppins" panose="00000500000000000000" pitchFamily="2" charset="0"/>
                <a:cs typeface="Poppins" panose="00000500000000000000" pitchFamily="2" charset="0"/>
              </a:rPr>
              <a:t>LOYALTY PROGRAM SLIDE</a:t>
            </a:r>
          </a:p>
        </p:txBody>
      </p:sp>
      <p:sp>
        <p:nvSpPr>
          <p:cNvPr id="549" name="TextBox 548">
            <a:extLst>
              <a:ext uri="{FF2B5EF4-FFF2-40B4-BE49-F238E27FC236}">
                <a16:creationId xmlns:a16="http://schemas.microsoft.com/office/drawing/2014/main" id="{BAABD1B8-6A63-488C-9BE7-A5D3B4126EE9}"/>
              </a:ext>
            </a:extLst>
          </p:cNvPr>
          <p:cNvSpPr txBox="1"/>
          <p:nvPr/>
        </p:nvSpPr>
        <p:spPr>
          <a:xfrm>
            <a:off x="1520826" y="1837469"/>
            <a:ext cx="21336000" cy="6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1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grpSp>
        <p:nvGrpSpPr>
          <p:cNvPr id="694" name="Group 693">
            <a:extLst>
              <a:ext uri="{FF2B5EF4-FFF2-40B4-BE49-F238E27FC236}">
                <a16:creationId xmlns:a16="http://schemas.microsoft.com/office/drawing/2014/main" id="{FBBAF22D-CAC5-4D7C-A528-76C7EE606B96}"/>
              </a:ext>
            </a:extLst>
          </p:cNvPr>
          <p:cNvGrpSpPr/>
          <p:nvPr/>
        </p:nvGrpSpPr>
        <p:grpSpPr>
          <a:xfrm>
            <a:off x="2638179" y="4900148"/>
            <a:ext cx="2956414" cy="1871492"/>
            <a:chOff x="2281303" y="5052214"/>
            <a:chExt cx="3531811" cy="2235735"/>
          </a:xfrm>
        </p:grpSpPr>
        <p:sp>
          <p:nvSpPr>
            <p:cNvPr id="695" name="Freeform: Shape 694">
              <a:extLst>
                <a:ext uri="{FF2B5EF4-FFF2-40B4-BE49-F238E27FC236}">
                  <a16:creationId xmlns:a16="http://schemas.microsoft.com/office/drawing/2014/main" id="{B30D0FFF-1A6E-4332-AFF1-CB0876005A8B}"/>
                </a:ext>
              </a:extLst>
            </p:cNvPr>
            <p:cNvSpPr/>
            <p:nvPr/>
          </p:nvSpPr>
          <p:spPr>
            <a:xfrm>
              <a:off x="2293765" y="5064676"/>
              <a:ext cx="3505640" cy="22108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14" h="1775">
                  <a:moveTo>
                    <a:pt x="2726" y="0"/>
                  </a:moveTo>
                  <a:lnTo>
                    <a:pt x="88" y="0"/>
                  </a:lnTo>
                  <a:cubicBezTo>
                    <a:pt x="40" y="0"/>
                    <a:pt x="0" y="40"/>
                    <a:pt x="0" y="88"/>
                  </a:cubicBezTo>
                  <a:lnTo>
                    <a:pt x="0" y="1686"/>
                  </a:lnTo>
                  <a:cubicBezTo>
                    <a:pt x="0" y="1735"/>
                    <a:pt x="40" y="1775"/>
                    <a:pt x="88" y="1775"/>
                  </a:cubicBezTo>
                  <a:lnTo>
                    <a:pt x="2726" y="1775"/>
                  </a:lnTo>
                  <a:cubicBezTo>
                    <a:pt x="2775" y="1775"/>
                    <a:pt x="2814" y="1735"/>
                    <a:pt x="2814" y="1686"/>
                  </a:cubicBezTo>
                  <a:lnTo>
                    <a:pt x="2814" y="88"/>
                  </a:lnTo>
                  <a:cubicBezTo>
                    <a:pt x="2814" y="40"/>
                    <a:pt x="2775" y="0"/>
                    <a:pt x="2726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6" name="Freeform: Shape 695">
              <a:extLst>
                <a:ext uri="{FF2B5EF4-FFF2-40B4-BE49-F238E27FC236}">
                  <a16:creationId xmlns:a16="http://schemas.microsoft.com/office/drawing/2014/main" id="{FD67BA69-50F6-42A1-B87C-FFE48EE6E600}"/>
                </a:ext>
              </a:extLst>
            </p:cNvPr>
            <p:cNvSpPr/>
            <p:nvPr/>
          </p:nvSpPr>
          <p:spPr>
            <a:xfrm>
              <a:off x="2281303" y="5052214"/>
              <a:ext cx="3531811" cy="22357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35" h="1795">
                  <a:moveTo>
                    <a:pt x="98" y="22"/>
                  </a:moveTo>
                  <a:cubicBezTo>
                    <a:pt x="56" y="22"/>
                    <a:pt x="21" y="56"/>
                    <a:pt x="21" y="98"/>
                  </a:cubicBezTo>
                  <a:lnTo>
                    <a:pt x="21" y="1696"/>
                  </a:lnTo>
                  <a:cubicBezTo>
                    <a:pt x="21" y="1739"/>
                    <a:pt x="56" y="1774"/>
                    <a:pt x="98" y="1774"/>
                  </a:cubicBezTo>
                  <a:lnTo>
                    <a:pt x="2736" y="1774"/>
                  </a:lnTo>
                  <a:cubicBezTo>
                    <a:pt x="2778" y="1774"/>
                    <a:pt x="2813" y="1739"/>
                    <a:pt x="2813" y="1696"/>
                  </a:cubicBezTo>
                  <a:lnTo>
                    <a:pt x="2813" y="98"/>
                  </a:lnTo>
                  <a:cubicBezTo>
                    <a:pt x="2813" y="56"/>
                    <a:pt x="2778" y="22"/>
                    <a:pt x="2736" y="22"/>
                  </a:cubicBezTo>
                  <a:close/>
                  <a:moveTo>
                    <a:pt x="2736" y="1795"/>
                  </a:moveTo>
                  <a:lnTo>
                    <a:pt x="98" y="1795"/>
                  </a:lnTo>
                  <a:cubicBezTo>
                    <a:pt x="44" y="1795"/>
                    <a:pt x="0" y="1751"/>
                    <a:pt x="0" y="1696"/>
                  </a:cubicBezTo>
                  <a:lnTo>
                    <a:pt x="0" y="98"/>
                  </a:lnTo>
                  <a:cubicBezTo>
                    <a:pt x="0" y="44"/>
                    <a:pt x="44" y="0"/>
                    <a:pt x="98" y="0"/>
                  </a:cubicBezTo>
                  <a:lnTo>
                    <a:pt x="2736" y="0"/>
                  </a:lnTo>
                  <a:cubicBezTo>
                    <a:pt x="2790" y="0"/>
                    <a:pt x="2835" y="44"/>
                    <a:pt x="2835" y="98"/>
                  </a:cubicBezTo>
                  <a:lnTo>
                    <a:pt x="2835" y="1696"/>
                  </a:lnTo>
                  <a:cubicBezTo>
                    <a:pt x="2835" y="1751"/>
                    <a:pt x="2790" y="1795"/>
                    <a:pt x="2736" y="179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7" name="Freeform: Shape 696">
              <a:extLst>
                <a:ext uri="{FF2B5EF4-FFF2-40B4-BE49-F238E27FC236}">
                  <a16:creationId xmlns:a16="http://schemas.microsoft.com/office/drawing/2014/main" id="{301FA5FA-CED3-4EC7-BE68-4CB02F04C952}"/>
                </a:ext>
              </a:extLst>
            </p:cNvPr>
            <p:cNvSpPr/>
            <p:nvPr/>
          </p:nvSpPr>
          <p:spPr>
            <a:xfrm>
              <a:off x="2293765" y="6744593"/>
              <a:ext cx="3505640" cy="3202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14" h="258">
                  <a:moveTo>
                    <a:pt x="0" y="258"/>
                  </a:moveTo>
                  <a:lnTo>
                    <a:pt x="2814" y="258"/>
                  </a:lnTo>
                  <a:lnTo>
                    <a:pt x="28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8" name="Freeform: Shape 697">
              <a:extLst>
                <a:ext uri="{FF2B5EF4-FFF2-40B4-BE49-F238E27FC236}">
                  <a16:creationId xmlns:a16="http://schemas.microsoft.com/office/drawing/2014/main" id="{0293ADDF-2A2E-4D53-B443-F3E0079C35BE}"/>
                </a:ext>
              </a:extLst>
            </p:cNvPr>
            <p:cNvSpPr/>
            <p:nvPr/>
          </p:nvSpPr>
          <p:spPr>
            <a:xfrm>
              <a:off x="2509366" y="5780012"/>
              <a:ext cx="1235013" cy="452381"/>
            </a:xfrm>
            <a:custGeom>
              <a:avLst/>
              <a:gdLst>
                <a:gd name="connsiteX0" fmla="*/ 258581 w 1235013"/>
                <a:gd name="connsiteY0" fmla="*/ 318799 h 452381"/>
                <a:gd name="connsiteX1" fmla="*/ 230110 w 1235013"/>
                <a:gd name="connsiteY1" fmla="*/ 381875 h 452381"/>
                <a:gd name="connsiteX2" fmla="*/ 284576 w 1235013"/>
                <a:gd name="connsiteY2" fmla="*/ 381875 h 452381"/>
                <a:gd name="connsiteX3" fmla="*/ 571703 w 1235013"/>
                <a:gd name="connsiteY3" fmla="*/ 317562 h 452381"/>
                <a:gd name="connsiteX4" fmla="*/ 571703 w 1235013"/>
                <a:gd name="connsiteY4" fmla="*/ 421452 h 452381"/>
                <a:gd name="connsiteX5" fmla="*/ 603831 w 1235013"/>
                <a:gd name="connsiteY5" fmla="*/ 421452 h 452381"/>
                <a:gd name="connsiteX6" fmla="*/ 644608 w 1235013"/>
                <a:gd name="connsiteY6" fmla="*/ 371981 h 452381"/>
                <a:gd name="connsiteX7" fmla="*/ 596417 w 1235013"/>
                <a:gd name="connsiteY7" fmla="*/ 317562 h 452381"/>
                <a:gd name="connsiteX8" fmla="*/ 404694 w 1235013"/>
                <a:gd name="connsiteY8" fmla="*/ 315089 h 452381"/>
                <a:gd name="connsiteX9" fmla="*/ 404694 w 1235013"/>
                <a:gd name="connsiteY9" fmla="*/ 364560 h 452381"/>
                <a:gd name="connsiteX10" fmla="*/ 431868 w 1235013"/>
                <a:gd name="connsiteY10" fmla="*/ 364560 h 452381"/>
                <a:gd name="connsiteX11" fmla="*/ 463984 w 1235013"/>
                <a:gd name="connsiteY11" fmla="*/ 339824 h 452381"/>
                <a:gd name="connsiteX12" fmla="*/ 431868 w 1235013"/>
                <a:gd name="connsiteY12" fmla="*/ 315089 h 452381"/>
                <a:gd name="connsiteX13" fmla="*/ 534633 w 1235013"/>
                <a:gd name="connsiteY13" fmla="*/ 287879 h 452381"/>
                <a:gd name="connsiteX14" fmla="*/ 606302 w 1235013"/>
                <a:gd name="connsiteY14" fmla="*/ 287879 h 452381"/>
                <a:gd name="connsiteX15" fmla="*/ 680442 w 1235013"/>
                <a:gd name="connsiteY15" fmla="*/ 368270 h 452381"/>
                <a:gd name="connsiteX16" fmla="*/ 606302 w 1235013"/>
                <a:gd name="connsiteY16" fmla="*/ 451135 h 452381"/>
                <a:gd name="connsiteX17" fmla="*/ 534633 w 1235013"/>
                <a:gd name="connsiteY17" fmla="*/ 451135 h 452381"/>
                <a:gd name="connsiteX18" fmla="*/ 367638 w 1235013"/>
                <a:gd name="connsiteY18" fmla="*/ 287879 h 452381"/>
                <a:gd name="connsiteX19" fmla="*/ 441750 w 1235013"/>
                <a:gd name="connsiteY19" fmla="*/ 287879 h 452381"/>
                <a:gd name="connsiteX20" fmla="*/ 499805 w 1235013"/>
                <a:gd name="connsiteY20" fmla="*/ 339824 h 452381"/>
                <a:gd name="connsiteX21" fmla="*/ 460278 w 1235013"/>
                <a:gd name="connsiteY21" fmla="*/ 390533 h 452381"/>
                <a:gd name="connsiteX22" fmla="*/ 461513 w 1235013"/>
                <a:gd name="connsiteY22" fmla="*/ 390533 h 452381"/>
                <a:gd name="connsiteX23" fmla="*/ 507216 w 1235013"/>
                <a:gd name="connsiteY23" fmla="*/ 451135 h 452381"/>
                <a:gd name="connsiteX24" fmla="*/ 463984 w 1235013"/>
                <a:gd name="connsiteY24" fmla="*/ 451135 h 452381"/>
                <a:gd name="connsiteX25" fmla="*/ 421987 w 1235013"/>
                <a:gd name="connsiteY25" fmla="*/ 393006 h 452381"/>
                <a:gd name="connsiteX26" fmla="*/ 404694 w 1235013"/>
                <a:gd name="connsiteY26" fmla="*/ 393006 h 452381"/>
                <a:gd name="connsiteX27" fmla="*/ 404694 w 1235013"/>
                <a:gd name="connsiteY27" fmla="*/ 451135 h 452381"/>
                <a:gd name="connsiteX28" fmla="*/ 367638 w 1235013"/>
                <a:gd name="connsiteY28" fmla="*/ 451135 h 452381"/>
                <a:gd name="connsiteX29" fmla="*/ 240013 w 1235013"/>
                <a:gd name="connsiteY29" fmla="*/ 287879 h 452381"/>
                <a:gd name="connsiteX30" fmla="*/ 275911 w 1235013"/>
                <a:gd name="connsiteY30" fmla="*/ 287879 h 452381"/>
                <a:gd name="connsiteX31" fmla="*/ 348945 w 1235013"/>
                <a:gd name="connsiteY31" fmla="*/ 451135 h 452381"/>
                <a:gd name="connsiteX32" fmla="*/ 314285 w 1235013"/>
                <a:gd name="connsiteY32" fmla="*/ 451135 h 452381"/>
                <a:gd name="connsiteX33" fmla="*/ 298192 w 1235013"/>
                <a:gd name="connsiteY33" fmla="*/ 415268 h 452381"/>
                <a:gd name="connsiteX34" fmla="*/ 215255 w 1235013"/>
                <a:gd name="connsiteY34" fmla="*/ 415268 h 452381"/>
                <a:gd name="connsiteX35" fmla="*/ 197925 w 1235013"/>
                <a:gd name="connsiteY35" fmla="*/ 451135 h 452381"/>
                <a:gd name="connsiteX36" fmla="*/ 164503 w 1235013"/>
                <a:gd name="connsiteY36" fmla="*/ 451135 h 452381"/>
                <a:gd name="connsiteX37" fmla="*/ 82840 w 1235013"/>
                <a:gd name="connsiteY37" fmla="*/ 285386 h 452381"/>
                <a:gd name="connsiteX38" fmla="*/ 155788 w 1235013"/>
                <a:gd name="connsiteY38" fmla="*/ 328681 h 452381"/>
                <a:gd name="connsiteX39" fmla="*/ 124878 w 1235013"/>
                <a:gd name="connsiteY39" fmla="*/ 343525 h 452381"/>
                <a:gd name="connsiteX40" fmla="*/ 82840 w 1235013"/>
                <a:gd name="connsiteY40" fmla="*/ 320022 h 452381"/>
                <a:gd name="connsiteX41" fmla="*/ 34620 w 1235013"/>
                <a:gd name="connsiteY41" fmla="*/ 368265 h 452381"/>
                <a:gd name="connsiteX42" fmla="*/ 82840 w 1235013"/>
                <a:gd name="connsiteY42" fmla="*/ 417745 h 452381"/>
                <a:gd name="connsiteX43" fmla="*/ 126114 w 1235013"/>
                <a:gd name="connsiteY43" fmla="*/ 391768 h 452381"/>
                <a:gd name="connsiteX44" fmla="*/ 157025 w 1235013"/>
                <a:gd name="connsiteY44" fmla="*/ 407849 h 452381"/>
                <a:gd name="connsiteX45" fmla="*/ 82840 w 1235013"/>
                <a:gd name="connsiteY45" fmla="*/ 452381 h 452381"/>
                <a:gd name="connsiteX46" fmla="*/ 0 w 1235013"/>
                <a:gd name="connsiteY46" fmla="*/ 368265 h 452381"/>
                <a:gd name="connsiteX47" fmla="*/ 82840 w 1235013"/>
                <a:gd name="connsiteY47" fmla="*/ 285386 h 452381"/>
                <a:gd name="connsiteX48" fmla="*/ 616550 w 1235013"/>
                <a:gd name="connsiteY48" fmla="*/ 100250 h 452381"/>
                <a:gd name="connsiteX49" fmla="*/ 616550 w 1235013"/>
                <a:gd name="connsiteY49" fmla="*/ 144777 h 452381"/>
                <a:gd name="connsiteX50" fmla="*/ 654838 w 1235013"/>
                <a:gd name="connsiteY50" fmla="*/ 144777 h 452381"/>
                <a:gd name="connsiteX51" fmla="*/ 680775 w 1235013"/>
                <a:gd name="connsiteY51" fmla="*/ 123750 h 452381"/>
                <a:gd name="connsiteX52" fmla="*/ 656073 w 1235013"/>
                <a:gd name="connsiteY52" fmla="*/ 100250 h 452381"/>
                <a:gd name="connsiteX53" fmla="*/ 930603 w 1235013"/>
                <a:gd name="connsiteY53" fmla="*/ 37170 h 452381"/>
                <a:gd name="connsiteX54" fmla="*/ 930603 w 1235013"/>
                <a:gd name="connsiteY54" fmla="*/ 86645 h 452381"/>
                <a:gd name="connsiteX55" fmla="*/ 957778 w 1235013"/>
                <a:gd name="connsiteY55" fmla="*/ 86645 h 452381"/>
                <a:gd name="connsiteX56" fmla="*/ 989893 w 1235013"/>
                <a:gd name="connsiteY56" fmla="*/ 61908 h 452381"/>
                <a:gd name="connsiteX57" fmla="*/ 957778 w 1235013"/>
                <a:gd name="connsiteY57" fmla="*/ 37170 h 452381"/>
                <a:gd name="connsiteX58" fmla="*/ 616550 w 1235013"/>
                <a:gd name="connsiteY58" fmla="*/ 37170 h 452381"/>
                <a:gd name="connsiteX59" fmla="*/ 616550 w 1235013"/>
                <a:gd name="connsiteY59" fmla="*/ 74276 h 452381"/>
                <a:gd name="connsiteX60" fmla="*/ 652368 w 1235013"/>
                <a:gd name="connsiteY60" fmla="*/ 74276 h 452381"/>
                <a:gd name="connsiteX61" fmla="*/ 674600 w 1235013"/>
                <a:gd name="connsiteY61" fmla="*/ 55723 h 452381"/>
                <a:gd name="connsiteX62" fmla="*/ 649898 w 1235013"/>
                <a:gd name="connsiteY62" fmla="*/ 37170 h 452381"/>
                <a:gd name="connsiteX63" fmla="*/ 893547 w 1235013"/>
                <a:gd name="connsiteY63" fmla="*/ 8723 h 452381"/>
                <a:gd name="connsiteX64" fmla="*/ 967659 w 1235013"/>
                <a:gd name="connsiteY64" fmla="*/ 8723 h 452381"/>
                <a:gd name="connsiteX65" fmla="*/ 1025714 w 1235013"/>
                <a:gd name="connsiteY65" fmla="*/ 61908 h 452381"/>
                <a:gd name="connsiteX66" fmla="*/ 986187 w 1235013"/>
                <a:gd name="connsiteY66" fmla="*/ 112619 h 452381"/>
                <a:gd name="connsiteX67" fmla="*/ 987423 w 1235013"/>
                <a:gd name="connsiteY67" fmla="*/ 112619 h 452381"/>
                <a:gd name="connsiteX68" fmla="*/ 1033125 w 1235013"/>
                <a:gd name="connsiteY68" fmla="*/ 173225 h 452381"/>
                <a:gd name="connsiteX69" fmla="*/ 988658 w 1235013"/>
                <a:gd name="connsiteY69" fmla="*/ 173225 h 452381"/>
                <a:gd name="connsiteX70" fmla="*/ 947896 w 1235013"/>
                <a:gd name="connsiteY70" fmla="*/ 115092 h 452381"/>
                <a:gd name="connsiteX71" fmla="*/ 930603 w 1235013"/>
                <a:gd name="connsiteY71" fmla="*/ 115092 h 452381"/>
                <a:gd name="connsiteX72" fmla="*/ 930603 w 1235013"/>
                <a:gd name="connsiteY72" fmla="*/ 173225 h 452381"/>
                <a:gd name="connsiteX73" fmla="*/ 893547 w 1235013"/>
                <a:gd name="connsiteY73" fmla="*/ 173225 h 452381"/>
                <a:gd name="connsiteX74" fmla="*/ 579497 w 1235013"/>
                <a:gd name="connsiteY74" fmla="*/ 8723 h 452381"/>
                <a:gd name="connsiteX75" fmla="*/ 657308 w 1235013"/>
                <a:gd name="connsiteY75" fmla="*/ 8723 h 452381"/>
                <a:gd name="connsiteX76" fmla="*/ 709182 w 1235013"/>
                <a:gd name="connsiteY76" fmla="*/ 49539 h 452381"/>
                <a:gd name="connsiteX77" fmla="*/ 686951 w 1235013"/>
                <a:gd name="connsiteY77" fmla="*/ 84171 h 452381"/>
                <a:gd name="connsiteX78" fmla="*/ 717828 w 1235013"/>
                <a:gd name="connsiteY78" fmla="*/ 126224 h 452381"/>
                <a:gd name="connsiteX79" fmla="*/ 659779 w 1235013"/>
                <a:gd name="connsiteY79" fmla="*/ 173225 h 452381"/>
                <a:gd name="connsiteX80" fmla="*/ 579497 w 1235013"/>
                <a:gd name="connsiteY80" fmla="*/ 173225 h 452381"/>
                <a:gd name="connsiteX81" fmla="*/ 373866 w 1235013"/>
                <a:gd name="connsiteY81" fmla="*/ 8723 h 452381"/>
                <a:gd name="connsiteX82" fmla="*/ 420877 w 1235013"/>
                <a:gd name="connsiteY82" fmla="*/ 8723 h 452381"/>
                <a:gd name="connsiteX83" fmla="*/ 457991 w 1235013"/>
                <a:gd name="connsiteY83" fmla="*/ 80460 h 452381"/>
                <a:gd name="connsiteX84" fmla="*/ 496342 w 1235013"/>
                <a:gd name="connsiteY84" fmla="*/ 8723 h 452381"/>
                <a:gd name="connsiteX85" fmla="*/ 543353 w 1235013"/>
                <a:gd name="connsiteY85" fmla="*/ 8723 h 452381"/>
                <a:gd name="connsiteX86" fmla="*/ 543353 w 1235013"/>
                <a:gd name="connsiteY86" fmla="*/ 173225 h 452381"/>
                <a:gd name="connsiteX87" fmla="*/ 509950 w 1235013"/>
                <a:gd name="connsiteY87" fmla="*/ 173225 h 452381"/>
                <a:gd name="connsiteX88" fmla="*/ 509950 w 1235013"/>
                <a:gd name="connsiteY88" fmla="*/ 56960 h 452381"/>
                <a:gd name="connsiteX89" fmla="*/ 508713 w 1235013"/>
                <a:gd name="connsiteY89" fmla="*/ 56960 h 452381"/>
                <a:gd name="connsiteX90" fmla="*/ 472836 w 1235013"/>
                <a:gd name="connsiteY90" fmla="*/ 131172 h 452381"/>
                <a:gd name="connsiteX91" fmla="*/ 444382 w 1235013"/>
                <a:gd name="connsiteY91" fmla="*/ 131172 h 452381"/>
                <a:gd name="connsiteX92" fmla="*/ 408506 w 1235013"/>
                <a:gd name="connsiteY92" fmla="*/ 58197 h 452381"/>
                <a:gd name="connsiteX93" fmla="*/ 407268 w 1235013"/>
                <a:gd name="connsiteY93" fmla="*/ 58197 h 452381"/>
                <a:gd name="connsiteX94" fmla="*/ 407268 w 1235013"/>
                <a:gd name="connsiteY94" fmla="*/ 173225 h 452381"/>
                <a:gd name="connsiteX95" fmla="*/ 373866 w 1235013"/>
                <a:gd name="connsiteY95" fmla="*/ 173225 h 452381"/>
                <a:gd name="connsiteX96" fmla="*/ 12463 w 1235013"/>
                <a:gd name="connsiteY96" fmla="*/ 8723 h 452381"/>
                <a:gd name="connsiteX97" fmla="*/ 59474 w 1235013"/>
                <a:gd name="connsiteY97" fmla="*/ 8723 h 452381"/>
                <a:gd name="connsiteX98" fmla="*/ 97825 w 1235013"/>
                <a:gd name="connsiteY98" fmla="*/ 80460 h 452381"/>
                <a:gd name="connsiteX99" fmla="*/ 134939 w 1235013"/>
                <a:gd name="connsiteY99" fmla="*/ 8723 h 452381"/>
                <a:gd name="connsiteX100" fmla="*/ 181950 w 1235013"/>
                <a:gd name="connsiteY100" fmla="*/ 8723 h 452381"/>
                <a:gd name="connsiteX101" fmla="*/ 181950 w 1235013"/>
                <a:gd name="connsiteY101" fmla="*/ 173225 h 452381"/>
                <a:gd name="connsiteX102" fmla="*/ 148547 w 1235013"/>
                <a:gd name="connsiteY102" fmla="*/ 173225 h 452381"/>
                <a:gd name="connsiteX103" fmla="*/ 148547 w 1235013"/>
                <a:gd name="connsiteY103" fmla="*/ 56960 h 452381"/>
                <a:gd name="connsiteX104" fmla="*/ 111433 w 1235013"/>
                <a:gd name="connsiteY104" fmla="*/ 131172 h 452381"/>
                <a:gd name="connsiteX105" fmla="*/ 84216 w 1235013"/>
                <a:gd name="connsiteY105" fmla="*/ 131172 h 452381"/>
                <a:gd name="connsiteX106" fmla="*/ 47103 w 1235013"/>
                <a:gd name="connsiteY106" fmla="*/ 58197 h 452381"/>
                <a:gd name="connsiteX107" fmla="*/ 47103 w 1235013"/>
                <a:gd name="connsiteY107" fmla="*/ 173225 h 452381"/>
                <a:gd name="connsiteX108" fmla="*/ 12463 w 1235013"/>
                <a:gd name="connsiteY108" fmla="*/ 173225 h 452381"/>
                <a:gd name="connsiteX109" fmla="*/ 739015 w 1235013"/>
                <a:gd name="connsiteY109" fmla="*/ 7477 h 452381"/>
                <a:gd name="connsiteX110" fmla="*/ 858725 w 1235013"/>
                <a:gd name="connsiteY110" fmla="*/ 7477 h 452381"/>
                <a:gd name="connsiteX111" fmla="*/ 858725 w 1235013"/>
                <a:gd name="connsiteY111" fmla="*/ 38400 h 452381"/>
                <a:gd name="connsiteX112" fmla="*/ 773571 w 1235013"/>
                <a:gd name="connsiteY112" fmla="*/ 38400 h 452381"/>
                <a:gd name="connsiteX113" fmla="*/ 773571 w 1235013"/>
                <a:gd name="connsiteY113" fmla="*/ 75508 h 452381"/>
                <a:gd name="connsiteX114" fmla="*/ 848852 w 1235013"/>
                <a:gd name="connsiteY114" fmla="*/ 75508 h 452381"/>
                <a:gd name="connsiteX115" fmla="*/ 848852 w 1235013"/>
                <a:gd name="connsiteY115" fmla="*/ 107668 h 452381"/>
                <a:gd name="connsiteX116" fmla="*/ 773571 w 1235013"/>
                <a:gd name="connsiteY116" fmla="*/ 107668 h 452381"/>
                <a:gd name="connsiteX117" fmla="*/ 773571 w 1235013"/>
                <a:gd name="connsiteY117" fmla="*/ 142302 h 452381"/>
                <a:gd name="connsiteX118" fmla="*/ 866130 w 1235013"/>
                <a:gd name="connsiteY118" fmla="*/ 142302 h 452381"/>
                <a:gd name="connsiteX119" fmla="*/ 866130 w 1235013"/>
                <a:gd name="connsiteY119" fmla="*/ 173226 h 452381"/>
                <a:gd name="connsiteX120" fmla="*/ 739015 w 1235013"/>
                <a:gd name="connsiteY120" fmla="*/ 173226 h 452381"/>
                <a:gd name="connsiteX121" fmla="*/ 214352 w 1235013"/>
                <a:gd name="connsiteY121" fmla="*/ 7477 h 452381"/>
                <a:gd name="connsiteX122" fmla="*/ 335308 w 1235013"/>
                <a:gd name="connsiteY122" fmla="*/ 7477 h 452381"/>
                <a:gd name="connsiteX123" fmla="*/ 335308 w 1235013"/>
                <a:gd name="connsiteY123" fmla="*/ 38400 h 452381"/>
                <a:gd name="connsiteX124" fmla="*/ 250145 w 1235013"/>
                <a:gd name="connsiteY124" fmla="*/ 38400 h 452381"/>
                <a:gd name="connsiteX125" fmla="*/ 250145 w 1235013"/>
                <a:gd name="connsiteY125" fmla="*/ 75508 h 452381"/>
                <a:gd name="connsiteX126" fmla="*/ 325434 w 1235013"/>
                <a:gd name="connsiteY126" fmla="*/ 75508 h 452381"/>
                <a:gd name="connsiteX127" fmla="*/ 325434 w 1235013"/>
                <a:gd name="connsiteY127" fmla="*/ 107668 h 452381"/>
                <a:gd name="connsiteX128" fmla="*/ 250145 w 1235013"/>
                <a:gd name="connsiteY128" fmla="*/ 107668 h 452381"/>
                <a:gd name="connsiteX129" fmla="*/ 250145 w 1235013"/>
                <a:gd name="connsiteY129" fmla="*/ 142302 h 452381"/>
                <a:gd name="connsiteX130" fmla="*/ 342714 w 1235013"/>
                <a:gd name="connsiteY130" fmla="*/ 142302 h 452381"/>
                <a:gd name="connsiteX131" fmla="*/ 342714 w 1235013"/>
                <a:gd name="connsiteY131" fmla="*/ 173226 h 452381"/>
                <a:gd name="connsiteX132" fmla="*/ 214352 w 1235013"/>
                <a:gd name="connsiteY132" fmla="*/ 173226 h 452381"/>
                <a:gd name="connsiteX133" fmla="*/ 1164613 w 1235013"/>
                <a:gd name="connsiteY133" fmla="*/ 4985 h 452381"/>
                <a:gd name="connsiteX134" fmla="*/ 1230073 w 1235013"/>
                <a:gd name="connsiteY134" fmla="*/ 58187 h 452381"/>
                <a:gd name="connsiteX135" fmla="*/ 1195490 w 1235013"/>
                <a:gd name="connsiteY135" fmla="*/ 52001 h 452381"/>
                <a:gd name="connsiteX136" fmla="*/ 1162142 w 1235013"/>
                <a:gd name="connsiteY136" fmla="*/ 32205 h 452381"/>
                <a:gd name="connsiteX137" fmla="*/ 1137440 w 1235013"/>
                <a:gd name="connsiteY137" fmla="*/ 52001 h 452381"/>
                <a:gd name="connsiteX138" fmla="*/ 1186844 w 1235013"/>
                <a:gd name="connsiteY138" fmla="*/ 76746 h 452381"/>
                <a:gd name="connsiteX139" fmla="*/ 1235013 w 1235013"/>
                <a:gd name="connsiteY139" fmla="*/ 123762 h 452381"/>
                <a:gd name="connsiteX140" fmla="*/ 1167083 w 1235013"/>
                <a:gd name="connsiteY140" fmla="*/ 176965 h 452381"/>
                <a:gd name="connsiteX141" fmla="*/ 1096682 w 1235013"/>
                <a:gd name="connsiteY141" fmla="*/ 117576 h 452381"/>
                <a:gd name="connsiteX142" fmla="*/ 1132500 w 1235013"/>
                <a:gd name="connsiteY142" fmla="*/ 123762 h 452381"/>
                <a:gd name="connsiteX143" fmla="*/ 1168318 w 1235013"/>
                <a:gd name="connsiteY143" fmla="*/ 149745 h 452381"/>
                <a:gd name="connsiteX144" fmla="*/ 1200430 w 1235013"/>
                <a:gd name="connsiteY144" fmla="*/ 128711 h 452381"/>
                <a:gd name="connsiteX145" fmla="*/ 1102858 w 1235013"/>
                <a:gd name="connsiteY145" fmla="*/ 54475 h 452381"/>
                <a:gd name="connsiteX146" fmla="*/ 1164613 w 1235013"/>
                <a:gd name="connsiteY146" fmla="*/ 4985 h 452381"/>
                <a:gd name="connsiteX147" fmla="*/ 1048028 w 1235013"/>
                <a:gd name="connsiteY147" fmla="*/ 0 h 452381"/>
                <a:gd name="connsiteX148" fmla="*/ 1077986 w 1235013"/>
                <a:gd name="connsiteY148" fmla="*/ 0 h 452381"/>
                <a:gd name="connsiteX149" fmla="*/ 1062408 w 1235013"/>
                <a:gd name="connsiteY149" fmla="*/ 49849 h 452381"/>
                <a:gd name="connsiteX150" fmla="*/ 1056417 w 1235013"/>
                <a:gd name="connsiteY150" fmla="*/ 47417 h 452381"/>
                <a:gd name="connsiteX151" fmla="*/ 1046830 w 1235013"/>
                <a:gd name="connsiteY151" fmla="*/ 44985 h 452381"/>
                <a:gd name="connsiteX152" fmla="*/ 1050425 w 1235013"/>
                <a:gd name="connsiteY152" fmla="*/ 25532 h 452381"/>
                <a:gd name="connsiteX153" fmla="*/ 1049227 w 1235013"/>
                <a:gd name="connsiteY153" fmla="*/ 13374 h 452381"/>
                <a:gd name="connsiteX154" fmla="*/ 1048028 w 1235013"/>
                <a:gd name="connsiteY154" fmla="*/ 0 h 452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</a:cxnLst>
              <a:rect l="l" t="t" r="r" b="b"/>
              <a:pathLst>
                <a:path w="1235013" h="452381">
                  <a:moveTo>
                    <a:pt x="258581" y="318799"/>
                  </a:moveTo>
                  <a:lnTo>
                    <a:pt x="230110" y="381875"/>
                  </a:lnTo>
                  <a:lnTo>
                    <a:pt x="284576" y="381875"/>
                  </a:lnTo>
                  <a:close/>
                  <a:moveTo>
                    <a:pt x="571703" y="317562"/>
                  </a:moveTo>
                  <a:lnTo>
                    <a:pt x="571703" y="421452"/>
                  </a:lnTo>
                  <a:lnTo>
                    <a:pt x="603831" y="421452"/>
                  </a:lnTo>
                  <a:cubicBezTo>
                    <a:pt x="624837" y="421452"/>
                    <a:pt x="644608" y="409084"/>
                    <a:pt x="644608" y="371981"/>
                  </a:cubicBezTo>
                  <a:cubicBezTo>
                    <a:pt x="644608" y="338588"/>
                    <a:pt x="633487" y="317562"/>
                    <a:pt x="596417" y="317562"/>
                  </a:cubicBezTo>
                  <a:close/>
                  <a:moveTo>
                    <a:pt x="404694" y="315089"/>
                  </a:moveTo>
                  <a:lnTo>
                    <a:pt x="404694" y="364560"/>
                  </a:lnTo>
                  <a:lnTo>
                    <a:pt x="431868" y="364560"/>
                  </a:lnTo>
                  <a:cubicBezTo>
                    <a:pt x="449161" y="364560"/>
                    <a:pt x="463984" y="360850"/>
                    <a:pt x="463984" y="339824"/>
                  </a:cubicBezTo>
                  <a:cubicBezTo>
                    <a:pt x="463984" y="318799"/>
                    <a:pt x="449161" y="315089"/>
                    <a:pt x="431868" y="315089"/>
                  </a:cubicBezTo>
                  <a:close/>
                  <a:moveTo>
                    <a:pt x="534633" y="287879"/>
                  </a:moveTo>
                  <a:lnTo>
                    <a:pt x="606302" y="287879"/>
                  </a:lnTo>
                  <a:cubicBezTo>
                    <a:pt x="649550" y="287879"/>
                    <a:pt x="680442" y="313852"/>
                    <a:pt x="680442" y="368270"/>
                  </a:cubicBezTo>
                  <a:cubicBezTo>
                    <a:pt x="680442" y="416505"/>
                    <a:pt x="656964" y="451135"/>
                    <a:pt x="606302" y="451135"/>
                  </a:cubicBezTo>
                  <a:lnTo>
                    <a:pt x="534633" y="451135"/>
                  </a:lnTo>
                  <a:close/>
                  <a:moveTo>
                    <a:pt x="367638" y="287879"/>
                  </a:moveTo>
                  <a:lnTo>
                    <a:pt x="441750" y="287879"/>
                  </a:lnTo>
                  <a:cubicBezTo>
                    <a:pt x="483747" y="287879"/>
                    <a:pt x="499805" y="312615"/>
                    <a:pt x="499805" y="339824"/>
                  </a:cubicBezTo>
                  <a:cubicBezTo>
                    <a:pt x="499805" y="362087"/>
                    <a:pt x="487453" y="385585"/>
                    <a:pt x="460278" y="390533"/>
                  </a:cubicBezTo>
                  <a:lnTo>
                    <a:pt x="461513" y="390533"/>
                  </a:lnTo>
                  <a:lnTo>
                    <a:pt x="507216" y="451135"/>
                  </a:lnTo>
                  <a:lnTo>
                    <a:pt x="463984" y="451135"/>
                  </a:lnTo>
                  <a:lnTo>
                    <a:pt x="421987" y="393006"/>
                  </a:lnTo>
                  <a:lnTo>
                    <a:pt x="404694" y="393006"/>
                  </a:lnTo>
                  <a:lnTo>
                    <a:pt x="404694" y="451135"/>
                  </a:lnTo>
                  <a:lnTo>
                    <a:pt x="367638" y="451135"/>
                  </a:lnTo>
                  <a:close/>
                  <a:moveTo>
                    <a:pt x="240013" y="287879"/>
                  </a:moveTo>
                  <a:lnTo>
                    <a:pt x="275911" y="287879"/>
                  </a:lnTo>
                  <a:lnTo>
                    <a:pt x="348945" y="451135"/>
                  </a:lnTo>
                  <a:lnTo>
                    <a:pt x="314285" y="451135"/>
                  </a:lnTo>
                  <a:lnTo>
                    <a:pt x="298192" y="415268"/>
                  </a:lnTo>
                  <a:lnTo>
                    <a:pt x="215255" y="415268"/>
                  </a:lnTo>
                  <a:lnTo>
                    <a:pt x="197925" y="451135"/>
                  </a:lnTo>
                  <a:lnTo>
                    <a:pt x="164503" y="451135"/>
                  </a:lnTo>
                  <a:close/>
                  <a:moveTo>
                    <a:pt x="82840" y="285386"/>
                  </a:moveTo>
                  <a:cubicBezTo>
                    <a:pt x="114987" y="285386"/>
                    <a:pt x="140951" y="302704"/>
                    <a:pt x="155788" y="328681"/>
                  </a:cubicBezTo>
                  <a:cubicBezTo>
                    <a:pt x="140951" y="334866"/>
                    <a:pt x="139715" y="336103"/>
                    <a:pt x="124878" y="343525"/>
                  </a:cubicBezTo>
                  <a:cubicBezTo>
                    <a:pt x="116223" y="329918"/>
                    <a:pt x="100150" y="320022"/>
                    <a:pt x="82840" y="320022"/>
                  </a:cubicBezTo>
                  <a:cubicBezTo>
                    <a:pt x="55639" y="320022"/>
                    <a:pt x="34620" y="342288"/>
                    <a:pt x="34620" y="368265"/>
                  </a:cubicBezTo>
                  <a:cubicBezTo>
                    <a:pt x="34620" y="395479"/>
                    <a:pt x="55639" y="417745"/>
                    <a:pt x="82840" y="417745"/>
                  </a:cubicBezTo>
                  <a:cubicBezTo>
                    <a:pt x="101386" y="417745"/>
                    <a:pt x="117460" y="407849"/>
                    <a:pt x="126114" y="391768"/>
                  </a:cubicBezTo>
                  <a:cubicBezTo>
                    <a:pt x="140951" y="400427"/>
                    <a:pt x="142188" y="400427"/>
                    <a:pt x="157025" y="407849"/>
                  </a:cubicBezTo>
                  <a:cubicBezTo>
                    <a:pt x="143424" y="433826"/>
                    <a:pt x="114987" y="452381"/>
                    <a:pt x="82840" y="452381"/>
                  </a:cubicBezTo>
                  <a:cubicBezTo>
                    <a:pt x="37092" y="452381"/>
                    <a:pt x="0" y="415271"/>
                    <a:pt x="0" y="368265"/>
                  </a:cubicBezTo>
                  <a:cubicBezTo>
                    <a:pt x="0" y="322496"/>
                    <a:pt x="37092" y="285386"/>
                    <a:pt x="82840" y="285386"/>
                  </a:cubicBezTo>
                  <a:close/>
                  <a:moveTo>
                    <a:pt x="616550" y="100250"/>
                  </a:moveTo>
                  <a:lnTo>
                    <a:pt x="616550" y="144777"/>
                  </a:lnTo>
                  <a:lnTo>
                    <a:pt x="654838" y="144777"/>
                  </a:lnTo>
                  <a:cubicBezTo>
                    <a:pt x="669659" y="144777"/>
                    <a:pt x="680775" y="139830"/>
                    <a:pt x="680775" y="123750"/>
                  </a:cubicBezTo>
                  <a:cubicBezTo>
                    <a:pt x="680775" y="106434"/>
                    <a:pt x="670894" y="100250"/>
                    <a:pt x="656073" y="100250"/>
                  </a:cubicBezTo>
                  <a:close/>
                  <a:moveTo>
                    <a:pt x="930603" y="37170"/>
                  </a:moveTo>
                  <a:lnTo>
                    <a:pt x="930603" y="86645"/>
                  </a:lnTo>
                  <a:lnTo>
                    <a:pt x="957778" y="86645"/>
                  </a:lnTo>
                  <a:cubicBezTo>
                    <a:pt x="975071" y="86645"/>
                    <a:pt x="989893" y="82934"/>
                    <a:pt x="989893" y="61908"/>
                  </a:cubicBezTo>
                  <a:cubicBezTo>
                    <a:pt x="989893" y="39644"/>
                    <a:pt x="975071" y="37170"/>
                    <a:pt x="957778" y="37170"/>
                  </a:cubicBezTo>
                  <a:close/>
                  <a:moveTo>
                    <a:pt x="616550" y="37170"/>
                  </a:moveTo>
                  <a:lnTo>
                    <a:pt x="616550" y="74276"/>
                  </a:lnTo>
                  <a:lnTo>
                    <a:pt x="652368" y="74276"/>
                  </a:lnTo>
                  <a:cubicBezTo>
                    <a:pt x="664719" y="74276"/>
                    <a:pt x="674600" y="69329"/>
                    <a:pt x="674600" y="55723"/>
                  </a:cubicBezTo>
                  <a:cubicBezTo>
                    <a:pt x="674600" y="39644"/>
                    <a:pt x="663484" y="37170"/>
                    <a:pt x="649898" y="37170"/>
                  </a:cubicBezTo>
                  <a:close/>
                  <a:moveTo>
                    <a:pt x="893547" y="8723"/>
                  </a:moveTo>
                  <a:lnTo>
                    <a:pt x="967659" y="8723"/>
                  </a:lnTo>
                  <a:cubicBezTo>
                    <a:pt x="1008421" y="8723"/>
                    <a:pt x="1025714" y="34697"/>
                    <a:pt x="1025714" y="61908"/>
                  </a:cubicBezTo>
                  <a:cubicBezTo>
                    <a:pt x="1025714" y="84171"/>
                    <a:pt x="1013362" y="106434"/>
                    <a:pt x="986187" y="112619"/>
                  </a:cubicBezTo>
                  <a:lnTo>
                    <a:pt x="987423" y="112619"/>
                  </a:lnTo>
                  <a:lnTo>
                    <a:pt x="1033125" y="173225"/>
                  </a:lnTo>
                  <a:lnTo>
                    <a:pt x="988658" y="173225"/>
                  </a:lnTo>
                  <a:lnTo>
                    <a:pt x="947896" y="115092"/>
                  </a:lnTo>
                  <a:lnTo>
                    <a:pt x="930603" y="115092"/>
                  </a:lnTo>
                  <a:lnTo>
                    <a:pt x="930603" y="173225"/>
                  </a:lnTo>
                  <a:lnTo>
                    <a:pt x="893547" y="173225"/>
                  </a:lnTo>
                  <a:close/>
                  <a:moveTo>
                    <a:pt x="579497" y="8723"/>
                  </a:moveTo>
                  <a:lnTo>
                    <a:pt x="657308" y="8723"/>
                  </a:lnTo>
                  <a:cubicBezTo>
                    <a:pt x="688186" y="8723"/>
                    <a:pt x="709182" y="18618"/>
                    <a:pt x="709182" y="49539"/>
                  </a:cubicBezTo>
                  <a:cubicBezTo>
                    <a:pt x="709182" y="65618"/>
                    <a:pt x="701772" y="76750"/>
                    <a:pt x="686951" y="84171"/>
                  </a:cubicBezTo>
                  <a:cubicBezTo>
                    <a:pt x="707947" y="89118"/>
                    <a:pt x="717828" y="105198"/>
                    <a:pt x="717828" y="126224"/>
                  </a:cubicBezTo>
                  <a:cubicBezTo>
                    <a:pt x="717828" y="158382"/>
                    <a:pt x="689421" y="173225"/>
                    <a:pt x="659779" y="173225"/>
                  </a:cubicBezTo>
                  <a:lnTo>
                    <a:pt x="579497" y="173225"/>
                  </a:lnTo>
                  <a:close/>
                  <a:moveTo>
                    <a:pt x="373866" y="8723"/>
                  </a:moveTo>
                  <a:lnTo>
                    <a:pt x="420877" y="8723"/>
                  </a:lnTo>
                  <a:lnTo>
                    <a:pt x="457991" y="80460"/>
                  </a:lnTo>
                  <a:lnTo>
                    <a:pt x="496342" y="8723"/>
                  </a:lnTo>
                  <a:lnTo>
                    <a:pt x="543353" y="8723"/>
                  </a:lnTo>
                  <a:lnTo>
                    <a:pt x="543353" y="173225"/>
                  </a:lnTo>
                  <a:lnTo>
                    <a:pt x="509950" y="173225"/>
                  </a:lnTo>
                  <a:lnTo>
                    <a:pt x="509950" y="56960"/>
                  </a:lnTo>
                  <a:lnTo>
                    <a:pt x="508713" y="56960"/>
                  </a:lnTo>
                  <a:lnTo>
                    <a:pt x="472836" y="131172"/>
                  </a:lnTo>
                  <a:lnTo>
                    <a:pt x="444382" y="131172"/>
                  </a:lnTo>
                  <a:lnTo>
                    <a:pt x="408506" y="58197"/>
                  </a:lnTo>
                  <a:lnTo>
                    <a:pt x="407268" y="58197"/>
                  </a:lnTo>
                  <a:lnTo>
                    <a:pt x="407268" y="173225"/>
                  </a:lnTo>
                  <a:lnTo>
                    <a:pt x="373866" y="173225"/>
                  </a:lnTo>
                  <a:close/>
                  <a:moveTo>
                    <a:pt x="12463" y="8723"/>
                  </a:moveTo>
                  <a:lnTo>
                    <a:pt x="59474" y="8723"/>
                  </a:lnTo>
                  <a:lnTo>
                    <a:pt x="97825" y="80460"/>
                  </a:lnTo>
                  <a:lnTo>
                    <a:pt x="134939" y="8723"/>
                  </a:lnTo>
                  <a:lnTo>
                    <a:pt x="181950" y="8723"/>
                  </a:lnTo>
                  <a:lnTo>
                    <a:pt x="181950" y="173225"/>
                  </a:lnTo>
                  <a:lnTo>
                    <a:pt x="148547" y="173225"/>
                  </a:lnTo>
                  <a:lnTo>
                    <a:pt x="148547" y="56960"/>
                  </a:lnTo>
                  <a:lnTo>
                    <a:pt x="111433" y="131172"/>
                  </a:lnTo>
                  <a:lnTo>
                    <a:pt x="84216" y="131172"/>
                  </a:lnTo>
                  <a:lnTo>
                    <a:pt x="47103" y="58197"/>
                  </a:lnTo>
                  <a:lnTo>
                    <a:pt x="47103" y="173225"/>
                  </a:lnTo>
                  <a:lnTo>
                    <a:pt x="12463" y="173225"/>
                  </a:lnTo>
                  <a:close/>
                  <a:moveTo>
                    <a:pt x="739015" y="7477"/>
                  </a:moveTo>
                  <a:lnTo>
                    <a:pt x="858725" y="7477"/>
                  </a:lnTo>
                  <a:lnTo>
                    <a:pt x="858725" y="38400"/>
                  </a:lnTo>
                  <a:lnTo>
                    <a:pt x="773571" y="38400"/>
                  </a:lnTo>
                  <a:lnTo>
                    <a:pt x="773571" y="75508"/>
                  </a:lnTo>
                  <a:lnTo>
                    <a:pt x="848852" y="75508"/>
                  </a:lnTo>
                  <a:lnTo>
                    <a:pt x="848852" y="107668"/>
                  </a:lnTo>
                  <a:lnTo>
                    <a:pt x="773571" y="107668"/>
                  </a:lnTo>
                  <a:lnTo>
                    <a:pt x="773571" y="142302"/>
                  </a:lnTo>
                  <a:lnTo>
                    <a:pt x="866130" y="142302"/>
                  </a:lnTo>
                  <a:lnTo>
                    <a:pt x="866130" y="173226"/>
                  </a:lnTo>
                  <a:lnTo>
                    <a:pt x="739015" y="173226"/>
                  </a:lnTo>
                  <a:close/>
                  <a:moveTo>
                    <a:pt x="214352" y="7477"/>
                  </a:moveTo>
                  <a:lnTo>
                    <a:pt x="335308" y="7477"/>
                  </a:lnTo>
                  <a:lnTo>
                    <a:pt x="335308" y="38400"/>
                  </a:lnTo>
                  <a:lnTo>
                    <a:pt x="250145" y="38400"/>
                  </a:lnTo>
                  <a:lnTo>
                    <a:pt x="250145" y="75508"/>
                  </a:lnTo>
                  <a:lnTo>
                    <a:pt x="325434" y="75508"/>
                  </a:lnTo>
                  <a:lnTo>
                    <a:pt x="325434" y="107668"/>
                  </a:lnTo>
                  <a:lnTo>
                    <a:pt x="250145" y="107668"/>
                  </a:lnTo>
                  <a:lnTo>
                    <a:pt x="250145" y="142302"/>
                  </a:lnTo>
                  <a:lnTo>
                    <a:pt x="342714" y="142302"/>
                  </a:lnTo>
                  <a:lnTo>
                    <a:pt x="342714" y="173226"/>
                  </a:lnTo>
                  <a:lnTo>
                    <a:pt x="214352" y="173226"/>
                  </a:lnTo>
                  <a:close/>
                  <a:moveTo>
                    <a:pt x="1164613" y="4985"/>
                  </a:moveTo>
                  <a:cubicBezTo>
                    <a:pt x="1197960" y="4985"/>
                    <a:pt x="1230073" y="19832"/>
                    <a:pt x="1230073" y="58187"/>
                  </a:cubicBezTo>
                  <a:lnTo>
                    <a:pt x="1195490" y="52001"/>
                  </a:lnTo>
                  <a:cubicBezTo>
                    <a:pt x="1190550" y="33442"/>
                    <a:pt x="1173258" y="32205"/>
                    <a:pt x="1162142" y="32205"/>
                  </a:cubicBezTo>
                  <a:cubicBezTo>
                    <a:pt x="1151026" y="32205"/>
                    <a:pt x="1137440" y="38391"/>
                    <a:pt x="1137440" y="52001"/>
                  </a:cubicBezTo>
                  <a:cubicBezTo>
                    <a:pt x="1137440" y="64374"/>
                    <a:pt x="1144851" y="66848"/>
                    <a:pt x="1186844" y="76746"/>
                  </a:cubicBezTo>
                  <a:cubicBezTo>
                    <a:pt x="1199195" y="79221"/>
                    <a:pt x="1235013" y="86644"/>
                    <a:pt x="1235013" y="123762"/>
                  </a:cubicBezTo>
                  <a:cubicBezTo>
                    <a:pt x="1235013" y="154694"/>
                    <a:pt x="1211546" y="176965"/>
                    <a:pt x="1167083" y="176965"/>
                  </a:cubicBezTo>
                  <a:cubicBezTo>
                    <a:pt x="1130030" y="176965"/>
                    <a:pt x="1096682" y="158406"/>
                    <a:pt x="1096682" y="117576"/>
                  </a:cubicBezTo>
                  <a:lnTo>
                    <a:pt x="1132500" y="123762"/>
                  </a:lnTo>
                  <a:cubicBezTo>
                    <a:pt x="1134970" y="146033"/>
                    <a:pt x="1154732" y="149745"/>
                    <a:pt x="1168318" y="149745"/>
                  </a:cubicBezTo>
                  <a:cubicBezTo>
                    <a:pt x="1180669" y="149745"/>
                    <a:pt x="1200430" y="144796"/>
                    <a:pt x="1200430" y="128711"/>
                  </a:cubicBezTo>
                  <a:cubicBezTo>
                    <a:pt x="1200430" y="92831"/>
                    <a:pt x="1102858" y="116339"/>
                    <a:pt x="1102858" y="54475"/>
                  </a:cubicBezTo>
                  <a:cubicBezTo>
                    <a:pt x="1102858" y="21069"/>
                    <a:pt x="1134970" y="4985"/>
                    <a:pt x="1164613" y="4985"/>
                  </a:cubicBezTo>
                  <a:close/>
                  <a:moveTo>
                    <a:pt x="1048028" y="0"/>
                  </a:moveTo>
                  <a:lnTo>
                    <a:pt x="1077986" y="0"/>
                  </a:lnTo>
                  <a:cubicBezTo>
                    <a:pt x="1076788" y="20669"/>
                    <a:pt x="1071995" y="36475"/>
                    <a:pt x="1062408" y="49849"/>
                  </a:cubicBezTo>
                  <a:cubicBezTo>
                    <a:pt x="1061210" y="49849"/>
                    <a:pt x="1060012" y="49849"/>
                    <a:pt x="1056417" y="47417"/>
                  </a:cubicBezTo>
                  <a:cubicBezTo>
                    <a:pt x="1052822" y="46201"/>
                    <a:pt x="1049227" y="44985"/>
                    <a:pt x="1046830" y="44985"/>
                  </a:cubicBezTo>
                  <a:cubicBezTo>
                    <a:pt x="1049227" y="40122"/>
                    <a:pt x="1050425" y="34043"/>
                    <a:pt x="1050425" y="25532"/>
                  </a:cubicBezTo>
                  <a:cubicBezTo>
                    <a:pt x="1050425" y="23101"/>
                    <a:pt x="1050425" y="18237"/>
                    <a:pt x="1049227" y="13374"/>
                  </a:cubicBezTo>
                  <a:cubicBezTo>
                    <a:pt x="1049227" y="8511"/>
                    <a:pt x="1048028" y="3647"/>
                    <a:pt x="1048028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99" name="Freeform: Shape 698">
              <a:extLst>
                <a:ext uri="{FF2B5EF4-FFF2-40B4-BE49-F238E27FC236}">
                  <a16:creationId xmlns:a16="http://schemas.microsoft.com/office/drawing/2014/main" id="{9F02C45A-FA23-4DCA-9828-1879B1654F27}"/>
                </a:ext>
              </a:extLst>
            </p:cNvPr>
            <p:cNvSpPr/>
            <p:nvPr/>
          </p:nvSpPr>
          <p:spPr>
            <a:xfrm>
              <a:off x="2803477" y="6744593"/>
              <a:ext cx="1891776" cy="320281"/>
            </a:xfrm>
            <a:custGeom>
              <a:avLst/>
              <a:gdLst>
                <a:gd name="connsiteX0" fmla="*/ 1807496 w 1891776"/>
                <a:gd name="connsiteY0" fmla="*/ 0 h 320281"/>
                <a:gd name="connsiteX1" fmla="*/ 1891776 w 1891776"/>
                <a:gd name="connsiteY1" fmla="*/ 0 h 320281"/>
                <a:gd name="connsiteX2" fmla="*/ 1749243 w 1891776"/>
                <a:gd name="connsiteY2" fmla="*/ 320281 h 320281"/>
                <a:gd name="connsiteX3" fmla="*/ 1664962 w 1891776"/>
                <a:gd name="connsiteY3" fmla="*/ 320281 h 320281"/>
                <a:gd name="connsiteX4" fmla="*/ 540080 w 1891776"/>
                <a:gd name="connsiteY4" fmla="*/ 0 h 320281"/>
                <a:gd name="connsiteX5" fmla="*/ 624361 w 1891776"/>
                <a:gd name="connsiteY5" fmla="*/ 0 h 320281"/>
                <a:gd name="connsiteX6" fmla="*/ 481827 w 1891776"/>
                <a:gd name="connsiteY6" fmla="*/ 320281 h 320281"/>
                <a:gd name="connsiteX7" fmla="*/ 397547 w 1891776"/>
                <a:gd name="connsiteY7" fmla="*/ 320281 h 320281"/>
                <a:gd name="connsiteX8" fmla="*/ 142867 w 1891776"/>
                <a:gd name="connsiteY8" fmla="*/ 0 h 320281"/>
                <a:gd name="connsiteX9" fmla="*/ 396301 w 1891776"/>
                <a:gd name="connsiteY9" fmla="*/ 0 h 320281"/>
                <a:gd name="connsiteX10" fmla="*/ 253434 w 1891776"/>
                <a:gd name="connsiteY10" fmla="*/ 320281 h 320281"/>
                <a:gd name="connsiteX11" fmla="*/ 0 w 1891776"/>
                <a:gd name="connsiteY11" fmla="*/ 320281 h 320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1776" h="320281">
                  <a:moveTo>
                    <a:pt x="1807496" y="0"/>
                  </a:moveTo>
                  <a:lnTo>
                    <a:pt x="1891776" y="0"/>
                  </a:lnTo>
                  <a:lnTo>
                    <a:pt x="1749243" y="320281"/>
                  </a:lnTo>
                  <a:lnTo>
                    <a:pt x="1664962" y="320281"/>
                  </a:lnTo>
                  <a:close/>
                  <a:moveTo>
                    <a:pt x="540080" y="0"/>
                  </a:moveTo>
                  <a:lnTo>
                    <a:pt x="624361" y="0"/>
                  </a:lnTo>
                  <a:lnTo>
                    <a:pt x="481827" y="320281"/>
                  </a:lnTo>
                  <a:lnTo>
                    <a:pt x="397547" y="320281"/>
                  </a:lnTo>
                  <a:close/>
                  <a:moveTo>
                    <a:pt x="142867" y="0"/>
                  </a:moveTo>
                  <a:lnTo>
                    <a:pt x="396301" y="0"/>
                  </a:lnTo>
                  <a:lnTo>
                    <a:pt x="253434" y="320281"/>
                  </a:lnTo>
                  <a:lnTo>
                    <a:pt x="0" y="320281"/>
                  </a:lnTo>
                  <a:close/>
                </a:path>
              </a:pathLst>
            </a:custGeom>
            <a:solidFill>
              <a:schemeClr val="bg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00" name="Freeform: Shape 699">
              <a:extLst>
                <a:ext uri="{FF2B5EF4-FFF2-40B4-BE49-F238E27FC236}">
                  <a16:creationId xmlns:a16="http://schemas.microsoft.com/office/drawing/2014/main" id="{31FD2100-064D-48F6-9B64-25F7F503D905}"/>
                </a:ext>
              </a:extLst>
            </p:cNvPr>
            <p:cNvSpPr/>
            <p:nvPr/>
          </p:nvSpPr>
          <p:spPr>
            <a:xfrm>
              <a:off x="2466995" y="5331369"/>
              <a:ext cx="279155" cy="2679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" h="216">
                  <a:moveTo>
                    <a:pt x="121" y="5"/>
                  </a:moveTo>
                  <a:lnTo>
                    <a:pt x="148" y="61"/>
                  </a:lnTo>
                  <a:cubicBezTo>
                    <a:pt x="150" y="64"/>
                    <a:pt x="152" y="66"/>
                    <a:pt x="155" y="66"/>
                  </a:cubicBezTo>
                  <a:lnTo>
                    <a:pt x="217" y="75"/>
                  </a:lnTo>
                  <a:cubicBezTo>
                    <a:pt x="224" y="77"/>
                    <a:pt x="227" y="86"/>
                    <a:pt x="222" y="91"/>
                  </a:cubicBezTo>
                  <a:lnTo>
                    <a:pt x="177" y="135"/>
                  </a:lnTo>
                  <a:cubicBezTo>
                    <a:pt x="175" y="137"/>
                    <a:pt x="174" y="140"/>
                    <a:pt x="174" y="143"/>
                  </a:cubicBezTo>
                  <a:lnTo>
                    <a:pt x="185" y="205"/>
                  </a:lnTo>
                  <a:cubicBezTo>
                    <a:pt x="186" y="212"/>
                    <a:pt x="178" y="218"/>
                    <a:pt x="171" y="215"/>
                  </a:cubicBezTo>
                  <a:lnTo>
                    <a:pt x="116" y="185"/>
                  </a:lnTo>
                  <a:cubicBezTo>
                    <a:pt x="114" y="184"/>
                    <a:pt x="110" y="184"/>
                    <a:pt x="108" y="185"/>
                  </a:cubicBezTo>
                  <a:lnTo>
                    <a:pt x="53" y="215"/>
                  </a:lnTo>
                  <a:cubicBezTo>
                    <a:pt x="46" y="218"/>
                    <a:pt x="38" y="212"/>
                    <a:pt x="40" y="205"/>
                  </a:cubicBezTo>
                  <a:lnTo>
                    <a:pt x="51" y="143"/>
                  </a:lnTo>
                  <a:cubicBezTo>
                    <a:pt x="51" y="140"/>
                    <a:pt x="50" y="137"/>
                    <a:pt x="47" y="135"/>
                  </a:cubicBezTo>
                  <a:lnTo>
                    <a:pt x="3" y="91"/>
                  </a:lnTo>
                  <a:cubicBezTo>
                    <a:pt x="-3" y="86"/>
                    <a:pt x="0" y="77"/>
                    <a:pt x="8" y="75"/>
                  </a:cubicBezTo>
                  <a:lnTo>
                    <a:pt x="69" y="66"/>
                  </a:lnTo>
                  <a:cubicBezTo>
                    <a:pt x="73" y="66"/>
                    <a:pt x="75" y="64"/>
                    <a:pt x="77" y="61"/>
                  </a:cubicBezTo>
                  <a:lnTo>
                    <a:pt x="104" y="5"/>
                  </a:lnTo>
                  <a:cubicBezTo>
                    <a:pt x="107" y="-2"/>
                    <a:pt x="117" y="-2"/>
                    <a:pt x="121" y="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01" name="Freeform: Shape 700">
              <a:extLst>
                <a:ext uri="{FF2B5EF4-FFF2-40B4-BE49-F238E27FC236}">
                  <a16:creationId xmlns:a16="http://schemas.microsoft.com/office/drawing/2014/main" id="{9A96957F-0BDB-4328-8B78-448FF0C985E7}"/>
                </a:ext>
              </a:extLst>
            </p:cNvPr>
            <p:cNvSpPr/>
            <p:nvPr/>
          </p:nvSpPr>
          <p:spPr>
            <a:xfrm>
              <a:off x="2455775" y="5322642"/>
              <a:ext cx="299095" cy="287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1" h="232">
                  <a:moveTo>
                    <a:pt x="120" y="184"/>
                  </a:moveTo>
                  <a:cubicBezTo>
                    <a:pt x="123" y="184"/>
                    <a:pt x="126" y="185"/>
                    <a:pt x="128" y="187"/>
                  </a:cubicBezTo>
                  <a:lnTo>
                    <a:pt x="183" y="215"/>
                  </a:lnTo>
                  <a:cubicBezTo>
                    <a:pt x="183" y="215"/>
                    <a:pt x="184" y="215"/>
                    <a:pt x="185" y="215"/>
                  </a:cubicBezTo>
                  <a:lnTo>
                    <a:pt x="185" y="214"/>
                  </a:lnTo>
                  <a:lnTo>
                    <a:pt x="174" y="152"/>
                  </a:lnTo>
                  <a:cubicBezTo>
                    <a:pt x="174" y="147"/>
                    <a:pt x="175" y="141"/>
                    <a:pt x="179" y="137"/>
                  </a:cubicBezTo>
                  <a:lnTo>
                    <a:pt x="224" y="93"/>
                  </a:lnTo>
                  <a:lnTo>
                    <a:pt x="224" y="92"/>
                  </a:lnTo>
                  <a:cubicBezTo>
                    <a:pt x="224" y="91"/>
                    <a:pt x="224" y="91"/>
                    <a:pt x="224" y="91"/>
                  </a:cubicBezTo>
                  <a:lnTo>
                    <a:pt x="162" y="82"/>
                  </a:lnTo>
                  <a:cubicBezTo>
                    <a:pt x="156" y="81"/>
                    <a:pt x="151" y="78"/>
                    <a:pt x="149" y="73"/>
                  </a:cubicBezTo>
                  <a:lnTo>
                    <a:pt x="122" y="17"/>
                  </a:lnTo>
                  <a:cubicBezTo>
                    <a:pt x="122" y="17"/>
                    <a:pt x="121" y="16"/>
                    <a:pt x="120" y="16"/>
                  </a:cubicBezTo>
                  <a:lnTo>
                    <a:pt x="119" y="17"/>
                  </a:lnTo>
                  <a:lnTo>
                    <a:pt x="91" y="73"/>
                  </a:lnTo>
                  <a:cubicBezTo>
                    <a:pt x="89" y="78"/>
                    <a:pt x="84" y="81"/>
                    <a:pt x="79" y="82"/>
                  </a:cubicBezTo>
                  <a:lnTo>
                    <a:pt x="17" y="91"/>
                  </a:lnTo>
                  <a:cubicBezTo>
                    <a:pt x="17" y="91"/>
                    <a:pt x="16" y="91"/>
                    <a:pt x="16" y="92"/>
                  </a:cubicBezTo>
                  <a:cubicBezTo>
                    <a:pt x="16" y="93"/>
                    <a:pt x="16" y="93"/>
                    <a:pt x="16" y="93"/>
                  </a:cubicBezTo>
                  <a:lnTo>
                    <a:pt x="61" y="137"/>
                  </a:lnTo>
                  <a:cubicBezTo>
                    <a:pt x="65" y="141"/>
                    <a:pt x="67" y="147"/>
                    <a:pt x="66" y="152"/>
                  </a:cubicBezTo>
                  <a:lnTo>
                    <a:pt x="55" y="214"/>
                  </a:lnTo>
                  <a:cubicBezTo>
                    <a:pt x="55" y="215"/>
                    <a:pt x="55" y="215"/>
                    <a:pt x="56" y="215"/>
                  </a:cubicBezTo>
                  <a:cubicBezTo>
                    <a:pt x="57" y="215"/>
                    <a:pt x="57" y="215"/>
                    <a:pt x="57" y="215"/>
                  </a:cubicBezTo>
                  <a:lnTo>
                    <a:pt x="112" y="187"/>
                  </a:lnTo>
                  <a:cubicBezTo>
                    <a:pt x="115" y="185"/>
                    <a:pt x="117" y="184"/>
                    <a:pt x="120" y="184"/>
                  </a:cubicBezTo>
                  <a:close/>
                  <a:moveTo>
                    <a:pt x="184" y="232"/>
                  </a:moveTo>
                  <a:cubicBezTo>
                    <a:pt x="181" y="232"/>
                    <a:pt x="178" y="231"/>
                    <a:pt x="175" y="230"/>
                  </a:cubicBezTo>
                  <a:lnTo>
                    <a:pt x="121" y="201"/>
                  </a:lnTo>
                  <a:cubicBezTo>
                    <a:pt x="120" y="201"/>
                    <a:pt x="120" y="201"/>
                    <a:pt x="120" y="201"/>
                  </a:cubicBezTo>
                  <a:lnTo>
                    <a:pt x="65" y="230"/>
                  </a:lnTo>
                  <a:cubicBezTo>
                    <a:pt x="59" y="233"/>
                    <a:pt x="52" y="232"/>
                    <a:pt x="46" y="228"/>
                  </a:cubicBezTo>
                  <a:cubicBezTo>
                    <a:pt x="41" y="225"/>
                    <a:pt x="38" y="219"/>
                    <a:pt x="39" y="212"/>
                  </a:cubicBezTo>
                  <a:lnTo>
                    <a:pt x="50" y="149"/>
                  </a:lnTo>
                  <a:lnTo>
                    <a:pt x="5" y="105"/>
                  </a:lnTo>
                  <a:cubicBezTo>
                    <a:pt x="0" y="100"/>
                    <a:pt x="-2" y="93"/>
                    <a:pt x="1" y="87"/>
                  </a:cubicBezTo>
                  <a:cubicBezTo>
                    <a:pt x="3" y="81"/>
                    <a:pt x="8" y="76"/>
                    <a:pt x="14" y="75"/>
                  </a:cubicBezTo>
                  <a:lnTo>
                    <a:pt x="76" y="66"/>
                  </a:lnTo>
                  <a:cubicBezTo>
                    <a:pt x="77" y="66"/>
                    <a:pt x="77" y="66"/>
                    <a:pt x="77" y="65"/>
                  </a:cubicBezTo>
                  <a:lnTo>
                    <a:pt x="104" y="10"/>
                  </a:lnTo>
                  <a:cubicBezTo>
                    <a:pt x="107" y="4"/>
                    <a:pt x="113" y="0"/>
                    <a:pt x="120" y="0"/>
                  </a:cubicBezTo>
                  <a:cubicBezTo>
                    <a:pt x="127" y="0"/>
                    <a:pt x="133" y="4"/>
                    <a:pt x="136" y="10"/>
                  </a:cubicBezTo>
                  <a:lnTo>
                    <a:pt x="163" y="65"/>
                  </a:lnTo>
                  <a:cubicBezTo>
                    <a:pt x="164" y="66"/>
                    <a:pt x="164" y="66"/>
                    <a:pt x="164" y="66"/>
                  </a:cubicBezTo>
                  <a:lnTo>
                    <a:pt x="226" y="75"/>
                  </a:lnTo>
                  <a:cubicBezTo>
                    <a:pt x="232" y="76"/>
                    <a:pt x="238" y="81"/>
                    <a:pt x="239" y="87"/>
                  </a:cubicBezTo>
                  <a:cubicBezTo>
                    <a:pt x="242" y="93"/>
                    <a:pt x="240" y="100"/>
                    <a:pt x="235" y="105"/>
                  </a:cubicBezTo>
                  <a:lnTo>
                    <a:pt x="191" y="149"/>
                  </a:lnTo>
                  <a:lnTo>
                    <a:pt x="190" y="149"/>
                  </a:lnTo>
                  <a:lnTo>
                    <a:pt x="201" y="212"/>
                  </a:lnTo>
                  <a:cubicBezTo>
                    <a:pt x="202" y="219"/>
                    <a:pt x="199" y="225"/>
                    <a:pt x="193" y="228"/>
                  </a:cubicBezTo>
                  <a:cubicBezTo>
                    <a:pt x="191" y="231"/>
                    <a:pt x="187" y="232"/>
                    <a:pt x="184" y="23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02" name="Freeform: Shape 701">
              <a:extLst>
                <a:ext uri="{FF2B5EF4-FFF2-40B4-BE49-F238E27FC236}">
                  <a16:creationId xmlns:a16="http://schemas.microsoft.com/office/drawing/2014/main" id="{9745599F-CBE0-4283-9289-BCE61551F2A3}"/>
                </a:ext>
              </a:extLst>
            </p:cNvPr>
            <p:cNvSpPr/>
            <p:nvPr/>
          </p:nvSpPr>
          <p:spPr>
            <a:xfrm>
              <a:off x="2855818" y="5331369"/>
              <a:ext cx="279155" cy="2679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" h="216">
                  <a:moveTo>
                    <a:pt x="120" y="5"/>
                  </a:moveTo>
                  <a:lnTo>
                    <a:pt x="148" y="61"/>
                  </a:lnTo>
                  <a:cubicBezTo>
                    <a:pt x="149" y="64"/>
                    <a:pt x="152" y="66"/>
                    <a:pt x="155" y="66"/>
                  </a:cubicBezTo>
                  <a:lnTo>
                    <a:pt x="216" y="75"/>
                  </a:lnTo>
                  <a:cubicBezTo>
                    <a:pt x="224" y="77"/>
                    <a:pt x="227" y="86"/>
                    <a:pt x="222" y="91"/>
                  </a:cubicBezTo>
                  <a:lnTo>
                    <a:pt x="176" y="135"/>
                  </a:lnTo>
                  <a:cubicBezTo>
                    <a:pt x="175" y="137"/>
                    <a:pt x="173" y="140"/>
                    <a:pt x="174" y="143"/>
                  </a:cubicBezTo>
                  <a:lnTo>
                    <a:pt x="184" y="205"/>
                  </a:lnTo>
                  <a:cubicBezTo>
                    <a:pt x="186" y="212"/>
                    <a:pt x="177" y="218"/>
                    <a:pt x="171" y="215"/>
                  </a:cubicBezTo>
                  <a:lnTo>
                    <a:pt x="116" y="185"/>
                  </a:lnTo>
                  <a:cubicBezTo>
                    <a:pt x="113" y="184"/>
                    <a:pt x="110" y="184"/>
                    <a:pt x="107" y="185"/>
                  </a:cubicBezTo>
                  <a:lnTo>
                    <a:pt x="53" y="215"/>
                  </a:lnTo>
                  <a:cubicBezTo>
                    <a:pt x="46" y="218"/>
                    <a:pt x="38" y="212"/>
                    <a:pt x="39" y="205"/>
                  </a:cubicBezTo>
                  <a:lnTo>
                    <a:pt x="50" y="143"/>
                  </a:lnTo>
                  <a:cubicBezTo>
                    <a:pt x="50" y="140"/>
                    <a:pt x="49" y="137"/>
                    <a:pt x="47" y="135"/>
                  </a:cubicBezTo>
                  <a:lnTo>
                    <a:pt x="3" y="91"/>
                  </a:lnTo>
                  <a:cubicBezTo>
                    <a:pt x="-3" y="86"/>
                    <a:pt x="0" y="77"/>
                    <a:pt x="8" y="75"/>
                  </a:cubicBezTo>
                  <a:lnTo>
                    <a:pt x="69" y="66"/>
                  </a:lnTo>
                  <a:cubicBezTo>
                    <a:pt x="72" y="66"/>
                    <a:pt x="75" y="64"/>
                    <a:pt x="76" y="61"/>
                  </a:cubicBezTo>
                  <a:lnTo>
                    <a:pt x="103" y="5"/>
                  </a:lnTo>
                  <a:cubicBezTo>
                    <a:pt x="107" y="-2"/>
                    <a:pt x="117" y="-2"/>
                    <a:pt x="120" y="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03" name="Freeform: Shape 702">
              <a:extLst>
                <a:ext uri="{FF2B5EF4-FFF2-40B4-BE49-F238E27FC236}">
                  <a16:creationId xmlns:a16="http://schemas.microsoft.com/office/drawing/2014/main" id="{C5AA3809-6631-477B-9B9F-0FDB8DA61D92}"/>
                </a:ext>
              </a:extLst>
            </p:cNvPr>
            <p:cNvSpPr/>
            <p:nvPr/>
          </p:nvSpPr>
          <p:spPr>
            <a:xfrm>
              <a:off x="2845848" y="5322642"/>
              <a:ext cx="297849" cy="287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" h="232">
                  <a:moveTo>
                    <a:pt x="120" y="184"/>
                  </a:moveTo>
                  <a:cubicBezTo>
                    <a:pt x="122" y="184"/>
                    <a:pt x="126" y="185"/>
                    <a:pt x="128" y="187"/>
                  </a:cubicBezTo>
                  <a:lnTo>
                    <a:pt x="183" y="215"/>
                  </a:lnTo>
                  <a:lnTo>
                    <a:pt x="184" y="215"/>
                  </a:lnTo>
                  <a:lnTo>
                    <a:pt x="184" y="214"/>
                  </a:lnTo>
                  <a:lnTo>
                    <a:pt x="174" y="152"/>
                  </a:lnTo>
                  <a:cubicBezTo>
                    <a:pt x="173" y="147"/>
                    <a:pt x="174" y="141"/>
                    <a:pt x="179" y="137"/>
                  </a:cubicBezTo>
                  <a:lnTo>
                    <a:pt x="224" y="93"/>
                  </a:lnTo>
                  <a:lnTo>
                    <a:pt x="224" y="92"/>
                  </a:lnTo>
                  <a:cubicBezTo>
                    <a:pt x="224" y="91"/>
                    <a:pt x="224" y="91"/>
                    <a:pt x="223" y="91"/>
                  </a:cubicBezTo>
                  <a:lnTo>
                    <a:pt x="162" y="82"/>
                  </a:lnTo>
                  <a:cubicBezTo>
                    <a:pt x="156" y="81"/>
                    <a:pt x="151" y="78"/>
                    <a:pt x="148" y="73"/>
                  </a:cubicBezTo>
                  <a:lnTo>
                    <a:pt x="121" y="17"/>
                  </a:lnTo>
                  <a:cubicBezTo>
                    <a:pt x="121" y="17"/>
                    <a:pt x="121" y="16"/>
                    <a:pt x="120" y="16"/>
                  </a:cubicBezTo>
                  <a:cubicBezTo>
                    <a:pt x="119" y="16"/>
                    <a:pt x="119" y="17"/>
                    <a:pt x="119" y="17"/>
                  </a:cubicBezTo>
                  <a:lnTo>
                    <a:pt x="91" y="73"/>
                  </a:lnTo>
                  <a:cubicBezTo>
                    <a:pt x="89" y="78"/>
                    <a:pt x="84" y="81"/>
                    <a:pt x="79" y="82"/>
                  </a:cubicBezTo>
                  <a:lnTo>
                    <a:pt x="17" y="91"/>
                  </a:lnTo>
                  <a:cubicBezTo>
                    <a:pt x="17" y="91"/>
                    <a:pt x="16" y="91"/>
                    <a:pt x="16" y="92"/>
                  </a:cubicBezTo>
                  <a:cubicBezTo>
                    <a:pt x="16" y="93"/>
                    <a:pt x="16" y="93"/>
                    <a:pt x="16" y="93"/>
                  </a:cubicBezTo>
                  <a:lnTo>
                    <a:pt x="61" y="137"/>
                  </a:lnTo>
                  <a:cubicBezTo>
                    <a:pt x="65" y="141"/>
                    <a:pt x="67" y="147"/>
                    <a:pt x="66" y="152"/>
                  </a:cubicBezTo>
                  <a:lnTo>
                    <a:pt x="55" y="214"/>
                  </a:lnTo>
                  <a:cubicBezTo>
                    <a:pt x="55" y="215"/>
                    <a:pt x="55" y="215"/>
                    <a:pt x="56" y="215"/>
                  </a:cubicBezTo>
                  <a:lnTo>
                    <a:pt x="57" y="215"/>
                  </a:lnTo>
                  <a:lnTo>
                    <a:pt x="111" y="187"/>
                  </a:lnTo>
                  <a:cubicBezTo>
                    <a:pt x="114" y="185"/>
                    <a:pt x="117" y="184"/>
                    <a:pt x="120" y="184"/>
                  </a:cubicBezTo>
                  <a:close/>
                  <a:moveTo>
                    <a:pt x="183" y="232"/>
                  </a:moveTo>
                  <a:cubicBezTo>
                    <a:pt x="181" y="232"/>
                    <a:pt x="178" y="231"/>
                    <a:pt x="175" y="230"/>
                  </a:cubicBezTo>
                  <a:lnTo>
                    <a:pt x="121" y="201"/>
                  </a:lnTo>
                  <a:cubicBezTo>
                    <a:pt x="120" y="201"/>
                    <a:pt x="120" y="201"/>
                    <a:pt x="120" y="201"/>
                  </a:cubicBezTo>
                  <a:lnTo>
                    <a:pt x="64" y="230"/>
                  </a:lnTo>
                  <a:cubicBezTo>
                    <a:pt x="59" y="233"/>
                    <a:pt x="52" y="232"/>
                    <a:pt x="46" y="228"/>
                  </a:cubicBezTo>
                  <a:cubicBezTo>
                    <a:pt x="41" y="225"/>
                    <a:pt x="38" y="219"/>
                    <a:pt x="40" y="212"/>
                  </a:cubicBezTo>
                  <a:lnTo>
                    <a:pt x="50" y="149"/>
                  </a:lnTo>
                  <a:lnTo>
                    <a:pt x="5" y="105"/>
                  </a:lnTo>
                  <a:cubicBezTo>
                    <a:pt x="0" y="100"/>
                    <a:pt x="-1" y="93"/>
                    <a:pt x="0" y="87"/>
                  </a:cubicBezTo>
                  <a:cubicBezTo>
                    <a:pt x="3" y="81"/>
                    <a:pt x="8" y="76"/>
                    <a:pt x="14" y="75"/>
                  </a:cubicBezTo>
                  <a:lnTo>
                    <a:pt x="76" y="66"/>
                  </a:lnTo>
                  <a:cubicBezTo>
                    <a:pt x="76" y="66"/>
                    <a:pt x="77" y="66"/>
                    <a:pt x="77" y="65"/>
                  </a:cubicBezTo>
                  <a:lnTo>
                    <a:pt x="104" y="10"/>
                  </a:lnTo>
                  <a:cubicBezTo>
                    <a:pt x="107" y="4"/>
                    <a:pt x="113" y="0"/>
                    <a:pt x="120" y="0"/>
                  </a:cubicBezTo>
                  <a:cubicBezTo>
                    <a:pt x="127" y="0"/>
                    <a:pt x="132" y="4"/>
                    <a:pt x="135" y="10"/>
                  </a:cubicBezTo>
                  <a:lnTo>
                    <a:pt x="163" y="65"/>
                  </a:lnTo>
                  <a:cubicBezTo>
                    <a:pt x="163" y="66"/>
                    <a:pt x="163" y="66"/>
                    <a:pt x="163" y="66"/>
                  </a:cubicBezTo>
                  <a:lnTo>
                    <a:pt x="225" y="75"/>
                  </a:lnTo>
                  <a:cubicBezTo>
                    <a:pt x="232" y="76"/>
                    <a:pt x="237" y="81"/>
                    <a:pt x="239" y="87"/>
                  </a:cubicBezTo>
                  <a:cubicBezTo>
                    <a:pt x="241" y="93"/>
                    <a:pt x="240" y="100"/>
                    <a:pt x="235" y="105"/>
                  </a:cubicBezTo>
                  <a:lnTo>
                    <a:pt x="190" y="149"/>
                  </a:lnTo>
                  <a:lnTo>
                    <a:pt x="200" y="212"/>
                  </a:lnTo>
                  <a:cubicBezTo>
                    <a:pt x="201" y="219"/>
                    <a:pt x="199" y="225"/>
                    <a:pt x="194" y="228"/>
                  </a:cubicBezTo>
                  <a:cubicBezTo>
                    <a:pt x="190" y="231"/>
                    <a:pt x="187" y="232"/>
                    <a:pt x="183" y="23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04" name="Freeform: Shape 703">
              <a:extLst>
                <a:ext uri="{FF2B5EF4-FFF2-40B4-BE49-F238E27FC236}">
                  <a16:creationId xmlns:a16="http://schemas.microsoft.com/office/drawing/2014/main" id="{2840F74D-114A-4FEB-AB40-F564C0D3546A}"/>
                </a:ext>
              </a:extLst>
            </p:cNvPr>
            <p:cNvSpPr/>
            <p:nvPr/>
          </p:nvSpPr>
          <p:spPr>
            <a:xfrm>
              <a:off x="3243396" y="5331369"/>
              <a:ext cx="277909" cy="2679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4" h="216">
                  <a:moveTo>
                    <a:pt x="121" y="5"/>
                  </a:moveTo>
                  <a:lnTo>
                    <a:pt x="148" y="61"/>
                  </a:lnTo>
                  <a:cubicBezTo>
                    <a:pt x="150" y="64"/>
                    <a:pt x="152" y="66"/>
                    <a:pt x="155" y="66"/>
                  </a:cubicBezTo>
                  <a:lnTo>
                    <a:pt x="217" y="75"/>
                  </a:lnTo>
                  <a:cubicBezTo>
                    <a:pt x="224" y="77"/>
                    <a:pt x="227" y="86"/>
                    <a:pt x="222" y="91"/>
                  </a:cubicBezTo>
                  <a:lnTo>
                    <a:pt x="177" y="135"/>
                  </a:lnTo>
                  <a:cubicBezTo>
                    <a:pt x="175" y="137"/>
                    <a:pt x="174" y="140"/>
                    <a:pt x="175" y="143"/>
                  </a:cubicBezTo>
                  <a:lnTo>
                    <a:pt x="185" y="205"/>
                  </a:lnTo>
                  <a:cubicBezTo>
                    <a:pt x="186" y="212"/>
                    <a:pt x="178" y="218"/>
                    <a:pt x="172" y="215"/>
                  </a:cubicBezTo>
                  <a:lnTo>
                    <a:pt x="117" y="185"/>
                  </a:lnTo>
                  <a:cubicBezTo>
                    <a:pt x="114" y="184"/>
                    <a:pt x="111" y="184"/>
                    <a:pt x="108" y="185"/>
                  </a:cubicBezTo>
                  <a:lnTo>
                    <a:pt x="54" y="215"/>
                  </a:lnTo>
                  <a:cubicBezTo>
                    <a:pt x="47" y="218"/>
                    <a:pt x="39" y="212"/>
                    <a:pt x="40" y="205"/>
                  </a:cubicBezTo>
                  <a:lnTo>
                    <a:pt x="51" y="143"/>
                  </a:lnTo>
                  <a:cubicBezTo>
                    <a:pt x="51" y="140"/>
                    <a:pt x="50" y="137"/>
                    <a:pt x="48" y="135"/>
                  </a:cubicBezTo>
                  <a:lnTo>
                    <a:pt x="3" y="91"/>
                  </a:lnTo>
                  <a:cubicBezTo>
                    <a:pt x="-3" y="86"/>
                    <a:pt x="1" y="77"/>
                    <a:pt x="9" y="75"/>
                  </a:cubicBezTo>
                  <a:lnTo>
                    <a:pt x="70" y="66"/>
                  </a:lnTo>
                  <a:cubicBezTo>
                    <a:pt x="73" y="66"/>
                    <a:pt x="76" y="64"/>
                    <a:pt x="77" y="61"/>
                  </a:cubicBezTo>
                  <a:lnTo>
                    <a:pt x="105" y="5"/>
                  </a:lnTo>
                  <a:cubicBezTo>
                    <a:pt x="107" y="-2"/>
                    <a:pt x="118" y="-2"/>
                    <a:pt x="121" y="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05" name="Freeform: Shape 704">
              <a:extLst>
                <a:ext uri="{FF2B5EF4-FFF2-40B4-BE49-F238E27FC236}">
                  <a16:creationId xmlns:a16="http://schemas.microsoft.com/office/drawing/2014/main" id="{045C39F2-5CE6-4FEB-95F8-2174FEC48620}"/>
                </a:ext>
              </a:extLst>
            </p:cNvPr>
            <p:cNvSpPr/>
            <p:nvPr/>
          </p:nvSpPr>
          <p:spPr>
            <a:xfrm>
              <a:off x="3233426" y="5322642"/>
              <a:ext cx="299095" cy="287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1" h="232">
                  <a:moveTo>
                    <a:pt x="120" y="184"/>
                  </a:moveTo>
                  <a:cubicBezTo>
                    <a:pt x="124" y="184"/>
                    <a:pt x="126" y="185"/>
                    <a:pt x="129" y="187"/>
                  </a:cubicBezTo>
                  <a:lnTo>
                    <a:pt x="183" y="215"/>
                  </a:lnTo>
                  <a:cubicBezTo>
                    <a:pt x="184" y="215"/>
                    <a:pt x="185" y="215"/>
                    <a:pt x="185" y="215"/>
                  </a:cubicBezTo>
                  <a:lnTo>
                    <a:pt x="185" y="214"/>
                  </a:lnTo>
                  <a:lnTo>
                    <a:pt x="175" y="152"/>
                  </a:lnTo>
                  <a:cubicBezTo>
                    <a:pt x="173" y="147"/>
                    <a:pt x="176" y="141"/>
                    <a:pt x="180" y="137"/>
                  </a:cubicBezTo>
                  <a:lnTo>
                    <a:pt x="224" y="93"/>
                  </a:lnTo>
                  <a:cubicBezTo>
                    <a:pt x="225" y="93"/>
                    <a:pt x="225" y="93"/>
                    <a:pt x="225" y="92"/>
                  </a:cubicBezTo>
                  <a:cubicBezTo>
                    <a:pt x="224" y="91"/>
                    <a:pt x="224" y="91"/>
                    <a:pt x="224" y="91"/>
                  </a:cubicBezTo>
                  <a:lnTo>
                    <a:pt x="162" y="82"/>
                  </a:lnTo>
                  <a:cubicBezTo>
                    <a:pt x="156" y="81"/>
                    <a:pt x="152" y="78"/>
                    <a:pt x="149" y="73"/>
                  </a:cubicBezTo>
                  <a:lnTo>
                    <a:pt x="122" y="17"/>
                  </a:lnTo>
                  <a:cubicBezTo>
                    <a:pt x="122" y="17"/>
                    <a:pt x="122" y="16"/>
                    <a:pt x="120" y="16"/>
                  </a:cubicBezTo>
                  <a:cubicBezTo>
                    <a:pt x="120" y="16"/>
                    <a:pt x="120" y="17"/>
                    <a:pt x="119" y="17"/>
                  </a:cubicBezTo>
                  <a:lnTo>
                    <a:pt x="92" y="73"/>
                  </a:lnTo>
                  <a:cubicBezTo>
                    <a:pt x="90" y="78"/>
                    <a:pt x="85" y="81"/>
                    <a:pt x="79" y="82"/>
                  </a:cubicBezTo>
                  <a:lnTo>
                    <a:pt x="18" y="91"/>
                  </a:lnTo>
                  <a:cubicBezTo>
                    <a:pt x="17" y="91"/>
                    <a:pt x="17" y="91"/>
                    <a:pt x="17" y="92"/>
                  </a:cubicBezTo>
                  <a:cubicBezTo>
                    <a:pt x="17" y="93"/>
                    <a:pt x="17" y="93"/>
                    <a:pt x="17" y="93"/>
                  </a:cubicBezTo>
                  <a:lnTo>
                    <a:pt x="62" y="137"/>
                  </a:lnTo>
                  <a:cubicBezTo>
                    <a:pt x="65" y="141"/>
                    <a:pt x="67" y="147"/>
                    <a:pt x="67" y="152"/>
                  </a:cubicBezTo>
                  <a:lnTo>
                    <a:pt x="56" y="214"/>
                  </a:lnTo>
                  <a:cubicBezTo>
                    <a:pt x="56" y="215"/>
                    <a:pt x="56" y="215"/>
                    <a:pt x="56" y="215"/>
                  </a:cubicBezTo>
                  <a:cubicBezTo>
                    <a:pt x="57" y="215"/>
                    <a:pt x="57" y="215"/>
                    <a:pt x="58" y="215"/>
                  </a:cubicBezTo>
                  <a:lnTo>
                    <a:pt x="113" y="187"/>
                  </a:lnTo>
                  <a:cubicBezTo>
                    <a:pt x="115" y="185"/>
                    <a:pt x="118" y="184"/>
                    <a:pt x="120" y="184"/>
                  </a:cubicBezTo>
                  <a:close/>
                  <a:moveTo>
                    <a:pt x="184" y="232"/>
                  </a:moveTo>
                  <a:cubicBezTo>
                    <a:pt x="181" y="232"/>
                    <a:pt x="178" y="231"/>
                    <a:pt x="176" y="230"/>
                  </a:cubicBezTo>
                  <a:lnTo>
                    <a:pt x="121" y="201"/>
                  </a:lnTo>
                  <a:lnTo>
                    <a:pt x="120" y="201"/>
                  </a:lnTo>
                  <a:lnTo>
                    <a:pt x="65" y="230"/>
                  </a:lnTo>
                  <a:cubicBezTo>
                    <a:pt x="59" y="233"/>
                    <a:pt x="52" y="232"/>
                    <a:pt x="47" y="228"/>
                  </a:cubicBezTo>
                  <a:cubicBezTo>
                    <a:pt x="41" y="225"/>
                    <a:pt x="39" y="219"/>
                    <a:pt x="40" y="212"/>
                  </a:cubicBezTo>
                  <a:lnTo>
                    <a:pt x="51" y="149"/>
                  </a:lnTo>
                  <a:lnTo>
                    <a:pt x="50" y="149"/>
                  </a:lnTo>
                  <a:lnTo>
                    <a:pt x="5" y="105"/>
                  </a:lnTo>
                  <a:cubicBezTo>
                    <a:pt x="0" y="100"/>
                    <a:pt x="-1" y="93"/>
                    <a:pt x="1" y="87"/>
                  </a:cubicBezTo>
                  <a:cubicBezTo>
                    <a:pt x="3" y="81"/>
                    <a:pt x="9" y="76"/>
                    <a:pt x="15" y="75"/>
                  </a:cubicBezTo>
                  <a:lnTo>
                    <a:pt x="77" y="66"/>
                  </a:lnTo>
                  <a:cubicBezTo>
                    <a:pt x="77" y="66"/>
                    <a:pt x="78" y="66"/>
                    <a:pt x="78" y="65"/>
                  </a:cubicBezTo>
                  <a:lnTo>
                    <a:pt x="105" y="10"/>
                  </a:lnTo>
                  <a:cubicBezTo>
                    <a:pt x="108" y="4"/>
                    <a:pt x="114" y="0"/>
                    <a:pt x="120" y="0"/>
                  </a:cubicBezTo>
                  <a:cubicBezTo>
                    <a:pt x="127" y="0"/>
                    <a:pt x="133" y="4"/>
                    <a:pt x="136" y="10"/>
                  </a:cubicBezTo>
                  <a:lnTo>
                    <a:pt x="164" y="65"/>
                  </a:lnTo>
                  <a:cubicBezTo>
                    <a:pt x="164" y="66"/>
                    <a:pt x="164" y="66"/>
                    <a:pt x="165" y="66"/>
                  </a:cubicBezTo>
                  <a:lnTo>
                    <a:pt x="226" y="75"/>
                  </a:lnTo>
                  <a:cubicBezTo>
                    <a:pt x="233" y="76"/>
                    <a:pt x="238" y="81"/>
                    <a:pt x="240" y="87"/>
                  </a:cubicBezTo>
                  <a:cubicBezTo>
                    <a:pt x="242" y="93"/>
                    <a:pt x="240" y="100"/>
                    <a:pt x="236" y="105"/>
                  </a:cubicBezTo>
                  <a:lnTo>
                    <a:pt x="191" y="149"/>
                  </a:lnTo>
                  <a:lnTo>
                    <a:pt x="201" y="212"/>
                  </a:lnTo>
                  <a:cubicBezTo>
                    <a:pt x="202" y="219"/>
                    <a:pt x="200" y="225"/>
                    <a:pt x="194" y="228"/>
                  </a:cubicBezTo>
                  <a:cubicBezTo>
                    <a:pt x="191" y="231"/>
                    <a:pt x="188" y="232"/>
                    <a:pt x="184" y="23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06" name="Freeform: Shape 705">
              <a:extLst>
                <a:ext uri="{FF2B5EF4-FFF2-40B4-BE49-F238E27FC236}">
                  <a16:creationId xmlns:a16="http://schemas.microsoft.com/office/drawing/2014/main" id="{7D37E9B3-5DE6-4894-81AD-EC51835A588E}"/>
                </a:ext>
              </a:extLst>
            </p:cNvPr>
            <p:cNvSpPr/>
            <p:nvPr/>
          </p:nvSpPr>
          <p:spPr>
            <a:xfrm>
              <a:off x="3632216" y="5331369"/>
              <a:ext cx="279155" cy="2679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" h="216">
                  <a:moveTo>
                    <a:pt x="121" y="5"/>
                  </a:moveTo>
                  <a:lnTo>
                    <a:pt x="148" y="61"/>
                  </a:lnTo>
                  <a:cubicBezTo>
                    <a:pt x="150" y="64"/>
                    <a:pt x="152" y="66"/>
                    <a:pt x="155" y="66"/>
                  </a:cubicBezTo>
                  <a:lnTo>
                    <a:pt x="217" y="75"/>
                  </a:lnTo>
                  <a:cubicBezTo>
                    <a:pt x="224" y="77"/>
                    <a:pt x="227" y="86"/>
                    <a:pt x="222" y="91"/>
                  </a:cubicBezTo>
                  <a:lnTo>
                    <a:pt x="177" y="135"/>
                  </a:lnTo>
                  <a:cubicBezTo>
                    <a:pt x="175" y="137"/>
                    <a:pt x="174" y="140"/>
                    <a:pt x="174" y="143"/>
                  </a:cubicBezTo>
                  <a:lnTo>
                    <a:pt x="185" y="205"/>
                  </a:lnTo>
                  <a:cubicBezTo>
                    <a:pt x="186" y="212"/>
                    <a:pt x="178" y="218"/>
                    <a:pt x="171" y="215"/>
                  </a:cubicBezTo>
                  <a:lnTo>
                    <a:pt x="117" y="185"/>
                  </a:lnTo>
                  <a:cubicBezTo>
                    <a:pt x="114" y="184"/>
                    <a:pt x="110" y="184"/>
                    <a:pt x="108" y="185"/>
                  </a:cubicBezTo>
                  <a:lnTo>
                    <a:pt x="54" y="215"/>
                  </a:lnTo>
                  <a:cubicBezTo>
                    <a:pt x="46" y="218"/>
                    <a:pt x="38" y="212"/>
                    <a:pt x="40" y="205"/>
                  </a:cubicBezTo>
                  <a:lnTo>
                    <a:pt x="51" y="143"/>
                  </a:lnTo>
                  <a:cubicBezTo>
                    <a:pt x="51" y="140"/>
                    <a:pt x="50" y="137"/>
                    <a:pt x="47" y="135"/>
                  </a:cubicBezTo>
                  <a:lnTo>
                    <a:pt x="3" y="91"/>
                  </a:lnTo>
                  <a:cubicBezTo>
                    <a:pt x="-3" y="86"/>
                    <a:pt x="0" y="77"/>
                    <a:pt x="8" y="75"/>
                  </a:cubicBezTo>
                  <a:lnTo>
                    <a:pt x="70" y="66"/>
                  </a:lnTo>
                  <a:cubicBezTo>
                    <a:pt x="73" y="66"/>
                    <a:pt x="75" y="64"/>
                    <a:pt x="77" y="61"/>
                  </a:cubicBezTo>
                  <a:lnTo>
                    <a:pt x="104" y="5"/>
                  </a:lnTo>
                  <a:cubicBezTo>
                    <a:pt x="107" y="-2"/>
                    <a:pt x="117" y="-2"/>
                    <a:pt x="121" y="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07" name="Freeform: Shape 706">
              <a:extLst>
                <a:ext uri="{FF2B5EF4-FFF2-40B4-BE49-F238E27FC236}">
                  <a16:creationId xmlns:a16="http://schemas.microsoft.com/office/drawing/2014/main" id="{FBE2CA1A-8BCA-4901-9D9A-A75F81A1A72F}"/>
                </a:ext>
              </a:extLst>
            </p:cNvPr>
            <p:cNvSpPr/>
            <p:nvPr/>
          </p:nvSpPr>
          <p:spPr>
            <a:xfrm>
              <a:off x="3622246" y="5322642"/>
              <a:ext cx="299095" cy="287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1" h="232">
                  <a:moveTo>
                    <a:pt x="120" y="184"/>
                  </a:moveTo>
                  <a:cubicBezTo>
                    <a:pt x="123" y="184"/>
                    <a:pt x="126" y="185"/>
                    <a:pt x="128" y="187"/>
                  </a:cubicBezTo>
                  <a:lnTo>
                    <a:pt x="183" y="215"/>
                  </a:lnTo>
                  <a:cubicBezTo>
                    <a:pt x="183" y="215"/>
                    <a:pt x="184" y="215"/>
                    <a:pt x="185" y="215"/>
                  </a:cubicBezTo>
                  <a:lnTo>
                    <a:pt x="185" y="214"/>
                  </a:lnTo>
                  <a:lnTo>
                    <a:pt x="174" y="152"/>
                  </a:lnTo>
                  <a:cubicBezTo>
                    <a:pt x="174" y="147"/>
                    <a:pt x="175" y="141"/>
                    <a:pt x="179" y="137"/>
                  </a:cubicBezTo>
                  <a:lnTo>
                    <a:pt x="224" y="93"/>
                  </a:lnTo>
                  <a:lnTo>
                    <a:pt x="224" y="92"/>
                  </a:lnTo>
                  <a:cubicBezTo>
                    <a:pt x="224" y="91"/>
                    <a:pt x="224" y="91"/>
                    <a:pt x="224" y="91"/>
                  </a:cubicBezTo>
                  <a:lnTo>
                    <a:pt x="162" y="82"/>
                  </a:lnTo>
                  <a:cubicBezTo>
                    <a:pt x="156" y="81"/>
                    <a:pt x="152" y="78"/>
                    <a:pt x="149" y="73"/>
                  </a:cubicBezTo>
                  <a:lnTo>
                    <a:pt x="122" y="17"/>
                  </a:lnTo>
                  <a:cubicBezTo>
                    <a:pt x="122" y="17"/>
                    <a:pt x="121" y="16"/>
                    <a:pt x="120" y="16"/>
                  </a:cubicBezTo>
                  <a:lnTo>
                    <a:pt x="119" y="17"/>
                  </a:lnTo>
                  <a:lnTo>
                    <a:pt x="91" y="73"/>
                  </a:lnTo>
                  <a:cubicBezTo>
                    <a:pt x="89" y="78"/>
                    <a:pt x="84" y="81"/>
                    <a:pt x="79" y="82"/>
                  </a:cubicBezTo>
                  <a:lnTo>
                    <a:pt x="17" y="91"/>
                  </a:lnTo>
                  <a:cubicBezTo>
                    <a:pt x="17" y="91"/>
                    <a:pt x="16" y="91"/>
                    <a:pt x="16" y="92"/>
                  </a:cubicBezTo>
                  <a:cubicBezTo>
                    <a:pt x="16" y="93"/>
                    <a:pt x="16" y="93"/>
                    <a:pt x="16" y="93"/>
                  </a:cubicBezTo>
                  <a:lnTo>
                    <a:pt x="62" y="137"/>
                  </a:lnTo>
                  <a:cubicBezTo>
                    <a:pt x="65" y="141"/>
                    <a:pt x="67" y="147"/>
                    <a:pt x="67" y="152"/>
                  </a:cubicBezTo>
                  <a:lnTo>
                    <a:pt x="55" y="214"/>
                  </a:lnTo>
                  <a:cubicBezTo>
                    <a:pt x="55" y="215"/>
                    <a:pt x="55" y="215"/>
                    <a:pt x="56" y="215"/>
                  </a:cubicBezTo>
                  <a:cubicBezTo>
                    <a:pt x="57" y="215"/>
                    <a:pt x="57" y="215"/>
                    <a:pt x="57" y="215"/>
                  </a:cubicBezTo>
                  <a:lnTo>
                    <a:pt x="112" y="187"/>
                  </a:lnTo>
                  <a:cubicBezTo>
                    <a:pt x="115" y="185"/>
                    <a:pt x="117" y="184"/>
                    <a:pt x="120" y="184"/>
                  </a:cubicBezTo>
                  <a:close/>
                  <a:moveTo>
                    <a:pt x="184" y="232"/>
                  </a:moveTo>
                  <a:cubicBezTo>
                    <a:pt x="181" y="232"/>
                    <a:pt x="178" y="231"/>
                    <a:pt x="175" y="230"/>
                  </a:cubicBezTo>
                  <a:lnTo>
                    <a:pt x="121" y="201"/>
                  </a:lnTo>
                  <a:cubicBezTo>
                    <a:pt x="120" y="201"/>
                    <a:pt x="120" y="201"/>
                    <a:pt x="120" y="201"/>
                  </a:cubicBezTo>
                  <a:lnTo>
                    <a:pt x="65" y="230"/>
                  </a:lnTo>
                  <a:cubicBezTo>
                    <a:pt x="59" y="233"/>
                    <a:pt x="52" y="232"/>
                    <a:pt x="47" y="228"/>
                  </a:cubicBezTo>
                  <a:cubicBezTo>
                    <a:pt x="42" y="225"/>
                    <a:pt x="38" y="219"/>
                    <a:pt x="39" y="212"/>
                  </a:cubicBezTo>
                  <a:lnTo>
                    <a:pt x="51" y="149"/>
                  </a:lnTo>
                  <a:lnTo>
                    <a:pt x="50" y="149"/>
                  </a:lnTo>
                  <a:lnTo>
                    <a:pt x="5" y="105"/>
                  </a:lnTo>
                  <a:cubicBezTo>
                    <a:pt x="0" y="100"/>
                    <a:pt x="-1" y="93"/>
                    <a:pt x="1" y="87"/>
                  </a:cubicBezTo>
                  <a:cubicBezTo>
                    <a:pt x="3" y="81"/>
                    <a:pt x="8" y="76"/>
                    <a:pt x="15" y="75"/>
                  </a:cubicBezTo>
                  <a:lnTo>
                    <a:pt x="76" y="66"/>
                  </a:lnTo>
                  <a:cubicBezTo>
                    <a:pt x="77" y="66"/>
                    <a:pt x="77" y="66"/>
                    <a:pt x="78" y="65"/>
                  </a:cubicBezTo>
                  <a:lnTo>
                    <a:pt x="104" y="10"/>
                  </a:lnTo>
                  <a:cubicBezTo>
                    <a:pt x="107" y="4"/>
                    <a:pt x="114" y="0"/>
                    <a:pt x="120" y="0"/>
                  </a:cubicBezTo>
                  <a:cubicBezTo>
                    <a:pt x="127" y="0"/>
                    <a:pt x="133" y="4"/>
                    <a:pt x="136" y="10"/>
                  </a:cubicBezTo>
                  <a:lnTo>
                    <a:pt x="163" y="65"/>
                  </a:lnTo>
                  <a:cubicBezTo>
                    <a:pt x="164" y="66"/>
                    <a:pt x="164" y="66"/>
                    <a:pt x="164" y="66"/>
                  </a:cubicBezTo>
                  <a:lnTo>
                    <a:pt x="226" y="75"/>
                  </a:lnTo>
                  <a:cubicBezTo>
                    <a:pt x="232" y="76"/>
                    <a:pt x="238" y="81"/>
                    <a:pt x="240" y="87"/>
                  </a:cubicBezTo>
                  <a:cubicBezTo>
                    <a:pt x="242" y="93"/>
                    <a:pt x="240" y="100"/>
                    <a:pt x="235" y="105"/>
                  </a:cubicBezTo>
                  <a:lnTo>
                    <a:pt x="191" y="149"/>
                  </a:lnTo>
                  <a:lnTo>
                    <a:pt x="190" y="149"/>
                  </a:lnTo>
                  <a:lnTo>
                    <a:pt x="201" y="212"/>
                  </a:lnTo>
                  <a:cubicBezTo>
                    <a:pt x="202" y="219"/>
                    <a:pt x="199" y="225"/>
                    <a:pt x="194" y="228"/>
                  </a:cubicBezTo>
                  <a:cubicBezTo>
                    <a:pt x="191" y="231"/>
                    <a:pt x="188" y="232"/>
                    <a:pt x="184" y="23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08" name="Freeform: Shape 707">
              <a:extLst>
                <a:ext uri="{FF2B5EF4-FFF2-40B4-BE49-F238E27FC236}">
                  <a16:creationId xmlns:a16="http://schemas.microsoft.com/office/drawing/2014/main" id="{DD02F8E9-FAEB-4E79-819E-FCDE37374017}"/>
                </a:ext>
              </a:extLst>
            </p:cNvPr>
            <p:cNvSpPr/>
            <p:nvPr/>
          </p:nvSpPr>
          <p:spPr>
            <a:xfrm>
              <a:off x="4021043" y="5331369"/>
              <a:ext cx="279155" cy="2679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" h="216">
                  <a:moveTo>
                    <a:pt x="120" y="5"/>
                  </a:moveTo>
                  <a:lnTo>
                    <a:pt x="148" y="61"/>
                  </a:lnTo>
                  <a:cubicBezTo>
                    <a:pt x="149" y="64"/>
                    <a:pt x="152" y="66"/>
                    <a:pt x="155" y="66"/>
                  </a:cubicBezTo>
                  <a:lnTo>
                    <a:pt x="216" y="75"/>
                  </a:lnTo>
                  <a:cubicBezTo>
                    <a:pt x="224" y="77"/>
                    <a:pt x="227" y="86"/>
                    <a:pt x="222" y="91"/>
                  </a:cubicBezTo>
                  <a:lnTo>
                    <a:pt x="177" y="135"/>
                  </a:lnTo>
                  <a:cubicBezTo>
                    <a:pt x="175" y="137"/>
                    <a:pt x="173" y="140"/>
                    <a:pt x="174" y="143"/>
                  </a:cubicBezTo>
                  <a:lnTo>
                    <a:pt x="184" y="205"/>
                  </a:lnTo>
                  <a:cubicBezTo>
                    <a:pt x="186" y="212"/>
                    <a:pt x="178" y="218"/>
                    <a:pt x="171" y="215"/>
                  </a:cubicBezTo>
                  <a:lnTo>
                    <a:pt x="116" y="185"/>
                  </a:lnTo>
                  <a:cubicBezTo>
                    <a:pt x="114" y="184"/>
                    <a:pt x="110" y="184"/>
                    <a:pt x="107" y="185"/>
                  </a:cubicBezTo>
                  <a:lnTo>
                    <a:pt x="53" y="215"/>
                  </a:lnTo>
                  <a:cubicBezTo>
                    <a:pt x="46" y="218"/>
                    <a:pt x="38" y="212"/>
                    <a:pt x="39" y="205"/>
                  </a:cubicBezTo>
                  <a:lnTo>
                    <a:pt x="50" y="143"/>
                  </a:lnTo>
                  <a:cubicBezTo>
                    <a:pt x="50" y="140"/>
                    <a:pt x="49" y="137"/>
                    <a:pt x="47" y="135"/>
                  </a:cubicBezTo>
                  <a:lnTo>
                    <a:pt x="3" y="91"/>
                  </a:lnTo>
                  <a:cubicBezTo>
                    <a:pt x="-3" y="86"/>
                    <a:pt x="0" y="77"/>
                    <a:pt x="8" y="75"/>
                  </a:cubicBezTo>
                  <a:lnTo>
                    <a:pt x="69" y="66"/>
                  </a:lnTo>
                  <a:cubicBezTo>
                    <a:pt x="73" y="66"/>
                    <a:pt x="75" y="64"/>
                    <a:pt x="76" y="61"/>
                  </a:cubicBezTo>
                  <a:lnTo>
                    <a:pt x="104" y="5"/>
                  </a:lnTo>
                  <a:cubicBezTo>
                    <a:pt x="107" y="-2"/>
                    <a:pt x="117" y="-2"/>
                    <a:pt x="120" y="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09" name="Freeform: Shape 708">
              <a:extLst>
                <a:ext uri="{FF2B5EF4-FFF2-40B4-BE49-F238E27FC236}">
                  <a16:creationId xmlns:a16="http://schemas.microsoft.com/office/drawing/2014/main" id="{E64B2872-134D-4DD2-BDD3-AA4C4F4D3484}"/>
                </a:ext>
              </a:extLst>
            </p:cNvPr>
            <p:cNvSpPr/>
            <p:nvPr/>
          </p:nvSpPr>
          <p:spPr>
            <a:xfrm>
              <a:off x="4009823" y="5322642"/>
              <a:ext cx="297849" cy="287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" h="232">
                  <a:moveTo>
                    <a:pt x="120" y="184"/>
                  </a:moveTo>
                  <a:cubicBezTo>
                    <a:pt x="123" y="184"/>
                    <a:pt x="126" y="185"/>
                    <a:pt x="128" y="187"/>
                  </a:cubicBezTo>
                  <a:lnTo>
                    <a:pt x="183" y="215"/>
                  </a:lnTo>
                  <a:cubicBezTo>
                    <a:pt x="183" y="215"/>
                    <a:pt x="184" y="215"/>
                    <a:pt x="185" y="215"/>
                  </a:cubicBezTo>
                  <a:lnTo>
                    <a:pt x="185" y="214"/>
                  </a:lnTo>
                  <a:lnTo>
                    <a:pt x="174" y="152"/>
                  </a:lnTo>
                  <a:cubicBezTo>
                    <a:pt x="173" y="147"/>
                    <a:pt x="175" y="141"/>
                    <a:pt x="179" y="137"/>
                  </a:cubicBezTo>
                  <a:lnTo>
                    <a:pt x="224" y="93"/>
                  </a:lnTo>
                  <a:lnTo>
                    <a:pt x="224" y="92"/>
                  </a:lnTo>
                  <a:cubicBezTo>
                    <a:pt x="224" y="91"/>
                    <a:pt x="224" y="91"/>
                    <a:pt x="223" y="91"/>
                  </a:cubicBezTo>
                  <a:lnTo>
                    <a:pt x="162" y="82"/>
                  </a:lnTo>
                  <a:cubicBezTo>
                    <a:pt x="156" y="81"/>
                    <a:pt x="151" y="78"/>
                    <a:pt x="148" y="73"/>
                  </a:cubicBezTo>
                  <a:lnTo>
                    <a:pt x="121" y="17"/>
                  </a:lnTo>
                  <a:cubicBezTo>
                    <a:pt x="121" y="17"/>
                    <a:pt x="121" y="16"/>
                    <a:pt x="120" y="16"/>
                  </a:cubicBezTo>
                  <a:cubicBezTo>
                    <a:pt x="119" y="16"/>
                    <a:pt x="119" y="17"/>
                    <a:pt x="119" y="17"/>
                  </a:cubicBezTo>
                  <a:lnTo>
                    <a:pt x="92" y="73"/>
                  </a:lnTo>
                  <a:cubicBezTo>
                    <a:pt x="89" y="78"/>
                    <a:pt x="84" y="81"/>
                    <a:pt x="79" y="82"/>
                  </a:cubicBezTo>
                  <a:lnTo>
                    <a:pt x="17" y="91"/>
                  </a:lnTo>
                  <a:cubicBezTo>
                    <a:pt x="17" y="91"/>
                    <a:pt x="16" y="91"/>
                    <a:pt x="16" y="92"/>
                  </a:cubicBezTo>
                  <a:cubicBezTo>
                    <a:pt x="16" y="93"/>
                    <a:pt x="16" y="93"/>
                    <a:pt x="16" y="93"/>
                  </a:cubicBezTo>
                  <a:lnTo>
                    <a:pt x="61" y="137"/>
                  </a:lnTo>
                  <a:cubicBezTo>
                    <a:pt x="65" y="141"/>
                    <a:pt x="67" y="147"/>
                    <a:pt x="66" y="152"/>
                  </a:cubicBezTo>
                  <a:lnTo>
                    <a:pt x="55" y="214"/>
                  </a:lnTo>
                  <a:cubicBezTo>
                    <a:pt x="55" y="215"/>
                    <a:pt x="55" y="215"/>
                    <a:pt x="56" y="215"/>
                  </a:cubicBezTo>
                  <a:lnTo>
                    <a:pt x="57" y="215"/>
                  </a:lnTo>
                  <a:lnTo>
                    <a:pt x="112" y="187"/>
                  </a:lnTo>
                  <a:cubicBezTo>
                    <a:pt x="114" y="185"/>
                    <a:pt x="117" y="184"/>
                    <a:pt x="120" y="184"/>
                  </a:cubicBezTo>
                  <a:close/>
                  <a:moveTo>
                    <a:pt x="183" y="232"/>
                  </a:moveTo>
                  <a:cubicBezTo>
                    <a:pt x="181" y="232"/>
                    <a:pt x="178" y="231"/>
                    <a:pt x="175" y="230"/>
                  </a:cubicBezTo>
                  <a:lnTo>
                    <a:pt x="121" y="201"/>
                  </a:lnTo>
                  <a:cubicBezTo>
                    <a:pt x="120" y="201"/>
                    <a:pt x="120" y="201"/>
                    <a:pt x="120" y="201"/>
                  </a:cubicBezTo>
                  <a:lnTo>
                    <a:pt x="65" y="230"/>
                  </a:lnTo>
                  <a:cubicBezTo>
                    <a:pt x="59" y="233"/>
                    <a:pt x="52" y="232"/>
                    <a:pt x="46" y="228"/>
                  </a:cubicBezTo>
                  <a:cubicBezTo>
                    <a:pt x="41" y="225"/>
                    <a:pt x="38" y="219"/>
                    <a:pt x="40" y="212"/>
                  </a:cubicBezTo>
                  <a:lnTo>
                    <a:pt x="50" y="149"/>
                  </a:lnTo>
                  <a:lnTo>
                    <a:pt x="5" y="105"/>
                  </a:lnTo>
                  <a:cubicBezTo>
                    <a:pt x="0" y="100"/>
                    <a:pt x="-1" y="93"/>
                    <a:pt x="0" y="87"/>
                  </a:cubicBezTo>
                  <a:cubicBezTo>
                    <a:pt x="3" y="81"/>
                    <a:pt x="8" y="76"/>
                    <a:pt x="14" y="75"/>
                  </a:cubicBezTo>
                  <a:lnTo>
                    <a:pt x="76" y="66"/>
                  </a:lnTo>
                  <a:cubicBezTo>
                    <a:pt x="77" y="66"/>
                    <a:pt x="77" y="66"/>
                    <a:pt x="77" y="65"/>
                  </a:cubicBezTo>
                  <a:lnTo>
                    <a:pt x="104" y="10"/>
                  </a:lnTo>
                  <a:cubicBezTo>
                    <a:pt x="107" y="4"/>
                    <a:pt x="114" y="0"/>
                    <a:pt x="120" y="0"/>
                  </a:cubicBezTo>
                  <a:cubicBezTo>
                    <a:pt x="127" y="0"/>
                    <a:pt x="133" y="4"/>
                    <a:pt x="135" y="10"/>
                  </a:cubicBezTo>
                  <a:lnTo>
                    <a:pt x="163" y="65"/>
                  </a:lnTo>
                  <a:cubicBezTo>
                    <a:pt x="163" y="66"/>
                    <a:pt x="164" y="66"/>
                    <a:pt x="164" y="66"/>
                  </a:cubicBezTo>
                  <a:lnTo>
                    <a:pt x="225" y="75"/>
                  </a:lnTo>
                  <a:cubicBezTo>
                    <a:pt x="232" y="76"/>
                    <a:pt x="238" y="81"/>
                    <a:pt x="239" y="87"/>
                  </a:cubicBezTo>
                  <a:cubicBezTo>
                    <a:pt x="241" y="93"/>
                    <a:pt x="240" y="100"/>
                    <a:pt x="235" y="105"/>
                  </a:cubicBezTo>
                  <a:lnTo>
                    <a:pt x="191" y="149"/>
                  </a:lnTo>
                  <a:cubicBezTo>
                    <a:pt x="190" y="149"/>
                    <a:pt x="190" y="149"/>
                    <a:pt x="190" y="149"/>
                  </a:cubicBezTo>
                  <a:lnTo>
                    <a:pt x="200" y="212"/>
                  </a:lnTo>
                  <a:cubicBezTo>
                    <a:pt x="202" y="219"/>
                    <a:pt x="199" y="225"/>
                    <a:pt x="194" y="228"/>
                  </a:cubicBezTo>
                  <a:cubicBezTo>
                    <a:pt x="191" y="231"/>
                    <a:pt x="187" y="232"/>
                    <a:pt x="183" y="23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10" name="Freeform: Shape 709">
              <a:extLst>
                <a:ext uri="{FF2B5EF4-FFF2-40B4-BE49-F238E27FC236}">
                  <a16:creationId xmlns:a16="http://schemas.microsoft.com/office/drawing/2014/main" id="{C835746B-535D-40ED-AB1A-81C5B43D8840}"/>
                </a:ext>
              </a:extLst>
            </p:cNvPr>
            <p:cNvSpPr/>
            <p:nvPr/>
          </p:nvSpPr>
          <p:spPr>
            <a:xfrm>
              <a:off x="2293765" y="5064676"/>
              <a:ext cx="3505640" cy="22108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14" h="1775">
                  <a:moveTo>
                    <a:pt x="2814" y="1091"/>
                  </a:moveTo>
                  <a:lnTo>
                    <a:pt x="2221" y="1091"/>
                  </a:lnTo>
                  <a:lnTo>
                    <a:pt x="2221" y="0"/>
                  </a:lnTo>
                  <a:lnTo>
                    <a:pt x="2114" y="0"/>
                  </a:lnTo>
                  <a:lnTo>
                    <a:pt x="2114" y="1091"/>
                  </a:lnTo>
                  <a:lnTo>
                    <a:pt x="0" y="1091"/>
                  </a:lnTo>
                  <a:lnTo>
                    <a:pt x="0" y="1198"/>
                  </a:lnTo>
                  <a:lnTo>
                    <a:pt x="2114" y="1198"/>
                  </a:lnTo>
                  <a:lnTo>
                    <a:pt x="2114" y="1775"/>
                  </a:lnTo>
                  <a:lnTo>
                    <a:pt x="2221" y="1775"/>
                  </a:lnTo>
                  <a:lnTo>
                    <a:pt x="2221" y="1198"/>
                  </a:lnTo>
                  <a:lnTo>
                    <a:pt x="2814" y="1198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11" name="Freeform: Shape 710">
              <a:extLst>
                <a:ext uri="{FF2B5EF4-FFF2-40B4-BE49-F238E27FC236}">
                  <a16:creationId xmlns:a16="http://schemas.microsoft.com/office/drawing/2014/main" id="{CAD07234-EDAE-4A77-A1A2-7593D6A91E19}"/>
                </a:ext>
              </a:extLst>
            </p:cNvPr>
            <p:cNvSpPr/>
            <p:nvPr/>
          </p:nvSpPr>
          <p:spPr>
            <a:xfrm>
              <a:off x="2281303" y="5052214"/>
              <a:ext cx="3531811" cy="22357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35" h="1795">
                  <a:moveTo>
                    <a:pt x="2135" y="1774"/>
                  </a:moveTo>
                  <a:lnTo>
                    <a:pt x="2220" y="1774"/>
                  </a:lnTo>
                  <a:lnTo>
                    <a:pt x="2220" y="1197"/>
                  </a:lnTo>
                  <a:lnTo>
                    <a:pt x="2813" y="1197"/>
                  </a:lnTo>
                  <a:lnTo>
                    <a:pt x="2813" y="1112"/>
                  </a:lnTo>
                  <a:lnTo>
                    <a:pt x="2220" y="1112"/>
                  </a:lnTo>
                  <a:lnTo>
                    <a:pt x="2220" y="22"/>
                  </a:lnTo>
                  <a:lnTo>
                    <a:pt x="2135" y="22"/>
                  </a:lnTo>
                  <a:lnTo>
                    <a:pt x="2135" y="1112"/>
                  </a:lnTo>
                  <a:lnTo>
                    <a:pt x="21" y="1112"/>
                  </a:lnTo>
                  <a:lnTo>
                    <a:pt x="21" y="1197"/>
                  </a:lnTo>
                  <a:lnTo>
                    <a:pt x="2135" y="1197"/>
                  </a:lnTo>
                  <a:close/>
                  <a:moveTo>
                    <a:pt x="2241" y="1795"/>
                  </a:moveTo>
                  <a:lnTo>
                    <a:pt x="2112" y="1795"/>
                  </a:lnTo>
                  <a:lnTo>
                    <a:pt x="2112" y="1219"/>
                  </a:lnTo>
                  <a:lnTo>
                    <a:pt x="0" y="1219"/>
                  </a:lnTo>
                  <a:lnTo>
                    <a:pt x="0" y="1091"/>
                  </a:lnTo>
                  <a:lnTo>
                    <a:pt x="2112" y="1091"/>
                  </a:lnTo>
                  <a:lnTo>
                    <a:pt x="2112" y="0"/>
                  </a:lnTo>
                  <a:lnTo>
                    <a:pt x="2241" y="0"/>
                  </a:lnTo>
                  <a:lnTo>
                    <a:pt x="2241" y="1091"/>
                  </a:lnTo>
                  <a:lnTo>
                    <a:pt x="2835" y="1091"/>
                  </a:lnTo>
                  <a:lnTo>
                    <a:pt x="2835" y="1219"/>
                  </a:lnTo>
                  <a:lnTo>
                    <a:pt x="2241" y="1219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12" name="Freeform: Shape 711">
              <a:extLst>
                <a:ext uri="{FF2B5EF4-FFF2-40B4-BE49-F238E27FC236}">
                  <a16:creationId xmlns:a16="http://schemas.microsoft.com/office/drawing/2014/main" id="{CD03A277-E7AD-47A2-AE57-A9C69EFE89D2}"/>
                </a:ext>
              </a:extLst>
            </p:cNvPr>
            <p:cNvSpPr/>
            <p:nvPr/>
          </p:nvSpPr>
          <p:spPr>
            <a:xfrm>
              <a:off x="4356279" y="6161358"/>
              <a:ext cx="581989" cy="6580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8" h="529">
                  <a:moveTo>
                    <a:pt x="468" y="231"/>
                  </a:moveTo>
                  <a:cubicBezTo>
                    <a:pt x="468" y="231"/>
                    <a:pt x="237" y="-17"/>
                    <a:pt x="96" y="1"/>
                  </a:cubicBezTo>
                  <a:cubicBezTo>
                    <a:pt x="-46" y="20"/>
                    <a:pt x="-32" y="541"/>
                    <a:pt x="144" y="529"/>
                  </a:cubicBezTo>
                  <a:cubicBezTo>
                    <a:pt x="320" y="517"/>
                    <a:pt x="468" y="301"/>
                    <a:pt x="468" y="301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13" name="Freeform: Shape 712">
              <a:extLst>
                <a:ext uri="{FF2B5EF4-FFF2-40B4-BE49-F238E27FC236}">
                  <a16:creationId xmlns:a16="http://schemas.microsoft.com/office/drawing/2014/main" id="{25A057B1-E3D5-436A-B619-6251798242AB}"/>
                </a:ext>
              </a:extLst>
            </p:cNvPr>
            <p:cNvSpPr/>
            <p:nvPr/>
          </p:nvSpPr>
          <p:spPr>
            <a:xfrm>
              <a:off x="4342570" y="6147649"/>
              <a:ext cx="608160" cy="684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9" h="550">
                  <a:moveTo>
                    <a:pt x="122" y="21"/>
                  </a:moveTo>
                  <a:cubicBezTo>
                    <a:pt x="118" y="21"/>
                    <a:pt x="113" y="21"/>
                    <a:pt x="108" y="22"/>
                  </a:cubicBezTo>
                  <a:cubicBezTo>
                    <a:pt x="42" y="31"/>
                    <a:pt x="11" y="179"/>
                    <a:pt x="24" y="311"/>
                  </a:cubicBezTo>
                  <a:cubicBezTo>
                    <a:pt x="35" y="415"/>
                    <a:pt x="76" y="534"/>
                    <a:pt x="155" y="528"/>
                  </a:cubicBezTo>
                  <a:cubicBezTo>
                    <a:pt x="313" y="517"/>
                    <a:pt x="450" y="332"/>
                    <a:pt x="468" y="307"/>
                  </a:cubicBezTo>
                  <a:lnTo>
                    <a:pt x="468" y="246"/>
                  </a:lnTo>
                  <a:cubicBezTo>
                    <a:pt x="442" y="218"/>
                    <a:pt x="250" y="21"/>
                    <a:pt x="122" y="21"/>
                  </a:cubicBezTo>
                  <a:close/>
                  <a:moveTo>
                    <a:pt x="149" y="550"/>
                  </a:moveTo>
                  <a:cubicBezTo>
                    <a:pt x="59" y="550"/>
                    <a:pt x="15" y="429"/>
                    <a:pt x="3" y="313"/>
                  </a:cubicBezTo>
                  <a:cubicBezTo>
                    <a:pt x="-12" y="168"/>
                    <a:pt x="23" y="11"/>
                    <a:pt x="105" y="1"/>
                  </a:cubicBezTo>
                  <a:cubicBezTo>
                    <a:pt x="251" y="-18"/>
                    <a:pt x="477" y="224"/>
                    <a:pt x="487" y="234"/>
                  </a:cubicBezTo>
                  <a:lnTo>
                    <a:pt x="489" y="237"/>
                  </a:lnTo>
                  <a:lnTo>
                    <a:pt x="489" y="314"/>
                  </a:lnTo>
                  <a:lnTo>
                    <a:pt x="487" y="317"/>
                  </a:lnTo>
                  <a:cubicBezTo>
                    <a:pt x="481" y="326"/>
                    <a:pt x="336" y="537"/>
                    <a:pt x="156" y="550"/>
                  </a:cubicBezTo>
                  <a:cubicBezTo>
                    <a:pt x="154" y="550"/>
                    <a:pt x="152" y="550"/>
                    <a:pt x="149" y="55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14" name="Freeform: Shape 713">
              <a:extLst>
                <a:ext uri="{FF2B5EF4-FFF2-40B4-BE49-F238E27FC236}">
                  <a16:creationId xmlns:a16="http://schemas.microsoft.com/office/drawing/2014/main" id="{77195179-85D6-40E4-A85A-7429F69A8E17}"/>
                </a:ext>
              </a:extLst>
            </p:cNvPr>
            <p:cNvSpPr/>
            <p:nvPr/>
          </p:nvSpPr>
          <p:spPr>
            <a:xfrm>
              <a:off x="4422329" y="6161358"/>
              <a:ext cx="452381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4" h="180">
                  <a:moveTo>
                    <a:pt x="364" y="180"/>
                  </a:moveTo>
                  <a:cubicBezTo>
                    <a:pt x="287" y="108"/>
                    <a:pt x="144" y="-12"/>
                    <a:pt x="44" y="1"/>
                  </a:cubicBezTo>
                  <a:cubicBezTo>
                    <a:pt x="27" y="4"/>
                    <a:pt x="12" y="13"/>
                    <a:pt x="0" y="28"/>
                  </a:cubicBezTo>
                  <a:cubicBezTo>
                    <a:pt x="19" y="49"/>
                    <a:pt x="95" y="94"/>
                    <a:pt x="364" y="18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15" name="Freeform: Shape 714">
              <a:extLst>
                <a:ext uri="{FF2B5EF4-FFF2-40B4-BE49-F238E27FC236}">
                  <a16:creationId xmlns:a16="http://schemas.microsoft.com/office/drawing/2014/main" id="{1D351716-339E-4C7F-B05D-8D52AC6D2E33}"/>
                </a:ext>
              </a:extLst>
            </p:cNvPr>
            <p:cNvSpPr/>
            <p:nvPr/>
          </p:nvSpPr>
          <p:spPr>
            <a:xfrm>
              <a:off x="4403635" y="6147649"/>
              <a:ext cx="523416" cy="266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1" h="215">
                  <a:moveTo>
                    <a:pt x="30" y="37"/>
                  </a:moveTo>
                  <a:cubicBezTo>
                    <a:pt x="54" y="57"/>
                    <a:pt x="126" y="96"/>
                    <a:pt x="334" y="164"/>
                  </a:cubicBezTo>
                  <a:cubicBezTo>
                    <a:pt x="256" y="96"/>
                    <a:pt x="141" y="11"/>
                    <a:pt x="60" y="22"/>
                  </a:cubicBezTo>
                  <a:cubicBezTo>
                    <a:pt x="49" y="23"/>
                    <a:pt x="39" y="28"/>
                    <a:pt x="30" y="37"/>
                  </a:cubicBezTo>
                  <a:close/>
                  <a:moveTo>
                    <a:pt x="421" y="215"/>
                  </a:moveTo>
                  <a:lnTo>
                    <a:pt x="376" y="200"/>
                  </a:lnTo>
                  <a:cubicBezTo>
                    <a:pt x="162" y="131"/>
                    <a:pt x="38" y="80"/>
                    <a:pt x="7" y="45"/>
                  </a:cubicBezTo>
                  <a:lnTo>
                    <a:pt x="0" y="38"/>
                  </a:lnTo>
                  <a:lnTo>
                    <a:pt x="7" y="31"/>
                  </a:lnTo>
                  <a:cubicBezTo>
                    <a:pt x="21" y="13"/>
                    <a:pt x="38" y="3"/>
                    <a:pt x="57" y="1"/>
                  </a:cubicBezTo>
                  <a:cubicBezTo>
                    <a:pt x="161" y="-13"/>
                    <a:pt x="308" y="108"/>
                    <a:pt x="386" y="18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16" name="Freeform: Shape 715">
              <a:extLst>
                <a:ext uri="{FF2B5EF4-FFF2-40B4-BE49-F238E27FC236}">
                  <a16:creationId xmlns:a16="http://schemas.microsoft.com/office/drawing/2014/main" id="{CFA5E3E7-C868-4850-8739-7442D921F08F}"/>
                </a:ext>
              </a:extLst>
            </p:cNvPr>
            <p:cNvSpPr/>
            <p:nvPr/>
          </p:nvSpPr>
          <p:spPr>
            <a:xfrm>
              <a:off x="5049182" y="6161358"/>
              <a:ext cx="581989" cy="6580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8" h="529">
                  <a:moveTo>
                    <a:pt x="0" y="231"/>
                  </a:moveTo>
                  <a:cubicBezTo>
                    <a:pt x="0" y="231"/>
                    <a:pt x="230" y="-17"/>
                    <a:pt x="372" y="1"/>
                  </a:cubicBezTo>
                  <a:cubicBezTo>
                    <a:pt x="513" y="20"/>
                    <a:pt x="499" y="541"/>
                    <a:pt x="323" y="529"/>
                  </a:cubicBezTo>
                  <a:cubicBezTo>
                    <a:pt x="147" y="517"/>
                    <a:pt x="0" y="301"/>
                    <a:pt x="0" y="301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17" name="Freeform: Shape 716">
              <a:extLst>
                <a:ext uri="{FF2B5EF4-FFF2-40B4-BE49-F238E27FC236}">
                  <a16:creationId xmlns:a16="http://schemas.microsoft.com/office/drawing/2014/main" id="{B3F8F093-79AC-4230-AD33-1ADFF1F3E1D6}"/>
                </a:ext>
              </a:extLst>
            </p:cNvPr>
            <p:cNvSpPr/>
            <p:nvPr/>
          </p:nvSpPr>
          <p:spPr>
            <a:xfrm>
              <a:off x="5035474" y="6147649"/>
              <a:ext cx="609406" cy="684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0" h="550">
                  <a:moveTo>
                    <a:pt x="22" y="307"/>
                  </a:moveTo>
                  <a:cubicBezTo>
                    <a:pt x="40" y="332"/>
                    <a:pt x="177" y="517"/>
                    <a:pt x="335" y="528"/>
                  </a:cubicBezTo>
                  <a:cubicBezTo>
                    <a:pt x="414" y="534"/>
                    <a:pt x="455" y="415"/>
                    <a:pt x="465" y="311"/>
                  </a:cubicBezTo>
                  <a:cubicBezTo>
                    <a:pt x="478" y="179"/>
                    <a:pt x="448" y="31"/>
                    <a:pt x="382" y="22"/>
                  </a:cubicBezTo>
                  <a:cubicBezTo>
                    <a:pt x="255" y="5"/>
                    <a:pt x="49" y="218"/>
                    <a:pt x="22" y="246"/>
                  </a:cubicBezTo>
                  <a:close/>
                  <a:moveTo>
                    <a:pt x="340" y="550"/>
                  </a:moveTo>
                  <a:cubicBezTo>
                    <a:pt x="338" y="550"/>
                    <a:pt x="335" y="550"/>
                    <a:pt x="333" y="550"/>
                  </a:cubicBezTo>
                  <a:cubicBezTo>
                    <a:pt x="154" y="537"/>
                    <a:pt x="8" y="326"/>
                    <a:pt x="2" y="317"/>
                  </a:cubicBezTo>
                  <a:lnTo>
                    <a:pt x="0" y="314"/>
                  </a:lnTo>
                  <a:lnTo>
                    <a:pt x="0" y="237"/>
                  </a:lnTo>
                  <a:lnTo>
                    <a:pt x="3" y="234"/>
                  </a:lnTo>
                  <a:cubicBezTo>
                    <a:pt x="12" y="224"/>
                    <a:pt x="239" y="-18"/>
                    <a:pt x="384" y="1"/>
                  </a:cubicBezTo>
                  <a:cubicBezTo>
                    <a:pt x="467" y="11"/>
                    <a:pt x="501" y="168"/>
                    <a:pt x="487" y="313"/>
                  </a:cubicBezTo>
                  <a:cubicBezTo>
                    <a:pt x="475" y="429"/>
                    <a:pt x="430" y="550"/>
                    <a:pt x="340" y="55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18" name="Freeform: Shape 717">
              <a:extLst>
                <a:ext uri="{FF2B5EF4-FFF2-40B4-BE49-F238E27FC236}">
                  <a16:creationId xmlns:a16="http://schemas.microsoft.com/office/drawing/2014/main" id="{92CF0361-FE91-4DA8-9BB2-1C040E75C444}"/>
                </a:ext>
              </a:extLst>
            </p:cNvPr>
            <p:cNvSpPr/>
            <p:nvPr/>
          </p:nvSpPr>
          <p:spPr>
            <a:xfrm>
              <a:off x="5113983" y="6161358"/>
              <a:ext cx="451135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3" h="180">
                  <a:moveTo>
                    <a:pt x="0" y="180"/>
                  </a:moveTo>
                  <a:cubicBezTo>
                    <a:pt x="76" y="108"/>
                    <a:pt x="220" y="-12"/>
                    <a:pt x="320" y="1"/>
                  </a:cubicBezTo>
                  <a:cubicBezTo>
                    <a:pt x="337" y="4"/>
                    <a:pt x="351" y="13"/>
                    <a:pt x="363" y="28"/>
                  </a:cubicBezTo>
                  <a:cubicBezTo>
                    <a:pt x="345" y="49"/>
                    <a:pt x="268" y="94"/>
                    <a:pt x="0" y="18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19" name="Freeform: Shape 718">
              <a:extLst>
                <a:ext uri="{FF2B5EF4-FFF2-40B4-BE49-F238E27FC236}">
                  <a16:creationId xmlns:a16="http://schemas.microsoft.com/office/drawing/2014/main" id="{074D35B1-7986-4E1A-B0A8-5E1B9C4976B1}"/>
                </a:ext>
              </a:extLst>
            </p:cNvPr>
            <p:cNvSpPr/>
            <p:nvPr/>
          </p:nvSpPr>
          <p:spPr>
            <a:xfrm>
              <a:off x="5060395" y="6147649"/>
              <a:ext cx="523416" cy="266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1" h="215">
                  <a:moveTo>
                    <a:pt x="347" y="21"/>
                  </a:moveTo>
                  <a:cubicBezTo>
                    <a:pt x="267" y="21"/>
                    <a:pt x="161" y="99"/>
                    <a:pt x="87" y="164"/>
                  </a:cubicBezTo>
                  <a:cubicBezTo>
                    <a:pt x="295" y="96"/>
                    <a:pt x="367" y="57"/>
                    <a:pt x="391" y="37"/>
                  </a:cubicBezTo>
                  <a:cubicBezTo>
                    <a:pt x="382" y="28"/>
                    <a:pt x="372" y="23"/>
                    <a:pt x="362" y="22"/>
                  </a:cubicBezTo>
                  <a:cubicBezTo>
                    <a:pt x="357" y="21"/>
                    <a:pt x="352" y="21"/>
                    <a:pt x="347" y="21"/>
                  </a:cubicBezTo>
                  <a:close/>
                  <a:moveTo>
                    <a:pt x="0" y="215"/>
                  </a:moveTo>
                  <a:lnTo>
                    <a:pt x="35" y="182"/>
                  </a:lnTo>
                  <a:cubicBezTo>
                    <a:pt x="114" y="108"/>
                    <a:pt x="261" y="-13"/>
                    <a:pt x="364" y="1"/>
                  </a:cubicBezTo>
                  <a:cubicBezTo>
                    <a:pt x="383" y="3"/>
                    <a:pt x="400" y="13"/>
                    <a:pt x="415" y="31"/>
                  </a:cubicBezTo>
                  <a:lnTo>
                    <a:pt x="421" y="38"/>
                  </a:lnTo>
                  <a:lnTo>
                    <a:pt x="415" y="45"/>
                  </a:lnTo>
                  <a:cubicBezTo>
                    <a:pt x="383" y="80"/>
                    <a:pt x="259" y="131"/>
                    <a:pt x="46" y="20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0" name="Freeform: Shape 719">
              <a:extLst>
                <a:ext uri="{FF2B5EF4-FFF2-40B4-BE49-F238E27FC236}">
                  <a16:creationId xmlns:a16="http://schemas.microsoft.com/office/drawing/2014/main" id="{263A2F18-E7AF-44A2-8533-C89C40CFC018}"/>
                </a:ext>
              </a:extLst>
            </p:cNvPr>
            <p:cNvSpPr/>
            <p:nvPr/>
          </p:nvSpPr>
          <p:spPr>
            <a:xfrm>
              <a:off x="4852278" y="6381940"/>
              <a:ext cx="279155" cy="2180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" h="176">
                  <a:moveTo>
                    <a:pt x="169" y="0"/>
                  </a:moveTo>
                  <a:lnTo>
                    <a:pt x="56" y="0"/>
                  </a:lnTo>
                  <a:cubicBezTo>
                    <a:pt x="26" y="0"/>
                    <a:pt x="0" y="25"/>
                    <a:pt x="0" y="56"/>
                  </a:cubicBezTo>
                  <a:lnTo>
                    <a:pt x="0" y="120"/>
                  </a:lnTo>
                  <a:cubicBezTo>
                    <a:pt x="0" y="151"/>
                    <a:pt x="26" y="176"/>
                    <a:pt x="56" y="176"/>
                  </a:cubicBezTo>
                  <a:lnTo>
                    <a:pt x="169" y="176"/>
                  </a:lnTo>
                  <a:cubicBezTo>
                    <a:pt x="200" y="176"/>
                    <a:pt x="225" y="151"/>
                    <a:pt x="225" y="120"/>
                  </a:cubicBezTo>
                  <a:lnTo>
                    <a:pt x="225" y="56"/>
                  </a:lnTo>
                  <a:cubicBezTo>
                    <a:pt x="225" y="25"/>
                    <a:pt x="200" y="0"/>
                    <a:pt x="169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1" name="Freeform: Shape 720">
              <a:extLst>
                <a:ext uri="{FF2B5EF4-FFF2-40B4-BE49-F238E27FC236}">
                  <a16:creationId xmlns:a16="http://schemas.microsoft.com/office/drawing/2014/main" id="{3C1005FB-463B-4AFD-8331-15E41960B860}"/>
                </a:ext>
              </a:extLst>
            </p:cNvPr>
            <p:cNvSpPr/>
            <p:nvPr/>
          </p:nvSpPr>
          <p:spPr>
            <a:xfrm>
              <a:off x="4839816" y="6368232"/>
              <a:ext cx="304080" cy="2455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5" h="198">
                  <a:moveTo>
                    <a:pt x="66" y="22"/>
                  </a:moveTo>
                  <a:cubicBezTo>
                    <a:pt x="41" y="22"/>
                    <a:pt x="21" y="42"/>
                    <a:pt x="21" y="67"/>
                  </a:cubicBezTo>
                  <a:lnTo>
                    <a:pt x="21" y="131"/>
                  </a:lnTo>
                  <a:cubicBezTo>
                    <a:pt x="21" y="156"/>
                    <a:pt x="41" y="176"/>
                    <a:pt x="66" y="176"/>
                  </a:cubicBezTo>
                  <a:lnTo>
                    <a:pt x="179" y="176"/>
                  </a:lnTo>
                  <a:cubicBezTo>
                    <a:pt x="204" y="176"/>
                    <a:pt x="224" y="156"/>
                    <a:pt x="224" y="131"/>
                  </a:cubicBezTo>
                  <a:lnTo>
                    <a:pt x="224" y="67"/>
                  </a:lnTo>
                  <a:cubicBezTo>
                    <a:pt x="224" y="42"/>
                    <a:pt x="204" y="22"/>
                    <a:pt x="179" y="22"/>
                  </a:cubicBezTo>
                  <a:close/>
                  <a:moveTo>
                    <a:pt x="179" y="198"/>
                  </a:moveTo>
                  <a:lnTo>
                    <a:pt x="66" y="198"/>
                  </a:lnTo>
                  <a:cubicBezTo>
                    <a:pt x="30" y="198"/>
                    <a:pt x="0" y="168"/>
                    <a:pt x="0" y="131"/>
                  </a:cubicBezTo>
                  <a:lnTo>
                    <a:pt x="0" y="67"/>
                  </a:lnTo>
                  <a:cubicBezTo>
                    <a:pt x="0" y="30"/>
                    <a:pt x="30" y="0"/>
                    <a:pt x="66" y="0"/>
                  </a:cubicBezTo>
                  <a:lnTo>
                    <a:pt x="179" y="0"/>
                  </a:lnTo>
                  <a:cubicBezTo>
                    <a:pt x="215" y="0"/>
                    <a:pt x="245" y="30"/>
                    <a:pt x="245" y="67"/>
                  </a:cubicBezTo>
                  <a:lnTo>
                    <a:pt x="245" y="131"/>
                  </a:lnTo>
                  <a:cubicBezTo>
                    <a:pt x="245" y="168"/>
                    <a:pt x="215" y="198"/>
                    <a:pt x="179" y="19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770" name="Group 769">
            <a:extLst>
              <a:ext uri="{FF2B5EF4-FFF2-40B4-BE49-F238E27FC236}">
                <a16:creationId xmlns:a16="http://schemas.microsoft.com/office/drawing/2014/main" id="{1CF05C07-D0C3-4809-B0BC-321BD4A34AD3}"/>
              </a:ext>
            </a:extLst>
          </p:cNvPr>
          <p:cNvGrpSpPr/>
          <p:nvPr/>
        </p:nvGrpSpPr>
        <p:grpSpPr>
          <a:xfrm>
            <a:off x="8018100" y="4627841"/>
            <a:ext cx="2958093" cy="2406608"/>
            <a:chOff x="8018100" y="4627841"/>
            <a:chExt cx="2958093" cy="2406608"/>
          </a:xfrm>
        </p:grpSpPr>
        <p:grpSp>
          <p:nvGrpSpPr>
            <p:cNvPr id="726" name="Group 725">
              <a:extLst>
                <a:ext uri="{FF2B5EF4-FFF2-40B4-BE49-F238E27FC236}">
                  <a16:creationId xmlns:a16="http://schemas.microsoft.com/office/drawing/2014/main" id="{7AAC7F0F-2201-4DB1-9F00-29435953320B}"/>
                </a:ext>
              </a:extLst>
            </p:cNvPr>
            <p:cNvGrpSpPr/>
            <p:nvPr/>
          </p:nvGrpSpPr>
          <p:grpSpPr>
            <a:xfrm>
              <a:off x="9377037" y="4627841"/>
              <a:ext cx="1599156" cy="2406608"/>
              <a:chOff x="9251610" y="1993189"/>
              <a:chExt cx="1596387" cy="2402443"/>
            </a:xfrm>
          </p:grpSpPr>
          <p:sp>
            <p:nvSpPr>
              <p:cNvPr id="727" name="Freeform: Shape 726">
                <a:extLst>
                  <a:ext uri="{FF2B5EF4-FFF2-40B4-BE49-F238E27FC236}">
                    <a16:creationId xmlns:a16="http://schemas.microsoft.com/office/drawing/2014/main" id="{432E89BB-1BBB-4E79-A158-2A4F015D609C}"/>
                  </a:ext>
                </a:extLst>
              </p:cNvPr>
              <p:cNvSpPr/>
              <p:nvPr/>
            </p:nvSpPr>
            <p:spPr>
              <a:xfrm>
                <a:off x="9541822" y="3452756"/>
                <a:ext cx="960722" cy="93437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262" h="2200">
                    <a:moveTo>
                      <a:pt x="2164" y="0"/>
                    </a:moveTo>
                    <a:lnTo>
                      <a:pt x="0" y="0"/>
                    </a:lnTo>
                    <a:lnTo>
                      <a:pt x="0" y="2200"/>
                    </a:lnTo>
                    <a:lnTo>
                      <a:pt x="2031" y="2200"/>
                    </a:lnTo>
                    <a:cubicBezTo>
                      <a:pt x="2158" y="2200"/>
                      <a:pt x="2262" y="2098"/>
                      <a:pt x="2262" y="1970"/>
                    </a:cubicBezTo>
                    <a:lnTo>
                      <a:pt x="2262" y="97"/>
                    </a:lnTo>
                    <a:cubicBezTo>
                      <a:pt x="2262" y="43"/>
                      <a:pt x="2217" y="0"/>
                      <a:pt x="216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8" name="Freeform: Shape 727">
                <a:extLst>
                  <a:ext uri="{FF2B5EF4-FFF2-40B4-BE49-F238E27FC236}">
                    <a16:creationId xmlns:a16="http://schemas.microsoft.com/office/drawing/2014/main" id="{84804F47-68FB-4D22-8830-13C146871917}"/>
                  </a:ext>
                </a:extLst>
              </p:cNvPr>
              <p:cNvSpPr/>
              <p:nvPr/>
            </p:nvSpPr>
            <p:spPr>
              <a:xfrm>
                <a:off x="9533750" y="3444258"/>
                <a:ext cx="976868" cy="95137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00" h="2240">
                    <a:moveTo>
                      <a:pt x="39" y="2201"/>
                    </a:moveTo>
                    <a:lnTo>
                      <a:pt x="2082" y="2201"/>
                    </a:lnTo>
                    <a:cubicBezTo>
                      <a:pt x="2181" y="2201"/>
                      <a:pt x="2261" y="2121"/>
                      <a:pt x="2261" y="2022"/>
                    </a:cubicBezTo>
                    <a:lnTo>
                      <a:pt x="2261" y="104"/>
                    </a:lnTo>
                    <a:cubicBezTo>
                      <a:pt x="2261" y="68"/>
                      <a:pt x="2232" y="39"/>
                      <a:pt x="2196" y="39"/>
                    </a:cubicBezTo>
                    <a:lnTo>
                      <a:pt x="39" y="39"/>
                    </a:lnTo>
                    <a:close/>
                    <a:moveTo>
                      <a:pt x="2082" y="2240"/>
                    </a:moveTo>
                    <a:lnTo>
                      <a:pt x="19" y="2240"/>
                    </a:lnTo>
                    <a:cubicBezTo>
                      <a:pt x="8" y="2240"/>
                      <a:pt x="0" y="2231"/>
                      <a:pt x="0" y="2220"/>
                    </a:cubicBezTo>
                    <a:lnTo>
                      <a:pt x="0" y="20"/>
                    </a:lnTo>
                    <a:cubicBezTo>
                      <a:pt x="0" y="9"/>
                      <a:pt x="8" y="0"/>
                      <a:pt x="19" y="0"/>
                    </a:cubicBezTo>
                    <a:lnTo>
                      <a:pt x="2196" y="0"/>
                    </a:lnTo>
                    <a:cubicBezTo>
                      <a:pt x="2254" y="0"/>
                      <a:pt x="2300" y="46"/>
                      <a:pt x="2300" y="104"/>
                    </a:cubicBezTo>
                    <a:lnTo>
                      <a:pt x="2300" y="2022"/>
                    </a:lnTo>
                    <a:cubicBezTo>
                      <a:pt x="2300" y="2142"/>
                      <a:pt x="2202" y="2240"/>
                      <a:pt x="2082" y="224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9" name="Freeform: Shape 728">
                <a:extLst>
                  <a:ext uri="{FF2B5EF4-FFF2-40B4-BE49-F238E27FC236}">
                    <a16:creationId xmlns:a16="http://schemas.microsoft.com/office/drawing/2014/main" id="{FBBEF852-43DB-43ED-896D-E4D48E6A1A30}"/>
                  </a:ext>
                </a:extLst>
              </p:cNvPr>
              <p:cNvSpPr/>
              <p:nvPr/>
            </p:nvSpPr>
            <p:spPr>
              <a:xfrm>
                <a:off x="9260533" y="3452756"/>
                <a:ext cx="960297" cy="93437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261" h="2200">
                    <a:moveTo>
                      <a:pt x="2148" y="0"/>
                    </a:moveTo>
                    <a:lnTo>
                      <a:pt x="127" y="0"/>
                    </a:lnTo>
                    <a:cubicBezTo>
                      <a:pt x="57" y="0"/>
                      <a:pt x="0" y="57"/>
                      <a:pt x="0" y="127"/>
                    </a:cubicBezTo>
                    <a:lnTo>
                      <a:pt x="0" y="1949"/>
                    </a:lnTo>
                    <a:cubicBezTo>
                      <a:pt x="0" y="2088"/>
                      <a:pt x="111" y="2200"/>
                      <a:pt x="250" y="2200"/>
                    </a:cubicBezTo>
                    <a:lnTo>
                      <a:pt x="2009" y="2200"/>
                    </a:lnTo>
                    <a:cubicBezTo>
                      <a:pt x="2148" y="2200"/>
                      <a:pt x="2261" y="2088"/>
                      <a:pt x="2261" y="1949"/>
                    </a:cubicBezTo>
                    <a:lnTo>
                      <a:pt x="2261" y="112"/>
                    </a:lnTo>
                    <a:cubicBezTo>
                      <a:pt x="2261" y="50"/>
                      <a:pt x="2210" y="0"/>
                      <a:pt x="214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0" name="Freeform: Shape 729">
                <a:extLst>
                  <a:ext uri="{FF2B5EF4-FFF2-40B4-BE49-F238E27FC236}">
                    <a16:creationId xmlns:a16="http://schemas.microsoft.com/office/drawing/2014/main" id="{1740758A-AAF5-4CC0-8849-3C42BAB41B93}"/>
                  </a:ext>
                </a:extLst>
              </p:cNvPr>
              <p:cNvSpPr/>
              <p:nvPr/>
            </p:nvSpPr>
            <p:spPr>
              <a:xfrm>
                <a:off x="9251610" y="3444258"/>
                <a:ext cx="977292" cy="95137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01" h="2240">
                    <a:moveTo>
                      <a:pt x="130" y="39"/>
                    </a:moveTo>
                    <a:cubicBezTo>
                      <a:pt x="80" y="39"/>
                      <a:pt x="40" y="80"/>
                      <a:pt x="40" y="129"/>
                    </a:cubicBezTo>
                    <a:lnTo>
                      <a:pt x="40" y="2004"/>
                    </a:lnTo>
                    <a:cubicBezTo>
                      <a:pt x="40" y="2113"/>
                      <a:pt x="128" y="2201"/>
                      <a:pt x="236" y="2201"/>
                    </a:cubicBezTo>
                    <a:lnTo>
                      <a:pt x="2066" y="2201"/>
                    </a:lnTo>
                    <a:cubicBezTo>
                      <a:pt x="2174" y="2201"/>
                      <a:pt x="2262" y="2113"/>
                      <a:pt x="2262" y="2004"/>
                    </a:cubicBezTo>
                    <a:lnTo>
                      <a:pt x="2262" y="117"/>
                    </a:lnTo>
                    <a:cubicBezTo>
                      <a:pt x="2262" y="74"/>
                      <a:pt x="2227" y="39"/>
                      <a:pt x="2185" y="39"/>
                    </a:cubicBezTo>
                    <a:close/>
                    <a:moveTo>
                      <a:pt x="2066" y="2240"/>
                    </a:moveTo>
                    <a:lnTo>
                      <a:pt x="236" y="2240"/>
                    </a:lnTo>
                    <a:cubicBezTo>
                      <a:pt x="106" y="2240"/>
                      <a:pt x="0" y="2135"/>
                      <a:pt x="0" y="2004"/>
                    </a:cubicBezTo>
                    <a:lnTo>
                      <a:pt x="0" y="129"/>
                    </a:lnTo>
                    <a:cubicBezTo>
                      <a:pt x="0" y="58"/>
                      <a:pt x="58" y="0"/>
                      <a:pt x="130" y="0"/>
                    </a:cubicBezTo>
                    <a:lnTo>
                      <a:pt x="2185" y="0"/>
                    </a:lnTo>
                    <a:cubicBezTo>
                      <a:pt x="2249" y="0"/>
                      <a:pt x="2301" y="52"/>
                      <a:pt x="2301" y="117"/>
                    </a:cubicBezTo>
                    <a:lnTo>
                      <a:pt x="2301" y="2004"/>
                    </a:lnTo>
                    <a:cubicBezTo>
                      <a:pt x="2301" y="2135"/>
                      <a:pt x="2195" y="2240"/>
                      <a:pt x="2066" y="224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1" name="Freeform: Shape 730">
                <a:extLst>
                  <a:ext uri="{FF2B5EF4-FFF2-40B4-BE49-F238E27FC236}">
                    <a16:creationId xmlns:a16="http://schemas.microsoft.com/office/drawing/2014/main" id="{99AF4E14-36BE-4B85-A359-09A09C35A490}"/>
                  </a:ext>
                </a:extLst>
              </p:cNvPr>
              <p:cNvSpPr/>
              <p:nvPr/>
            </p:nvSpPr>
            <p:spPr>
              <a:xfrm>
                <a:off x="9260533" y="3452756"/>
                <a:ext cx="1242012" cy="93437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924" h="2200">
                    <a:moveTo>
                      <a:pt x="2924" y="1015"/>
                    </a:moveTo>
                    <a:lnTo>
                      <a:pt x="1202" y="1015"/>
                    </a:lnTo>
                    <a:lnTo>
                      <a:pt x="1202" y="0"/>
                    </a:lnTo>
                    <a:lnTo>
                      <a:pt x="1038" y="0"/>
                    </a:lnTo>
                    <a:lnTo>
                      <a:pt x="1038" y="1015"/>
                    </a:lnTo>
                    <a:lnTo>
                      <a:pt x="0" y="1015"/>
                    </a:lnTo>
                    <a:lnTo>
                      <a:pt x="0" y="1185"/>
                    </a:lnTo>
                    <a:lnTo>
                      <a:pt x="1038" y="1185"/>
                    </a:lnTo>
                    <a:lnTo>
                      <a:pt x="1038" y="2200"/>
                    </a:lnTo>
                    <a:lnTo>
                      <a:pt x="1202" y="2200"/>
                    </a:lnTo>
                    <a:lnTo>
                      <a:pt x="1202" y="1185"/>
                    </a:lnTo>
                    <a:lnTo>
                      <a:pt x="2924" y="1185"/>
                    </a:lnTo>
                    <a:close/>
                  </a:path>
                </a:pathLst>
              </a:custGeom>
              <a:solidFill>
                <a:schemeClr val="accent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2" name="Freeform: Shape 731">
                <a:extLst>
                  <a:ext uri="{FF2B5EF4-FFF2-40B4-BE49-F238E27FC236}">
                    <a16:creationId xmlns:a16="http://schemas.microsoft.com/office/drawing/2014/main" id="{70BAC9C1-6E4B-46BA-9BA6-A9D9ABB6B203}"/>
                  </a:ext>
                </a:extLst>
              </p:cNvPr>
              <p:cNvSpPr/>
              <p:nvPr/>
            </p:nvSpPr>
            <p:spPr>
              <a:xfrm>
                <a:off x="9251610" y="3444258"/>
                <a:ext cx="1259008" cy="95137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964" h="2240">
                    <a:moveTo>
                      <a:pt x="1078" y="2201"/>
                    </a:moveTo>
                    <a:lnTo>
                      <a:pt x="1204" y="2201"/>
                    </a:lnTo>
                    <a:lnTo>
                      <a:pt x="1204" y="1205"/>
                    </a:lnTo>
                    <a:cubicBezTo>
                      <a:pt x="1204" y="1194"/>
                      <a:pt x="1213" y="1186"/>
                      <a:pt x="1223" y="1186"/>
                    </a:cubicBezTo>
                    <a:lnTo>
                      <a:pt x="2925" y="1186"/>
                    </a:lnTo>
                    <a:lnTo>
                      <a:pt x="2925" y="1055"/>
                    </a:lnTo>
                    <a:lnTo>
                      <a:pt x="1223" y="1055"/>
                    </a:lnTo>
                    <a:cubicBezTo>
                      <a:pt x="1213" y="1055"/>
                      <a:pt x="1204" y="1046"/>
                      <a:pt x="1204" y="1035"/>
                    </a:cubicBezTo>
                    <a:lnTo>
                      <a:pt x="1204" y="39"/>
                    </a:lnTo>
                    <a:lnTo>
                      <a:pt x="1078" y="39"/>
                    </a:lnTo>
                    <a:lnTo>
                      <a:pt x="1078" y="1035"/>
                    </a:lnTo>
                    <a:cubicBezTo>
                      <a:pt x="1078" y="1046"/>
                      <a:pt x="1069" y="1055"/>
                      <a:pt x="1059" y="1055"/>
                    </a:cubicBezTo>
                    <a:lnTo>
                      <a:pt x="40" y="1055"/>
                    </a:lnTo>
                    <a:lnTo>
                      <a:pt x="40" y="1186"/>
                    </a:lnTo>
                    <a:lnTo>
                      <a:pt x="1059" y="1186"/>
                    </a:lnTo>
                    <a:cubicBezTo>
                      <a:pt x="1069" y="1186"/>
                      <a:pt x="1078" y="1194"/>
                      <a:pt x="1078" y="1205"/>
                    </a:cubicBezTo>
                    <a:close/>
                    <a:moveTo>
                      <a:pt x="1223" y="2240"/>
                    </a:moveTo>
                    <a:lnTo>
                      <a:pt x="1059" y="2240"/>
                    </a:lnTo>
                    <a:cubicBezTo>
                      <a:pt x="1048" y="2240"/>
                      <a:pt x="1039" y="2231"/>
                      <a:pt x="1039" y="2220"/>
                    </a:cubicBezTo>
                    <a:lnTo>
                      <a:pt x="1039" y="1225"/>
                    </a:lnTo>
                    <a:lnTo>
                      <a:pt x="21" y="1225"/>
                    </a:lnTo>
                    <a:cubicBezTo>
                      <a:pt x="10" y="1225"/>
                      <a:pt x="0" y="1216"/>
                      <a:pt x="0" y="1205"/>
                    </a:cubicBezTo>
                    <a:lnTo>
                      <a:pt x="0" y="1035"/>
                    </a:lnTo>
                    <a:cubicBezTo>
                      <a:pt x="0" y="1024"/>
                      <a:pt x="10" y="1015"/>
                      <a:pt x="21" y="1015"/>
                    </a:cubicBezTo>
                    <a:lnTo>
                      <a:pt x="1039" y="1015"/>
                    </a:lnTo>
                    <a:lnTo>
                      <a:pt x="1039" y="20"/>
                    </a:lnTo>
                    <a:cubicBezTo>
                      <a:pt x="1039" y="9"/>
                      <a:pt x="1048" y="0"/>
                      <a:pt x="1059" y="0"/>
                    </a:cubicBezTo>
                    <a:lnTo>
                      <a:pt x="1223" y="0"/>
                    </a:lnTo>
                    <a:cubicBezTo>
                      <a:pt x="1234" y="0"/>
                      <a:pt x="1243" y="9"/>
                      <a:pt x="1243" y="20"/>
                    </a:cubicBezTo>
                    <a:lnTo>
                      <a:pt x="1243" y="1015"/>
                    </a:lnTo>
                    <a:lnTo>
                      <a:pt x="2945" y="1015"/>
                    </a:lnTo>
                    <a:cubicBezTo>
                      <a:pt x="2956" y="1015"/>
                      <a:pt x="2964" y="1024"/>
                      <a:pt x="2964" y="1035"/>
                    </a:cubicBezTo>
                    <a:lnTo>
                      <a:pt x="2964" y="1205"/>
                    </a:lnTo>
                    <a:cubicBezTo>
                      <a:pt x="2964" y="1216"/>
                      <a:pt x="2956" y="1225"/>
                      <a:pt x="2945" y="1225"/>
                    </a:cubicBezTo>
                    <a:lnTo>
                      <a:pt x="1243" y="1225"/>
                    </a:lnTo>
                    <a:lnTo>
                      <a:pt x="1243" y="2220"/>
                    </a:lnTo>
                    <a:cubicBezTo>
                      <a:pt x="1243" y="2231"/>
                      <a:pt x="1234" y="2240"/>
                      <a:pt x="1223" y="224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3" name="Freeform: Shape 732">
                <a:extLst>
                  <a:ext uri="{FF2B5EF4-FFF2-40B4-BE49-F238E27FC236}">
                    <a16:creationId xmlns:a16="http://schemas.microsoft.com/office/drawing/2014/main" id="{1BF99646-D4D1-4B1D-9936-4FF77B07983B}"/>
                  </a:ext>
                </a:extLst>
              </p:cNvPr>
              <p:cNvSpPr/>
              <p:nvPr/>
            </p:nvSpPr>
            <p:spPr>
              <a:xfrm>
                <a:off x="9619157" y="2297850"/>
                <a:ext cx="961571" cy="60592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264" h="1427">
                    <a:moveTo>
                      <a:pt x="176" y="9"/>
                    </a:moveTo>
                    <a:cubicBezTo>
                      <a:pt x="141" y="-11"/>
                      <a:pt x="96" y="2"/>
                      <a:pt x="76" y="37"/>
                    </a:cubicBezTo>
                    <a:lnTo>
                      <a:pt x="10" y="156"/>
                    </a:lnTo>
                    <a:cubicBezTo>
                      <a:pt x="-10" y="190"/>
                      <a:pt x="2" y="235"/>
                      <a:pt x="38" y="254"/>
                    </a:cubicBezTo>
                    <a:lnTo>
                      <a:pt x="2126" y="1427"/>
                    </a:lnTo>
                    <a:lnTo>
                      <a:pt x="2264" y="1182"/>
                    </a:ln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4" name="Freeform: Shape 733">
                <a:extLst>
                  <a:ext uri="{FF2B5EF4-FFF2-40B4-BE49-F238E27FC236}">
                    <a16:creationId xmlns:a16="http://schemas.microsoft.com/office/drawing/2014/main" id="{71F60D39-562F-4B3A-A7EC-000F4D555612}"/>
                  </a:ext>
                </a:extLst>
              </p:cNvPr>
              <p:cNvSpPr/>
              <p:nvPr/>
            </p:nvSpPr>
            <p:spPr>
              <a:xfrm>
                <a:off x="9619157" y="2297850"/>
                <a:ext cx="961571" cy="60592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264" h="1427">
                    <a:moveTo>
                      <a:pt x="176" y="9"/>
                    </a:moveTo>
                    <a:cubicBezTo>
                      <a:pt x="141" y="-11"/>
                      <a:pt x="96" y="2"/>
                      <a:pt x="76" y="37"/>
                    </a:cubicBezTo>
                    <a:lnTo>
                      <a:pt x="10" y="156"/>
                    </a:lnTo>
                    <a:cubicBezTo>
                      <a:pt x="-10" y="190"/>
                      <a:pt x="2" y="235"/>
                      <a:pt x="38" y="254"/>
                    </a:cubicBezTo>
                    <a:lnTo>
                      <a:pt x="2126" y="1427"/>
                    </a:lnTo>
                    <a:lnTo>
                      <a:pt x="2264" y="1182"/>
                    </a:lnTo>
                    <a:close/>
                  </a:path>
                </a:pathLst>
              </a:custGeom>
              <a:solidFill>
                <a:schemeClr val="accent3">
                  <a:alpha val="7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5" name="Freeform: Shape 734">
                <a:extLst>
                  <a:ext uri="{FF2B5EF4-FFF2-40B4-BE49-F238E27FC236}">
                    <a16:creationId xmlns:a16="http://schemas.microsoft.com/office/drawing/2014/main" id="{20D23E0E-0C2C-4F79-AF77-7FF043491E12}"/>
                  </a:ext>
                </a:extLst>
              </p:cNvPr>
              <p:cNvSpPr/>
              <p:nvPr/>
            </p:nvSpPr>
            <p:spPr>
              <a:xfrm>
                <a:off x="9608959" y="2288077"/>
                <a:ext cx="979841" cy="62461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07" h="1471">
                    <a:moveTo>
                      <a:pt x="159" y="39"/>
                    </a:moveTo>
                    <a:cubicBezTo>
                      <a:pt x="155" y="39"/>
                      <a:pt x="151" y="40"/>
                      <a:pt x="147" y="41"/>
                    </a:cubicBezTo>
                    <a:cubicBezTo>
                      <a:pt x="136" y="44"/>
                      <a:pt x="127" y="52"/>
                      <a:pt x="122" y="61"/>
                    </a:cubicBezTo>
                    <a:lnTo>
                      <a:pt x="45" y="198"/>
                    </a:lnTo>
                    <a:cubicBezTo>
                      <a:pt x="40" y="208"/>
                      <a:pt x="38" y="220"/>
                      <a:pt x="41" y="231"/>
                    </a:cubicBezTo>
                    <a:cubicBezTo>
                      <a:pt x="44" y="242"/>
                      <a:pt x="51" y="251"/>
                      <a:pt x="61" y="256"/>
                    </a:cubicBezTo>
                    <a:lnTo>
                      <a:pt x="2142" y="1425"/>
                    </a:lnTo>
                    <a:lnTo>
                      <a:pt x="2260" y="1213"/>
                    </a:lnTo>
                    <a:lnTo>
                      <a:pt x="180" y="45"/>
                    </a:lnTo>
                    <a:cubicBezTo>
                      <a:pt x="173" y="41"/>
                      <a:pt x="167" y="39"/>
                      <a:pt x="159" y="39"/>
                    </a:cubicBezTo>
                    <a:close/>
                    <a:moveTo>
                      <a:pt x="2149" y="1471"/>
                    </a:moveTo>
                    <a:cubicBezTo>
                      <a:pt x="2146" y="1471"/>
                      <a:pt x="2142" y="1470"/>
                      <a:pt x="2139" y="1469"/>
                    </a:cubicBezTo>
                    <a:lnTo>
                      <a:pt x="42" y="291"/>
                    </a:lnTo>
                    <a:cubicBezTo>
                      <a:pt x="23" y="280"/>
                      <a:pt x="9" y="262"/>
                      <a:pt x="3" y="241"/>
                    </a:cubicBezTo>
                    <a:cubicBezTo>
                      <a:pt x="-3" y="220"/>
                      <a:pt x="0" y="198"/>
                      <a:pt x="11" y="179"/>
                    </a:cubicBezTo>
                    <a:lnTo>
                      <a:pt x="87" y="42"/>
                    </a:lnTo>
                    <a:cubicBezTo>
                      <a:pt x="98" y="23"/>
                      <a:pt x="115" y="9"/>
                      <a:pt x="137" y="3"/>
                    </a:cubicBezTo>
                    <a:cubicBezTo>
                      <a:pt x="158" y="-3"/>
                      <a:pt x="180" y="0"/>
                      <a:pt x="200" y="11"/>
                    </a:cubicBezTo>
                    <a:lnTo>
                      <a:pt x="2297" y="1188"/>
                    </a:lnTo>
                    <a:cubicBezTo>
                      <a:pt x="2306" y="1194"/>
                      <a:pt x="2310" y="1206"/>
                      <a:pt x="2304" y="1215"/>
                    </a:cubicBezTo>
                    <a:lnTo>
                      <a:pt x="2166" y="1461"/>
                    </a:lnTo>
                    <a:cubicBezTo>
                      <a:pt x="2164" y="1466"/>
                      <a:pt x="2159" y="1469"/>
                      <a:pt x="2154" y="1470"/>
                    </a:cubicBezTo>
                    <a:cubicBezTo>
                      <a:pt x="2153" y="1471"/>
                      <a:pt x="2151" y="1471"/>
                      <a:pt x="2149" y="147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6" name="Freeform: Shape 735">
                <a:extLst>
                  <a:ext uri="{FF2B5EF4-FFF2-40B4-BE49-F238E27FC236}">
                    <a16:creationId xmlns:a16="http://schemas.microsoft.com/office/drawing/2014/main" id="{95BFA85E-24F8-4625-AEB8-EE76C05B8480}"/>
                  </a:ext>
                </a:extLst>
              </p:cNvPr>
              <p:cNvSpPr/>
              <p:nvPr/>
            </p:nvSpPr>
            <p:spPr>
              <a:xfrm>
                <a:off x="10522091" y="2800094"/>
                <a:ext cx="316133" cy="24389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45" h="575">
                    <a:moveTo>
                      <a:pt x="708" y="320"/>
                    </a:moveTo>
                    <a:lnTo>
                      <a:pt x="138" y="0"/>
                    </a:lnTo>
                    <a:lnTo>
                      <a:pt x="0" y="245"/>
                    </a:lnTo>
                    <a:lnTo>
                      <a:pt x="570" y="566"/>
                    </a:lnTo>
                    <a:cubicBezTo>
                      <a:pt x="605" y="585"/>
                      <a:pt x="650" y="573"/>
                      <a:pt x="670" y="538"/>
                    </a:cubicBezTo>
                    <a:lnTo>
                      <a:pt x="736" y="419"/>
                    </a:lnTo>
                    <a:cubicBezTo>
                      <a:pt x="756" y="384"/>
                      <a:pt x="743" y="340"/>
                      <a:pt x="708" y="32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7" name="Freeform: Shape 736">
                <a:extLst>
                  <a:ext uri="{FF2B5EF4-FFF2-40B4-BE49-F238E27FC236}">
                    <a16:creationId xmlns:a16="http://schemas.microsoft.com/office/drawing/2014/main" id="{E5D6751A-B0BD-4666-832E-3A610B056948}"/>
                  </a:ext>
                </a:extLst>
              </p:cNvPr>
              <p:cNvSpPr/>
              <p:nvPr/>
            </p:nvSpPr>
            <p:spPr>
              <a:xfrm>
                <a:off x="10522091" y="2800094"/>
                <a:ext cx="316133" cy="24389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45" h="575">
                    <a:moveTo>
                      <a:pt x="708" y="320"/>
                    </a:moveTo>
                    <a:lnTo>
                      <a:pt x="138" y="0"/>
                    </a:lnTo>
                    <a:lnTo>
                      <a:pt x="0" y="245"/>
                    </a:lnTo>
                    <a:lnTo>
                      <a:pt x="570" y="566"/>
                    </a:lnTo>
                    <a:cubicBezTo>
                      <a:pt x="605" y="585"/>
                      <a:pt x="650" y="573"/>
                      <a:pt x="670" y="538"/>
                    </a:cubicBezTo>
                    <a:lnTo>
                      <a:pt x="736" y="419"/>
                    </a:lnTo>
                    <a:cubicBezTo>
                      <a:pt x="756" y="384"/>
                      <a:pt x="743" y="340"/>
                      <a:pt x="708" y="320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8" name="Freeform: Shape 737">
                <a:extLst>
                  <a:ext uri="{FF2B5EF4-FFF2-40B4-BE49-F238E27FC236}">
                    <a16:creationId xmlns:a16="http://schemas.microsoft.com/office/drawing/2014/main" id="{07A8948A-4AC3-44FC-AB4A-51F01EB85657}"/>
                  </a:ext>
                </a:extLst>
              </p:cNvPr>
              <p:cNvSpPr/>
              <p:nvPr/>
            </p:nvSpPr>
            <p:spPr>
              <a:xfrm>
                <a:off x="10513593" y="2791596"/>
                <a:ext cx="334404" cy="26217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88" h="618">
                    <a:moveTo>
                      <a:pt x="47" y="258"/>
                    </a:moveTo>
                    <a:lnTo>
                      <a:pt x="609" y="574"/>
                    </a:lnTo>
                    <a:cubicBezTo>
                      <a:pt x="629" y="585"/>
                      <a:pt x="656" y="578"/>
                      <a:pt x="668" y="557"/>
                    </a:cubicBezTo>
                    <a:lnTo>
                      <a:pt x="744" y="421"/>
                    </a:lnTo>
                    <a:cubicBezTo>
                      <a:pt x="755" y="400"/>
                      <a:pt x="748" y="374"/>
                      <a:pt x="727" y="362"/>
                    </a:cubicBezTo>
                    <a:lnTo>
                      <a:pt x="165" y="47"/>
                    </a:lnTo>
                    <a:close/>
                    <a:moveTo>
                      <a:pt x="629" y="618"/>
                    </a:moveTo>
                    <a:cubicBezTo>
                      <a:pt x="616" y="618"/>
                      <a:pt x="602" y="615"/>
                      <a:pt x="589" y="608"/>
                    </a:cubicBezTo>
                    <a:lnTo>
                      <a:pt x="10" y="283"/>
                    </a:lnTo>
                    <a:cubicBezTo>
                      <a:pt x="1" y="277"/>
                      <a:pt x="-3" y="265"/>
                      <a:pt x="3" y="256"/>
                    </a:cubicBezTo>
                    <a:lnTo>
                      <a:pt x="141" y="10"/>
                    </a:lnTo>
                    <a:cubicBezTo>
                      <a:pt x="146" y="1"/>
                      <a:pt x="158" y="-3"/>
                      <a:pt x="168" y="2"/>
                    </a:cubicBezTo>
                    <a:lnTo>
                      <a:pt x="746" y="328"/>
                    </a:lnTo>
                    <a:cubicBezTo>
                      <a:pt x="786" y="350"/>
                      <a:pt x="800" y="401"/>
                      <a:pt x="778" y="441"/>
                    </a:cubicBezTo>
                    <a:lnTo>
                      <a:pt x="702" y="576"/>
                    </a:lnTo>
                    <a:cubicBezTo>
                      <a:pt x="686" y="603"/>
                      <a:pt x="658" y="618"/>
                      <a:pt x="629" y="618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9" name="Freeform: Shape 738">
                <a:extLst>
                  <a:ext uri="{FF2B5EF4-FFF2-40B4-BE49-F238E27FC236}">
                    <a16:creationId xmlns:a16="http://schemas.microsoft.com/office/drawing/2014/main" id="{A6A8494E-BD98-4AC6-87D6-F63CE0708E3B}"/>
                  </a:ext>
                </a:extLst>
              </p:cNvPr>
              <p:cNvSpPr/>
              <p:nvPr/>
            </p:nvSpPr>
            <p:spPr>
              <a:xfrm>
                <a:off x="9814616" y="2001687"/>
                <a:ext cx="358624" cy="52306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45" h="1232">
                    <a:moveTo>
                      <a:pt x="683" y="1191"/>
                    </a:moveTo>
                    <a:cubicBezTo>
                      <a:pt x="683" y="1191"/>
                      <a:pt x="-180" y="505"/>
                      <a:pt x="34" y="144"/>
                    </a:cubicBezTo>
                    <a:cubicBezTo>
                      <a:pt x="248" y="-216"/>
                      <a:pt x="1083" y="79"/>
                      <a:pt x="779" y="1232"/>
                    </a:cubicBezTo>
                    <a:close/>
                  </a:path>
                </a:pathLst>
              </a:custGeom>
              <a:solidFill>
                <a:schemeClr val="accent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40" name="Freeform: Shape 739">
                <a:extLst>
                  <a:ext uri="{FF2B5EF4-FFF2-40B4-BE49-F238E27FC236}">
                    <a16:creationId xmlns:a16="http://schemas.microsoft.com/office/drawing/2014/main" id="{45B18D43-60E8-4788-9F43-F7AD786F4F30}"/>
                  </a:ext>
                </a:extLst>
              </p:cNvPr>
              <p:cNvSpPr/>
              <p:nvPr/>
            </p:nvSpPr>
            <p:spPr>
              <a:xfrm>
                <a:off x="9814616" y="2073922"/>
                <a:ext cx="300836" cy="43765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09" h="1031">
                    <a:moveTo>
                      <a:pt x="205" y="49"/>
                    </a:moveTo>
                    <a:cubicBezTo>
                      <a:pt x="111" y="-15"/>
                      <a:pt x="50" y="-9"/>
                      <a:pt x="12" y="23"/>
                    </a:cubicBezTo>
                    <a:cubicBezTo>
                      <a:pt x="-106" y="394"/>
                      <a:pt x="683" y="1021"/>
                      <a:pt x="683" y="1021"/>
                    </a:cubicBezTo>
                    <a:lnTo>
                      <a:pt x="709" y="1031"/>
                    </a:lnTo>
                    <a:cubicBezTo>
                      <a:pt x="709" y="1031"/>
                      <a:pt x="441" y="210"/>
                      <a:pt x="205" y="49"/>
                    </a:cubicBezTo>
                    <a:close/>
                  </a:path>
                </a:pathLst>
              </a:custGeom>
              <a:solidFill>
                <a:schemeClr val="tx2">
                  <a:alpha val="7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41" name="Freeform: Shape 740">
                <a:extLst>
                  <a:ext uri="{FF2B5EF4-FFF2-40B4-BE49-F238E27FC236}">
                    <a16:creationId xmlns:a16="http://schemas.microsoft.com/office/drawing/2014/main" id="{3D50B296-E042-469E-99FF-145C8FA07125}"/>
                  </a:ext>
                </a:extLst>
              </p:cNvPr>
              <p:cNvSpPr/>
              <p:nvPr/>
            </p:nvSpPr>
            <p:spPr>
              <a:xfrm>
                <a:off x="9806117" y="1993189"/>
                <a:ext cx="375621" cy="53963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85" h="1271">
                    <a:moveTo>
                      <a:pt x="714" y="1194"/>
                    </a:moveTo>
                    <a:lnTo>
                      <a:pt x="786" y="1225"/>
                    </a:lnTo>
                    <a:cubicBezTo>
                      <a:pt x="864" y="920"/>
                      <a:pt x="865" y="648"/>
                      <a:pt x="791" y="436"/>
                    </a:cubicBezTo>
                    <a:cubicBezTo>
                      <a:pt x="729" y="260"/>
                      <a:pt x="617" y="131"/>
                      <a:pt x="475" y="71"/>
                    </a:cubicBezTo>
                    <a:cubicBezTo>
                      <a:pt x="313" y="3"/>
                      <a:pt x="147" y="46"/>
                      <a:pt x="71" y="174"/>
                    </a:cubicBezTo>
                    <a:cubicBezTo>
                      <a:pt x="-127" y="508"/>
                      <a:pt x="667" y="1156"/>
                      <a:pt x="714" y="1194"/>
                    </a:cubicBezTo>
                    <a:close/>
                    <a:moveTo>
                      <a:pt x="799" y="1271"/>
                    </a:moveTo>
                    <a:cubicBezTo>
                      <a:pt x="797" y="1271"/>
                      <a:pt x="794" y="1271"/>
                      <a:pt x="792" y="1269"/>
                    </a:cubicBezTo>
                    <a:lnTo>
                      <a:pt x="695" y="1228"/>
                    </a:lnTo>
                    <a:cubicBezTo>
                      <a:pt x="694" y="1228"/>
                      <a:pt x="692" y="1227"/>
                      <a:pt x="691" y="1226"/>
                    </a:cubicBezTo>
                    <a:cubicBezTo>
                      <a:pt x="655" y="1197"/>
                      <a:pt x="-184" y="526"/>
                      <a:pt x="37" y="155"/>
                    </a:cubicBezTo>
                    <a:cubicBezTo>
                      <a:pt x="123" y="8"/>
                      <a:pt x="310" y="-41"/>
                      <a:pt x="490" y="35"/>
                    </a:cubicBezTo>
                    <a:cubicBezTo>
                      <a:pt x="760" y="148"/>
                      <a:pt x="1008" y="536"/>
                      <a:pt x="819" y="1257"/>
                    </a:cubicBezTo>
                    <a:cubicBezTo>
                      <a:pt x="817" y="1262"/>
                      <a:pt x="813" y="1267"/>
                      <a:pt x="808" y="1269"/>
                    </a:cubicBezTo>
                    <a:cubicBezTo>
                      <a:pt x="805" y="1271"/>
                      <a:pt x="802" y="1271"/>
                      <a:pt x="799" y="127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42" name="Freeform: Shape 741">
                <a:extLst>
                  <a:ext uri="{FF2B5EF4-FFF2-40B4-BE49-F238E27FC236}">
                    <a16:creationId xmlns:a16="http://schemas.microsoft.com/office/drawing/2014/main" id="{53F4BB58-5EE7-40E6-8D84-AB600576D177}"/>
                  </a:ext>
                </a:extLst>
              </p:cNvPr>
              <p:cNvSpPr/>
              <p:nvPr/>
            </p:nvSpPr>
            <p:spPr>
              <a:xfrm>
                <a:off x="9806117" y="2065849"/>
                <a:ext cx="317408" cy="45465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48" h="1071">
                    <a:moveTo>
                      <a:pt x="49" y="55"/>
                    </a:moveTo>
                    <a:cubicBezTo>
                      <a:pt x="-43" y="374"/>
                      <a:pt x="566" y="901"/>
                      <a:pt x="693" y="1007"/>
                    </a:cubicBezTo>
                    <a:cubicBezTo>
                      <a:pt x="630" y="825"/>
                      <a:pt x="409" y="217"/>
                      <a:pt x="214" y="85"/>
                    </a:cubicBezTo>
                    <a:cubicBezTo>
                      <a:pt x="143" y="37"/>
                      <a:pt x="88" y="27"/>
                      <a:pt x="49" y="55"/>
                    </a:cubicBezTo>
                    <a:close/>
                    <a:moveTo>
                      <a:pt x="729" y="1071"/>
                    </a:moveTo>
                    <a:cubicBezTo>
                      <a:pt x="726" y="1071"/>
                      <a:pt x="723" y="1071"/>
                      <a:pt x="721" y="1070"/>
                    </a:cubicBezTo>
                    <a:lnTo>
                      <a:pt x="695" y="1058"/>
                    </a:lnTo>
                    <a:cubicBezTo>
                      <a:pt x="694" y="1058"/>
                      <a:pt x="692" y="1057"/>
                      <a:pt x="691" y="1056"/>
                    </a:cubicBezTo>
                    <a:cubicBezTo>
                      <a:pt x="658" y="1030"/>
                      <a:pt x="-108" y="416"/>
                      <a:pt x="13" y="38"/>
                    </a:cubicBezTo>
                    <a:cubicBezTo>
                      <a:pt x="15" y="34"/>
                      <a:pt x="16" y="31"/>
                      <a:pt x="20" y="29"/>
                    </a:cubicBezTo>
                    <a:cubicBezTo>
                      <a:pt x="57" y="-3"/>
                      <a:pt x="125" y="-23"/>
                      <a:pt x="236" y="52"/>
                    </a:cubicBezTo>
                    <a:cubicBezTo>
                      <a:pt x="475" y="216"/>
                      <a:pt x="736" y="1011"/>
                      <a:pt x="747" y="1045"/>
                    </a:cubicBezTo>
                    <a:cubicBezTo>
                      <a:pt x="750" y="1052"/>
                      <a:pt x="748" y="1061"/>
                      <a:pt x="742" y="1066"/>
                    </a:cubicBezTo>
                    <a:cubicBezTo>
                      <a:pt x="738" y="1070"/>
                      <a:pt x="734" y="1071"/>
                      <a:pt x="729" y="1071"/>
                    </a:cubicBezTo>
                    <a:close/>
                  </a:path>
                </a:pathLst>
              </a:custGeom>
              <a:solidFill>
                <a:schemeClr val="tx2">
                  <a:alpha val="97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43" name="Freeform: Shape 742">
                <a:extLst>
                  <a:ext uri="{FF2B5EF4-FFF2-40B4-BE49-F238E27FC236}">
                    <a16:creationId xmlns:a16="http://schemas.microsoft.com/office/drawing/2014/main" id="{9341B91E-959F-4B8E-874B-49091E957B5F}"/>
                  </a:ext>
                </a:extLst>
              </p:cNvPr>
              <p:cNvSpPr/>
              <p:nvPr/>
            </p:nvSpPr>
            <p:spPr>
              <a:xfrm>
                <a:off x="10163891" y="2370934"/>
                <a:ext cx="574053" cy="29403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52" h="693">
                    <a:moveTo>
                      <a:pt x="81" y="465"/>
                    </a:moveTo>
                    <a:cubicBezTo>
                      <a:pt x="81" y="465"/>
                      <a:pt x="1089" y="911"/>
                      <a:pt x="1309" y="554"/>
                    </a:cubicBezTo>
                    <a:cubicBezTo>
                      <a:pt x="1529" y="196"/>
                      <a:pt x="878" y="-406"/>
                      <a:pt x="0" y="399"/>
                    </a:cubicBezTo>
                    <a:close/>
                  </a:path>
                </a:pathLst>
              </a:custGeom>
              <a:solidFill>
                <a:schemeClr val="accent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44" name="Freeform: Shape 743">
                <a:extLst>
                  <a:ext uri="{FF2B5EF4-FFF2-40B4-BE49-F238E27FC236}">
                    <a16:creationId xmlns:a16="http://schemas.microsoft.com/office/drawing/2014/main" id="{01AC31BF-3594-4516-8492-8B7893075E00}"/>
                  </a:ext>
                </a:extLst>
              </p:cNvPr>
              <p:cNvSpPr/>
              <p:nvPr/>
            </p:nvSpPr>
            <p:spPr>
              <a:xfrm>
                <a:off x="10188960" y="2532825"/>
                <a:ext cx="517541" cy="13214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19" h="312">
                    <a:moveTo>
                      <a:pt x="1104" y="57"/>
                    </a:moveTo>
                    <a:cubicBezTo>
                      <a:pt x="1205" y="111"/>
                      <a:pt x="1227" y="167"/>
                      <a:pt x="1217" y="216"/>
                    </a:cubicBezTo>
                    <a:cubicBezTo>
                      <a:pt x="944" y="493"/>
                      <a:pt x="22" y="85"/>
                      <a:pt x="22" y="85"/>
                    </a:cubicBezTo>
                    <a:lnTo>
                      <a:pt x="0" y="68"/>
                    </a:lnTo>
                    <a:cubicBezTo>
                      <a:pt x="0" y="68"/>
                      <a:pt x="852" y="-77"/>
                      <a:pt x="1104" y="57"/>
                    </a:cubicBezTo>
                    <a:close/>
                  </a:path>
                </a:pathLst>
              </a:custGeom>
              <a:solidFill>
                <a:schemeClr val="tx2">
                  <a:alpha val="7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45" name="Freeform: Shape 744">
                <a:extLst>
                  <a:ext uri="{FF2B5EF4-FFF2-40B4-BE49-F238E27FC236}">
                    <a16:creationId xmlns:a16="http://schemas.microsoft.com/office/drawing/2014/main" id="{2E0C9B3D-2F85-47DB-9465-7440D59272EB}"/>
                  </a:ext>
                </a:extLst>
              </p:cNvPr>
              <p:cNvSpPr/>
              <p:nvPr/>
            </p:nvSpPr>
            <p:spPr>
              <a:xfrm>
                <a:off x="10155392" y="2362436"/>
                <a:ext cx="591050" cy="31103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2" h="733">
                    <a:moveTo>
                      <a:pt x="111" y="468"/>
                    </a:moveTo>
                    <a:cubicBezTo>
                      <a:pt x="166" y="492"/>
                      <a:pt x="1109" y="894"/>
                      <a:pt x="1312" y="564"/>
                    </a:cubicBezTo>
                    <a:cubicBezTo>
                      <a:pt x="1391" y="436"/>
                      <a:pt x="1351" y="269"/>
                      <a:pt x="1216" y="159"/>
                    </a:cubicBezTo>
                    <a:cubicBezTo>
                      <a:pt x="1097" y="61"/>
                      <a:pt x="930" y="22"/>
                      <a:pt x="745" y="49"/>
                    </a:cubicBezTo>
                    <a:cubicBezTo>
                      <a:pt x="524" y="81"/>
                      <a:pt x="284" y="208"/>
                      <a:pt x="50" y="418"/>
                    </a:cubicBezTo>
                    <a:close/>
                    <a:moveTo>
                      <a:pt x="987" y="733"/>
                    </a:moveTo>
                    <a:cubicBezTo>
                      <a:pt x="617" y="733"/>
                      <a:pt x="122" y="516"/>
                      <a:pt x="93" y="503"/>
                    </a:cubicBezTo>
                    <a:cubicBezTo>
                      <a:pt x="92" y="503"/>
                      <a:pt x="90" y="501"/>
                      <a:pt x="89" y="501"/>
                    </a:cubicBezTo>
                    <a:lnTo>
                      <a:pt x="7" y="434"/>
                    </a:lnTo>
                    <a:cubicBezTo>
                      <a:pt x="3" y="430"/>
                      <a:pt x="1" y="425"/>
                      <a:pt x="0" y="419"/>
                    </a:cubicBezTo>
                    <a:cubicBezTo>
                      <a:pt x="0" y="414"/>
                      <a:pt x="2" y="408"/>
                      <a:pt x="7" y="405"/>
                    </a:cubicBezTo>
                    <a:cubicBezTo>
                      <a:pt x="556" y="-98"/>
                      <a:pt x="1015" y="-58"/>
                      <a:pt x="1241" y="129"/>
                    </a:cubicBezTo>
                    <a:cubicBezTo>
                      <a:pt x="1391" y="252"/>
                      <a:pt x="1435" y="440"/>
                      <a:pt x="1346" y="584"/>
                    </a:cubicBezTo>
                    <a:cubicBezTo>
                      <a:pt x="1279" y="693"/>
                      <a:pt x="1144" y="733"/>
                      <a:pt x="987" y="733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46" name="Freeform: Shape 745">
                <a:extLst>
                  <a:ext uri="{FF2B5EF4-FFF2-40B4-BE49-F238E27FC236}">
                    <a16:creationId xmlns:a16="http://schemas.microsoft.com/office/drawing/2014/main" id="{63B4ACC7-AFD5-46CD-AFC3-8FCF61B43FC1}"/>
                  </a:ext>
                </a:extLst>
              </p:cNvPr>
              <p:cNvSpPr/>
              <p:nvPr/>
            </p:nvSpPr>
            <p:spPr>
              <a:xfrm>
                <a:off x="10180888" y="2524327"/>
                <a:ext cx="534111" cy="14956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58" h="353">
                    <a:moveTo>
                      <a:pt x="76" y="99"/>
                    </a:moveTo>
                    <a:cubicBezTo>
                      <a:pt x="228" y="162"/>
                      <a:pt x="978" y="457"/>
                      <a:pt x="1217" y="227"/>
                    </a:cubicBezTo>
                    <a:cubicBezTo>
                      <a:pt x="1224" y="179"/>
                      <a:pt x="1190" y="135"/>
                      <a:pt x="1114" y="94"/>
                    </a:cubicBezTo>
                    <a:cubicBezTo>
                      <a:pt x="907" y="-16"/>
                      <a:pt x="265" y="70"/>
                      <a:pt x="76" y="99"/>
                    </a:cubicBezTo>
                    <a:close/>
                    <a:moveTo>
                      <a:pt x="927" y="353"/>
                    </a:moveTo>
                    <a:cubicBezTo>
                      <a:pt x="556" y="353"/>
                      <a:pt x="61" y="135"/>
                      <a:pt x="33" y="123"/>
                    </a:cubicBezTo>
                    <a:cubicBezTo>
                      <a:pt x="32" y="123"/>
                      <a:pt x="30" y="121"/>
                      <a:pt x="29" y="121"/>
                    </a:cubicBezTo>
                    <a:lnTo>
                      <a:pt x="7" y="103"/>
                    </a:lnTo>
                    <a:cubicBezTo>
                      <a:pt x="1" y="98"/>
                      <a:pt x="-1" y="90"/>
                      <a:pt x="0" y="83"/>
                    </a:cubicBezTo>
                    <a:cubicBezTo>
                      <a:pt x="2" y="75"/>
                      <a:pt x="8" y="69"/>
                      <a:pt x="16" y="68"/>
                    </a:cubicBezTo>
                    <a:cubicBezTo>
                      <a:pt x="51" y="62"/>
                      <a:pt x="877" y="-76"/>
                      <a:pt x="1133" y="60"/>
                    </a:cubicBezTo>
                    <a:cubicBezTo>
                      <a:pt x="1252" y="123"/>
                      <a:pt x="1265" y="193"/>
                      <a:pt x="1255" y="240"/>
                    </a:cubicBezTo>
                    <a:cubicBezTo>
                      <a:pt x="1254" y="244"/>
                      <a:pt x="1252" y="247"/>
                      <a:pt x="1250" y="250"/>
                    </a:cubicBezTo>
                    <a:cubicBezTo>
                      <a:pt x="1176" y="324"/>
                      <a:pt x="1060" y="353"/>
                      <a:pt x="927" y="353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47" name="Freeform: Shape 746">
                <a:extLst>
                  <a:ext uri="{FF2B5EF4-FFF2-40B4-BE49-F238E27FC236}">
                    <a16:creationId xmlns:a16="http://schemas.microsoft.com/office/drawing/2014/main" id="{DDC6AF85-66D8-44B0-ADCE-CC1A083F5D1D}"/>
                  </a:ext>
                </a:extLst>
              </p:cNvPr>
              <p:cNvSpPr/>
              <p:nvPr/>
            </p:nvSpPr>
            <p:spPr>
              <a:xfrm>
                <a:off x="10081458" y="2442744"/>
                <a:ext cx="149568" cy="12704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3" h="300">
                    <a:moveTo>
                      <a:pt x="300" y="90"/>
                    </a:moveTo>
                    <a:lnTo>
                      <a:pt x="165" y="14"/>
                    </a:lnTo>
                    <a:cubicBezTo>
                      <a:pt x="114" y="-15"/>
                      <a:pt x="50" y="4"/>
                      <a:pt x="21" y="55"/>
                    </a:cubicBezTo>
                    <a:lnTo>
                      <a:pt x="14" y="68"/>
                    </a:lnTo>
                    <a:cubicBezTo>
                      <a:pt x="-15" y="119"/>
                      <a:pt x="4" y="183"/>
                      <a:pt x="55" y="212"/>
                    </a:cubicBezTo>
                    <a:lnTo>
                      <a:pt x="189" y="287"/>
                    </a:lnTo>
                    <a:cubicBezTo>
                      <a:pt x="240" y="316"/>
                      <a:pt x="304" y="298"/>
                      <a:pt x="333" y="247"/>
                    </a:cubicBezTo>
                    <a:lnTo>
                      <a:pt x="340" y="234"/>
                    </a:lnTo>
                    <a:cubicBezTo>
                      <a:pt x="369" y="183"/>
                      <a:pt x="350" y="118"/>
                      <a:pt x="300" y="90"/>
                    </a:cubicBezTo>
                    <a:close/>
                  </a:path>
                </a:pathLst>
              </a:custGeom>
              <a:solidFill>
                <a:schemeClr val="accent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48" name="Freeform: Shape 747">
                <a:extLst>
                  <a:ext uri="{FF2B5EF4-FFF2-40B4-BE49-F238E27FC236}">
                    <a16:creationId xmlns:a16="http://schemas.microsoft.com/office/drawing/2014/main" id="{668914A1-28F2-43F7-9C5D-5662618D9E46}"/>
                  </a:ext>
                </a:extLst>
              </p:cNvPr>
              <p:cNvSpPr/>
              <p:nvPr/>
            </p:nvSpPr>
            <p:spPr>
              <a:xfrm>
                <a:off x="10072960" y="2434671"/>
                <a:ext cx="166565" cy="14404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93" h="340">
                    <a:moveTo>
                      <a:pt x="217" y="289"/>
                    </a:moveTo>
                    <a:cubicBezTo>
                      <a:pt x="259" y="312"/>
                      <a:pt x="311" y="297"/>
                      <a:pt x="334" y="256"/>
                    </a:cubicBezTo>
                    <a:lnTo>
                      <a:pt x="342" y="243"/>
                    </a:lnTo>
                    <a:cubicBezTo>
                      <a:pt x="353" y="223"/>
                      <a:pt x="356" y="199"/>
                      <a:pt x="350" y="178"/>
                    </a:cubicBezTo>
                    <a:cubicBezTo>
                      <a:pt x="344" y="156"/>
                      <a:pt x="329" y="137"/>
                      <a:pt x="309" y="126"/>
                    </a:cubicBezTo>
                    <a:lnTo>
                      <a:pt x="175" y="50"/>
                    </a:lnTo>
                    <a:cubicBezTo>
                      <a:pt x="155" y="39"/>
                      <a:pt x="132" y="36"/>
                      <a:pt x="110" y="42"/>
                    </a:cubicBezTo>
                    <a:cubicBezTo>
                      <a:pt x="87" y="49"/>
                      <a:pt x="69" y="63"/>
                      <a:pt x="58" y="83"/>
                    </a:cubicBezTo>
                    <a:lnTo>
                      <a:pt x="50" y="96"/>
                    </a:lnTo>
                    <a:cubicBezTo>
                      <a:pt x="39" y="116"/>
                      <a:pt x="36" y="140"/>
                      <a:pt x="42" y="162"/>
                    </a:cubicBezTo>
                    <a:cubicBezTo>
                      <a:pt x="48" y="184"/>
                      <a:pt x="63" y="203"/>
                      <a:pt x="83" y="214"/>
                    </a:cubicBezTo>
                    <a:close/>
                    <a:moveTo>
                      <a:pt x="259" y="340"/>
                    </a:moveTo>
                    <a:cubicBezTo>
                      <a:pt x="238" y="340"/>
                      <a:pt x="218" y="334"/>
                      <a:pt x="198" y="324"/>
                    </a:cubicBezTo>
                    <a:lnTo>
                      <a:pt x="64" y="248"/>
                    </a:lnTo>
                    <a:cubicBezTo>
                      <a:pt x="35" y="231"/>
                      <a:pt x="13" y="205"/>
                      <a:pt x="4" y="173"/>
                    </a:cubicBezTo>
                    <a:cubicBezTo>
                      <a:pt x="-4" y="140"/>
                      <a:pt x="0" y="107"/>
                      <a:pt x="16" y="77"/>
                    </a:cubicBezTo>
                    <a:lnTo>
                      <a:pt x="23" y="64"/>
                    </a:lnTo>
                    <a:cubicBezTo>
                      <a:pt x="40" y="35"/>
                      <a:pt x="67" y="14"/>
                      <a:pt x="98" y="5"/>
                    </a:cubicBezTo>
                    <a:cubicBezTo>
                      <a:pt x="131" y="-4"/>
                      <a:pt x="165" y="0"/>
                      <a:pt x="194" y="16"/>
                    </a:cubicBezTo>
                    <a:lnTo>
                      <a:pt x="328" y="92"/>
                    </a:lnTo>
                    <a:cubicBezTo>
                      <a:pt x="358" y="108"/>
                      <a:pt x="379" y="135"/>
                      <a:pt x="388" y="167"/>
                    </a:cubicBezTo>
                    <a:cubicBezTo>
                      <a:pt x="397" y="199"/>
                      <a:pt x="393" y="233"/>
                      <a:pt x="376" y="262"/>
                    </a:cubicBezTo>
                    <a:lnTo>
                      <a:pt x="369" y="275"/>
                    </a:lnTo>
                    <a:cubicBezTo>
                      <a:pt x="346" y="316"/>
                      <a:pt x="303" y="340"/>
                      <a:pt x="259" y="34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49" name="Freeform: Shape 748">
                <a:extLst>
                  <a:ext uri="{FF2B5EF4-FFF2-40B4-BE49-F238E27FC236}">
                    <a16:creationId xmlns:a16="http://schemas.microsoft.com/office/drawing/2014/main" id="{563AEA63-6F26-4758-9AAB-BB0ED3C1AD28}"/>
                  </a:ext>
                </a:extLst>
              </p:cNvPr>
              <p:cNvSpPr/>
              <p:nvPr/>
            </p:nvSpPr>
            <p:spPr>
              <a:xfrm>
                <a:off x="9483610" y="2881675"/>
                <a:ext cx="260045" cy="3178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13" h="749">
                    <a:moveTo>
                      <a:pt x="565" y="749"/>
                    </a:moveTo>
                    <a:cubicBezTo>
                      <a:pt x="540" y="749"/>
                      <a:pt x="519" y="731"/>
                      <a:pt x="516" y="706"/>
                    </a:cubicBezTo>
                    <a:lnTo>
                      <a:pt x="489" y="495"/>
                    </a:lnTo>
                    <a:lnTo>
                      <a:pt x="289" y="420"/>
                    </a:lnTo>
                    <a:cubicBezTo>
                      <a:pt x="272" y="414"/>
                      <a:pt x="260" y="398"/>
                      <a:pt x="257" y="381"/>
                    </a:cubicBezTo>
                    <a:lnTo>
                      <a:pt x="231" y="170"/>
                    </a:lnTo>
                    <a:lnTo>
                      <a:pt x="32" y="95"/>
                    </a:lnTo>
                    <a:cubicBezTo>
                      <a:pt x="6" y="85"/>
                      <a:pt x="-6" y="57"/>
                      <a:pt x="4" y="31"/>
                    </a:cubicBezTo>
                    <a:cubicBezTo>
                      <a:pt x="12" y="6"/>
                      <a:pt x="41" y="-7"/>
                      <a:pt x="67" y="3"/>
                    </a:cubicBezTo>
                    <a:lnTo>
                      <a:pt x="292" y="88"/>
                    </a:lnTo>
                    <a:cubicBezTo>
                      <a:pt x="309" y="94"/>
                      <a:pt x="322" y="110"/>
                      <a:pt x="324" y="127"/>
                    </a:cubicBezTo>
                    <a:lnTo>
                      <a:pt x="352" y="339"/>
                    </a:lnTo>
                    <a:lnTo>
                      <a:pt x="550" y="413"/>
                    </a:lnTo>
                    <a:cubicBezTo>
                      <a:pt x="567" y="420"/>
                      <a:pt x="580" y="435"/>
                      <a:pt x="582" y="453"/>
                    </a:cubicBezTo>
                    <a:lnTo>
                      <a:pt x="613" y="693"/>
                    </a:lnTo>
                    <a:cubicBezTo>
                      <a:pt x="617" y="720"/>
                      <a:pt x="598" y="745"/>
                      <a:pt x="571" y="748"/>
                    </a:cubicBezTo>
                    <a:cubicBezTo>
                      <a:pt x="569" y="749"/>
                      <a:pt x="567" y="749"/>
                      <a:pt x="565" y="749"/>
                    </a:cubicBezTo>
                    <a:close/>
                  </a:path>
                </a:pathLst>
              </a:custGeom>
              <a:solidFill>
                <a:schemeClr val="accent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50" name="Freeform: Shape 749">
                <a:extLst>
                  <a:ext uri="{FF2B5EF4-FFF2-40B4-BE49-F238E27FC236}">
                    <a16:creationId xmlns:a16="http://schemas.microsoft.com/office/drawing/2014/main" id="{84D472A2-1547-4C8B-9FA2-F7A80E93D767}"/>
                  </a:ext>
                </a:extLst>
              </p:cNvPr>
              <p:cNvSpPr/>
              <p:nvPr/>
            </p:nvSpPr>
            <p:spPr>
              <a:xfrm>
                <a:off x="9656547" y="2667945"/>
                <a:ext cx="168264" cy="17251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97" h="407">
                    <a:moveTo>
                      <a:pt x="179" y="7"/>
                    </a:moveTo>
                    <a:lnTo>
                      <a:pt x="251" y="91"/>
                    </a:lnTo>
                    <a:cubicBezTo>
                      <a:pt x="255" y="95"/>
                      <a:pt x="261" y="98"/>
                      <a:pt x="266" y="97"/>
                    </a:cubicBezTo>
                    <a:lnTo>
                      <a:pt x="377" y="86"/>
                    </a:lnTo>
                    <a:cubicBezTo>
                      <a:pt x="392" y="85"/>
                      <a:pt x="401" y="101"/>
                      <a:pt x="394" y="114"/>
                    </a:cubicBezTo>
                    <a:lnTo>
                      <a:pt x="336" y="208"/>
                    </a:lnTo>
                    <a:cubicBezTo>
                      <a:pt x="332" y="213"/>
                      <a:pt x="332" y="219"/>
                      <a:pt x="334" y="224"/>
                    </a:cubicBezTo>
                    <a:lnTo>
                      <a:pt x="379" y="326"/>
                    </a:lnTo>
                    <a:cubicBezTo>
                      <a:pt x="385" y="339"/>
                      <a:pt x="373" y="354"/>
                      <a:pt x="358" y="350"/>
                    </a:cubicBezTo>
                    <a:lnTo>
                      <a:pt x="251" y="324"/>
                    </a:lnTo>
                    <a:cubicBezTo>
                      <a:pt x="245" y="323"/>
                      <a:pt x="239" y="324"/>
                      <a:pt x="234" y="328"/>
                    </a:cubicBezTo>
                    <a:lnTo>
                      <a:pt x="151" y="402"/>
                    </a:lnTo>
                    <a:cubicBezTo>
                      <a:pt x="140" y="412"/>
                      <a:pt x="123" y="405"/>
                      <a:pt x="121" y="390"/>
                    </a:cubicBezTo>
                    <a:lnTo>
                      <a:pt x="113" y="279"/>
                    </a:lnTo>
                    <a:cubicBezTo>
                      <a:pt x="113" y="273"/>
                      <a:pt x="110" y="268"/>
                      <a:pt x="104" y="265"/>
                    </a:cubicBezTo>
                    <a:lnTo>
                      <a:pt x="9" y="209"/>
                    </a:lnTo>
                    <a:cubicBezTo>
                      <a:pt x="-4" y="202"/>
                      <a:pt x="-3" y="183"/>
                      <a:pt x="11" y="177"/>
                    </a:cubicBezTo>
                    <a:lnTo>
                      <a:pt x="113" y="135"/>
                    </a:lnTo>
                    <a:cubicBezTo>
                      <a:pt x="119" y="133"/>
                      <a:pt x="123" y="129"/>
                      <a:pt x="124" y="122"/>
                    </a:cubicBezTo>
                    <a:lnTo>
                      <a:pt x="148" y="14"/>
                    </a:lnTo>
                    <a:cubicBezTo>
                      <a:pt x="151" y="-1"/>
                      <a:pt x="170" y="-5"/>
                      <a:pt x="179" y="7"/>
                    </a:cubicBezTo>
                    <a:close/>
                  </a:path>
                </a:pathLst>
              </a:custGeom>
              <a:solidFill>
                <a:schemeClr val="accent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51" name="Freeform: Shape 750">
                <a:extLst>
                  <a:ext uri="{FF2B5EF4-FFF2-40B4-BE49-F238E27FC236}">
                    <a16:creationId xmlns:a16="http://schemas.microsoft.com/office/drawing/2014/main" id="{2FC356D2-28F5-4C99-BE8C-5AF318489EE8}"/>
                  </a:ext>
                </a:extLst>
              </p:cNvPr>
              <p:cNvSpPr/>
              <p:nvPr/>
            </p:nvSpPr>
            <p:spPr>
              <a:xfrm>
                <a:off x="9648475" y="2659873"/>
                <a:ext cx="184411" cy="18866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35" h="445">
                    <a:moveTo>
                      <a:pt x="183" y="38"/>
                    </a:moveTo>
                    <a:close/>
                    <a:moveTo>
                      <a:pt x="285" y="97"/>
                    </a:moveTo>
                    <a:close/>
                    <a:moveTo>
                      <a:pt x="41" y="213"/>
                    </a:moveTo>
                    <a:lnTo>
                      <a:pt x="134" y="267"/>
                    </a:lnTo>
                    <a:cubicBezTo>
                      <a:pt x="144" y="273"/>
                      <a:pt x="151" y="284"/>
                      <a:pt x="152" y="297"/>
                    </a:cubicBezTo>
                    <a:lnTo>
                      <a:pt x="160" y="404"/>
                    </a:lnTo>
                    <a:lnTo>
                      <a:pt x="240" y="333"/>
                    </a:lnTo>
                    <a:cubicBezTo>
                      <a:pt x="249" y="324"/>
                      <a:pt x="262" y="321"/>
                      <a:pt x="274" y="324"/>
                    </a:cubicBezTo>
                    <a:lnTo>
                      <a:pt x="378" y="350"/>
                    </a:lnTo>
                    <a:lnTo>
                      <a:pt x="335" y="251"/>
                    </a:lnTo>
                    <a:cubicBezTo>
                      <a:pt x="331" y="240"/>
                      <a:pt x="331" y="227"/>
                      <a:pt x="338" y="217"/>
                    </a:cubicBezTo>
                    <a:lnTo>
                      <a:pt x="394" y="125"/>
                    </a:lnTo>
                    <a:lnTo>
                      <a:pt x="287" y="136"/>
                    </a:lnTo>
                    <a:cubicBezTo>
                      <a:pt x="275" y="137"/>
                      <a:pt x="263" y="132"/>
                      <a:pt x="255" y="123"/>
                    </a:cubicBezTo>
                    <a:lnTo>
                      <a:pt x="186" y="41"/>
                    </a:lnTo>
                    <a:lnTo>
                      <a:pt x="162" y="145"/>
                    </a:lnTo>
                    <a:cubicBezTo>
                      <a:pt x="160" y="158"/>
                      <a:pt x="151" y="167"/>
                      <a:pt x="140" y="172"/>
                    </a:cubicBezTo>
                    <a:close/>
                    <a:moveTo>
                      <a:pt x="159" y="445"/>
                    </a:moveTo>
                    <a:cubicBezTo>
                      <a:pt x="154" y="445"/>
                      <a:pt x="149" y="444"/>
                      <a:pt x="145" y="442"/>
                    </a:cubicBezTo>
                    <a:cubicBezTo>
                      <a:pt x="131" y="437"/>
                      <a:pt x="122" y="424"/>
                      <a:pt x="121" y="410"/>
                    </a:cubicBezTo>
                    <a:lnTo>
                      <a:pt x="113" y="301"/>
                    </a:lnTo>
                    <a:lnTo>
                      <a:pt x="18" y="245"/>
                    </a:lnTo>
                    <a:cubicBezTo>
                      <a:pt x="6" y="238"/>
                      <a:pt x="-1" y="224"/>
                      <a:pt x="0" y="211"/>
                    </a:cubicBezTo>
                    <a:cubicBezTo>
                      <a:pt x="0" y="196"/>
                      <a:pt x="10" y="183"/>
                      <a:pt x="23" y="178"/>
                    </a:cubicBezTo>
                    <a:lnTo>
                      <a:pt x="125" y="137"/>
                    </a:lnTo>
                    <a:lnTo>
                      <a:pt x="148" y="29"/>
                    </a:lnTo>
                    <a:cubicBezTo>
                      <a:pt x="151" y="15"/>
                      <a:pt x="162" y="4"/>
                      <a:pt x="176" y="1"/>
                    </a:cubicBezTo>
                    <a:cubicBezTo>
                      <a:pt x="189" y="-3"/>
                      <a:pt x="204" y="2"/>
                      <a:pt x="213" y="13"/>
                    </a:cubicBezTo>
                    <a:lnTo>
                      <a:pt x="284" y="97"/>
                    </a:lnTo>
                    <a:lnTo>
                      <a:pt x="394" y="86"/>
                    </a:lnTo>
                    <a:cubicBezTo>
                      <a:pt x="408" y="85"/>
                      <a:pt x="422" y="91"/>
                      <a:pt x="430" y="103"/>
                    </a:cubicBezTo>
                    <a:cubicBezTo>
                      <a:pt x="437" y="116"/>
                      <a:pt x="437" y="131"/>
                      <a:pt x="430" y="143"/>
                    </a:cubicBezTo>
                    <a:lnTo>
                      <a:pt x="372" y="236"/>
                    </a:lnTo>
                    <a:lnTo>
                      <a:pt x="415" y="337"/>
                    </a:lnTo>
                    <a:cubicBezTo>
                      <a:pt x="422" y="350"/>
                      <a:pt x="419" y="365"/>
                      <a:pt x="410" y="376"/>
                    </a:cubicBezTo>
                    <a:cubicBezTo>
                      <a:pt x="401" y="387"/>
                      <a:pt x="386" y="392"/>
                      <a:pt x="372" y="389"/>
                    </a:cubicBezTo>
                    <a:lnTo>
                      <a:pt x="266" y="363"/>
                    </a:lnTo>
                    <a:lnTo>
                      <a:pt x="184" y="436"/>
                    </a:lnTo>
                    <a:cubicBezTo>
                      <a:pt x="177" y="442"/>
                      <a:pt x="168" y="445"/>
                      <a:pt x="159" y="44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52" name="Freeform: Shape 751">
                <a:extLst>
                  <a:ext uri="{FF2B5EF4-FFF2-40B4-BE49-F238E27FC236}">
                    <a16:creationId xmlns:a16="http://schemas.microsoft.com/office/drawing/2014/main" id="{5CF507C6-02BA-474B-92DA-D542220C0591}"/>
                  </a:ext>
                </a:extLst>
              </p:cNvPr>
              <p:cNvSpPr/>
              <p:nvPr/>
            </p:nvSpPr>
            <p:spPr>
              <a:xfrm>
                <a:off x="9384606" y="3141297"/>
                <a:ext cx="167840" cy="17208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96" h="406">
                    <a:moveTo>
                      <a:pt x="179" y="6"/>
                    </a:moveTo>
                    <a:lnTo>
                      <a:pt x="251" y="91"/>
                    </a:lnTo>
                    <a:cubicBezTo>
                      <a:pt x="254" y="95"/>
                      <a:pt x="260" y="97"/>
                      <a:pt x="267" y="97"/>
                    </a:cubicBezTo>
                    <a:lnTo>
                      <a:pt x="377" y="86"/>
                    </a:lnTo>
                    <a:cubicBezTo>
                      <a:pt x="391" y="85"/>
                      <a:pt x="401" y="101"/>
                      <a:pt x="394" y="113"/>
                    </a:cubicBezTo>
                    <a:lnTo>
                      <a:pt x="335" y="207"/>
                    </a:lnTo>
                    <a:cubicBezTo>
                      <a:pt x="332" y="212"/>
                      <a:pt x="332" y="218"/>
                      <a:pt x="334" y="224"/>
                    </a:cubicBezTo>
                    <a:lnTo>
                      <a:pt x="379" y="326"/>
                    </a:lnTo>
                    <a:cubicBezTo>
                      <a:pt x="385" y="339"/>
                      <a:pt x="372" y="354"/>
                      <a:pt x="358" y="350"/>
                    </a:cubicBezTo>
                    <a:lnTo>
                      <a:pt x="250" y="324"/>
                    </a:lnTo>
                    <a:cubicBezTo>
                      <a:pt x="244" y="322"/>
                      <a:pt x="238" y="324"/>
                      <a:pt x="234" y="328"/>
                    </a:cubicBezTo>
                    <a:lnTo>
                      <a:pt x="152" y="401"/>
                    </a:lnTo>
                    <a:cubicBezTo>
                      <a:pt x="140" y="412"/>
                      <a:pt x="123" y="405"/>
                      <a:pt x="122" y="390"/>
                    </a:cubicBezTo>
                    <a:lnTo>
                      <a:pt x="113" y="279"/>
                    </a:lnTo>
                    <a:cubicBezTo>
                      <a:pt x="113" y="273"/>
                      <a:pt x="110" y="268"/>
                      <a:pt x="105" y="265"/>
                    </a:cubicBezTo>
                    <a:lnTo>
                      <a:pt x="9" y="209"/>
                    </a:lnTo>
                    <a:cubicBezTo>
                      <a:pt x="-4" y="201"/>
                      <a:pt x="-3" y="182"/>
                      <a:pt x="11" y="177"/>
                    </a:cubicBezTo>
                    <a:lnTo>
                      <a:pt x="114" y="135"/>
                    </a:lnTo>
                    <a:cubicBezTo>
                      <a:pt x="119" y="133"/>
                      <a:pt x="123" y="128"/>
                      <a:pt x="124" y="122"/>
                    </a:cubicBezTo>
                    <a:lnTo>
                      <a:pt x="148" y="14"/>
                    </a:lnTo>
                    <a:cubicBezTo>
                      <a:pt x="151" y="0"/>
                      <a:pt x="169" y="-5"/>
                      <a:pt x="179" y="6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53" name="Freeform: Shape 752">
                <a:extLst>
                  <a:ext uri="{FF2B5EF4-FFF2-40B4-BE49-F238E27FC236}">
                    <a16:creationId xmlns:a16="http://schemas.microsoft.com/office/drawing/2014/main" id="{05833EFB-6863-4294-91BE-0F9C7F88FA05}"/>
                  </a:ext>
                </a:extLst>
              </p:cNvPr>
              <p:cNvSpPr/>
              <p:nvPr/>
            </p:nvSpPr>
            <p:spPr>
              <a:xfrm>
                <a:off x="9376108" y="3132799"/>
                <a:ext cx="184836" cy="18908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36" h="446">
                    <a:moveTo>
                      <a:pt x="184" y="39"/>
                    </a:moveTo>
                    <a:close/>
                    <a:moveTo>
                      <a:pt x="41" y="214"/>
                    </a:moveTo>
                    <a:lnTo>
                      <a:pt x="134" y="268"/>
                    </a:lnTo>
                    <a:cubicBezTo>
                      <a:pt x="145" y="274"/>
                      <a:pt x="152" y="285"/>
                      <a:pt x="153" y="298"/>
                    </a:cubicBezTo>
                    <a:lnTo>
                      <a:pt x="161" y="405"/>
                    </a:lnTo>
                    <a:lnTo>
                      <a:pt x="241" y="333"/>
                    </a:lnTo>
                    <a:cubicBezTo>
                      <a:pt x="251" y="325"/>
                      <a:pt x="263" y="322"/>
                      <a:pt x="275" y="325"/>
                    </a:cubicBezTo>
                    <a:lnTo>
                      <a:pt x="379" y="351"/>
                    </a:lnTo>
                    <a:lnTo>
                      <a:pt x="336" y="252"/>
                    </a:lnTo>
                    <a:cubicBezTo>
                      <a:pt x="331" y="241"/>
                      <a:pt x="332" y="227"/>
                      <a:pt x="338" y="217"/>
                    </a:cubicBezTo>
                    <a:lnTo>
                      <a:pt x="395" y="126"/>
                    </a:lnTo>
                    <a:lnTo>
                      <a:pt x="288" y="136"/>
                    </a:lnTo>
                    <a:cubicBezTo>
                      <a:pt x="276" y="138"/>
                      <a:pt x="264" y="133"/>
                      <a:pt x="256" y="123"/>
                    </a:cubicBezTo>
                    <a:lnTo>
                      <a:pt x="186" y="42"/>
                    </a:lnTo>
                    <a:lnTo>
                      <a:pt x="164" y="146"/>
                    </a:lnTo>
                    <a:cubicBezTo>
                      <a:pt x="161" y="158"/>
                      <a:pt x="153" y="168"/>
                      <a:pt x="141" y="173"/>
                    </a:cubicBezTo>
                    <a:close/>
                    <a:moveTo>
                      <a:pt x="159" y="446"/>
                    </a:moveTo>
                    <a:cubicBezTo>
                      <a:pt x="154" y="446"/>
                      <a:pt x="150" y="445"/>
                      <a:pt x="145" y="443"/>
                    </a:cubicBezTo>
                    <a:cubicBezTo>
                      <a:pt x="132" y="438"/>
                      <a:pt x="123" y="425"/>
                      <a:pt x="122" y="411"/>
                    </a:cubicBezTo>
                    <a:lnTo>
                      <a:pt x="114" y="301"/>
                    </a:lnTo>
                    <a:lnTo>
                      <a:pt x="19" y="246"/>
                    </a:lnTo>
                    <a:cubicBezTo>
                      <a:pt x="6" y="238"/>
                      <a:pt x="-1" y="225"/>
                      <a:pt x="0" y="211"/>
                    </a:cubicBezTo>
                    <a:cubicBezTo>
                      <a:pt x="2" y="196"/>
                      <a:pt x="10" y="184"/>
                      <a:pt x="24" y="179"/>
                    </a:cubicBezTo>
                    <a:lnTo>
                      <a:pt x="125" y="137"/>
                    </a:lnTo>
                    <a:lnTo>
                      <a:pt x="149" y="30"/>
                    </a:lnTo>
                    <a:cubicBezTo>
                      <a:pt x="152" y="15"/>
                      <a:pt x="162" y="5"/>
                      <a:pt x="177" y="1"/>
                    </a:cubicBezTo>
                    <a:cubicBezTo>
                      <a:pt x="191" y="-2"/>
                      <a:pt x="205" y="2"/>
                      <a:pt x="215" y="13"/>
                    </a:cubicBezTo>
                    <a:lnTo>
                      <a:pt x="285" y="97"/>
                    </a:lnTo>
                    <a:lnTo>
                      <a:pt x="394" y="86"/>
                    </a:lnTo>
                    <a:cubicBezTo>
                      <a:pt x="409" y="85"/>
                      <a:pt x="422" y="92"/>
                      <a:pt x="430" y="104"/>
                    </a:cubicBezTo>
                    <a:cubicBezTo>
                      <a:pt x="438" y="116"/>
                      <a:pt x="438" y="132"/>
                      <a:pt x="430" y="144"/>
                    </a:cubicBezTo>
                    <a:lnTo>
                      <a:pt x="372" y="237"/>
                    </a:lnTo>
                    <a:lnTo>
                      <a:pt x="417" y="338"/>
                    </a:lnTo>
                    <a:cubicBezTo>
                      <a:pt x="422" y="351"/>
                      <a:pt x="421" y="366"/>
                      <a:pt x="411" y="377"/>
                    </a:cubicBezTo>
                    <a:cubicBezTo>
                      <a:pt x="401" y="388"/>
                      <a:pt x="388" y="393"/>
                      <a:pt x="373" y="390"/>
                    </a:cubicBezTo>
                    <a:lnTo>
                      <a:pt x="267" y="363"/>
                    </a:lnTo>
                    <a:lnTo>
                      <a:pt x="184" y="436"/>
                    </a:lnTo>
                    <a:cubicBezTo>
                      <a:pt x="178" y="443"/>
                      <a:pt x="169" y="446"/>
                      <a:pt x="159" y="446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54" name="Freeform: Shape 753">
                <a:extLst>
                  <a:ext uri="{FF2B5EF4-FFF2-40B4-BE49-F238E27FC236}">
                    <a16:creationId xmlns:a16="http://schemas.microsoft.com/office/drawing/2014/main" id="{5A879B2F-CF06-487C-A02D-FFAA89CFBD2D}"/>
                  </a:ext>
                </a:extLst>
              </p:cNvPr>
              <p:cNvSpPr/>
              <p:nvPr/>
            </p:nvSpPr>
            <p:spPr>
              <a:xfrm>
                <a:off x="9857530" y="2841310"/>
                <a:ext cx="592749" cy="46272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6" h="1090">
                    <a:moveTo>
                      <a:pt x="1119" y="556"/>
                    </a:moveTo>
                    <a:cubicBezTo>
                      <a:pt x="1001" y="562"/>
                      <a:pt x="972" y="935"/>
                      <a:pt x="1101" y="944"/>
                    </a:cubicBezTo>
                    <a:cubicBezTo>
                      <a:pt x="1219" y="933"/>
                      <a:pt x="1247" y="562"/>
                      <a:pt x="1119" y="556"/>
                    </a:cubicBezTo>
                    <a:close/>
                    <a:moveTo>
                      <a:pt x="1125" y="408"/>
                    </a:moveTo>
                    <a:cubicBezTo>
                      <a:pt x="1514" y="390"/>
                      <a:pt x="1469" y="1117"/>
                      <a:pt x="1094" y="1090"/>
                    </a:cubicBezTo>
                    <a:cubicBezTo>
                      <a:pt x="704" y="1107"/>
                      <a:pt x="755" y="384"/>
                      <a:pt x="1125" y="408"/>
                    </a:cubicBezTo>
                    <a:close/>
                    <a:moveTo>
                      <a:pt x="332" y="1077"/>
                    </a:moveTo>
                    <a:cubicBezTo>
                      <a:pt x="467" y="835"/>
                      <a:pt x="765" y="265"/>
                      <a:pt x="894" y="14"/>
                    </a:cubicBezTo>
                    <a:cubicBezTo>
                      <a:pt x="963" y="16"/>
                      <a:pt x="993" y="16"/>
                      <a:pt x="1064" y="14"/>
                    </a:cubicBezTo>
                    <a:cubicBezTo>
                      <a:pt x="910" y="303"/>
                      <a:pt x="652" y="781"/>
                      <a:pt x="509" y="1077"/>
                    </a:cubicBezTo>
                    <a:cubicBezTo>
                      <a:pt x="430" y="1075"/>
                      <a:pt x="425" y="1075"/>
                      <a:pt x="332" y="1077"/>
                    </a:cubicBezTo>
                    <a:close/>
                    <a:moveTo>
                      <a:pt x="297" y="149"/>
                    </a:moveTo>
                    <a:cubicBezTo>
                      <a:pt x="176" y="162"/>
                      <a:pt x="150" y="526"/>
                      <a:pt x="277" y="538"/>
                    </a:cubicBezTo>
                    <a:cubicBezTo>
                      <a:pt x="395" y="528"/>
                      <a:pt x="426" y="167"/>
                      <a:pt x="297" y="149"/>
                    </a:cubicBezTo>
                    <a:lnTo>
                      <a:pt x="305" y="1"/>
                    </a:lnTo>
                    <a:cubicBezTo>
                      <a:pt x="692" y="-8"/>
                      <a:pt x="645" y="708"/>
                      <a:pt x="273" y="684"/>
                    </a:cubicBezTo>
                    <a:cubicBezTo>
                      <a:pt x="-122" y="697"/>
                      <a:pt x="-67" y="-22"/>
                      <a:pt x="30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55" name="Freeform: Shape 754">
                <a:extLst>
                  <a:ext uri="{FF2B5EF4-FFF2-40B4-BE49-F238E27FC236}">
                    <a16:creationId xmlns:a16="http://schemas.microsoft.com/office/drawing/2014/main" id="{0704CB54-A4EB-484C-B418-4507FB600760}"/>
                  </a:ext>
                </a:extLst>
              </p:cNvPr>
              <p:cNvSpPr/>
              <p:nvPr/>
            </p:nvSpPr>
            <p:spPr>
              <a:xfrm>
                <a:off x="9849032" y="2833238"/>
                <a:ext cx="610171" cy="47929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37" h="1129">
                    <a:moveTo>
                      <a:pt x="315" y="188"/>
                    </a:moveTo>
                    <a:cubicBezTo>
                      <a:pt x="265" y="196"/>
                      <a:pt x="231" y="298"/>
                      <a:pt x="232" y="391"/>
                    </a:cubicBezTo>
                    <a:cubicBezTo>
                      <a:pt x="232" y="460"/>
                      <a:pt x="252" y="531"/>
                      <a:pt x="296" y="537"/>
                    </a:cubicBezTo>
                    <a:cubicBezTo>
                      <a:pt x="340" y="531"/>
                      <a:pt x="378" y="446"/>
                      <a:pt x="380" y="346"/>
                    </a:cubicBezTo>
                    <a:cubicBezTo>
                      <a:pt x="381" y="273"/>
                      <a:pt x="362" y="196"/>
                      <a:pt x="315" y="188"/>
                    </a:cubicBezTo>
                    <a:close/>
                    <a:moveTo>
                      <a:pt x="296" y="576"/>
                    </a:moveTo>
                    <a:cubicBezTo>
                      <a:pt x="295" y="576"/>
                      <a:pt x="295" y="576"/>
                      <a:pt x="294" y="576"/>
                    </a:cubicBezTo>
                    <a:cubicBezTo>
                      <a:pt x="232" y="570"/>
                      <a:pt x="193" y="500"/>
                      <a:pt x="193" y="391"/>
                    </a:cubicBezTo>
                    <a:cubicBezTo>
                      <a:pt x="192" y="280"/>
                      <a:pt x="234" y="156"/>
                      <a:pt x="314" y="148"/>
                    </a:cubicBezTo>
                    <a:cubicBezTo>
                      <a:pt x="315" y="148"/>
                      <a:pt x="317" y="148"/>
                      <a:pt x="319" y="148"/>
                    </a:cubicBezTo>
                    <a:cubicBezTo>
                      <a:pt x="396" y="158"/>
                      <a:pt x="421" y="257"/>
                      <a:pt x="419" y="347"/>
                    </a:cubicBezTo>
                    <a:cubicBezTo>
                      <a:pt x="417" y="455"/>
                      <a:pt x="374" y="570"/>
                      <a:pt x="297" y="576"/>
                    </a:cubicBezTo>
                    <a:lnTo>
                      <a:pt x="296" y="576"/>
                    </a:lnTo>
                    <a:lnTo>
                      <a:pt x="292" y="683"/>
                    </a:lnTo>
                    <a:lnTo>
                      <a:pt x="293" y="683"/>
                    </a:lnTo>
                    <a:cubicBezTo>
                      <a:pt x="408" y="690"/>
                      <a:pt x="476" y="622"/>
                      <a:pt x="513" y="564"/>
                    </a:cubicBezTo>
                    <a:cubicBezTo>
                      <a:pt x="588" y="444"/>
                      <a:pt x="594" y="269"/>
                      <a:pt x="529" y="154"/>
                    </a:cubicBezTo>
                    <a:cubicBezTo>
                      <a:pt x="498" y="100"/>
                      <a:pt x="438" y="36"/>
                      <a:pt x="324" y="39"/>
                    </a:cubicBezTo>
                    <a:lnTo>
                      <a:pt x="323" y="39"/>
                    </a:lnTo>
                    <a:cubicBezTo>
                      <a:pt x="231" y="34"/>
                      <a:pt x="152" y="77"/>
                      <a:pt x="99" y="163"/>
                    </a:cubicBezTo>
                    <a:cubicBezTo>
                      <a:pt x="26" y="282"/>
                      <a:pt x="19" y="458"/>
                      <a:pt x="84" y="570"/>
                    </a:cubicBezTo>
                    <a:cubicBezTo>
                      <a:pt x="115" y="624"/>
                      <a:pt x="176" y="687"/>
                      <a:pt x="291" y="683"/>
                    </a:cubicBezTo>
                    <a:cubicBezTo>
                      <a:pt x="292" y="683"/>
                      <a:pt x="292" y="683"/>
                      <a:pt x="292" y="683"/>
                    </a:cubicBezTo>
                    <a:close/>
                    <a:moveTo>
                      <a:pt x="310" y="723"/>
                    </a:moveTo>
                    <a:cubicBezTo>
                      <a:pt x="304" y="723"/>
                      <a:pt x="298" y="722"/>
                      <a:pt x="292" y="722"/>
                    </a:cubicBezTo>
                    <a:cubicBezTo>
                      <a:pt x="187" y="725"/>
                      <a:pt x="101" y="679"/>
                      <a:pt x="50" y="590"/>
                    </a:cubicBezTo>
                    <a:cubicBezTo>
                      <a:pt x="-22" y="466"/>
                      <a:pt x="-16" y="273"/>
                      <a:pt x="66" y="142"/>
                    </a:cubicBezTo>
                    <a:cubicBezTo>
                      <a:pt x="126" y="44"/>
                      <a:pt x="218" y="-6"/>
                      <a:pt x="324" y="0"/>
                    </a:cubicBezTo>
                    <a:cubicBezTo>
                      <a:pt x="427" y="-2"/>
                      <a:pt x="512" y="45"/>
                      <a:pt x="563" y="134"/>
                    </a:cubicBezTo>
                    <a:cubicBezTo>
                      <a:pt x="635" y="260"/>
                      <a:pt x="628" y="454"/>
                      <a:pt x="546" y="585"/>
                    </a:cubicBezTo>
                    <a:cubicBezTo>
                      <a:pt x="490" y="674"/>
                      <a:pt x="407" y="723"/>
                      <a:pt x="310" y="723"/>
                    </a:cubicBezTo>
                    <a:close/>
                    <a:moveTo>
                      <a:pt x="1139" y="594"/>
                    </a:moveTo>
                    <a:cubicBezTo>
                      <a:pt x="1095" y="598"/>
                      <a:pt x="1057" y="688"/>
                      <a:pt x="1057" y="793"/>
                    </a:cubicBezTo>
                    <a:cubicBezTo>
                      <a:pt x="1056" y="865"/>
                      <a:pt x="1076" y="939"/>
                      <a:pt x="1121" y="943"/>
                    </a:cubicBezTo>
                    <a:cubicBezTo>
                      <a:pt x="1167" y="937"/>
                      <a:pt x="1205" y="840"/>
                      <a:pt x="1203" y="734"/>
                    </a:cubicBezTo>
                    <a:cubicBezTo>
                      <a:pt x="1202" y="671"/>
                      <a:pt x="1184" y="597"/>
                      <a:pt x="1139" y="594"/>
                    </a:cubicBezTo>
                    <a:close/>
                    <a:moveTo>
                      <a:pt x="1121" y="983"/>
                    </a:moveTo>
                    <a:lnTo>
                      <a:pt x="1120" y="983"/>
                    </a:lnTo>
                    <a:cubicBezTo>
                      <a:pt x="1056" y="978"/>
                      <a:pt x="1016" y="906"/>
                      <a:pt x="1017" y="793"/>
                    </a:cubicBezTo>
                    <a:cubicBezTo>
                      <a:pt x="1017" y="680"/>
                      <a:pt x="1060" y="559"/>
                      <a:pt x="1138" y="555"/>
                    </a:cubicBezTo>
                    <a:cubicBezTo>
                      <a:pt x="1139" y="555"/>
                      <a:pt x="1140" y="555"/>
                      <a:pt x="1141" y="555"/>
                    </a:cubicBezTo>
                    <a:cubicBezTo>
                      <a:pt x="1202" y="558"/>
                      <a:pt x="1241" y="626"/>
                      <a:pt x="1243" y="733"/>
                    </a:cubicBezTo>
                    <a:cubicBezTo>
                      <a:pt x="1244" y="849"/>
                      <a:pt x="1204" y="975"/>
                      <a:pt x="1123" y="982"/>
                    </a:cubicBezTo>
                    <a:cubicBezTo>
                      <a:pt x="1123" y="983"/>
                      <a:pt x="1122" y="983"/>
                      <a:pt x="1121" y="983"/>
                    </a:cubicBezTo>
                    <a:close/>
                    <a:moveTo>
                      <a:pt x="449" y="1075"/>
                    </a:moveTo>
                    <a:cubicBezTo>
                      <a:pt x="468" y="1075"/>
                      <a:pt x="487" y="1075"/>
                      <a:pt x="516" y="1076"/>
                    </a:cubicBezTo>
                    <a:cubicBezTo>
                      <a:pt x="667" y="765"/>
                      <a:pt x="940" y="257"/>
                      <a:pt x="1051" y="52"/>
                    </a:cubicBezTo>
                    <a:cubicBezTo>
                      <a:pt x="1005" y="54"/>
                      <a:pt x="975" y="53"/>
                      <a:pt x="926" y="52"/>
                    </a:cubicBezTo>
                    <a:cubicBezTo>
                      <a:pt x="808" y="280"/>
                      <a:pt x="527" y="818"/>
                      <a:pt x="384" y="1076"/>
                    </a:cubicBezTo>
                    <a:cubicBezTo>
                      <a:pt x="413" y="1075"/>
                      <a:pt x="431" y="1075"/>
                      <a:pt x="449" y="1075"/>
                    </a:cubicBezTo>
                    <a:close/>
                    <a:moveTo>
                      <a:pt x="528" y="1116"/>
                    </a:moveTo>
                    <a:cubicBezTo>
                      <a:pt x="457" y="1114"/>
                      <a:pt x="446" y="1114"/>
                      <a:pt x="377" y="1115"/>
                    </a:cubicBezTo>
                    <a:lnTo>
                      <a:pt x="351" y="1116"/>
                    </a:lnTo>
                    <a:cubicBezTo>
                      <a:pt x="344" y="1115"/>
                      <a:pt x="337" y="1112"/>
                      <a:pt x="334" y="1106"/>
                    </a:cubicBezTo>
                    <a:cubicBezTo>
                      <a:pt x="331" y="1100"/>
                      <a:pt x="330" y="1093"/>
                      <a:pt x="334" y="1087"/>
                    </a:cubicBezTo>
                    <a:cubicBezTo>
                      <a:pt x="471" y="840"/>
                      <a:pt x="777" y="253"/>
                      <a:pt x="896" y="23"/>
                    </a:cubicBezTo>
                    <a:cubicBezTo>
                      <a:pt x="900" y="16"/>
                      <a:pt x="907" y="12"/>
                      <a:pt x="914" y="12"/>
                    </a:cubicBezTo>
                    <a:cubicBezTo>
                      <a:pt x="983" y="15"/>
                      <a:pt x="1013" y="15"/>
                      <a:pt x="1084" y="12"/>
                    </a:cubicBezTo>
                    <a:cubicBezTo>
                      <a:pt x="1091" y="12"/>
                      <a:pt x="1097" y="16"/>
                      <a:pt x="1101" y="21"/>
                    </a:cubicBezTo>
                    <a:cubicBezTo>
                      <a:pt x="1105" y="28"/>
                      <a:pt x="1105" y="35"/>
                      <a:pt x="1102" y="41"/>
                    </a:cubicBezTo>
                    <a:cubicBezTo>
                      <a:pt x="1003" y="224"/>
                      <a:pt x="703" y="780"/>
                      <a:pt x="546" y="1104"/>
                    </a:cubicBezTo>
                    <a:cubicBezTo>
                      <a:pt x="542" y="1112"/>
                      <a:pt x="536" y="1116"/>
                      <a:pt x="528" y="1116"/>
                    </a:cubicBezTo>
                    <a:close/>
                    <a:moveTo>
                      <a:pt x="1114" y="1089"/>
                    </a:moveTo>
                    <a:lnTo>
                      <a:pt x="1115" y="1089"/>
                    </a:lnTo>
                    <a:cubicBezTo>
                      <a:pt x="1232" y="1097"/>
                      <a:pt x="1300" y="1029"/>
                      <a:pt x="1337" y="970"/>
                    </a:cubicBezTo>
                    <a:cubicBezTo>
                      <a:pt x="1412" y="849"/>
                      <a:pt x="1418" y="671"/>
                      <a:pt x="1351" y="555"/>
                    </a:cubicBezTo>
                    <a:cubicBezTo>
                      <a:pt x="1320" y="503"/>
                      <a:pt x="1259" y="440"/>
                      <a:pt x="1146" y="445"/>
                    </a:cubicBezTo>
                    <a:cubicBezTo>
                      <a:pt x="1145" y="445"/>
                      <a:pt x="1145" y="445"/>
                      <a:pt x="1144" y="445"/>
                    </a:cubicBezTo>
                    <a:cubicBezTo>
                      <a:pt x="1053" y="440"/>
                      <a:pt x="975" y="483"/>
                      <a:pt x="922" y="568"/>
                    </a:cubicBezTo>
                    <a:cubicBezTo>
                      <a:pt x="848" y="690"/>
                      <a:pt x="841" y="867"/>
                      <a:pt x="909" y="980"/>
                    </a:cubicBezTo>
                    <a:cubicBezTo>
                      <a:pt x="939" y="1033"/>
                      <a:pt x="1000" y="1094"/>
                      <a:pt x="1113" y="1089"/>
                    </a:cubicBezTo>
                    <a:close/>
                    <a:moveTo>
                      <a:pt x="1134" y="1129"/>
                    </a:moveTo>
                    <a:cubicBezTo>
                      <a:pt x="1128" y="1129"/>
                      <a:pt x="1121" y="1129"/>
                      <a:pt x="1113" y="1128"/>
                    </a:cubicBezTo>
                    <a:cubicBezTo>
                      <a:pt x="1011" y="1132"/>
                      <a:pt x="926" y="1087"/>
                      <a:pt x="874" y="1000"/>
                    </a:cubicBezTo>
                    <a:cubicBezTo>
                      <a:pt x="801" y="876"/>
                      <a:pt x="807" y="681"/>
                      <a:pt x="889" y="548"/>
                    </a:cubicBezTo>
                    <a:cubicBezTo>
                      <a:pt x="949" y="450"/>
                      <a:pt x="1039" y="399"/>
                      <a:pt x="1145" y="406"/>
                    </a:cubicBezTo>
                    <a:cubicBezTo>
                      <a:pt x="1248" y="402"/>
                      <a:pt x="1333" y="448"/>
                      <a:pt x="1385" y="536"/>
                    </a:cubicBezTo>
                    <a:cubicBezTo>
                      <a:pt x="1459" y="662"/>
                      <a:pt x="1453" y="858"/>
                      <a:pt x="1370" y="991"/>
                    </a:cubicBezTo>
                    <a:cubicBezTo>
                      <a:pt x="1314" y="1080"/>
                      <a:pt x="1231" y="1129"/>
                      <a:pt x="1134" y="1129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56" name="Freeform: Shape 755">
                <a:extLst>
                  <a:ext uri="{FF2B5EF4-FFF2-40B4-BE49-F238E27FC236}">
                    <a16:creationId xmlns:a16="http://schemas.microsoft.com/office/drawing/2014/main" id="{E371AD61-EF33-4B7D-BB43-94430681D977}"/>
                  </a:ext>
                </a:extLst>
              </p:cNvPr>
              <p:cNvSpPr/>
              <p:nvPr/>
            </p:nvSpPr>
            <p:spPr>
              <a:xfrm>
                <a:off x="9366759" y="2701515"/>
                <a:ext cx="466127" cy="609746"/>
              </a:xfrm>
              <a:custGeom>
                <a:avLst/>
                <a:gdLst>
                  <a:gd name="connsiteX0" fmla="*/ 1315396 w 1367116"/>
                  <a:gd name="connsiteY0" fmla="*/ 1684902 h 1788339"/>
                  <a:gd name="connsiteX1" fmla="*/ 1367116 w 1367116"/>
                  <a:gd name="connsiteY1" fmla="*/ 1736620 h 1788339"/>
                  <a:gd name="connsiteX2" fmla="*/ 1315396 w 1367116"/>
                  <a:gd name="connsiteY2" fmla="*/ 1788339 h 1788339"/>
                  <a:gd name="connsiteX3" fmla="*/ 1263678 w 1367116"/>
                  <a:gd name="connsiteY3" fmla="*/ 1736620 h 1788339"/>
                  <a:gd name="connsiteX4" fmla="*/ 1315396 w 1367116"/>
                  <a:gd name="connsiteY4" fmla="*/ 1684902 h 1788339"/>
                  <a:gd name="connsiteX5" fmla="*/ 51720 w 1367116"/>
                  <a:gd name="connsiteY5" fmla="*/ 0 h 1788339"/>
                  <a:gd name="connsiteX6" fmla="*/ 103438 w 1367116"/>
                  <a:gd name="connsiteY6" fmla="*/ 51711 h 1788339"/>
                  <a:gd name="connsiteX7" fmla="*/ 51720 w 1367116"/>
                  <a:gd name="connsiteY7" fmla="*/ 102191 h 1788339"/>
                  <a:gd name="connsiteX8" fmla="*/ 0 w 1367116"/>
                  <a:gd name="connsiteY8" fmla="*/ 51711 h 1788339"/>
                  <a:gd name="connsiteX9" fmla="*/ 51720 w 1367116"/>
                  <a:gd name="connsiteY9" fmla="*/ 0 h 1788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367116" h="1788339">
                    <a:moveTo>
                      <a:pt x="1315396" y="1684902"/>
                    </a:moveTo>
                    <a:cubicBezTo>
                      <a:pt x="1342488" y="1684902"/>
                      <a:pt x="1367116" y="1708299"/>
                      <a:pt x="1367116" y="1736620"/>
                    </a:cubicBezTo>
                    <a:cubicBezTo>
                      <a:pt x="1367116" y="1764943"/>
                      <a:pt x="1342488" y="1788339"/>
                      <a:pt x="1315396" y="1788339"/>
                    </a:cubicBezTo>
                    <a:cubicBezTo>
                      <a:pt x="1287074" y="1788339"/>
                      <a:pt x="1263678" y="1764943"/>
                      <a:pt x="1263678" y="1736620"/>
                    </a:cubicBezTo>
                    <a:cubicBezTo>
                      <a:pt x="1263678" y="1708299"/>
                      <a:pt x="1287074" y="1684902"/>
                      <a:pt x="1315396" y="1684902"/>
                    </a:cubicBezTo>
                    <a:close/>
                    <a:moveTo>
                      <a:pt x="51720" y="0"/>
                    </a:moveTo>
                    <a:cubicBezTo>
                      <a:pt x="80042" y="0"/>
                      <a:pt x="103438" y="23393"/>
                      <a:pt x="103438" y="51711"/>
                    </a:cubicBezTo>
                    <a:cubicBezTo>
                      <a:pt x="103438" y="80029"/>
                      <a:pt x="80042" y="102191"/>
                      <a:pt x="51720" y="102191"/>
                    </a:cubicBezTo>
                    <a:cubicBezTo>
                      <a:pt x="23398" y="102191"/>
                      <a:pt x="0" y="80029"/>
                      <a:pt x="0" y="51711"/>
                    </a:cubicBezTo>
                    <a:cubicBezTo>
                      <a:pt x="0" y="23393"/>
                      <a:pt x="23398" y="0"/>
                      <a:pt x="5172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</p:grpSp>
        <p:grpSp>
          <p:nvGrpSpPr>
            <p:cNvPr id="757" name="Group 756">
              <a:extLst>
                <a:ext uri="{FF2B5EF4-FFF2-40B4-BE49-F238E27FC236}">
                  <a16:creationId xmlns:a16="http://schemas.microsoft.com/office/drawing/2014/main" id="{B53CA822-86EB-483B-90FC-4CE409A6BE7A}"/>
                </a:ext>
              </a:extLst>
            </p:cNvPr>
            <p:cNvGrpSpPr/>
            <p:nvPr/>
          </p:nvGrpSpPr>
          <p:grpSpPr>
            <a:xfrm>
              <a:off x="8018100" y="5236919"/>
              <a:ext cx="1219682" cy="1274886"/>
              <a:chOff x="7891047" y="2596987"/>
              <a:chExt cx="1220343" cy="1275581"/>
            </a:xfrm>
          </p:grpSpPr>
          <p:sp>
            <p:nvSpPr>
              <p:cNvPr id="758" name="Freeform: Shape 757">
                <a:extLst>
                  <a:ext uri="{FF2B5EF4-FFF2-40B4-BE49-F238E27FC236}">
                    <a16:creationId xmlns:a16="http://schemas.microsoft.com/office/drawing/2014/main" id="{89CB5680-158E-443A-A19E-32EE4E9F557A}"/>
                  </a:ext>
                </a:extLst>
              </p:cNvPr>
              <p:cNvSpPr/>
              <p:nvPr/>
            </p:nvSpPr>
            <p:spPr>
              <a:xfrm>
                <a:off x="7891047" y="2596987"/>
                <a:ext cx="1207168" cy="12755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842" h="3003">
                    <a:moveTo>
                      <a:pt x="1661" y="0"/>
                    </a:moveTo>
                    <a:cubicBezTo>
                      <a:pt x="1008" y="0"/>
                      <a:pt x="480" y="529"/>
                      <a:pt x="480" y="1181"/>
                    </a:cubicBezTo>
                    <a:cubicBezTo>
                      <a:pt x="480" y="1364"/>
                      <a:pt x="521" y="1535"/>
                      <a:pt x="594" y="1689"/>
                    </a:cubicBezTo>
                    <a:cubicBezTo>
                      <a:pt x="261" y="1721"/>
                      <a:pt x="0" y="2003"/>
                      <a:pt x="0" y="2344"/>
                    </a:cubicBezTo>
                    <a:cubicBezTo>
                      <a:pt x="0" y="2708"/>
                      <a:pt x="295" y="3003"/>
                      <a:pt x="658" y="3003"/>
                    </a:cubicBezTo>
                    <a:cubicBezTo>
                      <a:pt x="1022" y="3003"/>
                      <a:pt x="1317" y="2708"/>
                      <a:pt x="1317" y="2344"/>
                    </a:cubicBezTo>
                    <a:cubicBezTo>
                      <a:pt x="1317" y="2333"/>
                      <a:pt x="1317" y="2322"/>
                      <a:pt x="1316" y="2311"/>
                    </a:cubicBezTo>
                    <a:cubicBezTo>
                      <a:pt x="1425" y="2344"/>
                      <a:pt x="1541" y="2362"/>
                      <a:pt x="1661" y="2362"/>
                    </a:cubicBezTo>
                    <a:cubicBezTo>
                      <a:pt x="2312" y="2362"/>
                      <a:pt x="2842" y="1834"/>
                      <a:pt x="2842" y="1181"/>
                    </a:cubicBezTo>
                    <a:cubicBezTo>
                      <a:pt x="2842" y="529"/>
                      <a:pt x="2312" y="0"/>
                      <a:pt x="1661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59" name="Freeform: Shape 758">
                <a:extLst>
                  <a:ext uri="{FF2B5EF4-FFF2-40B4-BE49-F238E27FC236}">
                    <a16:creationId xmlns:a16="http://schemas.microsoft.com/office/drawing/2014/main" id="{78364078-FF46-407F-8FEA-A3EBEAB38072}"/>
                  </a:ext>
                </a:extLst>
              </p:cNvPr>
              <p:cNvSpPr/>
              <p:nvPr/>
            </p:nvSpPr>
            <p:spPr>
              <a:xfrm>
                <a:off x="8097979" y="2700665"/>
                <a:ext cx="1004911" cy="113791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66" h="2679">
                    <a:moveTo>
                      <a:pt x="2239" y="1130"/>
                    </a:moveTo>
                    <a:lnTo>
                      <a:pt x="2089" y="1130"/>
                    </a:lnTo>
                    <a:lnTo>
                      <a:pt x="2089" y="850"/>
                    </a:lnTo>
                    <a:cubicBezTo>
                      <a:pt x="2089" y="381"/>
                      <a:pt x="1675" y="0"/>
                      <a:pt x="1163" y="0"/>
                    </a:cubicBezTo>
                    <a:cubicBezTo>
                      <a:pt x="652" y="0"/>
                      <a:pt x="236" y="381"/>
                      <a:pt x="236" y="850"/>
                    </a:cubicBezTo>
                    <a:lnTo>
                      <a:pt x="236" y="1130"/>
                    </a:lnTo>
                    <a:lnTo>
                      <a:pt x="128" y="1130"/>
                    </a:lnTo>
                    <a:cubicBezTo>
                      <a:pt x="57" y="1130"/>
                      <a:pt x="0" y="1183"/>
                      <a:pt x="0" y="1247"/>
                    </a:cubicBezTo>
                    <a:cubicBezTo>
                      <a:pt x="0" y="1312"/>
                      <a:pt x="57" y="1364"/>
                      <a:pt x="128" y="1364"/>
                    </a:cubicBezTo>
                    <a:lnTo>
                      <a:pt x="236" y="1364"/>
                    </a:lnTo>
                    <a:lnTo>
                      <a:pt x="236" y="1829"/>
                    </a:lnTo>
                    <a:cubicBezTo>
                      <a:pt x="236" y="2298"/>
                      <a:pt x="652" y="2679"/>
                      <a:pt x="1163" y="2679"/>
                    </a:cubicBezTo>
                    <a:cubicBezTo>
                      <a:pt x="1675" y="2679"/>
                      <a:pt x="2089" y="2298"/>
                      <a:pt x="2089" y="1829"/>
                    </a:cubicBezTo>
                    <a:lnTo>
                      <a:pt x="2089" y="1364"/>
                    </a:lnTo>
                    <a:lnTo>
                      <a:pt x="2239" y="1364"/>
                    </a:lnTo>
                    <a:cubicBezTo>
                      <a:pt x="2309" y="1364"/>
                      <a:pt x="2366" y="1312"/>
                      <a:pt x="2366" y="1247"/>
                    </a:cubicBezTo>
                    <a:cubicBezTo>
                      <a:pt x="2366" y="1183"/>
                      <a:pt x="2309" y="1130"/>
                      <a:pt x="2239" y="113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60" name="Freeform: Shape 759">
                <a:extLst>
                  <a:ext uri="{FF2B5EF4-FFF2-40B4-BE49-F238E27FC236}">
                    <a16:creationId xmlns:a16="http://schemas.microsoft.com/office/drawing/2014/main" id="{42EA4E1C-DF77-4D37-83E1-28F212230549}"/>
                  </a:ext>
                </a:extLst>
              </p:cNvPr>
              <p:cNvSpPr/>
              <p:nvPr/>
            </p:nvSpPr>
            <p:spPr>
              <a:xfrm>
                <a:off x="8097979" y="2700665"/>
                <a:ext cx="1004911" cy="113791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66" h="2679">
                    <a:moveTo>
                      <a:pt x="2239" y="1130"/>
                    </a:moveTo>
                    <a:lnTo>
                      <a:pt x="2089" y="1130"/>
                    </a:lnTo>
                    <a:lnTo>
                      <a:pt x="2089" y="850"/>
                    </a:lnTo>
                    <a:cubicBezTo>
                      <a:pt x="2089" y="381"/>
                      <a:pt x="1675" y="0"/>
                      <a:pt x="1163" y="0"/>
                    </a:cubicBezTo>
                    <a:cubicBezTo>
                      <a:pt x="652" y="0"/>
                      <a:pt x="236" y="381"/>
                      <a:pt x="236" y="850"/>
                    </a:cubicBezTo>
                    <a:lnTo>
                      <a:pt x="236" y="1130"/>
                    </a:lnTo>
                    <a:lnTo>
                      <a:pt x="128" y="1130"/>
                    </a:lnTo>
                    <a:cubicBezTo>
                      <a:pt x="57" y="1130"/>
                      <a:pt x="0" y="1183"/>
                      <a:pt x="0" y="1247"/>
                    </a:cubicBezTo>
                    <a:cubicBezTo>
                      <a:pt x="0" y="1312"/>
                      <a:pt x="57" y="1364"/>
                      <a:pt x="128" y="1364"/>
                    </a:cubicBezTo>
                    <a:lnTo>
                      <a:pt x="236" y="1364"/>
                    </a:lnTo>
                    <a:lnTo>
                      <a:pt x="236" y="1829"/>
                    </a:lnTo>
                    <a:cubicBezTo>
                      <a:pt x="236" y="2298"/>
                      <a:pt x="652" y="2679"/>
                      <a:pt x="1163" y="2679"/>
                    </a:cubicBezTo>
                    <a:cubicBezTo>
                      <a:pt x="1675" y="2679"/>
                      <a:pt x="2089" y="2298"/>
                      <a:pt x="2089" y="1829"/>
                    </a:cubicBezTo>
                    <a:lnTo>
                      <a:pt x="2089" y="1364"/>
                    </a:lnTo>
                    <a:lnTo>
                      <a:pt x="2239" y="1364"/>
                    </a:lnTo>
                    <a:cubicBezTo>
                      <a:pt x="2309" y="1364"/>
                      <a:pt x="2366" y="1312"/>
                      <a:pt x="2366" y="1247"/>
                    </a:cubicBezTo>
                    <a:cubicBezTo>
                      <a:pt x="2366" y="1183"/>
                      <a:pt x="2309" y="1130"/>
                      <a:pt x="2239" y="1130"/>
                    </a:cubicBez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61" name="Freeform: Shape 760">
                <a:extLst>
                  <a:ext uri="{FF2B5EF4-FFF2-40B4-BE49-F238E27FC236}">
                    <a16:creationId xmlns:a16="http://schemas.microsoft.com/office/drawing/2014/main" id="{6FB7EB56-D685-42F3-8622-415D6D929258}"/>
                  </a:ext>
                </a:extLst>
              </p:cNvPr>
              <p:cNvSpPr/>
              <p:nvPr/>
            </p:nvSpPr>
            <p:spPr>
              <a:xfrm>
                <a:off x="8089906" y="2692165"/>
                <a:ext cx="1021484" cy="11544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405" h="2718">
                    <a:moveTo>
                      <a:pt x="147" y="1170"/>
                    </a:moveTo>
                    <a:cubicBezTo>
                      <a:pt x="87" y="1170"/>
                      <a:pt x="39" y="1213"/>
                      <a:pt x="39" y="1267"/>
                    </a:cubicBezTo>
                    <a:cubicBezTo>
                      <a:pt x="39" y="1321"/>
                      <a:pt x="87" y="1365"/>
                      <a:pt x="147" y="1365"/>
                    </a:cubicBezTo>
                    <a:lnTo>
                      <a:pt x="255" y="1365"/>
                    </a:lnTo>
                    <a:cubicBezTo>
                      <a:pt x="266" y="1365"/>
                      <a:pt x="275" y="1373"/>
                      <a:pt x="275" y="1384"/>
                    </a:cubicBezTo>
                    <a:lnTo>
                      <a:pt x="275" y="1849"/>
                    </a:lnTo>
                    <a:cubicBezTo>
                      <a:pt x="275" y="2307"/>
                      <a:pt x="682" y="2679"/>
                      <a:pt x="1182" y="2679"/>
                    </a:cubicBezTo>
                    <a:cubicBezTo>
                      <a:pt x="1682" y="2679"/>
                      <a:pt x="2089" y="2307"/>
                      <a:pt x="2089" y="1849"/>
                    </a:cubicBezTo>
                    <a:lnTo>
                      <a:pt x="2089" y="1384"/>
                    </a:lnTo>
                    <a:cubicBezTo>
                      <a:pt x="2089" y="1373"/>
                      <a:pt x="2097" y="1365"/>
                      <a:pt x="2108" y="1365"/>
                    </a:cubicBezTo>
                    <a:lnTo>
                      <a:pt x="2258" y="1365"/>
                    </a:lnTo>
                    <a:cubicBezTo>
                      <a:pt x="2317" y="1365"/>
                      <a:pt x="2366" y="1321"/>
                      <a:pt x="2366" y="1267"/>
                    </a:cubicBezTo>
                    <a:cubicBezTo>
                      <a:pt x="2366" y="1213"/>
                      <a:pt x="2317" y="1170"/>
                      <a:pt x="2258" y="1170"/>
                    </a:cubicBezTo>
                    <a:lnTo>
                      <a:pt x="2108" y="1170"/>
                    </a:lnTo>
                    <a:cubicBezTo>
                      <a:pt x="2097" y="1170"/>
                      <a:pt x="2089" y="1161"/>
                      <a:pt x="2089" y="1150"/>
                    </a:cubicBezTo>
                    <a:lnTo>
                      <a:pt x="2089" y="870"/>
                    </a:lnTo>
                    <a:cubicBezTo>
                      <a:pt x="2089" y="412"/>
                      <a:pt x="1682" y="40"/>
                      <a:pt x="1182" y="40"/>
                    </a:cubicBezTo>
                    <a:cubicBezTo>
                      <a:pt x="682" y="40"/>
                      <a:pt x="275" y="412"/>
                      <a:pt x="275" y="870"/>
                    </a:cubicBezTo>
                    <a:lnTo>
                      <a:pt x="275" y="1150"/>
                    </a:lnTo>
                    <a:cubicBezTo>
                      <a:pt x="275" y="1161"/>
                      <a:pt x="266" y="1170"/>
                      <a:pt x="255" y="1170"/>
                    </a:cubicBezTo>
                    <a:close/>
                    <a:moveTo>
                      <a:pt x="1182" y="2718"/>
                    </a:moveTo>
                    <a:cubicBezTo>
                      <a:pt x="660" y="2718"/>
                      <a:pt x="236" y="2328"/>
                      <a:pt x="236" y="1849"/>
                    </a:cubicBezTo>
                    <a:lnTo>
                      <a:pt x="236" y="1404"/>
                    </a:lnTo>
                    <a:lnTo>
                      <a:pt x="147" y="1404"/>
                    </a:lnTo>
                    <a:cubicBezTo>
                      <a:pt x="65" y="1404"/>
                      <a:pt x="0" y="1343"/>
                      <a:pt x="0" y="1267"/>
                    </a:cubicBezTo>
                    <a:cubicBezTo>
                      <a:pt x="0" y="1192"/>
                      <a:pt x="65" y="1130"/>
                      <a:pt x="147" y="1130"/>
                    </a:cubicBezTo>
                    <a:lnTo>
                      <a:pt x="236" y="1130"/>
                    </a:lnTo>
                    <a:lnTo>
                      <a:pt x="236" y="870"/>
                    </a:lnTo>
                    <a:cubicBezTo>
                      <a:pt x="236" y="390"/>
                      <a:pt x="660" y="0"/>
                      <a:pt x="1182" y="0"/>
                    </a:cubicBezTo>
                    <a:cubicBezTo>
                      <a:pt x="1703" y="0"/>
                      <a:pt x="2128" y="390"/>
                      <a:pt x="2128" y="870"/>
                    </a:cubicBezTo>
                    <a:lnTo>
                      <a:pt x="2128" y="1130"/>
                    </a:lnTo>
                    <a:lnTo>
                      <a:pt x="2258" y="1130"/>
                    </a:lnTo>
                    <a:cubicBezTo>
                      <a:pt x="2339" y="1130"/>
                      <a:pt x="2405" y="1192"/>
                      <a:pt x="2405" y="1267"/>
                    </a:cubicBezTo>
                    <a:cubicBezTo>
                      <a:pt x="2405" y="1343"/>
                      <a:pt x="2339" y="1404"/>
                      <a:pt x="2258" y="1404"/>
                    </a:cubicBezTo>
                    <a:lnTo>
                      <a:pt x="2128" y="1404"/>
                    </a:lnTo>
                    <a:lnTo>
                      <a:pt x="2128" y="1849"/>
                    </a:lnTo>
                    <a:cubicBezTo>
                      <a:pt x="2128" y="2328"/>
                      <a:pt x="1703" y="2718"/>
                      <a:pt x="1182" y="2718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62" name="Freeform: Shape 761">
                <a:extLst>
                  <a:ext uri="{FF2B5EF4-FFF2-40B4-BE49-F238E27FC236}">
                    <a16:creationId xmlns:a16="http://schemas.microsoft.com/office/drawing/2014/main" id="{9585E211-BA57-4943-8C22-4A53830E41DC}"/>
                  </a:ext>
                </a:extLst>
              </p:cNvPr>
              <p:cNvSpPr/>
              <p:nvPr/>
            </p:nvSpPr>
            <p:spPr>
              <a:xfrm>
                <a:off x="8571754" y="3166366"/>
                <a:ext cx="57788" cy="18143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7" h="428">
                    <a:moveTo>
                      <a:pt x="75" y="0"/>
                    </a:moveTo>
                    <a:lnTo>
                      <a:pt x="62" y="0"/>
                    </a:lnTo>
                    <a:cubicBezTo>
                      <a:pt x="27" y="0"/>
                      <a:pt x="0" y="27"/>
                      <a:pt x="0" y="62"/>
                    </a:cubicBezTo>
                    <a:lnTo>
                      <a:pt x="0" y="366"/>
                    </a:lnTo>
                    <a:cubicBezTo>
                      <a:pt x="0" y="400"/>
                      <a:pt x="27" y="428"/>
                      <a:pt x="62" y="428"/>
                    </a:cubicBezTo>
                    <a:lnTo>
                      <a:pt x="75" y="428"/>
                    </a:lnTo>
                    <a:cubicBezTo>
                      <a:pt x="109" y="428"/>
                      <a:pt x="137" y="400"/>
                      <a:pt x="137" y="366"/>
                    </a:cubicBezTo>
                    <a:lnTo>
                      <a:pt x="137" y="62"/>
                    </a:lnTo>
                    <a:cubicBezTo>
                      <a:pt x="137" y="27"/>
                      <a:pt x="109" y="0"/>
                      <a:pt x="75" y="0"/>
                    </a:cubicBezTo>
                    <a:close/>
                  </a:path>
                </a:pathLst>
              </a:custGeom>
              <a:solidFill>
                <a:schemeClr val="accent4">
                  <a:alpha val="6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63" name="Freeform: Shape 762">
                <a:extLst>
                  <a:ext uri="{FF2B5EF4-FFF2-40B4-BE49-F238E27FC236}">
                    <a16:creationId xmlns:a16="http://schemas.microsoft.com/office/drawing/2014/main" id="{E473B92C-3C65-4738-BB78-0BD51E488A33}"/>
                  </a:ext>
                </a:extLst>
              </p:cNvPr>
              <p:cNvSpPr/>
              <p:nvPr/>
            </p:nvSpPr>
            <p:spPr>
              <a:xfrm>
                <a:off x="8400090" y="3411540"/>
                <a:ext cx="401115" cy="29106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45" h="686">
                    <a:moveTo>
                      <a:pt x="883" y="0"/>
                    </a:moveTo>
                    <a:lnTo>
                      <a:pt x="62" y="0"/>
                    </a:lnTo>
                    <a:cubicBezTo>
                      <a:pt x="27" y="0"/>
                      <a:pt x="0" y="28"/>
                      <a:pt x="0" y="62"/>
                    </a:cubicBezTo>
                    <a:lnTo>
                      <a:pt x="0" y="214"/>
                    </a:lnTo>
                    <a:cubicBezTo>
                      <a:pt x="0" y="474"/>
                      <a:pt x="211" y="686"/>
                      <a:pt x="472" y="686"/>
                    </a:cubicBezTo>
                    <a:cubicBezTo>
                      <a:pt x="733" y="686"/>
                      <a:pt x="945" y="474"/>
                      <a:pt x="945" y="214"/>
                    </a:cubicBezTo>
                    <a:lnTo>
                      <a:pt x="945" y="62"/>
                    </a:lnTo>
                    <a:cubicBezTo>
                      <a:pt x="945" y="28"/>
                      <a:pt x="917" y="0"/>
                      <a:pt x="883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64" name="Freeform: Shape 763">
                <a:extLst>
                  <a:ext uri="{FF2B5EF4-FFF2-40B4-BE49-F238E27FC236}">
                    <a16:creationId xmlns:a16="http://schemas.microsoft.com/office/drawing/2014/main" id="{46513B6E-6382-4807-B73D-9AE2C3950B64}"/>
                  </a:ext>
                </a:extLst>
              </p:cNvPr>
              <p:cNvSpPr/>
              <p:nvPr/>
            </p:nvSpPr>
            <p:spPr>
              <a:xfrm>
                <a:off x="8400090" y="3411540"/>
                <a:ext cx="401115" cy="6033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45" h="143">
                    <a:moveTo>
                      <a:pt x="883" y="0"/>
                    </a:moveTo>
                    <a:lnTo>
                      <a:pt x="62" y="0"/>
                    </a:lnTo>
                    <a:cubicBezTo>
                      <a:pt x="28" y="0"/>
                      <a:pt x="0" y="28"/>
                      <a:pt x="0" y="62"/>
                    </a:cubicBezTo>
                    <a:lnTo>
                      <a:pt x="0" y="143"/>
                    </a:lnTo>
                    <a:lnTo>
                      <a:pt x="945" y="143"/>
                    </a:lnTo>
                    <a:lnTo>
                      <a:pt x="945" y="62"/>
                    </a:lnTo>
                    <a:cubicBezTo>
                      <a:pt x="945" y="28"/>
                      <a:pt x="917" y="0"/>
                      <a:pt x="88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65" name="Freeform: Shape 764">
                <a:extLst>
                  <a:ext uri="{FF2B5EF4-FFF2-40B4-BE49-F238E27FC236}">
                    <a16:creationId xmlns:a16="http://schemas.microsoft.com/office/drawing/2014/main" id="{A11D12FA-5B7C-4702-8AAA-A60ED97FA2CA}"/>
                  </a:ext>
                </a:extLst>
              </p:cNvPr>
              <p:cNvSpPr/>
              <p:nvPr/>
            </p:nvSpPr>
            <p:spPr>
              <a:xfrm>
                <a:off x="8436207" y="3574705"/>
                <a:ext cx="331855" cy="12789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82" h="302">
                    <a:moveTo>
                      <a:pt x="782" y="88"/>
                    </a:moveTo>
                    <a:cubicBezTo>
                      <a:pt x="697" y="35"/>
                      <a:pt x="557" y="0"/>
                      <a:pt x="400" y="0"/>
                    </a:cubicBezTo>
                    <a:cubicBezTo>
                      <a:pt x="231" y="0"/>
                      <a:pt x="84" y="40"/>
                      <a:pt x="0" y="100"/>
                    </a:cubicBezTo>
                    <a:cubicBezTo>
                      <a:pt x="85" y="222"/>
                      <a:pt x="227" y="302"/>
                      <a:pt x="387" y="302"/>
                    </a:cubicBezTo>
                    <a:cubicBezTo>
                      <a:pt x="553" y="302"/>
                      <a:pt x="698" y="217"/>
                      <a:pt x="782" y="88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66" name="Freeform: Shape 765">
                <a:extLst>
                  <a:ext uri="{FF2B5EF4-FFF2-40B4-BE49-F238E27FC236}">
                    <a16:creationId xmlns:a16="http://schemas.microsoft.com/office/drawing/2014/main" id="{4EE086EF-AD2A-4085-BD17-855CDF9C1F57}"/>
                  </a:ext>
                </a:extLst>
              </p:cNvPr>
              <p:cNvSpPr/>
              <p:nvPr/>
            </p:nvSpPr>
            <p:spPr>
              <a:xfrm>
                <a:off x="8345702" y="2596987"/>
                <a:ext cx="752516" cy="51881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72" h="1222">
                    <a:moveTo>
                      <a:pt x="591" y="0"/>
                    </a:moveTo>
                    <a:cubicBezTo>
                      <a:pt x="375" y="0"/>
                      <a:pt x="174" y="58"/>
                      <a:pt x="0" y="159"/>
                    </a:cubicBezTo>
                    <a:cubicBezTo>
                      <a:pt x="0" y="159"/>
                      <a:pt x="334" y="1469"/>
                      <a:pt x="1772" y="1181"/>
                    </a:cubicBezTo>
                    <a:cubicBezTo>
                      <a:pt x="1772" y="529"/>
                      <a:pt x="1242" y="0"/>
                      <a:pt x="591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67" name="Freeform: Shape 766">
                <a:extLst>
                  <a:ext uri="{FF2B5EF4-FFF2-40B4-BE49-F238E27FC236}">
                    <a16:creationId xmlns:a16="http://schemas.microsoft.com/office/drawing/2014/main" id="{1A0119F6-1505-4283-8F56-ECC5BD543369}"/>
                  </a:ext>
                </a:extLst>
              </p:cNvPr>
              <p:cNvSpPr/>
              <p:nvPr/>
            </p:nvSpPr>
            <p:spPr>
              <a:xfrm>
                <a:off x="8369922" y="3001501"/>
                <a:ext cx="161041" cy="416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80" h="99">
                    <a:moveTo>
                      <a:pt x="335" y="99"/>
                    </a:moveTo>
                    <a:lnTo>
                      <a:pt x="44" y="99"/>
                    </a:lnTo>
                    <a:cubicBezTo>
                      <a:pt x="20" y="99"/>
                      <a:pt x="0" y="79"/>
                      <a:pt x="0" y="55"/>
                    </a:cubicBezTo>
                    <a:lnTo>
                      <a:pt x="0" y="44"/>
                    </a:lnTo>
                    <a:cubicBezTo>
                      <a:pt x="0" y="20"/>
                      <a:pt x="20" y="0"/>
                      <a:pt x="44" y="0"/>
                    </a:cubicBezTo>
                    <a:lnTo>
                      <a:pt x="335" y="0"/>
                    </a:lnTo>
                    <a:cubicBezTo>
                      <a:pt x="360" y="0"/>
                      <a:pt x="380" y="20"/>
                      <a:pt x="380" y="44"/>
                    </a:cubicBezTo>
                    <a:lnTo>
                      <a:pt x="380" y="55"/>
                    </a:lnTo>
                    <a:cubicBezTo>
                      <a:pt x="380" y="79"/>
                      <a:pt x="360" y="99"/>
                      <a:pt x="335" y="99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68" name="Freeform: Shape 767">
                <a:extLst>
                  <a:ext uri="{FF2B5EF4-FFF2-40B4-BE49-F238E27FC236}">
                    <a16:creationId xmlns:a16="http://schemas.microsoft.com/office/drawing/2014/main" id="{9C291AB9-B67D-462A-A426-501ADB35C8D6}"/>
                  </a:ext>
                </a:extLst>
              </p:cNvPr>
              <p:cNvSpPr/>
              <p:nvPr/>
            </p:nvSpPr>
            <p:spPr>
              <a:xfrm>
                <a:off x="8355473" y="3161692"/>
                <a:ext cx="139796" cy="12577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0" h="297">
                    <a:moveTo>
                      <a:pt x="188" y="286"/>
                    </a:moveTo>
                    <a:cubicBezTo>
                      <a:pt x="177" y="301"/>
                      <a:pt x="156" y="301"/>
                      <a:pt x="144" y="286"/>
                    </a:cubicBezTo>
                    <a:lnTo>
                      <a:pt x="13" y="121"/>
                    </a:lnTo>
                    <a:cubicBezTo>
                      <a:pt x="-11" y="85"/>
                      <a:pt x="-2" y="37"/>
                      <a:pt x="34" y="13"/>
                    </a:cubicBezTo>
                    <a:cubicBezTo>
                      <a:pt x="70" y="-11"/>
                      <a:pt x="118" y="1"/>
                      <a:pt x="142" y="36"/>
                    </a:cubicBezTo>
                    <a:lnTo>
                      <a:pt x="163" y="66"/>
                    </a:lnTo>
                    <a:lnTo>
                      <a:pt x="190" y="32"/>
                    </a:lnTo>
                    <a:cubicBezTo>
                      <a:pt x="217" y="-2"/>
                      <a:pt x="266" y="-10"/>
                      <a:pt x="299" y="16"/>
                    </a:cubicBezTo>
                    <a:cubicBezTo>
                      <a:pt x="334" y="43"/>
                      <a:pt x="340" y="92"/>
                      <a:pt x="313" y="126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69" name="Freeform: Shape 768">
                <a:extLst>
                  <a:ext uri="{FF2B5EF4-FFF2-40B4-BE49-F238E27FC236}">
                    <a16:creationId xmlns:a16="http://schemas.microsoft.com/office/drawing/2014/main" id="{61F4A2B4-3E31-4E32-A6FF-F6CB89C08838}"/>
                  </a:ext>
                </a:extLst>
              </p:cNvPr>
              <p:cNvSpPr/>
              <p:nvPr/>
            </p:nvSpPr>
            <p:spPr>
              <a:xfrm>
                <a:off x="8706024" y="3161692"/>
                <a:ext cx="139796" cy="12577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0" h="297">
                    <a:moveTo>
                      <a:pt x="188" y="286"/>
                    </a:moveTo>
                    <a:cubicBezTo>
                      <a:pt x="177" y="301"/>
                      <a:pt x="156" y="301"/>
                      <a:pt x="145" y="286"/>
                    </a:cubicBezTo>
                    <a:lnTo>
                      <a:pt x="13" y="121"/>
                    </a:lnTo>
                    <a:cubicBezTo>
                      <a:pt x="-11" y="85"/>
                      <a:pt x="-2" y="37"/>
                      <a:pt x="34" y="13"/>
                    </a:cubicBezTo>
                    <a:cubicBezTo>
                      <a:pt x="71" y="-11"/>
                      <a:pt x="118" y="1"/>
                      <a:pt x="143" y="36"/>
                    </a:cubicBezTo>
                    <a:lnTo>
                      <a:pt x="163" y="66"/>
                    </a:lnTo>
                    <a:lnTo>
                      <a:pt x="190" y="32"/>
                    </a:lnTo>
                    <a:cubicBezTo>
                      <a:pt x="217" y="-2"/>
                      <a:pt x="266" y="-10"/>
                      <a:pt x="300" y="16"/>
                    </a:cubicBezTo>
                    <a:cubicBezTo>
                      <a:pt x="334" y="43"/>
                      <a:pt x="340" y="92"/>
                      <a:pt x="313" y="126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</p:grpSp>
      </p:grpSp>
      <p:grpSp>
        <p:nvGrpSpPr>
          <p:cNvPr id="771" name="Group 770">
            <a:extLst>
              <a:ext uri="{FF2B5EF4-FFF2-40B4-BE49-F238E27FC236}">
                <a16:creationId xmlns:a16="http://schemas.microsoft.com/office/drawing/2014/main" id="{0DAA8358-390E-4141-BFC1-6BFB6AC158DD}"/>
              </a:ext>
            </a:extLst>
          </p:cNvPr>
          <p:cNvGrpSpPr/>
          <p:nvPr/>
        </p:nvGrpSpPr>
        <p:grpSpPr>
          <a:xfrm>
            <a:off x="13403263" y="4967588"/>
            <a:ext cx="2950918" cy="1742110"/>
            <a:chOff x="2743238" y="5311973"/>
            <a:chExt cx="4756430" cy="2808014"/>
          </a:xfrm>
        </p:grpSpPr>
        <p:sp>
          <p:nvSpPr>
            <p:cNvPr id="772" name="Freeform: Shape 771">
              <a:extLst>
                <a:ext uri="{FF2B5EF4-FFF2-40B4-BE49-F238E27FC236}">
                  <a16:creationId xmlns:a16="http://schemas.microsoft.com/office/drawing/2014/main" id="{140A6E7B-5342-44D4-9D71-F44480FEFE17}"/>
                </a:ext>
              </a:extLst>
            </p:cNvPr>
            <p:cNvSpPr/>
            <p:nvPr/>
          </p:nvSpPr>
          <p:spPr>
            <a:xfrm>
              <a:off x="2759433" y="5328168"/>
              <a:ext cx="4725288" cy="27768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94" h="2230">
                  <a:moveTo>
                    <a:pt x="3625" y="0"/>
                  </a:moveTo>
                  <a:lnTo>
                    <a:pt x="169" y="0"/>
                  </a:lnTo>
                  <a:cubicBezTo>
                    <a:pt x="75" y="0"/>
                    <a:pt x="0" y="76"/>
                    <a:pt x="0" y="169"/>
                  </a:cubicBezTo>
                  <a:lnTo>
                    <a:pt x="0" y="2061"/>
                  </a:lnTo>
                  <a:cubicBezTo>
                    <a:pt x="0" y="2154"/>
                    <a:pt x="75" y="2230"/>
                    <a:pt x="169" y="2230"/>
                  </a:cubicBezTo>
                  <a:lnTo>
                    <a:pt x="3625" y="2230"/>
                  </a:lnTo>
                  <a:cubicBezTo>
                    <a:pt x="3718" y="2230"/>
                    <a:pt x="3794" y="2154"/>
                    <a:pt x="3794" y="2061"/>
                  </a:cubicBezTo>
                  <a:lnTo>
                    <a:pt x="3794" y="169"/>
                  </a:lnTo>
                  <a:cubicBezTo>
                    <a:pt x="3794" y="76"/>
                    <a:pt x="3718" y="0"/>
                    <a:pt x="3625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3" name="Freeform: Shape 772">
              <a:extLst>
                <a:ext uri="{FF2B5EF4-FFF2-40B4-BE49-F238E27FC236}">
                  <a16:creationId xmlns:a16="http://schemas.microsoft.com/office/drawing/2014/main" id="{3093143D-091F-4CC5-9912-87761B2C5BC9}"/>
                </a:ext>
              </a:extLst>
            </p:cNvPr>
            <p:cNvSpPr/>
            <p:nvPr/>
          </p:nvSpPr>
          <p:spPr>
            <a:xfrm>
              <a:off x="2743238" y="5311973"/>
              <a:ext cx="4756430" cy="28080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19" h="2255">
                  <a:moveTo>
                    <a:pt x="181" y="26"/>
                  </a:moveTo>
                  <a:cubicBezTo>
                    <a:pt x="95" y="26"/>
                    <a:pt x="25" y="95"/>
                    <a:pt x="25" y="181"/>
                  </a:cubicBezTo>
                  <a:lnTo>
                    <a:pt x="25" y="2075"/>
                  </a:lnTo>
                  <a:cubicBezTo>
                    <a:pt x="25" y="2160"/>
                    <a:pt x="95" y="2230"/>
                    <a:pt x="181" y="2230"/>
                  </a:cubicBezTo>
                  <a:lnTo>
                    <a:pt x="3639" y="2230"/>
                  </a:lnTo>
                  <a:cubicBezTo>
                    <a:pt x="3724" y="2230"/>
                    <a:pt x="3794" y="2160"/>
                    <a:pt x="3794" y="2075"/>
                  </a:cubicBezTo>
                  <a:lnTo>
                    <a:pt x="3794" y="181"/>
                  </a:lnTo>
                  <a:cubicBezTo>
                    <a:pt x="3794" y="95"/>
                    <a:pt x="3724" y="26"/>
                    <a:pt x="3639" y="26"/>
                  </a:cubicBezTo>
                  <a:close/>
                  <a:moveTo>
                    <a:pt x="3639" y="2255"/>
                  </a:moveTo>
                  <a:lnTo>
                    <a:pt x="181" y="2255"/>
                  </a:lnTo>
                  <a:cubicBezTo>
                    <a:pt x="81" y="2255"/>
                    <a:pt x="0" y="2174"/>
                    <a:pt x="0" y="2075"/>
                  </a:cubicBezTo>
                  <a:lnTo>
                    <a:pt x="0" y="181"/>
                  </a:lnTo>
                  <a:cubicBezTo>
                    <a:pt x="0" y="81"/>
                    <a:pt x="81" y="0"/>
                    <a:pt x="181" y="0"/>
                  </a:cubicBezTo>
                  <a:lnTo>
                    <a:pt x="3639" y="0"/>
                  </a:lnTo>
                  <a:cubicBezTo>
                    <a:pt x="3738" y="0"/>
                    <a:pt x="3819" y="81"/>
                    <a:pt x="3819" y="181"/>
                  </a:cubicBezTo>
                  <a:lnTo>
                    <a:pt x="3819" y="2075"/>
                  </a:lnTo>
                  <a:cubicBezTo>
                    <a:pt x="3819" y="2174"/>
                    <a:pt x="3738" y="2255"/>
                    <a:pt x="3639" y="225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4" name="Freeform: Shape 773">
              <a:extLst>
                <a:ext uri="{FF2B5EF4-FFF2-40B4-BE49-F238E27FC236}">
                  <a16:creationId xmlns:a16="http://schemas.microsoft.com/office/drawing/2014/main" id="{CAFF4958-39E7-4972-AD16-20285A078358}"/>
                </a:ext>
              </a:extLst>
            </p:cNvPr>
            <p:cNvSpPr/>
            <p:nvPr/>
          </p:nvSpPr>
          <p:spPr>
            <a:xfrm>
              <a:off x="2759433" y="5328168"/>
              <a:ext cx="2702122" cy="27768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70" h="2230">
                  <a:moveTo>
                    <a:pt x="0" y="182"/>
                  </a:moveTo>
                  <a:lnTo>
                    <a:pt x="0" y="2048"/>
                  </a:lnTo>
                  <a:cubicBezTo>
                    <a:pt x="0" y="2148"/>
                    <a:pt x="81" y="2230"/>
                    <a:pt x="182" y="2230"/>
                  </a:cubicBezTo>
                  <a:lnTo>
                    <a:pt x="1760" y="2230"/>
                  </a:lnTo>
                  <a:cubicBezTo>
                    <a:pt x="2014" y="1952"/>
                    <a:pt x="2170" y="1582"/>
                    <a:pt x="2170" y="1175"/>
                  </a:cubicBezTo>
                  <a:cubicBezTo>
                    <a:pt x="2170" y="707"/>
                    <a:pt x="1963" y="286"/>
                    <a:pt x="1636" y="0"/>
                  </a:cubicBezTo>
                  <a:lnTo>
                    <a:pt x="182" y="0"/>
                  </a:lnTo>
                  <a:cubicBezTo>
                    <a:pt x="81" y="0"/>
                    <a:pt x="0" y="82"/>
                    <a:pt x="0" y="182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5" name="Freeform: Shape 774">
              <a:extLst>
                <a:ext uri="{FF2B5EF4-FFF2-40B4-BE49-F238E27FC236}">
                  <a16:creationId xmlns:a16="http://schemas.microsoft.com/office/drawing/2014/main" id="{B4237363-9A5B-4141-B43D-27D8E1388623}"/>
                </a:ext>
              </a:extLst>
            </p:cNvPr>
            <p:cNvSpPr/>
            <p:nvPr/>
          </p:nvSpPr>
          <p:spPr>
            <a:xfrm>
              <a:off x="2743238" y="5311973"/>
              <a:ext cx="2733267" cy="28080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95" h="2255">
                  <a:moveTo>
                    <a:pt x="195" y="26"/>
                  </a:moveTo>
                  <a:cubicBezTo>
                    <a:pt x="101" y="26"/>
                    <a:pt x="25" y="102"/>
                    <a:pt x="25" y="195"/>
                  </a:cubicBezTo>
                  <a:lnTo>
                    <a:pt x="25" y="2061"/>
                  </a:lnTo>
                  <a:cubicBezTo>
                    <a:pt x="25" y="2154"/>
                    <a:pt x="101" y="2230"/>
                    <a:pt x="195" y="2230"/>
                  </a:cubicBezTo>
                  <a:lnTo>
                    <a:pt x="1767" y="2230"/>
                  </a:lnTo>
                  <a:cubicBezTo>
                    <a:pt x="2027" y="1945"/>
                    <a:pt x="2170" y="1575"/>
                    <a:pt x="2170" y="1188"/>
                  </a:cubicBezTo>
                  <a:cubicBezTo>
                    <a:pt x="2170" y="743"/>
                    <a:pt x="1979" y="320"/>
                    <a:pt x="1644" y="26"/>
                  </a:cubicBezTo>
                  <a:close/>
                  <a:moveTo>
                    <a:pt x="1773" y="2255"/>
                  </a:moveTo>
                  <a:lnTo>
                    <a:pt x="195" y="2255"/>
                  </a:lnTo>
                  <a:cubicBezTo>
                    <a:pt x="88" y="2255"/>
                    <a:pt x="0" y="2168"/>
                    <a:pt x="0" y="2061"/>
                  </a:cubicBezTo>
                  <a:lnTo>
                    <a:pt x="0" y="195"/>
                  </a:lnTo>
                  <a:cubicBezTo>
                    <a:pt x="0" y="88"/>
                    <a:pt x="88" y="0"/>
                    <a:pt x="195" y="0"/>
                  </a:cubicBezTo>
                  <a:lnTo>
                    <a:pt x="1649" y="0"/>
                  </a:lnTo>
                  <a:cubicBezTo>
                    <a:pt x="1652" y="0"/>
                    <a:pt x="1654" y="2"/>
                    <a:pt x="1657" y="4"/>
                  </a:cubicBezTo>
                  <a:cubicBezTo>
                    <a:pt x="1999" y="303"/>
                    <a:pt x="2195" y="734"/>
                    <a:pt x="2195" y="1188"/>
                  </a:cubicBezTo>
                  <a:cubicBezTo>
                    <a:pt x="2195" y="1583"/>
                    <a:pt x="2048" y="1961"/>
                    <a:pt x="1782" y="2251"/>
                  </a:cubicBezTo>
                  <a:cubicBezTo>
                    <a:pt x="1779" y="2254"/>
                    <a:pt x="1776" y="2255"/>
                    <a:pt x="1773" y="225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6" name="Freeform: Shape 775">
              <a:extLst>
                <a:ext uri="{FF2B5EF4-FFF2-40B4-BE49-F238E27FC236}">
                  <a16:creationId xmlns:a16="http://schemas.microsoft.com/office/drawing/2014/main" id="{34B92ABB-2BD5-4D3E-B283-C10F8C95B37A}"/>
                </a:ext>
              </a:extLst>
            </p:cNvPr>
            <p:cNvSpPr/>
            <p:nvPr/>
          </p:nvSpPr>
          <p:spPr>
            <a:xfrm>
              <a:off x="3224114" y="7619179"/>
              <a:ext cx="242929" cy="2379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2">
                  <a:moveTo>
                    <a:pt x="105" y="4"/>
                  </a:moveTo>
                  <a:lnTo>
                    <a:pt x="129" y="54"/>
                  </a:lnTo>
                  <a:cubicBezTo>
                    <a:pt x="130" y="56"/>
                    <a:pt x="133" y="58"/>
                    <a:pt x="135" y="59"/>
                  </a:cubicBezTo>
                  <a:lnTo>
                    <a:pt x="189" y="67"/>
                  </a:lnTo>
                  <a:cubicBezTo>
                    <a:pt x="195" y="67"/>
                    <a:pt x="198" y="76"/>
                    <a:pt x="193" y="80"/>
                  </a:cubicBezTo>
                  <a:lnTo>
                    <a:pt x="154" y="120"/>
                  </a:lnTo>
                  <a:cubicBezTo>
                    <a:pt x="152" y="122"/>
                    <a:pt x="152" y="124"/>
                    <a:pt x="152" y="127"/>
                  </a:cubicBezTo>
                  <a:lnTo>
                    <a:pt x="161" y="182"/>
                  </a:lnTo>
                  <a:cubicBezTo>
                    <a:pt x="163" y="189"/>
                    <a:pt x="155" y="194"/>
                    <a:pt x="149" y="191"/>
                  </a:cubicBezTo>
                  <a:lnTo>
                    <a:pt x="102" y="165"/>
                  </a:lnTo>
                  <a:cubicBezTo>
                    <a:pt x="100" y="163"/>
                    <a:pt x="96" y="163"/>
                    <a:pt x="94" y="165"/>
                  </a:cubicBezTo>
                  <a:lnTo>
                    <a:pt x="46" y="191"/>
                  </a:lnTo>
                  <a:cubicBezTo>
                    <a:pt x="40" y="194"/>
                    <a:pt x="33" y="189"/>
                    <a:pt x="35" y="182"/>
                  </a:cubicBezTo>
                  <a:lnTo>
                    <a:pt x="44" y="127"/>
                  </a:lnTo>
                  <a:cubicBezTo>
                    <a:pt x="44" y="124"/>
                    <a:pt x="43" y="122"/>
                    <a:pt x="41" y="120"/>
                  </a:cubicBezTo>
                  <a:lnTo>
                    <a:pt x="2" y="80"/>
                  </a:lnTo>
                  <a:cubicBezTo>
                    <a:pt x="-3" y="76"/>
                    <a:pt x="0" y="67"/>
                    <a:pt x="7" y="67"/>
                  </a:cubicBezTo>
                  <a:lnTo>
                    <a:pt x="60" y="59"/>
                  </a:lnTo>
                  <a:cubicBezTo>
                    <a:pt x="63" y="58"/>
                    <a:pt x="65" y="56"/>
                    <a:pt x="66" y="54"/>
                  </a:cubicBezTo>
                  <a:lnTo>
                    <a:pt x="90" y="4"/>
                  </a:lnTo>
                  <a:cubicBezTo>
                    <a:pt x="93" y="-1"/>
                    <a:pt x="102" y="-1"/>
                    <a:pt x="105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7" name="Freeform: Shape 776">
              <a:extLst>
                <a:ext uri="{FF2B5EF4-FFF2-40B4-BE49-F238E27FC236}">
                  <a16:creationId xmlns:a16="http://schemas.microsoft.com/office/drawing/2014/main" id="{CBCA1A2E-7B42-42DD-9CEF-DF18B320747E}"/>
                </a:ext>
              </a:extLst>
            </p:cNvPr>
            <p:cNvSpPr/>
            <p:nvPr/>
          </p:nvSpPr>
          <p:spPr>
            <a:xfrm>
              <a:off x="3212901" y="7606721"/>
              <a:ext cx="266599" cy="2616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5" h="211">
                  <a:moveTo>
                    <a:pt x="106" y="18"/>
                  </a:moveTo>
                  <a:close/>
                  <a:moveTo>
                    <a:pt x="21" y="85"/>
                  </a:moveTo>
                  <a:lnTo>
                    <a:pt x="58" y="123"/>
                  </a:lnTo>
                  <a:cubicBezTo>
                    <a:pt x="62" y="127"/>
                    <a:pt x="64" y="133"/>
                    <a:pt x="63" y="138"/>
                  </a:cubicBezTo>
                  <a:lnTo>
                    <a:pt x="54" y="191"/>
                  </a:lnTo>
                  <a:lnTo>
                    <a:pt x="100" y="167"/>
                  </a:lnTo>
                  <a:cubicBezTo>
                    <a:pt x="105" y="163"/>
                    <a:pt x="111" y="163"/>
                    <a:pt x="116" y="167"/>
                  </a:cubicBezTo>
                  <a:lnTo>
                    <a:pt x="162" y="191"/>
                  </a:lnTo>
                  <a:lnTo>
                    <a:pt x="153" y="138"/>
                  </a:lnTo>
                  <a:cubicBezTo>
                    <a:pt x="152" y="133"/>
                    <a:pt x="153" y="127"/>
                    <a:pt x="158" y="123"/>
                  </a:cubicBezTo>
                  <a:lnTo>
                    <a:pt x="195" y="85"/>
                  </a:lnTo>
                  <a:lnTo>
                    <a:pt x="144" y="78"/>
                  </a:lnTo>
                  <a:cubicBezTo>
                    <a:pt x="138" y="77"/>
                    <a:pt x="133" y="73"/>
                    <a:pt x="130" y="68"/>
                  </a:cubicBezTo>
                  <a:lnTo>
                    <a:pt x="108" y="20"/>
                  </a:lnTo>
                  <a:lnTo>
                    <a:pt x="85" y="68"/>
                  </a:lnTo>
                  <a:cubicBezTo>
                    <a:pt x="82" y="73"/>
                    <a:pt x="78" y="77"/>
                    <a:pt x="72" y="78"/>
                  </a:cubicBezTo>
                  <a:close/>
                  <a:moveTo>
                    <a:pt x="53" y="211"/>
                  </a:moveTo>
                  <a:cubicBezTo>
                    <a:pt x="49" y="211"/>
                    <a:pt x="45" y="210"/>
                    <a:pt x="42" y="207"/>
                  </a:cubicBezTo>
                  <a:cubicBezTo>
                    <a:pt x="37" y="204"/>
                    <a:pt x="34" y="197"/>
                    <a:pt x="36" y="190"/>
                  </a:cubicBezTo>
                  <a:lnTo>
                    <a:pt x="45" y="136"/>
                  </a:lnTo>
                  <a:lnTo>
                    <a:pt x="6" y="97"/>
                  </a:lnTo>
                  <a:cubicBezTo>
                    <a:pt x="1" y="92"/>
                    <a:pt x="-1" y="85"/>
                    <a:pt x="1" y="79"/>
                  </a:cubicBezTo>
                  <a:cubicBezTo>
                    <a:pt x="4" y="73"/>
                    <a:pt x="8" y="68"/>
                    <a:pt x="15" y="68"/>
                  </a:cubicBezTo>
                  <a:lnTo>
                    <a:pt x="69" y="59"/>
                  </a:lnTo>
                  <a:lnTo>
                    <a:pt x="92" y="10"/>
                  </a:lnTo>
                  <a:cubicBezTo>
                    <a:pt x="95" y="4"/>
                    <a:pt x="101" y="0"/>
                    <a:pt x="108" y="0"/>
                  </a:cubicBezTo>
                  <a:cubicBezTo>
                    <a:pt x="114" y="0"/>
                    <a:pt x="121" y="4"/>
                    <a:pt x="123" y="10"/>
                  </a:cubicBezTo>
                  <a:lnTo>
                    <a:pt x="147" y="59"/>
                  </a:lnTo>
                  <a:lnTo>
                    <a:pt x="200" y="68"/>
                  </a:lnTo>
                  <a:cubicBezTo>
                    <a:pt x="207" y="68"/>
                    <a:pt x="212" y="73"/>
                    <a:pt x="214" y="79"/>
                  </a:cubicBezTo>
                  <a:cubicBezTo>
                    <a:pt x="216" y="85"/>
                    <a:pt x="215" y="92"/>
                    <a:pt x="210" y="97"/>
                  </a:cubicBezTo>
                  <a:lnTo>
                    <a:pt x="171" y="136"/>
                  </a:lnTo>
                  <a:lnTo>
                    <a:pt x="180" y="190"/>
                  </a:lnTo>
                  <a:cubicBezTo>
                    <a:pt x="182" y="197"/>
                    <a:pt x="179" y="204"/>
                    <a:pt x="173" y="207"/>
                  </a:cubicBezTo>
                  <a:cubicBezTo>
                    <a:pt x="168" y="212"/>
                    <a:pt x="161" y="212"/>
                    <a:pt x="155" y="209"/>
                  </a:cubicBezTo>
                  <a:lnTo>
                    <a:pt x="108" y="183"/>
                  </a:lnTo>
                  <a:lnTo>
                    <a:pt x="60" y="209"/>
                  </a:lnTo>
                  <a:cubicBezTo>
                    <a:pt x="58" y="210"/>
                    <a:pt x="55" y="211"/>
                    <a:pt x="53" y="2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8" name="Freeform: Shape 777">
              <a:extLst>
                <a:ext uri="{FF2B5EF4-FFF2-40B4-BE49-F238E27FC236}">
                  <a16:creationId xmlns:a16="http://schemas.microsoft.com/office/drawing/2014/main" id="{44150F6B-DA70-49AC-9288-96A7ED8B97E5}"/>
                </a:ext>
              </a:extLst>
            </p:cNvPr>
            <p:cNvSpPr/>
            <p:nvPr/>
          </p:nvSpPr>
          <p:spPr>
            <a:xfrm>
              <a:off x="3562969" y="7619179"/>
              <a:ext cx="242929" cy="2379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2">
                  <a:moveTo>
                    <a:pt x="105" y="4"/>
                  </a:moveTo>
                  <a:lnTo>
                    <a:pt x="129" y="54"/>
                  </a:lnTo>
                  <a:cubicBezTo>
                    <a:pt x="130" y="56"/>
                    <a:pt x="132" y="58"/>
                    <a:pt x="135" y="59"/>
                  </a:cubicBezTo>
                  <a:lnTo>
                    <a:pt x="188" y="67"/>
                  </a:lnTo>
                  <a:cubicBezTo>
                    <a:pt x="195" y="67"/>
                    <a:pt x="198" y="76"/>
                    <a:pt x="193" y="80"/>
                  </a:cubicBezTo>
                  <a:lnTo>
                    <a:pt x="154" y="120"/>
                  </a:lnTo>
                  <a:cubicBezTo>
                    <a:pt x="152" y="122"/>
                    <a:pt x="151" y="124"/>
                    <a:pt x="151" y="127"/>
                  </a:cubicBezTo>
                  <a:lnTo>
                    <a:pt x="161" y="182"/>
                  </a:lnTo>
                  <a:cubicBezTo>
                    <a:pt x="162" y="189"/>
                    <a:pt x="155" y="194"/>
                    <a:pt x="149" y="191"/>
                  </a:cubicBezTo>
                  <a:lnTo>
                    <a:pt x="101" y="165"/>
                  </a:lnTo>
                  <a:cubicBezTo>
                    <a:pt x="99" y="163"/>
                    <a:pt x="96" y="163"/>
                    <a:pt x="93" y="165"/>
                  </a:cubicBezTo>
                  <a:lnTo>
                    <a:pt x="46" y="191"/>
                  </a:lnTo>
                  <a:cubicBezTo>
                    <a:pt x="40" y="194"/>
                    <a:pt x="33" y="189"/>
                    <a:pt x="34" y="182"/>
                  </a:cubicBezTo>
                  <a:lnTo>
                    <a:pt x="43" y="127"/>
                  </a:lnTo>
                  <a:cubicBezTo>
                    <a:pt x="44" y="124"/>
                    <a:pt x="43" y="122"/>
                    <a:pt x="41" y="120"/>
                  </a:cubicBezTo>
                  <a:lnTo>
                    <a:pt x="2" y="80"/>
                  </a:lnTo>
                  <a:cubicBezTo>
                    <a:pt x="-3" y="76"/>
                    <a:pt x="0" y="67"/>
                    <a:pt x="7" y="67"/>
                  </a:cubicBezTo>
                  <a:lnTo>
                    <a:pt x="60" y="59"/>
                  </a:lnTo>
                  <a:cubicBezTo>
                    <a:pt x="63" y="58"/>
                    <a:pt x="65" y="56"/>
                    <a:pt x="67" y="54"/>
                  </a:cubicBezTo>
                  <a:lnTo>
                    <a:pt x="91" y="4"/>
                  </a:lnTo>
                  <a:cubicBezTo>
                    <a:pt x="93" y="-1"/>
                    <a:pt x="102" y="-1"/>
                    <a:pt x="105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9" name="Freeform: Shape 778">
              <a:extLst>
                <a:ext uri="{FF2B5EF4-FFF2-40B4-BE49-F238E27FC236}">
                  <a16:creationId xmlns:a16="http://schemas.microsoft.com/office/drawing/2014/main" id="{1BD877E5-64AA-4ABA-B64E-A2FB4CDC044F}"/>
                </a:ext>
              </a:extLst>
            </p:cNvPr>
            <p:cNvSpPr/>
            <p:nvPr/>
          </p:nvSpPr>
          <p:spPr>
            <a:xfrm>
              <a:off x="3551753" y="7606721"/>
              <a:ext cx="266599" cy="2616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5" h="211">
                  <a:moveTo>
                    <a:pt x="20" y="85"/>
                  </a:moveTo>
                  <a:lnTo>
                    <a:pt x="58" y="123"/>
                  </a:lnTo>
                  <a:cubicBezTo>
                    <a:pt x="62" y="127"/>
                    <a:pt x="64" y="133"/>
                    <a:pt x="63" y="138"/>
                  </a:cubicBezTo>
                  <a:lnTo>
                    <a:pt x="54" y="191"/>
                  </a:lnTo>
                  <a:lnTo>
                    <a:pt x="99" y="167"/>
                  </a:lnTo>
                  <a:cubicBezTo>
                    <a:pt x="105" y="163"/>
                    <a:pt x="111" y="163"/>
                    <a:pt x="116" y="167"/>
                  </a:cubicBezTo>
                  <a:lnTo>
                    <a:pt x="161" y="191"/>
                  </a:lnTo>
                  <a:lnTo>
                    <a:pt x="153" y="138"/>
                  </a:lnTo>
                  <a:cubicBezTo>
                    <a:pt x="152" y="133"/>
                    <a:pt x="154" y="127"/>
                    <a:pt x="157" y="123"/>
                  </a:cubicBezTo>
                  <a:lnTo>
                    <a:pt x="195" y="85"/>
                  </a:lnTo>
                  <a:lnTo>
                    <a:pt x="143" y="78"/>
                  </a:lnTo>
                  <a:cubicBezTo>
                    <a:pt x="138" y="77"/>
                    <a:pt x="133" y="73"/>
                    <a:pt x="130" y="68"/>
                  </a:cubicBezTo>
                  <a:lnTo>
                    <a:pt x="108" y="20"/>
                  </a:lnTo>
                  <a:lnTo>
                    <a:pt x="85" y="68"/>
                  </a:lnTo>
                  <a:cubicBezTo>
                    <a:pt x="82" y="73"/>
                    <a:pt x="77" y="77"/>
                    <a:pt x="72" y="78"/>
                  </a:cubicBezTo>
                  <a:close/>
                  <a:moveTo>
                    <a:pt x="52" y="211"/>
                  </a:moveTo>
                  <a:cubicBezTo>
                    <a:pt x="48" y="211"/>
                    <a:pt x="45" y="210"/>
                    <a:pt x="42" y="207"/>
                  </a:cubicBezTo>
                  <a:cubicBezTo>
                    <a:pt x="37" y="204"/>
                    <a:pt x="34" y="197"/>
                    <a:pt x="35" y="190"/>
                  </a:cubicBezTo>
                  <a:lnTo>
                    <a:pt x="44" y="136"/>
                  </a:lnTo>
                  <a:lnTo>
                    <a:pt x="6" y="97"/>
                  </a:lnTo>
                  <a:cubicBezTo>
                    <a:pt x="1" y="92"/>
                    <a:pt x="-1" y="85"/>
                    <a:pt x="1" y="79"/>
                  </a:cubicBezTo>
                  <a:cubicBezTo>
                    <a:pt x="3" y="73"/>
                    <a:pt x="9" y="68"/>
                    <a:pt x="16" y="68"/>
                  </a:cubicBezTo>
                  <a:lnTo>
                    <a:pt x="68" y="59"/>
                  </a:lnTo>
                  <a:lnTo>
                    <a:pt x="92" y="10"/>
                  </a:lnTo>
                  <a:cubicBezTo>
                    <a:pt x="95" y="4"/>
                    <a:pt x="101" y="0"/>
                    <a:pt x="108" y="0"/>
                  </a:cubicBezTo>
                  <a:cubicBezTo>
                    <a:pt x="114" y="0"/>
                    <a:pt x="121" y="4"/>
                    <a:pt x="123" y="10"/>
                  </a:cubicBezTo>
                  <a:lnTo>
                    <a:pt x="147" y="59"/>
                  </a:lnTo>
                  <a:lnTo>
                    <a:pt x="200" y="68"/>
                  </a:lnTo>
                  <a:cubicBezTo>
                    <a:pt x="206" y="68"/>
                    <a:pt x="212" y="73"/>
                    <a:pt x="214" y="79"/>
                  </a:cubicBezTo>
                  <a:cubicBezTo>
                    <a:pt x="216" y="85"/>
                    <a:pt x="214" y="92"/>
                    <a:pt x="210" y="97"/>
                  </a:cubicBezTo>
                  <a:lnTo>
                    <a:pt x="171" y="136"/>
                  </a:lnTo>
                  <a:lnTo>
                    <a:pt x="180" y="190"/>
                  </a:lnTo>
                  <a:cubicBezTo>
                    <a:pt x="181" y="197"/>
                    <a:pt x="179" y="204"/>
                    <a:pt x="173" y="207"/>
                  </a:cubicBezTo>
                  <a:cubicBezTo>
                    <a:pt x="168" y="212"/>
                    <a:pt x="160" y="212"/>
                    <a:pt x="155" y="209"/>
                  </a:cubicBezTo>
                  <a:lnTo>
                    <a:pt x="108" y="183"/>
                  </a:lnTo>
                  <a:lnTo>
                    <a:pt x="61" y="209"/>
                  </a:lnTo>
                  <a:cubicBezTo>
                    <a:pt x="58" y="210"/>
                    <a:pt x="55" y="211"/>
                    <a:pt x="52" y="2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0" name="Freeform: Shape 779">
              <a:extLst>
                <a:ext uri="{FF2B5EF4-FFF2-40B4-BE49-F238E27FC236}">
                  <a16:creationId xmlns:a16="http://schemas.microsoft.com/office/drawing/2014/main" id="{8D521026-146E-496D-AF18-55F727B8151B}"/>
                </a:ext>
              </a:extLst>
            </p:cNvPr>
            <p:cNvSpPr/>
            <p:nvPr/>
          </p:nvSpPr>
          <p:spPr>
            <a:xfrm>
              <a:off x="3901824" y="7619179"/>
              <a:ext cx="242929" cy="2379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2">
                  <a:moveTo>
                    <a:pt x="106" y="4"/>
                  </a:moveTo>
                  <a:lnTo>
                    <a:pt x="130" y="54"/>
                  </a:lnTo>
                  <a:cubicBezTo>
                    <a:pt x="131" y="56"/>
                    <a:pt x="133" y="58"/>
                    <a:pt x="136" y="59"/>
                  </a:cubicBezTo>
                  <a:lnTo>
                    <a:pt x="189" y="67"/>
                  </a:lnTo>
                  <a:cubicBezTo>
                    <a:pt x="196" y="67"/>
                    <a:pt x="199" y="76"/>
                    <a:pt x="194" y="80"/>
                  </a:cubicBezTo>
                  <a:lnTo>
                    <a:pt x="155" y="120"/>
                  </a:lnTo>
                  <a:cubicBezTo>
                    <a:pt x="153" y="122"/>
                    <a:pt x="152" y="124"/>
                    <a:pt x="153" y="127"/>
                  </a:cubicBezTo>
                  <a:lnTo>
                    <a:pt x="162" y="182"/>
                  </a:lnTo>
                  <a:cubicBezTo>
                    <a:pt x="163" y="189"/>
                    <a:pt x="156" y="194"/>
                    <a:pt x="150" y="191"/>
                  </a:cubicBezTo>
                  <a:lnTo>
                    <a:pt x="103" y="165"/>
                  </a:lnTo>
                  <a:cubicBezTo>
                    <a:pt x="100" y="163"/>
                    <a:pt x="97" y="163"/>
                    <a:pt x="95" y="165"/>
                  </a:cubicBezTo>
                  <a:lnTo>
                    <a:pt x="47" y="191"/>
                  </a:lnTo>
                  <a:cubicBezTo>
                    <a:pt x="41" y="194"/>
                    <a:pt x="34" y="189"/>
                    <a:pt x="35" y="182"/>
                  </a:cubicBezTo>
                  <a:lnTo>
                    <a:pt x="45" y="127"/>
                  </a:lnTo>
                  <a:cubicBezTo>
                    <a:pt x="45" y="124"/>
                    <a:pt x="44" y="122"/>
                    <a:pt x="42" y="120"/>
                  </a:cubicBezTo>
                  <a:lnTo>
                    <a:pt x="3" y="80"/>
                  </a:lnTo>
                  <a:cubicBezTo>
                    <a:pt x="-2" y="76"/>
                    <a:pt x="1" y="67"/>
                    <a:pt x="7" y="67"/>
                  </a:cubicBezTo>
                  <a:lnTo>
                    <a:pt x="61" y="59"/>
                  </a:lnTo>
                  <a:cubicBezTo>
                    <a:pt x="64" y="58"/>
                    <a:pt x="66" y="56"/>
                    <a:pt x="67" y="54"/>
                  </a:cubicBezTo>
                  <a:lnTo>
                    <a:pt x="91" y="4"/>
                  </a:lnTo>
                  <a:cubicBezTo>
                    <a:pt x="94" y="-1"/>
                    <a:pt x="103" y="-1"/>
                    <a:pt x="106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1" name="Freeform: Shape 780">
              <a:extLst>
                <a:ext uri="{FF2B5EF4-FFF2-40B4-BE49-F238E27FC236}">
                  <a16:creationId xmlns:a16="http://schemas.microsoft.com/office/drawing/2014/main" id="{0AE63764-070C-4B56-A1A0-C8F3391798D1}"/>
                </a:ext>
              </a:extLst>
            </p:cNvPr>
            <p:cNvSpPr/>
            <p:nvPr/>
          </p:nvSpPr>
          <p:spPr>
            <a:xfrm>
              <a:off x="3890609" y="7606721"/>
              <a:ext cx="266599" cy="2616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5" h="211">
                  <a:moveTo>
                    <a:pt x="20" y="85"/>
                  </a:moveTo>
                  <a:lnTo>
                    <a:pt x="58" y="123"/>
                  </a:lnTo>
                  <a:cubicBezTo>
                    <a:pt x="61" y="127"/>
                    <a:pt x="63" y="133"/>
                    <a:pt x="63" y="138"/>
                  </a:cubicBezTo>
                  <a:lnTo>
                    <a:pt x="54" y="191"/>
                  </a:lnTo>
                  <a:lnTo>
                    <a:pt x="99" y="167"/>
                  </a:lnTo>
                  <a:cubicBezTo>
                    <a:pt x="104" y="163"/>
                    <a:pt x="111" y="163"/>
                    <a:pt x="116" y="167"/>
                  </a:cubicBezTo>
                  <a:lnTo>
                    <a:pt x="161" y="191"/>
                  </a:lnTo>
                  <a:lnTo>
                    <a:pt x="153" y="138"/>
                  </a:lnTo>
                  <a:cubicBezTo>
                    <a:pt x="151" y="133"/>
                    <a:pt x="153" y="127"/>
                    <a:pt x="157" y="123"/>
                  </a:cubicBezTo>
                  <a:lnTo>
                    <a:pt x="195" y="85"/>
                  </a:lnTo>
                  <a:lnTo>
                    <a:pt x="143" y="78"/>
                  </a:lnTo>
                  <a:cubicBezTo>
                    <a:pt x="138" y="77"/>
                    <a:pt x="132" y="73"/>
                    <a:pt x="130" y="68"/>
                  </a:cubicBezTo>
                  <a:lnTo>
                    <a:pt x="107" y="20"/>
                  </a:lnTo>
                  <a:lnTo>
                    <a:pt x="85" y="68"/>
                  </a:lnTo>
                  <a:cubicBezTo>
                    <a:pt x="82" y="73"/>
                    <a:pt x="77" y="77"/>
                    <a:pt x="71" y="78"/>
                  </a:cubicBezTo>
                  <a:close/>
                  <a:moveTo>
                    <a:pt x="52" y="211"/>
                  </a:moveTo>
                  <a:cubicBezTo>
                    <a:pt x="49" y="211"/>
                    <a:pt x="45" y="210"/>
                    <a:pt x="42" y="207"/>
                  </a:cubicBezTo>
                  <a:cubicBezTo>
                    <a:pt x="36" y="204"/>
                    <a:pt x="34" y="197"/>
                    <a:pt x="35" y="190"/>
                  </a:cubicBezTo>
                  <a:lnTo>
                    <a:pt x="44" y="136"/>
                  </a:lnTo>
                  <a:lnTo>
                    <a:pt x="5" y="97"/>
                  </a:lnTo>
                  <a:cubicBezTo>
                    <a:pt x="1" y="92"/>
                    <a:pt x="-1" y="85"/>
                    <a:pt x="1" y="79"/>
                  </a:cubicBezTo>
                  <a:cubicBezTo>
                    <a:pt x="3" y="73"/>
                    <a:pt x="8" y="68"/>
                    <a:pt x="15" y="68"/>
                  </a:cubicBezTo>
                  <a:lnTo>
                    <a:pt x="68" y="59"/>
                  </a:lnTo>
                  <a:lnTo>
                    <a:pt x="91" y="10"/>
                  </a:lnTo>
                  <a:cubicBezTo>
                    <a:pt x="94" y="4"/>
                    <a:pt x="101" y="0"/>
                    <a:pt x="107" y="0"/>
                  </a:cubicBezTo>
                  <a:cubicBezTo>
                    <a:pt x="114" y="0"/>
                    <a:pt x="120" y="4"/>
                    <a:pt x="123" y="10"/>
                  </a:cubicBezTo>
                  <a:lnTo>
                    <a:pt x="146" y="59"/>
                  </a:lnTo>
                  <a:lnTo>
                    <a:pt x="200" y="68"/>
                  </a:lnTo>
                  <a:cubicBezTo>
                    <a:pt x="206" y="68"/>
                    <a:pt x="212" y="73"/>
                    <a:pt x="214" y="79"/>
                  </a:cubicBezTo>
                  <a:cubicBezTo>
                    <a:pt x="216" y="85"/>
                    <a:pt x="214" y="92"/>
                    <a:pt x="209" y="97"/>
                  </a:cubicBezTo>
                  <a:lnTo>
                    <a:pt x="171" y="136"/>
                  </a:lnTo>
                  <a:lnTo>
                    <a:pt x="180" y="190"/>
                  </a:lnTo>
                  <a:cubicBezTo>
                    <a:pt x="181" y="197"/>
                    <a:pt x="178" y="204"/>
                    <a:pt x="173" y="207"/>
                  </a:cubicBezTo>
                  <a:cubicBezTo>
                    <a:pt x="167" y="212"/>
                    <a:pt x="160" y="212"/>
                    <a:pt x="154" y="209"/>
                  </a:cubicBezTo>
                  <a:lnTo>
                    <a:pt x="107" y="183"/>
                  </a:lnTo>
                  <a:lnTo>
                    <a:pt x="60" y="209"/>
                  </a:lnTo>
                  <a:cubicBezTo>
                    <a:pt x="58" y="210"/>
                    <a:pt x="55" y="211"/>
                    <a:pt x="52" y="2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2" name="Freeform: Shape 781">
              <a:extLst>
                <a:ext uri="{FF2B5EF4-FFF2-40B4-BE49-F238E27FC236}">
                  <a16:creationId xmlns:a16="http://schemas.microsoft.com/office/drawing/2014/main" id="{E58B0053-1321-44ED-A3B7-ED53B69B096D}"/>
                </a:ext>
              </a:extLst>
            </p:cNvPr>
            <p:cNvSpPr/>
            <p:nvPr/>
          </p:nvSpPr>
          <p:spPr>
            <a:xfrm>
              <a:off x="4240680" y="7619179"/>
              <a:ext cx="242929" cy="2379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2">
                  <a:moveTo>
                    <a:pt x="106" y="4"/>
                  </a:moveTo>
                  <a:lnTo>
                    <a:pt x="130" y="54"/>
                  </a:lnTo>
                  <a:cubicBezTo>
                    <a:pt x="131" y="56"/>
                    <a:pt x="133" y="58"/>
                    <a:pt x="136" y="59"/>
                  </a:cubicBezTo>
                  <a:lnTo>
                    <a:pt x="189" y="67"/>
                  </a:lnTo>
                  <a:cubicBezTo>
                    <a:pt x="196" y="67"/>
                    <a:pt x="199" y="76"/>
                    <a:pt x="194" y="80"/>
                  </a:cubicBezTo>
                  <a:lnTo>
                    <a:pt x="155" y="120"/>
                  </a:lnTo>
                  <a:cubicBezTo>
                    <a:pt x="153" y="122"/>
                    <a:pt x="152" y="124"/>
                    <a:pt x="152" y="127"/>
                  </a:cubicBezTo>
                  <a:lnTo>
                    <a:pt x="161" y="182"/>
                  </a:lnTo>
                  <a:cubicBezTo>
                    <a:pt x="163" y="189"/>
                    <a:pt x="156" y="194"/>
                    <a:pt x="150" y="191"/>
                  </a:cubicBezTo>
                  <a:lnTo>
                    <a:pt x="102" y="165"/>
                  </a:lnTo>
                  <a:cubicBezTo>
                    <a:pt x="100" y="163"/>
                    <a:pt x="96" y="163"/>
                    <a:pt x="94" y="165"/>
                  </a:cubicBezTo>
                  <a:lnTo>
                    <a:pt x="47" y="191"/>
                  </a:lnTo>
                  <a:cubicBezTo>
                    <a:pt x="41" y="194"/>
                    <a:pt x="33" y="189"/>
                    <a:pt x="35" y="182"/>
                  </a:cubicBezTo>
                  <a:lnTo>
                    <a:pt x="44" y="127"/>
                  </a:lnTo>
                  <a:cubicBezTo>
                    <a:pt x="45" y="124"/>
                    <a:pt x="44" y="122"/>
                    <a:pt x="42" y="120"/>
                  </a:cubicBezTo>
                  <a:lnTo>
                    <a:pt x="3" y="80"/>
                  </a:lnTo>
                  <a:cubicBezTo>
                    <a:pt x="-2" y="76"/>
                    <a:pt x="1" y="67"/>
                    <a:pt x="7" y="67"/>
                  </a:cubicBezTo>
                  <a:lnTo>
                    <a:pt x="61" y="59"/>
                  </a:lnTo>
                  <a:cubicBezTo>
                    <a:pt x="64" y="58"/>
                    <a:pt x="66" y="56"/>
                    <a:pt x="67" y="54"/>
                  </a:cubicBezTo>
                  <a:lnTo>
                    <a:pt x="91" y="4"/>
                  </a:lnTo>
                  <a:cubicBezTo>
                    <a:pt x="94" y="-1"/>
                    <a:pt x="103" y="-1"/>
                    <a:pt x="106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3" name="Freeform: Shape 782">
              <a:extLst>
                <a:ext uri="{FF2B5EF4-FFF2-40B4-BE49-F238E27FC236}">
                  <a16:creationId xmlns:a16="http://schemas.microsoft.com/office/drawing/2014/main" id="{83D3A9B9-90D4-403D-8AC2-4A3E859BE37B}"/>
                </a:ext>
              </a:extLst>
            </p:cNvPr>
            <p:cNvSpPr/>
            <p:nvPr/>
          </p:nvSpPr>
          <p:spPr>
            <a:xfrm>
              <a:off x="4229468" y="7606721"/>
              <a:ext cx="266599" cy="2616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5" h="211">
                  <a:moveTo>
                    <a:pt x="20" y="85"/>
                  </a:moveTo>
                  <a:lnTo>
                    <a:pt x="57" y="123"/>
                  </a:lnTo>
                  <a:cubicBezTo>
                    <a:pt x="62" y="127"/>
                    <a:pt x="63" y="133"/>
                    <a:pt x="62" y="138"/>
                  </a:cubicBezTo>
                  <a:lnTo>
                    <a:pt x="54" y="191"/>
                  </a:lnTo>
                  <a:lnTo>
                    <a:pt x="99" y="167"/>
                  </a:lnTo>
                  <a:cubicBezTo>
                    <a:pt x="104" y="163"/>
                    <a:pt x="110" y="163"/>
                    <a:pt x="115" y="167"/>
                  </a:cubicBezTo>
                  <a:lnTo>
                    <a:pt x="161" y="191"/>
                  </a:lnTo>
                  <a:lnTo>
                    <a:pt x="152" y="138"/>
                  </a:lnTo>
                  <a:cubicBezTo>
                    <a:pt x="151" y="133"/>
                    <a:pt x="153" y="127"/>
                    <a:pt x="157" y="123"/>
                  </a:cubicBezTo>
                  <a:lnTo>
                    <a:pt x="194" y="85"/>
                  </a:lnTo>
                  <a:lnTo>
                    <a:pt x="143" y="78"/>
                  </a:lnTo>
                  <a:cubicBezTo>
                    <a:pt x="138" y="77"/>
                    <a:pt x="133" y="73"/>
                    <a:pt x="130" y="68"/>
                  </a:cubicBezTo>
                  <a:lnTo>
                    <a:pt x="108" y="20"/>
                  </a:lnTo>
                  <a:lnTo>
                    <a:pt x="85" y="68"/>
                  </a:lnTo>
                  <a:cubicBezTo>
                    <a:pt x="82" y="73"/>
                    <a:pt x="77" y="77"/>
                    <a:pt x="71" y="78"/>
                  </a:cubicBezTo>
                  <a:close/>
                  <a:moveTo>
                    <a:pt x="52" y="211"/>
                  </a:moveTo>
                  <a:cubicBezTo>
                    <a:pt x="48" y="211"/>
                    <a:pt x="45" y="210"/>
                    <a:pt x="42" y="207"/>
                  </a:cubicBezTo>
                  <a:cubicBezTo>
                    <a:pt x="36" y="204"/>
                    <a:pt x="34" y="197"/>
                    <a:pt x="35" y="190"/>
                  </a:cubicBezTo>
                  <a:lnTo>
                    <a:pt x="44" y="136"/>
                  </a:lnTo>
                  <a:lnTo>
                    <a:pt x="5" y="97"/>
                  </a:lnTo>
                  <a:cubicBezTo>
                    <a:pt x="0" y="92"/>
                    <a:pt x="-1" y="85"/>
                    <a:pt x="1" y="79"/>
                  </a:cubicBezTo>
                  <a:cubicBezTo>
                    <a:pt x="3" y="73"/>
                    <a:pt x="8" y="68"/>
                    <a:pt x="15" y="68"/>
                  </a:cubicBezTo>
                  <a:lnTo>
                    <a:pt x="68" y="59"/>
                  </a:lnTo>
                  <a:lnTo>
                    <a:pt x="92" y="10"/>
                  </a:lnTo>
                  <a:cubicBezTo>
                    <a:pt x="95" y="4"/>
                    <a:pt x="101" y="0"/>
                    <a:pt x="108" y="0"/>
                  </a:cubicBezTo>
                  <a:cubicBezTo>
                    <a:pt x="114" y="0"/>
                    <a:pt x="120" y="4"/>
                    <a:pt x="123" y="10"/>
                  </a:cubicBezTo>
                  <a:lnTo>
                    <a:pt x="147" y="59"/>
                  </a:lnTo>
                  <a:lnTo>
                    <a:pt x="200" y="68"/>
                  </a:lnTo>
                  <a:cubicBezTo>
                    <a:pt x="206" y="68"/>
                    <a:pt x="212" y="73"/>
                    <a:pt x="214" y="79"/>
                  </a:cubicBezTo>
                  <a:cubicBezTo>
                    <a:pt x="216" y="85"/>
                    <a:pt x="214" y="92"/>
                    <a:pt x="210" y="97"/>
                  </a:cubicBezTo>
                  <a:lnTo>
                    <a:pt x="170" y="136"/>
                  </a:lnTo>
                  <a:lnTo>
                    <a:pt x="180" y="190"/>
                  </a:lnTo>
                  <a:cubicBezTo>
                    <a:pt x="181" y="197"/>
                    <a:pt x="178" y="204"/>
                    <a:pt x="173" y="207"/>
                  </a:cubicBezTo>
                  <a:cubicBezTo>
                    <a:pt x="167" y="212"/>
                    <a:pt x="160" y="212"/>
                    <a:pt x="155" y="209"/>
                  </a:cubicBezTo>
                  <a:lnTo>
                    <a:pt x="108" y="183"/>
                  </a:lnTo>
                  <a:lnTo>
                    <a:pt x="60" y="209"/>
                  </a:lnTo>
                  <a:cubicBezTo>
                    <a:pt x="58" y="210"/>
                    <a:pt x="55" y="211"/>
                    <a:pt x="52" y="2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4" name="Freeform: Shape 783">
              <a:extLst>
                <a:ext uri="{FF2B5EF4-FFF2-40B4-BE49-F238E27FC236}">
                  <a16:creationId xmlns:a16="http://schemas.microsoft.com/office/drawing/2014/main" id="{BFF06A76-9D39-473C-AE3C-84A5E63C7C92}"/>
                </a:ext>
              </a:extLst>
            </p:cNvPr>
            <p:cNvSpPr/>
            <p:nvPr/>
          </p:nvSpPr>
          <p:spPr>
            <a:xfrm>
              <a:off x="4579532" y="7619179"/>
              <a:ext cx="242929" cy="2379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2">
                  <a:moveTo>
                    <a:pt x="105" y="4"/>
                  </a:moveTo>
                  <a:lnTo>
                    <a:pt x="129" y="54"/>
                  </a:lnTo>
                  <a:cubicBezTo>
                    <a:pt x="130" y="56"/>
                    <a:pt x="133" y="58"/>
                    <a:pt x="135" y="59"/>
                  </a:cubicBezTo>
                  <a:lnTo>
                    <a:pt x="189" y="67"/>
                  </a:lnTo>
                  <a:cubicBezTo>
                    <a:pt x="196" y="67"/>
                    <a:pt x="198" y="76"/>
                    <a:pt x="193" y="80"/>
                  </a:cubicBezTo>
                  <a:lnTo>
                    <a:pt x="154" y="120"/>
                  </a:lnTo>
                  <a:cubicBezTo>
                    <a:pt x="152" y="122"/>
                    <a:pt x="152" y="124"/>
                    <a:pt x="152" y="127"/>
                  </a:cubicBezTo>
                  <a:lnTo>
                    <a:pt x="162" y="182"/>
                  </a:lnTo>
                  <a:cubicBezTo>
                    <a:pt x="163" y="189"/>
                    <a:pt x="156" y="194"/>
                    <a:pt x="149" y="191"/>
                  </a:cubicBezTo>
                  <a:lnTo>
                    <a:pt x="102" y="165"/>
                  </a:lnTo>
                  <a:cubicBezTo>
                    <a:pt x="100" y="163"/>
                    <a:pt x="97" y="163"/>
                    <a:pt x="94" y="165"/>
                  </a:cubicBezTo>
                  <a:lnTo>
                    <a:pt x="47" y="191"/>
                  </a:lnTo>
                  <a:cubicBezTo>
                    <a:pt x="41" y="194"/>
                    <a:pt x="34" y="189"/>
                    <a:pt x="35" y="182"/>
                  </a:cubicBezTo>
                  <a:lnTo>
                    <a:pt x="44" y="127"/>
                  </a:lnTo>
                  <a:cubicBezTo>
                    <a:pt x="44" y="124"/>
                    <a:pt x="43" y="122"/>
                    <a:pt x="42" y="120"/>
                  </a:cubicBezTo>
                  <a:lnTo>
                    <a:pt x="2" y="80"/>
                  </a:lnTo>
                  <a:cubicBezTo>
                    <a:pt x="-2" y="76"/>
                    <a:pt x="1" y="67"/>
                    <a:pt x="7" y="67"/>
                  </a:cubicBezTo>
                  <a:lnTo>
                    <a:pt x="61" y="59"/>
                  </a:lnTo>
                  <a:cubicBezTo>
                    <a:pt x="64" y="58"/>
                    <a:pt x="65" y="56"/>
                    <a:pt x="67" y="54"/>
                  </a:cubicBezTo>
                  <a:lnTo>
                    <a:pt x="91" y="4"/>
                  </a:lnTo>
                  <a:cubicBezTo>
                    <a:pt x="94" y="-1"/>
                    <a:pt x="102" y="-1"/>
                    <a:pt x="105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5" name="Freeform: Shape 784">
              <a:extLst>
                <a:ext uri="{FF2B5EF4-FFF2-40B4-BE49-F238E27FC236}">
                  <a16:creationId xmlns:a16="http://schemas.microsoft.com/office/drawing/2014/main" id="{A8D68B7F-5DC1-49A3-B8B0-A76E9AD0785E}"/>
                </a:ext>
              </a:extLst>
            </p:cNvPr>
            <p:cNvSpPr/>
            <p:nvPr/>
          </p:nvSpPr>
          <p:spPr>
            <a:xfrm>
              <a:off x="4567074" y="7606721"/>
              <a:ext cx="265354" cy="2616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4" h="211">
                  <a:moveTo>
                    <a:pt x="20" y="85"/>
                  </a:moveTo>
                  <a:lnTo>
                    <a:pt x="57" y="123"/>
                  </a:lnTo>
                  <a:cubicBezTo>
                    <a:pt x="61" y="127"/>
                    <a:pt x="63" y="133"/>
                    <a:pt x="62" y="138"/>
                  </a:cubicBezTo>
                  <a:lnTo>
                    <a:pt x="53" y="191"/>
                  </a:lnTo>
                  <a:lnTo>
                    <a:pt x="99" y="167"/>
                  </a:lnTo>
                  <a:cubicBezTo>
                    <a:pt x="104" y="163"/>
                    <a:pt x="110" y="163"/>
                    <a:pt x="115" y="167"/>
                  </a:cubicBezTo>
                  <a:lnTo>
                    <a:pt x="161" y="191"/>
                  </a:lnTo>
                  <a:lnTo>
                    <a:pt x="152" y="138"/>
                  </a:lnTo>
                  <a:cubicBezTo>
                    <a:pt x="151" y="133"/>
                    <a:pt x="153" y="127"/>
                    <a:pt x="157" y="123"/>
                  </a:cubicBezTo>
                  <a:lnTo>
                    <a:pt x="194" y="85"/>
                  </a:lnTo>
                  <a:lnTo>
                    <a:pt x="143" y="78"/>
                  </a:lnTo>
                  <a:cubicBezTo>
                    <a:pt x="137" y="77"/>
                    <a:pt x="132" y="73"/>
                    <a:pt x="130" y="68"/>
                  </a:cubicBezTo>
                  <a:lnTo>
                    <a:pt x="107" y="20"/>
                  </a:lnTo>
                  <a:lnTo>
                    <a:pt x="84" y="68"/>
                  </a:lnTo>
                  <a:cubicBezTo>
                    <a:pt x="82" y="73"/>
                    <a:pt x="77" y="77"/>
                    <a:pt x="71" y="78"/>
                  </a:cubicBezTo>
                  <a:close/>
                  <a:moveTo>
                    <a:pt x="52" y="211"/>
                  </a:moveTo>
                  <a:cubicBezTo>
                    <a:pt x="48" y="211"/>
                    <a:pt x="45" y="210"/>
                    <a:pt x="42" y="207"/>
                  </a:cubicBezTo>
                  <a:cubicBezTo>
                    <a:pt x="36" y="204"/>
                    <a:pt x="34" y="197"/>
                    <a:pt x="35" y="190"/>
                  </a:cubicBezTo>
                  <a:lnTo>
                    <a:pt x="43" y="136"/>
                  </a:lnTo>
                  <a:lnTo>
                    <a:pt x="5" y="97"/>
                  </a:lnTo>
                  <a:cubicBezTo>
                    <a:pt x="0" y="92"/>
                    <a:pt x="-1" y="85"/>
                    <a:pt x="0" y="79"/>
                  </a:cubicBezTo>
                  <a:cubicBezTo>
                    <a:pt x="3" y="73"/>
                    <a:pt x="8" y="68"/>
                    <a:pt x="15" y="68"/>
                  </a:cubicBezTo>
                  <a:lnTo>
                    <a:pt x="68" y="59"/>
                  </a:lnTo>
                  <a:lnTo>
                    <a:pt x="91" y="10"/>
                  </a:lnTo>
                  <a:cubicBezTo>
                    <a:pt x="94" y="4"/>
                    <a:pt x="100" y="0"/>
                    <a:pt x="107" y="0"/>
                  </a:cubicBezTo>
                  <a:cubicBezTo>
                    <a:pt x="114" y="0"/>
                    <a:pt x="120" y="4"/>
                    <a:pt x="123" y="10"/>
                  </a:cubicBezTo>
                  <a:lnTo>
                    <a:pt x="146" y="59"/>
                  </a:lnTo>
                  <a:lnTo>
                    <a:pt x="199" y="68"/>
                  </a:lnTo>
                  <a:cubicBezTo>
                    <a:pt x="206" y="68"/>
                    <a:pt x="212" y="73"/>
                    <a:pt x="213" y="79"/>
                  </a:cubicBezTo>
                  <a:cubicBezTo>
                    <a:pt x="215" y="85"/>
                    <a:pt x="214" y="92"/>
                    <a:pt x="209" y="97"/>
                  </a:cubicBezTo>
                  <a:lnTo>
                    <a:pt x="171" y="136"/>
                  </a:lnTo>
                  <a:lnTo>
                    <a:pt x="180" y="190"/>
                  </a:lnTo>
                  <a:cubicBezTo>
                    <a:pt x="181" y="197"/>
                    <a:pt x="178" y="204"/>
                    <a:pt x="172" y="207"/>
                  </a:cubicBezTo>
                  <a:cubicBezTo>
                    <a:pt x="167" y="212"/>
                    <a:pt x="160" y="212"/>
                    <a:pt x="154" y="209"/>
                  </a:cubicBezTo>
                  <a:lnTo>
                    <a:pt x="107" y="183"/>
                  </a:lnTo>
                  <a:lnTo>
                    <a:pt x="60" y="209"/>
                  </a:lnTo>
                  <a:cubicBezTo>
                    <a:pt x="57" y="210"/>
                    <a:pt x="55" y="211"/>
                    <a:pt x="52" y="2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6" name="Freeform: Shape 785">
              <a:extLst>
                <a:ext uri="{FF2B5EF4-FFF2-40B4-BE49-F238E27FC236}">
                  <a16:creationId xmlns:a16="http://schemas.microsoft.com/office/drawing/2014/main" id="{1A2578EE-8074-41D3-AAF8-B303920358B3}"/>
                </a:ext>
              </a:extLst>
            </p:cNvPr>
            <p:cNvSpPr/>
            <p:nvPr/>
          </p:nvSpPr>
          <p:spPr>
            <a:xfrm>
              <a:off x="3258996" y="6146653"/>
              <a:ext cx="1489967" cy="12545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97" h="1008">
                  <a:moveTo>
                    <a:pt x="42" y="0"/>
                  </a:moveTo>
                  <a:lnTo>
                    <a:pt x="1165" y="122"/>
                  </a:lnTo>
                  <a:cubicBezTo>
                    <a:pt x="1187" y="125"/>
                    <a:pt x="1202" y="145"/>
                    <a:pt x="1197" y="167"/>
                  </a:cubicBezTo>
                  <a:lnTo>
                    <a:pt x="1013" y="979"/>
                  </a:lnTo>
                  <a:cubicBezTo>
                    <a:pt x="1009" y="996"/>
                    <a:pt x="994" y="1008"/>
                    <a:pt x="977" y="1008"/>
                  </a:cubicBezTo>
                  <a:lnTo>
                    <a:pt x="226" y="1008"/>
                  </a:lnTo>
                  <a:cubicBezTo>
                    <a:pt x="208" y="1008"/>
                    <a:pt x="193" y="995"/>
                    <a:pt x="190" y="978"/>
                  </a:cubicBezTo>
                  <a:lnTo>
                    <a:pt x="1" y="44"/>
                  </a:lnTo>
                  <a:cubicBezTo>
                    <a:pt x="-3" y="19"/>
                    <a:pt x="17" y="-3"/>
                    <a:pt x="42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7" name="Freeform: Shape 786">
              <a:extLst>
                <a:ext uri="{FF2B5EF4-FFF2-40B4-BE49-F238E27FC236}">
                  <a16:creationId xmlns:a16="http://schemas.microsoft.com/office/drawing/2014/main" id="{23CE5BD2-77EA-4D82-8F72-386ED0956DFC}"/>
                </a:ext>
              </a:extLst>
            </p:cNvPr>
            <p:cNvSpPr/>
            <p:nvPr/>
          </p:nvSpPr>
          <p:spPr>
            <a:xfrm>
              <a:off x="3244046" y="6130458"/>
              <a:ext cx="1522358" cy="12856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23" h="1033">
                  <a:moveTo>
                    <a:pt x="50" y="25"/>
                  </a:moveTo>
                  <a:cubicBezTo>
                    <a:pt x="43" y="25"/>
                    <a:pt x="37" y="28"/>
                    <a:pt x="32" y="33"/>
                  </a:cubicBezTo>
                  <a:cubicBezTo>
                    <a:pt x="26" y="39"/>
                    <a:pt x="24" y="47"/>
                    <a:pt x="26" y="54"/>
                  </a:cubicBezTo>
                  <a:lnTo>
                    <a:pt x="214" y="989"/>
                  </a:lnTo>
                  <a:cubicBezTo>
                    <a:pt x="217" y="1000"/>
                    <a:pt x="226" y="1008"/>
                    <a:pt x="238" y="1008"/>
                  </a:cubicBezTo>
                  <a:lnTo>
                    <a:pt x="990" y="1008"/>
                  </a:lnTo>
                  <a:cubicBezTo>
                    <a:pt x="1001" y="1008"/>
                    <a:pt x="1011" y="1001"/>
                    <a:pt x="1014" y="990"/>
                  </a:cubicBezTo>
                  <a:lnTo>
                    <a:pt x="1198" y="177"/>
                  </a:lnTo>
                  <a:cubicBezTo>
                    <a:pt x="1199" y="171"/>
                    <a:pt x="1198" y="163"/>
                    <a:pt x="1194" y="158"/>
                  </a:cubicBezTo>
                  <a:cubicBezTo>
                    <a:pt x="1190" y="152"/>
                    <a:pt x="1183" y="149"/>
                    <a:pt x="1177" y="147"/>
                  </a:cubicBezTo>
                  <a:lnTo>
                    <a:pt x="53" y="25"/>
                  </a:lnTo>
                  <a:cubicBezTo>
                    <a:pt x="51" y="25"/>
                    <a:pt x="51" y="25"/>
                    <a:pt x="50" y="25"/>
                  </a:cubicBezTo>
                  <a:close/>
                  <a:moveTo>
                    <a:pt x="990" y="1033"/>
                  </a:moveTo>
                  <a:lnTo>
                    <a:pt x="238" y="1033"/>
                  </a:lnTo>
                  <a:cubicBezTo>
                    <a:pt x="215" y="1033"/>
                    <a:pt x="194" y="1017"/>
                    <a:pt x="190" y="994"/>
                  </a:cubicBezTo>
                  <a:lnTo>
                    <a:pt x="1" y="59"/>
                  </a:lnTo>
                  <a:cubicBezTo>
                    <a:pt x="-2" y="43"/>
                    <a:pt x="3" y="28"/>
                    <a:pt x="13" y="16"/>
                  </a:cubicBezTo>
                  <a:cubicBezTo>
                    <a:pt x="24" y="4"/>
                    <a:pt x="39" y="-1"/>
                    <a:pt x="55" y="0"/>
                  </a:cubicBezTo>
                  <a:lnTo>
                    <a:pt x="1179" y="123"/>
                  </a:lnTo>
                  <a:cubicBezTo>
                    <a:pt x="1193" y="124"/>
                    <a:pt x="1206" y="132"/>
                    <a:pt x="1214" y="143"/>
                  </a:cubicBezTo>
                  <a:cubicBezTo>
                    <a:pt x="1223" y="155"/>
                    <a:pt x="1225" y="169"/>
                    <a:pt x="1222" y="183"/>
                  </a:cubicBezTo>
                  <a:lnTo>
                    <a:pt x="1038" y="995"/>
                  </a:lnTo>
                  <a:cubicBezTo>
                    <a:pt x="1033" y="1018"/>
                    <a:pt x="1013" y="1033"/>
                    <a:pt x="990" y="103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8" name="Freeform: Shape 787">
              <a:extLst>
                <a:ext uri="{FF2B5EF4-FFF2-40B4-BE49-F238E27FC236}">
                  <a16:creationId xmlns:a16="http://schemas.microsoft.com/office/drawing/2014/main" id="{746C5B3A-4FEA-4A24-B94F-0967E12EBFC1}"/>
                </a:ext>
              </a:extLst>
            </p:cNvPr>
            <p:cNvSpPr/>
            <p:nvPr/>
          </p:nvSpPr>
          <p:spPr>
            <a:xfrm>
              <a:off x="3200444" y="6104296"/>
              <a:ext cx="1635725" cy="3612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14" h="291">
                  <a:moveTo>
                    <a:pt x="55" y="0"/>
                  </a:moveTo>
                  <a:lnTo>
                    <a:pt x="1275" y="137"/>
                  </a:lnTo>
                  <a:cubicBezTo>
                    <a:pt x="1300" y="139"/>
                    <a:pt x="1317" y="162"/>
                    <a:pt x="1313" y="186"/>
                  </a:cubicBezTo>
                  <a:lnTo>
                    <a:pt x="1300" y="256"/>
                  </a:lnTo>
                  <a:cubicBezTo>
                    <a:pt x="1296" y="277"/>
                    <a:pt x="1276" y="293"/>
                    <a:pt x="1254" y="290"/>
                  </a:cubicBezTo>
                  <a:lnTo>
                    <a:pt x="38" y="167"/>
                  </a:lnTo>
                  <a:cubicBezTo>
                    <a:pt x="15" y="165"/>
                    <a:pt x="-2" y="144"/>
                    <a:pt x="0" y="121"/>
                  </a:cubicBezTo>
                  <a:lnTo>
                    <a:pt x="7" y="38"/>
                  </a:lnTo>
                  <a:cubicBezTo>
                    <a:pt x="9" y="14"/>
                    <a:pt x="31" y="-3"/>
                    <a:pt x="55" y="0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9" name="Freeform: Shape 788">
              <a:extLst>
                <a:ext uri="{FF2B5EF4-FFF2-40B4-BE49-F238E27FC236}">
                  <a16:creationId xmlns:a16="http://schemas.microsoft.com/office/drawing/2014/main" id="{C28CB184-9CA6-4B65-A5DE-6569F76F3AD0}"/>
                </a:ext>
              </a:extLst>
            </p:cNvPr>
            <p:cNvSpPr/>
            <p:nvPr/>
          </p:nvSpPr>
          <p:spPr>
            <a:xfrm>
              <a:off x="3184248" y="6088101"/>
              <a:ext cx="1666869" cy="3924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39" h="316">
                  <a:moveTo>
                    <a:pt x="63" y="25"/>
                  </a:moveTo>
                  <a:cubicBezTo>
                    <a:pt x="55" y="25"/>
                    <a:pt x="49" y="27"/>
                    <a:pt x="44" y="31"/>
                  </a:cubicBezTo>
                  <a:cubicBezTo>
                    <a:pt x="37" y="36"/>
                    <a:pt x="33" y="44"/>
                    <a:pt x="33" y="52"/>
                  </a:cubicBezTo>
                  <a:lnTo>
                    <a:pt x="25" y="135"/>
                  </a:lnTo>
                  <a:cubicBezTo>
                    <a:pt x="24" y="151"/>
                    <a:pt x="36" y="166"/>
                    <a:pt x="52" y="167"/>
                  </a:cubicBezTo>
                  <a:lnTo>
                    <a:pt x="1268" y="291"/>
                  </a:lnTo>
                  <a:cubicBezTo>
                    <a:pt x="1283" y="293"/>
                    <a:pt x="1298" y="282"/>
                    <a:pt x="1300" y="266"/>
                  </a:cubicBezTo>
                  <a:lnTo>
                    <a:pt x="1313" y="197"/>
                  </a:lnTo>
                  <a:cubicBezTo>
                    <a:pt x="1315" y="189"/>
                    <a:pt x="1313" y="180"/>
                    <a:pt x="1308" y="173"/>
                  </a:cubicBezTo>
                  <a:cubicBezTo>
                    <a:pt x="1303" y="167"/>
                    <a:pt x="1295" y="162"/>
                    <a:pt x="1287" y="162"/>
                  </a:cubicBezTo>
                  <a:lnTo>
                    <a:pt x="66" y="25"/>
                  </a:lnTo>
                  <a:cubicBezTo>
                    <a:pt x="65" y="25"/>
                    <a:pt x="64" y="25"/>
                    <a:pt x="63" y="25"/>
                  </a:cubicBezTo>
                  <a:close/>
                  <a:moveTo>
                    <a:pt x="1271" y="316"/>
                  </a:moveTo>
                  <a:cubicBezTo>
                    <a:pt x="1269" y="316"/>
                    <a:pt x="1268" y="316"/>
                    <a:pt x="1266" y="316"/>
                  </a:cubicBezTo>
                  <a:lnTo>
                    <a:pt x="49" y="192"/>
                  </a:lnTo>
                  <a:cubicBezTo>
                    <a:pt x="20" y="189"/>
                    <a:pt x="-2" y="162"/>
                    <a:pt x="0" y="133"/>
                  </a:cubicBezTo>
                  <a:lnTo>
                    <a:pt x="8" y="50"/>
                  </a:lnTo>
                  <a:cubicBezTo>
                    <a:pt x="9" y="35"/>
                    <a:pt x="16" y="21"/>
                    <a:pt x="28" y="12"/>
                  </a:cubicBezTo>
                  <a:cubicBezTo>
                    <a:pt x="40" y="3"/>
                    <a:pt x="54" y="-1"/>
                    <a:pt x="69" y="0"/>
                  </a:cubicBezTo>
                  <a:lnTo>
                    <a:pt x="1289" y="137"/>
                  </a:lnTo>
                  <a:cubicBezTo>
                    <a:pt x="1305" y="139"/>
                    <a:pt x="1319" y="146"/>
                    <a:pt x="1327" y="159"/>
                  </a:cubicBezTo>
                  <a:cubicBezTo>
                    <a:pt x="1337" y="171"/>
                    <a:pt x="1340" y="186"/>
                    <a:pt x="1338" y="202"/>
                  </a:cubicBezTo>
                  <a:lnTo>
                    <a:pt x="1325" y="271"/>
                  </a:lnTo>
                  <a:cubicBezTo>
                    <a:pt x="1321" y="297"/>
                    <a:pt x="1298" y="316"/>
                    <a:pt x="1271" y="31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0" name="Freeform: Shape 789">
              <a:extLst>
                <a:ext uri="{FF2B5EF4-FFF2-40B4-BE49-F238E27FC236}">
                  <a16:creationId xmlns:a16="http://schemas.microsoft.com/office/drawing/2014/main" id="{975F2DFA-C150-4E4A-8C71-A8D0F01195E5}"/>
                </a:ext>
              </a:extLst>
            </p:cNvPr>
            <p:cNvSpPr/>
            <p:nvPr/>
          </p:nvSpPr>
          <p:spPr>
            <a:xfrm>
              <a:off x="3384821" y="5624666"/>
              <a:ext cx="624142" cy="4808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2" h="387">
                  <a:moveTo>
                    <a:pt x="492" y="387"/>
                  </a:moveTo>
                  <a:cubicBezTo>
                    <a:pt x="492" y="387"/>
                    <a:pt x="-58" y="367"/>
                    <a:pt x="5" y="172"/>
                  </a:cubicBezTo>
                  <a:cubicBezTo>
                    <a:pt x="96" y="-109"/>
                    <a:pt x="221" y="-42"/>
                    <a:pt x="502" y="347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1" name="Freeform: Shape 790">
              <a:extLst>
                <a:ext uri="{FF2B5EF4-FFF2-40B4-BE49-F238E27FC236}">
                  <a16:creationId xmlns:a16="http://schemas.microsoft.com/office/drawing/2014/main" id="{27495B79-6292-42A8-A2AA-621B9C44EDA3}"/>
                </a:ext>
              </a:extLst>
            </p:cNvPr>
            <p:cNvSpPr/>
            <p:nvPr/>
          </p:nvSpPr>
          <p:spPr>
            <a:xfrm>
              <a:off x="3369871" y="5608471"/>
              <a:ext cx="655286" cy="5120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7" h="412">
                  <a:moveTo>
                    <a:pt x="155" y="24"/>
                  </a:moveTo>
                  <a:cubicBezTo>
                    <a:pt x="151" y="24"/>
                    <a:pt x="147" y="24"/>
                    <a:pt x="144" y="25"/>
                  </a:cubicBezTo>
                  <a:cubicBezTo>
                    <a:pt x="100" y="32"/>
                    <a:pt x="62" y="86"/>
                    <a:pt x="29" y="188"/>
                  </a:cubicBezTo>
                  <a:cubicBezTo>
                    <a:pt x="21" y="214"/>
                    <a:pt x="24" y="236"/>
                    <a:pt x="38" y="257"/>
                  </a:cubicBezTo>
                  <a:cubicBezTo>
                    <a:pt x="111" y="361"/>
                    <a:pt x="433" y="384"/>
                    <a:pt x="494" y="387"/>
                  </a:cubicBezTo>
                  <a:lnTo>
                    <a:pt x="500" y="362"/>
                  </a:lnTo>
                  <a:cubicBezTo>
                    <a:pt x="331" y="127"/>
                    <a:pt x="226" y="24"/>
                    <a:pt x="155" y="24"/>
                  </a:cubicBezTo>
                  <a:close/>
                  <a:moveTo>
                    <a:pt x="514" y="412"/>
                  </a:moveTo>
                  <a:lnTo>
                    <a:pt x="503" y="412"/>
                  </a:lnTo>
                  <a:cubicBezTo>
                    <a:pt x="487" y="412"/>
                    <a:pt x="106" y="396"/>
                    <a:pt x="18" y="271"/>
                  </a:cubicBezTo>
                  <a:cubicBezTo>
                    <a:pt x="-1" y="243"/>
                    <a:pt x="-5" y="214"/>
                    <a:pt x="6" y="180"/>
                  </a:cubicBezTo>
                  <a:cubicBezTo>
                    <a:pt x="42" y="66"/>
                    <a:pt x="85" y="9"/>
                    <a:pt x="140" y="1"/>
                  </a:cubicBezTo>
                  <a:cubicBezTo>
                    <a:pt x="225" y="-13"/>
                    <a:pt x="332" y="86"/>
                    <a:pt x="524" y="352"/>
                  </a:cubicBezTo>
                  <a:lnTo>
                    <a:pt x="527" y="356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2" name="Freeform: Shape 791">
              <a:extLst>
                <a:ext uri="{FF2B5EF4-FFF2-40B4-BE49-F238E27FC236}">
                  <a16:creationId xmlns:a16="http://schemas.microsoft.com/office/drawing/2014/main" id="{45EB4F1D-2DB9-4B87-A94A-2F57690C2B30}"/>
                </a:ext>
              </a:extLst>
            </p:cNvPr>
            <p:cNvSpPr/>
            <p:nvPr/>
          </p:nvSpPr>
          <p:spPr>
            <a:xfrm>
              <a:off x="3384821" y="5821498"/>
              <a:ext cx="594243" cy="2840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8" h="229">
                  <a:moveTo>
                    <a:pt x="478" y="229"/>
                  </a:moveTo>
                  <a:cubicBezTo>
                    <a:pt x="410" y="187"/>
                    <a:pt x="161" y="31"/>
                    <a:pt x="72" y="5"/>
                  </a:cubicBezTo>
                  <a:cubicBezTo>
                    <a:pt x="40" y="-5"/>
                    <a:pt x="19" y="2"/>
                    <a:pt x="5" y="16"/>
                  </a:cubicBezTo>
                  <a:cubicBezTo>
                    <a:pt x="-49" y="191"/>
                    <a:pt x="393" y="224"/>
                    <a:pt x="478" y="22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3" name="Freeform: Shape 792">
              <a:extLst>
                <a:ext uri="{FF2B5EF4-FFF2-40B4-BE49-F238E27FC236}">
                  <a16:creationId xmlns:a16="http://schemas.microsoft.com/office/drawing/2014/main" id="{42FA0DD2-3797-45B5-BC58-F2CB854AAA03}"/>
                </a:ext>
              </a:extLst>
            </p:cNvPr>
            <p:cNvSpPr/>
            <p:nvPr/>
          </p:nvSpPr>
          <p:spPr>
            <a:xfrm>
              <a:off x="4078727" y="5674498"/>
              <a:ext cx="632862" cy="4559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9" h="367">
                  <a:moveTo>
                    <a:pt x="7" y="367"/>
                  </a:moveTo>
                  <a:cubicBezTo>
                    <a:pt x="7" y="367"/>
                    <a:pt x="557" y="379"/>
                    <a:pt x="506" y="180"/>
                  </a:cubicBezTo>
                  <a:cubicBezTo>
                    <a:pt x="432" y="-106"/>
                    <a:pt x="303" y="-46"/>
                    <a:pt x="0" y="325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4" name="Freeform: Shape 793">
              <a:extLst>
                <a:ext uri="{FF2B5EF4-FFF2-40B4-BE49-F238E27FC236}">
                  <a16:creationId xmlns:a16="http://schemas.microsoft.com/office/drawing/2014/main" id="{B1A993CC-8D6C-435C-8614-8E0447C5AF14}"/>
                </a:ext>
              </a:extLst>
            </p:cNvPr>
            <p:cNvSpPr/>
            <p:nvPr/>
          </p:nvSpPr>
          <p:spPr>
            <a:xfrm>
              <a:off x="4061286" y="5658303"/>
              <a:ext cx="665253" cy="4858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5" h="391">
                  <a:moveTo>
                    <a:pt x="32" y="366"/>
                  </a:moveTo>
                  <a:cubicBezTo>
                    <a:pt x="93" y="367"/>
                    <a:pt x="415" y="363"/>
                    <a:pt x="494" y="264"/>
                  </a:cubicBezTo>
                  <a:cubicBezTo>
                    <a:pt x="510" y="244"/>
                    <a:pt x="515" y="221"/>
                    <a:pt x="508" y="196"/>
                  </a:cubicBezTo>
                  <a:cubicBezTo>
                    <a:pt x="481" y="91"/>
                    <a:pt x="447" y="36"/>
                    <a:pt x="403" y="26"/>
                  </a:cubicBezTo>
                  <a:cubicBezTo>
                    <a:pt x="332" y="11"/>
                    <a:pt x="220" y="105"/>
                    <a:pt x="27" y="340"/>
                  </a:cubicBezTo>
                  <a:close/>
                  <a:moveTo>
                    <a:pt x="43" y="391"/>
                  </a:moveTo>
                  <a:cubicBezTo>
                    <a:pt x="31" y="391"/>
                    <a:pt x="23" y="391"/>
                    <a:pt x="21" y="391"/>
                  </a:cubicBezTo>
                  <a:lnTo>
                    <a:pt x="11" y="391"/>
                  </a:lnTo>
                  <a:lnTo>
                    <a:pt x="0" y="334"/>
                  </a:lnTo>
                  <a:lnTo>
                    <a:pt x="4" y="329"/>
                  </a:lnTo>
                  <a:cubicBezTo>
                    <a:pt x="211" y="75"/>
                    <a:pt x="325" y="-17"/>
                    <a:pt x="408" y="2"/>
                  </a:cubicBezTo>
                  <a:cubicBezTo>
                    <a:pt x="463" y="14"/>
                    <a:pt x="502" y="73"/>
                    <a:pt x="532" y="190"/>
                  </a:cubicBezTo>
                  <a:cubicBezTo>
                    <a:pt x="540" y="223"/>
                    <a:pt x="534" y="253"/>
                    <a:pt x="514" y="279"/>
                  </a:cubicBezTo>
                  <a:cubicBezTo>
                    <a:pt x="431" y="384"/>
                    <a:pt x="128" y="391"/>
                    <a:pt x="43" y="39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5" name="Freeform: Shape 794">
              <a:extLst>
                <a:ext uri="{FF2B5EF4-FFF2-40B4-BE49-F238E27FC236}">
                  <a16:creationId xmlns:a16="http://schemas.microsoft.com/office/drawing/2014/main" id="{E0CA2AFD-845A-4EF5-B44C-7A14737DA837}"/>
                </a:ext>
              </a:extLst>
            </p:cNvPr>
            <p:cNvSpPr/>
            <p:nvPr/>
          </p:nvSpPr>
          <p:spPr>
            <a:xfrm>
              <a:off x="4104888" y="5878808"/>
              <a:ext cx="606701" cy="2516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8" h="203">
                  <a:moveTo>
                    <a:pt x="0" y="203"/>
                  </a:moveTo>
                  <a:cubicBezTo>
                    <a:pt x="70" y="164"/>
                    <a:pt x="329" y="24"/>
                    <a:pt x="418" y="3"/>
                  </a:cubicBezTo>
                  <a:cubicBezTo>
                    <a:pt x="451" y="-4"/>
                    <a:pt x="472" y="4"/>
                    <a:pt x="485" y="18"/>
                  </a:cubicBezTo>
                  <a:cubicBezTo>
                    <a:pt x="529" y="196"/>
                    <a:pt x="85" y="203"/>
                    <a:pt x="0" y="20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6" name="Freeform: Shape 795">
              <a:extLst>
                <a:ext uri="{FF2B5EF4-FFF2-40B4-BE49-F238E27FC236}">
                  <a16:creationId xmlns:a16="http://schemas.microsoft.com/office/drawing/2014/main" id="{F62909E3-BF56-49A1-9210-2F1A02B3B5BA}"/>
                </a:ext>
              </a:extLst>
            </p:cNvPr>
            <p:cNvSpPr/>
            <p:nvPr/>
          </p:nvSpPr>
          <p:spPr>
            <a:xfrm>
              <a:off x="3896838" y="5995909"/>
              <a:ext cx="261616" cy="1968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1" h="159">
                  <a:moveTo>
                    <a:pt x="139" y="158"/>
                  </a:moveTo>
                  <a:lnTo>
                    <a:pt x="51" y="146"/>
                  </a:lnTo>
                  <a:cubicBezTo>
                    <a:pt x="19" y="142"/>
                    <a:pt x="-4" y="112"/>
                    <a:pt x="0" y="79"/>
                  </a:cubicBezTo>
                  <a:lnTo>
                    <a:pt x="4" y="51"/>
                  </a:lnTo>
                  <a:cubicBezTo>
                    <a:pt x="9" y="19"/>
                    <a:pt x="39" y="-4"/>
                    <a:pt x="71" y="0"/>
                  </a:cubicBezTo>
                  <a:lnTo>
                    <a:pt x="159" y="13"/>
                  </a:lnTo>
                  <a:cubicBezTo>
                    <a:pt x="192" y="17"/>
                    <a:pt x="215" y="47"/>
                    <a:pt x="210" y="80"/>
                  </a:cubicBezTo>
                  <a:lnTo>
                    <a:pt x="207" y="108"/>
                  </a:lnTo>
                  <a:cubicBezTo>
                    <a:pt x="202" y="140"/>
                    <a:pt x="172" y="163"/>
                    <a:pt x="139" y="158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7" name="Freeform: Shape 796">
              <a:extLst>
                <a:ext uri="{FF2B5EF4-FFF2-40B4-BE49-F238E27FC236}">
                  <a16:creationId xmlns:a16="http://schemas.microsoft.com/office/drawing/2014/main" id="{E18479DB-C5EA-4BC9-AC15-7F052FB91571}"/>
                </a:ext>
              </a:extLst>
            </p:cNvPr>
            <p:cNvSpPr/>
            <p:nvPr/>
          </p:nvSpPr>
          <p:spPr>
            <a:xfrm>
              <a:off x="3881888" y="5980963"/>
              <a:ext cx="292761" cy="2292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185">
                  <a:moveTo>
                    <a:pt x="155" y="159"/>
                  </a:moveTo>
                  <a:cubicBezTo>
                    <a:pt x="167" y="161"/>
                    <a:pt x="179" y="158"/>
                    <a:pt x="189" y="150"/>
                  </a:cubicBezTo>
                  <a:cubicBezTo>
                    <a:pt x="199" y="142"/>
                    <a:pt x="205" y="131"/>
                    <a:pt x="207" y="119"/>
                  </a:cubicBezTo>
                  <a:lnTo>
                    <a:pt x="211" y="90"/>
                  </a:lnTo>
                  <a:cubicBezTo>
                    <a:pt x="213" y="78"/>
                    <a:pt x="210" y="66"/>
                    <a:pt x="202" y="56"/>
                  </a:cubicBezTo>
                  <a:cubicBezTo>
                    <a:pt x="194" y="46"/>
                    <a:pt x="183" y="40"/>
                    <a:pt x="171" y="38"/>
                  </a:cubicBezTo>
                  <a:lnTo>
                    <a:pt x="83" y="26"/>
                  </a:lnTo>
                  <a:cubicBezTo>
                    <a:pt x="57" y="22"/>
                    <a:pt x="33" y="40"/>
                    <a:pt x="30" y="65"/>
                  </a:cubicBezTo>
                  <a:lnTo>
                    <a:pt x="26" y="94"/>
                  </a:lnTo>
                  <a:cubicBezTo>
                    <a:pt x="24" y="106"/>
                    <a:pt x="27" y="118"/>
                    <a:pt x="35" y="128"/>
                  </a:cubicBezTo>
                  <a:cubicBezTo>
                    <a:pt x="42" y="139"/>
                    <a:pt x="53" y="145"/>
                    <a:pt x="65" y="147"/>
                  </a:cubicBezTo>
                  <a:close/>
                  <a:moveTo>
                    <a:pt x="161" y="185"/>
                  </a:moveTo>
                  <a:cubicBezTo>
                    <a:pt x="158" y="185"/>
                    <a:pt x="155" y="184"/>
                    <a:pt x="151" y="184"/>
                  </a:cubicBezTo>
                  <a:lnTo>
                    <a:pt x="62" y="171"/>
                  </a:lnTo>
                  <a:cubicBezTo>
                    <a:pt x="43" y="169"/>
                    <a:pt x="26" y="159"/>
                    <a:pt x="15" y="144"/>
                  </a:cubicBezTo>
                  <a:cubicBezTo>
                    <a:pt x="3" y="128"/>
                    <a:pt x="-2" y="109"/>
                    <a:pt x="1" y="90"/>
                  </a:cubicBezTo>
                  <a:lnTo>
                    <a:pt x="5" y="62"/>
                  </a:lnTo>
                  <a:cubicBezTo>
                    <a:pt x="10" y="23"/>
                    <a:pt x="46" y="-4"/>
                    <a:pt x="85" y="1"/>
                  </a:cubicBezTo>
                  <a:lnTo>
                    <a:pt x="175" y="13"/>
                  </a:lnTo>
                  <a:cubicBezTo>
                    <a:pt x="214" y="19"/>
                    <a:pt x="241" y="55"/>
                    <a:pt x="236" y="94"/>
                  </a:cubicBezTo>
                  <a:lnTo>
                    <a:pt x="232" y="123"/>
                  </a:lnTo>
                  <a:cubicBezTo>
                    <a:pt x="229" y="142"/>
                    <a:pt x="220" y="158"/>
                    <a:pt x="204" y="170"/>
                  </a:cubicBezTo>
                  <a:cubicBezTo>
                    <a:pt x="191" y="180"/>
                    <a:pt x="177" y="185"/>
                    <a:pt x="161" y="18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8" name="Freeform: Shape 797">
              <a:extLst>
                <a:ext uri="{FF2B5EF4-FFF2-40B4-BE49-F238E27FC236}">
                  <a16:creationId xmlns:a16="http://schemas.microsoft.com/office/drawing/2014/main" id="{3411677C-2E00-4CDA-9BA4-2A23761FD110}"/>
                </a:ext>
              </a:extLst>
            </p:cNvPr>
            <p:cNvSpPr/>
            <p:nvPr/>
          </p:nvSpPr>
          <p:spPr>
            <a:xfrm>
              <a:off x="3391050" y="6177798"/>
              <a:ext cx="1247034" cy="12246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2" h="984">
                  <a:moveTo>
                    <a:pt x="1002" y="538"/>
                  </a:moveTo>
                  <a:lnTo>
                    <a:pt x="552" y="538"/>
                  </a:lnTo>
                  <a:lnTo>
                    <a:pt x="552" y="15"/>
                  </a:lnTo>
                  <a:lnTo>
                    <a:pt x="461" y="0"/>
                  </a:lnTo>
                  <a:lnTo>
                    <a:pt x="461" y="538"/>
                  </a:lnTo>
                  <a:lnTo>
                    <a:pt x="0" y="538"/>
                  </a:lnTo>
                  <a:lnTo>
                    <a:pt x="19" y="629"/>
                  </a:lnTo>
                  <a:lnTo>
                    <a:pt x="461" y="629"/>
                  </a:lnTo>
                  <a:lnTo>
                    <a:pt x="461" y="984"/>
                  </a:lnTo>
                  <a:lnTo>
                    <a:pt x="552" y="984"/>
                  </a:lnTo>
                  <a:lnTo>
                    <a:pt x="552" y="629"/>
                  </a:lnTo>
                  <a:lnTo>
                    <a:pt x="982" y="629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9" name="Freeform: Shape 798">
              <a:extLst>
                <a:ext uri="{FF2B5EF4-FFF2-40B4-BE49-F238E27FC236}">
                  <a16:creationId xmlns:a16="http://schemas.microsoft.com/office/drawing/2014/main" id="{8FF73155-66C6-4677-9E09-858B0B8F464C}"/>
                </a:ext>
              </a:extLst>
            </p:cNvPr>
            <p:cNvSpPr/>
            <p:nvPr/>
          </p:nvSpPr>
          <p:spPr>
            <a:xfrm>
              <a:off x="3372363" y="6160357"/>
              <a:ext cx="1285657" cy="12570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33" h="1010">
                  <a:moveTo>
                    <a:pt x="488" y="985"/>
                  </a:moveTo>
                  <a:lnTo>
                    <a:pt x="555" y="985"/>
                  </a:lnTo>
                  <a:lnTo>
                    <a:pt x="555" y="631"/>
                  </a:lnTo>
                  <a:lnTo>
                    <a:pt x="987" y="631"/>
                  </a:lnTo>
                  <a:lnTo>
                    <a:pt x="1002" y="564"/>
                  </a:lnTo>
                  <a:lnTo>
                    <a:pt x="555" y="564"/>
                  </a:lnTo>
                  <a:lnTo>
                    <a:pt x="555" y="39"/>
                  </a:lnTo>
                  <a:lnTo>
                    <a:pt x="488" y="29"/>
                  </a:lnTo>
                  <a:lnTo>
                    <a:pt x="488" y="564"/>
                  </a:lnTo>
                  <a:lnTo>
                    <a:pt x="30" y="564"/>
                  </a:lnTo>
                  <a:lnTo>
                    <a:pt x="44" y="631"/>
                  </a:lnTo>
                  <a:lnTo>
                    <a:pt x="488" y="631"/>
                  </a:lnTo>
                  <a:close/>
                  <a:moveTo>
                    <a:pt x="579" y="1010"/>
                  </a:moveTo>
                  <a:lnTo>
                    <a:pt x="463" y="1010"/>
                  </a:lnTo>
                  <a:lnTo>
                    <a:pt x="463" y="655"/>
                  </a:lnTo>
                  <a:lnTo>
                    <a:pt x="23" y="655"/>
                  </a:lnTo>
                  <a:lnTo>
                    <a:pt x="0" y="539"/>
                  </a:lnTo>
                  <a:lnTo>
                    <a:pt x="463" y="539"/>
                  </a:lnTo>
                  <a:lnTo>
                    <a:pt x="463" y="0"/>
                  </a:lnTo>
                  <a:lnTo>
                    <a:pt x="579" y="17"/>
                  </a:lnTo>
                  <a:lnTo>
                    <a:pt x="579" y="539"/>
                  </a:lnTo>
                  <a:lnTo>
                    <a:pt x="1033" y="539"/>
                  </a:lnTo>
                  <a:lnTo>
                    <a:pt x="1007" y="655"/>
                  </a:lnTo>
                  <a:lnTo>
                    <a:pt x="579" y="655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0" name="Freeform: Shape 799">
              <a:extLst>
                <a:ext uri="{FF2B5EF4-FFF2-40B4-BE49-F238E27FC236}">
                  <a16:creationId xmlns:a16="http://schemas.microsoft.com/office/drawing/2014/main" id="{D3CE9523-A5F7-40D6-97AF-1E1F90311FC2}"/>
                </a:ext>
              </a:extLst>
            </p:cNvPr>
            <p:cNvSpPr/>
            <p:nvPr/>
          </p:nvSpPr>
          <p:spPr>
            <a:xfrm>
              <a:off x="5745593" y="6094330"/>
              <a:ext cx="1421448" cy="11087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42" h="891">
                  <a:moveTo>
                    <a:pt x="914" y="454"/>
                  </a:moveTo>
                  <a:cubicBezTo>
                    <a:pt x="818" y="458"/>
                    <a:pt x="794" y="764"/>
                    <a:pt x="900" y="770"/>
                  </a:cubicBezTo>
                  <a:cubicBezTo>
                    <a:pt x="996" y="762"/>
                    <a:pt x="1018" y="459"/>
                    <a:pt x="914" y="454"/>
                  </a:cubicBezTo>
                  <a:close/>
                  <a:moveTo>
                    <a:pt x="919" y="332"/>
                  </a:moveTo>
                  <a:cubicBezTo>
                    <a:pt x="1237" y="317"/>
                    <a:pt x="1200" y="912"/>
                    <a:pt x="894" y="890"/>
                  </a:cubicBezTo>
                  <a:cubicBezTo>
                    <a:pt x="574" y="904"/>
                    <a:pt x="616" y="313"/>
                    <a:pt x="919" y="332"/>
                  </a:cubicBezTo>
                  <a:close/>
                  <a:moveTo>
                    <a:pt x="270" y="880"/>
                  </a:moveTo>
                  <a:cubicBezTo>
                    <a:pt x="380" y="681"/>
                    <a:pt x="625" y="215"/>
                    <a:pt x="730" y="10"/>
                  </a:cubicBezTo>
                  <a:cubicBezTo>
                    <a:pt x="787" y="12"/>
                    <a:pt x="811" y="12"/>
                    <a:pt x="870" y="10"/>
                  </a:cubicBezTo>
                  <a:cubicBezTo>
                    <a:pt x="742" y="246"/>
                    <a:pt x="532" y="638"/>
                    <a:pt x="415" y="880"/>
                  </a:cubicBezTo>
                  <a:cubicBezTo>
                    <a:pt x="350" y="877"/>
                    <a:pt x="347" y="878"/>
                    <a:pt x="270" y="880"/>
                  </a:cubicBezTo>
                  <a:close/>
                  <a:moveTo>
                    <a:pt x="242" y="121"/>
                  </a:moveTo>
                  <a:cubicBezTo>
                    <a:pt x="143" y="131"/>
                    <a:pt x="122" y="429"/>
                    <a:pt x="225" y="439"/>
                  </a:cubicBezTo>
                  <a:cubicBezTo>
                    <a:pt x="322" y="430"/>
                    <a:pt x="347" y="135"/>
                    <a:pt x="242" y="121"/>
                  </a:cubicBezTo>
                  <a:close/>
                  <a:moveTo>
                    <a:pt x="248" y="0"/>
                  </a:moveTo>
                  <a:cubicBezTo>
                    <a:pt x="564" y="-8"/>
                    <a:pt x="526" y="578"/>
                    <a:pt x="222" y="558"/>
                  </a:cubicBezTo>
                  <a:cubicBezTo>
                    <a:pt x="-100" y="569"/>
                    <a:pt x="-56" y="-19"/>
                    <a:pt x="248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1" name="Freeform: Shape 800">
              <a:extLst>
                <a:ext uri="{FF2B5EF4-FFF2-40B4-BE49-F238E27FC236}">
                  <a16:creationId xmlns:a16="http://schemas.microsoft.com/office/drawing/2014/main" id="{13C7E1E7-DCEB-4777-A4D2-BA109FE863FD}"/>
                </a:ext>
              </a:extLst>
            </p:cNvPr>
            <p:cNvSpPr/>
            <p:nvPr/>
          </p:nvSpPr>
          <p:spPr>
            <a:xfrm>
              <a:off x="6568230" y="6490766"/>
              <a:ext cx="614804" cy="727267"/>
            </a:xfrm>
            <a:custGeom>
              <a:avLst/>
              <a:gdLst>
                <a:gd name="connsiteX0" fmla="*/ 322496 w 614804"/>
                <a:gd name="connsiteY0" fmla="*/ 31630 h 727267"/>
                <a:gd name="connsiteX1" fmla="*/ 92223 w 614804"/>
                <a:gd name="connsiteY1" fmla="*/ 158562 h 727267"/>
                <a:gd name="connsiteX2" fmla="*/ 78531 w 614804"/>
                <a:gd name="connsiteY2" fmla="*/ 582913 h 727267"/>
                <a:gd name="connsiteX3" fmla="*/ 212260 w 614804"/>
                <a:gd name="connsiteY3" fmla="*/ 687037 h 727267"/>
                <a:gd name="connsiteX4" fmla="*/ 289821 w 614804"/>
                <a:gd name="connsiteY4" fmla="*/ 694881 h 727267"/>
                <a:gd name="connsiteX5" fmla="*/ 290133 w 614804"/>
                <a:gd name="connsiteY5" fmla="*/ 694912 h 727267"/>
                <a:gd name="connsiteX6" fmla="*/ 291378 w 614804"/>
                <a:gd name="connsiteY6" fmla="*/ 694912 h 727267"/>
                <a:gd name="connsiteX7" fmla="*/ 292623 w 614804"/>
                <a:gd name="connsiteY7" fmla="*/ 694912 h 727267"/>
                <a:gd name="connsiteX8" fmla="*/ 521652 w 614804"/>
                <a:gd name="connsiteY8" fmla="*/ 571713 h 727267"/>
                <a:gd name="connsiteX9" fmla="*/ 536589 w 614804"/>
                <a:gd name="connsiteY9" fmla="*/ 146118 h 727267"/>
                <a:gd name="connsiteX10" fmla="*/ 323741 w 614804"/>
                <a:gd name="connsiteY10" fmla="*/ 31630 h 727267"/>
                <a:gd name="connsiteX11" fmla="*/ 322496 w 614804"/>
                <a:gd name="connsiteY11" fmla="*/ 31630 h 727267"/>
                <a:gd name="connsiteX12" fmla="*/ 322496 w 614804"/>
                <a:gd name="connsiteY12" fmla="*/ 519 h 727267"/>
                <a:gd name="connsiteX13" fmla="*/ 562728 w 614804"/>
                <a:gd name="connsiteY13" fmla="*/ 129940 h 727267"/>
                <a:gd name="connsiteX14" fmla="*/ 547791 w 614804"/>
                <a:gd name="connsiteY14" fmla="*/ 589135 h 727267"/>
                <a:gd name="connsiteX15" fmla="*/ 311294 w 614804"/>
                <a:gd name="connsiteY15" fmla="*/ 727267 h 727267"/>
                <a:gd name="connsiteX16" fmla="*/ 291378 w 614804"/>
                <a:gd name="connsiteY16" fmla="*/ 726023 h 727267"/>
                <a:gd name="connsiteX17" fmla="*/ 217434 w 614804"/>
                <a:gd name="connsiteY17" fmla="*/ 719840 h 727267"/>
                <a:gd name="connsiteX18" fmla="*/ 159654 w 614804"/>
                <a:gd name="connsiteY18" fmla="*/ 699036 h 727267"/>
                <a:gd name="connsiteX19" fmla="*/ 151658 w 614804"/>
                <a:gd name="connsiteY19" fmla="*/ 696157 h 727267"/>
                <a:gd name="connsiteX20" fmla="*/ 145862 w 614804"/>
                <a:gd name="connsiteY20" fmla="*/ 691965 h 727267"/>
                <a:gd name="connsiteX21" fmla="*/ 95684 w 614804"/>
                <a:gd name="connsiteY21" fmla="*/ 655674 h 727267"/>
                <a:gd name="connsiteX22" fmla="*/ 51147 w 614804"/>
                <a:gd name="connsiteY22" fmla="*/ 599091 h 727267"/>
                <a:gd name="connsiteX23" fmla="*/ 66083 w 614804"/>
                <a:gd name="connsiteY23" fmla="*/ 142385 h 727267"/>
                <a:gd name="connsiteX24" fmla="*/ 322496 w 614804"/>
                <a:gd name="connsiteY24" fmla="*/ 519 h 727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614804" h="727267">
                  <a:moveTo>
                    <a:pt x="322496" y="31630"/>
                  </a:moveTo>
                  <a:cubicBezTo>
                    <a:pt x="227897" y="26652"/>
                    <a:pt x="145746" y="71452"/>
                    <a:pt x="92223" y="158562"/>
                  </a:cubicBezTo>
                  <a:cubicBezTo>
                    <a:pt x="15050" y="284250"/>
                    <a:pt x="10071" y="465937"/>
                    <a:pt x="78531" y="582913"/>
                  </a:cubicBezTo>
                  <a:cubicBezTo>
                    <a:pt x="102803" y="623046"/>
                    <a:pt x="143879" y="668779"/>
                    <a:pt x="212260" y="687037"/>
                  </a:cubicBezTo>
                  <a:lnTo>
                    <a:pt x="289821" y="694881"/>
                  </a:lnTo>
                  <a:lnTo>
                    <a:pt x="290133" y="694912"/>
                  </a:lnTo>
                  <a:cubicBezTo>
                    <a:pt x="291378" y="694912"/>
                    <a:pt x="291378" y="694912"/>
                    <a:pt x="291378" y="694912"/>
                  </a:cubicBezTo>
                  <a:lnTo>
                    <a:pt x="292623" y="694912"/>
                  </a:lnTo>
                  <a:cubicBezTo>
                    <a:pt x="413361" y="704867"/>
                    <a:pt x="483066" y="632690"/>
                    <a:pt x="521652" y="571713"/>
                  </a:cubicBezTo>
                  <a:cubicBezTo>
                    <a:pt x="598825" y="448515"/>
                    <a:pt x="605048" y="264339"/>
                    <a:pt x="536589" y="146118"/>
                  </a:cubicBezTo>
                  <a:cubicBezTo>
                    <a:pt x="504226" y="91363"/>
                    <a:pt x="440745" y="26652"/>
                    <a:pt x="323741" y="31630"/>
                  </a:cubicBezTo>
                  <a:cubicBezTo>
                    <a:pt x="322496" y="31630"/>
                    <a:pt x="322496" y="31630"/>
                    <a:pt x="322496" y="31630"/>
                  </a:cubicBezTo>
                  <a:close/>
                  <a:moveTo>
                    <a:pt x="322496" y="519"/>
                  </a:moveTo>
                  <a:cubicBezTo>
                    <a:pt x="427053" y="-3214"/>
                    <a:pt x="510449" y="41586"/>
                    <a:pt x="562728" y="129940"/>
                  </a:cubicBezTo>
                  <a:cubicBezTo>
                    <a:pt x="637411" y="258117"/>
                    <a:pt x="631188" y="454737"/>
                    <a:pt x="547791" y="589135"/>
                  </a:cubicBezTo>
                  <a:cubicBezTo>
                    <a:pt x="491779" y="678734"/>
                    <a:pt x="408382" y="727267"/>
                    <a:pt x="311294" y="727267"/>
                  </a:cubicBezTo>
                  <a:cubicBezTo>
                    <a:pt x="305070" y="727267"/>
                    <a:pt x="297602" y="726023"/>
                    <a:pt x="291378" y="726023"/>
                  </a:cubicBezTo>
                  <a:cubicBezTo>
                    <a:pt x="265550" y="726956"/>
                    <a:pt x="240811" y="724856"/>
                    <a:pt x="217434" y="719840"/>
                  </a:cubicBezTo>
                  <a:lnTo>
                    <a:pt x="159654" y="699036"/>
                  </a:lnTo>
                  <a:lnTo>
                    <a:pt x="151658" y="696157"/>
                  </a:lnTo>
                  <a:lnTo>
                    <a:pt x="145862" y="691965"/>
                  </a:lnTo>
                  <a:lnTo>
                    <a:pt x="95684" y="655674"/>
                  </a:lnTo>
                  <a:cubicBezTo>
                    <a:pt x="78842" y="639458"/>
                    <a:pt x="63905" y="620558"/>
                    <a:pt x="51147" y="599091"/>
                  </a:cubicBezTo>
                  <a:cubicBezTo>
                    <a:pt x="-22292" y="473403"/>
                    <a:pt x="-16068" y="276783"/>
                    <a:pt x="66083" y="142385"/>
                  </a:cubicBezTo>
                  <a:cubicBezTo>
                    <a:pt x="127075" y="44074"/>
                    <a:pt x="216695" y="-5703"/>
                    <a:pt x="322496" y="51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2" name="Freeform: Shape 801">
              <a:extLst>
                <a:ext uri="{FF2B5EF4-FFF2-40B4-BE49-F238E27FC236}">
                  <a16:creationId xmlns:a16="http://schemas.microsoft.com/office/drawing/2014/main" id="{6E27F6B5-FD7F-4576-9F84-F38B1BC5274F}"/>
                </a:ext>
              </a:extLst>
            </p:cNvPr>
            <p:cNvSpPr/>
            <p:nvPr/>
          </p:nvSpPr>
          <p:spPr>
            <a:xfrm>
              <a:off x="5731585" y="6077795"/>
              <a:ext cx="613706" cy="727087"/>
            </a:xfrm>
            <a:custGeom>
              <a:avLst/>
              <a:gdLst>
                <a:gd name="connsiteX0" fmla="*/ 323932 w 613706"/>
                <a:gd name="connsiteY0" fmla="*/ 339 h 727087"/>
                <a:gd name="connsiteX1" fmla="*/ 564164 w 613706"/>
                <a:gd name="connsiteY1" fmla="*/ 134738 h 727087"/>
                <a:gd name="connsiteX2" fmla="*/ 546738 w 613706"/>
                <a:gd name="connsiteY2" fmla="*/ 588955 h 727087"/>
                <a:gd name="connsiteX3" fmla="*/ 310240 w 613706"/>
                <a:gd name="connsiteY3" fmla="*/ 727087 h 727087"/>
                <a:gd name="connsiteX4" fmla="*/ 291569 w 613706"/>
                <a:gd name="connsiteY4" fmla="*/ 725843 h 727087"/>
                <a:gd name="connsiteX5" fmla="*/ 50093 w 613706"/>
                <a:gd name="connsiteY5" fmla="*/ 593933 h 727087"/>
                <a:gd name="connsiteX6" fmla="*/ 66275 w 613706"/>
                <a:gd name="connsiteY6" fmla="*/ 143449 h 727087"/>
                <a:gd name="connsiteX7" fmla="*/ 323932 w 613706"/>
                <a:gd name="connsiteY7" fmla="*/ 339 h 727087"/>
                <a:gd name="connsiteX8" fmla="*/ 323932 w 613706"/>
                <a:gd name="connsiteY8" fmla="*/ 32694 h 727087"/>
                <a:gd name="connsiteX9" fmla="*/ 92414 w 613706"/>
                <a:gd name="connsiteY9" fmla="*/ 159626 h 727087"/>
                <a:gd name="connsiteX10" fmla="*/ 77477 w 613706"/>
                <a:gd name="connsiteY10" fmla="*/ 577755 h 727087"/>
                <a:gd name="connsiteX11" fmla="*/ 291569 w 613706"/>
                <a:gd name="connsiteY11" fmla="*/ 694732 h 727087"/>
                <a:gd name="connsiteX12" fmla="*/ 292814 w 613706"/>
                <a:gd name="connsiteY12" fmla="*/ 694732 h 727087"/>
                <a:gd name="connsiteX13" fmla="*/ 520598 w 613706"/>
                <a:gd name="connsiteY13" fmla="*/ 571533 h 727087"/>
                <a:gd name="connsiteX14" fmla="*/ 536780 w 613706"/>
                <a:gd name="connsiteY14" fmla="*/ 150915 h 727087"/>
                <a:gd name="connsiteX15" fmla="*/ 323932 w 613706"/>
                <a:gd name="connsiteY15" fmla="*/ 32694 h 727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13706" h="727087">
                  <a:moveTo>
                    <a:pt x="323932" y="339"/>
                  </a:moveTo>
                  <a:cubicBezTo>
                    <a:pt x="428489" y="-2150"/>
                    <a:pt x="513130" y="46383"/>
                    <a:pt x="564164" y="134738"/>
                  </a:cubicBezTo>
                  <a:cubicBezTo>
                    <a:pt x="636358" y="262914"/>
                    <a:pt x="628889" y="457045"/>
                    <a:pt x="546738" y="588955"/>
                  </a:cubicBezTo>
                  <a:cubicBezTo>
                    <a:pt x="490725" y="678554"/>
                    <a:pt x="407329" y="727087"/>
                    <a:pt x="310240" y="727087"/>
                  </a:cubicBezTo>
                  <a:cubicBezTo>
                    <a:pt x="304017" y="727087"/>
                    <a:pt x="297793" y="727087"/>
                    <a:pt x="291569" y="725843"/>
                  </a:cubicBezTo>
                  <a:cubicBezTo>
                    <a:pt x="187013" y="729576"/>
                    <a:pt x="101127" y="682288"/>
                    <a:pt x="50093" y="593933"/>
                  </a:cubicBezTo>
                  <a:cubicBezTo>
                    <a:pt x="-22101" y="469490"/>
                    <a:pt x="-15877" y="275359"/>
                    <a:pt x="66275" y="143449"/>
                  </a:cubicBezTo>
                  <a:cubicBezTo>
                    <a:pt x="126021" y="45139"/>
                    <a:pt x="218131" y="-4638"/>
                    <a:pt x="323932" y="339"/>
                  </a:cubicBezTo>
                  <a:close/>
                  <a:moveTo>
                    <a:pt x="323932" y="32694"/>
                  </a:moveTo>
                  <a:cubicBezTo>
                    <a:pt x="228089" y="26472"/>
                    <a:pt x="147182" y="71272"/>
                    <a:pt x="92414" y="159626"/>
                  </a:cubicBezTo>
                  <a:cubicBezTo>
                    <a:pt x="16486" y="282825"/>
                    <a:pt x="9017" y="463268"/>
                    <a:pt x="77477" y="577755"/>
                  </a:cubicBezTo>
                  <a:cubicBezTo>
                    <a:pt x="108595" y="633755"/>
                    <a:pt x="172076" y="699710"/>
                    <a:pt x="291569" y="694732"/>
                  </a:cubicBezTo>
                  <a:cubicBezTo>
                    <a:pt x="292814" y="694732"/>
                    <a:pt x="292814" y="694732"/>
                    <a:pt x="292814" y="694732"/>
                  </a:cubicBezTo>
                  <a:cubicBezTo>
                    <a:pt x="412308" y="703443"/>
                    <a:pt x="483257" y="632510"/>
                    <a:pt x="520598" y="571533"/>
                  </a:cubicBezTo>
                  <a:cubicBezTo>
                    <a:pt x="596527" y="449579"/>
                    <a:pt x="603995" y="269136"/>
                    <a:pt x="536780" y="150915"/>
                  </a:cubicBezTo>
                  <a:cubicBezTo>
                    <a:pt x="504417" y="94916"/>
                    <a:pt x="442181" y="28961"/>
                    <a:pt x="323932" y="3269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3" name="Freeform: Shape 802">
              <a:extLst>
                <a:ext uri="{FF2B5EF4-FFF2-40B4-BE49-F238E27FC236}">
                  <a16:creationId xmlns:a16="http://schemas.microsoft.com/office/drawing/2014/main" id="{957F6364-8FEA-4D65-8287-A05A765D2C94}"/>
                </a:ext>
              </a:extLst>
            </p:cNvPr>
            <p:cNvSpPr/>
            <p:nvPr/>
          </p:nvSpPr>
          <p:spPr>
            <a:xfrm>
              <a:off x="6068391" y="6091584"/>
              <a:ext cx="776770" cy="1112760"/>
            </a:xfrm>
            <a:custGeom>
              <a:avLst/>
              <a:gdLst>
                <a:gd name="connsiteX0" fmla="*/ 597040 w 776770"/>
                <a:gd name="connsiteY0" fmla="*/ 31350 h 1112760"/>
                <a:gd name="connsiteX1" fmla="*/ 41894 w 776770"/>
                <a:gd name="connsiteY1" fmla="*/ 1080405 h 1112760"/>
                <a:gd name="connsiteX2" fmla="*/ 115333 w 776770"/>
                <a:gd name="connsiteY2" fmla="*/ 1080405 h 1112760"/>
                <a:gd name="connsiteX3" fmla="*/ 185037 w 776770"/>
                <a:gd name="connsiteY3" fmla="*/ 1081650 h 1112760"/>
                <a:gd name="connsiteX4" fmla="*/ 733960 w 776770"/>
                <a:gd name="connsiteY4" fmla="*/ 32594 h 1112760"/>
                <a:gd name="connsiteX5" fmla="*/ 597040 w 776770"/>
                <a:gd name="connsiteY5" fmla="*/ 31350 h 1112760"/>
                <a:gd name="connsiteX6" fmla="*/ 588327 w 776770"/>
                <a:gd name="connsiteY6" fmla="*/ 239 h 1112760"/>
                <a:gd name="connsiteX7" fmla="*/ 760099 w 776770"/>
                <a:gd name="connsiteY7" fmla="*/ 239 h 1112760"/>
                <a:gd name="connsiteX8" fmla="*/ 773791 w 776770"/>
                <a:gd name="connsiteY8" fmla="*/ 6461 h 1112760"/>
                <a:gd name="connsiteX9" fmla="*/ 775036 w 776770"/>
                <a:gd name="connsiteY9" fmla="*/ 22639 h 1112760"/>
                <a:gd name="connsiteX10" fmla="*/ 274988 w 776770"/>
                <a:gd name="connsiteY10" fmla="*/ 970506 h 1112760"/>
                <a:gd name="connsiteX11" fmla="*/ 219380 w 776770"/>
                <a:gd name="connsiteY11" fmla="*/ 1082513 h 1112760"/>
                <a:gd name="connsiteX12" fmla="*/ 208687 w 776770"/>
                <a:gd name="connsiteY12" fmla="*/ 1104049 h 1112760"/>
                <a:gd name="connsiteX13" fmla="*/ 194995 w 776770"/>
                <a:gd name="connsiteY13" fmla="*/ 1112760 h 1112760"/>
                <a:gd name="connsiteX14" fmla="*/ 41894 w 776770"/>
                <a:gd name="connsiteY14" fmla="*/ 1111516 h 1112760"/>
                <a:gd name="connsiteX15" fmla="*/ 15755 w 776770"/>
                <a:gd name="connsiteY15" fmla="*/ 1112760 h 1112760"/>
                <a:gd name="connsiteX16" fmla="*/ 2063 w 776770"/>
                <a:gd name="connsiteY16" fmla="*/ 1105294 h 1112760"/>
                <a:gd name="connsiteX17" fmla="*/ 818 w 776770"/>
                <a:gd name="connsiteY17" fmla="*/ 1090361 h 1112760"/>
                <a:gd name="connsiteX18" fmla="*/ 573391 w 776770"/>
                <a:gd name="connsiteY18" fmla="*/ 8950 h 1112760"/>
                <a:gd name="connsiteX19" fmla="*/ 588327 w 776770"/>
                <a:gd name="connsiteY19" fmla="*/ 239 h 111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776770" h="1112760">
                  <a:moveTo>
                    <a:pt x="597040" y="31350"/>
                  </a:moveTo>
                  <a:cubicBezTo>
                    <a:pt x="476302" y="262814"/>
                    <a:pt x="185037" y="821564"/>
                    <a:pt x="41894" y="1080405"/>
                  </a:cubicBezTo>
                  <a:cubicBezTo>
                    <a:pt x="75502" y="1080405"/>
                    <a:pt x="95417" y="1080405"/>
                    <a:pt x="115333" y="1080405"/>
                  </a:cubicBezTo>
                  <a:cubicBezTo>
                    <a:pt x="134004" y="1080405"/>
                    <a:pt x="153919" y="1080405"/>
                    <a:pt x="185037" y="1081650"/>
                  </a:cubicBezTo>
                  <a:cubicBezTo>
                    <a:pt x="340628" y="763075"/>
                    <a:pt x="624424" y="235436"/>
                    <a:pt x="733960" y="32594"/>
                  </a:cubicBezTo>
                  <a:cubicBezTo>
                    <a:pt x="682926" y="32594"/>
                    <a:pt x="651808" y="32594"/>
                    <a:pt x="597040" y="31350"/>
                  </a:cubicBezTo>
                  <a:close/>
                  <a:moveTo>
                    <a:pt x="588327" y="239"/>
                  </a:moveTo>
                  <a:cubicBezTo>
                    <a:pt x="658032" y="2728"/>
                    <a:pt x="689150" y="2728"/>
                    <a:pt x="760099" y="239"/>
                  </a:cubicBezTo>
                  <a:cubicBezTo>
                    <a:pt x="766323" y="239"/>
                    <a:pt x="771302" y="2728"/>
                    <a:pt x="773791" y="6461"/>
                  </a:cubicBezTo>
                  <a:cubicBezTo>
                    <a:pt x="777525" y="12683"/>
                    <a:pt x="777525" y="17661"/>
                    <a:pt x="775036" y="22639"/>
                  </a:cubicBezTo>
                  <a:cubicBezTo>
                    <a:pt x="686816" y="184882"/>
                    <a:pt x="442306" y="638671"/>
                    <a:pt x="274988" y="970506"/>
                  </a:cubicBezTo>
                  <a:lnTo>
                    <a:pt x="219380" y="1082513"/>
                  </a:lnTo>
                  <a:lnTo>
                    <a:pt x="208687" y="1104049"/>
                  </a:lnTo>
                  <a:cubicBezTo>
                    <a:pt x="207442" y="1109027"/>
                    <a:pt x="201219" y="1112760"/>
                    <a:pt x="194995" y="1112760"/>
                  </a:cubicBezTo>
                  <a:cubicBezTo>
                    <a:pt x="122801" y="1110272"/>
                    <a:pt x="112843" y="1110272"/>
                    <a:pt x="41894" y="1111516"/>
                  </a:cubicBezTo>
                  <a:lnTo>
                    <a:pt x="15755" y="1112760"/>
                  </a:lnTo>
                  <a:cubicBezTo>
                    <a:pt x="9531" y="1112760"/>
                    <a:pt x="5797" y="1110272"/>
                    <a:pt x="2063" y="1105294"/>
                  </a:cubicBezTo>
                  <a:cubicBezTo>
                    <a:pt x="-427" y="1100316"/>
                    <a:pt x="-427" y="1094094"/>
                    <a:pt x="818" y="1090361"/>
                  </a:cubicBezTo>
                  <a:cubicBezTo>
                    <a:pt x="140227" y="838986"/>
                    <a:pt x="452653" y="241659"/>
                    <a:pt x="573391" y="8950"/>
                  </a:cubicBezTo>
                  <a:cubicBezTo>
                    <a:pt x="577125" y="2728"/>
                    <a:pt x="582104" y="-1005"/>
                    <a:pt x="588327" y="23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4" name="Freeform: Shape 803">
              <a:extLst>
                <a:ext uri="{FF2B5EF4-FFF2-40B4-BE49-F238E27FC236}">
                  <a16:creationId xmlns:a16="http://schemas.microsoft.com/office/drawing/2014/main" id="{CCE00DD1-E60F-4A4E-A5B1-B0F35F460E0A}"/>
                </a:ext>
              </a:extLst>
            </p:cNvPr>
            <p:cNvSpPr/>
            <p:nvPr/>
          </p:nvSpPr>
          <p:spPr>
            <a:xfrm>
              <a:off x="5926066" y="6229955"/>
              <a:ext cx="222851" cy="425595"/>
            </a:xfrm>
            <a:custGeom>
              <a:avLst/>
              <a:gdLst>
                <a:gd name="connsiteX0" fmla="*/ 119493 w 222851"/>
                <a:gd name="connsiteY0" fmla="*/ 0 h 425595"/>
                <a:gd name="connsiteX1" fmla="*/ 123228 w 222851"/>
                <a:gd name="connsiteY1" fmla="*/ 0 h 425595"/>
                <a:gd name="connsiteX2" fmla="*/ 222805 w 222851"/>
                <a:gd name="connsiteY2" fmla="*/ 196620 h 425595"/>
                <a:gd name="connsiteX3" fmla="*/ 102067 w 222851"/>
                <a:gd name="connsiteY3" fmla="*/ 425595 h 425595"/>
                <a:gd name="connsiteX4" fmla="*/ 100823 w 222851"/>
                <a:gd name="connsiteY4" fmla="*/ 425595 h 425595"/>
                <a:gd name="connsiteX5" fmla="*/ 99578 w 222851"/>
                <a:gd name="connsiteY5" fmla="*/ 425595 h 425595"/>
                <a:gd name="connsiteX6" fmla="*/ 0 w 222851"/>
                <a:gd name="connsiteY6" fmla="*/ 242664 h 425595"/>
                <a:gd name="connsiteX7" fmla="*/ 119493 w 222851"/>
                <a:gd name="connsiteY7" fmla="*/ 0 h 425595"/>
                <a:gd name="connsiteX8" fmla="*/ 121983 w 222851"/>
                <a:gd name="connsiteY8" fmla="*/ 31111 h 425595"/>
                <a:gd name="connsiteX9" fmla="*/ 32363 w 222851"/>
                <a:gd name="connsiteY9" fmla="*/ 242664 h 425595"/>
                <a:gd name="connsiteX10" fmla="*/ 100823 w 222851"/>
                <a:gd name="connsiteY10" fmla="*/ 394485 h 425595"/>
                <a:gd name="connsiteX11" fmla="*/ 191687 w 222851"/>
                <a:gd name="connsiteY11" fmla="*/ 196620 h 425595"/>
                <a:gd name="connsiteX12" fmla="*/ 121983 w 222851"/>
                <a:gd name="connsiteY12" fmla="*/ 31111 h 425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2851" h="425595">
                  <a:moveTo>
                    <a:pt x="119493" y="0"/>
                  </a:moveTo>
                  <a:cubicBezTo>
                    <a:pt x="121983" y="0"/>
                    <a:pt x="123228" y="0"/>
                    <a:pt x="123228" y="0"/>
                  </a:cubicBezTo>
                  <a:cubicBezTo>
                    <a:pt x="200400" y="9955"/>
                    <a:pt x="224050" y="108265"/>
                    <a:pt x="222805" y="196620"/>
                  </a:cubicBezTo>
                  <a:cubicBezTo>
                    <a:pt x="220316" y="306130"/>
                    <a:pt x="177995" y="419373"/>
                    <a:pt x="102067" y="425595"/>
                  </a:cubicBezTo>
                  <a:lnTo>
                    <a:pt x="100823" y="425595"/>
                  </a:lnTo>
                  <a:lnTo>
                    <a:pt x="99578" y="425595"/>
                  </a:lnTo>
                  <a:cubicBezTo>
                    <a:pt x="39831" y="420618"/>
                    <a:pt x="1245" y="350929"/>
                    <a:pt x="0" y="242664"/>
                  </a:cubicBezTo>
                  <a:cubicBezTo>
                    <a:pt x="0" y="130665"/>
                    <a:pt x="41076" y="7466"/>
                    <a:pt x="119493" y="0"/>
                  </a:cubicBezTo>
                  <a:close/>
                  <a:moveTo>
                    <a:pt x="121983" y="31111"/>
                  </a:moveTo>
                  <a:cubicBezTo>
                    <a:pt x="64726" y="38577"/>
                    <a:pt x="31118" y="145598"/>
                    <a:pt x="32363" y="242664"/>
                  </a:cubicBezTo>
                  <a:cubicBezTo>
                    <a:pt x="32363" y="308619"/>
                    <a:pt x="51034" y="389507"/>
                    <a:pt x="100823" y="394485"/>
                  </a:cubicBezTo>
                  <a:cubicBezTo>
                    <a:pt x="154346" y="388262"/>
                    <a:pt x="189198" y="287463"/>
                    <a:pt x="191687" y="196620"/>
                  </a:cubicBezTo>
                  <a:cubicBezTo>
                    <a:pt x="192932" y="119465"/>
                    <a:pt x="171772" y="38577"/>
                    <a:pt x="121983" y="311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5" name="Freeform: Shape 804">
              <a:extLst>
                <a:ext uri="{FF2B5EF4-FFF2-40B4-BE49-F238E27FC236}">
                  <a16:creationId xmlns:a16="http://schemas.microsoft.com/office/drawing/2014/main" id="{64EA3CE4-6A2E-4065-8ECB-99249D8CCB50}"/>
                </a:ext>
              </a:extLst>
            </p:cNvPr>
            <p:cNvSpPr/>
            <p:nvPr/>
          </p:nvSpPr>
          <p:spPr>
            <a:xfrm>
              <a:off x="6765009" y="6643106"/>
              <a:ext cx="220417" cy="425595"/>
            </a:xfrm>
            <a:custGeom>
              <a:avLst/>
              <a:gdLst>
                <a:gd name="connsiteX0" fmla="*/ 119494 w 220417"/>
                <a:gd name="connsiteY0" fmla="*/ 0 h 425595"/>
                <a:gd name="connsiteX1" fmla="*/ 120738 w 220417"/>
                <a:gd name="connsiteY1" fmla="*/ 0 h 425595"/>
                <a:gd name="connsiteX2" fmla="*/ 220316 w 220417"/>
                <a:gd name="connsiteY2" fmla="*/ 176709 h 425595"/>
                <a:gd name="connsiteX3" fmla="*/ 103312 w 220417"/>
                <a:gd name="connsiteY3" fmla="*/ 425595 h 425595"/>
                <a:gd name="connsiteX4" fmla="*/ 102068 w 220417"/>
                <a:gd name="connsiteY4" fmla="*/ 425595 h 425595"/>
                <a:gd name="connsiteX5" fmla="*/ 100823 w 220417"/>
                <a:gd name="connsiteY5" fmla="*/ 425595 h 425595"/>
                <a:gd name="connsiteX6" fmla="*/ 0 w 220417"/>
                <a:gd name="connsiteY6" fmla="*/ 236442 h 425595"/>
                <a:gd name="connsiteX7" fmla="*/ 119494 w 220417"/>
                <a:gd name="connsiteY7" fmla="*/ 0 h 425595"/>
                <a:gd name="connsiteX8" fmla="*/ 119494 w 220417"/>
                <a:gd name="connsiteY8" fmla="*/ 31111 h 425595"/>
                <a:gd name="connsiteX9" fmla="*/ 31118 w 220417"/>
                <a:gd name="connsiteY9" fmla="*/ 236442 h 425595"/>
                <a:gd name="connsiteX10" fmla="*/ 102068 w 220417"/>
                <a:gd name="connsiteY10" fmla="*/ 394485 h 425595"/>
                <a:gd name="connsiteX11" fmla="*/ 189198 w 220417"/>
                <a:gd name="connsiteY11" fmla="*/ 177954 h 425595"/>
                <a:gd name="connsiteX12" fmla="*/ 119494 w 220417"/>
                <a:gd name="connsiteY12" fmla="*/ 31111 h 425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0417" h="425595">
                  <a:moveTo>
                    <a:pt x="119494" y="0"/>
                  </a:moveTo>
                  <a:lnTo>
                    <a:pt x="120738" y="0"/>
                  </a:lnTo>
                  <a:cubicBezTo>
                    <a:pt x="180485" y="3733"/>
                    <a:pt x="217827" y="70933"/>
                    <a:pt x="220316" y="176709"/>
                  </a:cubicBezTo>
                  <a:cubicBezTo>
                    <a:pt x="222806" y="293686"/>
                    <a:pt x="179240" y="419373"/>
                    <a:pt x="103312" y="425595"/>
                  </a:cubicBezTo>
                  <a:cubicBezTo>
                    <a:pt x="102068" y="425595"/>
                    <a:pt x="102068" y="425595"/>
                    <a:pt x="102068" y="425595"/>
                  </a:cubicBezTo>
                  <a:lnTo>
                    <a:pt x="100823" y="425595"/>
                  </a:lnTo>
                  <a:cubicBezTo>
                    <a:pt x="38587" y="421862"/>
                    <a:pt x="0" y="349685"/>
                    <a:pt x="0" y="236442"/>
                  </a:cubicBezTo>
                  <a:cubicBezTo>
                    <a:pt x="1245" y="124443"/>
                    <a:pt x="43566" y="3733"/>
                    <a:pt x="119494" y="0"/>
                  </a:cubicBezTo>
                  <a:close/>
                  <a:moveTo>
                    <a:pt x="119494" y="31111"/>
                  </a:moveTo>
                  <a:cubicBezTo>
                    <a:pt x="67215" y="34844"/>
                    <a:pt x="31118" y="140621"/>
                    <a:pt x="31118" y="236442"/>
                  </a:cubicBezTo>
                  <a:cubicBezTo>
                    <a:pt x="31118" y="312352"/>
                    <a:pt x="52279" y="389507"/>
                    <a:pt x="102068" y="394485"/>
                  </a:cubicBezTo>
                  <a:cubicBezTo>
                    <a:pt x="156835" y="388263"/>
                    <a:pt x="191688" y="277508"/>
                    <a:pt x="189198" y="177954"/>
                  </a:cubicBezTo>
                  <a:cubicBezTo>
                    <a:pt x="187953" y="111999"/>
                    <a:pt x="169283" y="34844"/>
                    <a:pt x="119494" y="311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6" name="Freeform: Shape 805">
              <a:extLst>
                <a:ext uri="{FF2B5EF4-FFF2-40B4-BE49-F238E27FC236}">
                  <a16:creationId xmlns:a16="http://schemas.microsoft.com/office/drawing/2014/main" id="{B7F1C828-F4D8-410C-8BA5-71242716D61A}"/>
                </a:ext>
              </a:extLst>
            </p:cNvPr>
            <p:cNvSpPr/>
            <p:nvPr/>
          </p:nvSpPr>
          <p:spPr>
            <a:xfrm>
              <a:off x="6488088" y="7534465"/>
              <a:ext cx="543166" cy="313939"/>
            </a:xfrm>
            <a:custGeom>
              <a:avLst/>
              <a:gdLst>
                <a:gd name="connsiteX0" fmla="*/ 488967 w 543166"/>
                <a:gd name="connsiteY0" fmla="*/ 203064 h 313939"/>
                <a:gd name="connsiteX1" fmla="*/ 543166 w 543166"/>
                <a:gd name="connsiteY1" fmla="*/ 258502 h 313939"/>
                <a:gd name="connsiteX2" fmla="*/ 488967 w 543166"/>
                <a:gd name="connsiteY2" fmla="*/ 313939 h 313939"/>
                <a:gd name="connsiteX3" fmla="*/ 433536 w 543166"/>
                <a:gd name="connsiteY3" fmla="*/ 258502 h 313939"/>
                <a:gd name="connsiteX4" fmla="*/ 488967 w 543166"/>
                <a:gd name="connsiteY4" fmla="*/ 203064 h 313939"/>
                <a:gd name="connsiteX5" fmla="*/ 272199 w 543166"/>
                <a:gd name="connsiteY5" fmla="*/ 203064 h 313939"/>
                <a:gd name="connsiteX6" fmla="*/ 326398 w 543166"/>
                <a:gd name="connsiteY6" fmla="*/ 258502 h 313939"/>
                <a:gd name="connsiteX7" fmla="*/ 272199 w 543166"/>
                <a:gd name="connsiteY7" fmla="*/ 313939 h 313939"/>
                <a:gd name="connsiteX8" fmla="*/ 216768 w 543166"/>
                <a:gd name="connsiteY8" fmla="*/ 258502 h 313939"/>
                <a:gd name="connsiteX9" fmla="*/ 272199 w 543166"/>
                <a:gd name="connsiteY9" fmla="*/ 203064 h 313939"/>
                <a:gd name="connsiteX10" fmla="*/ 54199 w 543166"/>
                <a:gd name="connsiteY10" fmla="*/ 203064 h 313939"/>
                <a:gd name="connsiteX11" fmla="*/ 109630 w 543166"/>
                <a:gd name="connsiteY11" fmla="*/ 258502 h 313939"/>
                <a:gd name="connsiteX12" fmla="*/ 54199 w 543166"/>
                <a:gd name="connsiteY12" fmla="*/ 313939 h 313939"/>
                <a:gd name="connsiteX13" fmla="*/ 0 w 543166"/>
                <a:gd name="connsiteY13" fmla="*/ 258502 h 313939"/>
                <a:gd name="connsiteX14" fmla="*/ 54199 w 543166"/>
                <a:gd name="connsiteY14" fmla="*/ 203064 h 313939"/>
                <a:gd name="connsiteX15" fmla="*/ 488967 w 543166"/>
                <a:gd name="connsiteY15" fmla="*/ 0 h 313939"/>
                <a:gd name="connsiteX16" fmla="*/ 543166 w 543166"/>
                <a:gd name="connsiteY16" fmla="*/ 54199 h 313939"/>
                <a:gd name="connsiteX17" fmla="*/ 488967 w 543166"/>
                <a:gd name="connsiteY17" fmla="*/ 109630 h 313939"/>
                <a:gd name="connsiteX18" fmla="*/ 433536 w 543166"/>
                <a:gd name="connsiteY18" fmla="*/ 54199 h 313939"/>
                <a:gd name="connsiteX19" fmla="*/ 488967 w 543166"/>
                <a:gd name="connsiteY19" fmla="*/ 0 h 313939"/>
                <a:gd name="connsiteX20" fmla="*/ 272199 w 543166"/>
                <a:gd name="connsiteY20" fmla="*/ 0 h 313939"/>
                <a:gd name="connsiteX21" fmla="*/ 326398 w 543166"/>
                <a:gd name="connsiteY21" fmla="*/ 54199 h 313939"/>
                <a:gd name="connsiteX22" fmla="*/ 272199 w 543166"/>
                <a:gd name="connsiteY22" fmla="*/ 109630 h 313939"/>
                <a:gd name="connsiteX23" fmla="*/ 216768 w 543166"/>
                <a:gd name="connsiteY23" fmla="*/ 54199 h 313939"/>
                <a:gd name="connsiteX24" fmla="*/ 272199 w 543166"/>
                <a:gd name="connsiteY24" fmla="*/ 0 h 313939"/>
                <a:gd name="connsiteX25" fmla="*/ 54199 w 543166"/>
                <a:gd name="connsiteY25" fmla="*/ 0 h 313939"/>
                <a:gd name="connsiteX26" fmla="*/ 109630 w 543166"/>
                <a:gd name="connsiteY26" fmla="*/ 54199 h 313939"/>
                <a:gd name="connsiteX27" fmla="*/ 54199 w 543166"/>
                <a:gd name="connsiteY27" fmla="*/ 109630 h 313939"/>
                <a:gd name="connsiteX28" fmla="*/ 0 w 543166"/>
                <a:gd name="connsiteY28" fmla="*/ 54199 h 313939"/>
                <a:gd name="connsiteX29" fmla="*/ 54199 w 543166"/>
                <a:gd name="connsiteY29" fmla="*/ 0 h 313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43166" h="313939">
                  <a:moveTo>
                    <a:pt x="488967" y="203064"/>
                  </a:moveTo>
                  <a:cubicBezTo>
                    <a:pt x="519762" y="203064"/>
                    <a:pt x="543166" y="228935"/>
                    <a:pt x="543166" y="258502"/>
                  </a:cubicBezTo>
                  <a:cubicBezTo>
                    <a:pt x="543166" y="288068"/>
                    <a:pt x="519762" y="313939"/>
                    <a:pt x="488967" y="313939"/>
                  </a:cubicBezTo>
                  <a:cubicBezTo>
                    <a:pt x="458172" y="313939"/>
                    <a:pt x="433536" y="288068"/>
                    <a:pt x="433536" y="258502"/>
                  </a:cubicBezTo>
                  <a:cubicBezTo>
                    <a:pt x="433536" y="228935"/>
                    <a:pt x="458172" y="203064"/>
                    <a:pt x="488967" y="203064"/>
                  </a:cubicBezTo>
                  <a:close/>
                  <a:moveTo>
                    <a:pt x="272199" y="203064"/>
                  </a:moveTo>
                  <a:cubicBezTo>
                    <a:pt x="301762" y="203064"/>
                    <a:pt x="326398" y="228935"/>
                    <a:pt x="326398" y="258502"/>
                  </a:cubicBezTo>
                  <a:cubicBezTo>
                    <a:pt x="326398" y="288068"/>
                    <a:pt x="301762" y="313939"/>
                    <a:pt x="272199" y="313939"/>
                  </a:cubicBezTo>
                  <a:cubicBezTo>
                    <a:pt x="241404" y="313939"/>
                    <a:pt x="216768" y="288068"/>
                    <a:pt x="216768" y="258502"/>
                  </a:cubicBezTo>
                  <a:cubicBezTo>
                    <a:pt x="216768" y="228935"/>
                    <a:pt x="241404" y="203064"/>
                    <a:pt x="272199" y="203064"/>
                  </a:cubicBezTo>
                  <a:close/>
                  <a:moveTo>
                    <a:pt x="54199" y="203064"/>
                  </a:moveTo>
                  <a:cubicBezTo>
                    <a:pt x="84994" y="203064"/>
                    <a:pt x="109630" y="228935"/>
                    <a:pt x="109630" y="258502"/>
                  </a:cubicBezTo>
                  <a:cubicBezTo>
                    <a:pt x="109630" y="288068"/>
                    <a:pt x="84994" y="313939"/>
                    <a:pt x="54199" y="313939"/>
                  </a:cubicBezTo>
                  <a:cubicBezTo>
                    <a:pt x="24636" y="313939"/>
                    <a:pt x="0" y="288068"/>
                    <a:pt x="0" y="258502"/>
                  </a:cubicBezTo>
                  <a:cubicBezTo>
                    <a:pt x="0" y="228935"/>
                    <a:pt x="24636" y="203064"/>
                    <a:pt x="54199" y="203064"/>
                  </a:cubicBezTo>
                  <a:close/>
                  <a:moveTo>
                    <a:pt x="488967" y="0"/>
                  </a:moveTo>
                  <a:cubicBezTo>
                    <a:pt x="519762" y="0"/>
                    <a:pt x="543166" y="24636"/>
                    <a:pt x="543166" y="54199"/>
                  </a:cubicBezTo>
                  <a:cubicBezTo>
                    <a:pt x="543166" y="84994"/>
                    <a:pt x="519762" y="109630"/>
                    <a:pt x="488967" y="109630"/>
                  </a:cubicBezTo>
                  <a:cubicBezTo>
                    <a:pt x="458172" y="109630"/>
                    <a:pt x="433536" y="84994"/>
                    <a:pt x="433536" y="54199"/>
                  </a:cubicBezTo>
                  <a:cubicBezTo>
                    <a:pt x="433536" y="24636"/>
                    <a:pt x="458172" y="0"/>
                    <a:pt x="488967" y="0"/>
                  </a:cubicBezTo>
                  <a:close/>
                  <a:moveTo>
                    <a:pt x="272199" y="0"/>
                  </a:moveTo>
                  <a:cubicBezTo>
                    <a:pt x="301762" y="0"/>
                    <a:pt x="326398" y="24636"/>
                    <a:pt x="326398" y="54199"/>
                  </a:cubicBezTo>
                  <a:cubicBezTo>
                    <a:pt x="326398" y="84994"/>
                    <a:pt x="301762" y="109630"/>
                    <a:pt x="272199" y="109630"/>
                  </a:cubicBezTo>
                  <a:cubicBezTo>
                    <a:pt x="241404" y="109630"/>
                    <a:pt x="216768" y="84994"/>
                    <a:pt x="216768" y="54199"/>
                  </a:cubicBezTo>
                  <a:cubicBezTo>
                    <a:pt x="216768" y="24636"/>
                    <a:pt x="241404" y="0"/>
                    <a:pt x="272199" y="0"/>
                  </a:cubicBezTo>
                  <a:close/>
                  <a:moveTo>
                    <a:pt x="54199" y="0"/>
                  </a:moveTo>
                  <a:cubicBezTo>
                    <a:pt x="84994" y="0"/>
                    <a:pt x="109630" y="24636"/>
                    <a:pt x="109630" y="54199"/>
                  </a:cubicBezTo>
                  <a:cubicBezTo>
                    <a:pt x="109630" y="84994"/>
                    <a:pt x="84994" y="109630"/>
                    <a:pt x="54199" y="109630"/>
                  </a:cubicBezTo>
                  <a:cubicBezTo>
                    <a:pt x="24636" y="109630"/>
                    <a:pt x="0" y="84994"/>
                    <a:pt x="0" y="54199"/>
                  </a:cubicBezTo>
                  <a:cubicBezTo>
                    <a:pt x="0" y="24636"/>
                    <a:pt x="24636" y="0"/>
                    <a:pt x="54199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845" name="Group 844">
            <a:extLst>
              <a:ext uri="{FF2B5EF4-FFF2-40B4-BE49-F238E27FC236}">
                <a16:creationId xmlns:a16="http://schemas.microsoft.com/office/drawing/2014/main" id="{40E85189-C2CA-4FBC-8991-FC4721C668B7}"/>
              </a:ext>
            </a:extLst>
          </p:cNvPr>
          <p:cNvGrpSpPr/>
          <p:nvPr/>
        </p:nvGrpSpPr>
        <p:grpSpPr>
          <a:xfrm>
            <a:off x="18638948" y="4346698"/>
            <a:ext cx="2799520" cy="2983888"/>
            <a:chOff x="7814566" y="4776797"/>
            <a:chExt cx="3292538" cy="3509378"/>
          </a:xfrm>
        </p:grpSpPr>
        <p:sp>
          <p:nvSpPr>
            <p:cNvPr id="846" name="Freeform: Shape 845">
              <a:extLst>
                <a:ext uri="{FF2B5EF4-FFF2-40B4-BE49-F238E27FC236}">
                  <a16:creationId xmlns:a16="http://schemas.microsoft.com/office/drawing/2014/main" id="{DA776D98-9B8B-422F-95A0-1E2038B77A40}"/>
                </a:ext>
              </a:extLst>
            </p:cNvPr>
            <p:cNvSpPr/>
            <p:nvPr/>
          </p:nvSpPr>
          <p:spPr>
            <a:xfrm>
              <a:off x="8982283" y="6545196"/>
              <a:ext cx="1807033" cy="17285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51" h="1388">
                  <a:moveTo>
                    <a:pt x="725" y="0"/>
                  </a:moveTo>
                  <a:lnTo>
                    <a:pt x="27" y="0"/>
                  </a:lnTo>
                  <a:cubicBezTo>
                    <a:pt x="11" y="0"/>
                    <a:pt x="-3" y="15"/>
                    <a:pt x="0" y="32"/>
                  </a:cubicBezTo>
                  <a:lnTo>
                    <a:pt x="178" y="1319"/>
                  </a:lnTo>
                  <a:cubicBezTo>
                    <a:pt x="183" y="1358"/>
                    <a:pt x="217" y="1388"/>
                    <a:pt x="258" y="1388"/>
                  </a:cubicBezTo>
                  <a:lnTo>
                    <a:pt x="725" y="1388"/>
                  </a:lnTo>
                  <a:lnTo>
                    <a:pt x="1192" y="1388"/>
                  </a:lnTo>
                  <a:cubicBezTo>
                    <a:pt x="1233" y="1388"/>
                    <a:pt x="1267" y="1358"/>
                    <a:pt x="1272" y="1319"/>
                  </a:cubicBezTo>
                  <a:lnTo>
                    <a:pt x="1450" y="32"/>
                  </a:lnTo>
                  <a:cubicBezTo>
                    <a:pt x="1453" y="15"/>
                    <a:pt x="1440" y="0"/>
                    <a:pt x="1423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47" name="Freeform: Shape 846">
              <a:extLst>
                <a:ext uri="{FF2B5EF4-FFF2-40B4-BE49-F238E27FC236}">
                  <a16:creationId xmlns:a16="http://schemas.microsoft.com/office/drawing/2014/main" id="{E2F2A8CA-A6D7-4DFF-B4F3-2A68E5FDD85E}"/>
                </a:ext>
              </a:extLst>
            </p:cNvPr>
            <p:cNvSpPr/>
            <p:nvPr/>
          </p:nvSpPr>
          <p:spPr>
            <a:xfrm>
              <a:off x="8969820" y="6533980"/>
              <a:ext cx="1830711" cy="17521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70" h="1407">
                  <a:moveTo>
                    <a:pt x="37" y="18"/>
                  </a:moveTo>
                  <a:cubicBezTo>
                    <a:pt x="32" y="18"/>
                    <a:pt x="27" y="21"/>
                    <a:pt x="23" y="25"/>
                  </a:cubicBezTo>
                  <a:cubicBezTo>
                    <a:pt x="19" y="29"/>
                    <a:pt x="18" y="34"/>
                    <a:pt x="19" y="40"/>
                  </a:cubicBezTo>
                  <a:lnTo>
                    <a:pt x="197" y="1326"/>
                  </a:lnTo>
                  <a:cubicBezTo>
                    <a:pt x="202" y="1361"/>
                    <a:pt x="232" y="1388"/>
                    <a:pt x="268" y="1388"/>
                  </a:cubicBezTo>
                  <a:lnTo>
                    <a:pt x="1202" y="1388"/>
                  </a:lnTo>
                  <a:cubicBezTo>
                    <a:pt x="1238" y="1388"/>
                    <a:pt x="1268" y="1361"/>
                    <a:pt x="1273" y="1326"/>
                  </a:cubicBezTo>
                  <a:lnTo>
                    <a:pt x="1451" y="40"/>
                  </a:lnTo>
                  <a:cubicBezTo>
                    <a:pt x="1452" y="34"/>
                    <a:pt x="1451" y="29"/>
                    <a:pt x="1447" y="25"/>
                  </a:cubicBezTo>
                  <a:cubicBezTo>
                    <a:pt x="1443" y="21"/>
                    <a:pt x="1438" y="18"/>
                    <a:pt x="1433" y="18"/>
                  </a:cubicBezTo>
                  <a:close/>
                  <a:moveTo>
                    <a:pt x="1202" y="1407"/>
                  </a:moveTo>
                  <a:lnTo>
                    <a:pt x="268" y="1407"/>
                  </a:lnTo>
                  <a:cubicBezTo>
                    <a:pt x="223" y="1407"/>
                    <a:pt x="184" y="1373"/>
                    <a:pt x="178" y="1329"/>
                  </a:cubicBezTo>
                  <a:lnTo>
                    <a:pt x="0" y="42"/>
                  </a:lnTo>
                  <a:cubicBezTo>
                    <a:pt x="-1" y="32"/>
                    <a:pt x="2" y="21"/>
                    <a:pt x="10" y="13"/>
                  </a:cubicBezTo>
                  <a:cubicBezTo>
                    <a:pt x="16" y="5"/>
                    <a:pt x="27" y="0"/>
                    <a:pt x="37" y="0"/>
                  </a:cubicBezTo>
                  <a:lnTo>
                    <a:pt x="1433" y="0"/>
                  </a:lnTo>
                  <a:cubicBezTo>
                    <a:pt x="1443" y="0"/>
                    <a:pt x="1453" y="5"/>
                    <a:pt x="1461" y="13"/>
                  </a:cubicBezTo>
                  <a:cubicBezTo>
                    <a:pt x="1468" y="21"/>
                    <a:pt x="1471" y="32"/>
                    <a:pt x="1469" y="42"/>
                  </a:cubicBezTo>
                  <a:lnTo>
                    <a:pt x="1291" y="1329"/>
                  </a:lnTo>
                  <a:cubicBezTo>
                    <a:pt x="1285" y="1373"/>
                    <a:pt x="1247" y="1407"/>
                    <a:pt x="1202" y="140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48" name="Freeform: Shape 847">
              <a:extLst>
                <a:ext uri="{FF2B5EF4-FFF2-40B4-BE49-F238E27FC236}">
                  <a16:creationId xmlns:a16="http://schemas.microsoft.com/office/drawing/2014/main" id="{2364E9BE-EE8D-448A-8EF4-8476C591DE5C}"/>
                </a:ext>
              </a:extLst>
            </p:cNvPr>
            <p:cNvSpPr/>
            <p:nvPr/>
          </p:nvSpPr>
          <p:spPr>
            <a:xfrm>
              <a:off x="7846968" y="6885417"/>
              <a:ext cx="1182672" cy="13895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50" h="1116">
                  <a:moveTo>
                    <a:pt x="871" y="9"/>
                  </a:moveTo>
                  <a:cubicBezTo>
                    <a:pt x="860" y="-3"/>
                    <a:pt x="841" y="-3"/>
                    <a:pt x="830" y="10"/>
                  </a:cubicBezTo>
                  <a:lnTo>
                    <a:pt x="418" y="513"/>
                  </a:lnTo>
                  <a:lnTo>
                    <a:pt x="6" y="1016"/>
                  </a:lnTo>
                  <a:cubicBezTo>
                    <a:pt x="-4" y="1028"/>
                    <a:pt x="-1" y="1047"/>
                    <a:pt x="13" y="1056"/>
                  </a:cubicBezTo>
                  <a:lnTo>
                    <a:pt x="106" y="1112"/>
                  </a:lnTo>
                  <a:cubicBezTo>
                    <a:pt x="118" y="1119"/>
                    <a:pt x="132" y="1116"/>
                    <a:pt x="140" y="1106"/>
                  </a:cubicBezTo>
                  <a:lnTo>
                    <a:pt x="945" y="123"/>
                  </a:lnTo>
                  <a:cubicBezTo>
                    <a:pt x="953" y="114"/>
                    <a:pt x="952" y="99"/>
                    <a:pt x="943" y="8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49" name="Freeform: Shape 848">
              <a:extLst>
                <a:ext uri="{FF2B5EF4-FFF2-40B4-BE49-F238E27FC236}">
                  <a16:creationId xmlns:a16="http://schemas.microsoft.com/office/drawing/2014/main" id="{58A59FF5-12E4-4988-B771-DB78BCFAE416}"/>
                </a:ext>
              </a:extLst>
            </p:cNvPr>
            <p:cNvSpPr/>
            <p:nvPr/>
          </p:nvSpPr>
          <p:spPr>
            <a:xfrm>
              <a:off x="7846968" y="6885417"/>
              <a:ext cx="1182672" cy="13895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50" h="1116">
                  <a:moveTo>
                    <a:pt x="871" y="9"/>
                  </a:moveTo>
                  <a:cubicBezTo>
                    <a:pt x="860" y="-3"/>
                    <a:pt x="841" y="-3"/>
                    <a:pt x="830" y="10"/>
                  </a:cubicBezTo>
                  <a:lnTo>
                    <a:pt x="418" y="513"/>
                  </a:lnTo>
                  <a:lnTo>
                    <a:pt x="6" y="1016"/>
                  </a:lnTo>
                  <a:cubicBezTo>
                    <a:pt x="-4" y="1028"/>
                    <a:pt x="-1" y="1047"/>
                    <a:pt x="13" y="1056"/>
                  </a:cubicBezTo>
                  <a:lnTo>
                    <a:pt x="106" y="1112"/>
                  </a:lnTo>
                  <a:cubicBezTo>
                    <a:pt x="118" y="1119"/>
                    <a:pt x="132" y="1116"/>
                    <a:pt x="140" y="1106"/>
                  </a:cubicBezTo>
                  <a:lnTo>
                    <a:pt x="945" y="123"/>
                  </a:lnTo>
                  <a:cubicBezTo>
                    <a:pt x="953" y="114"/>
                    <a:pt x="952" y="99"/>
                    <a:pt x="943" y="89"/>
                  </a:cubicBez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50" name="Freeform: Shape 849">
              <a:extLst>
                <a:ext uri="{FF2B5EF4-FFF2-40B4-BE49-F238E27FC236}">
                  <a16:creationId xmlns:a16="http://schemas.microsoft.com/office/drawing/2014/main" id="{85C03AA3-FAE2-4F3C-A61A-07325BA1390B}"/>
                </a:ext>
              </a:extLst>
            </p:cNvPr>
            <p:cNvSpPr/>
            <p:nvPr/>
          </p:nvSpPr>
          <p:spPr>
            <a:xfrm>
              <a:off x="7835751" y="6872955"/>
              <a:ext cx="1205104" cy="14119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68" h="1134">
                  <a:moveTo>
                    <a:pt x="859" y="18"/>
                  </a:moveTo>
                  <a:cubicBezTo>
                    <a:pt x="854" y="19"/>
                    <a:pt x="850" y="20"/>
                    <a:pt x="847" y="24"/>
                  </a:cubicBezTo>
                  <a:lnTo>
                    <a:pt x="22" y="1031"/>
                  </a:lnTo>
                  <a:cubicBezTo>
                    <a:pt x="19" y="1035"/>
                    <a:pt x="18" y="1040"/>
                    <a:pt x="19" y="1045"/>
                  </a:cubicBezTo>
                  <a:cubicBezTo>
                    <a:pt x="19" y="1050"/>
                    <a:pt x="23" y="1054"/>
                    <a:pt x="27" y="1057"/>
                  </a:cubicBezTo>
                  <a:lnTo>
                    <a:pt x="120" y="1113"/>
                  </a:lnTo>
                  <a:cubicBezTo>
                    <a:pt x="127" y="1117"/>
                    <a:pt x="137" y="1116"/>
                    <a:pt x="142" y="1109"/>
                  </a:cubicBezTo>
                  <a:lnTo>
                    <a:pt x="946" y="127"/>
                  </a:lnTo>
                  <a:cubicBezTo>
                    <a:pt x="952" y="120"/>
                    <a:pt x="952" y="111"/>
                    <a:pt x="946" y="104"/>
                  </a:cubicBezTo>
                  <a:lnTo>
                    <a:pt x="873" y="24"/>
                  </a:lnTo>
                  <a:cubicBezTo>
                    <a:pt x="869" y="20"/>
                    <a:pt x="864" y="18"/>
                    <a:pt x="859" y="18"/>
                  </a:cubicBezTo>
                  <a:close/>
                  <a:moveTo>
                    <a:pt x="129" y="1134"/>
                  </a:moveTo>
                  <a:cubicBezTo>
                    <a:pt x="123" y="1134"/>
                    <a:pt x="116" y="1132"/>
                    <a:pt x="111" y="1128"/>
                  </a:cubicBezTo>
                  <a:lnTo>
                    <a:pt x="18" y="1072"/>
                  </a:lnTo>
                  <a:cubicBezTo>
                    <a:pt x="9" y="1067"/>
                    <a:pt x="3" y="1058"/>
                    <a:pt x="1" y="1048"/>
                  </a:cubicBezTo>
                  <a:cubicBezTo>
                    <a:pt x="-1" y="1037"/>
                    <a:pt x="1" y="1027"/>
                    <a:pt x="8" y="1020"/>
                  </a:cubicBezTo>
                  <a:lnTo>
                    <a:pt x="832" y="13"/>
                  </a:lnTo>
                  <a:cubicBezTo>
                    <a:pt x="839" y="5"/>
                    <a:pt x="848" y="0"/>
                    <a:pt x="858" y="0"/>
                  </a:cubicBezTo>
                  <a:cubicBezTo>
                    <a:pt x="869" y="0"/>
                    <a:pt x="879" y="4"/>
                    <a:pt x="887" y="12"/>
                  </a:cubicBezTo>
                  <a:lnTo>
                    <a:pt x="959" y="92"/>
                  </a:lnTo>
                  <a:cubicBezTo>
                    <a:pt x="971" y="106"/>
                    <a:pt x="972" y="125"/>
                    <a:pt x="960" y="139"/>
                  </a:cubicBezTo>
                  <a:lnTo>
                    <a:pt x="156" y="1121"/>
                  </a:lnTo>
                  <a:cubicBezTo>
                    <a:pt x="149" y="1129"/>
                    <a:pt x="140" y="1134"/>
                    <a:pt x="129" y="113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51" name="Freeform: Shape 850">
              <a:extLst>
                <a:ext uri="{FF2B5EF4-FFF2-40B4-BE49-F238E27FC236}">
                  <a16:creationId xmlns:a16="http://schemas.microsoft.com/office/drawing/2014/main" id="{BECC4203-160A-4652-84FC-BAE8E4123193}"/>
                </a:ext>
              </a:extLst>
            </p:cNvPr>
            <p:cNvSpPr/>
            <p:nvPr/>
          </p:nvSpPr>
          <p:spPr>
            <a:xfrm>
              <a:off x="7825782" y="7488592"/>
              <a:ext cx="505969" cy="4623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7" h="372">
                  <a:moveTo>
                    <a:pt x="407" y="0"/>
                  </a:moveTo>
                  <a:cubicBezTo>
                    <a:pt x="407" y="0"/>
                    <a:pt x="18" y="50"/>
                    <a:pt x="1" y="171"/>
                  </a:cubicBezTo>
                  <a:cubicBezTo>
                    <a:pt x="-11" y="256"/>
                    <a:pt x="111" y="220"/>
                    <a:pt x="153" y="269"/>
                  </a:cubicBezTo>
                  <a:cubicBezTo>
                    <a:pt x="195" y="318"/>
                    <a:pt x="273" y="474"/>
                    <a:pt x="351" y="269"/>
                  </a:cubicBezTo>
                  <a:cubicBezTo>
                    <a:pt x="409" y="116"/>
                    <a:pt x="407" y="0"/>
                    <a:pt x="407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52" name="Freeform: Shape 851">
              <a:extLst>
                <a:ext uri="{FF2B5EF4-FFF2-40B4-BE49-F238E27FC236}">
                  <a16:creationId xmlns:a16="http://schemas.microsoft.com/office/drawing/2014/main" id="{421B2464-70ED-48A3-8C7B-ABB159F6ECAB}"/>
                </a:ext>
              </a:extLst>
            </p:cNvPr>
            <p:cNvSpPr/>
            <p:nvPr/>
          </p:nvSpPr>
          <p:spPr>
            <a:xfrm>
              <a:off x="7814566" y="7477376"/>
              <a:ext cx="528401" cy="4847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5" h="390">
                  <a:moveTo>
                    <a:pt x="407" y="19"/>
                  </a:moveTo>
                  <a:cubicBezTo>
                    <a:pt x="294" y="36"/>
                    <a:pt x="32" y="91"/>
                    <a:pt x="19" y="181"/>
                  </a:cubicBezTo>
                  <a:cubicBezTo>
                    <a:pt x="14" y="222"/>
                    <a:pt x="40" y="228"/>
                    <a:pt x="88" y="237"/>
                  </a:cubicBezTo>
                  <a:cubicBezTo>
                    <a:pt x="118" y="244"/>
                    <a:pt x="150" y="250"/>
                    <a:pt x="169" y="272"/>
                  </a:cubicBezTo>
                  <a:cubicBezTo>
                    <a:pt x="175" y="279"/>
                    <a:pt x="182" y="288"/>
                    <a:pt x="189" y="299"/>
                  </a:cubicBezTo>
                  <a:cubicBezTo>
                    <a:pt x="214" y="331"/>
                    <a:pt x="246" y="376"/>
                    <a:pt x="279" y="372"/>
                  </a:cubicBezTo>
                  <a:cubicBezTo>
                    <a:pt x="303" y="368"/>
                    <a:pt x="328" y="336"/>
                    <a:pt x="351" y="276"/>
                  </a:cubicBezTo>
                  <a:cubicBezTo>
                    <a:pt x="398" y="151"/>
                    <a:pt x="406" y="51"/>
                    <a:pt x="407" y="19"/>
                  </a:cubicBezTo>
                  <a:close/>
                  <a:moveTo>
                    <a:pt x="274" y="390"/>
                  </a:moveTo>
                  <a:cubicBezTo>
                    <a:pt x="234" y="390"/>
                    <a:pt x="201" y="346"/>
                    <a:pt x="175" y="309"/>
                  </a:cubicBezTo>
                  <a:cubicBezTo>
                    <a:pt x="168" y="299"/>
                    <a:pt x="161" y="291"/>
                    <a:pt x="155" y="284"/>
                  </a:cubicBezTo>
                  <a:cubicBezTo>
                    <a:pt x="140" y="266"/>
                    <a:pt x="112" y="261"/>
                    <a:pt x="84" y="256"/>
                  </a:cubicBezTo>
                  <a:cubicBezTo>
                    <a:pt x="41" y="247"/>
                    <a:pt x="-7" y="238"/>
                    <a:pt x="1" y="179"/>
                  </a:cubicBezTo>
                  <a:cubicBezTo>
                    <a:pt x="19" y="53"/>
                    <a:pt x="399" y="2"/>
                    <a:pt x="415" y="0"/>
                  </a:cubicBezTo>
                  <a:cubicBezTo>
                    <a:pt x="417" y="0"/>
                    <a:pt x="420" y="0"/>
                    <a:pt x="422" y="2"/>
                  </a:cubicBezTo>
                  <a:cubicBezTo>
                    <a:pt x="424" y="4"/>
                    <a:pt x="425" y="6"/>
                    <a:pt x="425" y="9"/>
                  </a:cubicBezTo>
                  <a:cubicBezTo>
                    <a:pt x="425" y="14"/>
                    <a:pt x="426" y="128"/>
                    <a:pt x="368" y="282"/>
                  </a:cubicBezTo>
                  <a:cubicBezTo>
                    <a:pt x="342" y="350"/>
                    <a:pt x="314" y="386"/>
                    <a:pt x="281" y="390"/>
                  </a:cubicBezTo>
                  <a:cubicBezTo>
                    <a:pt x="279" y="390"/>
                    <a:pt x="277" y="390"/>
                    <a:pt x="274" y="39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53" name="Freeform: Shape 852">
              <a:extLst>
                <a:ext uri="{FF2B5EF4-FFF2-40B4-BE49-F238E27FC236}">
                  <a16:creationId xmlns:a16="http://schemas.microsoft.com/office/drawing/2014/main" id="{454C6140-45F7-4CA4-B84E-7D05454FE957}"/>
                </a:ext>
              </a:extLst>
            </p:cNvPr>
            <p:cNvSpPr/>
            <p:nvPr/>
          </p:nvSpPr>
          <p:spPr>
            <a:xfrm>
              <a:off x="8162264" y="7488592"/>
              <a:ext cx="169487" cy="4623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7" h="372">
                  <a:moveTo>
                    <a:pt x="137" y="0"/>
                  </a:moveTo>
                  <a:cubicBezTo>
                    <a:pt x="137" y="0"/>
                    <a:pt x="77" y="128"/>
                    <a:pt x="14" y="314"/>
                  </a:cubicBezTo>
                  <a:cubicBezTo>
                    <a:pt x="5" y="340"/>
                    <a:pt x="1" y="359"/>
                    <a:pt x="0" y="372"/>
                  </a:cubicBezTo>
                  <a:cubicBezTo>
                    <a:pt x="26" y="369"/>
                    <a:pt x="53" y="342"/>
                    <a:pt x="81" y="269"/>
                  </a:cubicBezTo>
                  <a:cubicBezTo>
                    <a:pt x="139" y="116"/>
                    <a:pt x="137" y="0"/>
                    <a:pt x="137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54" name="Freeform: Shape 853">
              <a:extLst>
                <a:ext uri="{FF2B5EF4-FFF2-40B4-BE49-F238E27FC236}">
                  <a16:creationId xmlns:a16="http://schemas.microsoft.com/office/drawing/2014/main" id="{BF0A9625-B0CC-4373-9A91-DA0EF5316107}"/>
                </a:ext>
              </a:extLst>
            </p:cNvPr>
            <p:cNvSpPr/>
            <p:nvPr/>
          </p:nvSpPr>
          <p:spPr>
            <a:xfrm>
              <a:off x="8151048" y="7477376"/>
              <a:ext cx="191919" cy="4847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5" h="390">
                  <a:moveTo>
                    <a:pt x="134" y="59"/>
                  </a:moveTo>
                  <a:cubicBezTo>
                    <a:pt x="111" y="113"/>
                    <a:pt x="71" y="208"/>
                    <a:pt x="32" y="326"/>
                  </a:cubicBezTo>
                  <a:cubicBezTo>
                    <a:pt x="26" y="343"/>
                    <a:pt x="22" y="357"/>
                    <a:pt x="20" y="368"/>
                  </a:cubicBezTo>
                  <a:cubicBezTo>
                    <a:pt x="41" y="358"/>
                    <a:pt x="61" y="327"/>
                    <a:pt x="81" y="276"/>
                  </a:cubicBezTo>
                  <a:cubicBezTo>
                    <a:pt x="115" y="185"/>
                    <a:pt x="128" y="107"/>
                    <a:pt x="134" y="59"/>
                  </a:cubicBezTo>
                  <a:close/>
                  <a:moveTo>
                    <a:pt x="9" y="390"/>
                  </a:moveTo>
                  <a:cubicBezTo>
                    <a:pt x="7" y="390"/>
                    <a:pt x="4" y="389"/>
                    <a:pt x="2" y="387"/>
                  </a:cubicBezTo>
                  <a:cubicBezTo>
                    <a:pt x="0" y="386"/>
                    <a:pt x="0" y="383"/>
                    <a:pt x="0" y="381"/>
                  </a:cubicBezTo>
                  <a:cubicBezTo>
                    <a:pt x="1" y="365"/>
                    <a:pt x="5" y="346"/>
                    <a:pt x="15" y="320"/>
                  </a:cubicBezTo>
                  <a:cubicBezTo>
                    <a:pt x="77" y="135"/>
                    <a:pt x="137" y="6"/>
                    <a:pt x="137" y="5"/>
                  </a:cubicBezTo>
                  <a:cubicBezTo>
                    <a:pt x="139" y="1"/>
                    <a:pt x="143" y="-1"/>
                    <a:pt x="148" y="0"/>
                  </a:cubicBezTo>
                  <a:cubicBezTo>
                    <a:pt x="152" y="1"/>
                    <a:pt x="155" y="5"/>
                    <a:pt x="155" y="9"/>
                  </a:cubicBezTo>
                  <a:cubicBezTo>
                    <a:pt x="155" y="14"/>
                    <a:pt x="156" y="128"/>
                    <a:pt x="98" y="282"/>
                  </a:cubicBezTo>
                  <a:cubicBezTo>
                    <a:pt x="72" y="351"/>
                    <a:pt x="43" y="387"/>
                    <a:pt x="10" y="39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55" name="Freeform: Shape 854">
              <a:extLst>
                <a:ext uri="{FF2B5EF4-FFF2-40B4-BE49-F238E27FC236}">
                  <a16:creationId xmlns:a16="http://schemas.microsoft.com/office/drawing/2014/main" id="{24E1BF28-FF9E-4529-A44D-6CA600290365}"/>
                </a:ext>
              </a:extLst>
            </p:cNvPr>
            <p:cNvSpPr/>
            <p:nvPr/>
          </p:nvSpPr>
          <p:spPr>
            <a:xfrm>
              <a:off x="8326766" y="6943990"/>
              <a:ext cx="419979" cy="5458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8" h="439">
                  <a:moveTo>
                    <a:pt x="6" y="439"/>
                  </a:moveTo>
                  <a:cubicBezTo>
                    <a:pt x="6" y="439"/>
                    <a:pt x="-32" y="49"/>
                    <a:pt x="81" y="5"/>
                  </a:cubicBezTo>
                  <a:cubicBezTo>
                    <a:pt x="161" y="-26"/>
                    <a:pt x="153" y="101"/>
                    <a:pt x="211" y="131"/>
                  </a:cubicBezTo>
                  <a:cubicBezTo>
                    <a:pt x="267" y="161"/>
                    <a:pt x="438" y="201"/>
                    <a:pt x="256" y="323"/>
                  </a:cubicBezTo>
                  <a:cubicBezTo>
                    <a:pt x="119" y="415"/>
                    <a:pt x="6" y="439"/>
                    <a:pt x="6" y="439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56" name="Freeform: Shape 855">
              <a:extLst>
                <a:ext uri="{FF2B5EF4-FFF2-40B4-BE49-F238E27FC236}">
                  <a16:creationId xmlns:a16="http://schemas.microsoft.com/office/drawing/2014/main" id="{A35A6A3A-E3BD-4FBF-9908-CEA8D1A3F8DD}"/>
                </a:ext>
              </a:extLst>
            </p:cNvPr>
            <p:cNvSpPr/>
            <p:nvPr/>
          </p:nvSpPr>
          <p:spPr>
            <a:xfrm>
              <a:off x="8314304" y="6931528"/>
              <a:ext cx="442411" cy="5682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6" h="457">
                  <a:moveTo>
                    <a:pt x="114" y="18"/>
                  </a:moveTo>
                  <a:cubicBezTo>
                    <a:pt x="108" y="18"/>
                    <a:pt x="102" y="19"/>
                    <a:pt x="94" y="22"/>
                  </a:cubicBezTo>
                  <a:cubicBezTo>
                    <a:pt x="9" y="55"/>
                    <a:pt x="14" y="323"/>
                    <a:pt x="24" y="437"/>
                  </a:cubicBezTo>
                  <a:cubicBezTo>
                    <a:pt x="54" y="428"/>
                    <a:pt x="150" y="398"/>
                    <a:pt x="260" y="324"/>
                  </a:cubicBezTo>
                  <a:cubicBezTo>
                    <a:pt x="315" y="288"/>
                    <a:pt x="340" y="257"/>
                    <a:pt x="338" y="232"/>
                  </a:cubicBezTo>
                  <a:cubicBezTo>
                    <a:pt x="336" y="200"/>
                    <a:pt x="284" y="178"/>
                    <a:pt x="247" y="162"/>
                  </a:cubicBezTo>
                  <a:cubicBezTo>
                    <a:pt x="235" y="157"/>
                    <a:pt x="225" y="152"/>
                    <a:pt x="216" y="148"/>
                  </a:cubicBezTo>
                  <a:cubicBezTo>
                    <a:pt x="190" y="134"/>
                    <a:pt x="177" y="105"/>
                    <a:pt x="164" y="76"/>
                  </a:cubicBezTo>
                  <a:cubicBezTo>
                    <a:pt x="149" y="41"/>
                    <a:pt x="137" y="18"/>
                    <a:pt x="114" y="18"/>
                  </a:cubicBezTo>
                  <a:close/>
                  <a:moveTo>
                    <a:pt x="16" y="457"/>
                  </a:moveTo>
                  <a:cubicBezTo>
                    <a:pt x="14" y="457"/>
                    <a:pt x="12" y="457"/>
                    <a:pt x="11" y="455"/>
                  </a:cubicBezTo>
                  <a:cubicBezTo>
                    <a:pt x="8" y="454"/>
                    <a:pt x="7" y="451"/>
                    <a:pt x="6" y="449"/>
                  </a:cubicBezTo>
                  <a:cubicBezTo>
                    <a:pt x="5" y="433"/>
                    <a:pt x="-31" y="51"/>
                    <a:pt x="88" y="5"/>
                  </a:cubicBezTo>
                  <a:cubicBezTo>
                    <a:pt x="143" y="-16"/>
                    <a:pt x="164" y="29"/>
                    <a:pt x="181" y="69"/>
                  </a:cubicBezTo>
                  <a:cubicBezTo>
                    <a:pt x="192" y="94"/>
                    <a:pt x="205" y="121"/>
                    <a:pt x="225" y="132"/>
                  </a:cubicBezTo>
                  <a:cubicBezTo>
                    <a:pt x="233" y="136"/>
                    <a:pt x="242" y="140"/>
                    <a:pt x="253" y="145"/>
                  </a:cubicBezTo>
                  <a:cubicBezTo>
                    <a:pt x="297" y="164"/>
                    <a:pt x="353" y="187"/>
                    <a:pt x="356" y="230"/>
                  </a:cubicBezTo>
                  <a:cubicBezTo>
                    <a:pt x="359" y="263"/>
                    <a:pt x="331" y="299"/>
                    <a:pt x="270" y="340"/>
                  </a:cubicBezTo>
                  <a:cubicBezTo>
                    <a:pt x="134" y="431"/>
                    <a:pt x="22" y="456"/>
                    <a:pt x="17" y="45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57" name="Freeform: Shape 856">
              <a:extLst>
                <a:ext uri="{FF2B5EF4-FFF2-40B4-BE49-F238E27FC236}">
                  <a16:creationId xmlns:a16="http://schemas.microsoft.com/office/drawing/2014/main" id="{4FDAF45D-19EC-4BB4-A758-6DC3F8960707}"/>
                </a:ext>
              </a:extLst>
            </p:cNvPr>
            <p:cNvSpPr/>
            <p:nvPr/>
          </p:nvSpPr>
          <p:spPr>
            <a:xfrm>
              <a:off x="8334240" y="7218160"/>
              <a:ext cx="411256" cy="2704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1" h="218">
                  <a:moveTo>
                    <a:pt x="0" y="218"/>
                  </a:moveTo>
                  <a:cubicBezTo>
                    <a:pt x="0" y="218"/>
                    <a:pt x="111" y="131"/>
                    <a:pt x="278" y="27"/>
                  </a:cubicBezTo>
                  <a:cubicBezTo>
                    <a:pt x="301" y="13"/>
                    <a:pt x="318" y="4"/>
                    <a:pt x="331" y="0"/>
                  </a:cubicBezTo>
                  <a:cubicBezTo>
                    <a:pt x="334" y="26"/>
                    <a:pt x="314" y="59"/>
                    <a:pt x="250" y="102"/>
                  </a:cubicBezTo>
                  <a:cubicBezTo>
                    <a:pt x="113" y="194"/>
                    <a:pt x="0" y="218"/>
                    <a:pt x="0" y="21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58" name="Freeform: Shape 857">
              <a:extLst>
                <a:ext uri="{FF2B5EF4-FFF2-40B4-BE49-F238E27FC236}">
                  <a16:creationId xmlns:a16="http://schemas.microsoft.com/office/drawing/2014/main" id="{0CBDDF6D-1E6D-44AF-944A-06720FC49AB7}"/>
                </a:ext>
              </a:extLst>
            </p:cNvPr>
            <p:cNvSpPr/>
            <p:nvPr/>
          </p:nvSpPr>
          <p:spPr>
            <a:xfrm>
              <a:off x="8323027" y="7206944"/>
              <a:ext cx="433688" cy="292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9" h="236">
                  <a:moveTo>
                    <a:pt x="330" y="23"/>
                  </a:moveTo>
                  <a:cubicBezTo>
                    <a:pt x="320" y="28"/>
                    <a:pt x="307" y="34"/>
                    <a:pt x="292" y="44"/>
                  </a:cubicBezTo>
                  <a:cubicBezTo>
                    <a:pt x="186" y="109"/>
                    <a:pt x="101" y="169"/>
                    <a:pt x="55" y="203"/>
                  </a:cubicBezTo>
                  <a:cubicBezTo>
                    <a:pt x="100" y="188"/>
                    <a:pt x="173" y="157"/>
                    <a:pt x="253" y="103"/>
                  </a:cubicBezTo>
                  <a:cubicBezTo>
                    <a:pt x="300" y="73"/>
                    <a:pt x="325" y="45"/>
                    <a:pt x="330" y="23"/>
                  </a:cubicBezTo>
                  <a:close/>
                  <a:moveTo>
                    <a:pt x="9" y="236"/>
                  </a:moveTo>
                  <a:cubicBezTo>
                    <a:pt x="5" y="236"/>
                    <a:pt x="2" y="234"/>
                    <a:pt x="1" y="231"/>
                  </a:cubicBezTo>
                  <a:cubicBezTo>
                    <a:pt x="-1" y="227"/>
                    <a:pt x="0" y="222"/>
                    <a:pt x="3" y="220"/>
                  </a:cubicBezTo>
                  <a:cubicBezTo>
                    <a:pt x="4" y="218"/>
                    <a:pt x="116" y="131"/>
                    <a:pt x="283" y="28"/>
                  </a:cubicBezTo>
                  <a:cubicBezTo>
                    <a:pt x="305" y="14"/>
                    <a:pt x="323" y="5"/>
                    <a:pt x="337" y="1"/>
                  </a:cubicBezTo>
                  <a:cubicBezTo>
                    <a:pt x="340" y="-1"/>
                    <a:pt x="343" y="0"/>
                    <a:pt x="345" y="1"/>
                  </a:cubicBezTo>
                  <a:cubicBezTo>
                    <a:pt x="347" y="3"/>
                    <a:pt x="349" y="6"/>
                    <a:pt x="349" y="8"/>
                  </a:cubicBezTo>
                  <a:cubicBezTo>
                    <a:pt x="353" y="41"/>
                    <a:pt x="325" y="77"/>
                    <a:pt x="263" y="119"/>
                  </a:cubicBezTo>
                  <a:cubicBezTo>
                    <a:pt x="127" y="210"/>
                    <a:pt x="15" y="235"/>
                    <a:pt x="10" y="23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59" name="Freeform: Shape 858">
              <a:extLst>
                <a:ext uri="{FF2B5EF4-FFF2-40B4-BE49-F238E27FC236}">
                  <a16:creationId xmlns:a16="http://schemas.microsoft.com/office/drawing/2014/main" id="{6DB5627F-4D9C-4237-B52F-C1FC2DEC3AD9}"/>
                </a:ext>
              </a:extLst>
            </p:cNvPr>
            <p:cNvSpPr/>
            <p:nvPr/>
          </p:nvSpPr>
          <p:spPr>
            <a:xfrm>
              <a:off x="8255731" y="7410080"/>
              <a:ext cx="155779" cy="1595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" h="129">
                  <a:moveTo>
                    <a:pt x="110" y="12"/>
                  </a:moveTo>
                  <a:cubicBezTo>
                    <a:pt x="133" y="33"/>
                    <a:pt x="131" y="73"/>
                    <a:pt x="105" y="102"/>
                  </a:cubicBezTo>
                  <a:cubicBezTo>
                    <a:pt x="80" y="131"/>
                    <a:pt x="40" y="138"/>
                    <a:pt x="17" y="118"/>
                  </a:cubicBezTo>
                  <a:cubicBezTo>
                    <a:pt x="-7" y="97"/>
                    <a:pt x="-5" y="57"/>
                    <a:pt x="21" y="28"/>
                  </a:cubicBezTo>
                  <a:cubicBezTo>
                    <a:pt x="47" y="-2"/>
                    <a:pt x="86" y="-8"/>
                    <a:pt x="110" y="12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60" name="Freeform: Shape 859">
              <a:extLst>
                <a:ext uri="{FF2B5EF4-FFF2-40B4-BE49-F238E27FC236}">
                  <a16:creationId xmlns:a16="http://schemas.microsoft.com/office/drawing/2014/main" id="{C4A56AEC-B2E5-4EEF-9C35-B77F3652B321}"/>
                </a:ext>
              </a:extLst>
            </p:cNvPr>
            <p:cNvSpPr/>
            <p:nvPr/>
          </p:nvSpPr>
          <p:spPr>
            <a:xfrm>
              <a:off x="8244511" y="7398864"/>
              <a:ext cx="178211" cy="1831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4" h="148">
                  <a:moveTo>
                    <a:pt x="86" y="18"/>
                  </a:moveTo>
                  <a:cubicBezTo>
                    <a:pt x="69" y="18"/>
                    <a:pt x="51" y="27"/>
                    <a:pt x="37" y="43"/>
                  </a:cubicBezTo>
                  <a:cubicBezTo>
                    <a:pt x="26" y="56"/>
                    <a:pt x="19" y="71"/>
                    <a:pt x="18" y="86"/>
                  </a:cubicBezTo>
                  <a:cubicBezTo>
                    <a:pt x="18" y="100"/>
                    <a:pt x="22" y="112"/>
                    <a:pt x="31" y="120"/>
                  </a:cubicBezTo>
                  <a:cubicBezTo>
                    <a:pt x="40" y="128"/>
                    <a:pt x="53" y="131"/>
                    <a:pt x="67" y="128"/>
                  </a:cubicBezTo>
                  <a:cubicBezTo>
                    <a:pt x="82" y="126"/>
                    <a:pt x="96" y="117"/>
                    <a:pt x="107" y="105"/>
                  </a:cubicBezTo>
                  <a:cubicBezTo>
                    <a:pt x="130" y="80"/>
                    <a:pt x="132" y="45"/>
                    <a:pt x="113" y="28"/>
                  </a:cubicBezTo>
                  <a:cubicBezTo>
                    <a:pt x="105" y="21"/>
                    <a:pt x="96" y="18"/>
                    <a:pt x="86" y="18"/>
                  </a:cubicBezTo>
                  <a:close/>
                  <a:moveTo>
                    <a:pt x="58" y="148"/>
                  </a:moveTo>
                  <a:cubicBezTo>
                    <a:pt x="43" y="148"/>
                    <a:pt x="30" y="143"/>
                    <a:pt x="20" y="134"/>
                  </a:cubicBezTo>
                  <a:cubicBezTo>
                    <a:pt x="6" y="122"/>
                    <a:pt x="-1" y="105"/>
                    <a:pt x="0" y="85"/>
                  </a:cubicBezTo>
                  <a:cubicBezTo>
                    <a:pt x="1" y="65"/>
                    <a:pt x="9" y="47"/>
                    <a:pt x="23" y="31"/>
                  </a:cubicBezTo>
                  <a:cubicBezTo>
                    <a:pt x="52" y="-2"/>
                    <a:pt x="97" y="-10"/>
                    <a:pt x="125" y="14"/>
                  </a:cubicBezTo>
                  <a:cubicBezTo>
                    <a:pt x="152" y="38"/>
                    <a:pt x="150" y="84"/>
                    <a:pt x="121" y="117"/>
                  </a:cubicBezTo>
                  <a:cubicBezTo>
                    <a:pt x="107" y="133"/>
                    <a:pt x="89" y="143"/>
                    <a:pt x="70" y="147"/>
                  </a:cubicBezTo>
                  <a:cubicBezTo>
                    <a:pt x="66" y="147"/>
                    <a:pt x="62" y="148"/>
                    <a:pt x="58" y="14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61" name="Freeform: Shape 860">
              <a:extLst>
                <a:ext uri="{FF2B5EF4-FFF2-40B4-BE49-F238E27FC236}">
                  <a16:creationId xmlns:a16="http://schemas.microsoft.com/office/drawing/2014/main" id="{CB3D0A5E-6157-4F4F-B6EA-8B0D568B38BB}"/>
                </a:ext>
              </a:extLst>
            </p:cNvPr>
            <p:cNvSpPr/>
            <p:nvPr/>
          </p:nvSpPr>
          <p:spPr>
            <a:xfrm>
              <a:off x="9673940" y="6545196"/>
              <a:ext cx="424964" cy="17285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2" h="1388">
                  <a:moveTo>
                    <a:pt x="0" y="1388"/>
                  </a:moveTo>
                  <a:lnTo>
                    <a:pt x="171" y="1388"/>
                  </a:lnTo>
                  <a:lnTo>
                    <a:pt x="342" y="1388"/>
                  </a:lnTo>
                  <a:lnTo>
                    <a:pt x="342" y="0"/>
                  </a:lnTo>
                  <a:lnTo>
                    <a:pt x="1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62" name="Freeform: Shape 861">
              <a:extLst>
                <a:ext uri="{FF2B5EF4-FFF2-40B4-BE49-F238E27FC236}">
                  <a16:creationId xmlns:a16="http://schemas.microsoft.com/office/drawing/2014/main" id="{F930D047-F2A1-4877-9FA5-35ACC3D2DF9B}"/>
                </a:ext>
              </a:extLst>
            </p:cNvPr>
            <p:cNvSpPr/>
            <p:nvPr/>
          </p:nvSpPr>
          <p:spPr>
            <a:xfrm>
              <a:off x="9662720" y="6533980"/>
              <a:ext cx="447396" cy="17521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0" h="1407">
                  <a:moveTo>
                    <a:pt x="19" y="1388"/>
                  </a:moveTo>
                  <a:lnTo>
                    <a:pt x="342" y="1388"/>
                  </a:lnTo>
                  <a:lnTo>
                    <a:pt x="342" y="18"/>
                  </a:lnTo>
                  <a:lnTo>
                    <a:pt x="19" y="18"/>
                  </a:lnTo>
                  <a:close/>
                  <a:moveTo>
                    <a:pt x="351" y="1407"/>
                  </a:moveTo>
                  <a:lnTo>
                    <a:pt x="9" y="1407"/>
                  </a:lnTo>
                  <a:cubicBezTo>
                    <a:pt x="4" y="1407"/>
                    <a:pt x="0" y="1402"/>
                    <a:pt x="0" y="1397"/>
                  </a:cubicBezTo>
                  <a:lnTo>
                    <a:pt x="0" y="9"/>
                  </a:lnTo>
                  <a:cubicBezTo>
                    <a:pt x="0" y="4"/>
                    <a:pt x="4" y="0"/>
                    <a:pt x="9" y="0"/>
                  </a:cubicBezTo>
                  <a:lnTo>
                    <a:pt x="351" y="0"/>
                  </a:lnTo>
                  <a:cubicBezTo>
                    <a:pt x="356" y="0"/>
                    <a:pt x="360" y="4"/>
                    <a:pt x="360" y="9"/>
                  </a:cubicBezTo>
                  <a:lnTo>
                    <a:pt x="360" y="1397"/>
                  </a:lnTo>
                  <a:cubicBezTo>
                    <a:pt x="360" y="1402"/>
                    <a:pt x="356" y="1407"/>
                    <a:pt x="351" y="140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63" name="Freeform: Shape 862">
              <a:extLst>
                <a:ext uri="{FF2B5EF4-FFF2-40B4-BE49-F238E27FC236}">
                  <a16:creationId xmlns:a16="http://schemas.microsoft.com/office/drawing/2014/main" id="{90C34E1F-A6B6-4BCB-861B-4FC1FC2C04E2}"/>
                </a:ext>
              </a:extLst>
            </p:cNvPr>
            <p:cNvSpPr/>
            <p:nvPr/>
          </p:nvSpPr>
          <p:spPr>
            <a:xfrm>
              <a:off x="10472773" y="5711469"/>
              <a:ext cx="452381" cy="4274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4" h="344">
                  <a:moveTo>
                    <a:pt x="23" y="344"/>
                  </a:moveTo>
                  <a:cubicBezTo>
                    <a:pt x="20" y="344"/>
                    <a:pt x="19" y="344"/>
                    <a:pt x="16" y="343"/>
                  </a:cubicBezTo>
                  <a:cubicBezTo>
                    <a:pt x="5" y="339"/>
                    <a:pt x="-3" y="327"/>
                    <a:pt x="1" y="315"/>
                  </a:cubicBezTo>
                  <a:lnTo>
                    <a:pt x="36" y="193"/>
                  </a:lnTo>
                  <a:cubicBezTo>
                    <a:pt x="38" y="185"/>
                    <a:pt x="44" y="178"/>
                    <a:pt x="53" y="177"/>
                  </a:cubicBezTo>
                  <a:lnTo>
                    <a:pt x="163" y="153"/>
                  </a:lnTo>
                  <a:lnTo>
                    <a:pt x="195" y="44"/>
                  </a:lnTo>
                  <a:cubicBezTo>
                    <a:pt x="196" y="35"/>
                    <a:pt x="203" y="29"/>
                    <a:pt x="212" y="28"/>
                  </a:cubicBezTo>
                  <a:lnTo>
                    <a:pt x="336" y="1"/>
                  </a:lnTo>
                  <a:cubicBezTo>
                    <a:pt x="348" y="-2"/>
                    <a:pt x="361" y="6"/>
                    <a:pt x="363" y="18"/>
                  </a:cubicBezTo>
                  <a:cubicBezTo>
                    <a:pt x="366" y="31"/>
                    <a:pt x="358" y="43"/>
                    <a:pt x="346" y="45"/>
                  </a:cubicBezTo>
                  <a:lnTo>
                    <a:pt x="235" y="69"/>
                  </a:lnTo>
                  <a:lnTo>
                    <a:pt x="204" y="178"/>
                  </a:lnTo>
                  <a:cubicBezTo>
                    <a:pt x="201" y="187"/>
                    <a:pt x="195" y="193"/>
                    <a:pt x="187" y="195"/>
                  </a:cubicBezTo>
                  <a:lnTo>
                    <a:pt x="75" y="218"/>
                  </a:lnTo>
                  <a:lnTo>
                    <a:pt x="44" y="327"/>
                  </a:lnTo>
                  <a:cubicBezTo>
                    <a:pt x="42" y="338"/>
                    <a:pt x="33" y="344"/>
                    <a:pt x="23" y="344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64" name="Freeform: Shape 863">
              <a:extLst>
                <a:ext uri="{FF2B5EF4-FFF2-40B4-BE49-F238E27FC236}">
                  <a16:creationId xmlns:a16="http://schemas.microsoft.com/office/drawing/2014/main" id="{92BC0E76-DD69-4D8D-AF0C-2A97983508AC}"/>
                </a:ext>
              </a:extLst>
            </p:cNvPr>
            <p:cNvSpPr/>
            <p:nvPr/>
          </p:nvSpPr>
          <p:spPr>
            <a:xfrm>
              <a:off x="8934926" y="5684049"/>
              <a:ext cx="392562" cy="4810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6" h="387">
                  <a:moveTo>
                    <a:pt x="293" y="387"/>
                  </a:moveTo>
                  <a:cubicBezTo>
                    <a:pt x="282" y="387"/>
                    <a:pt x="272" y="378"/>
                    <a:pt x="270" y="367"/>
                  </a:cubicBezTo>
                  <a:lnTo>
                    <a:pt x="256" y="255"/>
                  </a:lnTo>
                  <a:lnTo>
                    <a:pt x="149" y="214"/>
                  </a:lnTo>
                  <a:cubicBezTo>
                    <a:pt x="142" y="212"/>
                    <a:pt x="136" y="204"/>
                    <a:pt x="135" y="196"/>
                  </a:cubicBezTo>
                  <a:lnTo>
                    <a:pt x="120" y="83"/>
                  </a:lnTo>
                  <a:lnTo>
                    <a:pt x="14" y="44"/>
                  </a:lnTo>
                  <a:cubicBezTo>
                    <a:pt x="2" y="39"/>
                    <a:pt x="-3" y="26"/>
                    <a:pt x="1" y="14"/>
                  </a:cubicBezTo>
                  <a:cubicBezTo>
                    <a:pt x="5" y="3"/>
                    <a:pt x="19" y="-3"/>
                    <a:pt x="30" y="1"/>
                  </a:cubicBezTo>
                  <a:lnTo>
                    <a:pt x="149" y="45"/>
                  </a:lnTo>
                  <a:cubicBezTo>
                    <a:pt x="157" y="49"/>
                    <a:pt x="163" y="56"/>
                    <a:pt x="164" y="64"/>
                  </a:cubicBezTo>
                  <a:lnTo>
                    <a:pt x="178" y="176"/>
                  </a:lnTo>
                  <a:lnTo>
                    <a:pt x="285" y="217"/>
                  </a:lnTo>
                  <a:cubicBezTo>
                    <a:pt x="293" y="219"/>
                    <a:pt x="298" y="227"/>
                    <a:pt x="299" y="235"/>
                  </a:cubicBezTo>
                  <a:lnTo>
                    <a:pt x="316" y="361"/>
                  </a:lnTo>
                  <a:cubicBezTo>
                    <a:pt x="317" y="373"/>
                    <a:pt x="309" y="385"/>
                    <a:pt x="296" y="387"/>
                  </a:cubicBezTo>
                  <a:cubicBezTo>
                    <a:pt x="295" y="387"/>
                    <a:pt x="294" y="387"/>
                    <a:pt x="293" y="38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65" name="Freeform: Shape 864">
              <a:extLst>
                <a:ext uri="{FF2B5EF4-FFF2-40B4-BE49-F238E27FC236}">
                  <a16:creationId xmlns:a16="http://schemas.microsoft.com/office/drawing/2014/main" id="{CF31ED1F-78E5-4E86-9F76-D911A3DDAF81}"/>
                </a:ext>
              </a:extLst>
            </p:cNvPr>
            <p:cNvSpPr/>
            <p:nvPr/>
          </p:nvSpPr>
          <p:spPr>
            <a:xfrm>
              <a:off x="9197880" y="5352555"/>
              <a:ext cx="257970" cy="264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" h="213">
                  <a:moveTo>
                    <a:pt x="94" y="3"/>
                  </a:moveTo>
                  <a:lnTo>
                    <a:pt x="132" y="48"/>
                  </a:lnTo>
                  <a:cubicBezTo>
                    <a:pt x="134" y="50"/>
                    <a:pt x="137" y="51"/>
                    <a:pt x="140" y="51"/>
                  </a:cubicBezTo>
                  <a:lnTo>
                    <a:pt x="198" y="45"/>
                  </a:lnTo>
                  <a:cubicBezTo>
                    <a:pt x="206" y="45"/>
                    <a:pt x="211" y="53"/>
                    <a:pt x="207" y="59"/>
                  </a:cubicBezTo>
                  <a:lnTo>
                    <a:pt x="176" y="109"/>
                  </a:lnTo>
                  <a:cubicBezTo>
                    <a:pt x="175" y="111"/>
                    <a:pt x="174" y="115"/>
                    <a:pt x="175" y="118"/>
                  </a:cubicBezTo>
                  <a:lnTo>
                    <a:pt x="199" y="171"/>
                  </a:lnTo>
                  <a:cubicBezTo>
                    <a:pt x="203" y="178"/>
                    <a:pt x="196" y="186"/>
                    <a:pt x="188" y="184"/>
                  </a:cubicBezTo>
                  <a:lnTo>
                    <a:pt x="132" y="170"/>
                  </a:lnTo>
                  <a:cubicBezTo>
                    <a:pt x="128" y="169"/>
                    <a:pt x="126" y="170"/>
                    <a:pt x="123" y="172"/>
                  </a:cubicBezTo>
                  <a:lnTo>
                    <a:pt x="80" y="211"/>
                  </a:lnTo>
                  <a:cubicBezTo>
                    <a:pt x="74" y="216"/>
                    <a:pt x="65" y="212"/>
                    <a:pt x="64" y="204"/>
                  </a:cubicBezTo>
                  <a:lnTo>
                    <a:pt x="60" y="147"/>
                  </a:lnTo>
                  <a:cubicBezTo>
                    <a:pt x="59" y="144"/>
                    <a:pt x="58" y="141"/>
                    <a:pt x="55" y="139"/>
                  </a:cubicBezTo>
                  <a:lnTo>
                    <a:pt x="5" y="110"/>
                  </a:lnTo>
                  <a:cubicBezTo>
                    <a:pt x="-2" y="106"/>
                    <a:pt x="-1" y="96"/>
                    <a:pt x="6" y="93"/>
                  </a:cubicBezTo>
                  <a:lnTo>
                    <a:pt x="60" y="71"/>
                  </a:lnTo>
                  <a:cubicBezTo>
                    <a:pt x="63" y="70"/>
                    <a:pt x="65" y="67"/>
                    <a:pt x="65" y="64"/>
                  </a:cubicBezTo>
                  <a:lnTo>
                    <a:pt x="78" y="7"/>
                  </a:lnTo>
                  <a:cubicBezTo>
                    <a:pt x="80" y="0"/>
                    <a:pt x="89" y="-2"/>
                    <a:pt x="94" y="3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66" name="Freeform: Shape 865">
              <a:extLst>
                <a:ext uri="{FF2B5EF4-FFF2-40B4-BE49-F238E27FC236}">
                  <a16:creationId xmlns:a16="http://schemas.microsoft.com/office/drawing/2014/main" id="{009F9EC3-94BE-455E-9220-61DAFAFDBFF5}"/>
                </a:ext>
              </a:extLst>
            </p:cNvPr>
            <p:cNvSpPr/>
            <p:nvPr/>
          </p:nvSpPr>
          <p:spPr>
            <a:xfrm>
              <a:off x="9186664" y="5340093"/>
              <a:ext cx="281648" cy="2891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7" h="233">
                  <a:moveTo>
                    <a:pt x="97" y="19"/>
                  </a:moveTo>
                  <a:lnTo>
                    <a:pt x="96" y="19"/>
                  </a:lnTo>
                  <a:lnTo>
                    <a:pt x="84" y="76"/>
                  </a:lnTo>
                  <a:cubicBezTo>
                    <a:pt x="82" y="82"/>
                    <a:pt x="78" y="87"/>
                    <a:pt x="73" y="90"/>
                  </a:cubicBezTo>
                  <a:lnTo>
                    <a:pt x="19" y="112"/>
                  </a:lnTo>
                  <a:lnTo>
                    <a:pt x="69" y="142"/>
                  </a:lnTo>
                  <a:cubicBezTo>
                    <a:pt x="74" y="144"/>
                    <a:pt x="78" y="150"/>
                    <a:pt x="78" y="156"/>
                  </a:cubicBezTo>
                  <a:lnTo>
                    <a:pt x="82" y="214"/>
                  </a:lnTo>
                  <a:lnTo>
                    <a:pt x="83" y="214"/>
                  </a:lnTo>
                  <a:lnTo>
                    <a:pt x="126" y="175"/>
                  </a:lnTo>
                  <a:cubicBezTo>
                    <a:pt x="131" y="171"/>
                    <a:pt x="137" y="170"/>
                    <a:pt x="143" y="171"/>
                  </a:cubicBezTo>
                  <a:lnTo>
                    <a:pt x="199" y="185"/>
                  </a:lnTo>
                  <a:lnTo>
                    <a:pt x="200" y="184"/>
                  </a:lnTo>
                  <a:lnTo>
                    <a:pt x="177" y="131"/>
                  </a:lnTo>
                  <a:cubicBezTo>
                    <a:pt x="174" y="126"/>
                    <a:pt x="174" y="119"/>
                    <a:pt x="178" y="114"/>
                  </a:cubicBezTo>
                  <a:lnTo>
                    <a:pt x="208" y="65"/>
                  </a:lnTo>
                  <a:lnTo>
                    <a:pt x="207" y="55"/>
                  </a:lnTo>
                  <a:lnTo>
                    <a:pt x="208" y="64"/>
                  </a:lnTo>
                  <a:lnTo>
                    <a:pt x="150" y="70"/>
                  </a:lnTo>
                  <a:cubicBezTo>
                    <a:pt x="144" y="71"/>
                    <a:pt x="138" y="68"/>
                    <a:pt x="134" y="64"/>
                  </a:cubicBezTo>
                  <a:close/>
                  <a:moveTo>
                    <a:pt x="82" y="233"/>
                  </a:moveTo>
                  <a:cubicBezTo>
                    <a:pt x="80" y="233"/>
                    <a:pt x="78" y="232"/>
                    <a:pt x="76" y="231"/>
                  </a:cubicBezTo>
                  <a:cubicBezTo>
                    <a:pt x="69" y="228"/>
                    <a:pt x="65" y="222"/>
                    <a:pt x="64" y="215"/>
                  </a:cubicBezTo>
                  <a:lnTo>
                    <a:pt x="60" y="157"/>
                  </a:lnTo>
                  <a:lnTo>
                    <a:pt x="10" y="127"/>
                  </a:lnTo>
                  <a:cubicBezTo>
                    <a:pt x="4" y="124"/>
                    <a:pt x="0" y="118"/>
                    <a:pt x="0" y="110"/>
                  </a:cubicBezTo>
                  <a:cubicBezTo>
                    <a:pt x="1" y="103"/>
                    <a:pt x="5" y="97"/>
                    <a:pt x="11" y="95"/>
                  </a:cubicBezTo>
                  <a:lnTo>
                    <a:pt x="65" y="72"/>
                  </a:lnTo>
                  <a:lnTo>
                    <a:pt x="78" y="16"/>
                  </a:lnTo>
                  <a:cubicBezTo>
                    <a:pt x="79" y="9"/>
                    <a:pt x="85" y="3"/>
                    <a:pt x="92" y="1"/>
                  </a:cubicBezTo>
                  <a:cubicBezTo>
                    <a:pt x="99" y="-1"/>
                    <a:pt x="106" y="2"/>
                    <a:pt x="111" y="8"/>
                  </a:cubicBezTo>
                  <a:lnTo>
                    <a:pt x="148" y="51"/>
                  </a:lnTo>
                  <a:lnTo>
                    <a:pt x="206" y="46"/>
                  </a:lnTo>
                  <a:cubicBezTo>
                    <a:pt x="213" y="45"/>
                    <a:pt x="220" y="49"/>
                    <a:pt x="224" y="55"/>
                  </a:cubicBezTo>
                  <a:cubicBezTo>
                    <a:pt x="228" y="61"/>
                    <a:pt x="228" y="68"/>
                    <a:pt x="224" y="74"/>
                  </a:cubicBezTo>
                  <a:lnTo>
                    <a:pt x="193" y="124"/>
                  </a:lnTo>
                  <a:lnTo>
                    <a:pt x="216" y="177"/>
                  </a:lnTo>
                  <a:cubicBezTo>
                    <a:pt x="219" y="184"/>
                    <a:pt x="218" y="191"/>
                    <a:pt x="214" y="196"/>
                  </a:cubicBezTo>
                  <a:cubicBezTo>
                    <a:pt x="209" y="202"/>
                    <a:pt x="202" y="205"/>
                    <a:pt x="195" y="203"/>
                  </a:cubicBezTo>
                  <a:lnTo>
                    <a:pt x="139" y="189"/>
                  </a:lnTo>
                  <a:lnTo>
                    <a:pt x="95" y="228"/>
                  </a:lnTo>
                  <a:cubicBezTo>
                    <a:pt x="92" y="231"/>
                    <a:pt x="87" y="233"/>
                    <a:pt x="82" y="23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67" name="Freeform: Shape 866">
              <a:extLst>
                <a:ext uri="{FF2B5EF4-FFF2-40B4-BE49-F238E27FC236}">
                  <a16:creationId xmlns:a16="http://schemas.microsoft.com/office/drawing/2014/main" id="{C7F6C36B-1F1E-4813-8839-433AE6E4EE4E}"/>
                </a:ext>
              </a:extLst>
            </p:cNvPr>
            <p:cNvSpPr/>
            <p:nvPr/>
          </p:nvSpPr>
          <p:spPr>
            <a:xfrm>
              <a:off x="10660954" y="5284012"/>
              <a:ext cx="257970" cy="264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" h="213">
                  <a:moveTo>
                    <a:pt x="95" y="3"/>
                  </a:moveTo>
                  <a:lnTo>
                    <a:pt x="132" y="48"/>
                  </a:lnTo>
                  <a:cubicBezTo>
                    <a:pt x="134" y="50"/>
                    <a:pt x="137" y="52"/>
                    <a:pt x="140" y="51"/>
                  </a:cubicBezTo>
                  <a:lnTo>
                    <a:pt x="199" y="45"/>
                  </a:lnTo>
                  <a:cubicBezTo>
                    <a:pt x="206" y="44"/>
                    <a:pt x="211" y="53"/>
                    <a:pt x="207" y="60"/>
                  </a:cubicBezTo>
                  <a:lnTo>
                    <a:pt x="176" y="109"/>
                  </a:lnTo>
                  <a:cubicBezTo>
                    <a:pt x="175" y="111"/>
                    <a:pt x="175" y="115"/>
                    <a:pt x="176" y="118"/>
                  </a:cubicBezTo>
                  <a:lnTo>
                    <a:pt x="200" y="171"/>
                  </a:lnTo>
                  <a:cubicBezTo>
                    <a:pt x="203" y="178"/>
                    <a:pt x="196" y="186"/>
                    <a:pt x="189" y="184"/>
                  </a:cubicBezTo>
                  <a:lnTo>
                    <a:pt x="132" y="170"/>
                  </a:lnTo>
                  <a:cubicBezTo>
                    <a:pt x="129" y="170"/>
                    <a:pt x="126" y="170"/>
                    <a:pt x="124" y="172"/>
                  </a:cubicBezTo>
                  <a:lnTo>
                    <a:pt x="80" y="211"/>
                  </a:lnTo>
                  <a:cubicBezTo>
                    <a:pt x="74" y="216"/>
                    <a:pt x="65" y="212"/>
                    <a:pt x="64" y="204"/>
                  </a:cubicBezTo>
                  <a:lnTo>
                    <a:pt x="60" y="146"/>
                  </a:lnTo>
                  <a:cubicBezTo>
                    <a:pt x="60" y="143"/>
                    <a:pt x="58" y="141"/>
                    <a:pt x="55" y="139"/>
                  </a:cubicBezTo>
                  <a:lnTo>
                    <a:pt x="5" y="110"/>
                  </a:lnTo>
                  <a:cubicBezTo>
                    <a:pt x="-2" y="106"/>
                    <a:pt x="-1" y="96"/>
                    <a:pt x="6" y="93"/>
                  </a:cubicBezTo>
                  <a:lnTo>
                    <a:pt x="60" y="71"/>
                  </a:lnTo>
                  <a:cubicBezTo>
                    <a:pt x="63" y="70"/>
                    <a:pt x="65" y="67"/>
                    <a:pt x="66" y="64"/>
                  </a:cubicBezTo>
                  <a:lnTo>
                    <a:pt x="79" y="8"/>
                  </a:lnTo>
                  <a:cubicBezTo>
                    <a:pt x="80" y="0"/>
                    <a:pt x="90" y="-3"/>
                    <a:pt x="95" y="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68" name="Freeform: Shape 867">
              <a:extLst>
                <a:ext uri="{FF2B5EF4-FFF2-40B4-BE49-F238E27FC236}">
                  <a16:creationId xmlns:a16="http://schemas.microsoft.com/office/drawing/2014/main" id="{D14635E8-3C45-4CEE-9CAC-8792A94ED723}"/>
                </a:ext>
              </a:extLst>
            </p:cNvPr>
            <p:cNvSpPr/>
            <p:nvPr/>
          </p:nvSpPr>
          <p:spPr>
            <a:xfrm>
              <a:off x="10649738" y="5274043"/>
              <a:ext cx="279155" cy="286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" h="231">
                  <a:moveTo>
                    <a:pt x="96" y="18"/>
                  </a:moveTo>
                  <a:lnTo>
                    <a:pt x="83" y="75"/>
                  </a:lnTo>
                  <a:cubicBezTo>
                    <a:pt x="82" y="81"/>
                    <a:pt x="77" y="86"/>
                    <a:pt x="72" y="89"/>
                  </a:cubicBezTo>
                  <a:lnTo>
                    <a:pt x="18" y="110"/>
                  </a:lnTo>
                  <a:lnTo>
                    <a:pt x="18" y="111"/>
                  </a:lnTo>
                  <a:lnTo>
                    <a:pt x="68" y="140"/>
                  </a:lnTo>
                  <a:cubicBezTo>
                    <a:pt x="73" y="143"/>
                    <a:pt x="77" y="149"/>
                    <a:pt x="77" y="155"/>
                  </a:cubicBezTo>
                  <a:lnTo>
                    <a:pt x="82" y="213"/>
                  </a:lnTo>
                  <a:lnTo>
                    <a:pt x="126" y="174"/>
                  </a:lnTo>
                  <a:cubicBezTo>
                    <a:pt x="130" y="171"/>
                    <a:pt x="136" y="169"/>
                    <a:pt x="142" y="170"/>
                  </a:cubicBezTo>
                  <a:lnTo>
                    <a:pt x="198" y="184"/>
                  </a:lnTo>
                  <a:lnTo>
                    <a:pt x="199" y="183"/>
                  </a:lnTo>
                  <a:lnTo>
                    <a:pt x="176" y="130"/>
                  </a:lnTo>
                  <a:cubicBezTo>
                    <a:pt x="173" y="125"/>
                    <a:pt x="173" y="119"/>
                    <a:pt x="177" y="113"/>
                  </a:cubicBezTo>
                  <a:lnTo>
                    <a:pt x="208" y="64"/>
                  </a:lnTo>
                  <a:lnTo>
                    <a:pt x="207" y="64"/>
                  </a:lnTo>
                  <a:lnTo>
                    <a:pt x="150" y="69"/>
                  </a:lnTo>
                  <a:cubicBezTo>
                    <a:pt x="144" y="70"/>
                    <a:pt x="137" y="67"/>
                    <a:pt x="133" y="62"/>
                  </a:cubicBezTo>
                  <a:close/>
                  <a:moveTo>
                    <a:pt x="82" y="231"/>
                  </a:moveTo>
                  <a:cubicBezTo>
                    <a:pt x="80" y="231"/>
                    <a:pt x="77" y="231"/>
                    <a:pt x="75" y="230"/>
                  </a:cubicBezTo>
                  <a:cubicBezTo>
                    <a:pt x="68" y="228"/>
                    <a:pt x="64" y="221"/>
                    <a:pt x="63" y="214"/>
                  </a:cubicBezTo>
                  <a:lnTo>
                    <a:pt x="59" y="156"/>
                  </a:lnTo>
                  <a:lnTo>
                    <a:pt x="9" y="127"/>
                  </a:lnTo>
                  <a:cubicBezTo>
                    <a:pt x="3" y="123"/>
                    <a:pt x="-1" y="116"/>
                    <a:pt x="0" y="109"/>
                  </a:cubicBezTo>
                  <a:cubicBezTo>
                    <a:pt x="0" y="102"/>
                    <a:pt x="5" y="96"/>
                    <a:pt x="11" y="93"/>
                  </a:cubicBezTo>
                  <a:lnTo>
                    <a:pt x="65" y="72"/>
                  </a:lnTo>
                  <a:lnTo>
                    <a:pt x="77" y="15"/>
                  </a:lnTo>
                  <a:cubicBezTo>
                    <a:pt x="79" y="7"/>
                    <a:pt x="84" y="2"/>
                    <a:pt x="91" y="1"/>
                  </a:cubicBezTo>
                  <a:cubicBezTo>
                    <a:pt x="98" y="-1"/>
                    <a:pt x="105" y="1"/>
                    <a:pt x="110" y="7"/>
                  </a:cubicBezTo>
                  <a:lnTo>
                    <a:pt x="147" y="51"/>
                  </a:lnTo>
                  <a:lnTo>
                    <a:pt x="205" y="45"/>
                  </a:lnTo>
                  <a:cubicBezTo>
                    <a:pt x="213" y="45"/>
                    <a:pt x="219" y="48"/>
                    <a:pt x="223" y="54"/>
                  </a:cubicBezTo>
                  <a:cubicBezTo>
                    <a:pt x="226" y="60"/>
                    <a:pt x="226" y="67"/>
                    <a:pt x="223" y="73"/>
                  </a:cubicBezTo>
                  <a:lnTo>
                    <a:pt x="192" y="123"/>
                  </a:lnTo>
                  <a:lnTo>
                    <a:pt x="216" y="176"/>
                  </a:lnTo>
                  <a:cubicBezTo>
                    <a:pt x="219" y="183"/>
                    <a:pt x="218" y="190"/>
                    <a:pt x="213" y="196"/>
                  </a:cubicBezTo>
                  <a:cubicBezTo>
                    <a:pt x="208" y="201"/>
                    <a:pt x="201" y="204"/>
                    <a:pt x="194" y="202"/>
                  </a:cubicBezTo>
                  <a:lnTo>
                    <a:pt x="138" y="188"/>
                  </a:lnTo>
                  <a:lnTo>
                    <a:pt x="94" y="227"/>
                  </a:lnTo>
                  <a:cubicBezTo>
                    <a:pt x="91" y="230"/>
                    <a:pt x="87" y="231"/>
                    <a:pt x="82" y="23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69" name="Freeform: Shape 868">
              <a:extLst>
                <a:ext uri="{FF2B5EF4-FFF2-40B4-BE49-F238E27FC236}">
                  <a16:creationId xmlns:a16="http://schemas.microsoft.com/office/drawing/2014/main" id="{C1DF0703-24D0-40BA-98D2-44B11D9AD96D}"/>
                </a:ext>
              </a:extLst>
            </p:cNvPr>
            <p:cNvSpPr/>
            <p:nvPr/>
          </p:nvSpPr>
          <p:spPr>
            <a:xfrm>
              <a:off x="8779147" y="6080353"/>
              <a:ext cx="257970" cy="264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" h="213">
                  <a:moveTo>
                    <a:pt x="94" y="4"/>
                  </a:moveTo>
                  <a:lnTo>
                    <a:pt x="131" y="48"/>
                  </a:lnTo>
                  <a:cubicBezTo>
                    <a:pt x="133" y="50"/>
                    <a:pt x="136" y="51"/>
                    <a:pt x="139" y="51"/>
                  </a:cubicBezTo>
                  <a:lnTo>
                    <a:pt x="197" y="45"/>
                  </a:lnTo>
                  <a:cubicBezTo>
                    <a:pt x="205" y="45"/>
                    <a:pt x="210" y="53"/>
                    <a:pt x="206" y="60"/>
                  </a:cubicBezTo>
                  <a:lnTo>
                    <a:pt x="176" y="110"/>
                  </a:lnTo>
                  <a:cubicBezTo>
                    <a:pt x="174" y="112"/>
                    <a:pt x="174" y="115"/>
                    <a:pt x="175" y="118"/>
                  </a:cubicBezTo>
                  <a:lnTo>
                    <a:pt x="198" y="171"/>
                  </a:lnTo>
                  <a:cubicBezTo>
                    <a:pt x="201" y="179"/>
                    <a:pt x="195" y="186"/>
                    <a:pt x="187" y="184"/>
                  </a:cubicBezTo>
                  <a:lnTo>
                    <a:pt x="131" y="171"/>
                  </a:lnTo>
                  <a:cubicBezTo>
                    <a:pt x="128" y="169"/>
                    <a:pt x="125" y="171"/>
                    <a:pt x="122" y="173"/>
                  </a:cubicBezTo>
                  <a:lnTo>
                    <a:pt x="79" y="211"/>
                  </a:lnTo>
                  <a:cubicBezTo>
                    <a:pt x="73" y="216"/>
                    <a:pt x="64" y="213"/>
                    <a:pt x="63" y="205"/>
                  </a:cubicBezTo>
                  <a:lnTo>
                    <a:pt x="59" y="147"/>
                  </a:lnTo>
                  <a:cubicBezTo>
                    <a:pt x="59" y="144"/>
                    <a:pt x="57" y="141"/>
                    <a:pt x="54" y="140"/>
                  </a:cubicBezTo>
                  <a:lnTo>
                    <a:pt x="4" y="110"/>
                  </a:lnTo>
                  <a:cubicBezTo>
                    <a:pt x="-2" y="106"/>
                    <a:pt x="-2" y="96"/>
                    <a:pt x="5" y="93"/>
                  </a:cubicBezTo>
                  <a:lnTo>
                    <a:pt x="59" y="71"/>
                  </a:lnTo>
                  <a:cubicBezTo>
                    <a:pt x="62" y="70"/>
                    <a:pt x="64" y="67"/>
                    <a:pt x="65" y="64"/>
                  </a:cubicBezTo>
                  <a:lnTo>
                    <a:pt x="77" y="8"/>
                  </a:lnTo>
                  <a:cubicBezTo>
                    <a:pt x="79" y="0"/>
                    <a:pt x="89" y="-3"/>
                    <a:pt x="94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70" name="Freeform: Shape 869">
              <a:extLst>
                <a:ext uri="{FF2B5EF4-FFF2-40B4-BE49-F238E27FC236}">
                  <a16:creationId xmlns:a16="http://schemas.microsoft.com/office/drawing/2014/main" id="{C0A623CF-AA42-4964-B817-9ECFD940A40C}"/>
                </a:ext>
              </a:extLst>
            </p:cNvPr>
            <p:cNvSpPr/>
            <p:nvPr/>
          </p:nvSpPr>
          <p:spPr>
            <a:xfrm>
              <a:off x="8767928" y="6067891"/>
              <a:ext cx="280402" cy="287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" h="232">
                  <a:moveTo>
                    <a:pt x="82" y="213"/>
                  </a:moveTo>
                  <a:lnTo>
                    <a:pt x="125" y="175"/>
                  </a:lnTo>
                  <a:cubicBezTo>
                    <a:pt x="130" y="171"/>
                    <a:pt x="136" y="169"/>
                    <a:pt x="142" y="171"/>
                  </a:cubicBezTo>
                  <a:lnTo>
                    <a:pt x="198" y="184"/>
                  </a:lnTo>
                  <a:lnTo>
                    <a:pt x="199" y="184"/>
                  </a:lnTo>
                  <a:lnTo>
                    <a:pt x="175" y="131"/>
                  </a:lnTo>
                  <a:cubicBezTo>
                    <a:pt x="173" y="125"/>
                    <a:pt x="173" y="119"/>
                    <a:pt x="177" y="114"/>
                  </a:cubicBezTo>
                  <a:lnTo>
                    <a:pt x="207" y="64"/>
                  </a:lnTo>
                  <a:lnTo>
                    <a:pt x="206" y="54"/>
                  </a:lnTo>
                  <a:lnTo>
                    <a:pt x="207" y="63"/>
                  </a:lnTo>
                  <a:lnTo>
                    <a:pt x="149" y="69"/>
                  </a:lnTo>
                  <a:cubicBezTo>
                    <a:pt x="143" y="70"/>
                    <a:pt x="138" y="68"/>
                    <a:pt x="133" y="63"/>
                  </a:cubicBezTo>
                  <a:lnTo>
                    <a:pt x="96" y="18"/>
                  </a:lnTo>
                  <a:lnTo>
                    <a:pt x="95" y="18"/>
                  </a:lnTo>
                  <a:lnTo>
                    <a:pt x="83" y="76"/>
                  </a:lnTo>
                  <a:cubicBezTo>
                    <a:pt x="82" y="81"/>
                    <a:pt x="77" y="86"/>
                    <a:pt x="72" y="89"/>
                  </a:cubicBezTo>
                  <a:lnTo>
                    <a:pt x="18" y="110"/>
                  </a:lnTo>
                  <a:lnTo>
                    <a:pt x="18" y="111"/>
                  </a:lnTo>
                  <a:lnTo>
                    <a:pt x="68" y="141"/>
                  </a:lnTo>
                  <a:cubicBezTo>
                    <a:pt x="73" y="144"/>
                    <a:pt x="77" y="149"/>
                    <a:pt x="77" y="155"/>
                  </a:cubicBezTo>
                  <a:close/>
                  <a:moveTo>
                    <a:pt x="82" y="232"/>
                  </a:moveTo>
                  <a:cubicBezTo>
                    <a:pt x="79" y="232"/>
                    <a:pt x="77" y="231"/>
                    <a:pt x="75" y="230"/>
                  </a:cubicBezTo>
                  <a:cubicBezTo>
                    <a:pt x="68" y="227"/>
                    <a:pt x="64" y="221"/>
                    <a:pt x="63" y="214"/>
                  </a:cubicBezTo>
                  <a:lnTo>
                    <a:pt x="59" y="156"/>
                  </a:lnTo>
                  <a:lnTo>
                    <a:pt x="9" y="127"/>
                  </a:lnTo>
                  <a:cubicBezTo>
                    <a:pt x="2" y="123"/>
                    <a:pt x="-1" y="117"/>
                    <a:pt x="0" y="109"/>
                  </a:cubicBezTo>
                  <a:cubicBezTo>
                    <a:pt x="0" y="103"/>
                    <a:pt x="5" y="97"/>
                    <a:pt x="11" y="94"/>
                  </a:cubicBezTo>
                  <a:lnTo>
                    <a:pt x="65" y="72"/>
                  </a:lnTo>
                  <a:lnTo>
                    <a:pt x="77" y="15"/>
                  </a:lnTo>
                  <a:cubicBezTo>
                    <a:pt x="79" y="8"/>
                    <a:pt x="84" y="2"/>
                    <a:pt x="91" y="0"/>
                  </a:cubicBezTo>
                  <a:cubicBezTo>
                    <a:pt x="98" y="-1"/>
                    <a:pt x="105" y="1"/>
                    <a:pt x="110" y="6"/>
                  </a:cubicBezTo>
                  <a:lnTo>
                    <a:pt x="147" y="51"/>
                  </a:lnTo>
                  <a:lnTo>
                    <a:pt x="205" y="45"/>
                  </a:lnTo>
                  <a:cubicBezTo>
                    <a:pt x="213" y="45"/>
                    <a:pt x="219" y="48"/>
                    <a:pt x="223" y="54"/>
                  </a:cubicBezTo>
                  <a:cubicBezTo>
                    <a:pt x="227" y="60"/>
                    <a:pt x="227" y="68"/>
                    <a:pt x="223" y="74"/>
                  </a:cubicBezTo>
                  <a:lnTo>
                    <a:pt x="192" y="123"/>
                  </a:lnTo>
                  <a:lnTo>
                    <a:pt x="216" y="177"/>
                  </a:lnTo>
                  <a:cubicBezTo>
                    <a:pt x="219" y="183"/>
                    <a:pt x="218" y="191"/>
                    <a:pt x="213" y="196"/>
                  </a:cubicBezTo>
                  <a:cubicBezTo>
                    <a:pt x="208" y="202"/>
                    <a:pt x="201" y="204"/>
                    <a:pt x="194" y="202"/>
                  </a:cubicBezTo>
                  <a:lnTo>
                    <a:pt x="138" y="188"/>
                  </a:lnTo>
                  <a:lnTo>
                    <a:pt x="94" y="227"/>
                  </a:lnTo>
                  <a:cubicBezTo>
                    <a:pt x="91" y="230"/>
                    <a:pt x="86" y="232"/>
                    <a:pt x="82" y="23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71" name="Freeform: Shape 870">
              <a:extLst>
                <a:ext uri="{FF2B5EF4-FFF2-40B4-BE49-F238E27FC236}">
                  <a16:creationId xmlns:a16="http://schemas.microsoft.com/office/drawing/2014/main" id="{719C9938-1692-45D6-836E-6A0455A8B37B}"/>
                </a:ext>
              </a:extLst>
            </p:cNvPr>
            <p:cNvSpPr/>
            <p:nvPr/>
          </p:nvSpPr>
          <p:spPr>
            <a:xfrm>
              <a:off x="10614843" y="6137679"/>
              <a:ext cx="257970" cy="264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" h="213">
                  <a:moveTo>
                    <a:pt x="95" y="3"/>
                  </a:moveTo>
                  <a:lnTo>
                    <a:pt x="132" y="48"/>
                  </a:lnTo>
                  <a:cubicBezTo>
                    <a:pt x="134" y="50"/>
                    <a:pt x="137" y="52"/>
                    <a:pt x="140" y="51"/>
                  </a:cubicBezTo>
                  <a:lnTo>
                    <a:pt x="198" y="46"/>
                  </a:lnTo>
                  <a:cubicBezTo>
                    <a:pt x="206" y="44"/>
                    <a:pt x="211" y="53"/>
                    <a:pt x="207" y="59"/>
                  </a:cubicBezTo>
                  <a:lnTo>
                    <a:pt x="177" y="109"/>
                  </a:lnTo>
                  <a:cubicBezTo>
                    <a:pt x="175" y="111"/>
                    <a:pt x="175" y="115"/>
                    <a:pt x="176" y="117"/>
                  </a:cubicBezTo>
                  <a:lnTo>
                    <a:pt x="199" y="171"/>
                  </a:lnTo>
                  <a:cubicBezTo>
                    <a:pt x="202" y="178"/>
                    <a:pt x="196" y="185"/>
                    <a:pt x="188" y="184"/>
                  </a:cubicBezTo>
                  <a:lnTo>
                    <a:pt x="132" y="170"/>
                  </a:lnTo>
                  <a:cubicBezTo>
                    <a:pt x="129" y="169"/>
                    <a:pt x="126" y="170"/>
                    <a:pt x="123" y="172"/>
                  </a:cubicBezTo>
                  <a:lnTo>
                    <a:pt x="80" y="211"/>
                  </a:lnTo>
                  <a:cubicBezTo>
                    <a:pt x="74" y="216"/>
                    <a:pt x="65" y="212"/>
                    <a:pt x="64" y="204"/>
                  </a:cubicBezTo>
                  <a:lnTo>
                    <a:pt x="60" y="146"/>
                  </a:lnTo>
                  <a:cubicBezTo>
                    <a:pt x="60" y="143"/>
                    <a:pt x="58" y="141"/>
                    <a:pt x="55" y="139"/>
                  </a:cubicBezTo>
                  <a:lnTo>
                    <a:pt x="5" y="110"/>
                  </a:lnTo>
                  <a:cubicBezTo>
                    <a:pt x="-2" y="106"/>
                    <a:pt x="-1" y="96"/>
                    <a:pt x="6" y="93"/>
                  </a:cubicBezTo>
                  <a:lnTo>
                    <a:pt x="60" y="71"/>
                  </a:lnTo>
                  <a:cubicBezTo>
                    <a:pt x="63" y="70"/>
                    <a:pt x="65" y="67"/>
                    <a:pt x="66" y="64"/>
                  </a:cubicBezTo>
                  <a:lnTo>
                    <a:pt x="78" y="7"/>
                  </a:lnTo>
                  <a:cubicBezTo>
                    <a:pt x="80" y="0"/>
                    <a:pt x="89" y="-3"/>
                    <a:pt x="95" y="3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72" name="Freeform: Shape 871">
              <a:extLst>
                <a:ext uri="{FF2B5EF4-FFF2-40B4-BE49-F238E27FC236}">
                  <a16:creationId xmlns:a16="http://schemas.microsoft.com/office/drawing/2014/main" id="{1485ED43-1F88-49B8-8975-B708C325D8AA}"/>
                </a:ext>
              </a:extLst>
            </p:cNvPr>
            <p:cNvSpPr/>
            <p:nvPr/>
          </p:nvSpPr>
          <p:spPr>
            <a:xfrm>
              <a:off x="10603627" y="6126463"/>
              <a:ext cx="280402" cy="286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" h="231">
                  <a:moveTo>
                    <a:pt x="96" y="18"/>
                  </a:moveTo>
                  <a:lnTo>
                    <a:pt x="84" y="75"/>
                  </a:lnTo>
                  <a:cubicBezTo>
                    <a:pt x="82" y="81"/>
                    <a:pt x="78" y="86"/>
                    <a:pt x="73" y="88"/>
                  </a:cubicBezTo>
                  <a:lnTo>
                    <a:pt x="19" y="110"/>
                  </a:lnTo>
                  <a:lnTo>
                    <a:pt x="19" y="111"/>
                  </a:lnTo>
                  <a:lnTo>
                    <a:pt x="69" y="140"/>
                  </a:lnTo>
                  <a:cubicBezTo>
                    <a:pt x="74" y="143"/>
                    <a:pt x="78" y="148"/>
                    <a:pt x="78" y="155"/>
                  </a:cubicBezTo>
                  <a:lnTo>
                    <a:pt x="82" y="213"/>
                  </a:lnTo>
                  <a:lnTo>
                    <a:pt x="83" y="213"/>
                  </a:lnTo>
                  <a:lnTo>
                    <a:pt x="126" y="174"/>
                  </a:lnTo>
                  <a:cubicBezTo>
                    <a:pt x="131" y="171"/>
                    <a:pt x="137" y="169"/>
                    <a:pt x="143" y="170"/>
                  </a:cubicBezTo>
                  <a:lnTo>
                    <a:pt x="199" y="184"/>
                  </a:lnTo>
                  <a:lnTo>
                    <a:pt x="200" y="183"/>
                  </a:lnTo>
                  <a:lnTo>
                    <a:pt x="177" y="130"/>
                  </a:lnTo>
                  <a:cubicBezTo>
                    <a:pt x="174" y="125"/>
                    <a:pt x="175" y="119"/>
                    <a:pt x="178" y="113"/>
                  </a:cubicBezTo>
                  <a:lnTo>
                    <a:pt x="208" y="63"/>
                  </a:lnTo>
                  <a:lnTo>
                    <a:pt x="207" y="55"/>
                  </a:lnTo>
                  <a:lnTo>
                    <a:pt x="208" y="63"/>
                  </a:lnTo>
                  <a:lnTo>
                    <a:pt x="150" y="69"/>
                  </a:lnTo>
                  <a:cubicBezTo>
                    <a:pt x="144" y="70"/>
                    <a:pt x="138" y="67"/>
                    <a:pt x="134" y="62"/>
                  </a:cubicBezTo>
                  <a:close/>
                  <a:moveTo>
                    <a:pt x="83" y="231"/>
                  </a:moveTo>
                  <a:cubicBezTo>
                    <a:pt x="80" y="231"/>
                    <a:pt x="78" y="231"/>
                    <a:pt x="76" y="230"/>
                  </a:cubicBezTo>
                  <a:cubicBezTo>
                    <a:pt x="69" y="228"/>
                    <a:pt x="65" y="221"/>
                    <a:pt x="64" y="214"/>
                  </a:cubicBezTo>
                  <a:lnTo>
                    <a:pt x="60" y="157"/>
                  </a:lnTo>
                  <a:lnTo>
                    <a:pt x="10" y="126"/>
                  </a:lnTo>
                  <a:cubicBezTo>
                    <a:pt x="4" y="123"/>
                    <a:pt x="0" y="116"/>
                    <a:pt x="0" y="109"/>
                  </a:cubicBezTo>
                  <a:cubicBezTo>
                    <a:pt x="1" y="102"/>
                    <a:pt x="5" y="96"/>
                    <a:pt x="12" y="94"/>
                  </a:cubicBezTo>
                  <a:lnTo>
                    <a:pt x="66" y="72"/>
                  </a:lnTo>
                  <a:lnTo>
                    <a:pt x="78" y="15"/>
                  </a:lnTo>
                  <a:cubicBezTo>
                    <a:pt x="80" y="7"/>
                    <a:pt x="85" y="3"/>
                    <a:pt x="92" y="0"/>
                  </a:cubicBezTo>
                  <a:cubicBezTo>
                    <a:pt x="99" y="-1"/>
                    <a:pt x="106" y="1"/>
                    <a:pt x="110" y="7"/>
                  </a:cubicBezTo>
                  <a:lnTo>
                    <a:pt x="148" y="51"/>
                  </a:lnTo>
                  <a:lnTo>
                    <a:pt x="206" y="45"/>
                  </a:lnTo>
                  <a:cubicBezTo>
                    <a:pt x="213" y="45"/>
                    <a:pt x="220" y="48"/>
                    <a:pt x="224" y="54"/>
                  </a:cubicBezTo>
                  <a:cubicBezTo>
                    <a:pt x="227" y="60"/>
                    <a:pt x="227" y="67"/>
                    <a:pt x="224" y="73"/>
                  </a:cubicBezTo>
                  <a:lnTo>
                    <a:pt x="193" y="123"/>
                  </a:lnTo>
                  <a:lnTo>
                    <a:pt x="216" y="176"/>
                  </a:lnTo>
                  <a:cubicBezTo>
                    <a:pt x="219" y="183"/>
                    <a:pt x="218" y="190"/>
                    <a:pt x="214" y="196"/>
                  </a:cubicBezTo>
                  <a:cubicBezTo>
                    <a:pt x="209" y="201"/>
                    <a:pt x="202" y="204"/>
                    <a:pt x="195" y="202"/>
                  </a:cubicBezTo>
                  <a:lnTo>
                    <a:pt x="139" y="188"/>
                  </a:lnTo>
                  <a:lnTo>
                    <a:pt x="95" y="227"/>
                  </a:lnTo>
                  <a:cubicBezTo>
                    <a:pt x="91" y="230"/>
                    <a:pt x="87" y="231"/>
                    <a:pt x="83" y="23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73" name="Freeform: Shape 872">
              <a:extLst>
                <a:ext uri="{FF2B5EF4-FFF2-40B4-BE49-F238E27FC236}">
                  <a16:creationId xmlns:a16="http://schemas.microsoft.com/office/drawing/2014/main" id="{B6AC0F55-949B-454F-B2F2-A400D18A681F}"/>
                </a:ext>
              </a:extLst>
            </p:cNvPr>
            <p:cNvSpPr/>
            <p:nvPr/>
          </p:nvSpPr>
          <p:spPr>
            <a:xfrm>
              <a:off x="9506942" y="5618002"/>
              <a:ext cx="856160" cy="6679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8" h="537">
                  <a:moveTo>
                    <a:pt x="551" y="273"/>
                  </a:moveTo>
                  <a:cubicBezTo>
                    <a:pt x="494" y="276"/>
                    <a:pt x="479" y="460"/>
                    <a:pt x="543" y="465"/>
                  </a:cubicBezTo>
                  <a:cubicBezTo>
                    <a:pt x="601" y="459"/>
                    <a:pt x="614" y="277"/>
                    <a:pt x="551" y="273"/>
                  </a:cubicBezTo>
                  <a:close/>
                  <a:moveTo>
                    <a:pt x="554" y="200"/>
                  </a:moveTo>
                  <a:cubicBezTo>
                    <a:pt x="747" y="192"/>
                    <a:pt x="724" y="550"/>
                    <a:pt x="539" y="536"/>
                  </a:cubicBezTo>
                  <a:cubicBezTo>
                    <a:pt x="346" y="545"/>
                    <a:pt x="372" y="188"/>
                    <a:pt x="554" y="200"/>
                  </a:cubicBezTo>
                  <a:close/>
                  <a:moveTo>
                    <a:pt x="164" y="530"/>
                  </a:moveTo>
                  <a:cubicBezTo>
                    <a:pt x="230" y="411"/>
                    <a:pt x="376" y="130"/>
                    <a:pt x="441" y="6"/>
                  </a:cubicBezTo>
                  <a:cubicBezTo>
                    <a:pt x="474" y="7"/>
                    <a:pt x="490" y="7"/>
                    <a:pt x="524" y="6"/>
                  </a:cubicBezTo>
                  <a:cubicBezTo>
                    <a:pt x="448" y="149"/>
                    <a:pt x="322" y="385"/>
                    <a:pt x="251" y="530"/>
                  </a:cubicBezTo>
                  <a:cubicBezTo>
                    <a:pt x="212" y="529"/>
                    <a:pt x="209" y="530"/>
                    <a:pt x="164" y="530"/>
                  </a:cubicBezTo>
                  <a:close/>
                  <a:moveTo>
                    <a:pt x="147" y="73"/>
                  </a:moveTo>
                  <a:cubicBezTo>
                    <a:pt x="87" y="79"/>
                    <a:pt x="74" y="259"/>
                    <a:pt x="136" y="265"/>
                  </a:cubicBezTo>
                  <a:cubicBezTo>
                    <a:pt x="195" y="260"/>
                    <a:pt x="209" y="81"/>
                    <a:pt x="147" y="73"/>
                  </a:cubicBezTo>
                  <a:close/>
                  <a:moveTo>
                    <a:pt x="150" y="0"/>
                  </a:moveTo>
                  <a:cubicBezTo>
                    <a:pt x="341" y="-5"/>
                    <a:pt x="318" y="349"/>
                    <a:pt x="134" y="336"/>
                  </a:cubicBezTo>
                  <a:cubicBezTo>
                    <a:pt x="-60" y="343"/>
                    <a:pt x="-33" y="-11"/>
                    <a:pt x="150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74" name="Freeform: Shape 873">
              <a:extLst>
                <a:ext uri="{FF2B5EF4-FFF2-40B4-BE49-F238E27FC236}">
                  <a16:creationId xmlns:a16="http://schemas.microsoft.com/office/drawing/2014/main" id="{DB8BA577-A40C-4AFD-B038-8A92887CF030}"/>
                </a:ext>
              </a:extLst>
            </p:cNvPr>
            <p:cNvSpPr/>
            <p:nvPr/>
          </p:nvSpPr>
          <p:spPr>
            <a:xfrm>
              <a:off x="9495726" y="5606786"/>
              <a:ext cx="878592" cy="6904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6" h="555">
                  <a:moveTo>
                    <a:pt x="155" y="92"/>
                  </a:moveTo>
                  <a:cubicBezTo>
                    <a:pt x="130" y="95"/>
                    <a:pt x="113" y="146"/>
                    <a:pt x="113" y="192"/>
                  </a:cubicBezTo>
                  <a:cubicBezTo>
                    <a:pt x="113" y="226"/>
                    <a:pt x="124" y="261"/>
                    <a:pt x="145" y="265"/>
                  </a:cubicBezTo>
                  <a:cubicBezTo>
                    <a:pt x="167" y="261"/>
                    <a:pt x="186" y="219"/>
                    <a:pt x="187" y="170"/>
                  </a:cubicBezTo>
                  <a:cubicBezTo>
                    <a:pt x="188" y="134"/>
                    <a:pt x="179" y="96"/>
                    <a:pt x="155" y="92"/>
                  </a:cubicBezTo>
                  <a:close/>
                  <a:moveTo>
                    <a:pt x="145" y="283"/>
                  </a:moveTo>
                  <a:cubicBezTo>
                    <a:pt x="114" y="280"/>
                    <a:pt x="96" y="245"/>
                    <a:pt x="95" y="192"/>
                  </a:cubicBezTo>
                  <a:cubicBezTo>
                    <a:pt x="94" y="138"/>
                    <a:pt x="115" y="77"/>
                    <a:pt x="154" y="73"/>
                  </a:cubicBezTo>
                  <a:cubicBezTo>
                    <a:pt x="155" y="73"/>
                    <a:pt x="156" y="73"/>
                    <a:pt x="156" y="73"/>
                  </a:cubicBezTo>
                  <a:cubicBezTo>
                    <a:pt x="194" y="78"/>
                    <a:pt x="206" y="127"/>
                    <a:pt x="206" y="170"/>
                  </a:cubicBezTo>
                  <a:cubicBezTo>
                    <a:pt x="204" y="224"/>
                    <a:pt x="184" y="279"/>
                    <a:pt x="146" y="283"/>
                  </a:cubicBezTo>
                  <a:close/>
                  <a:moveTo>
                    <a:pt x="143" y="336"/>
                  </a:moveTo>
                  <a:lnTo>
                    <a:pt x="144" y="336"/>
                  </a:lnTo>
                  <a:cubicBezTo>
                    <a:pt x="201" y="340"/>
                    <a:pt x="234" y="306"/>
                    <a:pt x="253" y="278"/>
                  </a:cubicBezTo>
                  <a:cubicBezTo>
                    <a:pt x="290" y="219"/>
                    <a:pt x="293" y="131"/>
                    <a:pt x="261" y="75"/>
                  </a:cubicBezTo>
                  <a:cubicBezTo>
                    <a:pt x="245" y="48"/>
                    <a:pt x="216" y="17"/>
                    <a:pt x="159" y="18"/>
                  </a:cubicBezTo>
                  <a:cubicBezTo>
                    <a:pt x="113" y="16"/>
                    <a:pt x="74" y="37"/>
                    <a:pt x="48" y="79"/>
                  </a:cubicBezTo>
                  <a:cubicBezTo>
                    <a:pt x="11" y="139"/>
                    <a:pt x="8" y="225"/>
                    <a:pt x="41" y="281"/>
                  </a:cubicBezTo>
                  <a:cubicBezTo>
                    <a:pt x="56" y="307"/>
                    <a:pt x="86" y="338"/>
                    <a:pt x="143" y="336"/>
                  </a:cubicBezTo>
                  <a:lnTo>
                    <a:pt x="153" y="355"/>
                  </a:lnTo>
                  <a:cubicBezTo>
                    <a:pt x="149" y="355"/>
                    <a:pt x="146" y="354"/>
                    <a:pt x="143" y="354"/>
                  </a:cubicBezTo>
                  <a:cubicBezTo>
                    <a:pt x="92" y="357"/>
                    <a:pt x="50" y="333"/>
                    <a:pt x="25" y="290"/>
                  </a:cubicBezTo>
                  <a:cubicBezTo>
                    <a:pt x="-11" y="229"/>
                    <a:pt x="-7" y="134"/>
                    <a:pt x="33" y="70"/>
                  </a:cubicBezTo>
                  <a:cubicBezTo>
                    <a:pt x="62" y="22"/>
                    <a:pt x="107" y="-3"/>
                    <a:pt x="159" y="0"/>
                  </a:cubicBezTo>
                  <a:cubicBezTo>
                    <a:pt x="210" y="-1"/>
                    <a:pt x="251" y="23"/>
                    <a:pt x="277" y="66"/>
                  </a:cubicBezTo>
                  <a:cubicBezTo>
                    <a:pt x="312" y="128"/>
                    <a:pt x="308" y="223"/>
                    <a:pt x="268" y="287"/>
                  </a:cubicBezTo>
                  <a:cubicBezTo>
                    <a:pt x="240" y="331"/>
                    <a:pt x="200" y="355"/>
                    <a:pt x="153" y="355"/>
                  </a:cubicBezTo>
                  <a:close/>
                  <a:moveTo>
                    <a:pt x="560" y="292"/>
                  </a:moveTo>
                  <a:cubicBezTo>
                    <a:pt x="538" y="294"/>
                    <a:pt x="520" y="338"/>
                    <a:pt x="520" y="390"/>
                  </a:cubicBezTo>
                  <a:cubicBezTo>
                    <a:pt x="519" y="426"/>
                    <a:pt x="529" y="462"/>
                    <a:pt x="552" y="465"/>
                  </a:cubicBezTo>
                  <a:cubicBezTo>
                    <a:pt x="574" y="462"/>
                    <a:pt x="594" y="414"/>
                    <a:pt x="593" y="361"/>
                  </a:cubicBezTo>
                  <a:cubicBezTo>
                    <a:pt x="592" y="330"/>
                    <a:pt x="583" y="294"/>
                    <a:pt x="560" y="292"/>
                  </a:cubicBezTo>
                  <a:close/>
                  <a:moveTo>
                    <a:pt x="552" y="483"/>
                  </a:moveTo>
                  <a:lnTo>
                    <a:pt x="551" y="483"/>
                  </a:lnTo>
                  <a:cubicBezTo>
                    <a:pt x="520" y="480"/>
                    <a:pt x="500" y="445"/>
                    <a:pt x="501" y="390"/>
                  </a:cubicBezTo>
                  <a:cubicBezTo>
                    <a:pt x="502" y="335"/>
                    <a:pt x="522" y="276"/>
                    <a:pt x="560" y="273"/>
                  </a:cubicBezTo>
                  <a:lnTo>
                    <a:pt x="561" y="273"/>
                  </a:lnTo>
                  <a:cubicBezTo>
                    <a:pt x="591" y="275"/>
                    <a:pt x="610" y="309"/>
                    <a:pt x="611" y="361"/>
                  </a:cubicBezTo>
                  <a:cubicBezTo>
                    <a:pt x="612" y="418"/>
                    <a:pt x="590" y="479"/>
                    <a:pt x="553" y="483"/>
                  </a:cubicBezTo>
                  <a:close/>
                  <a:moveTo>
                    <a:pt x="221" y="530"/>
                  </a:moveTo>
                  <a:cubicBezTo>
                    <a:pt x="230" y="530"/>
                    <a:pt x="239" y="530"/>
                    <a:pt x="254" y="530"/>
                  </a:cubicBezTo>
                  <a:cubicBezTo>
                    <a:pt x="329" y="376"/>
                    <a:pt x="464" y="125"/>
                    <a:pt x="518" y="25"/>
                  </a:cubicBezTo>
                  <a:cubicBezTo>
                    <a:pt x="495" y="25"/>
                    <a:pt x="480" y="25"/>
                    <a:pt x="455" y="25"/>
                  </a:cubicBezTo>
                  <a:cubicBezTo>
                    <a:pt x="397" y="137"/>
                    <a:pt x="258" y="404"/>
                    <a:pt x="188" y="530"/>
                  </a:cubicBezTo>
                  <a:cubicBezTo>
                    <a:pt x="203" y="530"/>
                    <a:pt x="212" y="530"/>
                    <a:pt x="221" y="530"/>
                  </a:cubicBezTo>
                  <a:close/>
                  <a:moveTo>
                    <a:pt x="260" y="548"/>
                  </a:moveTo>
                  <a:cubicBezTo>
                    <a:pt x="225" y="547"/>
                    <a:pt x="219" y="548"/>
                    <a:pt x="185" y="548"/>
                  </a:cubicBezTo>
                  <a:lnTo>
                    <a:pt x="173" y="548"/>
                  </a:lnTo>
                  <a:cubicBezTo>
                    <a:pt x="170" y="548"/>
                    <a:pt x="166" y="547"/>
                    <a:pt x="165" y="544"/>
                  </a:cubicBezTo>
                  <a:cubicBezTo>
                    <a:pt x="163" y="541"/>
                    <a:pt x="163" y="538"/>
                    <a:pt x="165" y="535"/>
                  </a:cubicBezTo>
                  <a:cubicBezTo>
                    <a:pt x="232" y="414"/>
                    <a:pt x="383" y="125"/>
                    <a:pt x="442" y="12"/>
                  </a:cubicBezTo>
                  <a:cubicBezTo>
                    <a:pt x="443" y="8"/>
                    <a:pt x="446" y="6"/>
                    <a:pt x="450" y="6"/>
                  </a:cubicBezTo>
                  <a:cubicBezTo>
                    <a:pt x="484" y="7"/>
                    <a:pt x="499" y="7"/>
                    <a:pt x="533" y="6"/>
                  </a:cubicBezTo>
                  <a:cubicBezTo>
                    <a:pt x="537" y="6"/>
                    <a:pt x="540" y="8"/>
                    <a:pt x="542" y="11"/>
                  </a:cubicBezTo>
                  <a:cubicBezTo>
                    <a:pt x="543" y="13"/>
                    <a:pt x="543" y="17"/>
                    <a:pt x="542" y="19"/>
                  </a:cubicBezTo>
                  <a:cubicBezTo>
                    <a:pt x="493" y="110"/>
                    <a:pt x="345" y="383"/>
                    <a:pt x="268" y="543"/>
                  </a:cubicBezTo>
                  <a:cubicBezTo>
                    <a:pt x="266" y="547"/>
                    <a:pt x="263" y="548"/>
                    <a:pt x="260" y="548"/>
                  </a:cubicBezTo>
                  <a:close/>
                  <a:moveTo>
                    <a:pt x="548" y="536"/>
                  </a:moveTo>
                  <a:lnTo>
                    <a:pt x="549" y="536"/>
                  </a:lnTo>
                  <a:cubicBezTo>
                    <a:pt x="606" y="541"/>
                    <a:pt x="640" y="507"/>
                    <a:pt x="658" y="478"/>
                  </a:cubicBezTo>
                  <a:cubicBezTo>
                    <a:pt x="696" y="417"/>
                    <a:pt x="699" y="329"/>
                    <a:pt x="665" y="273"/>
                  </a:cubicBezTo>
                  <a:cubicBezTo>
                    <a:pt x="650" y="246"/>
                    <a:pt x="620" y="216"/>
                    <a:pt x="564" y="218"/>
                  </a:cubicBezTo>
                  <a:cubicBezTo>
                    <a:pt x="563" y="218"/>
                    <a:pt x="563" y="218"/>
                    <a:pt x="563" y="218"/>
                  </a:cubicBezTo>
                  <a:cubicBezTo>
                    <a:pt x="518" y="216"/>
                    <a:pt x="479" y="237"/>
                    <a:pt x="453" y="279"/>
                  </a:cubicBezTo>
                  <a:cubicBezTo>
                    <a:pt x="417" y="339"/>
                    <a:pt x="414" y="427"/>
                    <a:pt x="447" y="483"/>
                  </a:cubicBezTo>
                  <a:cubicBezTo>
                    <a:pt x="462" y="509"/>
                    <a:pt x="492" y="539"/>
                    <a:pt x="548" y="536"/>
                  </a:cubicBezTo>
                  <a:lnTo>
                    <a:pt x="558" y="555"/>
                  </a:lnTo>
                  <a:cubicBezTo>
                    <a:pt x="555" y="555"/>
                    <a:pt x="551" y="555"/>
                    <a:pt x="548" y="554"/>
                  </a:cubicBezTo>
                  <a:cubicBezTo>
                    <a:pt x="497" y="557"/>
                    <a:pt x="456" y="534"/>
                    <a:pt x="431" y="492"/>
                  </a:cubicBezTo>
                  <a:cubicBezTo>
                    <a:pt x="395" y="430"/>
                    <a:pt x="398" y="335"/>
                    <a:pt x="438" y="270"/>
                  </a:cubicBezTo>
                  <a:cubicBezTo>
                    <a:pt x="468" y="222"/>
                    <a:pt x="512" y="197"/>
                    <a:pt x="563" y="200"/>
                  </a:cubicBezTo>
                  <a:cubicBezTo>
                    <a:pt x="614" y="198"/>
                    <a:pt x="656" y="221"/>
                    <a:pt x="681" y="263"/>
                  </a:cubicBezTo>
                  <a:cubicBezTo>
                    <a:pt x="717" y="326"/>
                    <a:pt x="715" y="422"/>
                    <a:pt x="674" y="487"/>
                  </a:cubicBezTo>
                  <a:cubicBezTo>
                    <a:pt x="647" y="531"/>
                    <a:pt x="606" y="555"/>
                    <a:pt x="558" y="55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75" name="Freeform: Shape 874">
              <a:extLst>
                <a:ext uri="{FF2B5EF4-FFF2-40B4-BE49-F238E27FC236}">
                  <a16:creationId xmlns:a16="http://schemas.microsoft.com/office/drawing/2014/main" id="{9E554315-AD61-47FA-BEDB-3E6244A9E1F2}"/>
                </a:ext>
              </a:extLst>
            </p:cNvPr>
            <p:cNvSpPr/>
            <p:nvPr/>
          </p:nvSpPr>
          <p:spPr>
            <a:xfrm>
              <a:off x="8613399" y="5062184"/>
              <a:ext cx="2493705" cy="1278631"/>
            </a:xfrm>
            <a:custGeom>
              <a:avLst/>
              <a:gdLst>
                <a:gd name="connsiteX0" fmla="*/ 828133 w 2493705"/>
                <a:gd name="connsiteY0" fmla="*/ 1226289 h 1278631"/>
                <a:gd name="connsiteX1" fmla="*/ 856159 w 2493705"/>
                <a:gd name="connsiteY1" fmla="*/ 1253069 h 1278631"/>
                <a:gd name="connsiteX2" fmla="*/ 828133 w 2493705"/>
                <a:gd name="connsiteY2" fmla="*/ 1278631 h 1278631"/>
                <a:gd name="connsiteX3" fmla="*/ 801325 w 2493705"/>
                <a:gd name="connsiteY3" fmla="*/ 1253069 h 1278631"/>
                <a:gd name="connsiteX4" fmla="*/ 828133 w 2493705"/>
                <a:gd name="connsiteY4" fmla="*/ 1226289 h 1278631"/>
                <a:gd name="connsiteX5" fmla="*/ 1837565 w 2493705"/>
                <a:gd name="connsiteY5" fmla="*/ 462351 h 1278631"/>
                <a:gd name="connsiteX6" fmla="*/ 1864359 w 2493705"/>
                <a:gd name="connsiteY6" fmla="*/ 489131 h 1278631"/>
                <a:gd name="connsiteX7" fmla="*/ 1837565 w 2493705"/>
                <a:gd name="connsiteY7" fmla="*/ 514693 h 1278631"/>
                <a:gd name="connsiteX8" fmla="*/ 1810771 w 2493705"/>
                <a:gd name="connsiteY8" fmla="*/ 489131 h 1278631"/>
                <a:gd name="connsiteX9" fmla="*/ 1837565 w 2493705"/>
                <a:gd name="connsiteY9" fmla="*/ 462351 h 1278631"/>
                <a:gd name="connsiteX10" fmla="*/ 26794 w 2493705"/>
                <a:gd name="connsiteY10" fmla="*/ 368883 h 1278631"/>
                <a:gd name="connsiteX11" fmla="*/ 53588 w 2493705"/>
                <a:gd name="connsiteY11" fmla="*/ 395663 h 1278631"/>
                <a:gd name="connsiteX12" fmla="*/ 26794 w 2493705"/>
                <a:gd name="connsiteY12" fmla="*/ 421225 h 1278631"/>
                <a:gd name="connsiteX13" fmla="*/ 0 w 2493705"/>
                <a:gd name="connsiteY13" fmla="*/ 395663 h 1278631"/>
                <a:gd name="connsiteX14" fmla="*/ 26794 w 2493705"/>
                <a:gd name="connsiteY14" fmla="*/ 368883 h 1278631"/>
                <a:gd name="connsiteX15" fmla="*/ 2466911 w 2493705"/>
                <a:gd name="connsiteY15" fmla="*/ 233044 h 1278631"/>
                <a:gd name="connsiteX16" fmla="*/ 2493705 w 2493705"/>
                <a:gd name="connsiteY16" fmla="*/ 259838 h 1278631"/>
                <a:gd name="connsiteX17" fmla="*/ 2466911 w 2493705"/>
                <a:gd name="connsiteY17" fmla="*/ 286632 h 1278631"/>
                <a:gd name="connsiteX18" fmla="*/ 2440117 w 2493705"/>
                <a:gd name="connsiteY18" fmla="*/ 259838 h 1278631"/>
                <a:gd name="connsiteX19" fmla="*/ 2466911 w 2493705"/>
                <a:gd name="connsiteY19" fmla="*/ 233044 h 1278631"/>
                <a:gd name="connsiteX20" fmla="*/ 1138416 w 2493705"/>
                <a:gd name="connsiteY20" fmla="*/ 0 h 1278631"/>
                <a:gd name="connsiteX21" fmla="*/ 1163978 w 2493705"/>
                <a:gd name="connsiteY21" fmla="*/ 26794 h 1278631"/>
                <a:gd name="connsiteX22" fmla="*/ 1138416 w 2493705"/>
                <a:gd name="connsiteY22" fmla="*/ 53588 h 1278631"/>
                <a:gd name="connsiteX23" fmla="*/ 1111636 w 2493705"/>
                <a:gd name="connsiteY23" fmla="*/ 26794 h 1278631"/>
                <a:gd name="connsiteX24" fmla="*/ 1138416 w 2493705"/>
                <a:gd name="connsiteY24" fmla="*/ 0 h 1278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493705" h="1278631">
                  <a:moveTo>
                    <a:pt x="828133" y="1226289"/>
                  </a:moveTo>
                  <a:cubicBezTo>
                    <a:pt x="843974" y="1226289"/>
                    <a:pt x="856159" y="1238462"/>
                    <a:pt x="856159" y="1253069"/>
                  </a:cubicBezTo>
                  <a:cubicBezTo>
                    <a:pt x="856159" y="1267676"/>
                    <a:pt x="843974" y="1278631"/>
                    <a:pt x="828133" y="1278631"/>
                  </a:cubicBezTo>
                  <a:cubicBezTo>
                    <a:pt x="813510" y="1278631"/>
                    <a:pt x="801325" y="1267676"/>
                    <a:pt x="801325" y="1253069"/>
                  </a:cubicBezTo>
                  <a:cubicBezTo>
                    <a:pt x="801325" y="1238462"/>
                    <a:pt x="813510" y="1226289"/>
                    <a:pt x="828133" y="1226289"/>
                  </a:cubicBezTo>
                  <a:close/>
                  <a:moveTo>
                    <a:pt x="1837565" y="462351"/>
                  </a:moveTo>
                  <a:cubicBezTo>
                    <a:pt x="1852180" y="462351"/>
                    <a:pt x="1864359" y="473307"/>
                    <a:pt x="1864359" y="489131"/>
                  </a:cubicBezTo>
                  <a:cubicBezTo>
                    <a:pt x="1864359" y="502521"/>
                    <a:pt x="1852180" y="514693"/>
                    <a:pt x="1837565" y="514693"/>
                  </a:cubicBezTo>
                  <a:cubicBezTo>
                    <a:pt x="1822950" y="514693"/>
                    <a:pt x="1810771" y="502521"/>
                    <a:pt x="1810771" y="489131"/>
                  </a:cubicBezTo>
                  <a:cubicBezTo>
                    <a:pt x="1810771" y="473307"/>
                    <a:pt x="1822950" y="462351"/>
                    <a:pt x="1837565" y="462351"/>
                  </a:cubicBezTo>
                  <a:close/>
                  <a:moveTo>
                    <a:pt x="26794" y="368883"/>
                  </a:moveTo>
                  <a:cubicBezTo>
                    <a:pt x="41409" y="368883"/>
                    <a:pt x="53588" y="381056"/>
                    <a:pt x="53588" y="395663"/>
                  </a:cubicBezTo>
                  <a:cubicBezTo>
                    <a:pt x="53588" y="410270"/>
                    <a:pt x="41409" y="421225"/>
                    <a:pt x="26794" y="421225"/>
                  </a:cubicBezTo>
                  <a:cubicBezTo>
                    <a:pt x="12179" y="421225"/>
                    <a:pt x="0" y="410270"/>
                    <a:pt x="0" y="395663"/>
                  </a:cubicBezTo>
                  <a:cubicBezTo>
                    <a:pt x="0" y="381056"/>
                    <a:pt x="12179" y="368883"/>
                    <a:pt x="26794" y="368883"/>
                  </a:cubicBezTo>
                  <a:close/>
                  <a:moveTo>
                    <a:pt x="2466911" y="233044"/>
                  </a:moveTo>
                  <a:cubicBezTo>
                    <a:pt x="2481526" y="233044"/>
                    <a:pt x="2493705" y="244005"/>
                    <a:pt x="2493705" y="259838"/>
                  </a:cubicBezTo>
                  <a:cubicBezTo>
                    <a:pt x="2493705" y="274453"/>
                    <a:pt x="2481526" y="286632"/>
                    <a:pt x="2466911" y="286632"/>
                  </a:cubicBezTo>
                  <a:cubicBezTo>
                    <a:pt x="2452296" y="286632"/>
                    <a:pt x="2440117" y="274453"/>
                    <a:pt x="2440117" y="259838"/>
                  </a:cubicBezTo>
                  <a:cubicBezTo>
                    <a:pt x="2440117" y="244005"/>
                    <a:pt x="2452296" y="233044"/>
                    <a:pt x="2466911" y="233044"/>
                  </a:cubicBezTo>
                  <a:close/>
                  <a:moveTo>
                    <a:pt x="1138416" y="0"/>
                  </a:moveTo>
                  <a:cubicBezTo>
                    <a:pt x="1151805" y="0"/>
                    <a:pt x="1163978" y="12179"/>
                    <a:pt x="1163978" y="26794"/>
                  </a:cubicBezTo>
                  <a:cubicBezTo>
                    <a:pt x="1163978" y="41409"/>
                    <a:pt x="1151805" y="53588"/>
                    <a:pt x="1138416" y="53588"/>
                  </a:cubicBezTo>
                  <a:cubicBezTo>
                    <a:pt x="1122591" y="53588"/>
                    <a:pt x="1111636" y="41409"/>
                    <a:pt x="1111636" y="26794"/>
                  </a:cubicBezTo>
                  <a:cubicBezTo>
                    <a:pt x="1111636" y="12179"/>
                    <a:pt x="1122591" y="0"/>
                    <a:pt x="1138416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76" name="Freeform: Shape 875">
              <a:extLst>
                <a:ext uri="{FF2B5EF4-FFF2-40B4-BE49-F238E27FC236}">
                  <a16:creationId xmlns:a16="http://schemas.microsoft.com/office/drawing/2014/main" id="{983FAC5A-6610-4104-91B4-24A602396C0C}"/>
                </a:ext>
              </a:extLst>
            </p:cNvPr>
            <p:cNvSpPr/>
            <p:nvPr/>
          </p:nvSpPr>
          <p:spPr>
            <a:xfrm>
              <a:off x="9964311" y="4788013"/>
              <a:ext cx="545849" cy="547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9" h="440">
                  <a:moveTo>
                    <a:pt x="439" y="220"/>
                  </a:moveTo>
                  <a:cubicBezTo>
                    <a:pt x="439" y="341"/>
                    <a:pt x="341" y="440"/>
                    <a:pt x="220" y="440"/>
                  </a:cubicBezTo>
                  <a:cubicBezTo>
                    <a:pt x="99" y="440"/>
                    <a:pt x="0" y="341"/>
                    <a:pt x="0" y="220"/>
                  </a:cubicBezTo>
                  <a:cubicBezTo>
                    <a:pt x="0" y="99"/>
                    <a:pt x="99" y="0"/>
                    <a:pt x="220" y="0"/>
                  </a:cubicBezTo>
                  <a:cubicBezTo>
                    <a:pt x="341" y="0"/>
                    <a:pt x="439" y="99"/>
                    <a:pt x="439" y="22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77" name="Freeform: Shape 876">
              <a:extLst>
                <a:ext uri="{FF2B5EF4-FFF2-40B4-BE49-F238E27FC236}">
                  <a16:creationId xmlns:a16="http://schemas.microsoft.com/office/drawing/2014/main" id="{96F116B6-3EF1-40CA-84CF-64612A91C487}"/>
                </a:ext>
              </a:extLst>
            </p:cNvPr>
            <p:cNvSpPr/>
            <p:nvPr/>
          </p:nvSpPr>
          <p:spPr>
            <a:xfrm>
              <a:off x="9953095" y="4776797"/>
              <a:ext cx="569527" cy="569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8" h="458">
                  <a:moveTo>
                    <a:pt x="229" y="19"/>
                  </a:moveTo>
                  <a:cubicBezTo>
                    <a:pt x="113" y="19"/>
                    <a:pt x="18" y="113"/>
                    <a:pt x="18" y="229"/>
                  </a:cubicBezTo>
                  <a:cubicBezTo>
                    <a:pt x="18" y="345"/>
                    <a:pt x="113" y="439"/>
                    <a:pt x="229" y="439"/>
                  </a:cubicBezTo>
                  <a:cubicBezTo>
                    <a:pt x="345" y="439"/>
                    <a:pt x="439" y="345"/>
                    <a:pt x="439" y="229"/>
                  </a:cubicBezTo>
                  <a:cubicBezTo>
                    <a:pt x="439" y="113"/>
                    <a:pt x="345" y="19"/>
                    <a:pt x="229" y="19"/>
                  </a:cubicBezTo>
                  <a:close/>
                  <a:moveTo>
                    <a:pt x="229" y="458"/>
                  </a:moveTo>
                  <a:cubicBezTo>
                    <a:pt x="103" y="458"/>
                    <a:pt x="0" y="355"/>
                    <a:pt x="0" y="229"/>
                  </a:cubicBezTo>
                  <a:cubicBezTo>
                    <a:pt x="0" y="103"/>
                    <a:pt x="103" y="0"/>
                    <a:pt x="229" y="0"/>
                  </a:cubicBezTo>
                  <a:cubicBezTo>
                    <a:pt x="355" y="0"/>
                    <a:pt x="458" y="103"/>
                    <a:pt x="458" y="229"/>
                  </a:cubicBezTo>
                  <a:cubicBezTo>
                    <a:pt x="458" y="355"/>
                    <a:pt x="355" y="458"/>
                    <a:pt x="229" y="45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78" name="Freeform: Shape 877">
              <a:extLst>
                <a:ext uri="{FF2B5EF4-FFF2-40B4-BE49-F238E27FC236}">
                  <a16:creationId xmlns:a16="http://schemas.microsoft.com/office/drawing/2014/main" id="{E36479F5-01BE-4860-AFB4-FEC655CFF49D}"/>
                </a:ext>
              </a:extLst>
            </p:cNvPr>
            <p:cNvSpPr/>
            <p:nvPr/>
          </p:nvSpPr>
          <p:spPr>
            <a:xfrm>
              <a:off x="10075226" y="5070907"/>
              <a:ext cx="325266" cy="1807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2" h="146">
                  <a:moveTo>
                    <a:pt x="131" y="146"/>
                  </a:moveTo>
                  <a:cubicBezTo>
                    <a:pt x="59" y="146"/>
                    <a:pt x="0" y="88"/>
                    <a:pt x="0" y="16"/>
                  </a:cubicBezTo>
                  <a:lnTo>
                    <a:pt x="0" y="0"/>
                  </a:lnTo>
                  <a:lnTo>
                    <a:pt x="262" y="0"/>
                  </a:lnTo>
                  <a:lnTo>
                    <a:pt x="262" y="16"/>
                  </a:lnTo>
                  <a:cubicBezTo>
                    <a:pt x="262" y="88"/>
                    <a:pt x="203" y="146"/>
                    <a:pt x="131" y="146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79" name="Freeform: Shape 878">
              <a:extLst>
                <a:ext uri="{FF2B5EF4-FFF2-40B4-BE49-F238E27FC236}">
                  <a16:creationId xmlns:a16="http://schemas.microsoft.com/office/drawing/2014/main" id="{EB4F57FD-5821-431D-9FCE-381FD5426E78}"/>
                </a:ext>
              </a:extLst>
            </p:cNvPr>
            <p:cNvSpPr/>
            <p:nvPr/>
          </p:nvSpPr>
          <p:spPr>
            <a:xfrm>
              <a:off x="10065256" y="5059691"/>
              <a:ext cx="346452" cy="2043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9" h="165">
                  <a:moveTo>
                    <a:pt x="17" y="18"/>
                  </a:moveTo>
                  <a:lnTo>
                    <a:pt x="17" y="25"/>
                  </a:lnTo>
                  <a:cubicBezTo>
                    <a:pt x="17" y="92"/>
                    <a:pt x="72" y="146"/>
                    <a:pt x="139" y="146"/>
                  </a:cubicBezTo>
                  <a:cubicBezTo>
                    <a:pt x="206" y="146"/>
                    <a:pt x="260" y="92"/>
                    <a:pt x="260" y="25"/>
                  </a:cubicBezTo>
                  <a:lnTo>
                    <a:pt x="260" y="18"/>
                  </a:lnTo>
                  <a:close/>
                  <a:moveTo>
                    <a:pt x="139" y="165"/>
                  </a:moveTo>
                  <a:cubicBezTo>
                    <a:pt x="62" y="165"/>
                    <a:pt x="0" y="102"/>
                    <a:pt x="0" y="25"/>
                  </a:cubicBezTo>
                  <a:lnTo>
                    <a:pt x="0" y="9"/>
                  </a:lnTo>
                  <a:cubicBezTo>
                    <a:pt x="0" y="4"/>
                    <a:pt x="3" y="0"/>
                    <a:pt x="8" y="0"/>
                  </a:cubicBezTo>
                  <a:lnTo>
                    <a:pt x="270" y="0"/>
                  </a:lnTo>
                  <a:cubicBezTo>
                    <a:pt x="275" y="0"/>
                    <a:pt x="279" y="4"/>
                    <a:pt x="279" y="9"/>
                  </a:cubicBezTo>
                  <a:lnTo>
                    <a:pt x="279" y="25"/>
                  </a:lnTo>
                  <a:cubicBezTo>
                    <a:pt x="279" y="102"/>
                    <a:pt x="216" y="165"/>
                    <a:pt x="139" y="16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80" name="Freeform: Shape 879">
              <a:extLst>
                <a:ext uri="{FF2B5EF4-FFF2-40B4-BE49-F238E27FC236}">
                  <a16:creationId xmlns:a16="http://schemas.microsoft.com/office/drawing/2014/main" id="{E811B801-5D2D-48DD-B507-495C5609239E}"/>
                </a:ext>
              </a:extLst>
            </p:cNvPr>
            <p:cNvSpPr/>
            <p:nvPr/>
          </p:nvSpPr>
          <p:spPr>
            <a:xfrm>
              <a:off x="10115102" y="4927591"/>
              <a:ext cx="53588" cy="523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" h="43">
                  <a:moveTo>
                    <a:pt x="44" y="21"/>
                  </a:moveTo>
                  <a:cubicBezTo>
                    <a:pt x="44" y="33"/>
                    <a:pt x="34" y="43"/>
                    <a:pt x="23" y="43"/>
                  </a:cubicBezTo>
                  <a:cubicBezTo>
                    <a:pt x="10" y="43"/>
                    <a:pt x="0" y="33"/>
                    <a:pt x="0" y="21"/>
                  </a:cubicBezTo>
                  <a:cubicBezTo>
                    <a:pt x="0" y="9"/>
                    <a:pt x="10" y="0"/>
                    <a:pt x="23" y="0"/>
                  </a:cubicBezTo>
                  <a:cubicBezTo>
                    <a:pt x="34" y="0"/>
                    <a:pt x="44" y="9"/>
                    <a:pt x="44" y="2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81" name="Freeform: Shape 880">
              <a:extLst>
                <a:ext uri="{FF2B5EF4-FFF2-40B4-BE49-F238E27FC236}">
                  <a16:creationId xmlns:a16="http://schemas.microsoft.com/office/drawing/2014/main" id="{A1381F92-3438-4120-A016-55804E2FD2ED}"/>
                </a:ext>
              </a:extLst>
            </p:cNvPr>
            <p:cNvSpPr/>
            <p:nvPr/>
          </p:nvSpPr>
          <p:spPr>
            <a:xfrm>
              <a:off x="10312010" y="4927591"/>
              <a:ext cx="52342" cy="523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" h="43">
                  <a:moveTo>
                    <a:pt x="43" y="21"/>
                  </a:moveTo>
                  <a:cubicBezTo>
                    <a:pt x="43" y="33"/>
                    <a:pt x="33" y="43"/>
                    <a:pt x="22" y="43"/>
                  </a:cubicBezTo>
                  <a:cubicBezTo>
                    <a:pt x="10" y="43"/>
                    <a:pt x="0" y="33"/>
                    <a:pt x="0" y="21"/>
                  </a:cubicBezTo>
                  <a:cubicBezTo>
                    <a:pt x="0" y="9"/>
                    <a:pt x="10" y="0"/>
                    <a:pt x="22" y="0"/>
                  </a:cubicBezTo>
                  <a:cubicBezTo>
                    <a:pt x="33" y="0"/>
                    <a:pt x="43" y="9"/>
                    <a:pt x="43" y="2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sp>
        <p:nvSpPr>
          <p:cNvPr id="882" name="TextBox 881">
            <a:extLst>
              <a:ext uri="{FF2B5EF4-FFF2-40B4-BE49-F238E27FC236}">
                <a16:creationId xmlns:a16="http://schemas.microsoft.com/office/drawing/2014/main" id="{1E8278FF-B5E9-4567-96D9-17F6C64589F6}"/>
              </a:ext>
            </a:extLst>
          </p:cNvPr>
          <p:cNvSpPr txBox="1"/>
          <p:nvPr/>
        </p:nvSpPr>
        <p:spPr>
          <a:xfrm>
            <a:off x="2012418" y="8706402"/>
            <a:ext cx="420956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883" name="TextBox 882">
            <a:extLst>
              <a:ext uri="{FF2B5EF4-FFF2-40B4-BE49-F238E27FC236}">
                <a16:creationId xmlns:a16="http://schemas.microsoft.com/office/drawing/2014/main" id="{30EC9FB8-AD6E-4ED9-AB23-10B78DEE301B}"/>
              </a:ext>
            </a:extLst>
          </p:cNvPr>
          <p:cNvSpPr txBox="1"/>
          <p:nvPr/>
        </p:nvSpPr>
        <p:spPr>
          <a:xfrm>
            <a:off x="2011402" y="9380414"/>
            <a:ext cx="420956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884" name="TextBox 883">
            <a:extLst>
              <a:ext uri="{FF2B5EF4-FFF2-40B4-BE49-F238E27FC236}">
                <a16:creationId xmlns:a16="http://schemas.microsoft.com/office/drawing/2014/main" id="{46F3C3FB-3E06-477F-9630-3F235750A9FA}"/>
              </a:ext>
            </a:extLst>
          </p:cNvPr>
          <p:cNvSpPr txBox="1"/>
          <p:nvPr/>
        </p:nvSpPr>
        <p:spPr>
          <a:xfrm>
            <a:off x="7389090" y="8706402"/>
            <a:ext cx="420956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885" name="TextBox 884">
            <a:extLst>
              <a:ext uri="{FF2B5EF4-FFF2-40B4-BE49-F238E27FC236}">
                <a16:creationId xmlns:a16="http://schemas.microsoft.com/office/drawing/2014/main" id="{09144AD6-3F65-465D-842D-63A861791038}"/>
              </a:ext>
            </a:extLst>
          </p:cNvPr>
          <p:cNvSpPr txBox="1"/>
          <p:nvPr/>
        </p:nvSpPr>
        <p:spPr>
          <a:xfrm>
            <a:off x="7388074" y="9380414"/>
            <a:ext cx="420956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886" name="TextBox 885">
            <a:extLst>
              <a:ext uri="{FF2B5EF4-FFF2-40B4-BE49-F238E27FC236}">
                <a16:creationId xmlns:a16="http://schemas.microsoft.com/office/drawing/2014/main" id="{F0C45CB9-8CB8-4F9B-941A-3060FACE0C4C}"/>
              </a:ext>
            </a:extLst>
          </p:cNvPr>
          <p:cNvSpPr txBox="1"/>
          <p:nvPr/>
        </p:nvSpPr>
        <p:spPr>
          <a:xfrm>
            <a:off x="12765762" y="8706402"/>
            <a:ext cx="420956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887" name="TextBox 886">
            <a:extLst>
              <a:ext uri="{FF2B5EF4-FFF2-40B4-BE49-F238E27FC236}">
                <a16:creationId xmlns:a16="http://schemas.microsoft.com/office/drawing/2014/main" id="{2D784EB1-7F44-4090-87E1-41570C4E21AF}"/>
              </a:ext>
            </a:extLst>
          </p:cNvPr>
          <p:cNvSpPr txBox="1"/>
          <p:nvPr/>
        </p:nvSpPr>
        <p:spPr>
          <a:xfrm>
            <a:off x="12764746" y="9380414"/>
            <a:ext cx="420956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888" name="TextBox 887">
            <a:extLst>
              <a:ext uri="{FF2B5EF4-FFF2-40B4-BE49-F238E27FC236}">
                <a16:creationId xmlns:a16="http://schemas.microsoft.com/office/drawing/2014/main" id="{9D96ACEF-5E2E-4D6B-AC94-3FB28059E812}"/>
              </a:ext>
            </a:extLst>
          </p:cNvPr>
          <p:cNvSpPr txBox="1"/>
          <p:nvPr/>
        </p:nvSpPr>
        <p:spPr>
          <a:xfrm>
            <a:off x="18157674" y="8706402"/>
            <a:ext cx="420956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889" name="TextBox 888">
            <a:extLst>
              <a:ext uri="{FF2B5EF4-FFF2-40B4-BE49-F238E27FC236}">
                <a16:creationId xmlns:a16="http://schemas.microsoft.com/office/drawing/2014/main" id="{5A819285-04C6-4C8E-B975-94A78B3DAE18}"/>
              </a:ext>
            </a:extLst>
          </p:cNvPr>
          <p:cNvSpPr txBox="1"/>
          <p:nvPr/>
        </p:nvSpPr>
        <p:spPr>
          <a:xfrm>
            <a:off x="18156658" y="9380414"/>
            <a:ext cx="420956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12394346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Freeform 265">
            <a:extLst>
              <a:ext uri="{FF2B5EF4-FFF2-40B4-BE49-F238E27FC236}">
                <a16:creationId xmlns:a16="http://schemas.microsoft.com/office/drawing/2014/main" id="{E9248015-5A3A-4BCF-A75A-5BFE03F50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4409" y="3632324"/>
            <a:ext cx="1566132" cy="1566128"/>
          </a:xfrm>
          <a:prstGeom prst="roundRect">
            <a:avLst>
              <a:gd name="adj" fmla="val 9693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609" name="Freeform 265">
            <a:extLst>
              <a:ext uri="{FF2B5EF4-FFF2-40B4-BE49-F238E27FC236}">
                <a16:creationId xmlns:a16="http://schemas.microsoft.com/office/drawing/2014/main" id="{C433CFE3-59D4-45CC-A8F5-47633A4FF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4409" y="6074936"/>
            <a:ext cx="1566132" cy="1566128"/>
          </a:xfrm>
          <a:prstGeom prst="roundRect">
            <a:avLst>
              <a:gd name="adj" fmla="val 9693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610" name="Freeform 265">
            <a:extLst>
              <a:ext uri="{FF2B5EF4-FFF2-40B4-BE49-F238E27FC236}">
                <a16:creationId xmlns:a16="http://schemas.microsoft.com/office/drawing/2014/main" id="{7C48D010-9411-4242-833F-336060934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4409" y="8525788"/>
            <a:ext cx="1566132" cy="1566128"/>
          </a:xfrm>
          <a:prstGeom prst="roundRect">
            <a:avLst>
              <a:gd name="adj" fmla="val 9693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611" name="Freeform 265">
            <a:extLst>
              <a:ext uri="{FF2B5EF4-FFF2-40B4-BE49-F238E27FC236}">
                <a16:creationId xmlns:a16="http://schemas.microsoft.com/office/drawing/2014/main" id="{A19C3903-BADC-4AB8-8D78-DD74E2087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4409" y="10979398"/>
            <a:ext cx="1566132" cy="1566128"/>
          </a:xfrm>
          <a:prstGeom prst="roundRect">
            <a:avLst>
              <a:gd name="adj" fmla="val 9693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57" name="Freeform 2">
            <a:extLst>
              <a:ext uri="{FF2B5EF4-FFF2-40B4-BE49-F238E27FC236}">
                <a16:creationId xmlns:a16="http://schemas.microsoft.com/office/drawing/2014/main" id="{37FE1CDD-428C-48E9-B954-A10468B36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4641" y="1181468"/>
            <a:ext cx="13128019" cy="12534532"/>
          </a:xfrm>
          <a:custGeom>
            <a:avLst/>
            <a:gdLst>
              <a:gd name="T0" fmla="*/ 10532 w 10533"/>
              <a:gd name="T1" fmla="*/ 1620 h 10059"/>
              <a:gd name="T2" fmla="*/ 10532 w 10533"/>
              <a:gd name="T3" fmla="*/ 1620 h 10059"/>
              <a:gd name="T4" fmla="*/ 6328 w 10533"/>
              <a:gd name="T5" fmla="*/ 0 h 10059"/>
              <a:gd name="T6" fmla="*/ 6328 w 10533"/>
              <a:gd name="T7" fmla="*/ 0 h 10059"/>
              <a:gd name="T8" fmla="*/ 0 w 10533"/>
              <a:gd name="T9" fmla="*/ 6415 h 10059"/>
              <a:gd name="T10" fmla="*/ 0 w 10533"/>
              <a:gd name="T11" fmla="*/ 6415 h 10059"/>
              <a:gd name="T12" fmla="*/ 1117 w 10533"/>
              <a:gd name="T13" fmla="*/ 10058 h 10059"/>
              <a:gd name="T14" fmla="*/ 10532 w 10533"/>
              <a:gd name="T15" fmla="*/ 10058 h 10059"/>
              <a:gd name="T16" fmla="*/ 10532 w 10533"/>
              <a:gd name="T17" fmla="*/ 1620 h 10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533" h="10059">
                <a:moveTo>
                  <a:pt x="10532" y="1620"/>
                </a:moveTo>
                <a:lnTo>
                  <a:pt x="10532" y="1620"/>
                </a:lnTo>
                <a:cubicBezTo>
                  <a:pt x="9414" y="612"/>
                  <a:pt x="7942" y="0"/>
                  <a:pt x="6328" y="0"/>
                </a:cubicBezTo>
                <a:lnTo>
                  <a:pt x="6328" y="0"/>
                </a:lnTo>
                <a:cubicBezTo>
                  <a:pt x="2832" y="0"/>
                  <a:pt x="0" y="2872"/>
                  <a:pt x="0" y="6415"/>
                </a:cubicBezTo>
                <a:lnTo>
                  <a:pt x="0" y="6415"/>
                </a:lnTo>
                <a:cubicBezTo>
                  <a:pt x="0" y="7768"/>
                  <a:pt x="413" y="9023"/>
                  <a:pt x="1117" y="10058"/>
                </a:cubicBezTo>
                <a:lnTo>
                  <a:pt x="10532" y="10058"/>
                </a:lnTo>
                <a:lnTo>
                  <a:pt x="10532" y="1620"/>
                </a:lnTo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grpSp>
        <p:nvGrpSpPr>
          <p:cNvPr id="538" name="Group 537">
            <a:extLst>
              <a:ext uri="{FF2B5EF4-FFF2-40B4-BE49-F238E27FC236}">
                <a16:creationId xmlns:a16="http://schemas.microsoft.com/office/drawing/2014/main" id="{F95B6456-E4A7-4FB1-9792-34631D1492C7}"/>
              </a:ext>
            </a:extLst>
          </p:cNvPr>
          <p:cNvGrpSpPr/>
          <p:nvPr/>
        </p:nvGrpSpPr>
        <p:grpSpPr>
          <a:xfrm>
            <a:off x="13700902" y="3690883"/>
            <a:ext cx="7543104" cy="8873016"/>
            <a:chOff x="18679195" y="5144435"/>
            <a:chExt cx="3166669" cy="3724979"/>
          </a:xfrm>
        </p:grpSpPr>
        <p:sp>
          <p:nvSpPr>
            <p:cNvPr id="539" name="Freeform: Shape 538">
              <a:extLst>
                <a:ext uri="{FF2B5EF4-FFF2-40B4-BE49-F238E27FC236}">
                  <a16:creationId xmlns:a16="http://schemas.microsoft.com/office/drawing/2014/main" id="{C0C42510-4234-45EC-B5AA-779BC440BA1F}"/>
                </a:ext>
              </a:extLst>
            </p:cNvPr>
            <p:cNvSpPr/>
            <p:nvPr/>
          </p:nvSpPr>
          <p:spPr>
            <a:xfrm>
              <a:off x="19826972" y="5144435"/>
              <a:ext cx="2018892" cy="37249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21" h="2990">
                  <a:moveTo>
                    <a:pt x="1512" y="0"/>
                  </a:moveTo>
                  <a:lnTo>
                    <a:pt x="108" y="0"/>
                  </a:lnTo>
                  <a:cubicBezTo>
                    <a:pt x="49" y="0"/>
                    <a:pt x="0" y="49"/>
                    <a:pt x="0" y="109"/>
                  </a:cubicBezTo>
                  <a:lnTo>
                    <a:pt x="0" y="2882"/>
                  </a:lnTo>
                  <a:cubicBezTo>
                    <a:pt x="0" y="2942"/>
                    <a:pt x="49" y="2990"/>
                    <a:pt x="108" y="2990"/>
                  </a:cubicBezTo>
                  <a:lnTo>
                    <a:pt x="1512" y="2990"/>
                  </a:lnTo>
                  <a:cubicBezTo>
                    <a:pt x="1572" y="2990"/>
                    <a:pt x="1621" y="2942"/>
                    <a:pt x="1621" y="2882"/>
                  </a:cubicBezTo>
                  <a:lnTo>
                    <a:pt x="1621" y="109"/>
                  </a:lnTo>
                  <a:cubicBezTo>
                    <a:pt x="1621" y="49"/>
                    <a:pt x="1572" y="0"/>
                    <a:pt x="1512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0" name="Freeform: Shape 539">
              <a:extLst>
                <a:ext uri="{FF2B5EF4-FFF2-40B4-BE49-F238E27FC236}">
                  <a16:creationId xmlns:a16="http://schemas.microsoft.com/office/drawing/2014/main" id="{A95B6DD7-D04B-497B-A3C9-B766DAB585CA}"/>
                </a:ext>
              </a:extLst>
            </p:cNvPr>
            <p:cNvSpPr/>
            <p:nvPr/>
          </p:nvSpPr>
          <p:spPr>
            <a:xfrm>
              <a:off x="19926670" y="5260334"/>
              <a:ext cx="1819495" cy="33872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61" h="2719">
                  <a:moveTo>
                    <a:pt x="1380" y="0"/>
                  </a:moveTo>
                  <a:lnTo>
                    <a:pt x="81" y="0"/>
                  </a:lnTo>
                  <a:cubicBezTo>
                    <a:pt x="36" y="0"/>
                    <a:pt x="0" y="37"/>
                    <a:pt x="0" y="82"/>
                  </a:cubicBezTo>
                  <a:lnTo>
                    <a:pt x="0" y="2638"/>
                  </a:lnTo>
                  <a:cubicBezTo>
                    <a:pt x="0" y="2682"/>
                    <a:pt x="36" y="2719"/>
                    <a:pt x="81" y="2719"/>
                  </a:cubicBezTo>
                  <a:lnTo>
                    <a:pt x="1380" y="2719"/>
                  </a:lnTo>
                  <a:cubicBezTo>
                    <a:pt x="1425" y="2719"/>
                    <a:pt x="1461" y="2682"/>
                    <a:pt x="1461" y="2638"/>
                  </a:cubicBezTo>
                  <a:lnTo>
                    <a:pt x="1461" y="82"/>
                  </a:lnTo>
                  <a:cubicBezTo>
                    <a:pt x="1461" y="37"/>
                    <a:pt x="1425" y="0"/>
                    <a:pt x="1380" y="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1" name="Freeform: Shape 540">
              <a:extLst>
                <a:ext uri="{FF2B5EF4-FFF2-40B4-BE49-F238E27FC236}">
                  <a16:creationId xmlns:a16="http://schemas.microsoft.com/office/drawing/2014/main" id="{FFCAD422-A1C9-48AD-B371-49FEE44D505D}"/>
                </a:ext>
              </a:extLst>
            </p:cNvPr>
            <p:cNvSpPr/>
            <p:nvPr/>
          </p:nvSpPr>
          <p:spPr>
            <a:xfrm>
              <a:off x="20421423" y="5514565"/>
              <a:ext cx="828743" cy="569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6" h="458">
                  <a:moveTo>
                    <a:pt x="51" y="458"/>
                  </a:moveTo>
                  <a:lnTo>
                    <a:pt x="51" y="365"/>
                  </a:lnTo>
                  <a:cubicBezTo>
                    <a:pt x="51" y="209"/>
                    <a:pt x="177" y="83"/>
                    <a:pt x="333" y="83"/>
                  </a:cubicBezTo>
                  <a:cubicBezTo>
                    <a:pt x="489" y="83"/>
                    <a:pt x="616" y="209"/>
                    <a:pt x="616" y="365"/>
                  </a:cubicBezTo>
                  <a:lnTo>
                    <a:pt x="616" y="458"/>
                  </a:lnTo>
                  <a:cubicBezTo>
                    <a:pt x="644" y="455"/>
                    <a:pt x="666" y="432"/>
                    <a:pt x="666" y="402"/>
                  </a:cubicBezTo>
                  <a:lnTo>
                    <a:pt x="666" y="334"/>
                  </a:lnTo>
                  <a:cubicBezTo>
                    <a:pt x="666" y="150"/>
                    <a:pt x="517" y="0"/>
                    <a:pt x="333" y="0"/>
                  </a:cubicBezTo>
                  <a:cubicBezTo>
                    <a:pt x="149" y="0"/>
                    <a:pt x="0" y="150"/>
                    <a:pt x="0" y="334"/>
                  </a:cubicBezTo>
                  <a:lnTo>
                    <a:pt x="0" y="402"/>
                  </a:lnTo>
                  <a:cubicBezTo>
                    <a:pt x="0" y="432"/>
                    <a:pt x="22" y="455"/>
                    <a:pt x="51" y="45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2" name="Freeform: Shape 541">
              <a:extLst>
                <a:ext uri="{FF2B5EF4-FFF2-40B4-BE49-F238E27FC236}">
                  <a16:creationId xmlns:a16="http://schemas.microsoft.com/office/drawing/2014/main" id="{4B3F41CF-1650-44FA-83E2-EC0984AFEF5B}"/>
                </a:ext>
              </a:extLst>
            </p:cNvPr>
            <p:cNvSpPr/>
            <p:nvPr/>
          </p:nvSpPr>
          <p:spPr>
            <a:xfrm>
              <a:off x="20407715" y="5502102"/>
              <a:ext cx="856160" cy="5956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8" h="479">
                  <a:moveTo>
                    <a:pt x="344" y="20"/>
                  </a:moveTo>
                  <a:cubicBezTo>
                    <a:pt x="166" y="20"/>
                    <a:pt x="21" y="165"/>
                    <a:pt x="21" y="344"/>
                  </a:cubicBezTo>
                  <a:lnTo>
                    <a:pt x="21" y="412"/>
                  </a:lnTo>
                  <a:cubicBezTo>
                    <a:pt x="21" y="432"/>
                    <a:pt x="34" y="449"/>
                    <a:pt x="52" y="455"/>
                  </a:cubicBezTo>
                  <a:lnTo>
                    <a:pt x="52" y="375"/>
                  </a:lnTo>
                  <a:cubicBezTo>
                    <a:pt x="52" y="214"/>
                    <a:pt x="183" y="82"/>
                    <a:pt x="344" y="82"/>
                  </a:cubicBezTo>
                  <a:cubicBezTo>
                    <a:pt x="506" y="82"/>
                    <a:pt x="636" y="214"/>
                    <a:pt x="636" y="375"/>
                  </a:cubicBezTo>
                  <a:lnTo>
                    <a:pt x="636" y="455"/>
                  </a:lnTo>
                  <a:cubicBezTo>
                    <a:pt x="655" y="449"/>
                    <a:pt x="667" y="432"/>
                    <a:pt x="667" y="412"/>
                  </a:cubicBezTo>
                  <a:lnTo>
                    <a:pt x="667" y="344"/>
                  </a:lnTo>
                  <a:cubicBezTo>
                    <a:pt x="667" y="165"/>
                    <a:pt x="522" y="20"/>
                    <a:pt x="344" y="20"/>
                  </a:cubicBezTo>
                  <a:close/>
                  <a:moveTo>
                    <a:pt x="616" y="479"/>
                  </a:moveTo>
                  <a:lnTo>
                    <a:pt x="616" y="375"/>
                  </a:lnTo>
                  <a:cubicBezTo>
                    <a:pt x="616" y="225"/>
                    <a:pt x="494" y="103"/>
                    <a:pt x="344" y="103"/>
                  </a:cubicBezTo>
                  <a:cubicBezTo>
                    <a:pt x="194" y="103"/>
                    <a:pt x="72" y="225"/>
                    <a:pt x="72" y="375"/>
                  </a:cubicBezTo>
                  <a:lnTo>
                    <a:pt x="72" y="479"/>
                  </a:lnTo>
                  <a:lnTo>
                    <a:pt x="61" y="478"/>
                  </a:lnTo>
                  <a:cubicBezTo>
                    <a:pt x="26" y="475"/>
                    <a:pt x="0" y="446"/>
                    <a:pt x="0" y="412"/>
                  </a:cubicBezTo>
                  <a:lnTo>
                    <a:pt x="0" y="344"/>
                  </a:lnTo>
                  <a:cubicBezTo>
                    <a:pt x="0" y="154"/>
                    <a:pt x="154" y="0"/>
                    <a:pt x="344" y="0"/>
                  </a:cubicBezTo>
                  <a:cubicBezTo>
                    <a:pt x="534" y="0"/>
                    <a:pt x="688" y="154"/>
                    <a:pt x="688" y="344"/>
                  </a:cubicBezTo>
                  <a:lnTo>
                    <a:pt x="688" y="412"/>
                  </a:lnTo>
                  <a:cubicBezTo>
                    <a:pt x="688" y="446"/>
                    <a:pt x="662" y="475"/>
                    <a:pt x="627" y="47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3" name="Freeform: Shape 542">
              <a:extLst>
                <a:ext uri="{FF2B5EF4-FFF2-40B4-BE49-F238E27FC236}">
                  <a16:creationId xmlns:a16="http://schemas.microsoft.com/office/drawing/2014/main" id="{65169D1E-5416-4C3A-AA78-5A5F002D1905}"/>
                </a:ext>
              </a:extLst>
            </p:cNvPr>
            <p:cNvSpPr/>
            <p:nvPr/>
          </p:nvSpPr>
          <p:spPr>
            <a:xfrm>
              <a:off x="20395253" y="5618002"/>
              <a:ext cx="897285" cy="11066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1" h="889">
                  <a:moveTo>
                    <a:pt x="682" y="375"/>
                  </a:moveTo>
                  <a:lnTo>
                    <a:pt x="637" y="375"/>
                  </a:lnTo>
                  <a:lnTo>
                    <a:pt x="637" y="282"/>
                  </a:lnTo>
                  <a:cubicBezTo>
                    <a:pt x="637" y="126"/>
                    <a:pt x="510" y="0"/>
                    <a:pt x="354" y="0"/>
                  </a:cubicBezTo>
                  <a:cubicBezTo>
                    <a:pt x="198" y="0"/>
                    <a:pt x="72" y="126"/>
                    <a:pt x="72" y="282"/>
                  </a:cubicBezTo>
                  <a:lnTo>
                    <a:pt x="72" y="375"/>
                  </a:lnTo>
                  <a:lnTo>
                    <a:pt x="39" y="375"/>
                  </a:lnTo>
                  <a:cubicBezTo>
                    <a:pt x="18" y="375"/>
                    <a:pt x="0" y="392"/>
                    <a:pt x="0" y="414"/>
                  </a:cubicBezTo>
                  <a:cubicBezTo>
                    <a:pt x="0" y="435"/>
                    <a:pt x="18" y="453"/>
                    <a:pt x="39" y="453"/>
                  </a:cubicBezTo>
                  <a:lnTo>
                    <a:pt x="72" y="453"/>
                  </a:lnTo>
                  <a:lnTo>
                    <a:pt x="72" y="607"/>
                  </a:lnTo>
                  <a:cubicBezTo>
                    <a:pt x="72" y="763"/>
                    <a:pt x="198" y="889"/>
                    <a:pt x="354" y="889"/>
                  </a:cubicBezTo>
                  <a:cubicBezTo>
                    <a:pt x="510" y="889"/>
                    <a:pt x="637" y="763"/>
                    <a:pt x="637" y="607"/>
                  </a:cubicBezTo>
                  <a:lnTo>
                    <a:pt x="637" y="453"/>
                  </a:lnTo>
                  <a:lnTo>
                    <a:pt x="682" y="453"/>
                  </a:lnTo>
                  <a:cubicBezTo>
                    <a:pt x="703" y="453"/>
                    <a:pt x="721" y="435"/>
                    <a:pt x="721" y="414"/>
                  </a:cubicBezTo>
                  <a:cubicBezTo>
                    <a:pt x="721" y="392"/>
                    <a:pt x="703" y="375"/>
                    <a:pt x="682" y="375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4" name="Freeform: Shape 543">
              <a:extLst>
                <a:ext uri="{FF2B5EF4-FFF2-40B4-BE49-F238E27FC236}">
                  <a16:creationId xmlns:a16="http://schemas.microsoft.com/office/drawing/2014/main" id="{215892AD-A42A-4EAD-A9E7-480C048279A2}"/>
                </a:ext>
              </a:extLst>
            </p:cNvPr>
            <p:cNvSpPr/>
            <p:nvPr/>
          </p:nvSpPr>
          <p:spPr>
            <a:xfrm>
              <a:off x="20395253" y="5618002"/>
              <a:ext cx="897285" cy="11066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1" h="889">
                  <a:moveTo>
                    <a:pt x="682" y="375"/>
                  </a:moveTo>
                  <a:lnTo>
                    <a:pt x="637" y="375"/>
                  </a:lnTo>
                  <a:lnTo>
                    <a:pt x="637" y="282"/>
                  </a:lnTo>
                  <a:cubicBezTo>
                    <a:pt x="637" y="126"/>
                    <a:pt x="510" y="0"/>
                    <a:pt x="354" y="0"/>
                  </a:cubicBezTo>
                  <a:cubicBezTo>
                    <a:pt x="198" y="0"/>
                    <a:pt x="72" y="126"/>
                    <a:pt x="72" y="282"/>
                  </a:cubicBezTo>
                  <a:lnTo>
                    <a:pt x="72" y="375"/>
                  </a:lnTo>
                  <a:lnTo>
                    <a:pt x="39" y="375"/>
                  </a:lnTo>
                  <a:cubicBezTo>
                    <a:pt x="18" y="375"/>
                    <a:pt x="0" y="392"/>
                    <a:pt x="0" y="414"/>
                  </a:cubicBezTo>
                  <a:cubicBezTo>
                    <a:pt x="0" y="435"/>
                    <a:pt x="18" y="453"/>
                    <a:pt x="39" y="453"/>
                  </a:cubicBezTo>
                  <a:lnTo>
                    <a:pt x="72" y="453"/>
                  </a:lnTo>
                  <a:lnTo>
                    <a:pt x="72" y="607"/>
                  </a:lnTo>
                  <a:cubicBezTo>
                    <a:pt x="72" y="763"/>
                    <a:pt x="198" y="889"/>
                    <a:pt x="354" y="889"/>
                  </a:cubicBezTo>
                  <a:cubicBezTo>
                    <a:pt x="510" y="889"/>
                    <a:pt x="637" y="763"/>
                    <a:pt x="637" y="607"/>
                  </a:cubicBezTo>
                  <a:lnTo>
                    <a:pt x="637" y="453"/>
                  </a:lnTo>
                  <a:lnTo>
                    <a:pt x="682" y="453"/>
                  </a:lnTo>
                  <a:cubicBezTo>
                    <a:pt x="703" y="453"/>
                    <a:pt x="721" y="435"/>
                    <a:pt x="721" y="414"/>
                  </a:cubicBezTo>
                  <a:cubicBezTo>
                    <a:pt x="721" y="392"/>
                    <a:pt x="703" y="375"/>
                    <a:pt x="682" y="375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5" name="Freeform: Shape 544">
              <a:extLst>
                <a:ext uri="{FF2B5EF4-FFF2-40B4-BE49-F238E27FC236}">
                  <a16:creationId xmlns:a16="http://schemas.microsoft.com/office/drawing/2014/main" id="{29DFFE19-2697-4F69-817D-8279282BFA98}"/>
                </a:ext>
              </a:extLst>
            </p:cNvPr>
            <p:cNvSpPr/>
            <p:nvPr/>
          </p:nvSpPr>
          <p:spPr>
            <a:xfrm>
              <a:off x="20381544" y="5604293"/>
              <a:ext cx="923456" cy="113282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2" h="910">
                  <a:moveTo>
                    <a:pt x="50" y="396"/>
                  </a:moveTo>
                  <a:cubicBezTo>
                    <a:pt x="34" y="396"/>
                    <a:pt x="21" y="409"/>
                    <a:pt x="21" y="425"/>
                  </a:cubicBezTo>
                  <a:cubicBezTo>
                    <a:pt x="21" y="441"/>
                    <a:pt x="34" y="454"/>
                    <a:pt x="50" y="454"/>
                  </a:cubicBezTo>
                  <a:lnTo>
                    <a:pt x="83" y="454"/>
                  </a:lnTo>
                  <a:cubicBezTo>
                    <a:pt x="89" y="454"/>
                    <a:pt x="93" y="458"/>
                    <a:pt x="93" y="464"/>
                  </a:cubicBezTo>
                  <a:lnTo>
                    <a:pt x="93" y="618"/>
                  </a:lnTo>
                  <a:cubicBezTo>
                    <a:pt x="93" y="768"/>
                    <a:pt x="215" y="890"/>
                    <a:pt x="365" y="890"/>
                  </a:cubicBezTo>
                  <a:cubicBezTo>
                    <a:pt x="515" y="890"/>
                    <a:pt x="637" y="768"/>
                    <a:pt x="637" y="618"/>
                  </a:cubicBezTo>
                  <a:lnTo>
                    <a:pt x="637" y="464"/>
                  </a:lnTo>
                  <a:cubicBezTo>
                    <a:pt x="637" y="458"/>
                    <a:pt x="642" y="454"/>
                    <a:pt x="648" y="454"/>
                  </a:cubicBezTo>
                  <a:lnTo>
                    <a:pt x="693" y="454"/>
                  </a:lnTo>
                  <a:cubicBezTo>
                    <a:pt x="709" y="454"/>
                    <a:pt x="722" y="441"/>
                    <a:pt x="722" y="425"/>
                  </a:cubicBezTo>
                  <a:cubicBezTo>
                    <a:pt x="722" y="409"/>
                    <a:pt x="709" y="396"/>
                    <a:pt x="693" y="396"/>
                  </a:cubicBezTo>
                  <a:lnTo>
                    <a:pt x="648" y="396"/>
                  </a:lnTo>
                  <a:cubicBezTo>
                    <a:pt x="642" y="396"/>
                    <a:pt x="637" y="392"/>
                    <a:pt x="637" y="386"/>
                  </a:cubicBezTo>
                  <a:lnTo>
                    <a:pt x="637" y="293"/>
                  </a:lnTo>
                  <a:cubicBezTo>
                    <a:pt x="637" y="143"/>
                    <a:pt x="515" y="21"/>
                    <a:pt x="365" y="21"/>
                  </a:cubicBezTo>
                  <a:cubicBezTo>
                    <a:pt x="215" y="21"/>
                    <a:pt x="93" y="143"/>
                    <a:pt x="93" y="293"/>
                  </a:cubicBezTo>
                  <a:lnTo>
                    <a:pt x="93" y="386"/>
                  </a:lnTo>
                  <a:cubicBezTo>
                    <a:pt x="93" y="392"/>
                    <a:pt x="89" y="396"/>
                    <a:pt x="83" y="396"/>
                  </a:cubicBezTo>
                  <a:close/>
                  <a:moveTo>
                    <a:pt x="365" y="910"/>
                  </a:moveTo>
                  <a:cubicBezTo>
                    <a:pt x="204" y="910"/>
                    <a:pt x="73" y="780"/>
                    <a:pt x="73" y="618"/>
                  </a:cubicBezTo>
                  <a:lnTo>
                    <a:pt x="73" y="474"/>
                  </a:lnTo>
                  <a:lnTo>
                    <a:pt x="50" y="474"/>
                  </a:lnTo>
                  <a:cubicBezTo>
                    <a:pt x="23" y="474"/>
                    <a:pt x="0" y="452"/>
                    <a:pt x="0" y="425"/>
                  </a:cubicBezTo>
                  <a:cubicBezTo>
                    <a:pt x="0" y="398"/>
                    <a:pt x="23" y="376"/>
                    <a:pt x="50" y="376"/>
                  </a:cubicBezTo>
                  <a:lnTo>
                    <a:pt x="73" y="376"/>
                  </a:lnTo>
                  <a:lnTo>
                    <a:pt x="73" y="293"/>
                  </a:lnTo>
                  <a:cubicBezTo>
                    <a:pt x="73" y="132"/>
                    <a:pt x="204" y="0"/>
                    <a:pt x="365" y="0"/>
                  </a:cubicBezTo>
                  <a:cubicBezTo>
                    <a:pt x="527" y="0"/>
                    <a:pt x="657" y="132"/>
                    <a:pt x="657" y="293"/>
                  </a:cubicBezTo>
                  <a:lnTo>
                    <a:pt x="657" y="376"/>
                  </a:lnTo>
                  <a:lnTo>
                    <a:pt x="693" y="376"/>
                  </a:lnTo>
                  <a:cubicBezTo>
                    <a:pt x="720" y="376"/>
                    <a:pt x="742" y="398"/>
                    <a:pt x="742" y="425"/>
                  </a:cubicBezTo>
                  <a:cubicBezTo>
                    <a:pt x="742" y="452"/>
                    <a:pt x="720" y="474"/>
                    <a:pt x="693" y="474"/>
                  </a:cubicBezTo>
                  <a:lnTo>
                    <a:pt x="657" y="474"/>
                  </a:lnTo>
                  <a:lnTo>
                    <a:pt x="657" y="618"/>
                  </a:lnTo>
                  <a:cubicBezTo>
                    <a:pt x="657" y="780"/>
                    <a:pt x="527" y="910"/>
                    <a:pt x="365" y="91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6" name="Freeform: Shape 545">
              <a:extLst>
                <a:ext uri="{FF2B5EF4-FFF2-40B4-BE49-F238E27FC236}">
                  <a16:creationId xmlns:a16="http://schemas.microsoft.com/office/drawing/2014/main" id="{7756949B-5A4E-48C3-99F3-8D95089B16EC}"/>
                </a:ext>
              </a:extLst>
            </p:cNvPr>
            <p:cNvSpPr/>
            <p:nvPr/>
          </p:nvSpPr>
          <p:spPr>
            <a:xfrm>
              <a:off x="20813986" y="6105277"/>
              <a:ext cx="51095" cy="1620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" h="131">
                  <a:moveTo>
                    <a:pt x="21" y="0"/>
                  </a:moveTo>
                  <a:cubicBezTo>
                    <a:pt x="9" y="0"/>
                    <a:pt x="0" y="9"/>
                    <a:pt x="0" y="21"/>
                  </a:cubicBezTo>
                  <a:lnTo>
                    <a:pt x="0" y="110"/>
                  </a:lnTo>
                  <a:cubicBezTo>
                    <a:pt x="0" y="121"/>
                    <a:pt x="9" y="131"/>
                    <a:pt x="21" y="131"/>
                  </a:cubicBezTo>
                  <a:cubicBezTo>
                    <a:pt x="33" y="131"/>
                    <a:pt x="42" y="121"/>
                    <a:pt x="42" y="110"/>
                  </a:cubicBezTo>
                  <a:lnTo>
                    <a:pt x="42" y="21"/>
                  </a:lnTo>
                  <a:cubicBezTo>
                    <a:pt x="42" y="9"/>
                    <a:pt x="33" y="0"/>
                    <a:pt x="21" y="0"/>
                  </a:cubicBezTo>
                  <a:close/>
                </a:path>
              </a:pathLst>
            </a:custGeom>
            <a:solidFill>
              <a:schemeClr val="accent4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7" name="Freeform: Shape 546">
              <a:extLst>
                <a:ext uri="{FF2B5EF4-FFF2-40B4-BE49-F238E27FC236}">
                  <a16:creationId xmlns:a16="http://schemas.microsoft.com/office/drawing/2014/main" id="{1A8A5054-A9D2-492C-8569-0B81614CFB36}"/>
                </a:ext>
              </a:extLst>
            </p:cNvPr>
            <p:cNvSpPr/>
            <p:nvPr/>
          </p:nvSpPr>
          <p:spPr>
            <a:xfrm>
              <a:off x="20619574" y="5588092"/>
              <a:ext cx="646793" cy="3277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0" h="264">
                  <a:moveTo>
                    <a:pt x="491" y="0"/>
                  </a:moveTo>
                  <a:lnTo>
                    <a:pt x="28" y="0"/>
                  </a:lnTo>
                  <a:cubicBezTo>
                    <a:pt x="13" y="0"/>
                    <a:pt x="0" y="12"/>
                    <a:pt x="0" y="28"/>
                  </a:cubicBezTo>
                  <a:cubicBezTo>
                    <a:pt x="0" y="158"/>
                    <a:pt x="106" y="264"/>
                    <a:pt x="236" y="264"/>
                  </a:cubicBezTo>
                  <a:lnTo>
                    <a:pt x="284" y="264"/>
                  </a:lnTo>
                  <a:cubicBezTo>
                    <a:pt x="414" y="264"/>
                    <a:pt x="520" y="158"/>
                    <a:pt x="520" y="28"/>
                  </a:cubicBezTo>
                  <a:cubicBezTo>
                    <a:pt x="520" y="12"/>
                    <a:pt x="507" y="0"/>
                    <a:pt x="491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8" name="Freeform: Shape 547">
              <a:extLst>
                <a:ext uri="{FF2B5EF4-FFF2-40B4-BE49-F238E27FC236}">
                  <a16:creationId xmlns:a16="http://schemas.microsoft.com/office/drawing/2014/main" id="{465EC915-7DEA-457D-AC19-B9CE45CF83F5}"/>
                </a:ext>
              </a:extLst>
            </p:cNvPr>
            <p:cNvSpPr/>
            <p:nvPr/>
          </p:nvSpPr>
          <p:spPr>
            <a:xfrm>
              <a:off x="20607112" y="5575630"/>
              <a:ext cx="671718" cy="3539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0" h="285">
                  <a:moveTo>
                    <a:pt x="297" y="285"/>
                  </a:moveTo>
                  <a:lnTo>
                    <a:pt x="242" y="285"/>
                  </a:lnTo>
                  <a:cubicBezTo>
                    <a:pt x="109" y="285"/>
                    <a:pt x="0" y="176"/>
                    <a:pt x="0" y="42"/>
                  </a:cubicBezTo>
                  <a:cubicBezTo>
                    <a:pt x="0" y="36"/>
                    <a:pt x="4" y="31"/>
                    <a:pt x="10" y="31"/>
                  </a:cubicBezTo>
                  <a:cubicBezTo>
                    <a:pt x="16" y="31"/>
                    <a:pt x="20" y="36"/>
                    <a:pt x="20" y="42"/>
                  </a:cubicBezTo>
                  <a:cubicBezTo>
                    <a:pt x="20" y="164"/>
                    <a:pt x="120" y="264"/>
                    <a:pt x="242" y="264"/>
                  </a:cubicBezTo>
                  <a:lnTo>
                    <a:pt x="297" y="264"/>
                  </a:lnTo>
                  <a:cubicBezTo>
                    <a:pt x="420" y="264"/>
                    <a:pt x="519" y="164"/>
                    <a:pt x="519" y="42"/>
                  </a:cubicBezTo>
                  <a:cubicBezTo>
                    <a:pt x="519" y="30"/>
                    <a:pt x="509" y="20"/>
                    <a:pt x="497" y="20"/>
                  </a:cubicBezTo>
                  <a:lnTo>
                    <a:pt x="369" y="20"/>
                  </a:lnTo>
                  <a:cubicBezTo>
                    <a:pt x="363" y="20"/>
                    <a:pt x="358" y="16"/>
                    <a:pt x="358" y="10"/>
                  </a:cubicBezTo>
                  <a:cubicBezTo>
                    <a:pt x="358" y="4"/>
                    <a:pt x="363" y="0"/>
                    <a:pt x="369" y="0"/>
                  </a:cubicBezTo>
                  <a:lnTo>
                    <a:pt x="497" y="0"/>
                  </a:lnTo>
                  <a:cubicBezTo>
                    <a:pt x="521" y="0"/>
                    <a:pt x="540" y="18"/>
                    <a:pt x="540" y="42"/>
                  </a:cubicBezTo>
                  <a:cubicBezTo>
                    <a:pt x="540" y="176"/>
                    <a:pt x="431" y="285"/>
                    <a:pt x="297" y="28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9" name="Freeform: Shape 548">
              <a:extLst>
                <a:ext uri="{FF2B5EF4-FFF2-40B4-BE49-F238E27FC236}">
                  <a16:creationId xmlns:a16="http://schemas.microsoft.com/office/drawing/2014/main" id="{02EBF56D-776E-4036-993C-799A2BBD01E3}"/>
                </a:ext>
              </a:extLst>
            </p:cNvPr>
            <p:cNvSpPr/>
            <p:nvPr/>
          </p:nvSpPr>
          <p:spPr>
            <a:xfrm>
              <a:off x="20619574" y="5588092"/>
              <a:ext cx="544602" cy="3277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8" h="264">
                  <a:moveTo>
                    <a:pt x="307" y="221"/>
                  </a:moveTo>
                  <a:cubicBezTo>
                    <a:pt x="182" y="221"/>
                    <a:pt x="80" y="123"/>
                    <a:pt x="74" y="0"/>
                  </a:cubicBezTo>
                  <a:lnTo>
                    <a:pt x="32" y="0"/>
                  </a:lnTo>
                  <a:cubicBezTo>
                    <a:pt x="14" y="0"/>
                    <a:pt x="0" y="14"/>
                    <a:pt x="0" y="32"/>
                  </a:cubicBezTo>
                  <a:cubicBezTo>
                    <a:pt x="0" y="160"/>
                    <a:pt x="104" y="264"/>
                    <a:pt x="232" y="264"/>
                  </a:cubicBezTo>
                  <a:lnTo>
                    <a:pt x="287" y="264"/>
                  </a:lnTo>
                  <a:cubicBezTo>
                    <a:pt x="344" y="264"/>
                    <a:pt x="397" y="243"/>
                    <a:pt x="438" y="208"/>
                  </a:cubicBezTo>
                  <a:cubicBezTo>
                    <a:pt x="414" y="217"/>
                    <a:pt x="388" y="221"/>
                    <a:pt x="361" y="221"/>
                  </a:cubicBezTo>
                  <a:close/>
                </a:path>
              </a:pathLst>
            </a:custGeom>
            <a:solidFill>
              <a:schemeClr val="tx2">
                <a:alpha val="24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0" name="Freeform: Shape 549">
              <a:extLst>
                <a:ext uri="{FF2B5EF4-FFF2-40B4-BE49-F238E27FC236}">
                  <a16:creationId xmlns:a16="http://schemas.microsoft.com/office/drawing/2014/main" id="{99B4E250-55A9-428E-98CA-68B76E622B4D}"/>
                </a:ext>
              </a:extLst>
            </p:cNvPr>
            <p:cNvSpPr/>
            <p:nvPr/>
          </p:nvSpPr>
          <p:spPr>
            <a:xfrm>
              <a:off x="20656957" y="6324614"/>
              <a:ext cx="357668" cy="2592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8" h="209">
                  <a:moveTo>
                    <a:pt x="269" y="0"/>
                  </a:moveTo>
                  <a:lnTo>
                    <a:pt x="19" y="0"/>
                  </a:lnTo>
                  <a:cubicBezTo>
                    <a:pt x="9" y="0"/>
                    <a:pt x="0" y="9"/>
                    <a:pt x="0" y="19"/>
                  </a:cubicBezTo>
                  <a:lnTo>
                    <a:pt x="0" y="65"/>
                  </a:lnTo>
                  <a:cubicBezTo>
                    <a:pt x="0" y="145"/>
                    <a:pt x="65" y="209"/>
                    <a:pt x="144" y="209"/>
                  </a:cubicBezTo>
                  <a:cubicBezTo>
                    <a:pt x="223" y="209"/>
                    <a:pt x="288" y="145"/>
                    <a:pt x="288" y="65"/>
                  </a:cubicBezTo>
                  <a:lnTo>
                    <a:pt x="288" y="19"/>
                  </a:lnTo>
                  <a:cubicBezTo>
                    <a:pt x="288" y="9"/>
                    <a:pt x="279" y="0"/>
                    <a:pt x="269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1" name="Freeform: Shape 550">
              <a:extLst>
                <a:ext uri="{FF2B5EF4-FFF2-40B4-BE49-F238E27FC236}">
                  <a16:creationId xmlns:a16="http://schemas.microsoft.com/office/drawing/2014/main" id="{14F4186C-7053-4C80-AC93-3C2C6D58B119}"/>
                </a:ext>
              </a:extLst>
            </p:cNvPr>
            <p:cNvSpPr/>
            <p:nvPr/>
          </p:nvSpPr>
          <p:spPr>
            <a:xfrm>
              <a:off x="20656957" y="6324614"/>
              <a:ext cx="357668" cy="535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8" h="44">
                  <a:moveTo>
                    <a:pt x="269" y="0"/>
                  </a:moveTo>
                  <a:lnTo>
                    <a:pt x="19" y="0"/>
                  </a:lnTo>
                  <a:cubicBezTo>
                    <a:pt x="9" y="0"/>
                    <a:pt x="0" y="8"/>
                    <a:pt x="0" y="19"/>
                  </a:cubicBezTo>
                  <a:lnTo>
                    <a:pt x="0" y="44"/>
                  </a:lnTo>
                  <a:lnTo>
                    <a:pt x="288" y="44"/>
                  </a:lnTo>
                  <a:lnTo>
                    <a:pt x="288" y="19"/>
                  </a:lnTo>
                  <a:cubicBezTo>
                    <a:pt x="288" y="8"/>
                    <a:pt x="280" y="0"/>
                    <a:pt x="269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2" name="Freeform: Shape 551">
              <a:extLst>
                <a:ext uri="{FF2B5EF4-FFF2-40B4-BE49-F238E27FC236}">
                  <a16:creationId xmlns:a16="http://schemas.microsoft.com/office/drawing/2014/main" id="{B0ADFEB7-6D8C-4447-91CA-08FAB4AAC800}"/>
                </a:ext>
              </a:extLst>
            </p:cNvPr>
            <p:cNvSpPr/>
            <p:nvPr/>
          </p:nvSpPr>
          <p:spPr>
            <a:xfrm>
              <a:off x="20689363" y="6470423"/>
              <a:ext cx="296603" cy="1134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9" h="92">
                  <a:moveTo>
                    <a:pt x="239" y="27"/>
                  </a:moveTo>
                  <a:cubicBezTo>
                    <a:pt x="212" y="11"/>
                    <a:pt x="170" y="0"/>
                    <a:pt x="122" y="0"/>
                  </a:cubicBezTo>
                  <a:cubicBezTo>
                    <a:pt x="71" y="0"/>
                    <a:pt x="26" y="12"/>
                    <a:pt x="0" y="31"/>
                  </a:cubicBezTo>
                  <a:cubicBezTo>
                    <a:pt x="26" y="67"/>
                    <a:pt x="69" y="92"/>
                    <a:pt x="118" y="92"/>
                  </a:cubicBezTo>
                  <a:cubicBezTo>
                    <a:pt x="169" y="92"/>
                    <a:pt x="213" y="66"/>
                    <a:pt x="239" y="27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3" name="Freeform: Shape 552">
              <a:extLst>
                <a:ext uri="{FF2B5EF4-FFF2-40B4-BE49-F238E27FC236}">
                  <a16:creationId xmlns:a16="http://schemas.microsoft.com/office/drawing/2014/main" id="{7868E37D-92EB-4642-8801-D476E1EA542B}"/>
                </a:ext>
              </a:extLst>
            </p:cNvPr>
            <p:cNvSpPr/>
            <p:nvPr/>
          </p:nvSpPr>
          <p:spPr>
            <a:xfrm>
              <a:off x="20634525" y="5958219"/>
              <a:ext cx="143316" cy="361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6" h="30">
                  <a:moveTo>
                    <a:pt x="104" y="30"/>
                  </a:moveTo>
                  <a:lnTo>
                    <a:pt x="11" y="30"/>
                  </a:lnTo>
                  <a:cubicBezTo>
                    <a:pt x="5" y="30"/>
                    <a:pt x="0" y="25"/>
                    <a:pt x="0" y="19"/>
                  </a:cubicBez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lnTo>
                    <a:pt x="104" y="0"/>
                  </a:lnTo>
                  <a:cubicBezTo>
                    <a:pt x="110" y="0"/>
                    <a:pt x="116" y="5"/>
                    <a:pt x="116" y="11"/>
                  </a:cubicBezTo>
                  <a:lnTo>
                    <a:pt x="116" y="19"/>
                  </a:lnTo>
                  <a:cubicBezTo>
                    <a:pt x="116" y="25"/>
                    <a:pt x="110" y="30"/>
                    <a:pt x="104" y="3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4" name="Freeform: Shape 553">
              <a:extLst>
                <a:ext uri="{FF2B5EF4-FFF2-40B4-BE49-F238E27FC236}">
                  <a16:creationId xmlns:a16="http://schemas.microsoft.com/office/drawing/2014/main" id="{404EFE6B-D49E-409D-A6FB-DA94FCCBE097}"/>
                </a:ext>
              </a:extLst>
            </p:cNvPr>
            <p:cNvSpPr/>
            <p:nvPr/>
          </p:nvSpPr>
          <p:spPr>
            <a:xfrm>
              <a:off x="20911192" y="5958219"/>
              <a:ext cx="143316" cy="361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6" h="30">
                  <a:moveTo>
                    <a:pt x="105" y="30"/>
                  </a:moveTo>
                  <a:lnTo>
                    <a:pt x="11" y="30"/>
                  </a:lnTo>
                  <a:cubicBezTo>
                    <a:pt x="5" y="30"/>
                    <a:pt x="0" y="25"/>
                    <a:pt x="0" y="19"/>
                  </a:cubicBez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lnTo>
                    <a:pt x="105" y="0"/>
                  </a:lnTo>
                  <a:cubicBezTo>
                    <a:pt x="111" y="0"/>
                    <a:pt x="116" y="5"/>
                    <a:pt x="116" y="11"/>
                  </a:cubicBezTo>
                  <a:lnTo>
                    <a:pt x="116" y="19"/>
                  </a:lnTo>
                  <a:cubicBezTo>
                    <a:pt x="116" y="25"/>
                    <a:pt x="111" y="30"/>
                    <a:pt x="105" y="3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5" name="Freeform: Shape 554">
              <a:extLst>
                <a:ext uri="{FF2B5EF4-FFF2-40B4-BE49-F238E27FC236}">
                  <a16:creationId xmlns:a16="http://schemas.microsoft.com/office/drawing/2014/main" id="{EE1F6BB9-7686-48E7-A931-968E7DADDCBB}"/>
                </a:ext>
              </a:extLst>
            </p:cNvPr>
            <p:cNvSpPr/>
            <p:nvPr/>
          </p:nvSpPr>
          <p:spPr>
            <a:xfrm>
              <a:off x="20688117" y="6116494"/>
              <a:ext cx="46110" cy="44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" h="37">
                  <a:moveTo>
                    <a:pt x="38" y="19"/>
                  </a:moveTo>
                  <a:cubicBezTo>
                    <a:pt x="38" y="29"/>
                    <a:pt x="30" y="37"/>
                    <a:pt x="19" y="37"/>
                  </a:cubicBezTo>
                  <a:cubicBezTo>
                    <a:pt x="9" y="37"/>
                    <a:pt x="0" y="29"/>
                    <a:pt x="0" y="19"/>
                  </a:cubicBezTo>
                  <a:cubicBezTo>
                    <a:pt x="0" y="8"/>
                    <a:pt x="9" y="0"/>
                    <a:pt x="19" y="0"/>
                  </a:cubicBezTo>
                  <a:cubicBezTo>
                    <a:pt x="30" y="0"/>
                    <a:pt x="38" y="8"/>
                    <a:pt x="38" y="1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6" name="Freeform: Shape 555">
              <a:extLst>
                <a:ext uri="{FF2B5EF4-FFF2-40B4-BE49-F238E27FC236}">
                  <a16:creationId xmlns:a16="http://schemas.microsoft.com/office/drawing/2014/main" id="{6723F70C-0897-4CF7-910F-E371637EFEBA}"/>
                </a:ext>
              </a:extLst>
            </p:cNvPr>
            <p:cNvSpPr/>
            <p:nvPr/>
          </p:nvSpPr>
          <p:spPr>
            <a:xfrm>
              <a:off x="20943594" y="6116494"/>
              <a:ext cx="44864" cy="44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" h="37">
                  <a:moveTo>
                    <a:pt x="37" y="19"/>
                  </a:moveTo>
                  <a:cubicBezTo>
                    <a:pt x="37" y="29"/>
                    <a:pt x="29" y="37"/>
                    <a:pt x="19" y="37"/>
                  </a:cubicBezTo>
                  <a:cubicBezTo>
                    <a:pt x="8" y="37"/>
                    <a:pt x="0" y="29"/>
                    <a:pt x="0" y="19"/>
                  </a:cubicBezTo>
                  <a:cubicBezTo>
                    <a:pt x="0" y="8"/>
                    <a:pt x="8" y="0"/>
                    <a:pt x="19" y="0"/>
                  </a:cubicBezTo>
                  <a:cubicBezTo>
                    <a:pt x="29" y="0"/>
                    <a:pt x="37" y="8"/>
                    <a:pt x="37" y="1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7" name="Freeform: Shape 556">
              <a:extLst>
                <a:ext uri="{FF2B5EF4-FFF2-40B4-BE49-F238E27FC236}">
                  <a16:creationId xmlns:a16="http://schemas.microsoft.com/office/drawing/2014/main" id="{CA47B0DD-0766-480A-A538-46025C559934}"/>
                </a:ext>
              </a:extLst>
            </p:cNvPr>
            <p:cNvSpPr/>
            <p:nvPr/>
          </p:nvSpPr>
          <p:spPr>
            <a:xfrm>
              <a:off x="20826448" y="7137155"/>
              <a:ext cx="309065" cy="600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9" h="483">
                  <a:moveTo>
                    <a:pt x="10" y="483"/>
                  </a:moveTo>
                  <a:cubicBezTo>
                    <a:pt x="9" y="483"/>
                    <a:pt x="7" y="483"/>
                    <a:pt x="5" y="482"/>
                  </a:cubicBezTo>
                  <a:cubicBezTo>
                    <a:pt x="1" y="480"/>
                    <a:pt x="-2" y="474"/>
                    <a:pt x="1" y="468"/>
                  </a:cubicBezTo>
                  <a:lnTo>
                    <a:pt x="229" y="6"/>
                  </a:lnTo>
                  <a:cubicBezTo>
                    <a:pt x="231" y="1"/>
                    <a:pt x="238" y="-1"/>
                    <a:pt x="243" y="1"/>
                  </a:cubicBezTo>
                  <a:cubicBezTo>
                    <a:pt x="248" y="4"/>
                    <a:pt x="250" y="10"/>
                    <a:pt x="247" y="16"/>
                  </a:cubicBezTo>
                  <a:lnTo>
                    <a:pt x="20" y="477"/>
                  </a:lnTo>
                  <a:cubicBezTo>
                    <a:pt x="18" y="481"/>
                    <a:pt x="14" y="483"/>
                    <a:pt x="10" y="48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8" name="Freeform: Shape 557">
              <a:extLst>
                <a:ext uri="{FF2B5EF4-FFF2-40B4-BE49-F238E27FC236}">
                  <a16:creationId xmlns:a16="http://schemas.microsoft.com/office/drawing/2014/main" id="{369D128F-D8C4-45A3-B35B-5E5E9151A91B}"/>
                </a:ext>
              </a:extLst>
            </p:cNvPr>
            <p:cNvSpPr/>
            <p:nvPr/>
          </p:nvSpPr>
          <p:spPr>
            <a:xfrm>
              <a:off x="20947332" y="6800673"/>
              <a:ext cx="466090" cy="4660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5" h="375">
                  <a:moveTo>
                    <a:pt x="356" y="270"/>
                  </a:moveTo>
                  <a:cubicBezTo>
                    <a:pt x="310" y="364"/>
                    <a:pt x="197" y="401"/>
                    <a:pt x="105" y="355"/>
                  </a:cubicBezTo>
                  <a:cubicBezTo>
                    <a:pt x="12" y="309"/>
                    <a:pt x="-26" y="197"/>
                    <a:pt x="20" y="105"/>
                  </a:cubicBezTo>
                  <a:cubicBezTo>
                    <a:pt x="65" y="12"/>
                    <a:pt x="178" y="-27"/>
                    <a:pt x="271" y="19"/>
                  </a:cubicBezTo>
                  <a:cubicBezTo>
                    <a:pt x="363" y="65"/>
                    <a:pt x="402" y="177"/>
                    <a:pt x="356" y="27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9" name="Freeform: Shape 558">
              <a:extLst>
                <a:ext uri="{FF2B5EF4-FFF2-40B4-BE49-F238E27FC236}">
                  <a16:creationId xmlns:a16="http://schemas.microsoft.com/office/drawing/2014/main" id="{78BE499A-DF33-4EF3-957C-2C3E3D2AF237}"/>
                </a:ext>
              </a:extLst>
            </p:cNvPr>
            <p:cNvSpPr/>
            <p:nvPr/>
          </p:nvSpPr>
          <p:spPr>
            <a:xfrm>
              <a:off x="20933624" y="6788211"/>
              <a:ext cx="491014" cy="4910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5" h="395">
                  <a:moveTo>
                    <a:pt x="366" y="280"/>
                  </a:moveTo>
                  <a:close/>
                  <a:moveTo>
                    <a:pt x="198" y="20"/>
                  </a:moveTo>
                  <a:cubicBezTo>
                    <a:pt x="132" y="20"/>
                    <a:pt x="69" y="57"/>
                    <a:pt x="39" y="119"/>
                  </a:cubicBezTo>
                  <a:cubicBezTo>
                    <a:pt x="-5" y="207"/>
                    <a:pt x="32" y="313"/>
                    <a:pt x="119" y="356"/>
                  </a:cubicBezTo>
                  <a:cubicBezTo>
                    <a:pt x="207" y="400"/>
                    <a:pt x="313" y="364"/>
                    <a:pt x="357" y="276"/>
                  </a:cubicBezTo>
                  <a:cubicBezTo>
                    <a:pt x="378" y="233"/>
                    <a:pt x="381" y="185"/>
                    <a:pt x="365" y="140"/>
                  </a:cubicBezTo>
                  <a:cubicBezTo>
                    <a:pt x="350" y="96"/>
                    <a:pt x="319" y="60"/>
                    <a:pt x="276" y="38"/>
                  </a:cubicBezTo>
                  <a:cubicBezTo>
                    <a:pt x="251" y="26"/>
                    <a:pt x="224" y="20"/>
                    <a:pt x="198" y="20"/>
                  </a:cubicBezTo>
                  <a:close/>
                  <a:moveTo>
                    <a:pt x="197" y="395"/>
                  </a:moveTo>
                  <a:cubicBezTo>
                    <a:pt x="168" y="395"/>
                    <a:pt x="138" y="389"/>
                    <a:pt x="110" y="375"/>
                  </a:cubicBezTo>
                  <a:cubicBezTo>
                    <a:pt x="12" y="326"/>
                    <a:pt x="-28" y="208"/>
                    <a:pt x="21" y="110"/>
                  </a:cubicBezTo>
                  <a:cubicBezTo>
                    <a:pt x="69" y="12"/>
                    <a:pt x="187" y="-28"/>
                    <a:pt x="285" y="20"/>
                  </a:cubicBezTo>
                  <a:cubicBezTo>
                    <a:pt x="333" y="43"/>
                    <a:pt x="368" y="83"/>
                    <a:pt x="385" y="134"/>
                  </a:cubicBezTo>
                  <a:cubicBezTo>
                    <a:pt x="402" y="184"/>
                    <a:pt x="398" y="238"/>
                    <a:pt x="375" y="285"/>
                  </a:cubicBezTo>
                  <a:cubicBezTo>
                    <a:pt x="341" y="354"/>
                    <a:pt x="270" y="395"/>
                    <a:pt x="197" y="39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0" name="Freeform: Shape 559">
              <a:extLst>
                <a:ext uri="{FF2B5EF4-FFF2-40B4-BE49-F238E27FC236}">
                  <a16:creationId xmlns:a16="http://schemas.microsoft.com/office/drawing/2014/main" id="{3D49A5CC-163A-479A-9562-2CDE901219A5}"/>
                </a:ext>
              </a:extLst>
            </p:cNvPr>
            <p:cNvSpPr/>
            <p:nvPr/>
          </p:nvSpPr>
          <p:spPr>
            <a:xfrm>
              <a:off x="21076906" y="6859246"/>
              <a:ext cx="248219" cy="336256"/>
            </a:xfrm>
            <a:custGeom>
              <a:avLst/>
              <a:gdLst>
                <a:gd name="connsiteX0" fmla="*/ 91242 w 248219"/>
                <a:gd name="connsiteY0" fmla="*/ 288318 h 336256"/>
                <a:gd name="connsiteX1" fmla="*/ 73986 w 248219"/>
                <a:gd name="connsiteY1" fmla="*/ 321652 h 336256"/>
                <a:gd name="connsiteX2" fmla="*/ 91242 w 248219"/>
                <a:gd name="connsiteY2" fmla="*/ 288318 h 336256"/>
                <a:gd name="connsiteX3" fmla="*/ 75430 w 248219"/>
                <a:gd name="connsiteY3" fmla="*/ 275992 h 336256"/>
                <a:gd name="connsiteX4" fmla="*/ 97404 w 248219"/>
                <a:gd name="connsiteY4" fmla="*/ 277207 h 336256"/>
                <a:gd name="connsiteX5" fmla="*/ 66592 w 248219"/>
                <a:gd name="connsiteY5" fmla="*/ 332763 h 336256"/>
                <a:gd name="connsiteX6" fmla="*/ 75430 w 248219"/>
                <a:gd name="connsiteY6" fmla="*/ 275992 h 336256"/>
                <a:gd name="connsiteX7" fmla="*/ 94940 w 248219"/>
                <a:gd name="connsiteY7" fmla="*/ 232762 h 336256"/>
                <a:gd name="connsiteX8" fmla="*/ 108498 w 248219"/>
                <a:gd name="connsiteY8" fmla="*/ 240170 h 336256"/>
                <a:gd name="connsiteX9" fmla="*/ 17290 w 248219"/>
                <a:gd name="connsiteY9" fmla="*/ 308071 h 336256"/>
                <a:gd name="connsiteX10" fmla="*/ 2500 w 248219"/>
                <a:gd name="connsiteY10" fmla="*/ 300664 h 336256"/>
                <a:gd name="connsiteX11" fmla="*/ 94940 w 248219"/>
                <a:gd name="connsiteY11" fmla="*/ 232762 h 336256"/>
                <a:gd name="connsiteX12" fmla="*/ 38242 w 248219"/>
                <a:gd name="connsiteY12" fmla="*/ 220416 h 336256"/>
                <a:gd name="connsiteX13" fmla="*/ 20988 w 248219"/>
                <a:gd name="connsiteY13" fmla="*/ 252515 h 336256"/>
                <a:gd name="connsiteX14" fmla="*/ 38242 w 248219"/>
                <a:gd name="connsiteY14" fmla="*/ 220416 h 336256"/>
                <a:gd name="connsiteX15" fmla="*/ 22952 w 248219"/>
                <a:gd name="connsiteY15" fmla="*/ 206334 h 336256"/>
                <a:gd name="connsiteX16" fmla="*/ 45638 w 248219"/>
                <a:gd name="connsiteY16" fmla="*/ 206836 h 336256"/>
                <a:gd name="connsiteX17" fmla="*/ 13592 w 248219"/>
                <a:gd name="connsiteY17" fmla="*/ 263627 h 336256"/>
                <a:gd name="connsiteX18" fmla="*/ 22952 w 248219"/>
                <a:gd name="connsiteY18" fmla="*/ 206334 h 336256"/>
                <a:gd name="connsiteX19" fmla="*/ 198674 w 248219"/>
                <a:gd name="connsiteY19" fmla="*/ 93046 h 336256"/>
                <a:gd name="connsiteX20" fmla="*/ 165356 w 248219"/>
                <a:gd name="connsiteY20" fmla="*/ 135291 h 336256"/>
                <a:gd name="connsiteX21" fmla="*/ 160420 w 248219"/>
                <a:gd name="connsiteY21" fmla="*/ 193395 h 336256"/>
                <a:gd name="connsiteX22" fmla="*/ 204844 w 248219"/>
                <a:gd name="connsiteY22" fmla="*/ 153835 h 336256"/>
                <a:gd name="connsiteX23" fmla="*/ 209780 w 248219"/>
                <a:gd name="connsiteY23" fmla="*/ 95731 h 336256"/>
                <a:gd name="connsiteX24" fmla="*/ 198674 w 248219"/>
                <a:gd name="connsiteY24" fmla="*/ 93046 h 336256"/>
                <a:gd name="connsiteX25" fmla="*/ 196668 w 248219"/>
                <a:gd name="connsiteY25" fmla="*/ 67258 h 336256"/>
                <a:gd name="connsiteX26" fmla="*/ 219652 w 248219"/>
                <a:gd name="connsiteY26" fmla="*/ 73479 h 336256"/>
                <a:gd name="connsiteX27" fmla="*/ 233226 w 248219"/>
                <a:gd name="connsiteY27" fmla="*/ 167434 h 336256"/>
                <a:gd name="connsiteX28" fmla="*/ 150548 w 248219"/>
                <a:gd name="connsiteY28" fmla="*/ 215648 h 336256"/>
                <a:gd name="connsiteX29" fmla="*/ 136974 w 248219"/>
                <a:gd name="connsiteY29" fmla="*/ 120456 h 336256"/>
                <a:gd name="connsiteX30" fmla="*/ 196668 w 248219"/>
                <a:gd name="connsiteY30" fmla="*/ 67258 h 336256"/>
                <a:gd name="connsiteX31" fmla="*/ 66834 w 248219"/>
                <a:gd name="connsiteY31" fmla="*/ 0 h 336256"/>
                <a:gd name="connsiteX32" fmla="*/ 153318 w 248219"/>
                <a:gd name="connsiteY32" fmla="*/ 43297 h 336256"/>
                <a:gd name="connsiteX33" fmla="*/ 140962 w 248219"/>
                <a:gd name="connsiteY33" fmla="*/ 66801 h 336256"/>
                <a:gd name="connsiteX34" fmla="*/ 81658 w 248219"/>
                <a:gd name="connsiteY34" fmla="*/ 35875 h 336256"/>
                <a:gd name="connsiteX35" fmla="*/ 66834 w 248219"/>
                <a:gd name="connsiteY35" fmla="*/ 66801 h 336256"/>
                <a:gd name="connsiteX36" fmla="*/ 94014 w 248219"/>
                <a:gd name="connsiteY36" fmla="*/ 69276 h 336256"/>
                <a:gd name="connsiteX37" fmla="*/ 113782 w 248219"/>
                <a:gd name="connsiteY37" fmla="*/ 136078 h 336256"/>
                <a:gd name="connsiteX38" fmla="*/ 39652 w 248219"/>
                <a:gd name="connsiteY38" fmla="*/ 160819 h 336256"/>
                <a:gd name="connsiteX39" fmla="*/ 13708 w 248219"/>
                <a:gd name="connsiteY39" fmla="*/ 97728 h 336256"/>
                <a:gd name="connsiteX40" fmla="*/ 40888 w 248219"/>
                <a:gd name="connsiteY40" fmla="*/ 110099 h 336256"/>
                <a:gd name="connsiteX41" fmla="*/ 50772 w 248219"/>
                <a:gd name="connsiteY41" fmla="*/ 139789 h 336256"/>
                <a:gd name="connsiteX42" fmla="*/ 85366 w 248219"/>
                <a:gd name="connsiteY42" fmla="*/ 123707 h 336256"/>
                <a:gd name="connsiteX43" fmla="*/ 76718 w 248219"/>
                <a:gd name="connsiteY43" fmla="*/ 89069 h 336256"/>
                <a:gd name="connsiteX44" fmla="*/ 53242 w 248219"/>
                <a:gd name="connsiteY44" fmla="*/ 89069 h 336256"/>
                <a:gd name="connsiteX45" fmla="*/ 29768 w 248219"/>
                <a:gd name="connsiteY45" fmla="*/ 76698 h 336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248219" h="336256">
                  <a:moveTo>
                    <a:pt x="91242" y="288318"/>
                  </a:moveTo>
                  <a:cubicBezTo>
                    <a:pt x="81382" y="284614"/>
                    <a:pt x="62894" y="315479"/>
                    <a:pt x="73986" y="321652"/>
                  </a:cubicBezTo>
                  <a:cubicBezTo>
                    <a:pt x="83846" y="325356"/>
                    <a:pt x="101102" y="294491"/>
                    <a:pt x="91242" y="288318"/>
                  </a:cubicBezTo>
                  <a:close/>
                  <a:moveTo>
                    <a:pt x="75430" y="275992"/>
                  </a:moveTo>
                  <a:cubicBezTo>
                    <a:pt x="82306" y="272809"/>
                    <a:pt x="90010" y="272577"/>
                    <a:pt x="97404" y="277207"/>
                  </a:cubicBezTo>
                  <a:cubicBezTo>
                    <a:pt x="131916" y="290787"/>
                    <a:pt x="97404" y="351282"/>
                    <a:pt x="66592" y="332763"/>
                  </a:cubicBezTo>
                  <a:cubicBezTo>
                    <a:pt x="41632" y="321652"/>
                    <a:pt x="54806" y="285540"/>
                    <a:pt x="75430" y="275992"/>
                  </a:cubicBezTo>
                  <a:close/>
                  <a:moveTo>
                    <a:pt x="94940" y="232762"/>
                  </a:moveTo>
                  <a:cubicBezTo>
                    <a:pt x="101102" y="236466"/>
                    <a:pt x="103568" y="237700"/>
                    <a:pt x="108498" y="240170"/>
                  </a:cubicBezTo>
                  <a:cubicBezTo>
                    <a:pt x="83846" y="258688"/>
                    <a:pt x="41940" y="288318"/>
                    <a:pt x="17290" y="308071"/>
                  </a:cubicBezTo>
                  <a:cubicBezTo>
                    <a:pt x="11126" y="304368"/>
                    <a:pt x="9894" y="304368"/>
                    <a:pt x="2500" y="300664"/>
                  </a:cubicBezTo>
                  <a:cubicBezTo>
                    <a:pt x="23452" y="284614"/>
                    <a:pt x="73986" y="250046"/>
                    <a:pt x="94940" y="232762"/>
                  </a:cubicBezTo>
                  <a:close/>
                  <a:moveTo>
                    <a:pt x="38242" y="220416"/>
                  </a:moveTo>
                  <a:cubicBezTo>
                    <a:pt x="27150" y="215478"/>
                    <a:pt x="9894" y="246343"/>
                    <a:pt x="20988" y="252515"/>
                  </a:cubicBezTo>
                  <a:cubicBezTo>
                    <a:pt x="30848" y="256219"/>
                    <a:pt x="48102" y="226589"/>
                    <a:pt x="38242" y="220416"/>
                  </a:cubicBezTo>
                  <a:close/>
                  <a:moveTo>
                    <a:pt x="22952" y="206334"/>
                  </a:moveTo>
                  <a:cubicBezTo>
                    <a:pt x="30000" y="202978"/>
                    <a:pt x="37934" y="202515"/>
                    <a:pt x="45638" y="206836"/>
                  </a:cubicBezTo>
                  <a:cubicBezTo>
                    <a:pt x="78916" y="222886"/>
                    <a:pt x="44406" y="282145"/>
                    <a:pt x="13592" y="263627"/>
                  </a:cubicBezTo>
                  <a:cubicBezTo>
                    <a:pt x="-11366" y="252515"/>
                    <a:pt x="1806" y="216404"/>
                    <a:pt x="22952" y="206334"/>
                  </a:cubicBezTo>
                  <a:close/>
                  <a:moveTo>
                    <a:pt x="198674" y="93046"/>
                  </a:moveTo>
                  <a:cubicBezTo>
                    <a:pt x="188262" y="94263"/>
                    <a:pt x="179238" y="107476"/>
                    <a:pt x="165356" y="135291"/>
                  </a:cubicBezTo>
                  <a:cubicBezTo>
                    <a:pt x="148080" y="169906"/>
                    <a:pt x="145612" y="185978"/>
                    <a:pt x="160420" y="193395"/>
                  </a:cubicBezTo>
                  <a:cubicBezTo>
                    <a:pt x="176462" y="200813"/>
                    <a:pt x="187568" y="189687"/>
                    <a:pt x="204844" y="153835"/>
                  </a:cubicBezTo>
                  <a:cubicBezTo>
                    <a:pt x="222120" y="117984"/>
                    <a:pt x="224588" y="103149"/>
                    <a:pt x="209780" y="95731"/>
                  </a:cubicBezTo>
                  <a:cubicBezTo>
                    <a:pt x="205770" y="93568"/>
                    <a:pt x="202144" y="92641"/>
                    <a:pt x="198674" y="93046"/>
                  </a:cubicBezTo>
                  <a:close/>
                  <a:moveTo>
                    <a:pt x="196668" y="67258"/>
                  </a:moveTo>
                  <a:cubicBezTo>
                    <a:pt x="203996" y="67375"/>
                    <a:pt x="211632" y="69461"/>
                    <a:pt x="219652" y="73479"/>
                  </a:cubicBezTo>
                  <a:cubicBezTo>
                    <a:pt x="252970" y="89550"/>
                    <a:pt x="256672" y="119220"/>
                    <a:pt x="233226" y="167434"/>
                  </a:cubicBezTo>
                  <a:cubicBezTo>
                    <a:pt x="208546" y="216884"/>
                    <a:pt x="182632" y="231719"/>
                    <a:pt x="150548" y="215648"/>
                  </a:cubicBezTo>
                  <a:cubicBezTo>
                    <a:pt x="118462" y="199577"/>
                    <a:pt x="113526" y="169906"/>
                    <a:pt x="136974" y="120456"/>
                  </a:cubicBezTo>
                  <a:cubicBezTo>
                    <a:pt x="155484" y="84296"/>
                    <a:pt x="174688" y="66910"/>
                    <a:pt x="196668" y="67258"/>
                  </a:cubicBezTo>
                  <a:close/>
                  <a:moveTo>
                    <a:pt x="66834" y="0"/>
                  </a:moveTo>
                  <a:lnTo>
                    <a:pt x="153318" y="43297"/>
                  </a:lnTo>
                  <a:lnTo>
                    <a:pt x="140962" y="66801"/>
                  </a:lnTo>
                  <a:lnTo>
                    <a:pt x="81658" y="35875"/>
                  </a:lnTo>
                  <a:lnTo>
                    <a:pt x="66834" y="66801"/>
                  </a:lnTo>
                  <a:cubicBezTo>
                    <a:pt x="71776" y="64327"/>
                    <a:pt x="80424" y="64327"/>
                    <a:pt x="94014" y="69276"/>
                  </a:cubicBezTo>
                  <a:cubicBezTo>
                    <a:pt x="112546" y="80410"/>
                    <a:pt x="129842" y="103914"/>
                    <a:pt x="113782" y="136078"/>
                  </a:cubicBezTo>
                  <a:cubicBezTo>
                    <a:pt x="105134" y="154634"/>
                    <a:pt x="79188" y="180612"/>
                    <a:pt x="39652" y="160819"/>
                  </a:cubicBezTo>
                  <a:cubicBezTo>
                    <a:pt x="17414" y="149685"/>
                    <a:pt x="1352" y="126181"/>
                    <a:pt x="13708" y="97728"/>
                  </a:cubicBezTo>
                  <a:lnTo>
                    <a:pt x="40888" y="110099"/>
                  </a:lnTo>
                  <a:cubicBezTo>
                    <a:pt x="37182" y="123707"/>
                    <a:pt x="39652" y="133603"/>
                    <a:pt x="50772" y="139789"/>
                  </a:cubicBezTo>
                  <a:cubicBezTo>
                    <a:pt x="64362" y="145974"/>
                    <a:pt x="77952" y="138552"/>
                    <a:pt x="85366" y="123707"/>
                  </a:cubicBezTo>
                  <a:cubicBezTo>
                    <a:pt x="91542" y="111336"/>
                    <a:pt x="91542" y="96491"/>
                    <a:pt x="76718" y="89069"/>
                  </a:cubicBezTo>
                  <a:cubicBezTo>
                    <a:pt x="73010" y="87832"/>
                    <a:pt x="63126" y="82884"/>
                    <a:pt x="53242" y="89069"/>
                  </a:cubicBezTo>
                  <a:lnTo>
                    <a:pt x="29768" y="76698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1" name="Freeform: Shape 560">
              <a:extLst>
                <a:ext uri="{FF2B5EF4-FFF2-40B4-BE49-F238E27FC236}">
                  <a16:creationId xmlns:a16="http://schemas.microsoft.com/office/drawing/2014/main" id="{0F0336F0-C396-433A-8536-D8E8F32F9923}"/>
                </a:ext>
              </a:extLst>
            </p:cNvPr>
            <p:cNvSpPr/>
            <p:nvPr/>
          </p:nvSpPr>
          <p:spPr>
            <a:xfrm>
              <a:off x="20678147" y="7223145"/>
              <a:ext cx="124623" cy="4336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1" h="349">
                  <a:moveTo>
                    <a:pt x="91" y="349"/>
                  </a:moveTo>
                  <a:cubicBezTo>
                    <a:pt x="86" y="349"/>
                    <a:pt x="82" y="346"/>
                    <a:pt x="80" y="341"/>
                  </a:cubicBezTo>
                  <a:lnTo>
                    <a:pt x="1" y="12"/>
                  </a:lnTo>
                  <a:cubicBezTo>
                    <a:pt x="-1" y="7"/>
                    <a:pt x="3" y="1"/>
                    <a:pt x="8" y="0"/>
                  </a:cubicBezTo>
                  <a:cubicBezTo>
                    <a:pt x="14" y="-1"/>
                    <a:pt x="19" y="2"/>
                    <a:pt x="21" y="7"/>
                  </a:cubicBezTo>
                  <a:lnTo>
                    <a:pt x="101" y="336"/>
                  </a:lnTo>
                  <a:cubicBezTo>
                    <a:pt x="102" y="341"/>
                    <a:pt x="99" y="347"/>
                    <a:pt x="93" y="349"/>
                  </a:cubicBezTo>
                  <a:cubicBezTo>
                    <a:pt x="92" y="349"/>
                    <a:pt x="91" y="349"/>
                    <a:pt x="91" y="34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2" name="Freeform: Shape 561">
              <a:extLst>
                <a:ext uri="{FF2B5EF4-FFF2-40B4-BE49-F238E27FC236}">
                  <a16:creationId xmlns:a16="http://schemas.microsoft.com/office/drawing/2014/main" id="{B416DD93-7359-4AC1-8ED9-45144A8667E9}"/>
                </a:ext>
              </a:extLst>
            </p:cNvPr>
            <p:cNvSpPr/>
            <p:nvPr/>
          </p:nvSpPr>
          <p:spPr>
            <a:xfrm>
              <a:off x="20484978" y="6967668"/>
              <a:ext cx="370130" cy="3701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8" h="298">
                  <a:moveTo>
                    <a:pt x="294" y="114"/>
                  </a:moveTo>
                  <a:cubicBezTo>
                    <a:pt x="313" y="194"/>
                    <a:pt x="264" y="275"/>
                    <a:pt x="184" y="294"/>
                  </a:cubicBezTo>
                  <a:cubicBezTo>
                    <a:pt x="104" y="313"/>
                    <a:pt x="23" y="264"/>
                    <a:pt x="4" y="184"/>
                  </a:cubicBezTo>
                  <a:cubicBezTo>
                    <a:pt x="-15" y="105"/>
                    <a:pt x="34" y="24"/>
                    <a:pt x="114" y="4"/>
                  </a:cubicBezTo>
                  <a:cubicBezTo>
                    <a:pt x="193" y="-15"/>
                    <a:pt x="274" y="34"/>
                    <a:pt x="294" y="114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3" name="Freeform: Shape 562">
              <a:extLst>
                <a:ext uri="{FF2B5EF4-FFF2-40B4-BE49-F238E27FC236}">
                  <a16:creationId xmlns:a16="http://schemas.microsoft.com/office/drawing/2014/main" id="{A6DCD20B-AF42-4E2D-8163-62894F23A41E}"/>
                </a:ext>
              </a:extLst>
            </p:cNvPr>
            <p:cNvSpPr/>
            <p:nvPr/>
          </p:nvSpPr>
          <p:spPr>
            <a:xfrm>
              <a:off x="20472515" y="6956452"/>
              <a:ext cx="395055" cy="3950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8" h="318">
                  <a:moveTo>
                    <a:pt x="159" y="21"/>
                  </a:moveTo>
                  <a:cubicBezTo>
                    <a:pt x="148" y="21"/>
                    <a:pt x="137" y="22"/>
                    <a:pt x="126" y="24"/>
                  </a:cubicBezTo>
                  <a:cubicBezTo>
                    <a:pt x="90" y="33"/>
                    <a:pt x="59" y="55"/>
                    <a:pt x="40" y="87"/>
                  </a:cubicBezTo>
                  <a:cubicBezTo>
                    <a:pt x="21" y="119"/>
                    <a:pt x="15" y="156"/>
                    <a:pt x="24" y="192"/>
                  </a:cubicBezTo>
                  <a:cubicBezTo>
                    <a:pt x="33" y="228"/>
                    <a:pt x="55" y="258"/>
                    <a:pt x="87" y="277"/>
                  </a:cubicBezTo>
                  <a:cubicBezTo>
                    <a:pt x="118" y="297"/>
                    <a:pt x="156" y="303"/>
                    <a:pt x="192" y="294"/>
                  </a:cubicBezTo>
                  <a:cubicBezTo>
                    <a:pt x="266" y="276"/>
                    <a:pt x="312" y="201"/>
                    <a:pt x="294" y="126"/>
                  </a:cubicBezTo>
                  <a:cubicBezTo>
                    <a:pt x="278" y="63"/>
                    <a:pt x="221" y="21"/>
                    <a:pt x="159" y="21"/>
                  </a:cubicBezTo>
                  <a:close/>
                  <a:moveTo>
                    <a:pt x="159" y="318"/>
                  </a:moveTo>
                  <a:cubicBezTo>
                    <a:pt x="129" y="318"/>
                    <a:pt x="101" y="310"/>
                    <a:pt x="76" y="295"/>
                  </a:cubicBezTo>
                  <a:cubicBezTo>
                    <a:pt x="39" y="273"/>
                    <a:pt x="14" y="238"/>
                    <a:pt x="4" y="197"/>
                  </a:cubicBezTo>
                  <a:cubicBezTo>
                    <a:pt x="-6" y="156"/>
                    <a:pt x="1" y="113"/>
                    <a:pt x="23" y="76"/>
                  </a:cubicBezTo>
                  <a:cubicBezTo>
                    <a:pt x="45" y="40"/>
                    <a:pt x="80" y="14"/>
                    <a:pt x="121" y="5"/>
                  </a:cubicBezTo>
                  <a:cubicBezTo>
                    <a:pt x="206" y="-16"/>
                    <a:pt x="293" y="36"/>
                    <a:pt x="313" y="121"/>
                  </a:cubicBezTo>
                  <a:cubicBezTo>
                    <a:pt x="334" y="207"/>
                    <a:pt x="282" y="293"/>
                    <a:pt x="197" y="314"/>
                  </a:cubicBezTo>
                  <a:cubicBezTo>
                    <a:pt x="184" y="317"/>
                    <a:pt x="171" y="318"/>
                    <a:pt x="159" y="31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4" name="Freeform: Shape 563">
              <a:extLst>
                <a:ext uri="{FF2B5EF4-FFF2-40B4-BE49-F238E27FC236}">
                  <a16:creationId xmlns:a16="http://schemas.microsoft.com/office/drawing/2014/main" id="{55BA8F7A-863D-4C63-85BF-443B1ED3EF34}"/>
                </a:ext>
              </a:extLst>
            </p:cNvPr>
            <p:cNvSpPr/>
            <p:nvPr/>
          </p:nvSpPr>
          <p:spPr>
            <a:xfrm>
              <a:off x="20565548" y="7024995"/>
              <a:ext cx="185057" cy="254231"/>
            </a:xfrm>
            <a:custGeom>
              <a:avLst/>
              <a:gdLst>
                <a:gd name="connsiteX0" fmla="*/ 155244 w 185057"/>
                <a:gd name="connsiteY0" fmla="*/ 202606 h 254231"/>
                <a:gd name="connsiteX1" fmla="*/ 160172 w 185057"/>
                <a:gd name="connsiteY1" fmla="*/ 230877 h 254231"/>
                <a:gd name="connsiteX2" fmla="*/ 155244 w 185057"/>
                <a:gd name="connsiteY2" fmla="*/ 202606 h 254231"/>
                <a:gd name="connsiteX3" fmla="*/ 152778 w 185057"/>
                <a:gd name="connsiteY3" fmla="*/ 191544 h 254231"/>
                <a:gd name="connsiteX4" fmla="*/ 162638 w 185057"/>
                <a:gd name="connsiteY4" fmla="*/ 241940 h 254231"/>
                <a:gd name="connsiteX5" fmla="*/ 152778 w 185057"/>
                <a:gd name="connsiteY5" fmla="*/ 191544 h 254231"/>
                <a:gd name="connsiteX6" fmla="*/ 87462 w 185057"/>
                <a:gd name="connsiteY6" fmla="*/ 187856 h 254231"/>
                <a:gd name="connsiteX7" fmla="*/ 93624 w 185057"/>
                <a:gd name="connsiteY7" fmla="*/ 216127 h 254231"/>
                <a:gd name="connsiteX8" fmla="*/ 87462 w 185057"/>
                <a:gd name="connsiteY8" fmla="*/ 187856 h 254231"/>
                <a:gd name="connsiteX9" fmla="*/ 84998 w 185057"/>
                <a:gd name="connsiteY9" fmla="*/ 176794 h 254231"/>
                <a:gd name="connsiteX10" fmla="*/ 94856 w 185057"/>
                <a:gd name="connsiteY10" fmla="*/ 227190 h 254231"/>
                <a:gd name="connsiteX11" fmla="*/ 84998 w 185057"/>
                <a:gd name="connsiteY11" fmla="*/ 176794 h 254231"/>
                <a:gd name="connsiteX12" fmla="*/ 141688 w 185057"/>
                <a:gd name="connsiteY12" fmla="*/ 164502 h 254231"/>
                <a:gd name="connsiteX13" fmla="*/ 119504 w 185057"/>
                <a:gd name="connsiteY13" fmla="*/ 251773 h 254231"/>
                <a:gd name="connsiteX14" fmla="*/ 107180 w 185057"/>
                <a:gd name="connsiteY14" fmla="*/ 254231 h 254231"/>
                <a:gd name="connsiteX15" fmla="*/ 129364 w 185057"/>
                <a:gd name="connsiteY15" fmla="*/ 166961 h 254231"/>
                <a:gd name="connsiteX16" fmla="*/ 141688 w 185057"/>
                <a:gd name="connsiteY16" fmla="*/ 164502 h 254231"/>
                <a:gd name="connsiteX17" fmla="*/ 29978 w 185057"/>
                <a:gd name="connsiteY17" fmla="*/ 28652 h 254231"/>
                <a:gd name="connsiteX18" fmla="*/ 80442 w 185057"/>
                <a:gd name="connsiteY18" fmla="*/ 57045 h 254231"/>
                <a:gd name="connsiteX19" fmla="*/ 64442 w 185057"/>
                <a:gd name="connsiteY19" fmla="*/ 101486 h 254231"/>
                <a:gd name="connsiteX20" fmla="*/ 43518 w 185057"/>
                <a:gd name="connsiteY20" fmla="*/ 129878 h 254231"/>
                <a:gd name="connsiteX21" fmla="*/ 95212 w 185057"/>
                <a:gd name="connsiteY21" fmla="*/ 117534 h 254231"/>
                <a:gd name="connsiteX22" fmla="*/ 100136 w 185057"/>
                <a:gd name="connsiteY22" fmla="*/ 138520 h 254231"/>
                <a:gd name="connsiteX23" fmla="*/ 20132 w 185057"/>
                <a:gd name="connsiteY23" fmla="*/ 158271 h 254231"/>
                <a:gd name="connsiteX24" fmla="*/ 13978 w 185057"/>
                <a:gd name="connsiteY24" fmla="*/ 134816 h 254231"/>
                <a:gd name="connsiteX25" fmla="*/ 36132 w 185057"/>
                <a:gd name="connsiteY25" fmla="*/ 103954 h 254231"/>
                <a:gd name="connsiteX26" fmla="*/ 57056 w 185057"/>
                <a:gd name="connsiteY26" fmla="*/ 60748 h 254231"/>
                <a:gd name="connsiteX27" fmla="*/ 36132 w 185057"/>
                <a:gd name="connsiteY27" fmla="*/ 48403 h 254231"/>
                <a:gd name="connsiteX28" fmla="*/ 25054 w 185057"/>
                <a:gd name="connsiteY28" fmla="*/ 74327 h 254231"/>
                <a:gd name="connsiteX29" fmla="*/ 1668 w 185057"/>
                <a:gd name="connsiteY29" fmla="*/ 80500 h 254231"/>
                <a:gd name="connsiteX30" fmla="*/ 29978 w 185057"/>
                <a:gd name="connsiteY30" fmla="*/ 28652 h 254231"/>
                <a:gd name="connsiteX31" fmla="*/ 159036 w 185057"/>
                <a:gd name="connsiteY31" fmla="*/ 0 h 254231"/>
                <a:gd name="connsiteX32" fmla="*/ 165190 w 185057"/>
                <a:gd name="connsiteY32" fmla="*/ 19752 h 254231"/>
                <a:gd name="connsiteX33" fmla="*/ 113502 w 185057"/>
                <a:gd name="connsiteY33" fmla="*/ 32097 h 254231"/>
                <a:gd name="connsiteX34" fmla="*/ 119656 w 185057"/>
                <a:gd name="connsiteY34" fmla="*/ 58020 h 254231"/>
                <a:gd name="connsiteX35" fmla="*/ 138116 w 185057"/>
                <a:gd name="connsiteY35" fmla="*/ 46910 h 254231"/>
                <a:gd name="connsiteX36" fmla="*/ 183650 w 185057"/>
                <a:gd name="connsiteY36" fmla="*/ 76537 h 254231"/>
                <a:gd name="connsiteX37" fmla="*/ 150422 w 185057"/>
                <a:gd name="connsiteY37" fmla="*/ 129620 h 254231"/>
                <a:gd name="connsiteX38" fmla="*/ 102426 w 185057"/>
                <a:gd name="connsiteY38" fmla="*/ 103696 h 254231"/>
                <a:gd name="connsiteX39" fmla="*/ 127040 w 185057"/>
                <a:gd name="connsiteY39" fmla="*/ 98758 h 254231"/>
                <a:gd name="connsiteX40" fmla="*/ 146730 w 185057"/>
                <a:gd name="connsiteY40" fmla="*/ 109868 h 254231"/>
                <a:gd name="connsiteX41" fmla="*/ 159036 w 185057"/>
                <a:gd name="connsiteY41" fmla="*/ 83944 h 254231"/>
                <a:gd name="connsiteX42" fmla="*/ 136884 w 185057"/>
                <a:gd name="connsiteY42" fmla="*/ 66662 h 254231"/>
                <a:gd name="connsiteX43" fmla="*/ 123348 w 185057"/>
                <a:gd name="connsiteY43" fmla="*/ 79006 h 254231"/>
                <a:gd name="connsiteX44" fmla="*/ 102426 w 185057"/>
                <a:gd name="connsiteY44" fmla="*/ 82710 h 254231"/>
                <a:gd name="connsiteX45" fmla="*/ 86428 w 185057"/>
                <a:gd name="connsiteY45" fmla="*/ 17283 h 254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85057" h="254231">
                  <a:moveTo>
                    <a:pt x="155244" y="202606"/>
                  </a:moveTo>
                  <a:cubicBezTo>
                    <a:pt x="146616" y="205065"/>
                    <a:pt x="151546" y="233335"/>
                    <a:pt x="160172" y="230877"/>
                  </a:cubicBezTo>
                  <a:cubicBezTo>
                    <a:pt x="168800" y="228419"/>
                    <a:pt x="165102" y="201377"/>
                    <a:pt x="155244" y="202606"/>
                  </a:cubicBezTo>
                  <a:close/>
                  <a:moveTo>
                    <a:pt x="152778" y="191544"/>
                  </a:moveTo>
                  <a:cubicBezTo>
                    <a:pt x="181124" y="182940"/>
                    <a:pt x="189750" y="237023"/>
                    <a:pt x="162638" y="241940"/>
                  </a:cubicBezTo>
                  <a:cubicBezTo>
                    <a:pt x="134294" y="250544"/>
                    <a:pt x="125666" y="196461"/>
                    <a:pt x="152778" y="191544"/>
                  </a:cubicBezTo>
                  <a:close/>
                  <a:moveTo>
                    <a:pt x="87462" y="187856"/>
                  </a:moveTo>
                  <a:cubicBezTo>
                    <a:pt x="78836" y="190315"/>
                    <a:pt x="83766" y="217356"/>
                    <a:pt x="93624" y="216127"/>
                  </a:cubicBezTo>
                  <a:cubicBezTo>
                    <a:pt x="101018" y="213669"/>
                    <a:pt x="97322" y="186627"/>
                    <a:pt x="87462" y="187856"/>
                  </a:cubicBezTo>
                  <a:close/>
                  <a:moveTo>
                    <a:pt x="84998" y="176794"/>
                  </a:moveTo>
                  <a:cubicBezTo>
                    <a:pt x="113342" y="169419"/>
                    <a:pt x="123202" y="222273"/>
                    <a:pt x="94856" y="227190"/>
                  </a:cubicBezTo>
                  <a:cubicBezTo>
                    <a:pt x="66512" y="235794"/>
                    <a:pt x="57886" y="181711"/>
                    <a:pt x="84998" y="176794"/>
                  </a:cubicBezTo>
                  <a:close/>
                  <a:moveTo>
                    <a:pt x="141688" y="164502"/>
                  </a:moveTo>
                  <a:cubicBezTo>
                    <a:pt x="135526" y="187856"/>
                    <a:pt x="124434" y="228419"/>
                    <a:pt x="119504" y="251773"/>
                  </a:cubicBezTo>
                  <a:cubicBezTo>
                    <a:pt x="114574" y="253002"/>
                    <a:pt x="113342" y="253002"/>
                    <a:pt x="107180" y="254231"/>
                  </a:cubicBezTo>
                  <a:cubicBezTo>
                    <a:pt x="112110" y="234565"/>
                    <a:pt x="123202" y="187856"/>
                    <a:pt x="129364" y="166961"/>
                  </a:cubicBezTo>
                  <a:cubicBezTo>
                    <a:pt x="134294" y="165731"/>
                    <a:pt x="135526" y="165731"/>
                    <a:pt x="141688" y="164502"/>
                  </a:cubicBezTo>
                  <a:close/>
                  <a:moveTo>
                    <a:pt x="29978" y="28652"/>
                  </a:moveTo>
                  <a:cubicBezTo>
                    <a:pt x="53364" y="23714"/>
                    <a:pt x="74288" y="32355"/>
                    <a:pt x="80442" y="57045"/>
                  </a:cubicBezTo>
                  <a:cubicBezTo>
                    <a:pt x="86596" y="78031"/>
                    <a:pt x="74288" y="90375"/>
                    <a:pt x="64442" y="101486"/>
                  </a:cubicBezTo>
                  <a:cubicBezTo>
                    <a:pt x="52134" y="116299"/>
                    <a:pt x="44748" y="123706"/>
                    <a:pt x="43518" y="129878"/>
                  </a:cubicBezTo>
                  <a:lnTo>
                    <a:pt x="95212" y="117534"/>
                  </a:lnTo>
                  <a:lnTo>
                    <a:pt x="100136" y="138520"/>
                  </a:lnTo>
                  <a:lnTo>
                    <a:pt x="20132" y="158271"/>
                  </a:lnTo>
                  <a:lnTo>
                    <a:pt x="13978" y="134816"/>
                  </a:lnTo>
                  <a:cubicBezTo>
                    <a:pt x="16438" y="127409"/>
                    <a:pt x="27516" y="113830"/>
                    <a:pt x="36132" y="103954"/>
                  </a:cubicBezTo>
                  <a:cubicBezTo>
                    <a:pt x="53364" y="82968"/>
                    <a:pt x="60750" y="74327"/>
                    <a:pt x="57056" y="60748"/>
                  </a:cubicBezTo>
                  <a:cubicBezTo>
                    <a:pt x="55826" y="53341"/>
                    <a:pt x="47210" y="45934"/>
                    <a:pt x="36132" y="48403"/>
                  </a:cubicBezTo>
                  <a:cubicBezTo>
                    <a:pt x="20132" y="53341"/>
                    <a:pt x="22594" y="66920"/>
                    <a:pt x="25054" y="74327"/>
                  </a:cubicBezTo>
                  <a:lnTo>
                    <a:pt x="1668" y="80500"/>
                  </a:lnTo>
                  <a:cubicBezTo>
                    <a:pt x="-6948" y="42231"/>
                    <a:pt x="20132" y="32355"/>
                    <a:pt x="29978" y="28652"/>
                  </a:cubicBezTo>
                  <a:close/>
                  <a:moveTo>
                    <a:pt x="159036" y="0"/>
                  </a:moveTo>
                  <a:lnTo>
                    <a:pt x="165190" y="19752"/>
                  </a:lnTo>
                  <a:lnTo>
                    <a:pt x="113502" y="32097"/>
                  </a:lnTo>
                  <a:lnTo>
                    <a:pt x="119656" y="58020"/>
                  </a:lnTo>
                  <a:cubicBezTo>
                    <a:pt x="122116" y="54317"/>
                    <a:pt x="125808" y="49379"/>
                    <a:pt x="138116" y="46910"/>
                  </a:cubicBezTo>
                  <a:cubicBezTo>
                    <a:pt x="154114" y="43207"/>
                    <a:pt x="176266" y="49379"/>
                    <a:pt x="183650" y="76537"/>
                  </a:cubicBezTo>
                  <a:cubicBezTo>
                    <a:pt x="187342" y="92586"/>
                    <a:pt x="186110" y="120978"/>
                    <a:pt x="150422" y="129620"/>
                  </a:cubicBezTo>
                  <a:cubicBezTo>
                    <a:pt x="131962" y="134558"/>
                    <a:pt x="109810" y="127151"/>
                    <a:pt x="102426" y="103696"/>
                  </a:cubicBezTo>
                  <a:lnTo>
                    <a:pt x="127040" y="98758"/>
                  </a:lnTo>
                  <a:cubicBezTo>
                    <a:pt x="129500" y="107399"/>
                    <a:pt x="136884" y="113572"/>
                    <a:pt x="146730" y="109868"/>
                  </a:cubicBezTo>
                  <a:cubicBezTo>
                    <a:pt x="159036" y="107399"/>
                    <a:pt x="162728" y="96289"/>
                    <a:pt x="159036" y="83944"/>
                  </a:cubicBezTo>
                  <a:cubicBezTo>
                    <a:pt x="157806" y="72834"/>
                    <a:pt x="149192" y="62958"/>
                    <a:pt x="136884" y="66662"/>
                  </a:cubicBezTo>
                  <a:cubicBezTo>
                    <a:pt x="134424" y="66662"/>
                    <a:pt x="125808" y="69131"/>
                    <a:pt x="123348" y="79006"/>
                  </a:cubicBezTo>
                  <a:lnTo>
                    <a:pt x="102426" y="82710"/>
                  </a:lnTo>
                  <a:lnTo>
                    <a:pt x="86428" y="17283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5" name="Freeform: Shape 564">
              <a:extLst>
                <a:ext uri="{FF2B5EF4-FFF2-40B4-BE49-F238E27FC236}">
                  <a16:creationId xmlns:a16="http://schemas.microsoft.com/office/drawing/2014/main" id="{4D86BA69-D101-4447-8732-DCB50C5A818C}"/>
                </a:ext>
              </a:extLst>
            </p:cNvPr>
            <p:cNvSpPr/>
            <p:nvPr/>
          </p:nvSpPr>
          <p:spPr>
            <a:xfrm>
              <a:off x="20396499" y="7694216"/>
              <a:ext cx="817527" cy="704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57" h="566">
                  <a:moveTo>
                    <a:pt x="23" y="0"/>
                  </a:moveTo>
                  <a:lnTo>
                    <a:pt x="638" y="82"/>
                  </a:lnTo>
                  <a:cubicBezTo>
                    <a:pt x="651" y="83"/>
                    <a:pt x="659" y="95"/>
                    <a:pt x="656" y="107"/>
                  </a:cubicBezTo>
                  <a:lnTo>
                    <a:pt x="544" y="550"/>
                  </a:lnTo>
                  <a:cubicBezTo>
                    <a:pt x="543" y="560"/>
                    <a:pt x="534" y="566"/>
                    <a:pt x="524" y="566"/>
                  </a:cubicBezTo>
                  <a:lnTo>
                    <a:pt x="111" y="556"/>
                  </a:lnTo>
                  <a:cubicBezTo>
                    <a:pt x="102" y="556"/>
                    <a:pt x="94" y="550"/>
                    <a:pt x="92" y="540"/>
                  </a:cubicBezTo>
                  <a:lnTo>
                    <a:pt x="0" y="24"/>
                  </a:lnTo>
                  <a:cubicBezTo>
                    <a:pt x="-2" y="11"/>
                    <a:pt x="9" y="-1"/>
                    <a:pt x="23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6" name="Freeform: Shape 565">
              <a:extLst>
                <a:ext uri="{FF2B5EF4-FFF2-40B4-BE49-F238E27FC236}">
                  <a16:creationId xmlns:a16="http://schemas.microsoft.com/office/drawing/2014/main" id="{07BCC8AB-74AA-4520-AB6F-65391792FE95}"/>
                </a:ext>
              </a:extLst>
            </p:cNvPr>
            <p:cNvSpPr/>
            <p:nvPr/>
          </p:nvSpPr>
          <p:spPr>
            <a:xfrm>
              <a:off x="20384037" y="7681754"/>
              <a:ext cx="842451" cy="7290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7" h="586">
                  <a:moveTo>
                    <a:pt x="31" y="21"/>
                  </a:moveTo>
                  <a:cubicBezTo>
                    <a:pt x="28" y="21"/>
                    <a:pt x="26" y="21"/>
                    <a:pt x="24" y="24"/>
                  </a:cubicBezTo>
                  <a:cubicBezTo>
                    <a:pt x="22" y="26"/>
                    <a:pt x="20" y="30"/>
                    <a:pt x="21" y="32"/>
                  </a:cubicBezTo>
                  <a:lnTo>
                    <a:pt x="113" y="548"/>
                  </a:lnTo>
                  <a:cubicBezTo>
                    <a:pt x="114" y="553"/>
                    <a:pt x="118" y="556"/>
                    <a:pt x="122" y="557"/>
                  </a:cubicBezTo>
                  <a:lnTo>
                    <a:pt x="536" y="565"/>
                  </a:lnTo>
                  <a:cubicBezTo>
                    <a:pt x="541" y="566"/>
                    <a:pt x="544" y="563"/>
                    <a:pt x="545" y="558"/>
                  </a:cubicBezTo>
                  <a:lnTo>
                    <a:pt x="657" y="114"/>
                  </a:lnTo>
                  <a:cubicBezTo>
                    <a:pt x="658" y="112"/>
                    <a:pt x="657" y="108"/>
                    <a:pt x="655" y="106"/>
                  </a:cubicBezTo>
                  <a:cubicBezTo>
                    <a:pt x="654" y="103"/>
                    <a:pt x="652" y="102"/>
                    <a:pt x="648" y="102"/>
                  </a:cubicBezTo>
                  <a:lnTo>
                    <a:pt x="33" y="21"/>
                  </a:lnTo>
                  <a:cubicBezTo>
                    <a:pt x="32" y="21"/>
                    <a:pt x="31" y="21"/>
                    <a:pt x="31" y="21"/>
                  </a:cubicBezTo>
                  <a:close/>
                  <a:moveTo>
                    <a:pt x="536" y="586"/>
                  </a:moveTo>
                  <a:lnTo>
                    <a:pt x="535" y="586"/>
                  </a:lnTo>
                  <a:lnTo>
                    <a:pt x="122" y="577"/>
                  </a:lnTo>
                  <a:cubicBezTo>
                    <a:pt x="108" y="577"/>
                    <a:pt x="96" y="566"/>
                    <a:pt x="93" y="552"/>
                  </a:cubicBezTo>
                  <a:lnTo>
                    <a:pt x="1" y="36"/>
                  </a:lnTo>
                  <a:cubicBezTo>
                    <a:pt x="-1" y="26"/>
                    <a:pt x="2" y="17"/>
                    <a:pt x="9" y="9"/>
                  </a:cubicBezTo>
                  <a:cubicBezTo>
                    <a:pt x="15" y="3"/>
                    <a:pt x="25" y="-1"/>
                    <a:pt x="35" y="0"/>
                  </a:cubicBezTo>
                  <a:lnTo>
                    <a:pt x="651" y="82"/>
                  </a:lnTo>
                  <a:cubicBezTo>
                    <a:pt x="659" y="83"/>
                    <a:pt x="667" y="88"/>
                    <a:pt x="672" y="94"/>
                  </a:cubicBezTo>
                  <a:cubicBezTo>
                    <a:pt x="677" y="102"/>
                    <a:pt x="679" y="111"/>
                    <a:pt x="676" y="119"/>
                  </a:cubicBezTo>
                  <a:lnTo>
                    <a:pt x="566" y="563"/>
                  </a:lnTo>
                  <a:cubicBezTo>
                    <a:pt x="562" y="577"/>
                    <a:pt x="550" y="586"/>
                    <a:pt x="536" y="58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7" name="Freeform: Shape 566">
              <a:extLst>
                <a:ext uri="{FF2B5EF4-FFF2-40B4-BE49-F238E27FC236}">
                  <a16:creationId xmlns:a16="http://schemas.microsoft.com/office/drawing/2014/main" id="{8D2E166A-BD7D-49FC-A4EA-30FB062B9DFC}"/>
                </a:ext>
              </a:extLst>
            </p:cNvPr>
            <p:cNvSpPr/>
            <p:nvPr/>
          </p:nvSpPr>
          <p:spPr>
            <a:xfrm>
              <a:off x="20361604" y="7671788"/>
              <a:ext cx="897285" cy="2155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1" h="174">
                  <a:moveTo>
                    <a:pt x="32" y="0"/>
                  </a:moveTo>
                  <a:lnTo>
                    <a:pt x="701" y="90"/>
                  </a:lnTo>
                  <a:cubicBezTo>
                    <a:pt x="714" y="91"/>
                    <a:pt x="723" y="104"/>
                    <a:pt x="721" y="117"/>
                  </a:cubicBezTo>
                  <a:lnTo>
                    <a:pt x="713" y="155"/>
                  </a:lnTo>
                  <a:cubicBezTo>
                    <a:pt x="711" y="167"/>
                    <a:pt x="700" y="175"/>
                    <a:pt x="687" y="174"/>
                  </a:cubicBezTo>
                  <a:lnTo>
                    <a:pt x="21" y="91"/>
                  </a:lnTo>
                  <a:cubicBezTo>
                    <a:pt x="8" y="90"/>
                    <a:pt x="-1" y="79"/>
                    <a:pt x="0" y="66"/>
                  </a:cubicBezTo>
                  <a:lnTo>
                    <a:pt x="5" y="20"/>
                  </a:lnTo>
                  <a:cubicBezTo>
                    <a:pt x="7" y="7"/>
                    <a:pt x="19" y="-2"/>
                    <a:pt x="32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8" name="Freeform: Shape 567">
              <a:extLst>
                <a:ext uri="{FF2B5EF4-FFF2-40B4-BE49-F238E27FC236}">
                  <a16:creationId xmlns:a16="http://schemas.microsoft.com/office/drawing/2014/main" id="{45B73628-67F2-4BF1-ABEB-004B70702D8E}"/>
                </a:ext>
              </a:extLst>
            </p:cNvPr>
            <p:cNvSpPr/>
            <p:nvPr/>
          </p:nvSpPr>
          <p:spPr>
            <a:xfrm>
              <a:off x="20361604" y="7671788"/>
              <a:ext cx="897285" cy="2155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1" h="174">
                  <a:moveTo>
                    <a:pt x="32" y="0"/>
                  </a:moveTo>
                  <a:lnTo>
                    <a:pt x="701" y="90"/>
                  </a:lnTo>
                  <a:cubicBezTo>
                    <a:pt x="714" y="91"/>
                    <a:pt x="723" y="104"/>
                    <a:pt x="721" y="117"/>
                  </a:cubicBezTo>
                  <a:lnTo>
                    <a:pt x="713" y="155"/>
                  </a:lnTo>
                  <a:cubicBezTo>
                    <a:pt x="711" y="167"/>
                    <a:pt x="700" y="175"/>
                    <a:pt x="687" y="174"/>
                  </a:cubicBezTo>
                  <a:lnTo>
                    <a:pt x="21" y="91"/>
                  </a:lnTo>
                  <a:cubicBezTo>
                    <a:pt x="8" y="90"/>
                    <a:pt x="-1" y="79"/>
                    <a:pt x="0" y="66"/>
                  </a:cubicBezTo>
                  <a:lnTo>
                    <a:pt x="5" y="20"/>
                  </a:lnTo>
                  <a:cubicBezTo>
                    <a:pt x="7" y="7"/>
                    <a:pt x="19" y="-2"/>
                    <a:pt x="32" y="0"/>
                  </a:cubicBezTo>
                  <a:close/>
                </a:path>
              </a:pathLst>
            </a:custGeom>
            <a:solidFill>
              <a:schemeClr val="accent3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9" name="Freeform: Shape 568">
              <a:extLst>
                <a:ext uri="{FF2B5EF4-FFF2-40B4-BE49-F238E27FC236}">
                  <a16:creationId xmlns:a16="http://schemas.microsoft.com/office/drawing/2014/main" id="{FE846A95-17A0-46E2-BF5C-E4903E586A93}"/>
                </a:ext>
              </a:extLst>
            </p:cNvPr>
            <p:cNvSpPr/>
            <p:nvPr/>
          </p:nvSpPr>
          <p:spPr>
            <a:xfrm>
              <a:off x="20349142" y="7658079"/>
              <a:ext cx="923456" cy="2417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2" h="195">
                  <a:moveTo>
                    <a:pt x="39" y="21"/>
                  </a:moveTo>
                  <a:cubicBezTo>
                    <a:pt x="36" y="21"/>
                    <a:pt x="33" y="22"/>
                    <a:pt x="31" y="23"/>
                  </a:cubicBezTo>
                  <a:cubicBezTo>
                    <a:pt x="28" y="25"/>
                    <a:pt x="26" y="28"/>
                    <a:pt x="26" y="32"/>
                  </a:cubicBezTo>
                  <a:lnTo>
                    <a:pt x="21" y="78"/>
                  </a:lnTo>
                  <a:cubicBezTo>
                    <a:pt x="20" y="85"/>
                    <a:pt x="25" y="91"/>
                    <a:pt x="32" y="92"/>
                  </a:cubicBezTo>
                  <a:lnTo>
                    <a:pt x="698" y="174"/>
                  </a:lnTo>
                  <a:cubicBezTo>
                    <a:pt x="705" y="175"/>
                    <a:pt x="711" y="171"/>
                    <a:pt x="713" y="164"/>
                  </a:cubicBezTo>
                  <a:lnTo>
                    <a:pt x="721" y="126"/>
                  </a:lnTo>
                  <a:cubicBezTo>
                    <a:pt x="722" y="122"/>
                    <a:pt x="721" y="119"/>
                    <a:pt x="719" y="116"/>
                  </a:cubicBezTo>
                  <a:cubicBezTo>
                    <a:pt x="716" y="113"/>
                    <a:pt x="713" y="111"/>
                    <a:pt x="710" y="111"/>
                  </a:cubicBezTo>
                  <a:lnTo>
                    <a:pt x="41" y="21"/>
                  </a:lnTo>
                  <a:cubicBezTo>
                    <a:pt x="40" y="21"/>
                    <a:pt x="39" y="21"/>
                    <a:pt x="39" y="21"/>
                  </a:cubicBezTo>
                  <a:close/>
                  <a:moveTo>
                    <a:pt x="700" y="195"/>
                  </a:moveTo>
                  <a:cubicBezTo>
                    <a:pt x="698" y="195"/>
                    <a:pt x="697" y="195"/>
                    <a:pt x="696" y="195"/>
                  </a:cubicBezTo>
                  <a:lnTo>
                    <a:pt x="30" y="113"/>
                  </a:lnTo>
                  <a:cubicBezTo>
                    <a:pt x="11" y="110"/>
                    <a:pt x="-2" y="94"/>
                    <a:pt x="0" y="75"/>
                  </a:cubicBezTo>
                  <a:lnTo>
                    <a:pt x="6" y="29"/>
                  </a:lnTo>
                  <a:cubicBezTo>
                    <a:pt x="6" y="21"/>
                    <a:pt x="11" y="12"/>
                    <a:pt x="19" y="7"/>
                  </a:cubicBezTo>
                  <a:cubicBezTo>
                    <a:pt x="25" y="1"/>
                    <a:pt x="34" y="-1"/>
                    <a:pt x="44" y="0"/>
                  </a:cubicBezTo>
                  <a:lnTo>
                    <a:pt x="713" y="90"/>
                  </a:lnTo>
                  <a:cubicBezTo>
                    <a:pt x="722" y="91"/>
                    <a:pt x="730" y="97"/>
                    <a:pt x="735" y="104"/>
                  </a:cubicBezTo>
                  <a:cubicBezTo>
                    <a:pt x="741" y="112"/>
                    <a:pt x="743" y="121"/>
                    <a:pt x="741" y="131"/>
                  </a:cubicBezTo>
                  <a:lnTo>
                    <a:pt x="733" y="168"/>
                  </a:lnTo>
                  <a:cubicBezTo>
                    <a:pt x="730" y="184"/>
                    <a:pt x="716" y="195"/>
                    <a:pt x="700" y="19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0" name="Freeform: Shape 569">
              <a:extLst>
                <a:ext uri="{FF2B5EF4-FFF2-40B4-BE49-F238E27FC236}">
                  <a16:creationId xmlns:a16="http://schemas.microsoft.com/office/drawing/2014/main" id="{261F2B70-3E04-42CB-B975-9A144B19779A}"/>
                </a:ext>
              </a:extLst>
            </p:cNvPr>
            <p:cNvSpPr/>
            <p:nvPr/>
          </p:nvSpPr>
          <p:spPr>
            <a:xfrm>
              <a:off x="20468777" y="7411326"/>
              <a:ext cx="340221" cy="2679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4" h="216">
                  <a:moveTo>
                    <a:pt x="268" y="216"/>
                  </a:moveTo>
                  <a:cubicBezTo>
                    <a:pt x="268" y="216"/>
                    <a:pt x="-34" y="199"/>
                    <a:pt x="3" y="92"/>
                  </a:cubicBezTo>
                  <a:cubicBezTo>
                    <a:pt x="56" y="-61"/>
                    <a:pt x="124" y="-22"/>
                    <a:pt x="274" y="195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1" name="Freeform: Shape 570">
              <a:extLst>
                <a:ext uri="{FF2B5EF4-FFF2-40B4-BE49-F238E27FC236}">
                  <a16:creationId xmlns:a16="http://schemas.microsoft.com/office/drawing/2014/main" id="{DAA57241-577D-41B2-B892-290123ED2458}"/>
                </a:ext>
              </a:extLst>
            </p:cNvPr>
            <p:cNvSpPr/>
            <p:nvPr/>
          </p:nvSpPr>
          <p:spPr>
            <a:xfrm>
              <a:off x="20458810" y="7401356"/>
              <a:ext cx="360160" cy="2891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33">
                  <a:moveTo>
                    <a:pt x="88" y="15"/>
                  </a:moveTo>
                  <a:cubicBezTo>
                    <a:pt x="86" y="15"/>
                    <a:pt x="84" y="15"/>
                    <a:pt x="82" y="15"/>
                  </a:cubicBezTo>
                  <a:cubicBezTo>
                    <a:pt x="58" y="19"/>
                    <a:pt x="37" y="47"/>
                    <a:pt x="18" y="103"/>
                  </a:cubicBezTo>
                  <a:cubicBezTo>
                    <a:pt x="14" y="116"/>
                    <a:pt x="15" y="129"/>
                    <a:pt x="22" y="140"/>
                  </a:cubicBezTo>
                  <a:cubicBezTo>
                    <a:pt x="61" y="198"/>
                    <a:pt x="235" y="214"/>
                    <a:pt x="270" y="217"/>
                  </a:cubicBezTo>
                  <a:lnTo>
                    <a:pt x="273" y="204"/>
                  </a:lnTo>
                  <a:cubicBezTo>
                    <a:pt x="183" y="72"/>
                    <a:pt x="126" y="15"/>
                    <a:pt x="88" y="15"/>
                  </a:cubicBezTo>
                  <a:close/>
                  <a:moveTo>
                    <a:pt x="282" y="233"/>
                  </a:moveTo>
                  <a:lnTo>
                    <a:pt x="276" y="233"/>
                  </a:lnTo>
                  <a:cubicBezTo>
                    <a:pt x="266" y="232"/>
                    <a:pt x="57" y="219"/>
                    <a:pt x="9" y="149"/>
                  </a:cubicBezTo>
                  <a:cubicBezTo>
                    <a:pt x="-1" y="133"/>
                    <a:pt x="-3" y="116"/>
                    <a:pt x="3" y="98"/>
                  </a:cubicBezTo>
                  <a:cubicBezTo>
                    <a:pt x="25" y="36"/>
                    <a:pt x="50" y="4"/>
                    <a:pt x="80" y="0"/>
                  </a:cubicBezTo>
                  <a:cubicBezTo>
                    <a:pt x="127" y="-6"/>
                    <a:pt x="185" y="50"/>
                    <a:pt x="288" y="198"/>
                  </a:cubicBezTo>
                  <a:lnTo>
                    <a:pt x="290" y="201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2" name="Freeform: Shape 571">
              <a:extLst>
                <a:ext uri="{FF2B5EF4-FFF2-40B4-BE49-F238E27FC236}">
                  <a16:creationId xmlns:a16="http://schemas.microsoft.com/office/drawing/2014/main" id="{70F4BE6A-8A66-4589-95BC-817554139B9B}"/>
                </a:ext>
              </a:extLst>
            </p:cNvPr>
            <p:cNvSpPr/>
            <p:nvPr/>
          </p:nvSpPr>
          <p:spPr>
            <a:xfrm>
              <a:off x="20468777" y="7518502"/>
              <a:ext cx="322773" cy="1607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0" h="130">
                  <a:moveTo>
                    <a:pt x="260" y="130"/>
                  </a:moveTo>
                  <a:cubicBezTo>
                    <a:pt x="223" y="106"/>
                    <a:pt x="88" y="18"/>
                    <a:pt x="40" y="2"/>
                  </a:cubicBezTo>
                  <a:cubicBezTo>
                    <a:pt x="22" y="-3"/>
                    <a:pt x="11" y="0"/>
                    <a:pt x="3" y="8"/>
                  </a:cubicBezTo>
                  <a:cubicBezTo>
                    <a:pt x="-29" y="103"/>
                    <a:pt x="213" y="126"/>
                    <a:pt x="260" y="13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3" name="Freeform: Shape 572">
              <a:extLst>
                <a:ext uri="{FF2B5EF4-FFF2-40B4-BE49-F238E27FC236}">
                  <a16:creationId xmlns:a16="http://schemas.microsoft.com/office/drawing/2014/main" id="{5E88A455-E40F-410E-BCA8-CFC1D956E628}"/>
                </a:ext>
              </a:extLst>
            </p:cNvPr>
            <p:cNvSpPr/>
            <p:nvPr/>
          </p:nvSpPr>
          <p:spPr>
            <a:xfrm>
              <a:off x="20846388" y="7451205"/>
              <a:ext cx="350190" cy="2442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2" h="197">
                  <a:moveTo>
                    <a:pt x="4" y="197"/>
                  </a:moveTo>
                  <a:cubicBezTo>
                    <a:pt x="4" y="197"/>
                    <a:pt x="306" y="211"/>
                    <a:pt x="281" y="101"/>
                  </a:cubicBezTo>
                  <a:cubicBezTo>
                    <a:pt x="243" y="-57"/>
                    <a:pt x="172" y="-26"/>
                    <a:pt x="0" y="174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4" name="Freeform: Shape 573">
              <a:extLst>
                <a:ext uri="{FF2B5EF4-FFF2-40B4-BE49-F238E27FC236}">
                  <a16:creationId xmlns:a16="http://schemas.microsoft.com/office/drawing/2014/main" id="{69A3B02B-E955-4FB6-AEB3-0AC542B169FB}"/>
                </a:ext>
              </a:extLst>
            </p:cNvPr>
            <p:cNvSpPr/>
            <p:nvPr/>
          </p:nvSpPr>
          <p:spPr>
            <a:xfrm>
              <a:off x="20837661" y="7441235"/>
              <a:ext cx="368884" cy="264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7" h="213">
                  <a:moveTo>
                    <a:pt x="18" y="197"/>
                  </a:moveTo>
                  <a:cubicBezTo>
                    <a:pt x="53" y="198"/>
                    <a:pt x="228" y="200"/>
                    <a:pt x="272" y="147"/>
                  </a:cubicBezTo>
                  <a:cubicBezTo>
                    <a:pt x="280" y="137"/>
                    <a:pt x="283" y="124"/>
                    <a:pt x="280" y="110"/>
                  </a:cubicBezTo>
                  <a:cubicBezTo>
                    <a:pt x="266" y="53"/>
                    <a:pt x="248" y="23"/>
                    <a:pt x="225" y="17"/>
                  </a:cubicBezTo>
                  <a:cubicBezTo>
                    <a:pt x="187" y="8"/>
                    <a:pt x="124" y="58"/>
                    <a:pt x="15" y="184"/>
                  </a:cubicBezTo>
                  <a:close/>
                  <a:moveTo>
                    <a:pt x="43" y="213"/>
                  </a:moveTo>
                  <a:cubicBezTo>
                    <a:pt x="25" y="213"/>
                    <a:pt x="13" y="213"/>
                    <a:pt x="11" y="213"/>
                  </a:cubicBezTo>
                  <a:lnTo>
                    <a:pt x="5" y="213"/>
                  </a:lnTo>
                  <a:lnTo>
                    <a:pt x="0" y="180"/>
                  </a:lnTo>
                  <a:lnTo>
                    <a:pt x="1" y="177"/>
                  </a:lnTo>
                  <a:cubicBezTo>
                    <a:pt x="119" y="40"/>
                    <a:pt x="182" y="-10"/>
                    <a:pt x="229" y="2"/>
                  </a:cubicBezTo>
                  <a:cubicBezTo>
                    <a:pt x="259" y="9"/>
                    <a:pt x="280" y="42"/>
                    <a:pt x="295" y="107"/>
                  </a:cubicBezTo>
                  <a:cubicBezTo>
                    <a:pt x="299" y="126"/>
                    <a:pt x="295" y="143"/>
                    <a:pt x="283" y="157"/>
                  </a:cubicBezTo>
                  <a:cubicBezTo>
                    <a:pt x="242" y="207"/>
                    <a:pt x="106" y="213"/>
                    <a:pt x="43" y="21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5" name="Freeform: Shape 574">
              <a:extLst>
                <a:ext uri="{FF2B5EF4-FFF2-40B4-BE49-F238E27FC236}">
                  <a16:creationId xmlns:a16="http://schemas.microsoft.com/office/drawing/2014/main" id="{1C0BD53D-7E43-47C6-8936-E019B2BE863C}"/>
                </a:ext>
              </a:extLst>
            </p:cNvPr>
            <p:cNvSpPr/>
            <p:nvPr/>
          </p:nvSpPr>
          <p:spPr>
            <a:xfrm>
              <a:off x="20861342" y="7564612"/>
              <a:ext cx="335236" cy="1308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0" h="106">
                  <a:moveTo>
                    <a:pt x="0" y="106"/>
                  </a:moveTo>
                  <a:cubicBezTo>
                    <a:pt x="39" y="86"/>
                    <a:pt x="182" y="12"/>
                    <a:pt x="232" y="1"/>
                  </a:cubicBezTo>
                  <a:cubicBezTo>
                    <a:pt x="250" y="-2"/>
                    <a:pt x="261" y="3"/>
                    <a:pt x="269" y="11"/>
                  </a:cubicBezTo>
                  <a:cubicBezTo>
                    <a:pt x="290" y="109"/>
                    <a:pt x="47" y="107"/>
                    <a:pt x="0" y="10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6" name="Freeform: Shape 575">
              <a:extLst>
                <a:ext uri="{FF2B5EF4-FFF2-40B4-BE49-F238E27FC236}">
                  <a16:creationId xmlns:a16="http://schemas.microsoft.com/office/drawing/2014/main" id="{32BACB20-8C53-4CD1-9FF7-4DBD01781F8B}"/>
                </a:ext>
              </a:extLst>
            </p:cNvPr>
            <p:cNvSpPr/>
            <p:nvPr/>
          </p:nvSpPr>
          <p:spPr>
            <a:xfrm>
              <a:off x="20746689" y="7620692"/>
              <a:ext cx="145809" cy="1096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8" h="89">
                  <a:moveTo>
                    <a:pt x="79" y="88"/>
                  </a:moveTo>
                  <a:lnTo>
                    <a:pt x="25" y="80"/>
                  </a:lnTo>
                  <a:cubicBezTo>
                    <a:pt x="9" y="77"/>
                    <a:pt x="-2" y="61"/>
                    <a:pt x="0" y="46"/>
                  </a:cubicBezTo>
                  <a:lnTo>
                    <a:pt x="4" y="24"/>
                  </a:lnTo>
                  <a:cubicBezTo>
                    <a:pt x="6" y="8"/>
                    <a:pt x="22" y="-3"/>
                    <a:pt x="38" y="0"/>
                  </a:cubicBezTo>
                  <a:lnTo>
                    <a:pt x="92" y="8"/>
                  </a:lnTo>
                  <a:cubicBezTo>
                    <a:pt x="109" y="11"/>
                    <a:pt x="120" y="26"/>
                    <a:pt x="117" y="42"/>
                  </a:cubicBezTo>
                  <a:lnTo>
                    <a:pt x="114" y="64"/>
                  </a:lnTo>
                  <a:cubicBezTo>
                    <a:pt x="111" y="80"/>
                    <a:pt x="96" y="91"/>
                    <a:pt x="79" y="8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7" name="Freeform: Shape 576">
              <a:extLst>
                <a:ext uri="{FF2B5EF4-FFF2-40B4-BE49-F238E27FC236}">
                  <a16:creationId xmlns:a16="http://schemas.microsoft.com/office/drawing/2014/main" id="{DCB4FAEE-7BE6-4F18-A003-9E9B6FA7EB1D}"/>
                </a:ext>
              </a:extLst>
            </p:cNvPr>
            <p:cNvSpPr/>
            <p:nvPr/>
          </p:nvSpPr>
          <p:spPr>
            <a:xfrm>
              <a:off x="20737966" y="7611969"/>
              <a:ext cx="162010" cy="1283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1" h="104">
                  <a:moveTo>
                    <a:pt x="43" y="15"/>
                  </a:moveTo>
                  <a:cubicBezTo>
                    <a:pt x="31" y="15"/>
                    <a:pt x="20" y="25"/>
                    <a:pt x="18" y="37"/>
                  </a:cubicBezTo>
                  <a:lnTo>
                    <a:pt x="16" y="51"/>
                  </a:lnTo>
                  <a:cubicBezTo>
                    <a:pt x="15" y="58"/>
                    <a:pt x="17" y="65"/>
                    <a:pt x="20" y="70"/>
                  </a:cubicBezTo>
                  <a:cubicBezTo>
                    <a:pt x="24" y="76"/>
                    <a:pt x="30" y="79"/>
                    <a:pt x="37" y="80"/>
                  </a:cubicBezTo>
                  <a:lnTo>
                    <a:pt x="84" y="88"/>
                  </a:lnTo>
                  <a:cubicBezTo>
                    <a:pt x="91" y="89"/>
                    <a:pt x="97" y="88"/>
                    <a:pt x="103" y="83"/>
                  </a:cubicBezTo>
                  <a:cubicBezTo>
                    <a:pt x="109" y="79"/>
                    <a:pt x="113" y="74"/>
                    <a:pt x="113" y="67"/>
                  </a:cubicBezTo>
                  <a:lnTo>
                    <a:pt x="116" y="53"/>
                  </a:lnTo>
                  <a:cubicBezTo>
                    <a:pt x="117" y="46"/>
                    <a:pt x="115" y="39"/>
                    <a:pt x="111" y="34"/>
                  </a:cubicBezTo>
                  <a:cubicBezTo>
                    <a:pt x="107" y="28"/>
                    <a:pt x="101" y="25"/>
                    <a:pt x="94" y="24"/>
                  </a:cubicBezTo>
                  <a:lnTo>
                    <a:pt x="48" y="15"/>
                  </a:lnTo>
                  <a:cubicBezTo>
                    <a:pt x="46" y="15"/>
                    <a:pt x="45" y="15"/>
                    <a:pt x="43" y="15"/>
                  </a:cubicBezTo>
                  <a:close/>
                  <a:moveTo>
                    <a:pt x="88" y="104"/>
                  </a:moveTo>
                  <a:cubicBezTo>
                    <a:pt x="86" y="104"/>
                    <a:pt x="84" y="104"/>
                    <a:pt x="81" y="103"/>
                  </a:cubicBezTo>
                  <a:lnTo>
                    <a:pt x="34" y="96"/>
                  </a:lnTo>
                  <a:cubicBezTo>
                    <a:pt x="24" y="94"/>
                    <a:pt x="14" y="88"/>
                    <a:pt x="8" y="79"/>
                  </a:cubicBezTo>
                  <a:cubicBezTo>
                    <a:pt x="1" y="70"/>
                    <a:pt x="-1" y="60"/>
                    <a:pt x="1" y="49"/>
                  </a:cubicBezTo>
                  <a:lnTo>
                    <a:pt x="2" y="35"/>
                  </a:lnTo>
                  <a:cubicBezTo>
                    <a:pt x="6" y="13"/>
                    <a:pt x="28" y="-3"/>
                    <a:pt x="50" y="1"/>
                  </a:cubicBezTo>
                  <a:lnTo>
                    <a:pt x="97" y="8"/>
                  </a:lnTo>
                  <a:cubicBezTo>
                    <a:pt x="119" y="12"/>
                    <a:pt x="134" y="33"/>
                    <a:pt x="131" y="55"/>
                  </a:cubicBezTo>
                  <a:lnTo>
                    <a:pt x="128" y="69"/>
                  </a:lnTo>
                  <a:cubicBezTo>
                    <a:pt x="126" y="89"/>
                    <a:pt x="108" y="104"/>
                    <a:pt x="88" y="10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8" name="Freeform: Shape 577">
              <a:extLst>
                <a:ext uri="{FF2B5EF4-FFF2-40B4-BE49-F238E27FC236}">
                  <a16:creationId xmlns:a16="http://schemas.microsoft.com/office/drawing/2014/main" id="{0173EC97-9DE6-4496-80C1-73115F84AC41}"/>
                </a:ext>
              </a:extLst>
            </p:cNvPr>
            <p:cNvSpPr/>
            <p:nvPr/>
          </p:nvSpPr>
          <p:spPr>
            <a:xfrm>
              <a:off x="20460053" y="7720391"/>
              <a:ext cx="685426" cy="6729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1" h="541">
                  <a:moveTo>
                    <a:pt x="551" y="301"/>
                  </a:moveTo>
                  <a:lnTo>
                    <a:pt x="303" y="296"/>
                  </a:lnTo>
                  <a:lnTo>
                    <a:pt x="309" y="8"/>
                  </a:lnTo>
                  <a:lnTo>
                    <a:pt x="259" y="0"/>
                  </a:lnTo>
                  <a:lnTo>
                    <a:pt x="253" y="294"/>
                  </a:lnTo>
                  <a:lnTo>
                    <a:pt x="0" y="289"/>
                  </a:lnTo>
                  <a:lnTo>
                    <a:pt x="9" y="340"/>
                  </a:lnTo>
                  <a:lnTo>
                    <a:pt x="252" y="345"/>
                  </a:lnTo>
                  <a:lnTo>
                    <a:pt x="247" y="540"/>
                  </a:lnTo>
                  <a:lnTo>
                    <a:pt x="298" y="541"/>
                  </a:lnTo>
                  <a:lnTo>
                    <a:pt x="302" y="346"/>
                  </a:lnTo>
                  <a:lnTo>
                    <a:pt x="538" y="351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9" name="Freeform: Shape 578">
              <a:extLst>
                <a:ext uri="{FF2B5EF4-FFF2-40B4-BE49-F238E27FC236}">
                  <a16:creationId xmlns:a16="http://schemas.microsoft.com/office/drawing/2014/main" id="{EC89F2F2-5D6E-4947-A7A3-68B29506B2CA}"/>
                </a:ext>
              </a:extLst>
            </p:cNvPr>
            <p:cNvSpPr/>
            <p:nvPr/>
          </p:nvSpPr>
          <p:spPr>
            <a:xfrm>
              <a:off x="20445102" y="7705436"/>
              <a:ext cx="715336" cy="7003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75" h="563">
                  <a:moveTo>
                    <a:pt x="269" y="542"/>
                  </a:moveTo>
                  <a:lnTo>
                    <a:pt x="300" y="543"/>
                  </a:lnTo>
                  <a:lnTo>
                    <a:pt x="304" y="348"/>
                  </a:lnTo>
                  <a:lnTo>
                    <a:pt x="543" y="353"/>
                  </a:lnTo>
                  <a:lnTo>
                    <a:pt x="550" y="323"/>
                  </a:lnTo>
                  <a:lnTo>
                    <a:pt x="305" y="317"/>
                  </a:lnTo>
                  <a:lnTo>
                    <a:pt x="311" y="28"/>
                  </a:lnTo>
                  <a:lnTo>
                    <a:pt x="281" y="23"/>
                  </a:lnTo>
                  <a:lnTo>
                    <a:pt x="274" y="317"/>
                  </a:lnTo>
                  <a:lnTo>
                    <a:pt x="23" y="311"/>
                  </a:lnTo>
                  <a:lnTo>
                    <a:pt x="29" y="342"/>
                  </a:lnTo>
                  <a:lnTo>
                    <a:pt x="274" y="347"/>
                  </a:lnTo>
                  <a:close/>
                  <a:moveTo>
                    <a:pt x="319" y="563"/>
                  </a:moveTo>
                  <a:lnTo>
                    <a:pt x="250" y="562"/>
                  </a:lnTo>
                  <a:lnTo>
                    <a:pt x="254" y="366"/>
                  </a:lnTo>
                  <a:lnTo>
                    <a:pt x="12" y="361"/>
                  </a:lnTo>
                  <a:lnTo>
                    <a:pt x="0" y="291"/>
                  </a:lnTo>
                  <a:lnTo>
                    <a:pt x="255" y="297"/>
                  </a:lnTo>
                  <a:lnTo>
                    <a:pt x="262" y="0"/>
                  </a:lnTo>
                  <a:lnTo>
                    <a:pt x="331" y="12"/>
                  </a:lnTo>
                  <a:lnTo>
                    <a:pt x="325" y="299"/>
                  </a:lnTo>
                  <a:lnTo>
                    <a:pt x="575" y="304"/>
                  </a:lnTo>
                  <a:lnTo>
                    <a:pt x="558" y="373"/>
                  </a:lnTo>
                  <a:lnTo>
                    <a:pt x="324" y="368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0" name="Freeform: Shape 579">
              <a:extLst>
                <a:ext uri="{FF2B5EF4-FFF2-40B4-BE49-F238E27FC236}">
                  <a16:creationId xmlns:a16="http://schemas.microsoft.com/office/drawing/2014/main" id="{6ADD5007-77A7-4445-8BCD-4887A69311C1}"/>
                </a:ext>
              </a:extLst>
            </p:cNvPr>
            <p:cNvSpPr/>
            <p:nvPr/>
          </p:nvSpPr>
          <p:spPr>
            <a:xfrm>
              <a:off x="18691657" y="5514565"/>
              <a:ext cx="1652500" cy="5807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27" h="467">
                  <a:moveTo>
                    <a:pt x="1291" y="463"/>
                  </a:moveTo>
                  <a:cubicBezTo>
                    <a:pt x="1311" y="475"/>
                    <a:pt x="1333" y="455"/>
                    <a:pt x="1325" y="434"/>
                  </a:cubicBezTo>
                  <a:lnTo>
                    <a:pt x="1247" y="248"/>
                  </a:lnTo>
                  <a:cubicBezTo>
                    <a:pt x="1259" y="225"/>
                    <a:pt x="1265" y="199"/>
                    <a:pt x="1265" y="171"/>
                  </a:cubicBezTo>
                  <a:cubicBezTo>
                    <a:pt x="1265" y="77"/>
                    <a:pt x="1189" y="0"/>
                    <a:pt x="1095" y="0"/>
                  </a:cubicBezTo>
                  <a:lnTo>
                    <a:pt x="171" y="0"/>
                  </a:lnTo>
                  <a:cubicBezTo>
                    <a:pt x="77" y="0"/>
                    <a:pt x="0" y="77"/>
                    <a:pt x="0" y="171"/>
                  </a:cubicBezTo>
                  <a:cubicBezTo>
                    <a:pt x="0" y="266"/>
                    <a:pt x="77" y="342"/>
                    <a:pt x="171" y="342"/>
                  </a:cubicBezTo>
                  <a:lnTo>
                    <a:pt x="1083" y="342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1" name="Freeform: Shape 580">
              <a:extLst>
                <a:ext uri="{FF2B5EF4-FFF2-40B4-BE49-F238E27FC236}">
                  <a16:creationId xmlns:a16="http://schemas.microsoft.com/office/drawing/2014/main" id="{A426F9B2-B675-4DDB-B78F-637008E901C8}"/>
                </a:ext>
              </a:extLst>
            </p:cNvPr>
            <p:cNvSpPr/>
            <p:nvPr/>
          </p:nvSpPr>
          <p:spPr>
            <a:xfrm>
              <a:off x="18679195" y="5502102"/>
              <a:ext cx="1677425" cy="6056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47" h="487">
                  <a:moveTo>
                    <a:pt x="181" y="20"/>
                  </a:moveTo>
                  <a:cubicBezTo>
                    <a:pt x="92" y="20"/>
                    <a:pt x="21" y="92"/>
                    <a:pt x="21" y="181"/>
                  </a:cubicBezTo>
                  <a:cubicBezTo>
                    <a:pt x="21" y="270"/>
                    <a:pt x="92" y="342"/>
                    <a:pt x="181" y="342"/>
                  </a:cubicBezTo>
                  <a:lnTo>
                    <a:pt x="1096" y="342"/>
                  </a:lnTo>
                  <a:lnTo>
                    <a:pt x="1306" y="465"/>
                  </a:lnTo>
                  <a:cubicBezTo>
                    <a:pt x="1314" y="469"/>
                    <a:pt x="1320" y="465"/>
                    <a:pt x="1321" y="463"/>
                  </a:cubicBezTo>
                  <a:cubicBezTo>
                    <a:pt x="1323" y="461"/>
                    <a:pt x="1329" y="456"/>
                    <a:pt x="1325" y="448"/>
                  </a:cubicBezTo>
                  <a:lnTo>
                    <a:pt x="1245" y="258"/>
                  </a:lnTo>
                  <a:lnTo>
                    <a:pt x="1248" y="254"/>
                  </a:lnTo>
                  <a:cubicBezTo>
                    <a:pt x="1259" y="231"/>
                    <a:pt x="1265" y="207"/>
                    <a:pt x="1265" y="181"/>
                  </a:cubicBezTo>
                  <a:cubicBezTo>
                    <a:pt x="1265" y="92"/>
                    <a:pt x="1193" y="20"/>
                    <a:pt x="1105" y="20"/>
                  </a:cubicBezTo>
                  <a:close/>
                  <a:moveTo>
                    <a:pt x="1313" y="487"/>
                  </a:moveTo>
                  <a:cubicBezTo>
                    <a:pt x="1307" y="487"/>
                    <a:pt x="1301" y="485"/>
                    <a:pt x="1296" y="482"/>
                  </a:cubicBezTo>
                  <a:lnTo>
                    <a:pt x="1090" y="363"/>
                  </a:lnTo>
                  <a:lnTo>
                    <a:pt x="181" y="363"/>
                  </a:lnTo>
                  <a:cubicBezTo>
                    <a:pt x="81" y="363"/>
                    <a:pt x="0" y="281"/>
                    <a:pt x="0" y="181"/>
                  </a:cubicBezTo>
                  <a:cubicBezTo>
                    <a:pt x="0" y="81"/>
                    <a:pt x="81" y="0"/>
                    <a:pt x="181" y="0"/>
                  </a:cubicBezTo>
                  <a:lnTo>
                    <a:pt x="1105" y="0"/>
                  </a:lnTo>
                  <a:cubicBezTo>
                    <a:pt x="1204" y="0"/>
                    <a:pt x="1286" y="81"/>
                    <a:pt x="1286" y="181"/>
                  </a:cubicBezTo>
                  <a:cubicBezTo>
                    <a:pt x="1286" y="208"/>
                    <a:pt x="1280" y="234"/>
                    <a:pt x="1268" y="259"/>
                  </a:cubicBezTo>
                  <a:lnTo>
                    <a:pt x="1344" y="440"/>
                  </a:lnTo>
                  <a:cubicBezTo>
                    <a:pt x="1350" y="454"/>
                    <a:pt x="1346" y="469"/>
                    <a:pt x="1335" y="479"/>
                  </a:cubicBezTo>
                  <a:cubicBezTo>
                    <a:pt x="1329" y="484"/>
                    <a:pt x="1321" y="487"/>
                    <a:pt x="1313" y="48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2" name="Freeform: Shape 581">
              <a:extLst>
                <a:ext uri="{FF2B5EF4-FFF2-40B4-BE49-F238E27FC236}">
                  <a16:creationId xmlns:a16="http://schemas.microsoft.com/office/drawing/2014/main" id="{DF8AB0F1-11C7-40DA-9FAF-6328E51AE20D}"/>
                </a:ext>
              </a:extLst>
            </p:cNvPr>
            <p:cNvSpPr/>
            <p:nvPr/>
          </p:nvSpPr>
          <p:spPr>
            <a:xfrm>
              <a:off x="18915978" y="5642926"/>
              <a:ext cx="170733" cy="168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" h="136">
                  <a:moveTo>
                    <a:pt x="74" y="4"/>
                  </a:moveTo>
                  <a:lnTo>
                    <a:pt x="91" y="38"/>
                  </a:lnTo>
                  <a:cubicBezTo>
                    <a:pt x="91" y="40"/>
                    <a:pt x="93" y="42"/>
                    <a:pt x="95" y="42"/>
                  </a:cubicBezTo>
                  <a:lnTo>
                    <a:pt x="133" y="48"/>
                  </a:lnTo>
                  <a:cubicBezTo>
                    <a:pt x="138" y="48"/>
                    <a:pt x="140" y="54"/>
                    <a:pt x="136" y="58"/>
                  </a:cubicBezTo>
                  <a:lnTo>
                    <a:pt x="109" y="85"/>
                  </a:lnTo>
                  <a:cubicBezTo>
                    <a:pt x="107" y="86"/>
                    <a:pt x="107" y="88"/>
                    <a:pt x="107" y="90"/>
                  </a:cubicBezTo>
                  <a:lnTo>
                    <a:pt x="114" y="129"/>
                  </a:lnTo>
                  <a:cubicBezTo>
                    <a:pt x="115" y="134"/>
                    <a:pt x="109" y="138"/>
                    <a:pt x="106" y="135"/>
                  </a:cubicBezTo>
                  <a:lnTo>
                    <a:pt x="72" y="117"/>
                  </a:lnTo>
                  <a:cubicBezTo>
                    <a:pt x="70" y="116"/>
                    <a:pt x="68" y="116"/>
                    <a:pt x="67" y="117"/>
                  </a:cubicBezTo>
                  <a:lnTo>
                    <a:pt x="33" y="135"/>
                  </a:lnTo>
                  <a:cubicBezTo>
                    <a:pt x="28" y="138"/>
                    <a:pt x="24" y="134"/>
                    <a:pt x="24" y="129"/>
                  </a:cubicBezTo>
                  <a:lnTo>
                    <a:pt x="31" y="90"/>
                  </a:lnTo>
                  <a:cubicBezTo>
                    <a:pt x="31" y="88"/>
                    <a:pt x="30" y="86"/>
                    <a:pt x="29" y="85"/>
                  </a:cubicBezTo>
                  <a:lnTo>
                    <a:pt x="2" y="58"/>
                  </a:lnTo>
                  <a:cubicBezTo>
                    <a:pt x="-2" y="54"/>
                    <a:pt x="0" y="48"/>
                    <a:pt x="5" y="48"/>
                  </a:cubicBezTo>
                  <a:lnTo>
                    <a:pt x="43" y="42"/>
                  </a:lnTo>
                  <a:cubicBezTo>
                    <a:pt x="44" y="42"/>
                    <a:pt x="46" y="40"/>
                    <a:pt x="47" y="38"/>
                  </a:cubicBezTo>
                  <a:lnTo>
                    <a:pt x="64" y="4"/>
                  </a:lnTo>
                  <a:cubicBezTo>
                    <a:pt x="66" y="-1"/>
                    <a:pt x="72" y="-1"/>
                    <a:pt x="74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3" name="Freeform: Shape 582">
              <a:extLst>
                <a:ext uri="{FF2B5EF4-FFF2-40B4-BE49-F238E27FC236}">
                  <a16:creationId xmlns:a16="http://schemas.microsoft.com/office/drawing/2014/main" id="{89D40869-05F6-428B-BABB-4ED82CADC982}"/>
                </a:ext>
              </a:extLst>
            </p:cNvPr>
            <p:cNvSpPr/>
            <p:nvPr/>
          </p:nvSpPr>
          <p:spPr>
            <a:xfrm>
              <a:off x="18906008" y="5634203"/>
              <a:ext cx="190673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4" h="151">
                  <a:moveTo>
                    <a:pt x="77" y="115"/>
                  </a:moveTo>
                  <a:cubicBezTo>
                    <a:pt x="79" y="115"/>
                    <a:pt x="81" y="116"/>
                    <a:pt x="84" y="117"/>
                  </a:cubicBezTo>
                  <a:lnTo>
                    <a:pt x="114" y="134"/>
                  </a:lnTo>
                  <a:lnTo>
                    <a:pt x="108" y="98"/>
                  </a:lnTo>
                  <a:cubicBezTo>
                    <a:pt x="107" y="94"/>
                    <a:pt x="108" y="90"/>
                    <a:pt x="111" y="86"/>
                  </a:cubicBezTo>
                  <a:lnTo>
                    <a:pt x="136" y="61"/>
                  </a:lnTo>
                  <a:lnTo>
                    <a:pt x="102" y="56"/>
                  </a:lnTo>
                  <a:cubicBezTo>
                    <a:pt x="98" y="56"/>
                    <a:pt x="94" y="53"/>
                    <a:pt x="92" y="49"/>
                  </a:cubicBezTo>
                  <a:lnTo>
                    <a:pt x="77" y="17"/>
                  </a:lnTo>
                  <a:lnTo>
                    <a:pt x="62" y="49"/>
                  </a:lnTo>
                  <a:cubicBezTo>
                    <a:pt x="60" y="53"/>
                    <a:pt x="56" y="56"/>
                    <a:pt x="52" y="56"/>
                  </a:cubicBezTo>
                  <a:lnTo>
                    <a:pt x="18" y="61"/>
                  </a:lnTo>
                  <a:lnTo>
                    <a:pt x="43" y="86"/>
                  </a:lnTo>
                  <a:cubicBezTo>
                    <a:pt x="46" y="90"/>
                    <a:pt x="47" y="94"/>
                    <a:pt x="46" y="98"/>
                  </a:cubicBezTo>
                  <a:lnTo>
                    <a:pt x="41" y="134"/>
                  </a:lnTo>
                  <a:lnTo>
                    <a:pt x="71" y="117"/>
                  </a:lnTo>
                  <a:cubicBezTo>
                    <a:pt x="73" y="116"/>
                    <a:pt x="75" y="115"/>
                    <a:pt x="77" y="115"/>
                  </a:cubicBezTo>
                  <a:close/>
                  <a:moveTo>
                    <a:pt x="38" y="151"/>
                  </a:moveTo>
                  <a:cubicBezTo>
                    <a:pt x="35" y="151"/>
                    <a:pt x="32" y="149"/>
                    <a:pt x="30" y="148"/>
                  </a:cubicBezTo>
                  <a:cubicBezTo>
                    <a:pt x="26" y="145"/>
                    <a:pt x="24" y="140"/>
                    <a:pt x="25" y="135"/>
                  </a:cubicBezTo>
                  <a:lnTo>
                    <a:pt x="31" y="97"/>
                  </a:lnTo>
                  <a:lnTo>
                    <a:pt x="4" y="69"/>
                  </a:lnTo>
                  <a:cubicBezTo>
                    <a:pt x="1" y="66"/>
                    <a:pt x="-1" y="61"/>
                    <a:pt x="1" y="56"/>
                  </a:cubicBezTo>
                  <a:cubicBezTo>
                    <a:pt x="2" y="51"/>
                    <a:pt x="7" y="47"/>
                    <a:pt x="12" y="47"/>
                  </a:cubicBezTo>
                  <a:lnTo>
                    <a:pt x="49" y="41"/>
                  </a:lnTo>
                  <a:lnTo>
                    <a:pt x="65" y="7"/>
                  </a:lnTo>
                  <a:cubicBezTo>
                    <a:pt x="67" y="2"/>
                    <a:pt x="72" y="0"/>
                    <a:pt x="77" y="0"/>
                  </a:cubicBezTo>
                  <a:cubicBezTo>
                    <a:pt x="82" y="0"/>
                    <a:pt x="87" y="2"/>
                    <a:pt x="89" y="7"/>
                  </a:cubicBezTo>
                  <a:lnTo>
                    <a:pt x="106" y="41"/>
                  </a:lnTo>
                  <a:lnTo>
                    <a:pt x="142" y="47"/>
                  </a:lnTo>
                  <a:cubicBezTo>
                    <a:pt x="147" y="47"/>
                    <a:pt x="151" y="51"/>
                    <a:pt x="153" y="56"/>
                  </a:cubicBezTo>
                  <a:cubicBezTo>
                    <a:pt x="155" y="61"/>
                    <a:pt x="153" y="66"/>
                    <a:pt x="150" y="69"/>
                  </a:cubicBezTo>
                  <a:lnTo>
                    <a:pt x="123" y="97"/>
                  </a:lnTo>
                  <a:lnTo>
                    <a:pt x="129" y="135"/>
                  </a:lnTo>
                  <a:cubicBezTo>
                    <a:pt x="130" y="140"/>
                    <a:pt x="128" y="145"/>
                    <a:pt x="124" y="148"/>
                  </a:cubicBezTo>
                  <a:cubicBezTo>
                    <a:pt x="120" y="151"/>
                    <a:pt x="114" y="151"/>
                    <a:pt x="110" y="149"/>
                  </a:cubicBezTo>
                  <a:lnTo>
                    <a:pt x="77" y="131"/>
                  </a:lnTo>
                  <a:lnTo>
                    <a:pt x="45" y="149"/>
                  </a:lnTo>
                  <a:cubicBezTo>
                    <a:pt x="42" y="150"/>
                    <a:pt x="40" y="151"/>
                    <a:pt x="38" y="1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4" name="Freeform: Shape 583">
              <a:extLst>
                <a:ext uri="{FF2B5EF4-FFF2-40B4-BE49-F238E27FC236}">
                  <a16:creationId xmlns:a16="http://schemas.microsoft.com/office/drawing/2014/main" id="{FF402B9E-254F-403B-B27B-BEB5D5B04661}"/>
                </a:ext>
              </a:extLst>
            </p:cNvPr>
            <p:cNvSpPr/>
            <p:nvPr/>
          </p:nvSpPr>
          <p:spPr>
            <a:xfrm>
              <a:off x="19155254" y="5642926"/>
              <a:ext cx="170733" cy="168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" h="136">
                  <a:moveTo>
                    <a:pt x="74" y="4"/>
                  </a:moveTo>
                  <a:lnTo>
                    <a:pt x="91" y="38"/>
                  </a:lnTo>
                  <a:cubicBezTo>
                    <a:pt x="92" y="40"/>
                    <a:pt x="93" y="42"/>
                    <a:pt x="95" y="42"/>
                  </a:cubicBezTo>
                  <a:lnTo>
                    <a:pt x="133" y="48"/>
                  </a:lnTo>
                  <a:cubicBezTo>
                    <a:pt x="138" y="48"/>
                    <a:pt x="140" y="54"/>
                    <a:pt x="136" y="58"/>
                  </a:cubicBezTo>
                  <a:lnTo>
                    <a:pt x="109" y="85"/>
                  </a:lnTo>
                  <a:cubicBezTo>
                    <a:pt x="107" y="86"/>
                    <a:pt x="107" y="88"/>
                    <a:pt x="107" y="90"/>
                  </a:cubicBezTo>
                  <a:lnTo>
                    <a:pt x="114" y="129"/>
                  </a:lnTo>
                  <a:cubicBezTo>
                    <a:pt x="114" y="134"/>
                    <a:pt x="109" y="138"/>
                    <a:pt x="105" y="135"/>
                  </a:cubicBezTo>
                  <a:lnTo>
                    <a:pt x="71" y="117"/>
                  </a:lnTo>
                  <a:cubicBezTo>
                    <a:pt x="70" y="116"/>
                    <a:pt x="68" y="116"/>
                    <a:pt x="66" y="117"/>
                  </a:cubicBezTo>
                  <a:lnTo>
                    <a:pt x="33" y="135"/>
                  </a:lnTo>
                  <a:cubicBezTo>
                    <a:pt x="29" y="138"/>
                    <a:pt x="24" y="134"/>
                    <a:pt x="24" y="129"/>
                  </a:cubicBezTo>
                  <a:lnTo>
                    <a:pt x="31" y="90"/>
                  </a:lnTo>
                  <a:cubicBezTo>
                    <a:pt x="31" y="88"/>
                    <a:pt x="30" y="86"/>
                    <a:pt x="29" y="85"/>
                  </a:cubicBezTo>
                  <a:lnTo>
                    <a:pt x="2" y="58"/>
                  </a:lnTo>
                  <a:cubicBezTo>
                    <a:pt x="-2" y="54"/>
                    <a:pt x="0" y="48"/>
                    <a:pt x="5" y="48"/>
                  </a:cubicBezTo>
                  <a:lnTo>
                    <a:pt x="43" y="42"/>
                  </a:lnTo>
                  <a:cubicBezTo>
                    <a:pt x="44" y="42"/>
                    <a:pt x="46" y="40"/>
                    <a:pt x="47" y="38"/>
                  </a:cubicBezTo>
                  <a:lnTo>
                    <a:pt x="64" y="4"/>
                  </a:lnTo>
                  <a:cubicBezTo>
                    <a:pt x="66" y="-1"/>
                    <a:pt x="72" y="-1"/>
                    <a:pt x="74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5" name="Freeform: Shape 584">
              <a:extLst>
                <a:ext uri="{FF2B5EF4-FFF2-40B4-BE49-F238E27FC236}">
                  <a16:creationId xmlns:a16="http://schemas.microsoft.com/office/drawing/2014/main" id="{EE50EBEB-8C98-4587-9BFB-CE6C0F360785}"/>
                </a:ext>
              </a:extLst>
            </p:cNvPr>
            <p:cNvSpPr/>
            <p:nvPr/>
          </p:nvSpPr>
          <p:spPr>
            <a:xfrm>
              <a:off x="19145284" y="5634203"/>
              <a:ext cx="190673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4" h="151">
                  <a:moveTo>
                    <a:pt x="18" y="61"/>
                  </a:moveTo>
                  <a:lnTo>
                    <a:pt x="43" y="86"/>
                  </a:lnTo>
                  <a:cubicBezTo>
                    <a:pt x="46" y="90"/>
                    <a:pt x="47" y="94"/>
                    <a:pt x="46" y="98"/>
                  </a:cubicBezTo>
                  <a:lnTo>
                    <a:pt x="40" y="134"/>
                  </a:lnTo>
                  <a:lnTo>
                    <a:pt x="70" y="117"/>
                  </a:lnTo>
                  <a:cubicBezTo>
                    <a:pt x="74" y="114"/>
                    <a:pt x="79" y="114"/>
                    <a:pt x="83" y="117"/>
                  </a:cubicBezTo>
                  <a:lnTo>
                    <a:pt x="114" y="134"/>
                  </a:lnTo>
                  <a:lnTo>
                    <a:pt x="108" y="98"/>
                  </a:lnTo>
                  <a:cubicBezTo>
                    <a:pt x="107" y="94"/>
                    <a:pt x="108" y="90"/>
                    <a:pt x="111" y="86"/>
                  </a:cubicBezTo>
                  <a:lnTo>
                    <a:pt x="136" y="61"/>
                  </a:lnTo>
                  <a:lnTo>
                    <a:pt x="102" y="56"/>
                  </a:lnTo>
                  <a:cubicBezTo>
                    <a:pt x="98" y="56"/>
                    <a:pt x="94" y="53"/>
                    <a:pt x="92" y="49"/>
                  </a:cubicBezTo>
                  <a:lnTo>
                    <a:pt x="77" y="17"/>
                  </a:lnTo>
                  <a:lnTo>
                    <a:pt x="62" y="49"/>
                  </a:lnTo>
                  <a:cubicBezTo>
                    <a:pt x="60" y="53"/>
                    <a:pt x="56" y="56"/>
                    <a:pt x="52" y="56"/>
                  </a:cubicBezTo>
                  <a:close/>
                  <a:moveTo>
                    <a:pt x="116" y="151"/>
                  </a:moveTo>
                  <a:cubicBezTo>
                    <a:pt x="114" y="151"/>
                    <a:pt x="112" y="150"/>
                    <a:pt x="109" y="149"/>
                  </a:cubicBezTo>
                  <a:lnTo>
                    <a:pt x="77" y="131"/>
                  </a:lnTo>
                  <a:lnTo>
                    <a:pt x="45" y="149"/>
                  </a:lnTo>
                  <a:cubicBezTo>
                    <a:pt x="40" y="151"/>
                    <a:pt x="34" y="151"/>
                    <a:pt x="30" y="148"/>
                  </a:cubicBezTo>
                  <a:cubicBezTo>
                    <a:pt x="26" y="145"/>
                    <a:pt x="24" y="140"/>
                    <a:pt x="24" y="135"/>
                  </a:cubicBezTo>
                  <a:lnTo>
                    <a:pt x="31" y="97"/>
                  </a:lnTo>
                  <a:lnTo>
                    <a:pt x="4" y="69"/>
                  </a:lnTo>
                  <a:cubicBezTo>
                    <a:pt x="0" y="66"/>
                    <a:pt x="-1" y="61"/>
                    <a:pt x="0" y="56"/>
                  </a:cubicBezTo>
                  <a:cubicBezTo>
                    <a:pt x="2" y="51"/>
                    <a:pt x="7" y="47"/>
                    <a:pt x="11" y="47"/>
                  </a:cubicBezTo>
                  <a:lnTo>
                    <a:pt x="48" y="41"/>
                  </a:lnTo>
                  <a:lnTo>
                    <a:pt x="65" y="7"/>
                  </a:lnTo>
                  <a:cubicBezTo>
                    <a:pt x="67" y="2"/>
                    <a:pt x="72" y="0"/>
                    <a:pt x="77" y="0"/>
                  </a:cubicBezTo>
                  <a:cubicBezTo>
                    <a:pt x="83" y="0"/>
                    <a:pt x="87" y="2"/>
                    <a:pt x="89" y="7"/>
                  </a:cubicBezTo>
                  <a:lnTo>
                    <a:pt x="106" y="41"/>
                  </a:lnTo>
                  <a:lnTo>
                    <a:pt x="142" y="47"/>
                  </a:lnTo>
                  <a:cubicBezTo>
                    <a:pt x="147" y="47"/>
                    <a:pt x="152" y="51"/>
                    <a:pt x="153" y="56"/>
                  </a:cubicBezTo>
                  <a:cubicBezTo>
                    <a:pt x="155" y="61"/>
                    <a:pt x="153" y="66"/>
                    <a:pt x="150" y="69"/>
                  </a:cubicBezTo>
                  <a:lnTo>
                    <a:pt x="123" y="97"/>
                  </a:lnTo>
                  <a:lnTo>
                    <a:pt x="130" y="135"/>
                  </a:lnTo>
                  <a:cubicBezTo>
                    <a:pt x="130" y="140"/>
                    <a:pt x="128" y="145"/>
                    <a:pt x="124" y="148"/>
                  </a:cubicBezTo>
                  <a:cubicBezTo>
                    <a:pt x="122" y="149"/>
                    <a:pt x="119" y="151"/>
                    <a:pt x="116" y="1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6" name="Freeform: Shape 585">
              <a:extLst>
                <a:ext uri="{FF2B5EF4-FFF2-40B4-BE49-F238E27FC236}">
                  <a16:creationId xmlns:a16="http://schemas.microsoft.com/office/drawing/2014/main" id="{8588A107-8B1E-4919-A06A-B8E6D92F1AD5}"/>
                </a:ext>
              </a:extLst>
            </p:cNvPr>
            <p:cNvSpPr/>
            <p:nvPr/>
          </p:nvSpPr>
          <p:spPr>
            <a:xfrm>
              <a:off x="19394530" y="5642926"/>
              <a:ext cx="170733" cy="168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" h="136">
                  <a:moveTo>
                    <a:pt x="74" y="4"/>
                  </a:moveTo>
                  <a:lnTo>
                    <a:pt x="91" y="38"/>
                  </a:lnTo>
                  <a:cubicBezTo>
                    <a:pt x="92" y="40"/>
                    <a:pt x="93" y="42"/>
                    <a:pt x="95" y="42"/>
                  </a:cubicBezTo>
                  <a:lnTo>
                    <a:pt x="133" y="48"/>
                  </a:lnTo>
                  <a:cubicBezTo>
                    <a:pt x="137" y="48"/>
                    <a:pt x="139" y="54"/>
                    <a:pt x="136" y="58"/>
                  </a:cubicBezTo>
                  <a:lnTo>
                    <a:pt x="109" y="85"/>
                  </a:lnTo>
                  <a:cubicBezTo>
                    <a:pt x="108" y="86"/>
                    <a:pt x="107" y="88"/>
                    <a:pt x="107" y="90"/>
                  </a:cubicBezTo>
                  <a:lnTo>
                    <a:pt x="114" y="129"/>
                  </a:lnTo>
                  <a:cubicBezTo>
                    <a:pt x="114" y="134"/>
                    <a:pt x="109" y="138"/>
                    <a:pt x="105" y="135"/>
                  </a:cubicBezTo>
                  <a:lnTo>
                    <a:pt x="71" y="117"/>
                  </a:lnTo>
                  <a:cubicBezTo>
                    <a:pt x="69" y="116"/>
                    <a:pt x="68" y="116"/>
                    <a:pt x="66" y="117"/>
                  </a:cubicBezTo>
                  <a:lnTo>
                    <a:pt x="32" y="135"/>
                  </a:lnTo>
                  <a:cubicBezTo>
                    <a:pt x="29" y="138"/>
                    <a:pt x="23" y="134"/>
                    <a:pt x="24" y="129"/>
                  </a:cubicBezTo>
                  <a:lnTo>
                    <a:pt x="30" y="90"/>
                  </a:lnTo>
                  <a:cubicBezTo>
                    <a:pt x="31" y="88"/>
                    <a:pt x="30" y="86"/>
                    <a:pt x="29" y="85"/>
                  </a:cubicBezTo>
                  <a:lnTo>
                    <a:pt x="1" y="58"/>
                  </a:lnTo>
                  <a:cubicBezTo>
                    <a:pt x="-2" y="54"/>
                    <a:pt x="0" y="48"/>
                    <a:pt x="5" y="48"/>
                  </a:cubicBezTo>
                  <a:lnTo>
                    <a:pt x="43" y="42"/>
                  </a:lnTo>
                  <a:cubicBezTo>
                    <a:pt x="45" y="42"/>
                    <a:pt x="46" y="40"/>
                    <a:pt x="47" y="38"/>
                  </a:cubicBezTo>
                  <a:lnTo>
                    <a:pt x="63" y="4"/>
                  </a:lnTo>
                  <a:cubicBezTo>
                    <a:pt x="66" y="-1"/>
                    <a:pt x="72" y="-1"/>
                    <a:pt x="74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7" name="Freeform: Shape 586">
              <a:extLst>
                <a:ext uri="{FF2B5EF4-FFF2-40B4-BE49-F238E27FC236}">
                  <a16:creationId xmlns:a16="http://schemas.microsoft.com/office/drawing/2014/main" id="{39703273-3ACB-4271-ABEE-CB97D8455653}"/>
                </a:ext>
              </a:extLst>
            </p:cNvPr>
            <p:cNvSpPr/>
            <p:nvPr/>
          </p:nvSpPr>
          <p:spPr>
            <a:xfrm>
              <a:off x="19384561" y="5634203"/>
              <a:ext cx="190673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4" h="151">
                  <a:moveTo>
                    <a:pt x="123" y="96"/>
                  </a:moveTo>
                  <a:close/>
                  <a:moveTo>
                    <a:pt x="31" y="96"/>
                  </a:moveTo>
                  <a:close/>
                  <a:moveTo>
                    <a:pt x="77" y="115"/>
                  </a:moveTo>
                  <a:cubicBezTo>
                    <a:pt x="79" y="115"/>
                    <a:pt x="81" y="116"/>
                    <a:pt x="83" y="117"/>
                  </a:cubicBezTo>
                  <a:lnTo>
                    <a:pt x="113" y="134"/>
                  </a:lnTo>
                  <a:lnTo>
                    <a:pt x="108" y="98"/>
                  </a:lnTo>
                  <a:cubicBezTo>
                    <a:pt x="107" y="94"/>
                    <a:pt x="108" y="90"/>
                    <a:pt x="111" y="86"/>
                  </a:cubicBezTo>
                  <a:lnTo>
                    <a:pt x="136" y="61"/>
                  </a:lnTo>
                  <a:lnTo>
                    <a:pt x="102" y="56"/>
                  </a:lnTo>
                  <a:cubicBezTo>
                    <a:pt x="98" y="56"/>
                    <a:pt x="94" y="53"/>
                    <a:pt x="92" y="49"/>
                  </a:cubicBezTo>
                  <a:lnTo>
                    <a:pt x="77" y="17"/>
                  </a:lnTo>
                  <a:lnTo>
                    <a:pt x="62" y="49"/>
                  </a:lnTo>
                  <a:cubicBezTo>
                    <a:pt x="60" y="53"/>
                    <a:pt x="56" y="56"/>
                    <a:pt x="52" y="56"/>
                  </a:cubicBezTo>
                  <a:lnTo>
                    <a:pt x="18" y="61"/>
                  </a:lnTo>
                  <a:lnTo>
                    <a:pt x="43" y="86"/>
                  </a:lnTo>
                  <a:cubicBezTo>
                    <a:pt x="46" y="90"/>
                    <a:pt x="47" y="94"/>
                    <a:pt x="47" y="98"/>
                  </a:cubicBezTo>
                  <a:lnTo>
                    <a:pt x="40" y="134"/>
                  </a:lnTo>
                  <a:lnTo>
                    <a:pt x="70" y="117"/>
                  </a:lnTo>
                  <a:cubicBezTo>
                    <a:pt x="73" y="116"/>
                    <a:pt x="75" y="115"/>
                    <a:pt x="77" y="115"/>
                  </a:cubicBezTo>
                  <a:close/>
                  <a:moveTo>
                    <a:pt x="38" y="151"/>
                  </a:moveTo>
                  <a:cubicBezTo>
                    <a:pt x="35" y="151"/>
                    <a:pt x="32" y="149"/>
                    <a:pt x="30" y="148"/>
                  </a:cubicBezTo>
                  <a:cubicBezTo>
                    <a:pt x="26" y="145"/>
                    <a:pt x="24" y="140"/>
                    <a:pt x="24" y="135"/>
                  </a:cubicBezTo>
                  <a:lnTo>
                    <a:pt x="31" y="97"/>
                  </a:lnTo>
                  <a:lnTo>
                    <a:pt x="4" y="69"/>
                  </a:lnTo>
                  <a:cubicBezTo>
                    <a:pt x="1" y="66"/>
                    <a:pt x="-1" y="61"/>
                    <a:pt x="1" y="56"/>
                  </a:cubicBezTo>
                  <a:cubicBezTo>
                    <a:pt x="2" y="51"/>
                    <a:pt x="7" y="47"/>
                    <a:pt x="12" y="47"/>
                  </a:cubicBezTo>
                  <a:lnTo>
                    <a:pt x="48" y="41"/>
                  </a:lnTo>
                  <a:lnTo>
                    <a:pt x="65" y="7"/>
                  </a:lnTo>
                  <a:cubicBezTo>
                    <a:pt x="67" y="2"/>
                    <a:pt x="71" y="0"/>
                    <a:pt x="77" y="0"/>
                  </a:cubicBezTo>
                  <a:cubicBezTo>
                    <a:pt x="82" y="0"/>
                    <a:pt x="87" y="2"/>
                    <a:pt x="89" y="7"/>
                  </a:cubicBezTo>
                  <a:lnTo>
                    <a:pt x="105" y="41"/>
                  </a:lnTo>
                  <a:lnTo>
                    <a:pt x="142" y="47"/>
                  </a:lnTo>
                  <a:cubicBezTo>
                    <a:pt x="147" y="47"/>
                    <a:pt x="152" y="51"/>
                    <a:pt x="153" y="56"/>
                  </a:cubicBezTo>
                  <a:cubicBezTo>
                    <a:pt x="155" y="61"/>
                    <a:pt x="153" y="66"/>
                    <a:pt x="150" y="69"/>
                  </a:cubicBezTo>
                  <a:lnTo>
                    <a:pt x="123" y="97"/>
                  </a:lnTo>
                  <a:lnTo>
                    <a:pt x="129" y="135"/>
                  </a:lnTo>
                  <a:cubicBezTo>
                    <a:pt x="130" y="140"/>
                    <a:pt x="128" y="145"/>
                    <a:pt x="123" y="148"/>
                  </a:cubicBezTo>
                  <a:cubicBezTo>
                    <a:pt x="119" y="151"/>
                    <a:pt x="114" y="151"/>
                    <a:pt x="110" y="149"/>
                  </a:cubicBezTo>
                  <a:lnTo>
                    <a:pt x="77" y="131"/>
                  </a:lnTo>
                  <a:lnTo>
                    <a:pt x="44" y="149"/>
                  </a:lnTo>
                  <a:cubicBezTo>
                    <a:pt x="42" y="150"/>
                    <a:pt x="40" y="151"/>
                    <a:pt x="38" y="1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8" name="Freeform: Shape 587">
              <a:extLst>
                <a:ext uri="{FF2B5EF4-FFF2-40B4-BE49-F238E27FC236}">
                  <a16:creationId xmlns:a16="http://schemas.microsoft.com/office/drawing/2014/main" id="{F290F837-B8AB-4FF4-8E6D-12FEE5A98DA1}"/>
                </a:ext>
              </a:extLst>
            </p:cNvPr>
            <p:cNvSpPr/>
            <p:nvPr/>
          </p:nvSpPr>
          <p:spPr>
            <a:xfrm>
              <a:off x="19633806" y="5642926"/>
              <a:ext cx="170733" cy="168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" h="136">
                  <a:moveTo>
                    <a:pt x="74" y="4"/>
                  </a:moveTo>
                  <a:lnTo>
                    <a:pt x="91" y="38"/>
                  </a:lnTo>
                  <a:cubicBezTo>
                    <a:pt x="92" y="40"/>
                    <a:pt x="94" y="42"/>
                    <a:pt x="95" y="42"/>
                  </a:cubicBezTo>
                  <a:lnTo>
                    <a:pt x="133" y="48"/>
                  </a:lnTo>
                  <a:cubicBezTo>
                    <a:pt x="138" y="48"/>
                    <a:pt x="139" y="54"/>
                    <a:pt x="136" y="58"/>
                  </a:cubicBezTo>
                  <a:lnTo>
                    <a:pt x="109" y="85"/>
                  </a:lnTo>
                  <a:cubicBezTo>
                    <a:pt x="107" y="86"/>
                    <a:pt x="107" y="88"/>
                    <a:pt x="107" y="90"/>
                  </a:cubicBezTo>
                  <a:lnTo>
                    <a:pt x="114" y="129"/>
                  </a:lnTo>
                  <a:cubicBezTo>
                    <a:pt x="114" y="134"/>
                    <a:pt x="109" y="138"/>
                    <a:pt x="105" y="135"/>
                  </a:cubicBezTo>
                  <a:lnTo>
                    <a:pt x="71" y="117"/>
                  </a:lnTo>
                  <a:cubicBezTo>
                    <a:pt x="70" y="116"/>
                    <a:pt x="68" y="116"/>
                    <a:pt x="66" y="117"/>
                  </a:cubicBezTo>
                  <a:lnTo>
                    <a:pt x="32" y="135"/>
                  </a:lnTo>
                  <a:cubicBezTo>
                    <a:pt x="28" y="138"/>
                    <a:pt x="23" y="134"/>
                    <a:pt x="24" y="129"/>
                  </a:cubicBezTo>
                  <a:lnTo>
                    <a:pt x="31" y="90"/>
                  </a:lnTo>
                  <a:cubicBezTo>
                    <a:pt x="31" y="88"/>
                    <a:pt x="31" y="86"/>
                    <a:pt x="29" y="85"/>
                  </a:cubicBezTo>
                  <a:lnTo>
                    <a:pt x="1" y="58"/>
                  </a:lnTo>
                  <a:cubicBezTo>
                    <a:pt x="-2" y="54"/>
                    <a:pt x="0" y="48"/>
                    <a:pt x="5" y="48"/>
                  </a:cubicBezTo>
                  <a:lnTo>
                    <a:pt x="43" y="42"/>
                  </a:lnTo>
                  <a:cubicBezTo>
                    <a:pt x="44" y="42"/>
                    <a:pt x="46" y="40"/>
                    <a:pt x="47" y="38"/>
                  </a:cubicBezTo>
                  <a:lnTo>
                    <a:pt x="64" y="4"/>
                  </a:lnTo>
                  <a:cubicBezTo>
                    <a:pt x="66" y="-1"/>
                    <a:pt x="72" y="-1"/>
                    <a:pt x="74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9" name="Freeform: Shape 588">
              <a:extLst>
                <a:ext uri="{FF2B5EF4-FFF2-40B4-BE49-F238E27FC236}">
                  <a16:creationId xmlns:a16="http://schemas.microsoft.com/office/drawing/2014/main" id="{9B59E0EF-41C8-461D-A68E-52D3D026B07E}"/>
                </a:ext>
              </a:extLst>
            </p:cNvPr>
            <p:cNvSpPr/>
            <p:nvPr/>
          </p:nvSpPr>
          <p:spPr>
            <a:xfrm>
              <a:off x="19623837" y="5634203"/>
              <a:ext cx="190673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4" h="151">
                  <a:moveTo>
                    <a:pt x="18" y="61"/>
                  </a:moveTo>
                  <a:lnTo>
                    <a:pt x="42" y="86"/>
                  </a:lnTo>
                  <a:cubicBezTo>
                    <a:pt x="45" y="90"/>
                    <a:pt x="47" y="94"/>
                    <a:pt x="46" y="98"/>
                  </a:cubicBezTo>
                  <a:lnTo>
                    <a:pt x="40" y="134"/>
                  </a:lnTo>
                  <a:lnTo>
                    <a:pt x="70" y="117"/>
                  </a:lnTo>
                  <a:cubicBezTo>
                    <a:pt x="75" y="114"/>
                    <a:pt x="79" y="114"/>
                    <a:pt x="83" y="117"/>
                  </a:cubicBezTo>
                  <a:lnTo>
                    <a:pt x="113" y="134"/>
                  </a:lnTo>
                  <a:lnTo>
                    <a:pt x="108" y="98"/>
                  </a:lnTo>
                  <a:cubicBezTo>
                    <a:pt x="106" y="94"/>
                    <a:pt x="108" y="90"/>
                    <a:pt x="111" y="86"/>
                  </a:cubicBezTo>
                  <a:lnTo>
                    <a:pt x="136" y="61"/>
                  </a:lnTo>
                  <a:lnTo>
                    <a:pt x="102" y="56"/>
                  </a:lnTo>
                  <a:cubicBezTo>
                    <a:pt x="98" y="56"/>
                    <a:pt x="93" y="53"/>
                    <a:pt x="92" y="49"/>
                  </a:cubicBezTo>
                  <a:lnTo>
                    <a:pt x="77" y="17"/>
                  </a:lnTo>
                  <a:lnTo>
                    <a:pt x="62" y="49"/>
                  </a:lnTo>
                  <a:cubicBezTo>
                    <a:pt x="60" y="53"/>
                    <a:pt x="56" y="56"/>
                    <a:pt x="51" y="56"/>
                  </a:cubicBezTo>
                  <a:close/>
                  <a:moveTo>
                    <a:pt x="115" y="151"/>
                  </a:moveTo>
                  <a:cubicBezTo>
                    <a:pt x="114" y="151"/>
                    <a:pt x="111" y="150"/>
                    <a:pt x="109" y="149"/>
                  </a:cubicBezTo>
                  <a:lnTo>
                    <a:pt x="77" y="131"/>
                  </a:lnTo>
                  <a:lnTo>
                    <a:pt x="44" y="149"/>
                  </a:lnTo>
                  <a:cubicBezTo>
                    <a:pt x="40" y="151"/>
                    <a:pt x="34" y="151"/>
                    <a:pt x="30" y="148"/>
                  </a:cubicBezTo>
                  <a:cubicBezTo>
                    <a:pt x="26" y="145"/>
                    <a:pt x="24" y="140"/>
                    <a:pt x="24" y="135"/>
                  </a:cubicBezTo>
                  <a:lnTo>
                    <a:pt x="31" y="97"/>
                  </a:lnTo>
                  <a:lnTo>
                    <a:pt x="4" y="69"/>
                  </a:lnTo>
                  <a:cubicBezTo>
                    <a:pt x="0" y="66"/>
                    <a:pt x="-1" y="61"/>
                    <a:pt x="0" y="56"/>
                  </a:cubicBezTo>
                  <a:cubicBezTo>
                    <a:pt x="2" y="51"/>
                    <a:pt x="6" y="47"/>
                    <a:pt x="11" y="47"/>
                  </a:cubicBezTo>
                  <a:lnTo>
                    <a:pt x="48" y="41"/>
                  </a:lnTo>
                  <a:lnTo>
                    <a:pt x="65" y="7"/>
                  </a:lnTo>
                  <a:cubicBezTo>
                    <a:pt x="67" y="2"/>
                    <a:pt x="72" y="0"/>
                    <a:pt x="77" y="0"/>
                  </a:cubicBezTo>
                  <a:cubicBezTo>
                    <a:pt x="82" y="0"/>
                    <a:pt x="87" y="2"/>
                    <a:pt x="89" y="7"/>
                  </a:cubicBezTo>
                  <a:lnTo>
                    <a:pt x="105" y="41"/>
                  </a:lnTo>
                  <a:lnTo>
                    <a:pt x="142" y="47"/>
                  </a:lnTo>
                  <a:cubicBezTo>
                    <a:pt x="147" y="47"/>
                    <a:pt x="152" y="51"/>
                    <a:pt x="153" y="56"/>
                  </a:cubicBezTo>
                  <a:cubicBezTo>
                    <a:pt x="155" y="61"/>
                    <a:pt x="154" y="66"/>
                    <a:pt x="150" y="69"/>
                  </a:cubicBezTo>
                  <a:lnTo>
                    <a:pt x="123" y="97"/>
                  </a:lnTo>
                  <a:lnTo>
                    <a:pt x="129" y="135"/>
                  </a:lnTo>
                  <a:cubicBezTo>
                    <a:pt x="130" y="140"/>
                    <a:pt x="128" y="145"/>
                    <a:pt x="124" y="148"/>
                  </a:cubicBezTo>
                  <a:cubicBezTo>
                    <a:pt x="121" y="149"/>
                    <a:pt x="119" y="151"/>
                    <a:pt x="115" y="1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90" name="Freeform: Shape 589">
              <a:extLst>
                <a:ext uri="{FF2B5EF4-FFF2-40B4-BE49-F238E27FC236}">
                  <a16:creationId xmlns:a16="http://schemas.microsoft.com/office/drawing/2014/main" id="{CCAD6E2C-CEA6-45C4-865F-BBFB6D7739DA}"/>
                </a:ext>
              </a:extLst>
            </p:cNvPr>
            <p:cNvSpPr/>
            <p:nvPr/>
          </p:nvSpPr>
          <p:spPr>
            <a:xfrm>
              <a:off x="19873082" y="5642926"/>
              <a:ext cx="170733" cy="168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" h="136">
                  <a:moveTo>
                    <a:pt x="74" y="4"/>
                  </a:moveTo>
                  <a:lnTo>
                    <a:pt x="91" y="38"/>
                  </a:lnTo>
                  <a:cubicBezTo>
                    <a:pt x="92" y="40"/>
                    <a:pt x="93" y="42"/>
                    <a:pt x="95" y="42"/>
                  </a:cubicBezTo>
                  <a:lnTo>
                    <a:pt x="133" y="48"/>
                  </a:lnTo>
                  <a:cubicBezTo>
                    <a:pt x="138" y="48"/>
                    <a:pt x="139" y="54"/>
                    <a:pt x="136" y="58"/>
                  </a:cubicBezTo>
                  <a:lnTo>
                    <a:pt x="108" y="85"/>
                  </a:lnTo>
                  <a:cubicBezTo>
                    <a:pt x="107" y="86"/>
                    <a:pt x="106" y="88"/>
                    <a:pt x="107" y="90"/>
                  </a:cubicBezTo>
                  <a:lnTo>
                    <a:pt x="113" y="129"/>
                  </a:lnTo>
                  <a:cubicBezTo>
                    <a:pt x="114" y="134"/>
                    <a:pt x="109" y="138"/>
                    <a:pt x="105" y="135"/>
                  </a:cubicBezTo>
                  <a:lnTo>
                    <a:pt x="71" y="117"/>
                  </a:lnTo>
                  <a:cubicBezTo>
                    <a:pt x="70" y="116"/>
                    <a:pt x="68" y="116"/>
                    <a:pt x="66" y="117"/>
                  </a:cubicBezTo>
                  <a:lnTo>
                    <a:pt x="32" y="135"/>
                  </a:lnTo>
                  <a:cubicBezTo>
                    <a:pt x="28" y="138"/>
                    <a:pt x="23" y="134"/>
                    <a:pt x="24" y="129"/>
                  </a:cubicBezTo>
                  <a:lnTo>
                    <a:pt x="30" y="90"/>
                  </a:lnTo>
                  <a:cubicBezTo>
                    <a:pt x="30" y="88"/>
                    <a:pt x="30" y="86"/>
                    <a:pt x="29" y="85"/>
                  </a:cubicBezTo>
                  <a:lnTo>
                    <a:pt x="1" y="58"/>
                  </a:lnTo>
                  <a:cubicBezTo>
                    <a:pt x="-2" y="54"/>
                    <a:pt x="0" y="48"/>
                    <a:pt x="4" y="48"/>
                  </a:cubicBezTo>
                  <a:lnTo>
                    <a:pt x="42" y="42"/>
                  </a:lnTo>
                  <a:cubicBezTo>
                    <a:pt x="44" y="42"/>
                    <a:pt x="46" y="40"/>
                    <a:pt x="46" y="38"/>
                  </a:cubicBezTo>
                  <a:lnTo>
                    <a:pt x="64" y="4"/>
                  </a:lnTo>
                  <a:cubicBezTo>
                    <a:pt x="65" y="-1"/>
                    <a:pt x="71" y="-1"/>
                    <a:pt x="74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91" name="Freeform: Shape 590">
              <a:extLst>
                <a:ext uri="{FF2B5EF4-FFF2-40B4-BE49-F238E27FC236}">
                  <a16:creationId xmlns:a16="http://schemas.microsoft.com/office/drawing/2014/main" id="{8C66DDFD-4E84-4399-AC18-6A514E1807A6}"/>
                </a:ext>
              </a:extLst>
            </p:cNvPr>
            <p:cNvSpPr/>
            <p:nvPr/>
          </p:nvSpPr>
          <p:spPr>
            <a:xfrm>
              <a:off x="19863109" y="5634203"/>
              <a:ext cx="190673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4" h="151">
                  <a:moveTo>
                    <a:pt x="18" y="61"/>
                  </a:moveTo>
                  <a:lnTo>
                    <a:pt x="42" y="86"/>
                  </a:lnTo>
                  <a:cubicBezTo>
                    <a:pt x="45" y="90"/>
                    <a:pt x="47" y="94"/>
                    <a:pt x="46" y="98"/>
                  </a:cubicBezTo>
                  <a:lnTo>
                    <a:pt x="40" y="134"/>
                  </a:lnTo>
                  <a:lnTo>
                    <a:pt x="70" y="117"/>
                  </a:lnTo>
                  <a:cubicBezTo>
                    <a:pt x="74" y="114"/>
                    <a:pt x="79" y="114"/>
                    <a:pt x="83" y="117"/>
                  </a:cubicBezTo>
                  <a:lnTo>
                    <a:pt x="113" y="134"/>
                  </a:lnTo>
                  <a:lnTo>
                    <a:pt x="107" y="98"/>
                  </a:lnTo>
                  <a:cubicBezTo>
                    <a:pt x="106" y="94"/>
                    <a:pt x="108" y="90"/>
                    <a:pt x="111" y="86"/>
                  </a:cubicBezTo>
                  <a:lnTo>
                    <a:pt x="136" y="61"/>
                  </a:lnTo>
                  <a:lnTo>
                    <a:pt x="102" y="56"/>
                  </a:lnTo>
                  <a:cubicBezTo>
                    <a:pt x="97" y="56"/>
                    <a:pt x="94" y="53"/>
                    <a:pt x="92" y="49"/>
                  </a:cubicBezTo>
                  <a:lnTo>
                    <a:pt x="76" y="17"/>
                  </a:lnTo>
                  <a:lnTo>
                    <a:pt x="62" y="49"/>
                  </a:lnTo>
                  <a:cubicBezTo>
                    <a:pt x="60" y="53"/>
                    <a:pt x="56" y="56"/>
                    <a:pt x="51" y="56"/>
                  </a:cubicBezTo>
                  <a:close/>
                  <a:moveTo>
                    <a:pt x="116" y="151"/>
                  </a:moveTo>
                  <a:cubicBezTo>
                    <a:pt x="114" y="151"/>
                    <a:pt x="111" y="150"/>
                    <a:pt x="110" y="149"/>
                  </a:cubicBezTo>
                  <a:lnTo>
                    <a:pt x="76" y="131"/>
                  </a:lnTo>
                  <a:lnTo>
                    <a:pt x="44" y="149"/>
                  </a:lnTo>
                  <a:cubicBezTo>
                    <a:pt x="40" y="151"/>
                    <a:pt x="34" y="151"/>
                    <a:pt x="30" y="148"/>
                  </a:cubicBezTo>
                  <a:cubicBezTo>
                    <a:pt x="26" y="145"/>
                    <a:pt x="24" y="140"/>
                    <a:pt x="25" y="135"/>
                  </a:cubicBezTo>
                  <a:lnTo>
                    <a:pt x="31" y="97"/>
                  </a:lnTo>
                  <a:lnTo>
                    <a:pt x="4" y="69"/>
                  </a:lnTo>
                  <a:cubicBezTo>
                    <a:pt x="0" y="66"/>
                    <a:pt x="-1" y="61"/>
                    <a:pt x="1" y="56"/>
                  </a:cubicBezTo>
                  <a:cubicBezTo>
                    <a:pt x="2" y="51"/>
                    <a:pt x="6" y="47"/>
                    <a:pt x="11" y="47"/>
                  </a:cubicBezTo>
                  <a:lnTo>
                    <a:pt x="48" y="41"/>
                  </a:lnTo>
                  <a:lnTo>
                    <a:pt x="65" y="7"/>
                  </a:lnTo>
                  <a:cubicBezTo>
                    <a:pt x="67" y="2"/>
                    <a:pt x="72" y="0"/>
                    <a:pt x="76" y="0"/>
                  </a:cubicBezTo>
                  <a:cubicBezTo>
                    <a:pt x="82" y="0"/>
                    <a:pt x="87" y="2"/>
                    <a:pt x="89" y="7"/>
                  </a:cubicBezTo>
                  <a:lnTo>
                    <a:pt x="105" y="41"/>
                  </a:lnTo>
                  <a:lnTo>
                    <a:pt x="142" y="47"/>
                  </a:lnTo>
                  <a:cubicBezTo>
                    <a:pt x="147" y="47"/>
                    <a:pt x="151" y="51"/>
                    <a:pt x="153" y="56"/>
                  </a:cubicBezTo>
                  <a:cubicBezTo>
                    <a:pt x="155" y="61"/>
                    <a:pt x="153" y="66"/>
                    <a:pt x="150" y="69"/>
                  </a:cubicBezTo>
                  <a:lnTo>
                    <a:pt x="123" y="97"/>
                  </a:lnTo>
                  <a:lnTo>
                    <a:pt x="129" y="135"/>
                  </a:lnTo>
                  <a:cubicBezTo>
                    <a:pt x="130" y="140"/>
                    <a:pt x="128" y="145"/>
                    <a:pt x="123" y="148"/>
                  </a:cubicBezTo>
                  <a:cubicBezTo>
                    <a:pt x="121" y="149"/>
                    <a:pt x="119" y="151"/>
                    <a:pt x="116" y="1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92" name="Freeform: Shape 591">
              <a:extLst>
                <a:ext uri="{FF2B5EF4-FFF2-40B4-BE49-F238E27FC236}">
                  <a16:creationId xmlns:a16="http://schemas.microsoft.com/office/drawing/2014/main" id="{1A0CE754-AB8A-451E-83D6-1DBE3FFFD187}"/>
                </a:ext>
              </a:extLst>
            </p:cNvPr>
            <p:cNvSpPr/>
            <p:nvPr/>
          </p:nvSpPr>
          <p:spPr>
            <a:xfrm>
              <a:off x="20077464" y="6983869"/>
              <a:ext cx="316542" cy="2841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5" h="229">
                  <a:moveTo>
                    <a:pt x="237" y="229"/>
                  </a:moveTo>
                  <a:cubicBezTo>
                    <a:pt x="230" y="229"/>
                    <a:pt x="222" y="224"/>
                    <a:pt x="220" y="217"/>
                  </a:cubicBezTo>
                  <a:lnTo>
                    <a:pt x="198" y="145"/>
                  </a:lnTo>
                  <a:lnTo>
                    <a:pt x="124" y="132"/>
                  </a:lnTo>
                  <a:cubicBezTo>
                    <a:pt x="118" y="131"/>
                    <a:pt x="112" y="126"/>
                    <a:pt x="111" y="120"/>
                  </a:cubicBezTo>
                  <a:lnTo>
                    <a:pt x="89" y="49"/>
                  </a:lnTo>
                  <a:lnTo>
                    <a:pt x="15" y="35"/>
                  </a:lnTo>
                  <a:cubicBezTo>
                    <a:pt x="5" y="33"/>
                    <a:pt x="-2" y="24"/>
                    <a:pt x="1" y="14"/>
                  </a:cubicBezTo>
                  <a:cubicBezTo>
                    <a:pt x="2" y="4"/>
                    <a:pt x="12" y="-2"/>
                    <a:pt x="22" y="0"/>
                  </a:cubicBezTo>
                  <a:lnTo>
                    <a:pt x="106" y="15"/>
                  </a:lnTo>
                  <a:cubicBezTo>
                    <a:pt x="112" y="17"/>
                    <a:pt x="117" y="21"/>
                    <a:pt x="119" y="28"/>
                  </a:cubicBezTo>
                  <a:lnTo>
                    <a:pt x="142" y="98"/>
                  </a:lnTo>
                  <a:lnTo>
                    <a:pt x="215" y="112"/>
                  </a:lnTo>
                  <a:cubicBezTo>
                    <a:pt x="221" y="113"/>
                    <a:pt x="227" y="118"/>
                    <a:pt x="228" y="124"/>
                  </a:cubicBezTo>
                  <a:lnTo>
                    <a:pt x="254" y="206"/>
                  </a:lnTo>
                  <a:cubicBezTo>
                    <a:pt x="257" y="215"/>
                    <a:pt x="252" y="225"/>
                    <a:pt x="243" y="228"/>
                  </a:cubicBezTo>
                  <a:cubicBezTo>
                    <a:pt x="241" y="229"/>
                    <a:pt x="239" y="229"/>
                    <a:pt x="237" y="22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93" name="Freeform: Shape 592">
              <a:extLst>
                <a:ext uri="{FF2B5EF4-FFF2-40B4-BE49-F238E27FC236}">
                  <a16:creationId xmlns:a16="http://schemas.microsoft.com/office/drawing/2014/main" id="{98740C17-7ED3-4CEB-93D5-98C41F979335}"/>
                </a:ext>
              </a:extLst>
            </p:cNvPr>
            <p:cNvSpPr/>
            <p:nvPr/>
          </p:nvSpPr>
          <p:spPr>
            <a:xfrm>
              <a:off x="21285061" y="7388894"/>
              <a:ext cx="316542" cy="2841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5" h="229">
                  <a:moveTo>
                    <a:pt x="19" y="229"/>
                  </a:moveTo>
                  <a:cubicBezTo>
                    <a:pt x="17" y="229"/>
                    <a:pt x="15" y="229"/>
                    <a:pt x="13" y="228"/>
                  </a:cubicBezTo>
                  <a:cubicBezTo>
                    <a:pt x="4" y="225"/>
                    <a:pt x="-2" y="215"/>
                    <a:pt x="1" y="206"/>
                  </a:cubicBezTo>
                  <a:lnTo>
                    <a:pt x="27" y="124"/>
                  </a:lnTo>
                  <a:cubicBezTo>
                    <a:pt x="29" y="118"/>
                    <a:pt x="34" y="113"/>
                    <a:pt x="40" y="112"/>
                  </a:cubicBezTo>
                  <a:lnTo>
                    <a:pt x="114" y="99"/>
                  </a:lnTo>
                  <a:lnTo>
                    <a:pt x="136" y="28"/>
                  </a:lnTo>
                  <a:cubicBezTo>
                    <a:pt x="138" y="21"/>
                    <a:pt x="144" y="16"/>
                    <a:pt x="150" y="15"/>
                  </a:cubicBezTo>
                  <a:lnTo>
                    <a:pt x="234" y="0"/>
                  </a:lnTo>
                  <a:cubicBezTo>
                    <a:pt x="244" y="-2"/>
                    <a:pt x="253" y="4"/>
                    <a:pt x="255" y="14"/>
                  </a:cubicBezTo>
                  <a:cubicBezTo>
                    <a:pt x="257" y="24"/>
                    <a:pt x="250" y="33"/>
                    <a:pt x="240" y="35"/>
                  </a:cubicBezTo>
                  <a:lnTo>
                    <a:pt x="167" y="49"/>
                  </a:lnTo>
                  <a:lnTo>
                    <a:pt x="145" y="119"/>
                  </a:lnTo>
                  <a:cubicBezTo>
                    <a:pt x="143" y="126"/>
                    <a:pt x="138" y="130"/>
                    <a:pt x="131" y="132"/>
                  </a:cubicBezTo>
                  <a:lnTo>
                    <a:pt x="58" y="145"/>
                  </a:lnTo>
                  <a:lnTo>
                    <a:pt x="36" y="217"/>
                  </a:lnTo>
                  <a:cubicBezTo>
                    <a:pt x="33" y="224"/>
                    <a:pt x="26" y="229"/>
                    <a:pt x="19" y="22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sp>
        <p:nvSpPr>
          <p:cNvPr id="594" name="TextBox 593">
            <a:extLst>
              <a:ext uri="{FF2B5EF4-FFF2-40B4-BE49-F238E27FC236}">
                <a16:creationId xmlns:a16="http://schemas.microsoft.com/office/drawing/2014/main" id="{7ACC905C-3901-42F3-B91F-35486BDA6915}"/>
              </a:ext>
            </a:extLst>
          </p:cNvPr>
          <p:cNvSpPr txBox="1"/>
          <p:nvPr/>
        </p:nvSpPr>
        <p:spPr>
          <a:xfrm>
            <a:off x="2478450" y="3749307"/>
            <a:ext cx="1354410" cy="12118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01</a:t>
            </a:r>
          </a:p>
        </p:txBody>
      </p:sp>
      <p:sp>
        <p:nvSpPr>
          <p:cNvPr id="595" name="TextBox 594">
            <a:extLst>
              <a:ext uri="{FF2B5EF4-FFF2-40B4-BE49-F238E27FC236}">
                <a16:creationId xmlns:a16="http://schemas.microsoft.com/office/drawing/2014/main" id="{D3C5011F-DCF3-44F1-9F5F-56FDBE72BD30}"/>
              </a:ext>
            </a:extLst>
          </p:cNvPr>
          <p:cNvSpPr txBox="1"/>
          <p:nvPr/>
        </p:nvSpPr>
        <p:spPr>
          <a:xfrm>
            <a:off x="2478450" y="6201264"/>
            <a:ext cx="1354410" cy="12118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02</a:t>
            </a:r>
            <a:endParaRPr lang="en-US" sz="6000" spc="-3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96" name="TextBox 595">
            <a:extLst>
              <a:ext uri="{FF2B5EF4-FFF2-40B4-BE49-F238E27FC236}">
                <a16:creationId xmlns:a16="http://schemas.microsoft.com/office/drawing/2014/main" id="{B8431604-3041-4692-A38C-B6D359F66AF1}"/>
              </a:ext>
            </a:extLst>
          </p:cNvPr>
          <p:cNvSpPr txBox="1"/>
          <p:nvPr/>
        </p:nvSpPr>
        <p:spPr>
          <a:xfrm>
            <a:off x="2478450" y="8634171"/>
            <a:ext cx="1354410" cy="12118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03</a:t>
            </a:r>
          </a:p>
        </p:txBody>
      </p:sp>
      <p:sp>
        <p:nvSpPr>
          <p:cNvPr id="597" name="TextBox 596">
            <a:extLst>
              <a:ext uri="{FF2B5EF4-FFF2-40B4-BE49-F238E27FC236}">
                <a16:creationId xmlns:a16="http://schemas.microsoft.com/office/drawing/2014/main" id="{FA36B9F4-5969-47DB-9931-211BA6374AD8}"/>
              </a:ext>
            </a:extLst>
          </p:cNvPr>
          <p:cNvSpPr txBox="1"/>
          <p:nvPr/>
        </p:nvSpPr>
        <p:spPr>
          <a:xfrm>
            <a:off x="2478450" y="11084858"/>
            <a:ext cx="1354410" cy="12118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04</a:t>
            </a:r>
          </a:p>
        </p:txBody>
      </p:sp>
      <p:sp>
        <p:nvSpPr>
          <p:cNvPr id="598" name="TextBox 597">
            <a:extLst>
              <a:ext uri="{FF2B5EF4-FFF2-40B4-BE49-F238E27FC236}">
                <a16:creationId xmlns:a16="http://schemas.microsoft.com/office/drawing/2014/main" id="{87F03DCB-64C7-4B97-A5B3-14A8B98759EA}"/>
              </a:ext>
            </a:extLst>
          </p:cNvPr>
          <p:cNvSpPr txBox="1"/>
          <p:nvPr/>
        </p:nvSpPr>
        <p:spPr>
          <a:xfrm>
            <a:off x="4403526" y="3587023"/>
            <a:ext cx="5978623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599" name="TextBox 598">
            <a:extLst>
              <a:ext uri="{FF2B5EF4-FFF2-40B4-BE49-F238E27FC236}">
                <a16:creationId xmlns:a16="http://schemas.microsoft.com/office/drawing/2014/main" id="{20DF0040-001C-4550-825B-A6D8FC9CF21F}"/>
              </a:ext>
            </a:extLst>
          </p:cNvPr>
          <p:cNvSpPr txBox="1"/>
          <p:nvPr/>
        </p:nvSpPr>
        <p:spPr>
          <a:xfrm>
            <a:off x="4408607" y="4240969"/>
            <a:ext cx="5978626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600" name="TextBox 599">
            <a:extLst>
              <a:ext uri="{FF2B5EF4-FFF2-40B4-BE49-F238E27FC236}">
                <a16:creationId xmlns:a16="http://schemas.microsoft.com/office/drawing/2014/main" id="{74F28533-6F44-4FB6-91AF-F3ADCD822E7F}"/>
              </a:ext>
            </a:extLst>
          </p:cNvPr>
          <p:cNvSpPr txBox="1"/>
          <p:nvPr/>
        </p:nvSpPr>
        <p:spPr>
          <a:xfrm>
            <a:off x="4403526" y="6040663"/>
            <a:ext cx="5978623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601" name="TextBox 600">
            <a:extLst>
              <a:ext uri="{FF2B5EF4-FFF2-40B4-BE49-F238E27FC236}">
                <a16:creationId xmlns:a16="http://schemas.microsoft.com/office/drawing/2014/main" id="{FAF38E40-9E60-4B2A-92AC-61199E448BA8}"/>
              </a:ext>
            </a:extLst>
          </p:cNvPr>
          <p:cNvSpPr txBox="1"/>
          <p:nvPr/>
        </p:nvSpPr>
        <p:spPr>
          <a:xfrm>
            <a:off x="4400987" y="6694609"/>
            <a:ext cx="5978626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602" name="TextBox 601">
            <a:extLst>
              <a:ext uri="{FF2B5EF4-FFF2-40B4-BE49-F238E27FC236}">
                <a16:creationId xmlns:a16="http://schemas.microsoft.com/office/drawing/2014/main" id="{547FC662-3B4E-4445-8D6A-41C4E7745A23}"/>
              </a:ext>
            </a:extLst>
          </p:cNvPr>
          <p:cNvSpPr txBox="1"/>
          <p:nvPr/>
        </p:nvSpPr>
        <p:spPr>
          <a:xfrm>
            <a:off x="4403526" y="8479063"/>
            <a:ext cx="5978623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603" name="TextBox 602">
            <a:extLst>
              <a:ext uri="{FF2B5EF4-FFF2-40B4-BE49-F238E27FC236}">
                <a16:creationId xmlns:a16="http://schemas.microsoft.com/office/drawing/2014/main" id="{6699B786-4FE2-4A83-83A2-4C12F2864739}"/>
              </a:ext>
            </a:extLst>
          </p:cNvPr>
          <p:cNvSpPr txBox="1"/>
          <p:nvPr/>
        </p:nvSpPr>
        <p:spPr>
          <a:xfrm>
            <a:off x="4400987" y="9148249"/>
            <a:ext cx="5978626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604" name="TextBox 603">
            <a:extLst>
              <a:ext uri="{FF2B5EF4-FFF2-40B4-BE49-F238E27FC236}">
                <a16:creationId xmlns:a16="http://schemas.microsoft.com/office/drawing/2014/main" id="{6C56B2C7-7E00-4C7B-A9B3-53CEDBFA1A20}"/>
              </a:ext>
            </a:extLst>
          </p:cNvPr>
          <p:cNvSpPr txBox="1"/>
          <p:nvPr/>
        </p:nvSpPr>
        <p:spPr>
          <a:xfrm>
            <a:off x="4403526" y="10936225"/>
            <a:ext cx="5978623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605" name="TextBox 604">
            <a:extLst>
              <a:ext uri="{FF2B5EF4-FFF2-40B4-BE49-F238E27FC236}">
                <a16:creationId xmlns:a16="http://schemas.microsoft.com/office/drawing/2014/main" id="{E18C784E-74D3-416A-BC71-9E6BA4D3CD6D}"/>
              </a:ext>
            </a:extLst>
          </p:cNvPr>
          <p:cNvSpPr txBox="1"/>
          <p:nvPr/>
        </p:nvSpPr>
        <p:spPr>
          <a:xfrm>
            <a:off x="4400987" y="11599315"/>
            <a:ext cx="5978626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606" name="TextBox 605">
            <a:extLst>
              <a:ext uri="{FF2B5EF4-FFF2-40B4-BE49-F238E27FC236}">
                <a16:creationId xmlns:a16="http://schemas.microsoft.com/office/drawing/2014/main" id="{AFAA260B-BE9D-4E19-8F13-22EB3671AE19}"/>
              </a:ext>
            </a:extLst>
          </p:cNvPr>
          <p:cNvSpPr txBox="1"/>
          <p:nvPr/>
        </p:nvSpPr>
        <p:spPr>
          <a:xfrm>
            <a:off x="1520825" y="69920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400" dirty="0">
                <a:latin typeface="Poppins" panose="00000500000000000000" pitchFamily="2" charset="0"/>
                <a:cs typeface="Poppins" panose="00000500000000000000" pitchFamily="2" charset="0"/>
              </a:rPr>
              <a:t>LOYALTY PROGRAM SLIDE</a:t>
            </a:r>
          </a:p>
        </p:txBody>
      </p:sp>
      <p:sp>
        <p:nvSpPr>
          <p:cNvPr id="607" name="TextBox 606">
            <a:extLst>
              <a:ext uri="{FF2B5EF4-FFF2-40B4-BE49-F238E27FC236}">
                <a16:creationId xmlns:a16="http://schemas.microsoft.com/office/drawing/2014/main" id="{1BD58AB1-9676-4465-88E0-A1B4474A024C}"/>
              </a:ext>
            </a:extLst>
          </p:cNvPr>
          <p:cNvSpPr txBox="1"/>
          <p:nvPr/>
        </p:nvSpPr>
        <p:spPr>
          <a:xfrm>
            <a:off x="1520826" y="1837469"/>
            <a:ext cx="21336000" cy="6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1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3294975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Freeform: Shape 365">
            <a:extLst>
              <a:ext uri="{FF2B5EF4-FFF2-40B4-BE49-F238E27FC236}">
                <a16:creationId xmlns:a16="http://schemas.microsoft.com/office/drawing/2014/main" id="{36E5896E-75FD-49D3-98A6-472AEDA19650}"/>
              </a:ext>
            </a:extLst>
          </p:cNvPr>
          <p:cNvSpPr/>
          <p:nvPr/>
        </p:nvSpPr>
        <p:spPr>
          <a:xfrm>
            <a:off x="18119638" y="4204778"/>
            <a:ext cx="4285780" cy="428702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440" h="3441">
                <a:moveTo>
                  <a:pt x="3440" y="1720"/>
                </a:moveTo>
                <a:cubicBezTo>
                  <a:pt x="3440" y="2670"/>
                  <a:pt x="2670" y="3441"/>
                  <a:pt x="1720" y="3441"/>
                </a:cubicBezTo>
                <a:cubicBezTo>
                  <a:pt x="770" y="3441"/>
                  <a:pt x="0" y="2670"/>
                  <a:pt x="0" y="1720"/>
                </a:cubicBezTo>
                <a:cubicBezTo>
                  <a:pt x="0" y="770"/>
                  <a:pt x="770" y="0"/>
                  <a:pt x="1720" y="0"/>
                </a:cubicBezTo>
                <a:cubicBezTo>
                  <a:pt x="2670" y="0"/>
                  <a:pt x="3440" y="770"/>
                  <a:pt x="3440" y="1720"/>
                </a:cubicBezTo>
                <a:close/>
              </a:path>
            </a:pathLst>
          </a:custGeom>
          <a:solidFill>
            <a:schemeClr val="accent4">
              <a:alpha val="2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367" name="Freeform: Shape 366">
            <a:extLst>
              <a:ext uri="{FF2B5EF4-FFF2-40B4-BE49-F238E27FC236}">
                <a16:creationId xmlns:a16="http://schemas.microsoft.com/office/drawing/2014/main" id="{0BBD13E5-A654-4AF6-BDCF-403C065CA2F4}"/>
              </a:ext>
            </a:extLst>
          </p:cNvPr>
          <p:cNvSpPr/>
          <p:nvPr/>
        </p:nvSpPr>
        <p:spPr>
          <a:xfrm>
            <a:off x="2017106" y="4204778"/>
            <a:ext cx="4287030" cy="428702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441" h="3441">
                <a:moveTo>
                  <a:pt x="3441" y="1720"/>
                </a:moveTo>
                <a:cubicBezTo>
                  <a:pt x="3441" y="2670"/>
                  <a:pt x="2671" y="3441"/>
                  <a:pt x="1721" y="3441"/>
                </a:cubicBezTo>
                <a:cubicBezTo>
                  <a:pt x="771" y="3441"/>
                  <a:pt x="0" y="2670"/>
                  <a:pt x="0" y="1720"/>
                </a:cubicBezTo>
                <a:cubicBezTo>
                  <a:pt x="0" y="770"/>
                  <a:pt x="771" y="0"/>
                  <a:pt x="1721" y="0"/>
                </a:cubicBezTo>
                <a:cubicBezTo>
                  <a:pt x="2671" y="0"/>
                  <a:pt x="3441" y="770"/>
                  <a:pt x="3441" y="172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grpSp>
        <p:nvGrpSpPr>
          <p:cNvPr id="542" name="Group 541">
            <a:extLst>
              <a:ext uri="{FF2B5EF4-FFF2-40B4-BE49-F238E27FC236}">
                <a16:creationId xmlns:a16="http://schemas.microsoft.com/office/drawing/2014/main" id="{5E313385-7EFA-41F6-B4E8-0360543034D5}"/>
              </a:ext>
            </a:extLst>
          </p:cNvPr>
          <p:cNvGrpSpPr/>
          <p:nvPr/>
        </p:nvGrpSpPr>
        <p:grpSpPr>
          <a:xfrm>
            <a:off x="3380481" y="4830385"/>
            <a:ext cx="1560276" cy="3723733"/>
            <a:chOff x="3380481" y="4830385"/>
            <a:chExt cx="1560276" cy="3723733"/>
          </a:xfrm>
        </p:grpSpPr>
        <p:sp>
          <p:nvSpPr>
            <p:cNvPr id="368" name="Freeform: Shape 367">
              <a:extLst>
                <a:ext uri="{FF2B5EF4-FFF2-40B4-BE49-F238E27FC236}">
                  <a16:creationId xmlns:a16="http://schemas.microsoft.com/office/drawing/2014/main" id="{94CD7E91-87AB-4CE5-B3D6-AADDD6A84655}"/>
                </a:ext>
              </a:extLst>
            </p:cNvPr>
            <p:cNvSpPr/>
            <p:nvPr/>
          </p:nvSpPr>
          <p:spPr>
            <a:xfrm>
              <a:off x="4322630" y="6036735"/>
              <a:ext cx="606914" cy="711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8" h="572">
                  <a:moveTo>
                    <a:pt x="0" y="572"/>
                  </a:moveTo>
                  <a:cubicBezTo>
                    <a:pt x="0" y="572"/>
                    <a:pt x="-23" y="54"/>
                    <a:pt x="477" y="0"/>
                  </a:cubicBezTo>
                  <a:cubicBezTo>
                    <a:pt x="477" y="0"/>
                    <a:pt x="602" y="437"/>
                    <a:pt x="0" y="572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69" name="Freeform: Shape 368">
              <a:extLst>
                <a:ext uri="{FF2B5EF4-FFF2-40B4-BE49-F238E27FC236}">
                  <a16:creationId xmlns:a16="http://schemas.microsoft.com/office/drawing/2014/main" id="{9D90FA92-91DE-4D70-8F5F-7EF333666819}"/>
                </a:ext>
              </a:extLst>
            </p:cNvPr>
            <p:cNvSpPr/>
            <p:nvPr/>
          </p:nvSpPr>
          <p:spPr>
            <a:xfrm>
              <a:off x="4311411" y="6024273"/>
              <a:ext cx="629346" cy="7340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6" h="590">
                  <a:moveTo>
                    <a:pt x="480" y="18"/>
                  </a:moveTo>
                  <a:cubicBezTo>
                    <a:pt x="280" y="42"/>
                    <a:pt x="142" y="143"/>
                    <a:pt x="69" y="318"/>
                  </a:cubicBezTo>
                  <a:cubicBezTo>
                    <a:pt x="22" y="429"/>
                    <a:pt x="18" y="536"/>
                    <a:pt x="18" y="570"/>
                  </a:cubicBezTo>
                  <a:cubicBezTo>
                    <a:pt x="219" y="523"/>
                    <a:pt x="358" y="437"/>
                    <a:pt x="432" y="314"/>
                  </a:cubicBezTo>
                  <a:cubicBezTo>
                    <a:pt x="509" y="184"/>
                    <a:pt x="486" y="51"/>
                    <a:pt x="480" y="18"/>
                  </a:cubicBezTo>
                  <a:close/>
                  <a:moveTo>
                    <a:pt x="9" y="590"/>
                  </a:moveTo>
                  <a:cubicBezTo>
                    <a:pt x="7" y="590"/>
                    <a:pt x="5" y="590"/>
                    <a:pt x="4" y="588"/>
                  </a:cubicBezTo>
                  <a:cubicBezTo>
                    <a:pt x="2" y="586"/>
                    <a:pt x="0" y="584"/>
                    <a:pt x="0" y="581"/>
                  </a:cubicBezTo>
                  <a:cubicBezTo>
                    <a:pt x="0" y="576"/>
                    <a:pt x="-5" y="448"/>
                    <a:pt x="52" y="312"/>
                  </a:cubicBezTo>
                  <a:cubicBezTo>
                    <a:pt x="104" y="185"/>
                    <a:pt x="222" y="28"/>
                    <a:pt x="485" y="0"/>
                  </a:cubicBezTo>
                  <a:cubicBezTo>
                    <a:pt x="490" y="-1"/>
                    <a:pt x="494" y="2"/>
                    <a:pt x="495" y="6"/>
                  </a:cubicBezTo>
                  <a:cubicBezTo>
                    <a:pt x="497" y="13"/>
                    <a:pt x="539" y="167"/>
                    <a:pt x="447" y="322"/>
                  </a:cubicBezTo>
                  <a:cubicBezTo>
                    <a:pt x="370" y="452"/>
                    <a:pt x="223" y="542"/>
                    <a:pt x="11" y="59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70" name="Freeform: Shape 369">
              <a:extLst>
                <a:ext uri="{FF2B5EF4-FFF2-40B4-BE49-F238E27FC236}">
                  <a16:creationId xmlns:a16="http://schemas.microsoft.com/office/drawing/2014/main" id="{E03BD56B-3E8B-4651-B785-650C66DEFE4B}"/>
                </a:ext>
              </a:extLst>
            </p:cNvPr>
            <p:cNvSpPr/>
            <p:nvPr/>
          </p:nvSpPr>
          <p:spPr>
            <a:xfrm>
              <a:off x="3543737" y="6760794"/>
              <a:ext cx="590713" cy="4249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5" h="342">
                  <a:moveTo>
                    <a:pt x="475" y="331"/>
                  </a:moveTo>
                  <a:cubicBezTo>
                    <a:pt x="475" y="331"/>
                    <a:pt x="411" y="-74"/>
                    <a:pt x="0" y="12"/>
                  </a:cubicBezTo>
                  <a:cubicBezTo>
                    <a:pt x="0" y="12"/>
                    <a:pt x="0" y="414"/>
                    <a:pt x="475" y="331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71" name="Freeform: Shape 370">
              <a:extLst>
                <a:ext uri="{FF2B5EF4-FFF2-40B4-BE49-F238E27FC236}">
                  <a16:creationId xmlns:a16="http://schemas.microsoft.com/office/drawing/2014/main" id="{BF984162-BD3D-4442-B59B-AE80C4D855D4}"/>
                </a:ext>
              </a:extLst>
            </p:cNvPr>
            <p:cNvSpPr/>
            <p:nvPr/>
          </p:nvSpPr>
          <p:spPr>
            <a:xfrm>
              <a:off x="3533767" y="6748332"/>
              <a:ext cx="611899" cy="4473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2" h="360">
                  <a:moveTo>
                    <a:pt x="18" y="28"/>
                  </a:moveTo>
                  <a:cubicBezTo>
                    <a:pt x="19" y="59"/>
                    <a:pt x="33" y="187"/>
                    <a:pt x="131" y="269"/>
                  </a:cubicBezTo>
                  <a:cubicBezTo>
                    <a:pt x="210" y="335"/>
                    <a:pt x="325" y="357"/>
                    <a:pt x="473" y="333"/>
                  </a:cubicBezTo>
                  <a:cubicBezTo>
                    <a:pt x="465" y="297"/>
                    <a:pt x="428" y="155"/>
                    <a:pt x="312" y="75"/>
                  </a:cubicBezTo>
                  <a:cubicBezTo>
                    <a:pt x="234" y="21"/>
                    <a:pt x="134" y="5"/>
                    <a:pt x="18" y="28"/>
                  </a:cubicBezTo>
                  <a:close/>
                  <a:moveTo>
                    <a:pt x="362" y="360"/>
                  </a:moveTo>
                  <a:cubicBezTo>
                    <a:pt x="262" y="360"/>
                    <a:pt x="181" y="334"/>
                    <a:pt x="119" y="282"/>
                  </a:cubicBezTo>
                  <a:cubicBezTo>
                    <a:pt x="1" y="183"/>
                    <a:pt x="0" y="27"/>
                    <a:pt x="0" y="21"/>
                  </a:cubicBezTo>
                  <a:cubicBezTo>
                    <a:pt x="0" y="16"/>
                    <a:pt x="3" y="13"/>
                    <a:pt x="7" y="12"/>
                  </a:cubicBezTo>
                  <a:cubicBezTo>
                    <a:pt x="132" y="-14"/>
                    <a:pt x="238" y="2"/>
                    <a:pt x="322" y="61"/>
                  </a:cubicBezTo>
                  <a:cubicBezTo>
                    <a:pt x="462" y="156"/>
                    <a:pt x="490" y="332"/>
                    <a:pt x="492" y="339"/>
                  </a:cubicBezTo>
                  <a:cubicBezTo>
                    <a:pt x="493" y="344"/>
                    <a:pt x="489" y="348"/>
                    <a:pt x="484" y="349"/>
                  </a:cubicBezTo>
                  <a:cubicBezTo>
                    <a:pt x="441" y="356"/>
                    <a:pt x="401" y="360"/>
                    <a:pt x="362" y="36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72" name="Freeform: Shape 371">
              <a:extLst>
                <a:ext uri="{FF2B5EF4-FFF2-40B4-BE49-F238E27FC236}">
                  <a16:creationId xmlns:a16="http://schemas.microsoft.com/office/drawing/2014/main" id="{B26F96C4-C132-48A6-B0B9-B698F1DC2CDC}"/>
                </a:ext>
              </a:extLst>
            </p:cNvPr>
            <p:cNvSpPr/>
            <p:nvPr/>
          </p:nvSpPr>
          <p:spPr>
            <a:xfrm>
              <a:off x="4336339" y="7163326"/>
              <a:ext cx="590713" cy="4037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5" h="325">
                  <a:moveTo>
                    <a:pt x="0" y="321"/>
                  </a:moveTo>
                  <a:cubicBezTo>
                    <a:pt x="0" y="321"/>
                    <a:pt x="122" y="-16"/>
                    <a:pt x="475" y="1"/>
                  </a:cubicBezTo>
                  <a:cubicBezTo>
                    <a:pt x="475" y="1"/>
                    <a:pt x="353" y="369"/>
                    <a:pt x="0" y="321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73" name="Freeform: Shape 372">
              <a:extLst>
                <a:ext uri="{FF2B5EF4-FFF2-40B4-BE49-F238E27FC236}">
                  <a16:creationId xmlns:a16="http://schemas.microsoft.com/office/drawing/2014/main" id="{006CE96A-EB3C-4951-9493-16CBFD128436}"/>
                </a:ext>
              </a:extLst>
            </p:cNvPr>
            <p:cNvSpPr/>
            <p:nvPr/>
          </p:nvSpPr>
          <p:spPr>
            <a:xfrm>
              <a:off x="4325123" y="7152110"/>
              <a:ext cx="611899" cy="4262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2" h="343">
                  <a:moveTo>
                    <a:pt x="22" y="322"/>
                  </a:moveTo>
                  <a:cubicBezTo>
                    <a:pt x="160" y="338"/>
                    <a:pt x="277" y="291"/>
                    <a:pt x="371" y="183"/>
                  </a:cubicBezTo>
                  <a:cubicBezTo>
                    <a:pt x="429" y="116"/>
                    <a:pt x="460" y="45"/>
                    <a:pt x="471" y="18"/>
                  </a:cubicBezTo>
                  <a:cubicBezTo>
                    <a:pt x="333" y="15"/>
                    <a:pt x="215" y="65"/>
                    <a:pt x="122" y="169"/>
                  </a:cubicBezTo>
                  <a:cubicBezTo>
                    <a:pt x="63" y="232"/>
                    <a:pt x="33" y="297"/>
                    <a:pt x="22" y="322"/>
                  </a:cubicBezTo>
                  <a:close/>
                  <a:moveTo>
                    <a:pt x="72" y="343"/>
                  </a:moveTo>
                  <a:cubicBezTo>
                    <a:pt x="51" y="343"/>
                    <a:pt x="30" y="341"/>
                    <a:pt x="8" y="338"/>
                  </a:cubicBezTo>
                  <a:cubicBezTo>
                    <a:pt x="5" y="338"/>
                    <a:pt x="3" y="336"/>
                    <a:pt x="2" y="334"/>
                  </a:cubicBezTo>
                  <a:cubicBezTo>
                    <a:pt x="0" y="332"/>
                    <a:pt x="0" y="329"/>
                    <a:pt x="1" y="326"/>
                  </a:cubicBezTo>
                  <a:cubicBezTo>
                    <a:pt x="2" y="323"/>
                    <a:pt x="33" y="240"/>
                    <a:pt x="107" y="157"/>
                  </a:cubicBezTo>
                  <a:cubicBezTo>
                    <a:pt x="176" y="81"/>
                    <a:pt x="298" y="-8"/>
                    <a:pt x="484" y="1"/>
                  </a:cubicBezTo>
                  <a:cubicBezTo>
                    <a:pt x="487" y="1"/>
                    <a:pt x="490" y="3"/>
                    <a:pt x="491" y="5"/>
                  </a:cubicBezTo>
                  <a:cubicBezTo>
                    <a:pt x="493" y="7"/>
                    <a:pt x="493" y="10"/>
                    <a:pt x="492" y="13"/>
                  </a:cubicBezTo>
                  <a:cubicBezTo>
                    <a:pt x="491" y="16"/>
                    <a:pt x="460" y="107"/>
                    <a:pt x="386" y="194"/>
                  </a:cubicBezTo>
                  <a:cubicBezTo>
                    <a:pt x="324" y="265"/>
                    <a:pt x="222" y="343"/>
                    <a:pt x="72" y="34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74" name="Freeform: Shape 373">
              <a:extLst>
                <a:ext uri="{FF2B5EF4-FFF2-40B4-BE49-F238E27FC236}">
                  <a16:creationId xmlns:a16="http://schemas.microsoft.com/office/drawing/2014/main" id="{3F01D906-7730-4689-AE0F-71AA35E2B6F5}"/>
                </a:ext>
              </a:extLst>
            </p:cNvPr>
            <p:cNvSpPr/>
            <p:nvPr/>
          </p:nvSpPr>
          <p:spPr>
            <a:xfrm>
              <a:off x="3612280" y="6036735"/>
              <a:ext cx="535879" cy="4299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1" h="346">
                  <a:moveTo>
                    <a:pt x="431" y="346"/>
                  </a:moveTo>
                  <a:cubicBezTo>
                    <a:pt x="431" y="346"/>
                    <a:pt x="100" y="335"/>
                    <a:pt x="0" y="0"/>
                  </a:cubicBezTo>
                  <a:cubicBezTo>
                    <a:pt x="0" y="0"/>
                    <a:pt x="364" y="58"/>
                    <a:pt x="431" y="346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75" name="Freeform: Shape 374">
              <a:extLst>
                <a:ext uri="{FF2B5EF4-FFF2-40B4-BE49-F238E27FC236}">
                  <a16:creationId xmlns:a16="http://schemas.microsoft.com/office/drawing/2014/main" id="{1DA7351F-EC49-4FDA-982A-A927AAEF37C7}"/>
                </a:ext>
              </a:extLst>
            </p:cNvPr>
            <p:cNvSpPr/>
            <p:nvPr/>
          </p:nvSpPr>
          <p:spPr>
            <a:xfrm>
              <a:off x="3601063" y="6024273"/>
              <a:ext cx="558311" cy="4523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9" h="364">
                  <a:moveTo>
                    <a:pt x="22" y="20"/>
                  </a:moveTo>
                  <a:cubicBezTo>
                    <a:pt x="75" y="181"/>
                    <a:pt x="183" y="261"/>
                    <a:pt x="266" y="300"/>
                  </a:cubicBezTo>
                  <a:cubicBezTo>
                    <a:pt x="338" y="333"/>
                    <a:pt x="403" y="343"/>
                    <a:pt x="428" y="345"/>
                  </a:cubicBezTo>
                  <a:cubicBezTo>
                    <a:pt x="391" y="207"/>
                    <a:pt x="282" y="126"/>
                    <a:pt x="196" y="82"/>
                  </a:cubicBezTo>
                  <a:cubicBezTo>
                    <a:pt x="121" y="44"/>
                    <a:pt x="51" y="26"/>
                    <a:pt x="22" y="20"/>
                  </a:cubicBezTo>
                  <a:close/>
                  <a:moveTo>
                    <a:pt x="440" y="364"/>
                  </a:moveTo>
                  <a:cubicBezTo>
                    <a:pt x="436" y="364"/>
                    <a:pt x="354" y="361"/>
                    <a:pt x="258" y="316"/>
                  </a:cubicBezTo>
                  <a:cubicBezTo>
                    <a:pt x="170" y="274"/>
                    <a:pt x="53" y="188"/>
                    <a:pt x="0" y="11"/>
                  </a:cubicBezTo>
                  <a:cubicBezTo>
                    <a:pt x="0" y="9"/>
                    <a:pt x="0" y="5"/>
                    <a:pt x="2" y="3"/>
                  </a:cubicBezTo>
                  <a:cubicBezTo>
                    <a:pt x="4" y="1"/>
                    <a:pt x="8" y="-1"/>
                    <a:pt x="11" y="0"/>
                  </a:cubicBezTo>
                  <a:cubicBezTo>
                    <a:pt x="14" y="1"/>
                    <a:pt x="104" y="15"/>
                    <a:pt x="203" y="66"/>
                  </a:cubicBezTo>
                  <a:cubicBezTo>
                    <a:pt x="336" y="133"/>
                    <a:pt x="421" y="233"/>
                    <a:pt x="449" y="353"/>
                  </a:cubicBezTo>
                  <a:cubicBezTo>
                    <a:pt x="450" y="356"/>
                    <a:pt x="449" y="359"/>
                    <a:pt x="447" y="361"/>
                  </a:cubicBezTo>
                  <a:cubicBezTo>
                    <a:pt x="446" y="363"/>
                    <a:pt x="443" y="364"/>
                    <a:pt x="440" y="36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76" name="Freeform: Shape 375">
              <a:extLst>
                <a:ext uri="{FF2B5EF4-FFF2-40B4-BE49-F238E27FC236}">
                  <a16:creationId xmlns:a16="http://schemas.microsoft.com/office/drawing/2014/main" id="{C9F8A5BE-9EEA-460A-BB85-487EE2BEA72A}"/>
                </a:ext>
              </a:extLst>
            </p:cNvPr>
            <p:cNvSpPr/>
            <p:nvPr/>
          </p:nvSpPr>
          <p:spPr>
            <a:xfrm>
              <a:off x="3831616" y="5114525"/>
              <a:ext cx="817527" cy="7913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57" h="636">
                  <a:moveTo>
                    <a:pt x="620" y="0"/>
                  </a:moveTo>
                  <a:lnTo>
                    <a:pt x="36" y="0"/>
                  </a:lnTo>
                  <a:cubicBezTo>
                    <a:pt x="14" y="0"/>
                    <a:pt x="-3" y="18"/>
                    <a:pt x="0" y="40"/>
                  </a:cubicBezTo>
                  <a:lnTo>
                    <a:pt x="67" y="604"/>
                  </a:lnTo>
                  <a:cubicBezTo>
                    <a:pt x="69" y="623"/>
                    <a:pt x="85" y="636"/>
                    <a:pt x="103" y="636"/>
                  </a:cubicBezTo>
                  <a:lnTo>
                    <a:pt x="553" y="636"/>
                  </a:lnTo>
                  <a:cubicBezTo>
                    <a:pt x="571" y="636"/>
                    <a:pt x="587" y="623"/>
                    <a:pt x="589" y="604"/>
                  </a:cubicBezTo>
                  <a:lnTo>
                    <a:pt x="656" y="40"/>
                  </a:lnTo>
                  <a:cubicBezTo>
                    <a:pt x="659" y="18"/>
                    <a:pt x="643" y="0"/>
                    <a:pt x="620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77" name="Freeform: Shape 376">
              <a:extLst>
                <a:ext uri="{FF2B5EF4-FFF2-40B4-BE49-F238E27FC236}">
                  <a16:creationId xmlns:a16="http://schemas.microsoft.com/office/drawing/2014/main" id="{792C34DB-3B9B-4406-837F-790940D3D02D}"/>
                </a:ext>
              </a:extLst>
            </p:cNvPr>
            <p:cNvSpPr/>
            <p:nvPr/>
          </p:nvSpPr>
          <p:spPr>
            <a:xfrm>
              <a:off x="3820400" y="5102063"/>
              <a:ext cx="841205" cy="8150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6" h="655">
                  <a:moveTo>
                    <a:pt x="46" y="18"/>
                  </a:moveTo>
                  <a:cubicBezTo>
                    <a:pt x="38" y="18"/>
                    <a:pt x="30" y="22"/>
                    <a:pt x="25" y="27"/>
                  </a:cubicBezTo>
                  <a:cubicBezTo>
                    <a:pt x="20" y="33"/>
                    <a:pt x="18" y="41"/>
                    <a:pt x="18" y="49"/>
                  </a:cubicBezTo>
                  <a:lnTo>
                    <a:pt x="86" y="614"/>
                  </a:lnTo>
                  <a:cubicBezTo>
                    <a:pt x="87" y="627"/>
                    <a:pt x="99" y="638"/>
                    <a:pt x="113" y="638"/>
                  </a:cubicBezTo>
                  <a:lnTo>
                    <a:pt x="563" y="638"/>
                  </a:lnTo>
                  <a:cubicBezTo>
                    <a:pt x="577" y="638"/>
                    <a:pt x="589" y="627"/>
                    <a:pt x="591" y="614"/>
                  </a:cubicBezTo>
                  <a:lnTo>
                    <a:pt x="658" y="49"/>
                  </a:lnTo>
                  <a:cubicBezTo>
                    <a:pt x="659" y="41"/>
                    <a:pt x="656" y="33"/>
                    <a:pt x="651" y="27"/>
                  </a:cubicBezTo>
                  <a:cubicBezTo>
                    <a:pt x="646" y="22"/>
                    <a:pt x="638" y="18"/>
                    <a:pt x="630" y="18"/>
                  </a:cubicBezTo>
                  <a:close/>
                  <a:moveTo>
                    <a:pt x="563" y="655"/>
                  </a:moveTo>
                  <a:lnTo>
                    <a:pt x="113" y="655"/>
                  </a:lnTo>
                  <a:cubicBezTo>
                    <a:pt x="90" y="655"/>
                    <a:pt x="71" y="638"/>
                    <a:pt x="68" y="616"/>
                  </a:cubicBezTo>
                  <a:lnTo>
                    <a:pt x="0" y="51"/>
                  </a:lnTo>
                  <a:cubicBezTo>
                    <a:pt x="-1" y="38"/>
                    <a:pt x="4" y="25"/>
                    <a:pt x="12" y="16"/>
                  </a:cubicBezTo>
                  <a:cubicBezTo>
                    <a:pt x="21" y="6"/>
                    <a:pt x="33" y="0"/>
                    <a:pt x="46" y="0"/>
                  </a:cubicBezTo>
                  <a:lnTo>
                    <a:pt x="630" y="0"/>
                  </a:lnTo>
                  <a:cubicBezTo>
                    <a:pt x="643" y="0"/>
                    <a:pt x="656" y="6"/>
                    <a:pt x="665" y="16"/>
                  </a:cubicBezTo>
                  <a:cubicBezTo>
                    <a:pt x="672" y="25"/>
                    <a:pt x="677" y="38"/>
                    <a:pt x="676" y="51"/>
                  </a:cubicBezTo>
                  <a:lnTo>
                    <a:pt x="608" y="616"/>
                  </a:lnTo>
                  <a:cubicBezTo>
                    <a:pt x="605" y="638"/>
                    <a:pt x="586" y="655"/>
                    <a:pt x="563" y="65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78" name="Freeform: Shape 377">
              <a:extLst>
                <a:ext uri="{FF2B5EF4-FFF2-40B4-BE49-F238E27FC236}">
                  <a16:creationId xmlns:a16="http://schemas.microsoft.com/office/drawing/2014/main" id="{DBC7263A-C47F-4D2B-AAE0-277119ECD5A7}"/>
                </a:ext>
              </a:extLst>
            </p:cNvPr>
            <p:cNvSpPr/>
            <p:nvPr/>
          </p:nvSpPr>
          <p:spPr>
            <a:xfrm>
              <a:off x="3802953" y="5084616"/>
              <a:ext cx="877346" cy="1283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5" h="104">
                  <a:moveTo>
                    <a:pt x="704" y="44"/>
                  </a:moveTo>
                  <a:cubicBezTo>
                    <a:pt x="707" y="20"/>
                    <a:pt x="689" y="0"/>
                    <a:pt x="666" y="0"/>
                  </a:cubicBezTo>
                  <a:lnTo>
                    <a:pt x="38" y="0"/>
                  </a:lnTo>
                  <a:cubicBezTo>
                    <a:pt x="15" y="0"/>
                    <a:pt x="-3" y="20"/>
                    <a:pt x="0" y="44"/>
                  </a:cubicBezTo>
                  <a:lnTo>
                    <a:pt x="5" y="85"/>
                  </a:lnTo>
                  <a:cubicBezTo>
                    <a:pt x="6" y="96"/>
                    <a:pt x="15" y="104"/>
                    <a:pt x="25" y="104"/>
                  </a:cubicBezTo>
                  <a:lnTo>
                    <a:pt x="679" y="104"/>
                  </a:lnTo>
                  <a:cubicBezTo>
                    <a:pt x="690" y="104"/>
                    <a:pt x="698" y="96"/>
                    <a:pt x="699" y="85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79" name="Freeform: Shape 378">
              <a:extLst>
                <a:ext uri="{FF2B5EF4-FFF2-40B4-BE49-F238E27FC236}">
                  <a16:creationId xmlns:a16="http://schemas.microsoft.com/office/drawing/2014/main" id="{8CE95272-A063-4FC2-89D4-3C6C071612F5}"/>
                </a:ext>
              </a:extLst>
            </p:cNvPr>
            <p:cNvSpPr/>
            <p:nvPr/>
          </p:nvSpPr>
          <p:spPr>
            <a:xfrm>
              <a:off x="3802953" y="5084616"/>
              <a:ext cx="877346" cy="1283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5" h="104">
                  <a:moveTo>
                    <a:pt x="666" y="0"/>
                  </a:moveTo>
                  <a:lnTo>
                    <a:pt x="38" y="0"/>
                  </a:lnTo>
                  <a:cubicBezTo>
                    <a:pt x="15" y="0"/>
                    <a:pt x="-3" y="20"/>
                    <a:pt x="0" y="44"/>
                  </a:cubicBezTo>
                  <a:lnTo>
                    <a:pt x="5" y="85"/>
                  </a:lnTo>
                  <a:cubicBezTo>
                    <a:pt x="6" y="96"/>
                    <a:pt x="15" y="104"/>
                    <a:pt x="25" y="104"/>
                  </a:cubicBezTo>
                  <a:lnTo>
                    <a:pt x="679" y="104"/>
                  </a:lnTo>
                  <a:cubicBezTo>
                    <a:pt x="690" y="104"/>
                    <a:pt x="698" y="96"/>
                    <a:pt x="699" y="85"/>
                  </a:cubicBezTo>
                  <a:lnTo>
                    <a:pt x="704" y="44"/>
                  </a:lnTo>
                  <a:cubicBezTo>
                    <a:pt x="707" y="20"/>
                    <a:pt x="689" y="0"/>
                    <a:pt x="666" y="0"/>
                  </a:cubicBezTo>
                  <a:close/>
                </a:path>
              </a:pathLst>
            </a:custGeom>
            <a:solidFill>
              <a:schemeClr val="accent3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80" name="Freeform: Shape 379">
              <a:extLst>
                <a:ext uri="{FF2B5EF4-FFF2-40B4-BE49-F238E27FC236}">
                  <a16:creationId xmlns:a16="http://schemas.microsoft.com/office/drawing/2014/main" id="{008BF365-D70F-45F7-9FC7-01551B1A9B5A}"/>
                </a:ext>
              </a:extLst>
            </p:cNvPr>
            <p:cNvSpPr/>
            <p:nvPr/>
          </p:nvSpPr>
          <p:spPr>
            <a:xfrm>
              <a:off x="3790490" y="5073396"/>
              <a:ext cx="901024" cy="1495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4" h="121">
                  <a:moveTo>
                    <a:pt x="47" y="18"/>
                  </a:moveTo>
                  <a:cubicBezTo>
                    <a:pt x="39" y="18"/>
                    <a:pt x="31" y="22"/>
                    <a:pt x="25" y="28"/>
                  </a:cubicBezTo>
                  <a:cubicBezTo>
                    <a:pt x="19" y="34"/>
                    <a:pt x="17" y="43"/>
                    <a:pt x="17" y="52"/>
                  </a:cubicBezTo>
                  <a:lnTo>
                    <a:pt x="22" y="93"/>
                  </a:lnTo>
                  <a:cubicBezTo>
                    <a:pt x="23" y="99"/>
                    <a:pt x="28" y="103"/>
                    <a:pt x="34" y="103"/>
                  </a:cubicBezTo>
                  <a:lnTo>
                    <a:pt x="688" y="103"/>
                  </a:lnTo>
                  <a:cubicBezTo>
                    <a:pt x="694" y="103"/>
                    <a:pt x="699" y="99"/>
                    <a:pt x="700" y="93"/>
                  </a:cubicBezTo>
                  <a:lnTo>
                    <a:pt x="705" y="52"/>
                  </a:lnTo>
                  <a:lnTo>
                    <a:pt x="713" y="53"/>
                  </a:lnTo>
                  <a:lnTo>
                    <a:pt x="705" y="52"/>
                  </a:lnTo>
                  <a:cubicBezTo>
                    <a:pt x="705" y="43"/>
                    <a:pt x="703" y="34"/>
                    <a:pt x="697" y="28"/>
                  </a:cubicBezTo>
                  <a:cubicBezTo>
                    <a:pt x="692" y="22"/>
                    <a:pt x="683" y="18"/>
                    <a:pt x="675" y="18"/>
                  </a:cubicBezTo>
                  <a:close/>
                  <a:moveTo>
                    <a:pt x="688" y="121"/>
                  </a:moveTo>
                  <a:lnTo>
                    <a:pt x="34" y="121"/>
                  </a:lnTo>
                  <a:cubicBezTo>
                    <a:pt x="19" y="121"/>
                    <a:pt x="6" y="110"/>
                    <a:pt x="5" y="95"/>
                  </a:cubicBezTo>
                  <a:lnTo>
                    <a:pt x="0" y="53"/>
                  </a:lnTo>
                  <a:cubicBezTo>
                    <a:pt x="-2" y="40"/>
                    <a:pt x="3" y="27"/>
                    <a:pt x="11" y="16"/>
                  </a:cubicBezTo>
                  <a:cubicBezTo>
                    <a:pt x="20" y="6"/>
                    <a:pt x="34" y="0"/>
                    <a:pt x="47" y="0"/>
                  </a:cubicBezTo>
                  <a:lnTo>
                    <a:pt x="675" y="0"/>
                  </a:lnTo>
                  <a:cubicBezTo>
                    <a:pt x="689" y="0"/>
                    <a:pt x="702" y="6"/>
                    <a:pt x="711" y="16"/>
                  </a:cubicBezTo>
                  <a:cubicBezTo>
                    <a:pt x="719" y="27"/>
                    <a:pt x="724" y="40"/>
                    <a:pt x="723" y="53"/>
                  </a:cubicBezTo>
                  <a:lnTo>
                    <a:pt x="718" y="95"/>
                  </a:lnTo>
                  <a:cubicBezTo>
                    <a:pt x="716" y="110"/>
                    <a:pt x="703" y="121"/>
                    <a:pt x="688" y="12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81" name="Freeform: Shape 380">
              <a:extLst>
                <a:ext uri="{FF2B5EF4-FFF2-40B4-BE49-F238E27FC236}">
                  <a16:creationId xmlns:a16="http://schemas.microsoft.com/office/drawing/2014/main" id="{36DEB6E5-3467-4810-A0A2-B8EE3C15D580}"/>
                </a:ext>
              </a:extLst>
            </p:cNvPr>
            <p:cNvSpPr/>
            <p:nvPr/>
          </p:nvSpPr>
          <p:spPr>
            <a:xfrm>
              <a:off x="3389204" y="5298967"/>
              <a:ext cx="312804" cy="4212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2" h="339">
                  <a:moveTo>
                    <a:pt x="179" y="64"/>
                  </a:moveTo>
                  <a:cubicBezTo>
                    <a:pt x="172" y="60"/>
                    <a:pt x="168" y="52"/>
                    <a:pt x="172" y="44"/>
                  </a:cubicBezTo>
                  <a:cubicBezTo>
                    <a:pt x="174" y="36"/>
                    <a:pt x="183" y="33"/>
                    <a:pt x="191" y="36"/>
                  </a:cubicBezTo>
                  <a:cubicBezTo>
                    <a:pt x="198" y="39"/>
                    <a:pt x="202" y="48"/>
                    <a:pt x="199" y="55"/>
                  </a:cubicBezTo>
                  <a:cubicBezTo>
                    <a:pt x="196" y="64"/>
                    <a:pt x="187" y="67"/>
                    <a:pt x="179" y="64"/>
                  </a:cubicBezTo>
                  <a:close/>
                  <a:moveTo>
                    <a:pt x="252" y="122"/>
                  </a:moveTo>
                  <a:lnTo>
                    <a:pt x="248" y="44"/>
                  </a:lnTo>
                  <a:cubicBezTo>
                    <a:pt x="248" y="41"/>
                    <a:pt x="246" y="38"/>
                    <a:pt x="242" y="36"/>
                  </a:cubicBezTo>
                  <a:lnTo>
                    <a:pt x="198" y="18"/>
                  </a:lnTo>
                  <a:lnTo>
                    <a:pt x="153" y="1"/>
                  </a:lnTo>
                  <a:cubicBezTo>
                    <a:pt x="150" y="-1"/>
                    <a:pt x="147" y="-1"/>
                    <a:pt x="145" y="2"/>
                  </a:cubicBezTo>
                  <a:lnTo>
                    <a:pt x="88" y="55"/>
                  </a:lnTo>
                  <a:cubicBezTo>
                    <a:pt x="85" y="57"/>
                    <a:pt x="83" y="59"/>
                    <a:pt x="82" y="62"/>
                  </a:cubicBezTo>
                  <a:lnTo>
                    <a:pt x="1" y="260"/>
                  </a:lnTo>
                  <a:cubicBezTo>
                    <a:pt x="-2" y="268"/>
                    <a:pt x="2" y="278"/>
                    <a:pt x="11" y="282"/>
                  </a:cubicBezTo>
                  <a:lnTo>
                    <a:pt x="146" y="337"/>
                  </a:lnTo>
                  <a:cubicBezTo>
                    <a:pt x="155" y="340"/>
                    <a:pt x="166" y="337"/>
                    <a:pt x="168" y="328"/>
                  </a:cubicBezTo>
                  <a:lnTo>
                    <a:pt x="250" y="131"/>
                  </a:lnTo>
                  <a:cubicBezTo>
                    <a:pt x="251" y="128"/>
                    <a:pt x="252" y="125"/>
                    <a:pt x="252" y="122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82" name="Freeform: Shape 381">
              <a:extLst>
                <a:ext uri="{FF2B5EF4-FFF2-40B4-BE49-F238E27FC236}">
                  <a16:creationId xmlns:a16="http://schemas.microsoft.com/office/drawing/2014/main" id="{AB0DD54C-9825-4AC4-B1E0-F1B1ED5A38B2}"/>
                </a:ext>
              </a:extLst>
            </p:cNvPr>
            <p:cNvSpPr/>
            <p:nvPr/>
          </p:nvSpPr>
          <p:spPr>
            <a:xfrm>
              <a:off x="3380481" y="5290244"/>
              <a:ext cx="329005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5" h="352">
                  <a:moveTo>
                    <a:pt x="192" y="48"/>
                  </a:moveTo>
                  <a:cubicBezTo>
                    <a:pt x="191" y="48"/>
                    <a:pt x="190" y="49"/>
                    <a:pt x="189" y="49"/>
                  </a:cubicBezTo>
                  <a:cubicBezTo>
                    <a:pt x="187" y="50"/>
                    <a:pt x="185" y="51"/>
                    <a:pt x="185" y="54"/>
                  </a:cubicBezTo>
                  <a:cubicBezTo>
                    <a:pt x="183" y="56"/>
                    <a:pt x="183" y="58"/>
                    <a:pt x="185" y="60"/>
                  </a:cubicBezTo>
                  <a:cubicBezTo>
                    <a:pt x="185" y="62"/>
                    <a:pt x="187" y="64"/>
                    <a:pt x="189" y="64"/>
                  </a:cubicBezTo>
                  <a:cubicBezTo>
                    <a:pt x="193" y="66"/>
                    <a:pt x="198" y="64"/>
                    <a:pt x="200" y="60"/>
                  </a:cubicBezTo>
                  <a:cubicBezTo>
                    <a:pt x="201" y="58"/>
                    <a:pt x="201" y="56"/>
                    <a:pt x="200" y="54"/>
                  </a:cubicBezTo>
                  <a:cubicBezTo>
                    <a:pt x="199" y="51"/>
                    <a:pt x="198" y="50"/>
                    <a:pt x="196" y="49"/>
                  </a:cubicBezTo>
                  <a:cubicBezTo>
                    <a:pt x="194" y="49"/>
                    <a:pt x="193" y="48"/>
                    <a:pt x="192" y="48"/>
                  </a:cubicBezTo>
                  <a:close/>
                  <a:moveTo>
                    <a:pt x="192" y="78"/>
                  </a:moveTo>
                  <a:cubicBezTo>
                    <a:pt x="190" y="78"/>
                    <a:pt x="186" y="78"/>
                    <a:pt x="184" y="77"/>
                  </a:cubicBezTo>
                  <a:cubicBezTo>
                    <a:pt x="179" y="75"/>
                    <a:pt x="174" y="71"/>
                    <a:pt x="173" y="66"/>
                  </a:cubicBezTo>
                  <a:cubicBezTo>
                    <a:pt x="170" y="60"/>
                    <a:pt x="170" y="54"/>
                    <a:pt x="173" y="48"/>
                  </a:cubicBezTo>
                  <a:cubicBezTo>
                    <a:pt x="174" y="43"/>
                    <a:pt x="179" y="39"/>
                    <a:pt x="184" y="37"/>
                  </a:cubicBezTo>
                  <a:cubicBezTo>
                    <a:pt x="189" y="35"/>
                    <a:pt x="195" y="34"/>
                    <a:pt x="201" y="37"/>
                  </a:cubicBezTo>
                  <a:cubicBezTo>
                    <a:pt x="206" y="39"/>
                    <a:pt x="210" y="43"/>
                    <a:pt x="212" y="48"/>
                  </a:cubicBezTo>
                  <a:cubicBezTo>
                    <a:pt x="215" y="54"/>
                    <a:pt x="215" y="60"/>
                    <a:pt x="212" y="65"/>
                  </a:cubicBezTo>
                  <a:cubicBezTo>
                    <a:pt x="210" y="71"/>
                    <a:pt x="206" y="75"/>
                    <a:pt x="201" y="77"/>
                  </a:cubicBezTo>
                  <a:cubicBezTo>
                    <a:pt x="198" y="78"/>
                    <a:pt x="195" y="78"/>
                    <a:pt x="192" y="78"/>
                  </a:cubicBezTo>
                  <a:close/>
                  <a:moveTo>
                    <a:pt x="157" y="13"/>
                  </a:moveTo>
                  <a:lnTo>
                    <a:pt x="157" y="14"/>
                  </a:lnTo>
                  <a:lnTo>
                    <a:pt x="99" y="67"/>
                  </a:lnTo>
                  <a:cubicBezTo>
                    <a:pt x="98" y="68"/>
                    <a:pt x="97" y="70"/>
                    <a:pt x="95" y="72"/>
                  </a:cubicBezTo>
                  <a:lnTo>
                    <a:pt x="15" y="269"/>
                  </a:lnTo>
                  <a:cubicBezTo>
                    <a:pt x="12" y="274"/>
                    <a:pt x="15" y="280"/>
                    <a:pt x="21" y="283"/>
                  </a:cubicBezTo>
                  <a:lnTo>
                    <a:pt x="156" y="338"/>
                  </a:lnTo>
                  <a:cubicBezTo>
                    <a:pt x="162" y="340"/>
                    <a:pt x="168" y="338"/>
                    <a:pt x="169" y="333"/>
                  </a:cubicBezTo>
                  <a:lnTo>
                    <a:pt x="251" y="135"/>
                  </a:lnTo>
                  <a:cubicBezTo>
                    <a:pt x="251" y="134"/>
                    <a:pt x="252" y="131"/>
                    <a:pt x="252" y="129"/>
                  </a:cubicBezTo>
                  <a:lnTo>
                    <a:pt x="248" y="51"/>
                  </a:lnTo>
                  <a:cubicBezTo>
                    <a:pt x="248" y="51"/>
                    <a:pt x="248" y="50"/>
                    <a:pt x="247" y="50"/>
                  </a:cubicBezTo>
                  <a:lnTo>
                    <a:pt x="158" y="14"/>
                  </a:lnTo>
                  <a:cubicBezTo>
                    <a:pt x="158" y="13"/>
                    <a:pt x="157" y="13"/>
                    <a:pt x="157" y="13"/>
                  </a:cubicBezTo>
                  <a:close/>
                  <a:moveTo>
                    <a:pt x="160" y="352"/>
                  </a:moveTo>
                  <a:cubicBezTo>
                    <a:pt x="157" y="352"/>
                    <a:pt x="154" y="351"/>
                    <a:pt x="151" y="350"/>
                  </a:cubicBezTo>
                  <a:lnTo>
                    <a:pt x="16" y="295"/>
                  </a:lnTo>
                  <a:cubicBezTo>
                    <a:pt x="4" y="289"/>
                    <a:pt x="-3" y="276"/>
                    <a:pt x="2" y="264"/>
                  </a:cubicBezTo>
                  <a:lnTo>
                    <a:pt x="83" y="67"/>
                  </a:lnTo>
                  <a:cubicBezTo>
                    <a:pt x="85" y="63"/>
                    <a:pt x="87" y="59"/>
                    <a:pt x="90" y="57"/>
                  </a:cubicBezTo>
                  <a:lnTo>
                    <a:pt x="147" y="4"/>
                  </a:lnTo>
                  <a:cubicBezTo>
                    <a:pt x="152" y="-1"/>
                    <a:pt x="158" y="-1"/>
                    <a:pt x="163" y="1"/>
                  </a:cubicBezTo>
                  <a:lnTo>
                    <a:pt x="253" y="37"/>
                  </a:lnTo>
                  <a:cubicBezTo>
                    <a:pt x="257" y="40"/>
                    <a:pt x="261" y="45"/>
                    <a:pt x="262" y="50"/>
                  </a:cubicBezTo>
                  <a:lnTo>
                    <a:pt x="265" y="129"/>
                  </a:lnTo>
                  <a:cubicBezTo>
                    <a:pt x="265" y="133"/>
                    <a:pt x="265" y="136"/>
                    <a:pt x="263" y="140"/>
                  </a:cubicBezTo>
                  <a:lnTo>
                    <a:pt x="181" y="338"/>
                  </a:lnTo>
                  <a:cubicBezTo>
                    <a:pt x="179" y="347"/>
                    <a:pt x="169" y="352"/>
                    <a:pt x="160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83" name="Freeform: Shape 382">
              <a:extLst>
                <a:ext uri="{FF2B5EF4-FFF2-40B4-BE49-F238E27FC236}">
                  <a16:creationId xmlns:a16="http://schemas.microsoft.com/office/drawing/2014/main" id="{4706D0A9-A5E7-436F-87FA-62E5D2CC4405}"/>
                </a:ext>
              </a:extLst>
            </p:cNvPr>
            <p:cNvSpPr/>
            <p:nvPr/>
          </p:nvSpPr>
          <p:spPr>
            <a:xfrm>
              <a:off x="3480179" y="5454746"/>
              <a:ext cx="138331" cy="1532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2" h="124">
                  <a:moveTo>
                    <a:pt x="92" y="77"/>
                  </a:moveTo>
                  <a:cubicBezTo>
                    <a:pt x="82" y="73"/>
                    <a:pt x="66" y="103"/>
                    <a:pt x="77" y="109"/>
                  </a:cubicBezTo>
                  <a:cubicBezTo>
                    <a:pt x="87" y="112"/>
                    <a:pt x="102" y="82"/>
                    <a:pt x="92" y="77"/>
                  </a:cubicBezTo>
                  <a:close/>
                  <a:moveTo>
                    <a:pt x="97" y="64"/>
                  </a:moveTo>
                  <a:cubicBezTo>
                    <a:pt x="131" y="77"/>
                    <a:pt x="101" y="136"/>
                    <a:pt x="71" y="121"/>
                  </a:cubicBezTo>
                  <a:cubicBezTo>
                    <a:pt x="37" y="109"/>
                    <a:pt x="67" y="50"/>
                    <a:pt x="97" y="64"/>
                  </a:cubicBezTo>
                  <a:close/>
                  <a:moveTo>
                    <a:pt x="7" y="94"/>
                  </a:moveTo>
                  <a:cubicBezTo>
                    <a:pt x="26" y="78"/>
                    <a:pt x="72" y="40"/>
                    <a:pt x="91" y="23"/>
                  </a:cubicBezTo>
                  <a:cubicBezTo>
                    <a:pt x="97" y="26"/>
                    <a:pt x="100" y="26"/>
                    <a:pt x="106" y="29"/>
                  </a:cubicBezTo>
                  <a:cubicBezTo>
                    <a:pt x="83" y="48"/>
                    <a:pt x="44" y="80"/>
                    <a:pt x="21" y="100"/>
                  </a:cubicBezTo>
                  <a:cubicBezTo>
                    <a:pt x="15" y="97"/>
                    <a:pt x="15" y="97"/>
                    <a:pt x="7" y="94"/>
                  </a:cubicBezTo>
                  <a:close/>
                  <a:moveTo>
                    <a:pt x="36" y="14"/>
                  </a:moveTo>
                  <a:cubicBezTo>
                    <a:pt x="25" y="10"/>
                    <a:pt x="10" y="41"/>
                    <a:pt x="21" y="46"/>
                  </a:cubicBezTo>
                  <a:cubicBezTo>
                    <a:pt x="31" y="49"/>
                    <a:pt x="47" y="20"/>
                    <a:pt x="36" y="14"/>
                  </a:cubicBezTo>
                  <a:close/>
                  <a:moveTo>
                    <a:pt x="42" y="2"/>
                  </a:moveTo>
                  <a:cubicBezTo>
                    <a:pt x="75" y="14"/>
                    <a:pt x="46" y="73"/>
                    <a:pt x="15" y="58"/>
                  </a:cubicBezTo>
                  <a:cubicBezTo>
                    <a:pt x="-18" y="45"/>
                    <a:pt x="11" y="-13"/>
                    <a:pt x="42" y="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84" name="Freeform: Shape 383">
              <a:extLst>
                <a:ext uri="{FF2B5EF4-FFF2-40B4-BE49-F238E27FC236}">
                  <a16:creationId xmlns:a16="http://schemas.microsoft.com/office/drawing/2014/main" id="{D53EFC45-42BE-4CF0-A2F9-12D4CA5CCFD0}"/>
                </a:ext>
              </a:extLst>
            </p:cNvPr>
            <p:cNvSpPr/>
            <p:nvPr/>
          </p:nvSpPr>
          <p:spPr>
            <a:xfrm>
              <a:off x="3618511" y="5084616"/>
              <a:ext cx="631838" cy="2679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8" h="216">
                  <a:moveTo>
                    <a:pt x="7" y="216"/>
                  </a:moveTo>
                  <a:cubicBezTo>
                    <a:pt x="6" y="216"/>
                    <a:pt x="5" y="216"/>
                    <a:pt x="4" y="215"/>
                  </a:cubicBezTo>
                  <a:cubicBezTo>
                    <a:pt x="1" y="214"/>
                    <a:pt x="-1" y="209"/>
                    <a:pt x="1" y="206"/>
                  </a:cubicBezTo>
                  <a:cubicBezTo>
                    <a:pt x="2" y="204"/>
                    <a:pt x="71" y="57"/>
                    <a:pt x="270" y="55"/>
                  </a:cubicBezTo>
                  <a:cubicBezTo>
                    <a:pt x="419" y="52"/>
                    <a:pt x="497" y="2"/>
                    <a:pt x="498" y="1"/>
                  </a:cubicBezTo>
                  <a:cubicBezTo>
                    <a:pt x="501" y="-1"/>
                    <a:pt x="505" y="0"/>
                    <a:pt x="507" y="3"/>
                  </a:cubicBezTo>
                  <a:cubicBezTo>
                    <a:pt x="509" y="6"/>
                    <a:pt x="508" y="10"/>
                    <a:pt x="505" y="12"/>
                  </a:cubicBezTo>
                  <a:cubicBezTo>
                    <a:pt x="502" y="14"/>
                    <a:pt x="424" y="66"/>
                    <a:pt x="270" y="68"/>
                  </a:cubicBezTo>
                  <a:cubicBezTo>
                    <a:pt x="81" y="71"/>
                    <a:pt x="14" y="210"/>
                    <a:pt x="13" y="212"/>
                  </a:cubicBezTo>
                  <a:cubicBezTo>
                    <a:pt x="12" y="214"/>
                    <a:pt x="10" y="216"/>
                    <a:pt x="7" y="21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85" name="Freeform: Shape 384">
              <a:extLst>
                <a:ext uri="{FF2B5EF4-FFF2-40B4-BE49-F238E27FC236}">
                  <a16:creationId xmlns:a16="http://schemas.microsoft.com/office/drawing/2014/main" id="{FF2E4A49-ABA4-4F1B-85BE-C3EB3614E361}"/>
                </a:ext>
              </a:extLst>
            </p:cNvPr>
            <p:cNvSpPr/>
            <p:nvPr/>
          </p:nvSpPr>
          <p:spPr>
            <a:xfrm>
              <a:off x="3876477" y="4841601"/>
              <a:ext cx="352683" cy="2330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188">
                  <a:moveTo>
                    <a:pt x="283" y="185"/>
                  </a:moveTo>
                  <a:cubicBezTo>
                    <a:pt x="283" y="185"/>
                    <a:pt x="-18" y="215"/>
                    <a:pt x="1" y="105"/>
                  </a:cubicBezTo>
                  <a:cubicBezTo>
                    <a:pt x="29" y="-55"/>
                    <a:pt x="103" y="-28"/>
                    <a:pt x="284" y="16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86" name="Freeform: Shape 385">
              <a:extLst>
                <a:ext uri="{FF2B5EF4-FFF2-40B4-BE49-F238E27FC236}">
                  <a16:creationId xmlns:a16="http://schemas.microsoft.com/office/drawing/2014/main" id="{9F266F4F-C8A6-416A-8A12-857B45272860}"/>
                </a:ext>
              </a:extLst>
            </p:cNvPr>
            <p:cNvSpPr/>
            <p:nvPr/>
          </p:nvSpPr>
          <p:spPr>
            <a:xfrm>
              <a:off x="3865264" y="4830385"/>
              <a:ext cx="375115" cy="2567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2" h="207">
                  <a:moveTo>
                    <a:pt x="78" y="18"/>
                  </a:moveTo>
                  <a:cubicBezTo>
                    <a:pt x="74" y="18"/>
                    <a:pt x="71" y="18"/>
                    <a:pt x="67" y="20"/>
                  </a:cubicBezTo>
                  <a:cubicBezTo>
                    <a:pt x="44" y="26"/>
                    <a:pt x="28" y="58"/>
                    <a:pt x="18" y="115"/>
                  </a:cubicBezTo>
                  <a:cubicBezTo>
                    <a:pt x="15" y="129"/>
                    <a:pt x="19" y="140"/>
                    <a:pt x="28" y="150"/>
                  </a:cubicBezTo>
                  <a:cubicBezTo>
                    <a:pt x="74" y="200"/>
                    <a:pt x="245" y="189"/>
                    <a:pt x="282" y="186"/>
                  </a:cubicBezTo>
                  <a:lnTo>
                    <a:pt x="283" y="174"/>
                  </a:lnTo>
                  <a:cubicBezTo>
                    <a:pt x="180" y="66"/>
                    <a:pt x="117" y="18"/>
                    <a:pt x="78" y="18"/>
                  </a:cubicBezTo>
                  <a:close/>
                  <a:moveTo>
                    <a:pt x="205" y="207"/>
                  </a:moveTo>
                  <a:cubicBezTo>
                    <a:pt x="138" y="207"/>
                    <a:pt x="49" y="199"/>
                    <a:pt x="15" y="162"/>
                  </a:cubicBezTo>
                  <a:cubicBezTo>
                    <a:pt x="2" y="148"/>
                    <a:pt x="-3" y="132"/>
                    <a:pt x="1" y="112"/>
                  </a:cubicBezTo>
                  <a:cubicBezTo>
                    <a:pt x="13" y="46"/>
                    <a:pt x="31" y="12"/>
                    <a:pt x="62" y="3"/>
                  </a:cubicBezTo>
                  <a:cubicBezTo>
                    <a:pt x="108" y="-12"/>
                    <a:pt x="174" y="34"/>
                    <a:pt x="299" y="165"/>
                  </a:cubicBezTo>
                  <a:lnTo>
                    <a:pt x="302" y="168"/>
                  </a:lnTo>
                  <a:lnTo>
                    <a:pt x="299" y="202"/>
                  </a:lnTo>
                  <a:lnTo>
                    <a:pt x="291" y="203"/>
                  </a:lnTo>
                  <a:cubicBezTo>
                    <a:pt x="288" y="203"/>
                    <a:pt x="251" y="207"/>
                    <a:pt x="205" y="20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87" name="Freeform: Shape 386">
              <a:extLst>
                <a:ext uri="{FF2B5EF4-FFF2-40B4-BE49-F238E27FC236}">
                  <a16:creationId xmlns:a16="http://schemas.microsoft.com/office/drawing/2014/main" id="{9534AACE-CB59-41B9-9F95-8B0AE531FB2F}"/>
                </a:ext>
              </a:extLst>
            </p:cNvPr>
            <p:cNvSpPr/>
            <p:nvPr/>
          </p:nvSpPr>
          <p:spPr>
            <a:xfrm>
              <a:off x="3876477" y="4957500"/>
              <a:ext cx="341467" cy="1183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5" h="96">
                  <a:moveTo>
                    <a:pt x="275" y="93"/>
                  </a:moveTo>
                  <a:cubicBezTo>
                    <a:pt x="235" y="75"/>
                    <a:pt x="87" y="9"/>
                    <a:pt x="37" y="1"/>
                  </a:cubicBezTo>
                  <a:cubicBezTo>
                    <a:pt x="19" y="-2"/>
                    <a:pt x="8" y="4"/>
                    <a:pt x="1" y="12"/>
                  </a:cubicBezTo>
                  <a:cubicBezTo>
                    <a:pt x="-15" y="111"/>
                    <a:pt x="228" y="97"/>
                    <a:pt x="275" y="9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88" name="Freeform: Shape 387">
              <a:extLst>
                <a:ext uri="{FF2B5EF4-FFF2-40B4-BE49-F238E27FC236}">
                  <a16:creationId xmlns:a16="http://schemas.microsoft.com/office/drawing/2014/main" id="{865825A1-4017-457C-96FF-00BF573CC5E2}"/>
                </a:ext>
              </a:extLst>
            </p:cNvPr>
            <p:cNvSpPr/>
            <p:nvPr/>
          </p:nvSpPr>
          <p:spPr>
            <a:xfrm>
              <a:off x="4276520" y="4841601"/>
              <a:ext cx="352683" cy="2330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188">
                  <a:moveTo>
                    <a:pt x="2" y="185"/>
                  </a:moveTo>
                  <a:cubicBezTo>
                    <a:pt x="2" y="185"/>
                    <a:pt x="303" y="215"/>
                    <a:pt x="283" y="105"/>
                  </a:cubicBezTo>
                  <a:cubicBezTo>
                    <a:pt x="255" y="-55"/>
                    <a:pt x="182" y="-28"/>
                    <a:pt x="0" y="16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89" name="Freeform: Shape 388">
              <a:extLst>
                <a:ext uri="{FF2B5EF4-FFF2-40B4-BE49-F238E27FC236}">
                  <a16:creationId xmlns:a16="http://schemas.microsoft.com/office/drawing/2014/main" id="{FC36AC51-0856-4686-9827-7458C758ED5B}"/>
                </a:ext>
              </a:extLst>
            </p:cNvPr>
            <p:cNvSpPr/>
            <p:nvPr/>
          </p:nvSpPr>
          <p:spPr>
            <a:xfrm>
              <a:off x="4264058" y="4830385"/>
              <a:ext cx="376361" cy="2567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3" h="207">
                  <a:moveTo>
                    <a:pt x="21" y="186"/>
                  </a:moveTo>
                  <a:cubicBezTo>
                    <a:pt x="58" y="189"/>
                    <a:pt x="229" y="200"/>
                    <a:pt x="275" y="150"/>
                  </a:cubicBezTo>
                  <a:cubicBezTo>
                    <a:pt x="284" y="140"/>
                    <a:pt x="287" y="129"/>
                    <a:pt x="285" y="115"/>
                  </a:cubicBezTo>
                  <a:cubicBezTo>
                    <a:pt x="274" y="58"/>
                    <a:pt x="258" y="26"/>
                    <a:pt x="236" y="20"/>
                  </a:cubicBezTo>
                  <a:cubicBezTo>
                    <a:pt x="199" y="8"/>
                    <a:pt x="134" y="55"/>
                    <a:pt x="19" y="174"/>
                  </a:cubicBezTo>
                  <a:close/>
                  <a:moveTo>
                    <a:pt x="98" y="207"/>
                  </a:moveTo>
                  <a:cubicBezTo>
                    <a:pt x="51" y="207"/>
                    <a:pt x="15" y="203"/>
                    <a:pt x="11" y="203"/>
                  </a:cubicBezTo>
                  <a:lnTo>
                    <a:pt x="4" y="202"/>
                  </a:lnTo>
                  <a:lnTo>
                    <a:pt x="0" y="168"/>
                  </a:lnTo>
                  <a:lnTo>
                    <a:pt x="4" y="165"/>
                  </a:lnTo>
                  <a:cubicBezTo>
                    <a:pt x="129" y="34"/>
                    <a:pt x="195" y="-12"/>
                    <a:pt x="241" y="3"/>
                  </a:cubicBezTo>
                  <a:cubicBezTo>
                    <a:pt x="271" y="12"/>
                    <a:pt x="290" y="46"/>
                    <a:pt x="302" y="112"/>
                  </a:cubicBezTo>
                  <a:cubicBezTo>
                    <a:pt x="305" y="132"/>
                    <a:pt x="301" y="148"/>
                    <a:pt x="288" y="162"/>
                  </a:cubicBezTo>
                  <a:cubicBezTo>
                    <a:pt x="253" y="199"/>
                    <a:pt x="165" y="207"/>
                    <a:pt x="98" y="20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90" name="Freeform: Shape 389">
              <a:extLst>
                <a:ext uri="{FF2B5EF4-FFF2-40B4-BE49-F238E27FC236}">
                  <a16:creationId xmlns:a16="http://schemas.microsoft.com/office/drawing/2014/main" id="{A7FA925D-C63E-4C73-8E62-8CDCAC20B398}"/>
                </a:ext>
              </a:extLst>
            </p:cNvPr>
            <p:cNvSpPr/>
            <p:nvPr/>
          </p:nvSpPr>
          <p:spPr>
            <a:xfrm>
              <a:off x="4288982" y="4957500"/>
              <a:ext cx="340221" cy="1183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4" h="96">
                  <a:moveTo>
                    <a:pt x="0" y="93"/>
                  </a:moveTo>
                  <a:cubicBezTo>
                    <a:pt x="40" y="75"/>
                    <a:pt x="188" y="9"/>
                    <a:pt x="237" y="1"/>
                  </a:cubicBezTo>
                  <a:cubicBezTo>
                    <a:pt x="256" y="-2"/>
                    <a:pt x="267" y="4"/>
                    <a:pt x="273" y="12"/>
                  </a:cubicBezTo>
                  <a:cubicBezTo>
                    <a:pt x="289" y="111"/>
                    <a:pt x="47" y="97"/>
                    <a:pt x="0" y="9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91" name="Freeform: Shape 390">
              <a:extLst>
                <a:ext uri="{FF2B5EF4-FFF2-40B4-BE49-F238E27FC236}">
                  <a16:creationId xmlns:a16="http://schemas.microsoft.com/office/drawing/2014/main" id="{9CEBA17D-6CAF-4303-A4DD-03989683ECA4}"/>
                </a:ext>
              </a:extLst>
            </p:cNvPr>
            <p:cNvSpPr/>
            <p:nvPr/>
          </p:nvSpPr>
          <p:spPr>
            <a:xfrm>
              <a:off x="4174326" y="4986164"/>
              <a:ext cx="140824" cy="996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4" h="81">
                  <a:moveTo>
                    <a:pt x="78" y="0"/>
                  </a:moveTo>
                  <a:lnTo>
                    <a:pt x="35" y="0"/>
                  </a:lnTo>
                  <a:cubicBezTo>
                    <a:pt x="15" y="0"/>
                    <a:pt x="0" y="16"/>
                    <a:pt x="0" y="36"/>
                  </a:cubicBezTo>
                  <a:lnTo>
                    <a:pt x="0" y="46"/>
                  </a:lnTo>
                  <a:cubicBezTo>
                    <a:pt x="0" y="65"/>
                    <a:pt x="15" y="81"/>
                    <a:pt x="35" y="81"/>
                  </a:cubicBezTo>
                  <a:lnTo>
                    <a:pt x="78" y="81"/>
                  </a:lnTo>
                  <a:cubicBezTo>
                    <a:pt x="97" y="81"/>
                    <a:pt x="114" y="65"/>
                    <a:pt x="114" y="46"/>
                  </a:cubicBezTo>
                  <a:lnTo>
                    <a:pt x="114" y="36"/>
                  </a:lnTo>
                  <a:cubicBezTo>
                    <a:pt x="114" y="16"/>
                    <a:pt x="97" y="0"/>
                    <a:pt x="78" y="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92" name="Freeform: Shape 391">
              <a:extLst>
                <a:ext uri="{FF2B5EF4-FFF2-40B4-BE49-F238E27FC236}">
                  <a16:creationId xmlns:a16="http://schemas.microsoft.com/office/drawing/2014/main" id="{CF3A704D-553C-435E-B712-D2FAEBD60C9F}"/>
                </a:ext>
              </a:extLst>
            </p:cNvPr>
            <p:cNvSpPr/>
            <p:nvPr/>
          </p:nvSpPr>
          <p:spPr>
            <a:xfrm>
              <a:off x="4163113" y="4974947"/>
              <a:ext cx="163256" cy="1221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2" h="99">
                  <a:moveTo>
                    <a:pt x="44" y="18"/>
                  </a:moveTo>
                  <a:cubicBezTo>
                    <a:pt x="29" y="18"/>
                    <a:pt x="17" y="30"/>
                    <a:pt x="17" y="45"/>
                  </a:cubicBezTo>
                  <a:lnTo>
                    <a:pt x="17" y="55"/>
                  </a:lnTo>
                  <a:cubicBezTo>
                    <a:pt x="17" y="69"/>
                    <a:pt x="29" y="81"/>
                    <a:pt x="44" y="81"/>
                  </a:cubicBezTo>
                  <a:lnTo>
                    <a:pt x="87" y="81"/>
                  </a:lnTo>
                  <a:cubicBezTo>
                    <a:pt x="102" y="81"/>
                    <a:pt x="114" y="69"/>
                    <a:pt x="114" y="55"/>
                  </a:cubicBezTo>
                  <a:lnTo>
                    <a:pt x="114" y="45"/>
                  </a:lnTo>
                  <a:cubicBezTo>
                    <a:pt x="114" y="30"/>
                    <a:pt x="102" y="18"/>
                    <a:pt x="87" y="18"/>
                  </a:cubicBezTo>
                  <a:close/>
                  <a:moveTo>
                    <a:pt x="87" y="99"/>
                  </a:moveTo>
                  <a:lnTo>
                    <a:pt x="44" y="99"/>
                  </a:lnTo>
                  <a:cubicBezTo>
                    <a:pt x="20" y="99"/>
                    <a:pt x="0" y="79"/>
                    <a:pt x="0" y="55"/>
                  </a:cubicBezTo>
                  <a:lnTo>
                    <a:pt x="0" y="45"/>
                  </a:lnTo>
                  <a:cubicBezTo>
                    <a:pt x="0" y="21"/>
                    <a:pt x="20" y="0"/>
                    <a:pt x="44" y="0"/>
                  </a:cubicBezTo>
                  <a:lnTo>
                    <a:pt x="87" y="0"/>
                  </a:lnTo>
                  <a:cubicBezTo>
                    <a:pt x="111" y="0"/>
                    <a:pt x="132" y="21"/>
                    <a:pt x="132" y="45"/>
                  </a:cubicBezTo>
                  <a:lnTo>
                    <a:pt x="132" y="55"/>
                  </a:lnTo>
                  <a:cubicBezTo>
                    <a:pt x="132" y="79"/>
                    <a:pt x="111" y="99"/>
                    <a:pt x="87" y="9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93" name="Freeform: Shape 392">
              <a:extLst>
                <a:ext uri="{FF2B5EF4-FFF2-40B4-BE49-F238E27FC236}">
                  <a16:creationId xmlns:a16="http://schemas.microsoft.com/office/drawing/2014/main" id="{52A85F79-2D07-4337-B13A-EA142E9C6D87}"/>
                </a:ext>
              </a:extLst>
            </p:cNvPr>
            <p:cNvSpPr/>
            <p:nvPr/>
          </p:nvSpPr>
          <p:spPr>
            <a:xfrm>
              <a:off x="3870246" y="5087108"/>
              <a:ext cx="742753" cy="8187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7" h="658">
                  <a:moveTo>
                    <a:pt x="597" y="313"/>
                  </a:moveTo>
                  <a:lnTo>
                    <a:pt x="326" y="313"/>
                  </a:lnTo>
                  <a:lnTo>
                    <a:pt x="326" y="0"/>
                  </a:lnTo>
                  <a:lnTo>
                    <a:pt x="273" y="0"/>
                  </a:lnTo>
                  <a:lnTo>
                    <a:pt x="273" y="313"/>
                  </a:lnTo>
                  <a:lnTo>
                    <a:pt x="0" y="313"/>
                  </a:lnTo>
                  <a:lnTo>
                    <a:pt x="6" y="367"/>
                  </a:lnTo>
                  <a:lnTo>
                    <a:pt x="273" y="367"/>
                  </a:lnTo>
                  <a:lnTo>
                    <a:pt x="273" y="658"/>
                  </a:lnTo>
                  <a:lnTo>
                    <a:pt x="326" y="658"/>
                  </a:lnTo>
                  <a:lnTo>
                    <a:pt x="326" y="367"/>
                  </a:lnTo>
                  <a:lnTo>
                    <a:pt x="590" y="367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94" name="Freeform: Shape 393">
              <a:extLst>
                <a:ext uri="{FF2B5EF4-FFF2-40B4-BE49-F238E27FC236}">
                  <a16:creationId xmlns:a16="http://schemas.microsoft.com/office/drawing/2014/main" id="{200C7097-BB78-49BB-BEEF-987A6AF55698}"/>
                </a:ext>
              </a:extLst>
            </p:cNvPr>
            <p:cNvSpPr/>
            <p:nvPr/>
          </p:nvSpPr>
          <p:spPr>
            <a:xfrm>
              <a:off x="3864014" y="5781258"/>
              <a:ext cx="742753" cy="23441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7" h="1882">
                  <a:moveTo>
                    <a:pt x="596" y="1299"/>
                  </a:moveTo>
                  <a:cubicBezTo>
                    <a:pt x="594" y="1294"/>
                    <a:pt x="588" y="1293"/>
                    <a:pt x="584" y="1295"/>
                  </a:cubicBezTo>
                  <a:lnTo>
                    <a:pt x="307" y="1462"/>
                  </a:lnTo>
                  <a:lnTo>
                    <a:pt x="307" y="869"/>
                  </a:lnTo>
                  <a:lnTo>
                    <a:pt x="571" y="531"/>
                  </a:lnTo>
                  <a:cubicBezTo>
                    <a:pt x="574" y="528"/>
                    <a:pt x="573" y="521"/>
                    <a:pt x="570" y="519"/>
                  </a:cubicBezTo>
                  <a:cubicBezTo>
                    <a:pt x="566" y="516"/>
                    <a:pt x="560" y="517"/>
                    <a:pt x="557" y="520"/>
                  </a:cubicBezTo>
                  <a:lnTo>
                    <a:pt x="307" y="840"/>
                  </a:lnTo>
                  <a:lnTo>
                    <a:pt x="307" y="9"/>
                  </a:lnTo>
                  <a:cubicBezTo>
                    <a:pt x="307" y="4"/>
                    <a:pt x="304" y="0"/>
                    <a:pt x="299" y="0"/>
                  </a:cubicBezTo>
                  <a:cubicBezTo>
                    <a:pt x="294" y="0"/>
                    <a:pt x="290" y="4"/>
                    <a:pt x="290" y="9"/>
                  </a:cubicBezTo>
                  <a:lnTo>
                    <a:pt x="290" y="587"/>
                  </a:lnTo>
                  <a:lnTo>
                    <a:pt x="32" y="389"/>
                  </a:lnTo>
                  <a:cubicBezTo>
                    <a:pt x="27" y="386"/>
                    <a:pt x="22" y="386"/>
                    <a:pt x="19" y="391"/>
                  </a:cubicBezTo>
                  <a:cubicBezTo>
                    <a:pt x="16" y="394"/>
                    <a:pt x="16" y="400"/>
                    <a:pt x="21" y="403"/>
                  </a:cubicBezTo>
                  <a:lnTo>
                    <a:pt x="290" y="609"/>
                  </a:lnTo>
                  <a:lnTo>
                    <a:pt x="290" y="1150"/>
                  </a:lnTo>
                  <a:lnTo>
                    <a:pt x="14" y="983"/>
                  </a:lnTo>
                  <a:cubicBezTo>
                    <a:pt x="10" y="981"/>
                    <a:pt x="4" y="982"/>
                    <a:pt x="2" y="986"/>
                  </a:cubicBezTo>
                  <a:cubicBezTo>
                    <a:pt x="-1" y="990"/>
                    <a:pt x="0" y="996"/>
                    <a:pt x="5" y="998"/>
                  </a:cubicBezTo>
                  <a:lnTo>
                    <a:pt x="290" y="1171"/>
                  </a:lnTo>
                  <a:lnTo>
                    <a:pt x="290" y="1873"/>
                  </a:lnTo>
                  <a:cubicBezTo>
                    <a:pt x="290" y="1878"/>
                    <a:pt x="294" y="1882"/>
                    <a:pt x="299" y="1882"/>
                  </a:cubicBezTo>
                  <a:cubicBezTo>
                    <a:pt x="304" y="1882"/>
                    <a:pt x="307" y="1878"/>
                    <a:pt x="307" y="1873"/>
                  </a:cubicBezTo>
                  <a:lnTo>
                    <a:pt x="307" y="1483"/>
                  </a:lnTo>
                  <a:lnTo>
                    <a:pt x="593" y="1311"/>
                  </a:lnTo>
                  <a:cubicBezTo>
                    <a:pt x="597" y="1308"/>
                    <a:pt x="598" y="1303"/>
                    <a:pt x="596" y="129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95" name="Freeform: Shape 394">
              <a:extLst>
                <a:ext uri="{FF2B5EF4-FFF2-40B4-BE49-F238E27FC236}">
                  <a16:creationId xmlns:a16="http://schemas.microsoft.com/office/drawing/2014/main" id="{984BB359-5FCE-4AE8-9F04-BF2C08A30511}"/>
                </a:ext>
              </a:extLst>
            </p:cNvPr>
            <p:cNvSpPr/>
            <p:nvPr/>
          </p:nvSpPr>
          <p:spPr>
            <a:xfrm>
              <a:off x="3900155" y="7791426"/>
              <a:ext cx="660502" cy="7514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1" h="604">
                  <a:moveTo>
                    <a:pt x="0" y="0"/>
                  </a:moveTo>
                  <a:lnTo>
                    <a:pt x="52" y="574"/>
                  </a:lnTo>
                  <a:cubicBezTo>
                    <a:pt x="53" y="591"/>
                    <a:pt x="68" y="604"/>
                    <a:pt x="85" y="604"/>
                  </a:cubicBezTo>
                  <a:lnTo>
                    <a:pt x="265" y="604"/>
                  </a:lnTo>
                  <a:lnTo>
                    <a:pt x="445" y="604"/>
                  </a:lnTo>
                  <a:cubicBezTo>
                    <a:pt x="463" y="604"/>
                    <a:pt x="477" y="591"/>
                    <a:pt x="479" y="574"/>
                  </a:cubicBezTo>
                  <a:lnTo>
                    <a:pt x="531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96" name="Freeform: Shape 395">
              <a:extLst>
                <a:ext uri="{FF2B5EF4-FFF2-40B4-BE49-F238E27FC236}">
                  <a16:creationId xmlns:a16="http://schemas.microsoft.com/office/drawing/2014/main" id="{DE6EC8C4-E135-4559-9506-555C35162021}"/>
                </a:ext>
              </a:extLst>
            </p:cNvPr>
            <p:cNvSpPr/>
            <p:nvPr/>
          </p:nvSpPr>
          <p:spPr>
            <a:xfrm>
              <a:off x="3888939" y="7780210"/>
              <a:ext cx="681688" cy="7739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8" h="622">
                  <a:moveTo>
                    <a:pt x="19" y="18"/>
                  </a:moveTo>
                  <a:lnTo>
                    <a:pt x="70" y="582"/>
                  </a:lnTo>
                  <a:cubicBezTo>
                    <a:pt x="71" y="595"/>
                    <a:pt x="81" y="604"/>
                    <a:pt x="94" y="604"/>
                  </a:cubicBezTo>
                  <a:lnTo>
                    <a:pt x="454" y="604"/>
                  </a:lnTo>
                  <a:cubicBezTo>
                    <a:pt x="467" y="604"/>
                    <a:pt x="478" y="595"/>
                    <a:pt x="479" y="582"/>
                  </a:cubicBezTo>
                  <a:lnTo>
                    <a:pt x="530" y="18"/>
                  </a:lnTo>
                  <a:close/>
                  <a:moveTo>
                    <a:pt x="454" y="622"/>
                  </a:moveTo>
                  <a:lnTo>
                    <a:pt x="94" y="622"/>
                  </a:lnTo>
                  <a:cubicBezTo>
                    <a:pt x="72" y="622"/>
                    <a:pt x="54" y="606"/>
                    <a:pt x="52" y="584"/>
                  </a:cubicBezTo>
                  <a:lnTo>
                    <a:pt x="0" y="10"/>
                  </a:lnTo>
                  <a:cubicBezTo>
                    <a:pt x="0" y="7"/>
                    <a:pt x="1" y="4"/>
                    <a:pt x="2" y="3"/>
                  </a:cubicBezTo>
                  <a:cubicBezTo>
                    <a:pt x="4" y="1"/>
                    <a:pt x="7" y="0"/>
                    <a:pt x="9" y="0"/>
                  </a:cubicBezTo>
                  <a:lnTo>
                    <a:pt x="540" y="0"/>
                  </a:lnTo>
                  <a:cubicBezTo>
                    <a:pt x="542" y="0"/>
                    <a:pt x="545" y="1"/>
                    <a:pt x="546" y="3"/>
                  </a:cubicBezTo>
                  <a:cubicBezTo>
                    <a:pt x="548" y="4"/>
                    <a:pt x="549" y="7"/>
                    <a:pt x="548" y="10"/>
                  </a:cubicBezTo>
                  <a:lnTo>
                    <a:pt x="496" y="584"/>
                  </a:lnTo>
                  <a:cubicBezTo>
                    <a:pt x="495" y="606"/>
                    <a:pt x="476" y="622"/>
                    <a:pt x="454" y="62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97" name="Freeform: Shape 396">
              <a:extLst>
                <a:ext uri="{FF2B5EF4-FFF2-40B4-BE49-F238E27FC236}">
                  <a16:creationId xmlns:a16="http://schemas.microsoft.com/office/drawing/2014/main" id="{41DE050D-7A4F-41D4-BD36-3E6CFA03C2E6}"/>
                </a:ext>
              </a:extLst>
            </p:cNvPr>
            <p:cNvSpPr/>
            <p:nvPr/>
          </p:nvSpPr>
          <p:spPr>
            <a:xfrm>
              <a:off x="3864014" y="7765251"/>
              <a:ext cx="732783" cy="872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9" h="71">
                  <a:moveTo>
                    <a:pt x="558" y="0"/>
                  </a:moveTo>
                  <a:lnTo>
                    <a:pt x="31" y="0"/>
                  </a:lnTo>
                  <a:cubicBezTo>
                    <a:pt x="14" y="0"/>
                    <a:pt x="0" y="15"/>
                    <a:pt x="0" y="32"/>
                  </a:cubicBezTo>
                  <a:lnTo>
                    <a:pt x="0" y="40"/>
                  </a:lnTo>
                  <a:cubicBezTo>
                    <a:pt x="0" y="57"/>
                    <a:pt x="14" y="71"/>
                    <a:pt x="31" y="71"/>
                  </a:cubicBezTo>
                  <a:lnTo>
                    <a:pt x="558" y="71"/>
                  </a:lnTo>
                  <a:cubicBezTo>
                    <a:pt x="575" y="71"/>
                    <a:pt x="589" y="57"/>
                    <a:pt x="589" y="40"/>
                  </a:cubicBezTo>
                  <a:lnTo>
                    <a:pt x="589" y="32"/>
                  </a:lnTo>
                  <a:cubicBezTo>
                    <a:pt x="589" y="15"/>
                    <a:pt x="575" y="0"/>
                    <a:pt x="558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98" name="Freeform: Shape 397">
              <a:extLst>
                <a:ext uri="{FF2B5EF4-FFF2-40B4-BE49-F238E27FC236}">
                  <a16:creationId xmlns:a16="http://schemas.microsoft.com/office/drawing/2014/main" id="{3785C095-F51C-4FE7-A4F1-3E3E2FBBCC6A}"/>
                </a:ext>
              </a:extLst>
            </p:cNvPr>
            <p:cNvSpPr/>
            <p:nvPr/>
          </p:nvSpPr>
          <p:spPr>
            <a:xfrm>
              <a:off x="3852802" y="7754039"/>
              <a:ext cx="755215" cy="1096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89">
                  <a:moveTo>
                    <a:pt x="40" y="18"/>
                  </a:moveTo>
                  <a:cubicBezTo>
                    <a:pt x="28" y="18"/>
                    <a:pt x="17" y="28"/>
                    <a:pt x="17" y="41"/>
                  </a:cubicBezTo>
                  <a:lnTo>
                    <a:pt x="17" y="49"/>
                  </a:lnTo>
                  <a:cubicBezTo>
                    <a:pt x="17" y="61"/>
                    <a:pt x="28" y="71"/>
                    <a:pt x="40" y="71"/>
                  </a:cubicBezTo>
                  <a:lnTo>
                    <a:pt x="567" y="71"/>
                  </a:lnTo>
                  <a:cubicBezTo>
                    <a:pt x="579" y="71"/>
                    <a:pt x="589" y="61"/>
                    <a:pt x="589" y="49"/>
                  </a:cubicBezTo>
                  <a:lnTo>
                    <a:pt x="589" y="41"/>
                  </a:lnTo>
                  <a:cubicBezTo>
                    <a:pt x="589" y="28"/>
                    <a:pt x="579" y="18"/>
                    <a:pt x="567" y="18"/>
                  </a:cubicBezTo>
                  <a:close/>
                  <a:moveTo>
                    <a:pt x="567" y="89"/>
                  </a:moveTo>
                  <a:lnTo>
                    <a:pt x="40" y="89"/>
                  </a:lnTo>
                  <a:cubicBezTo>
                    <a:pt x="18" y="89"/>
                    <a:pt x="0" y="71"/>
                    <a:pt x="0" y="49"/>
                  </a:cubicBezTo>
                  <a:lnTo>
                    <a:pt x="0" y="41"/>
                  </a:lnTo>
                  <a:cubicBezTo>
                    <a:pt x="0" y="19"/>
                    <a:pt x="18" y="0"/>
                    <a:pt x="40" y="0"/>
                  </a:cubicBezTo>
                  <a:lnTo>
                    <a:pt x="567" y="0"/>
                  </a:lnTo>
                  <a:cubicBezTo>
                    <a:pt x="589" y="0"/>
                    <a:pt x="607" y="19"/>
                    <a:pt x="607" y="41"/>
                  </a:cubicBezTo>
                  <a:lnTo>
                    <a:pt x="607" y="49"/>
                  </a:lnTo>
                  <a:cubicBezTo>
                    <a:pt x="607" y="71"/>
                    <a:pt x="589" y="89"/>
                    <a:pt x="567" y="8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99" name="Freeform: Shape 398">
              <a:extLst>
                <a:ext uri="{FF2B5EF4-FFF2-40B4-BE49-F238E27FC236}">
                  <a16:creationId xmlns:a16="http://schemas.microsoft.com/office/drawing/2014/main" id="{46D71696-734D-445A-BBB6-C90583309DBD}"/>
                </a:ext>
              </a:extLst>
            </p:cNvPr>
            <p:cNvSpPr/>
            <p:nvPr/>
          </p:nvSpPr>
          <p:spPr>
            <a:xfrm>
              <a:off x="4603029" y="6209961"/>
              <a:ext cx="175718" cy="1944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2" h="157">
                  <a:moveTo>
                    <a:pt x="116" y="97"/>
                  </a:moveTo>
                  <a:cubicBezTo>
                    <a:pt x="103" y="93"/>
                    <a:pt x="84" y="133"/>
                    <a:pt x="98" y="139"/>
                  </a:cubicBezTo>
                  <a:cubicBezTo>
                    <a:pt x="111" y="143"/>
                    <a:pt x="130" y="103"/>
                    <a:pt x="116" y="97"/>
                  </a:cubicBezTo>
                  <a:close/>
                  <a:moveTo>
                    <a:pt x="123" y="81"/>
                  </a:moveTo>
                  <a:cubicBezTo>
                    <a:pt x="166" y="96"/>
                    <a:pt x="130" y="173"/>
                    <a:pt x="91" y="154"/>
                  </a:cubicBezTo>
                  <a:cubicBezTo>
                    <a:pt x="48" y="140"/>
                    <a:pt x="84" y="64"/>
                    <a:pt x="123" y="81"/>
                  </a:cubicBezTo>
                  <a:close/>
                  <a:moveTo>
                    <a:pt x="10" y="121"/>
                  </a:moveTo>
                  <a:cubicBezTo>
                    <a:pt x="35" y="100"/>
                    <a:pt x="90" y="51"/>
                    <a:pt x="115" y="29"/>
                  </a:cubicBezTo>
                  <a:cubicBezTo>
                    <a:pt x="122" y="32"/>
                    <a:pt x="125" y="34"/>
                    <a:pt x="133" y="37"/>
                  </a:cubicBezTo>
                  <a:cubicBezTo>
                    <a:pt x="104" y="61"/>
                    <a:pt x="56" y="102"/>
                    <a:pt x="29" y="128"/>
                  </a:cubicBezTo>
                  <a:cubicBezTo>
                    <a:pt x="21" y="125"/>
                    <a:pt x="20" y="125"/>
                    <a:pt x="10" y="121"/>
                  </a:cubicBezTo>
                  <a:close/>
                  <a:moveTo>
                    <a:pt x="44" y="19"/>
                  </a:moveTo>
                  <a:cubicBezTo>
                    <a:pt x="31" y="15"/>
                    <a:pt x="13" y="54"/>
                    <a:pt x="27" y="60"/>
                  </a:cubicBezTo>
                  <a:cubicBezTo>
                    <a:pt x="40" y="64"/>
                    <a:pt x="57" y="26"/>
                    <a:pt x="44" y="19"/>
                  </a:cubicBezTo>
                  <a:close/>
                  <a:moveTo>
                    <a:pt x="51" y="3"/>
                  </a:moveTo>
                  <a:cubicBezTo>
                    <a:pt x="93" y="18"/>
                    <a:pt x="58" y="94"/>
                    <a:pt x="20" y="76"/>
                  </a:cubicBezTo>
                  <a:cubicBezTo>
                    <a:pt x="-23" y="61"/>
                    <a:pt x="13" y="-15"/>
                    <a:pt x="51" y="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00" name="Freeform: Shape 399">
              <a:extLst>
                <a:ext uri="{FF2B5EF4-FFF2-40B4-BE49-F238E27FC236}">
                  <a16:creationId xmlns:a16="http://schemas.microsoft.com/office/drawing/2014/main" id="{074ED809-6F6D-46DB-9227-D7D88EE8E559}"/>
                </a:ext>
              </a:extLst>
            </p:cNvPr>
            <p:cNvSpPr/>
            <p:nvPr/>
          </p:nvSpPr>
          <p:spPr>
            <a:xfrm>
              <a:off x="3673341" y="6851769"/>
              <a:ext cx="186934" cy="1545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1" h="125">
                  <a:moveTo>
                    <a:pt x="99" y="24"/>
                  </a:moveTo>
                  <a:cubicBezTo>
                    <a:pt x="93" y="35"/>
                    <a:pt x="126" y="58"/>
                    <a:pt x="134" y="46"/>
                  </a:cubicBezTo>
                  <a:cubicBezTo>
                    <a:pt x="139" y="35"/>
                    <a:pt x="106" y="13"/>
                    <a:pt x="99" y="24"/>
                  </a:cubicBezTo>
                  <a:close/>
                  <a:moveTo>
                    <a:pt x="86" y="16"/>
                  </a:moveTo>
                  <a:cubicBezTo>
                    <a:pt x="105" y="-21"/>
                    <a:pt x="169" y="22"/>
                    <a:pt x="147" y="55"/>
                  </a:cubicBezTo>
                  <a:cubicBezTo>
                    <a:pt x="128" y="92"/>
                    <a:pt x="64" y="48"/>
                    <a:pt x="86" y="16"/>
                  </a:cubicBezTo>
                  <a:close/>
                  <a:moveTo>
                    <a:pt x="105" y="125"/>
                  </a:moveTo>
                  <a:cubicBezTo>
                    <a:pt x="90" y="99"/>
                    <a:pt x="54" y="41"/>
                    <a:pt x="37" y="16"/>
                  </a:cubicBezTo>
                  <a:cubicBezTo>
                    <a:pt x="42" y="10"/>
                    <a:pt x="43" y="7"/>
                    <a:pt x="46" y="0"/>
                  </a:cubicBezTo>
                  <a:cubicBezTo>
                    <a:pt x="65" y="30"/>
                    <a:pt x="95" y="79"/>
                    <a:pt x="114" y="108"/>
                  </a:cubicBezTo>
                  <a:cubicBezTo>
                    <a:pt x="110" y="116"/>
                    <a:pt x="109" y="116"/>
                    <a:pt x="105" y="125"/>
                  </a:cubicBezTo>
                  <a:close/>
                  <a:moveTo>
                    <a:pt x="18" y="78"/>
                  </a:moveTo>
                  <a:cubicBezTo>
                    <a:pt x="13" y="90"/>
                    <a:pt x="44" y="111"/>
                    <a:pt x="53" y="101"/>
                  </a:cubicBezTo>
                  <a:cubicBezTo>
                    <a:pt x="58" y="89"/>
                    <a:pt x="26" y="67"/>
                    <a:pt x="18" y="78"/>
                  </a:cubicBezTo>
                  <a:close/>
                  <a:moveTo>
                    <a:pt x="5" y="69"/>
                  </a:moveTo>
                  <a:cubicBezTo>
                    <a:pt x="24" y="33"/>
                    <a:pt x="88" y="76"/>
                    <a:pt x="65" y="109"/>
                  </a:cubicBezTo>
                  <a:cubicBezTo>
                    <a:pt x="46" y="146"/>
                    <a:pt x="-17" y="102"/>
                    <a:pt x="5" y="69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sp>
        <p:nvSpPr>
          <p:cNvPr id="401" name="Freeform: Shape 400">
            <a:extLst>
              <a:ext uri="{FF2B5EF4-FFF2-40B4-BE49-F238E27FC236}">
                <a16:creationId xmlns:a16="http://schemas.microsoft.com/office/drawing/2014/main" id="{48DF90EC-6BAD-4A72-8D79-D52CE2B83BB5}"/>
              </a:ext>
            </a:extLst>
          </p:cNvPr>
          <p:cNvSpPr/>
          <p:nvPr/>
        </p:nvSpPr>
        <p:spPr>
          <a:xfrm>
            <a:off x="7369662" y="4204778"/>
            <a:ext cx="4287030" cy="428702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441" h="3441">
                <a:moveTo>
                  <a:pt x="3441" y="1720"/>
                </a:moveTo>
                <a:cubicBezTo>
                  <a:pt x="3441" y="2670"/>
                  <a:pt x="2671" y="3441"/>
                  <a:pt x="1720" y="3441"/>
                </a:cubicBezTo>
                <a:cubicBezTo>
                  <a:pt x="770" y="3441"/>
                  <a:pt x="0" y="2670"/>
                  <a:pt x="0" y="1720"/>
                </a:cubicBezTo>
                <a:cubicBezTo>
                  <a:pt x="0" y="770"/>
                  <a:pt x="770" y="0"/>
                  <a:pt x="1720" y="0"/>
                </a:cubicBezTo>
                <a:cubicBezTo>
                  <a:pt x="2671" y="0"/>
                  <a:pt x="3441" y="770"/>
                  <a:pt x="3441" y="1720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grpSp>
        <p:nvGrpSpPr>
          <p:cNvPr id="545" name="Group 544">
            <a:extLst>
              <a:ext uri="{FF2B5EF4-FFF2-40B4-BE49-F238E27FC236}">
                <a16:creationId xmlns:a16="http://schemas.microsoft.com/office/drawing/2014/main" id="{596B2D2F-16BF-4F1B-AC37-1E769BCB5181}"/>
              </a:ext>
            </a:extLst>
          </p:cNvPr>
          <p:cNvGrpSpPr/>
          <p:nvPr/>
        </p:nvGrpSpPr>
        <p:grpSpPr>
          <a:xfrm>
            <a:off x="7793380" y="4775551"/>
            <a:ext cx="2922404" cy="3748654"/>
            <a:chOff x="7793380" y="4775551"/>
            <a:chExt cx="2922404" cy="3748654"/>
          </a:xfrm>
        </p:grpSpPr>
        <p:sp>
          <p:nvSpPr>
            <p:cNvPr id="402" name="Freeform: Shape 401">
              <a:extLst>
                <a:ext uri="{FF2B5EF4-FFF2-40B4-BE49-F238E27FC236}">
                  <a16:creationId xmlns:a16="http://schemas.microsoft.com/office/drawing/2014/main" id="{3943D30B-4695-43A6-9BC8-10D69A1D1E9C}"/>
                </a:ext>
              </a:extLst>
            </p:cNvPr>
            <p:cNvSpPr/>
            <p:nvPr/>
          </p:nvSpPr>
          <p:spPr>
            <a:xfrm>
              <a:off x="9020912" y="4788013"/>
              <a:ext cx="1682410" cy="1509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51" h="1212">
                  <a:moveTo>
                    <a:pt x="1347" y="573"/>
                  </a:moveTo>
                  <a:lnTo>
                    <a:pt x="988" y="11"/>
                  </a:lnTo>
                  <a:cubicBezTo>
                    <a:pt x="981" y="0"/>
                    <a:pt x="965" y="-3"/>
                    <a:pt x="954" y="4"/>
                  </a:cubicBezTo>
                  <a:lnTo>
                    <a:pt x="11" y="607"/>
                  </a:lnTo>
                  <a:cubicBezTo>
                    <a:pt x="0" y="614"/>
                    <a:pt x="-4" y="629"/>
                    <a:pt x="4" y="640"/>
                  </a:cubicBezTo>
                  <a:lnTo>
                    <a:pt x="362" y="1201"/>
                  </a:lnTo>
                  <a:cubicBezTo>
                    <a:pt x="369" y="1213"/>
                    <a:pt x="384" y="1216"/>
                    <a:pt x="396" y="1209"/>
                  </a:cubicBezTo>
                  <a:lnTo>
                    <a:pt x="1339" y="607"/>
                  </a:lnTo>
                  <a:cubicBezTo>
                    <a:pt x="1350" y="599"/>
                    <a:pt x="1354" y="585"/>
                    <a:pt x="1347" y="57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03" name="Freeform: Shape 402">
              <a:extLst>
                <a:ext uri="{FF2B5EF4-FFF2-40B4-BE49-F238E27FC236}">
                  <a16:creationId xmlns:a16="http://schemas.microsoft.com/office/drawing/2014/main" id="{485905FA-BF43-4378-AD34-3C4775941281}"/>
                </a:ext>
              </a:extLst>
            </p:cNvPr>
            <p:cNvSpPr/>
            <p:nvPr/>
          </p:nvSpPr>
          <p:spPr>
            <a:xfrm>
              <a:off x="9009696" y="4775551"/>
              <a:ext cx="1706088" cy="15328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70" h="1231">
                  <a:moveTo>
                    <a:pt x="977" y="19"/>
                  </a:moveTo>
                  <a:cubicBezTo>
                    <a:pt x="975" y="19"/>
                    <a:pt x="972" y="20"/>
                    <a:pt x="969" y="21"/>
                  </a:cubicBezTo>
                  <a:lnTo>
                    <a:pt x="26" y="623"/>
                  </a:lnTo>
                  <a:cubicBezTo>
                    <a:pt x="23" y="626"/>
                    <a:pt x="21" y="629"/>
                    <a:pt x="20" y="633"/>
                  </a:cubicBezTo>
                  <a:cubicBezTo>
                    <a:pt x="19" y="637"/>
                    <a:pt x="20" y="641"/>
                    <a:pt x="22" y="644"/>
                  </a:cubicBezTo>
                  <a:lnTo>
                    <a:pt x="381" y="1205"/>
                  </a:lnTo>
                  <a:cubicBezTo>
                    <a:pt x="382" y="1209"/>
                    <a:pt x="386" y="1211"/>
                    <a:pt x="389" y="1212"/>
                  </a:cubicBezTo>
                  <a:cubicBezTo>
                    <a:pt x="393" y="1212"/>
                    <a:pt x="398" y="1212"/>
                    <a:pt x="401" y="1210"/>
                  </a:cubicBezTo>
                  <a:lnTo>
                    <a:pt x="1344" y="607"/>
                  </a:lnTo>
                  <a:cubicBezTo>
                    <a:pt x="1347" y="605"/>
                    <a:pt x="1349" y="602"/>
                    <a:pt x="1350" y="598"/>
                  </a:cubicBezTo>
                  <a:cubicBezTo>
                    <a:pt x="1351" y="594"/>
                    <a:pt x="1350" y="590"/>
                    <a:pt x="1348" y="587"/>
                  </a:cubicBezTo>
                  <a:lnTo>
                    <a:pt x="990" y="26"/>
                  </a:lnTo>
                  <a:cubicBezTo>
                    <a:pt x="987" y="21"/>
                    <a:pt x="982" y="19"/>
                    <a:pt x="977" y="19"/>
                  </a:cubicBezTo>
                  <a:close/>
                  <a:moveTo>
                    <a:pt x="393" y="1231"/>
                  </a:moveTo>
                  <a:cubicBezTo>
                    <a:pt x="390" y="1231"/>
                    <a:pt x="388" y="1231"/>
                    <a:pt x="385" y="1231"/>
                  </a:cubicBezTo>
                  <a:cubicBezTo>
                    <a:pt x="376" y="1229"/>
                    <a:pt x="369" y="1223"/>
                    <a:pt x="364" y="1215"/>
                  </a:cubicBezTo>
                  <a:lnTo>
                    <a:pt x="5" y="655"/>
                  </a:lnTo>
                  <a:cubicBezTo>
                    <a:pt x="1" y="647"/>
                    <a:pt x="-1" y="638"/>
                    <a:pt x="1" y="628"/>
                  </a:cubicBezTo>
                  <a:cubicBezTo>
                    <a:pt x="3" y="620"/>
                    <a:pt x="8" y="612"/>
                    <a:pt x="16" y="607"/>
                  </a:cubicBezTo>
                  <a:lnTo>
                    <a:pt x="959" y="4"/>
                  </a:lnTo>
                  <a:cubicBezTo>
                    <a:pt x="975" y="-5"/>
                    <a:pt x="996" y="0"/>
                    <a:pt x="1006" y="15"/>
                  </a:cubicBezTo>
                  <a:lnTo>
                    <a:pt x="1364" y="576"/>
                  </a:lnTo>
                  <a:cubicBezTo>
                    <a:pt x="1369" y="584"/>
                    <a:pt x="1371" y="594"/>
                    <a:pt x="1369" y="603"/>
                  </a:cubicBezTo>
                  <a:cubicBezTo>
                    <a:pt x="1368" y="611"/>
                    <a:pt x="1362" y="619"/>
                    <a:pt x="1354" y="624"/>
                  </a:cubicBezTo>
                  <a:lnTo>
                    <a:pt x="411" y="1226"/>
                  </a:lnTo>
                  <a:cubicBezTo>
                    <a:pt x="405" y="1230"/>
                    <a:pt x="399" y="1231"/>
                    <a:pt x="393" y="123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04" name="Freeform: Shape 403">
              <a:extLst>
                <a:ext uri="{FF2B5EF4-FFF2-40B4-BE49-F238E27FC236}">
                  <a16:creationId xmlns:a16="http://schemas.microsoft.com/office/drawing/2014/main" id="{91B4D056-6DE0-49F0-A424-F19B66E6510F}"/>
                </a:ext>
              </a:extLst>
            </p:cNvPr>
            <p:cNvSpPr/>
            <p:nvPr/>
          </p:nvSpPr>
          <p:spPr>
            <a:xfrm>
              <a:off x="9317518" y="5257842"/>
              <a:ext cx="1301064" cy="8997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45" h="723">
                  <a:moveTo>
                    <a:pt x="60" y="723"/>
                  </a:moveTo>
                  <a:lnTo>
                    <a:pt x="1045" y="94"/>
                  </a:lnTo>
                  <a:lnTo>
                    <a:pt x="985" y="0"/>
                  </a:lnTo>
                  <a:lnTo>
                    <a:pt x="0" y="629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05" name="Freeform: Shape 404">
              <a:extLst>
                <a:ext uri="{FF2B5EF4-FFF2-40B4-BE49-F238E27FC236}">
                  <a16:creationId xmlns:a16="http://schemas.microsoft.com/office/drawing/2014/main" id="{5B4650F0-F660-46F3-B415-2AFB446B8013}"/>
                </a:ext>
              </a:extLst>
            </p:cNvPr>
            <p:cNvSpPr/>
            <p:nvPr/>
          </p:nvSpPr>
          <p:spPr>
            <a:xfrm>
              <a:off x="9192895" y="5306444"/>
              <a:ext cx="534632" cy="363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0" h="293">
                  <a:moveTo>
                    <a:pt x="423" y="41"/>
                  </a:moveTo>
                  <a:lnTo>
                    <a:pt x="31" y="291"/>
                  </a:lnTo>
                  <a:cubicBezTo>
                    <a:pt x="24" y="296"/>
                    <a:pt x="14" y="293"/>
                    <a:pt x="9" y="286"/>
                  </a:cubicBezTo>
                  <a:lnTo>
                    <a:pt x="2" y="275"/>
                  </a:lnTo>
                  <a:cubicBezTo>
                    <a:pt x="-2" y="267"/>
                    <a:pt x="-1" y="258"/>
                    <a:pt x="7" y="253"/>
                  </a:cubicBezTo>
                  <a:lnTo>
                    <a:pt x="399" y="3"/>
                  </a:lnTo>
                  <a:cubicBezTo>
                    <a:pt x="406" y="-2"/>
                    <a:pt x="415" y="0"/>
                    <a:pt x="420" y="8"/>
                  </a:cubicBezTo>
                  <a:lnTo>
                    <a:pt x="428" y="19"/>
                  </a:lnTo>
                  <a:cubicBezTo>
                    <a:pt x="432" y="26"/>
                    <a:pt x="430" y="36"/>
                    <a:pt x="423" y="4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06" name="Freeform: Shape 405">
              <a:extLst>
                <a:ext uri="{FF2B5EF4-FFF2-40B4-BE49-F238E27FC236}">
                  <a16:creationId xmlns:a16="http://schemas.microsoft.com/office/drawing/2014/main" id="{616F0D4A-F3C8-4B2F-9A52-517091CFC947}"/>
                </a:ext>
              </a:extLst>
            </p:cNvPr>
            <p:cNvSpPr/>
            <p:nvPr/>
          </p:nvSpPr>
          <p:spPr>
            <a:xfrm>
              <a:off x="9270162" y="5627972"/>
              <a:ext cx="219336" cy="1620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7" h="131">
                  <a:moveTo>
                    <a:pt x="170" y="40"/>
                  </a:moveTo>
                  <a:lnTo>
                    <a:pt x="31" y="128"/>
                  </a:lnTo>
                  <a:cubicBezTo>
                    <a:pt x="25" y="133"/>
                    <a:pt x="15" y="131"/>
                    <a:pt x="10" y="124"/>
                  </a:cubicBezTo>
                  <a:lnTo>
                    <a:pt x="2" y="112"/>
                  </a:lnTo>
                  <a:cubicBezTo>
                    <a:pt x="-2" y="105"/>
                    <a:pt x="0" y="95"/>
                    <a:pt x="7" y="90"/>
                  </a:cubicBezTo>
                  <a:lnTo>
                    <a:pt x="146" y="2"/>
                  </a:lnTo>
                  <a:cubicBezTo>
                    <a:pt x="153" y="-3"/>
                    <a:pt x="163" y="0"/>
                    <a:pt x="168" y="7"/>
                  </a:cubicBezTo>
                  <a:lnTo>
                    <a:pt x="175" y="18"/>
                  </a:lnTo>
                  <a:cubicBezTo>
                    <a:pt x="179" y="26"/>
                    <a:pt x="178" y="36"/>
                    <a:pt x="170" y="40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3" name="Freeform: Shape 542">
              <a:extLst>
                <a:ext uri="{FF2B5EF4-FFF2-40B4-BE49-F238E27FC236}">
                  <a16:creationId xmlns:a16="http://schemas.microsoft.com/office/drawing/2014/main" id="{8303F47E-787B-4A5E-9B23-85077C0C316D}"/>
                </a:ext>
              </a:extLst>
            </p:cNvPr>
            <p:cNvSpPr/>
            <p:nvPr/>
          </p:nvSpPr>
          <p:spPr>
            <a:xfrm>
              <a:off x="9773481" y="5088013"/>
              <a:ext cx="587461" cy="405729"/>
            </a:xfrm>
            <a:custGeom>
              <a:avLst/>
              <a:gdLst>
                <a:gd name="connsiteX0" fmla="*/ 17248 w 587461"/>
                <a:gd name="connsiteY0" fmla="*/ 350291 h 405729"/>
                <a:gd name="connsiteX1" fmla="*/ 22131 w 587461"/>
                <a:gd name="connsiteY1" fmla="*/ 377227 h 405729"/>
                <a:gd name="connsiteX2" fmla="*/ 44106 w 587461"/>
                <a:gd name="connsiteY2" fmla="*/ 391920 h 405729"/>
                <a:gd name="connsiteX3" fmla="*/ 39222 w 587461"/>
                <a:gd name="connsiteY3" fmla="*/ 364984 h 405729"/>
                <a:gd name="connsiteX4" fmla="*/ 17248 w 587461"/>
                <a:gd name="connsiteY4" fmla="*/ 350291 h 405729"/>
                <a:gd name="connsiteX5" fmla="*/ 31287 w 587461"/>
                <a:gd name="connsiteY5" fmla="*/ 338048 h 405729"/>
                <a:gd name="connsiteX6" fmla="*/ 51430 w 587461"/>
                <a:gd name="connsiteY6" fmla="*/ 357638 h 405729"/>
                <a:gd name="connsiteX7" fmla="*/ 48989 w 587461"/>
                <a:gd name="connsiteY7" fmla="*/ 401715 h 405729"/>
                <a:gd name="connsiteX8" fmla="*/ 9923 w 587461"/>
                <a:gd name="connsiteY8" fmla="*/ 384574 h 405729"/>
                <a:gd name="connsiteX9" fmla="*/ 11144 w 587461"/>
                <a:gd name="connsiteY9" fmla="*/ 340496 h 405729"/>
                <a:gd name="connsiteX10" fmla="*/ 31287 w 587461"/>
                <a:gd name="connsiteY10" fmla="*/ 338048 h 405729"/>
                <a:gd name="connsiteX11" fmla="*/ 68376 w 587461"/>
                <a:gd name="connsiteY11" fmla="*/ 317889 h 405729"/>
                <a:gd name="connsiteX12" fmla="*/ 74482 w 587461"/>
                <a:gd name="connsiteY12" fmla="*/ 344825 h 405729"/>
                <a:gd name="connsiteX13" fmla="*/ 95245 w 587461"/>
                <a:gd name="connsiteY13" fmla="*/ 360742 h 405729"/>
                <a:gd name="connsiteX14" fmla="*/ 90359 w 587461"/>
                <a:gd name="connsiteY14" fmla="*/ 333806 h 405729"/>
                <a:gd name="connsiteX15" fmla="*/ 68376 w 587461"/>
                <a:gd name="connsiteY15" fmla="*/ 317889 h 405729"/>
                <a:gd name="connsiteX16" fmla="*/ 82879 w 587461"/>
                <a:gd name="connsiteY16" fmla="*/ 306717 h 405729"/>
                <a:gd name="connsiteX17" fmla="*/ 102572 w 587461"/>
                <a:gd name="connsiteY17" fmla="*/ 326460 h 405729"/>
                <a:gd name="connsiteX18" fmla="*/ 101351 w 587461"/>
                <a:gd name="connsiteY18" fmla="*/ 370537 h 405729"/>
                <a:gd name="connsiteX19" fmla="*/ 61048 w 587461"/>
                <a:gd name="connsiteY19" fmla="*/ 353396 h 405729"/>
                <a:gd name="connsiteX20" fmla="*/ 62269 w 587461"/>
                <a:gd name="connsiteY20" fmla="*/ 308094 h 405729"/>
                <a:gd name="connsiteX21" fmla="*/ 82879 w 587461"/>
                <a:gd name="connsiteY21" fmla="*/ 306717 h 405729"/>
                <a:gd name="connsiteX22" fmla="*/ 150620 w 587461"/>
                <a:gd name="connsiteY22" fmla="*/ 264301 h 405729"/>
                <a:gd name="connsiteX23" fmla="*/ 155504 w 587461"/>
                <a:gd name="connsiteY23" fmla="*/ 291237 h 405729"/>
                <a:gd name="connsiteX24" fmla="*/ 177478 w 587461"/>
                <a:gd name="connsiteY24" fmla="*/ 305930 h 405729"/>
                <a:gd name="connsiteX25" fmla="*/ 173815 w 587461"/>
                <a:gd name="connsiteY25" fmla="*/ 280218 h 405729"/>
                <a:gd name="connsiteX26" fmla="*/ 150620 w 587461"/>
                <a:gd name="connsiteY26" fmla="*/ 264301 h 405729"/>
                <a:gd name="connsiteX27" fmla="*/ 165117 w 587461"/>
                <a:gd name="connsiteY27" fmla="*/ 252058 h 405729"/>
                <a:gd name="connsiteX28" fmla="*/ 184803 w 587461"/>
                <a:gd name="connsiteY28" fmla="*/ 271648 h 405729"/>
                <a:gd name="connsiteX29" fmla="*/ 183582 w 587461"/>
                <a:gd name="connsiteY29" fmla="*/ 315725 h 405729"/>
                <a:gd name="connsiteX30" fmla="*/ 144516 w 587461"/>
                <a:gd name="connsiteY30" fmla="*/ 298584 h 405729"/>
                <a:gd name="connsiteX31" fmla="*/ 144516 w 587461"/>
                <a:gd name="connsiteY31" fmla="*/ 254506 h 405729"/>
                <a:gd name="connsiteX32" fmla="*/ 165117 w 587461"/>
                <a:gd name="connsiteY32" fmla="*/ 252058 h 405729"/>
                <a:gd name="connsiteX33" fmla="*/ 204183 w 587461"/>
                <a:gd name="connsiteY33" fmla="*/ 230675 h 405729"/>
                <a:gd name="connsiteX34" fmla="*/ 209066 w 587461"/>
                <a:gd name="connsiteY34" fmla="*/ 257611 h 405729"/>
                <a:gd name="connsiteX35" fmla="*/ 231041 w 587461"/>
                <a:gd name="connsiteY35" fmla="*/ 273528 h 405729"/>
                <a:gd name="connsiteX36" fmla="*/ 226157 w 587461"/>
                <a:gd name="connsiteY36" fmla="*/ 246592 h 405729"/>
                <a:gd name="connsiteX37" fmla="*/ 204183 w 587461"/>
                <a:gd name="connsiteY37" fmla="*/ 230675 h 405729"/>
                <a:gd name="connsiteX38" fmla="*/ 218680 w 587461"/>
                <a:gd name="connsiteY38" fmla="*/ 219656 h 405729"/>
                <a:gd name="connsiteX39" fmla="*/ 238365 w 587461"/>
                <a:gd name="connsiteY39" fmla="*/ 239246 h 405729"/>
                <a:gd name="connsiteX40" fmla="*/ 237145 w 587461"/>
                <a:gd name="connsiteY40" fmla="*/ 283323 h 405729"/>
                <a:gd name="connsiteX41" fmla="*/ 196858 w 587461"/>
                <a:gd name="connsiteY41" fmla="*/ 264957 h 405729"/>
                <a:gd name="connsiteX42" fmla="*/ 198079 w 587461"/>
                <a:gd name="connsiteY42" fmla="*/ 222104 h 405729"/>
                <a:gd name="connsiteX43" fmla="*/ 218680 w 587461"/>
                <a:gd name="connsiteY43" fmla="*/ 219656 h 405729"/>
                <a:gd name="connsiteX44" fmla="*/ 254054 w 587461"/>
                <a:gd name="connsiteY44" fmla="*/ 199494 h 405729"/>
                <a:gd name="connsiteX45" fmla="*/ 260158 w 587461"/>
                <a:gd name="connsiteY45" fmla="*/ 226422 h 405729"/>
                <a:gd name="connsiteX46" fmla="*/ 280912 w 587461"/>
                <a:gd name="connsiteY46" fmla="*/ 242333 h 405729"/>
                <a:gd name="connsiteX47" fmla="*/ 276029 w 587461"/>
                <a:gd name="connsiteY47" fmla="*/ 215406 h 405729"/>
                <a:gd name="connsiteX48" fmla="*/ 254054 w 587461"/>
                <a:gd name="connsiteY48" fmla="*/ 199494 h 405729"/>
                <a:gd name="connsiteX49" fmla="*/ 268551 w 587461"/>
                <a:gd name="connsiteY49" fmla="*/ 188019 h 405729"/>
                <a:gd name="connsiteX50" fmla="*/ 288237 w 587461"/>
                <a:gd name="connsiteY50" fmla="*/ 208062 h 405729"/>
                <a:gd name="connsiteX51" fmla="*/ 287016 w 587461"/>
                <a:gd name="connsiteY51" fmla="*/ 250901 h 405729"/>
                <a:gd name="connsiteX52" fmla="*/ 247950 w 587461"/>
                <a:gd name="connsiteY52" fmla="*/ 233766 h 405729"/>
                <a:gd name="connsiteX53" fmla="*/ 247950 w 587461"/>
                <a:gd name="connsiteY53" fmla="*/ 190926 h 405729"/>
                <a:gd name="connsiteX54" fmla="*/ 268551 w 587461"/>
                <a:gd name="connsiteY54" fmla="*/ 188019 h 405729"/>
                <a:gd name="connsiteX55" fmla="*/ 306374 w 587461"/>
                <a:gd name="connsiteY55" fmla="*/ 165845 h 405729"/>
                <a:gd name="connsiteX56" fmla="*/ 311257 w 587461"/>
                <a:gd name="connsiteY56" fmla="*/ 191549 h 405729"/>
                <a:gd name="connsiteX57" fmla="*/ 333232 w 587461"/>
                <a:gd name="connsiteY57" fmla="*/ 207460 h 405729"/>
                <a:gd name="connsiteX58" fmla="*/ 327128 w 587461"/>
                <a:gd name="connsiteY58" fmla="*/ 181757 h 405729"/>
                <a:gd name="connsiteX59" fmla="*/ 306374 w 587461"/>
                <a:gd name="connsiteY59" fmla="*/ 165845 h 405729"/>
                <a:gd name="connsiteX60" fmla="*/ 320261 w 587461"/>
                <a:gd name="connsiteY60" fmla="*/ 153605 h 405729"/>
                <a:gd name="connsiteX61" fmla="*/ 339336 w 587461"/>
                <a:gd name="connsiteY61" fmla="*/ 173189 h 405729"/>
                <a:gd name="connsiteX62" fmla="*/ 339336 w 587461"/>
                <a:gd name="connsiteY62" fmla="*/ 217252 h 405729"/>
                <a:gd name="connsiteX63" fmla="*/ 299049 w 587461"/>
                <a:gd name="connsiteY63" fmla="*/ 198893 h 405729"/>
                <a:gd name="connsiteX64" fmla="*/ 300270 w 587461"/>
                <a:gd name="connsiteY64" fmla="*/ 156053 h 405729"/>
                <a:gd name="connsiteX65" fmla="*/ 320261 w 587461"/>
                <a:gd name="connsiteY65" fmla="*/ 153605 h 405729"/>
                <a:gd name="connsiteX66" fmla="*/ 388647 w 587461"/>
                <a:gd name="connsiteY66" fmla="*/ 113504 h 405729"/>
                <a:gd name="connsiteX67" fmla="*/ 393531 w 587461"/>
                <a:gd name="connsiteY67" fmla="*/ 140432 h 405729"/>
                <a:gd name="connsiteX68" fmla="*/ 415505 w 587461"/>
                <a:gd name="connsiteY68" fmla="*/ 156343 h 405729"/>
                <a:gd name="connsiteX69" fmla="*/ 410622 w 587461"/>
                <a:gd name="connsiteY69" fmla="*/ 129416 h 405729"/>
                <a:gd name="connsiteX70" fmla="*/ 388647 w 587461"/>
                <a:gd name="connsiteY70" fmla="*/ 113504 h 405729"/>
                <a:gd name="connsiteX71" fmla="*/ 403144 w 587461"/>
                <a:gd name="connsiteY71" fmla="*/ 101570 h 405729"/>
                <a:gd name="connsiteX72" fmla="*/ 422830 w 587461"/>
                <a:gd name="connsiteY72" fmla="*/ 122072 h 405729"/>
                <a:gd name="connsiteX73" fmla="*/ 421609 w 587461"/>
                <a:gd name="connsiteY73" fmla="*/ 164911 h 405729"/>
                <a:gd name="connsiteX74" fmla="*/ 382543 w 587461"/>
                <a:gd name="connsiteY74" fmla="*/ 147776 h 405729"/>
                <a:gd name="connsiteX75" fmla="*/ 382543 w 587461"/>
                <a:gd name="connsiteY75" fmla="*/ 104936 h 405729"/>
                <a:gd name="connsiteX76" fmla="*/ 403144 w 587461"/>
                <a:gd name="connsiteY76" fmla="*/ 101570 h 405729"/>
                <a:gd name="connsiteX77" fmla="*/ 440973 w 587461"/>
                <a:gd name="connsiteY77" fmla="*/ 79860 h 405729"/>
                <a:gd name="connsiteX78" fmla="*/ 445858 w 587461"/>
                <a:gd name="connsiteY78" fmla="*/ 106796 h 405729"/>
                <a:gd name="connsiteX79" fmla="*/ 467842 w 587461"/>
                <a:gd name="connsiteY79" fmla="*/ 121489 h 405729"/>
                <a:gd name="connsiteX80" fmla="*/ 461735 w 587461"/>
                <a:gd name="connsiteY80" fmla="*/ 95777 h 405729"/>
                <a:gd name="connsiteX81" fmla="*/ 440973 w 587461"/>
                <a:gd name="connsiteY81" fmla="*/ 79860 h 405729"/>
                <a:gd name="connsiteX82" fmla="*/ 455018 w 587461"/>
                <a:gd name="connsiteY82" fmla="*/ 67617 h 405729"/>
                <a:gd name="connsiteX83" fmla="*/ 475170 w 587461"/>
                <a:gd name="connsiteY83" fmla="*/ 87207 h 405729"/>
                <a:gd name="connsiteX84" fmla="*/ 473948 w 587461"/>
                <a:gd name="connsiteY84" fmla="*/ 131284 h 405729"/>
                <a:gd name="connsiteX85" fmla="*/ 433645 w 587461"/>
                <a:gd name="connsiteY85" fmla="*/ 114143 h 405729"/>
                <a:gd name="connsiteX86" fmla="*/ 434867 w 587461"/>
                <a:gd name="connsiteY86" fmla="*/ 70065 h 405729"/>
                <a:gd name="connsiteX87" fmla="*/ 455018 w 587461"/>
                <a:gd name="connsiteY87" fmla="*/ 67617 h 405729"/>
                <a:gd name="connsiteX88" fmla="*/ 492065 w 587461"/>
                <a:gd name="connsiteY88" fmla="*/ 47458 h 405729"/>
                <a:gd name="connsiteX89" fmla="*/ 496950 w 587461"/>
                <a:gd name="connsiteY89" fmla="*/ 74394 h 405729"/>
                <a:gd name="connsiteX90" fmla="*/ 518934 w 587461"/>
                <a:gd name="connsiteY90" fmla="*/ 90311 h 405729"/>
                <a:gd name="connsiteX91" fmla="*/ 514049 w 587461"/>
                <a:gd name="connsiteY91" fmla="*/ 63375 h 405729"/>
                <a:gd name="connsiteX92" fmla="*/ 492065 w 587461"/>
                <a:gd name="connsiteY92" fmla="*/ 47458 h 405729"/>
                <a:gd name="connsiteX93" fmla="*/ 506568 w 587461"/>
                <a:gd name="connsiteY93" fmla="*/ 35827 h 405729"/>
                <a:gd name="connsiteX94" fmla="*/ 526262 w 587461"/>
                <a:gd name="connsiteY94" fmla="*/ 56029 h 405729"/>
                <a:gd name="connsiteX95" fmla="*/ 525040 w 587461"/>
                <a:gd name="connsiteY95" fmla="*/ 98882 h 405729"/>
                <a:gd name="connsiteX96" fmla="*/ 484737 w 587461"/>
                <a:gd name="connsiteY96" fmla="*/ 82965 h 405729"/>
                <a:gd name="connsiteX97" fmla="*/ 485959 w 587461"/>
                <a:gd name="connsiteY97" fmla="*/ 37663 h 405729"/>
                <a:gd name="connsiteX98" fmla="*/ 506568 w 587461"/>
                <a:gd name="connsiteY98" fmla="*/ 35827 h 405729"/>
                <a:gd name="connsiteX99" fmla="*/ 544410 w 587461"/>
                <a:gd name="connsiteY99" fmla="*/ 13809 h 405729"/>
                <a:gd name="connsiteX100" fmla="*/ 548074 w 587461"/>
                <a:gd name="connsiteY100" fmla="*/ 39521 h 405729"/>
                <a:gd name="connsiteX101" fmla="*/ 571279 w 587461"/>
                <a:gd name="connsiteY101" fmla="*/ 55438 h 405729"/>
                <a:gd name="connsiteX102" fmla="*/ 565172 w 587461"/>
                <a:gd name="connsiteY102" fmla="*/ 28502 h 405729"/>
                <a:gd name="connsiteX103" fmla="*/ 544410 w 587461"/>
                <a:gd name="connsiteY103" fmla="*/ 13809 h 405729"/>
                <a:gd name="connsiteX104" fmla="*/ 557845 w 587461"/>
                <a:gd name="connsiteY104" fmla="*/ 1566 h 405729"/>
                <a:gd name="connsiteX105" fmla="*/ 577385 w 587461"/>
                <a:gd name="connsiteY105" fmla="*/ 21156 h 405729"/>
                <a:gd name="connsiteX106" fmla="*/ 577385 w 587461"/>
                <a:gd name="connsiteY106" fmla="*/ 65233 h 405729"/>
                <a:gd name="connsiteX107" fmla="*/ 535861 w 587461"/>
                <a:gd name="connsiteY107" fmla="*/ 48092 h 405729"/>
                <a:gd name="connsiteX108" fmla="*/ 538304 w 587461"/>
                <a:gd name="connsiteY108" fmla="*/ 4014 h 405729"/>
                <a:gd name="connsiteX109" fmla="*/ 557845 w 587461"/>
                <a:gd name="connsiteY109" fmla="*/ 1566 h 405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</a:cxnLst>
              <a:rect l="l" t="t" r="r" b="b"/>
              <a:pathLst>
                <a:path w="587461" h="405729">
                  <a:moveTo>
                    <a:pt x="17248" y="350291"/>
                  </a:moveTo>
                  <a:cubicBezTo>
                    <a:pt x="9923" y="353964"/>
                    <a:pt x="12365" y="361311"/>
                    <a:pt x="22131" y="377227"/>
                  </a:cubicBezTo>
                  <a:cubicBezTo>
                    <a:pt x="31898" y="391920"/>
                    <a:pt x="36781" y="396817"/>
                    <a:pt x="44106" y="391920"/>
                  </a:cubicBezTo>
                  <a:cubicBezTo>
                    <a:pt x="50210" y="388247"/>
                    <a:pt x="48989" y="380901"/>
                    <a:pt x="39222" y="364984"/>
                  </a:cubicBezTo>
                  <a:cubicBezTo>
                    <a:pt x="28235" y="350291"/>
                    <a:pt x="23352" y="346618"/>
                    <a:pt x="17248" y="350291"/>
                  </a:cubicBezTo>
                  <a:close/>
                  <a:moveTo>
                    <a:pt x="31287" y="338048"/>
                  </a:moveTo>
                  <a:cubicBezTo>
                    <a:pt x="38002" y="340802"/>
                    <a:pt x="44716" y="347230"/>
                    <a:pt x="51430" y="357638"/>
                  </a:cubicBezTo>
                  <a:cubicBezTo>
                    <a:pt x="63638" y="378452"/>
                    <a:pt x="63638" y="391920"/>
                    <a:pt x="48989" y="401715"/>
                  </a:cubicBezTo>
                  <a:cubicBezTo>
                    <a:pt x="35560" y="410285"/>
                    <a:pt x="22131" y="405388"/>
                    <a:pt x="9923" y="384574"/>
                  </a:cubicBezTo>
                  <a:cubicBezTo>
                    <a:pt x="-3505" y="363759"/>
                    <a:pt x="-3505" y="350291"/>
                    <a:pt x="11144" y="340496"/>
                  </a:cubicBezTo>
                  <a:cubicBezTo>
                    <a:pt x="17859" y="336211"/>
                    <a:pt x="24573" y="335293"/>
                    <a:pt x="31287" y="338048"/>
                  </a:cubicBezTo>
                  <a:close/>
                  <a:moveTo>
                    <a:pt x="68376" y="317889"/>
                  </a:moveTo>
                  <a:cubicBezTo>
                    <a:pt x="62269" y="322787"/>
                    <a:pt x="63491" y="330133"/>
                    <a:pt x="74482" y="344825"/>
                  </a:cubicBezTo>
                  <a:cubicBezTo>
                    <a:pt x="83031" y="360742"/>
                    <a:pt x="89138" y="364415"/>
                    <a:pt x="95245" y="360742"/>
                  </a:cubicBezTo>
                  <a:cubicBezTo>
                    <a:pt x="102572" y="357069"/>
                    <a:pt x="100130" y="349723"/>
                    <a:pt x="90359" y="333806"/>
                  </a:cubicBezTo>
                  <a:cubicBezTo>
                    <a:pt x="80589" y="317889"/>
                    <a:pt x="75704" y="314216"/>
                    <a:pt x="68376" y="317889"/>
                  </a:cubicBezTo>
                  <a:close/>
                  <a:moveTo>
                    <a:pt x="82879" y="306717"/>
                  </a:moveTo>
                  <a:cubicBezTo>
                    <a:pt x="89443" y="309625"/>
                    <a:pt x="95855" y="316053"/>
                    <a:pt x="102572" y="326460"/>
                  </a:cubicBezTo>
                  <a:cubicBezTo>
                    <a:pt x="116007" y="347274"/>
                    <a:pt x="116007" y="360742"/>
                    <a:pt x="101351" y="370537"/>
                  </a:cubicBezTo>
                  <a:cubicBezTo>
                    <a:pt x="86695" y="379108"/>
                    <a:pt x="74482" y="372986"/>
                    <a:pt x="61048" y="353396"/>
                  </a:cubicBezTo>
                  <a:cubicBezTo>
                    <a:pt x="48835" y="331357"/>
                    <a:pt x="48835" y="317889"/>
                    <a:pt x="62269" y="308094"/>
                  </a:cubicBezTo>
                  <a:cubicBezTo>
                    <a:pt x="69597" y="304421"/>
                    <a:pt x="76314" y="303809"/>
                    <a:pt x="82879" y="306717"/>
                  </a:cubicBezTo>
                  <a:close/>
                  <a:moveTo>
                    <a:pt x="150620" y="264301"/>
                  </a:moveTo>
                  <a:cubicBezTo>
                    <a:pt x="144516" y="267974"/>
                    <a:pt x="146958" y="275321"/>
                    <a:pt x="155504" y="291237"/>
                  </a:cubicBezTo>
                  <a:cubicBezTo>
                    <a:pt x="165270" y="305930"/>
                    <a:pt x="171374" y="310827"/>
                    <a:pt x="177478" y="305930"/>
                  </a:cubicBezTo>
                  <a:cubicBezTo>
                    <a:pt x="184803" y="302257"/>
                    <a:pt x="182361" y="294911"/>
                    <a:pt x="173815" y="280218"/>
                  </a:cubicBezTo>
                  <a:cubicBezTo>
                    <a:pt x="162828" y="264301"/>
                    <a:pt x="157945" y="260628"/>
                    <a:pt x="150620" y="264301"/>
                  </a:cubicBezTo>
                  <a:close/>
                  <a:moveTo>
                    <a:pt x="165117" y="252058"/>
                  </a:moveTo>
                  <a:cubicBezTo>
                    <a:pt x="171679" y="254812"/>
                    <a:pt x="178089" y="261240"/>
                    <a:pt x="184803" y="271648"/>
                  </a:cubicBezTo>
                  <a:cubicBezTo>
                    <a:pt x="198231" y="292462"/>
                    <a:pt x="198231" y="307154"/>
                    <a:pt x="183582" y="315725"/>
                  </a:cubicBezTo>
                  <a:cubicBezTo>
                    <a:pt x="170153" y="325520"/>
                    <a:pt x="157945" y="319398"/>
                    <a:pt x="144516" y="298584"/>
                  </a:cubicBezTo>
                  <a:cubicBezTo>
                    <a:pt x="131088" y="277769"/>
                    <a:pt x="131088" y="264301"/>
                    <a:pt x="144516" y="254506"/>
                  </a:cubicBezTo>
                  <a:cubicBezTo>
                    <a:pt x="151841" y="250221"/>
                    <a:pt x="158556" y="249303"/>
                    <a:pt x="165117" y="252058"/>
                  </a:cubicBezTo>
                  <a:close/>
                  <a:moveTo>
                    <a:pt x="204183" y="230675"/>
                  </a:moveTo>
                  <a:cubicBezTo>
                    <a:pt x="196858" y="235572"/>
                    <a:pt x="199300" y="241694"/>
                    <a:pt x="209066" y="257611"/>
                  </a:cubicBezTo>
                  <a:cubicBezTo>
                    <a:pt x="218833" y="273528"/>
                    <a:pt x="223716" y="278425"/>
                    <a:pt x="231041" y="273528"/>
                  </a:cubicBezTo>
                  <a:cubicBezTo>
                    <a:pt x="237145" y="269855"/>
                    <a:pt x="235924" y="262509"/>
                    <a:pt x="226157" y="246592"/>
                  </a:cubicBezTo>
                  <a:cubicBezTo>
                    <a:pt x="215170" y="231899"/>
                    <a:pt x="210287" y="227002"/>
                    <a:pt x="204183" y="230675"/>
                  </a:cubicBezTo>
                  <a:close/>
                  <a:moveTo>
                    <a:pt x="218680" y="219656"/>
                  </a:moveTo>
                  <a:cubicBezTo>
                    <a:pt x="225242" y="222410"/>
                    <a:pt x="231651" y="228838"/>
                    <a:pt x="238365" y="239246"/>
                  </a:cubicBezTo>
                  <a:cubicBezTo>
                    <a:pt x="250573" y="260060"/>
                    <a:pt x="250573" y="273528"/>
                    <a:pt x="237145" y="283323"/>
                  </a:cubicBezTo>
                  <a:cubicBezTo>
                    <a:pt x="223716" y="291893"/>
                    <a:pt x="210287" y="286996"/>
                    <a:pt x="196858" y="264957"/>
                  </a:cubicBezTo>
                  <a:cubicBezTo>
                    <a:pt x="183430" y="244143"/>
                    <a:pt x="184650" y="230675"/>
                    <a:pt x="198079" y="222104"/>
                  </a:cubicBezTo>
                  <a:cubicBezTo>
                    <a:pt x="205404" y="217819"/>
                    <a:pt x="212119" y="216901"/>
                    <a:pt x="218680" y="219656"/>
                  </a:cubicBezTo>
                  <a:close/>
                  <a:moveTo>
                    <a:pt x="254054" y="199494"/>
                  </a:moveTo>
                  <a:cubicBezTo>
                    <a:pt x="247950" y="204390"/>
                    <a:pt x="249171" y="210510"/>
                    <a:pt x="260158" y="226422"/>
                  </a:cubicBezTo>
                  <a:cubicBezTo>
                    <a:pt x="268704" y="241109"/>
                    <a:pt x="274808" y="246005"/>
                    <a:pt x="280912" y="242333"/>
                  </a:cubicBezTo>
                  <a:cubicBezTo>
                    <a:pt x="288237" y="237437"/>
                    <a:pt x="285795" y="230094"/>
                    <a:pt x="276029" y="215406"/>
                  </a:cubicBezTo>
                  <a:cubicBezTo>
                    <a:pt x="266262" y="199494"/>
                    <a:pt x="261379" y="194598"/>
                    <a:pt x="254054" y="199494"/>
                  </a:cubicBezTo>
                  <a:close/>
                  <a:moveTo>
                    <a:pt x="268551" y="188019"/>
                  </a:moveTo>
                  <a:cubicBezTo>
                    <a:pt x="275113" y="190926"/>
                    <a:pt x="281523" y="197658"/>
                    <a:pt x="288237" y="208062"/>
                  </a:cubicBezTo>
                  <a:cubicBezTo>
                    <a:pt x="301665" y="228870"/>
                    <a:pt x="301665" y="242333"/>
                    <a:pt x="287016" y="250901"/>
                  </a:cubicBezTo>
                  <a:cubicBezTo>
                    <a:pt x="273587" y="260693"/>
                    <a:pt x="260158" y="254573"/>
                    <a:pt x="247950" y="233766"/>
                  </a:cubicBezTo>
                  <a:cubicBezTo>
                    <a:pt x="234522" y="212958"/>
                    <a:pt x="234522" y="198270"/>
                    <a:pt x="247950" y="190926"/>
                  </a:cubicBezTo>
                  <a:cubicBezTo>
                    <a:pt x="255275" y="186030"/>
                    <a:pt x="261990" y="185112"/>
                    <a:pt x="268551" y="188019"/>
                  </a:cubicBezTo>
                  <a:close/>
                  <a:moveTo>
                    <a:pt x="306374" y="165845"/>
                  </a:moveTo>
                  <a:cubicBezTo>
                    <a:pt x="299049" y="169517"/>
                    <a:pt x="301491" y="176861"/>
                    <a:pt x="311257" y="191549"/>
                  </a:cubicBezTo>
                  <a:cubicBezTo>
                    <a:pt x="319803" y="207460"/>
                    <a:pt x="325907" y="212356"/>
                    <a:pt x="333232" y="207460"/>
                  </a:cubicBezTo>
                  <a:cubicBezTo>
                    <a:pt x="339336" y="202565"/>
                    <a:pt x="338115" y="196445"/>
                    <a:pt x="327128" y="181757"/>
                  </a:cubicBezTo>
                  <a:cubicBezTo>
                    <a:pt x="318582" y="165845"/>
                    <a:pt x="312478" y="160949"/>
                    <a:pt x="306374" y="165845"/>
                  </a:cubicBezTo>
                  <a:close/>
                  <a:moveTo>
                    <a:pt x="320261" y="153605"/>
                  </a:moveTo>
                  <a:cubicBezTo>
                    <a:pt x="326823" y="156359"/>
                    <a:pt x="333232" y="162785"/>
                    <a:pt x="339336" y="173189"/>
                  </a:cubicBezTo>
                  <a:cubicBezTo>
                    <a:pt x="352764" y="193997"/>
                    <a:pt x="352764" y="208684"/>
                    <a:pt x="339336" y="217252"/>
                  </a:cubicBezTo>
                  <a:cubicBezTo>
                    <a:pt x="324686" y="225820"/>
                    <a:pt x="312478" y="219700"/>
                    <a:pt x="299049" y="198893"/>
                  </a:cubicBezTo>
                  <a:cubicBezTo>
                    <a:pt x="285621" y="179309"/>
                    <a:pt x="285621" y="164621"/>
                    <a:pt x="300270" y="156053"/>
                  </a:cubicBezTo>
                  <a:cubicBezTo>
                    <a:pt x="306985" y="151769"/>
                    <a:pt x="313699" y="150851"/>
                    <a:pt x="320261" y="153605"/>
                  </a:cubicBezTo>
                  <a:close/>
                  <a:moveTo>
                    <a:pt x="388647" y="113504"/>
                  </a:moveTo>
                  <a:cubicBezTo>
                    <a:pt x="382543" y="118400"/>
                    <a:pt x="383764" y="124520"/>
                    <a:pt x="393531" y="140432"/>
                  </a:cubicBezTo>
                  <a:cubicBezTo>
                    <a:pt x="403297" y="155119"/>
                    <a:pt x="409401" y="161239"/>
                    <a:pt x="415505" y="156343"/>
                  </a:cubicBezTo>
                  <a:cubicBezTo>
                    <a:pt x="421609" y="151447"/>
                    <a:pt x="420388" y="145328"/>
                    <a:pt x="410622" y="129416"/>
                  </a:cubicBezTo>
                  <a:cubicBezTo>
                    <a:pt x="400855" y="113504"/>
                    <a:pt x="395972" y="109832"/>
                    <a:pt x="388647" y="113504"/>
                  </a:cubicBezTo>
                  <a:close/>
                  <a:moveTo>
                    <a:pt x="403144" y="101570"/>
                  </a:moveTo>
                  <a:cubicBezTo>
                    <a:pt x="409706" y="104324"/>
                    <a:pt x="416115" y="111056"/>
                    <a:pt x="422830" y="122072"/>
                  </a:cubicBezTo>
                  <a:cubicBezTo>
                    <a:pt x="435038" y="142880"/>
                    <a:pt x="435038" y="156343"/>
                    <a:pt x="421609" y="164911"/>
                  </a:cubicBezTo>
                  <a:cubicBezTo>
                    <a:pt x="408180" y="173479"/>
                    <a:pt x="394751" y="168583"/>
                    <a:pt x="382543" y="147776"/>
                  </a:cubicBezTo>
                  <a:cubicBezTo>
                    <a:pt x="369115" y="126968"/>
                    <a:pt x="369115" y="113504"/>
                    <a:pt x="382543" y="104936"/>
                  </a:cubicBezTo>
                  <a:cubicBezTo>
                    <a:pt x="389868" y="100040"/>
                    <a:pt x="396582" y="98816"/>
                    <a:pt x="403144" y="101570"/>
                  </a:cubicBezTo>
                  <a:close/>
                  <a:moveTo>
                    <a:pt x="440973" y="79860"/>
                  </a:moveTo>
                  <a:cubicBezTo>
                    <a:pt x="433645" y="83533"/>
                    <a:pt x="436088" y="90880"/>
                    <a:pt x="445858" y="106796"/>
                  </a:cubicBezTo>
                  <a:cubicBezTo>
                    <a:pt x="455629" y="121489"/>
                    <a:pt x="460514" y="126386"/>
                    <a:pt x="467842" y="121489"/>
                  </a:cubicBezTo>
                  <a:cubicBezTo>
                    <a:pt x="473948" y="117816"/>
                    <a:pt x="471506" y="110470"/>
                    <a:pt x="461735" y="95777"/>
                  </a:cubicBezTo>
                  <a:cubicBezTo>
                    <a:pt x="451965" y="79860"/>
                    <a:pt x="447080" y="76187"/>
                    <a:pt x="440973" y="79860"/>
                  </a:cubicBezTo>
                  <a:close/>
                  <a:moveTo>
                    <a:pt x="455018" y="67617"/>
                  </a:moveTo>
                  <a:cubicBezTo>
                    <a:pt x="461735" y="70372"/>
                    <a:pt x="468452" y="76800"/>
                    <a:pt x="475170" y="87207"/>
                  </a:cubicBezTo>
                  <a:cubicBezTo>
                    <a:pt x="487383" y="108021"/>
                    <a:pt x="487383" y="121489"/>
                    <a:pt x="473948" y="131284"/>
                  </a:cubicBezTo>
                  <a:cubicBezTo>
                    <a:pt x="459293" y="139854"/>
                    <a:pt x="447080" y="134957"/>
                    <a:pt x="433645" y="114143"/>
                  </a:cubicBezTo>
                  <a:cubicBezTo>
                    <a:pt x="420211" y="92104"/>
                    <a:pt x="420211" y="79860"/>
                    <a:pt x="434867" y="70065"/>
                  </a:cubicBezTo>
                  <a:cubicBezTo>
                    <a:pt x="441584" y="65780"/>
                    <a:pt x="448301" y="64862"/>
                    <a:pt x="455018" y="67617"/>
                  </a:cubicBezTo>
                  <a:close/>
                  <a:moveTo>
                    <a:pt x="492065" y="47458"/>
                  </a:moveTo>
                  <a:cubicBezTo>
                    <a:pt x="484737" y="52356"/>
                    <a:pt x="487180" y="58478"/>
                    <a:pt x="496950" y="74394"/>
                  </a:cubicBezTo>
                  <a:cubicBezTo>
                    <a:pt x="506721" y="90311"/>
                    <a:pt x="512827" y="93984"/>
                    <a:pt x="518934" y="90311"/>
                  </a:cubicBezTo>
                  <a:cubicBezTo>
                    <a:pt x="526262" y="85414"/>
                    <a:pt x="523819" y="78068"/>
                    <a:pt x="514049" y="63375"/>
                  </a:cubicBezTo>
                  <a:cubicBezTo>
                    <a:pt x="504278" y="47458"/>
                    <a:pt x="499393" y="43785"/>
                    <a:pt x="492065" y="47458"/>
                  </a:cubicBezTo>
                  <a:close/>
                  <a:moveTo>
                    <a:pt x="506568" y="35827"/>
                  </a:moveTo>
                  <a:cubicBezTo>
                    <a:pt x="513132" y="38888"/>
                    <a:pt x="519544" y="45622"/>
                    <a:pt x="526262" y="56029"/>
                  </a:cubicBezTo>
                  <a:cubicBezTo>
                    <a:pt x="539696" y="76843"/>
                    <a:pt x="539696" y="90311"/>
                    <a:pt x="525040" y="98882"/>
                  </a:cubicBezTo>
                  <a:cubicBezTo>
                    <a:pt x="510385" y="108677"/>
                    <a:pt x="498172" y="102555"/>
                    <a:pt x="484737" y="82965"/>
                  </a:cubicBezTo>
                  <a:cubicBezTo>
                    <a:pt x="471303" y="60926"/>
                    <a:pt x="471303" y="47458"/>
                    <a:pt x="485959" y="37663"/>
                  </a:cubicBezTo>
                  <a:cubicBezTo>
                    <a:pt x="493286" y="33378"/>
                    <a:pt x="500003" y="32766"/>
                    <a:pt x="506568" y="35827"/>
                  </a:cubicBezTo>
                  <a:close/>
                  <a:moveTo>
                    <a:pt x="544410" y="13809"/>
                  </a:moveTo>
                  <a:cubicBezTo>
                    <a:pt x="537082" y="17482"/>
                    <a:pt x="539525" y="24829"/>
                    <a:pt x="548074" y="39521"/>
                  </a:cubicBezTo>
                  <a:cubicBezTo>
                    <a:pt x="557845" y="55438"/>
                    <a:pt x="563951" y="60335"/>
                    <a:pt x="571279" y="55438"/>
                  </a:cubicBezTo>
                  <a:cubicBezTo>
                    <a:pt x="577385" y="51765"/>
                    <a:pt x="574943" y="44419"/>
                    <a:pt x="565172" y="28502"/>
                  </a:cubicBezTo>
                  <a:cubicBezTo>
                    <a:pt x="555402" y="13809"/>
                    <a:pt x="550517" y="8912"/>
                    <a:pt x="544410" y="13809"/>
                  </a:cubicBezTo>
                  <a:close/>
                  <a:moveTo>
                    <a:pt x="557845" y="1566"/>
                  </a:moveTo>
                  <a:cubicBezTo>
                    <a:pt x="564256" y="4321"/>
                    <a:pt x="570668" y="10749"/>
                    <a:pt x="577385" y="21156"/>
                  </a:cubicBezTo>
                  <a:cubicBezTo>
                    <a:pt x="590820" y="41970"/>
                    <a:pt x="590820" y="56662"/>
                    <a:pt x="577385" y="65233"/>
                  </a:cubicBezTo>
                  <a:cubicBezTo>
                    <a:pt x="562730" y="73803"/>
                    <a:pt x="549295" y="68906"/>
                    <a:pt x="535861" y="48092"/>
                  </a:cubicBezTo>
                  <a:cubicBezTo>
                    <a:pt x="523648" y="26053"/>
                    <a:pt x="523648" y="12585"/>
                    <a:pt x="538304" y="4014"/>
                  </a:cubicBezTo>
                  <a:cubicBezTo>
                    <a:pt x="545021" y="-271"/>
                    <a:pt x="551433" y="-1190"/>
                    <a:pt x="557845" y="1566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4" name="Freeform: Shape 543">
              <a:extLst>
                <a:ext uri="{FF2B5EF4-FFF2-40B4-BE49-F238E27FC236}">
                  <a16:creationId xmlns:a16="http://schemas.microsoft.com/office/drawing/2014/main" id="{4CB85F89-30A4-4E28-B76A-A315A0D0857E}"/>
                </a:ext>
              </a:extLst>
            </p:cNvPr>
            <p:cNvSpPr/>
            <p:nvPr/>
          </p:nvSpPr>
          <p:spPr>
            <a:xfrm>
              <a:off x="9708834" y="5459731"/>
              <a:ext cx="554572" cy="472321"/>
            </a:xfrm>
            <a:custGeom>
              <a:avLst/>
              <a:gdLst>
                <a:gd name="connsiteX0" fmla="*/ 40462 w 554572"/>
                <a:gd name="connsiteY0" fmla="*/ 306572 h 472321"/>
                <a:gd name="connsiteX1" fmla="*/ 76020 w 554572"/>
                <a:gd name="connsiteY1" fmla="*/ 446346 h 472321"/>
                <a:gd name="connsiteX2" fmla="*/ 35558 w 554572"/>
                <a:gd name="connsiteY2" fmla="*/ 472321 h 472321"/>
                <a:gd name="connsiteX3" fmla="*/ 0 w 554572"/>
                <a:gd name="connsiteY3" fmla="*/ 332548 h 472321"/>
                <a:gd name="connsiteX4" fmla="*/ 438956 w 554572"/>
                <a:gd name="connsiteY4" fmla="*/ 51095 h 472321"/>
                <a:gd name="connsiteX5" fmla="*/ 474814 w 554572"/>
                <a:gd name="connsiteY5" fmla="*/ 192368 h 472321"/>
                <a:gd name="connsiteX6" fmla="*/ 351165 w 554572"/>
                <a:gd name="connsiteY6" fmla="*/ 271678 h 472321"/>
                <a:gd name="connsiteX7" fmla="*/ 316543 w 554572"/>
                <a:gd name="connsiteY7" fmla="*/ 130406 h 472321"/>
                <a:gd name="connsiteX8" fmla="*/ 520453 w 554572"/>
                <a:gd name="connsiteY8" fmla="*/ 0 h 472321"/>
                <a:gd name="connsiteX9" fmla="*/ 554572 w 554572"/>
                <a:gd name="connsiteY9" fmla="*/ 140924 h 472321"/>
                <a:gd name="connsiteX10" fmla="*/ 535075 w 554572"/>
                <a:gd name="connsiteY10" fmla="*/ 153286 h 472321"/>
                <a:gd name="connsiteX11" fmla="*/ 499738 w 554572"/>
                <a:gd name="connsiteY11" fmla="*/ 13598 h 472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54572" h="472321">
                  <a:moveTo>
                    <a:pt x="40462" y="306572"/>
                  </a:moveTo>
                  <a:lnTo>
                    <a:pt x="76020" y="446346"/>
                  </a:lnTo>
                  <a:lnTo>
                    <a:pt x="35558" y="472321"/>
                  </a:lnTo>
                  <a:lnTo>
                    <a:pt x="0" y="332548"/>
                  </a:lnTo>
                  <a:close/>
                  <a:moveTo>
                    <a:pt x="438956" y="51095"/>
                  </a:moveTo>
                  <a:lnTo>
                    <a:pt x="474814" y="192368"/>
                  </a:lnTo>
                  <a:lnTo>
                    <a:pt x="351165" y="271678"/>
                  </a:lnTo>
                  <a:lnTo>
                    <a:pt x="316543" y="130406"/>
                  </a:lnTo>
                  <a:close/>
                  <a:moveTo>
                    <a:pt x="520453" y="0"/>
                  </a:moveTo>
                  <a:lnTo>
                    <a:pt x="554572" y="140924"/>
                  </a:lnTo>
                  <a:lnTo>
                    <a:pt x="535075" y="153286"/>
                  </a:lnTo>
                  <a:lnTo>
                    <a:pt x="499738" y="13598"/>
                  </a:lnTo>
                  <a:close/>
                </a:path>
              </a:pathLst>
            </a:custGeom>
            <a:solidFill>
              <a:schemeClr val="bg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20" name="Freeform: Shape 419">
              <a:extLst>
                <a:ext uri="{FF2B5EF4-FFF2-40B4-BE49-F238E27FC236}">
                  <a16:creationId xmlns:a16="http://schemas.microsoft.com/office/drawing/2014/main" id="{3993A2CB-A901-47E9-BE2E-8E6CDE23192A}"/>
                </a:ext>
              </a:extLst>
            </p:cNvPr>
            <p:cNvSpPr/>
            <p:nvPr/>
          </p:nvSpPr>
          <p:spPr>
            <a:xfrm>
              <a:off x="8512454" y="5849800"/>
              <a:ext cx="2031354" cy="26631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31" h="2138">
                  <a:moveTo>
                    <a:pt x="1630" y="2074"/>
                  </a:moveTo>
                  <a:lnTo>
                    <a:pt x="1371" y="0"/>
                  </a:lnTo>
                  <a:lnTo>
                    <a:pt x="816" y="0"/>
                  </a:lnTo>
                  <a:lnTo>
                    <a:pt x="815" y="0"/>
                  </a:lnTo>
                  <a:lnTo>
                    <a:pt x="259" y="0"/>
                  </a:lnTo>
                  <a:lnTo>
                    <a:pt x="0" y="2074"/>
                  </a:lnTo>
                  <a:cubicBezTo>
                    <a:pt x="-4" y="2108"/>
                    <a:pt x="23" y="2138"/>
                    <a:pt x="56" y="2138"/>
                  </a:cubicBezTo>
                  <a:lnTo>
                    <a:pt x="815" y="2138"/>
                  </a:lnTo>
                  <a:lnTo>
                    <a:pt x="816" y="2138"/>
                  </a:lnTo>
                  <a:lnTo>
                    <a:pt x="1574" y="2138"/>
                  </a:lnTo>
                  <a:cubicBezTo>
                    <a:pt x="1608" y="2138"/>
                    <a:pt x="1634" y="2108"/>
                    <a:pt x="1630" y="2074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21" name="Freeform: Shape 420">
              <a:extLst>
                <a:ext uri="{FF2B5EF4-FFF2-40B4-BE49-F238E27FC236}">
                  <a16:creationId xmlns:a16="http://schemas.microsoft.com/office/drawing/2014/main" id="{3F01EAB2-DF5B-445A-99BD-BE9175DD1796}"/>
                </a:ext>
              </a:extLst>
            </p:cNvPr>
            <p:cNvSpPr/>
            <p:nvPr/>
          </p:nvSpPr>
          <p:spPr>
            <a:xfrm>
              <a:off x="8501238" y="5838584"/>
              <a:ext cx="2055032" cy="26856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50" h="2156">
                  <a:moveTo>
                    <a:pt x="278" y="19"/>
                  </a:moveTo>
                  <a:lnTo>
                    <a:pt x="20" y="2084"/>
                  </a:lnTo>
                  <a:cubicBezTo>
                    <a:pt x="18" y="2098"/>
                    <a:pt x="23" y="2111"/>
                    <a:pt x="31" y="2121"/>
                  </a:cubicBezTo>
                  <a:cubicBezTo>
                    <a:pt x="40" y="2131"/>
                    <a:pt x="53" y="2137"/>
                    <a:pt x="66" y="2137"/>
                  </a:cubicBezTo>
                  <a:lnTo>
                    <a:pt x="1584" y="2137"/>
                  </a:lnTo>
                  <a:cubicBezTo>
                    <a:pt x="1598" y="2137"/>
                    <a:pt x="1610" y="2131"/>
                    <a:pt x="1619" y="2121"/>
                  </a:cubicBezTo>
                  <a:cubicBezTo>
                    <a:pt x="1628" y="2111"/>
                    <a:pt x="1632" y="2098"/>
                    <a:pt x="1630" y="2084"/>
                  </a:cubicBezTo>
                  <a:lnTo>
                    <a:pt x="1372" y="19"/>
                  </a:lnTo>
                  <a:close/>
                  <a:moveTo>
                    <a:pt x="1584" y="2156"/>
                  </a:moveTo>
                  <a:lnTo>
                    <a:pt x="66" y="2156"/>
                  </a:lnTo>
                  <a:cubicBezTo>
                    <a:pt x="47" y="2156"/>
                    <a:pt x="29" y="2148"/>
                    <a:pt x="17" y="2134"/>
                  </a:cubicBezTo>
                  <a:cubicBezTo>
                    <a:pt x="4" y="2120"/>
                    <a:pt x="-2" y="2101"/>
                    <a:pt x="1" y="2082"/>
                  </a:cubicBezTo>
                  <a:lnTo>
                    <a:pt x="260" y="8"/>
                  </a:lnTo>
                  <a:cubicBezTo>
                    <a:pt x="261" y="3"/>
                    <a:pt x="264" y="0"/>
                    <a:pt x="269" y="0"/>
                  </a:cubicBezTo>
                  <a:lnTo>
                    <a:pt x="1381" y="0"/>
                  </a:lnTo>
                  <a:cubicBezTo>
                    <a:pt x="1386" y="0"/>
                    <a:pt x="1390" y="3"/>
                    <a:pt x="1391" y="8"/>
                  </a:cubicBezTo>
                  <a:lnTo>
                    <a:pt x="1650" y="2082"/>
                  </a:lnTo>
                  <a:cubicBezTo>
                    <a:pt x="1652" y="2101"/>
                    <a:pt x="1646" y="2120"/>
                    <a:pt x="1634" y="2134"/>
                  </a:cubicBezTo>
                  <a:cubicBezTo>
                    <a:pt x="1621" y="2148"/>
                    <a:pt x="1603" y="2156"/>
                    <a:pt x="1584" y="215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22" name="Freeform: Shape 421">
              <a:extLst>
                <a:ext uri="{FF2B5EF4-FFF2-40B4-BE49-F238E27FC236}">
                  <a16:creationId xmlns:a16="http://schemas.microsoft.com/office/drawing/2014/main" id="{68DD3C1A-E9B9-4834-AE57-2F0CA7C5B2B0}"/>
                </a:ext>
              </a:extLst>
            </p:cNvPr>
            <p:cNvSpPr/>
            <p:nvPr/>
          </p:nvSpPr>
          <p:spPr>
            <a:xfrm>
              <a:off x="9035870" y="6034242"/>
              <a:ext cx="130854" cy="1308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" h="106">
                  <a:moveTo>
                    <a:pt x="106" y="53"/>
                  </a:moveTo>
                  <a:cubicBezTo>
                    <a:pt x="106" y="82"/>
                    <a:pt x="82" y="106"/>
                    <a:pt x="52" y="106"/>
                  </a:cubicBezTo>
                  <a:cubicBezTo>
                    <a:pt x="23" y="106"/>
                    <a:pt x="0" y="82"/>
                    <a:pt x="0" y="53"/>
                  </a:cubicBezTo>
                  <a:cubicBezTo>
                    <a:pt x="0" y="23"/>
                    <a:pt x="23" y="0"/>
                    <a:pt x="52" y="0"/>
                  </a:cubicBezTo>
                  <a:cubicBezTo>
                    <a:pt x="82" y="0"/>
                    <a:pt x="106" y="23"/>
                    <a:pt x="106" y="5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23" name="Freeform: Shape 422">
              <a:extLst>
                <a:ext uri="{FF2B5EF4-FFF2-40B4-BE49-F238E27FC236}">
                  <a16:creationId xmlns:a16="http://schemas.microsoft.com/office/drawing/2014/main" id="{419CA7AD-FEEA-4EC7-913C-FF765B218222}"/>
                </a:ext>
              </a:extLst>
            </p:cNvPr>
            <p:cNvSpPr/>
            <p:nvPr/>
          </p:nvSpPr>
          <p:spPr>
            <a:xfrm>
              <a:off x="9892030" y="6034242"/>
              <a:ext cx="132100" cy="1308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" h="106">
                  <a:moveTo>
                    <a:pt x="107" y="53"/>
                  </a:moveTo>
                  <a:cubicBezTo>
                    <a:pt x="107" y="82"/>
                    <a:pt x="83" y="106"/>
                    <a:pt x="53" y="106"/>
                  </a:cubicBezTo>
                  <a:cubicBezTo>
                    <a:pt x="24" y="106"/>
                    <a:pt x="0" y="82"/>
                    <a:pt x="0" y="53"/>
                  </a:cubicBezTo>
                  <a:cubicBezTo>
                    <a:pt x="0" y="23"/>
                    <a:pt x="24" y="0"/>
                    <a:pt x="53" y="0"/>
                  </a:cubicBezTo>
                  <a:cubicBezTo>
                    <a:pt x="83" y="0"/>
                    <a:pt x="107" y="23"/>
                    <a:pt x="107" y="5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24" name="Freeform: Shape 423">
              <a:extLst>
                <a:ext uri="{FF2B5EF4-FFF2-40B4-BE49-F238E27FC236}">
                  <a16:creationId xmlns:a16="http://schemas.microsoft.com/office/drawing/2014/main" id="{4BDBAD70-9504-42A8-B049-BCADF6890FFD}"/>
                </a:ext>
              </a:extLst>
            </p:cNvPr>
            <p:cNvSpPr/>
            <p:nvPr/>
          </p:nvSpPr>
          <p:spPr>
            <a:xfrm>
              <a:off x="9080731" y="6102785"/>
              <a:ext cx="897285" cy="4910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1" h="395">
                  <a:moveTo>
                    <a:pt x="361" y="395"/>
                  </a:moveTo>
                  <a:cubicBezTo>
                    <a:pt x="228" y="395"/>
                    <a:pt x="124" y="331"/>
                    <a:pt x="58" y="211"/>
                  </a:cubicBezTo>
                  <a:cubicBezTo>
                    <a:pt x="10" y="122"/>
                    <a:pt x="0" y="34"/>
                    <a:pt x="0" y="30"/>
                  </a:cubicBezTo>
                  <a:cubicBezTo>
                    <a:pt x="-1" y="21"/>
                    <a:pt x="5" y="12"/>
                    <a:pt x="15" y="11"/>
                  </a:cubicBezTo>
                  <a:cubicBezTo>
                    <a:pt x="24" y="10"/>
                    <a:pt x="32" y="17"/>
                    <a:pt x="33" y="26"/>
                  </a:cubicBezTo>
                  <a:cubicBezTo>
                    <a:pt x="33" y="28"/>
                    <a:pt x="43" y="113"/>
                    <a:pt x="89" y="196"/>
                  </a:cubicBezTo>
                  <a:cubicBezTo>
                    <a:pt x="148" y="305"/>
                    <a:pt x="240" y="360"/>
                    <a:pt x="361" y="360"/>
                  </a:cubicBezTo>
                  <a:cubicBezTo>
                    <a:pt x="481" y="360"/>
                    <a:pt x="572" y="303"/>
                    <a:pt x="632" y="190"/>
                  </a:cubicBezTo>
                  <a:cubicBezTo>
                    <a:pt x="678" y="104"/>
                    <a:pt x="687" y="16"/>
                    <a:pt x="687" y="15"/>
                  </a:cubicBezTo>
                  <a:cubicBezTo>
                    <a:pt x="688" y="6"/>
                    <a:pt x="697" y="-1"/>
                    <a:pt x="706" y="0"/>
                  </a:cubicBezTo>
                  <a:cubicBezTo>
                    <a:pt x="715" y="1"/>
                    <a:pt x="722" y="9"/>
                    <a:pt x="721" y="18"/>
                  </a:cubicBezTo>
                  <a:cubicBezTo>
                    <a:pt x="721" y="22"/>
                    <a:pt x="711" y="113"/>
                    <a:pt x="663" y="205"/>
                  </a:cubicBezTo>
                  <a:cubicBezTo>
                    <a:pt x="597" y="329"/>
                    <a:pt x="493" y="395"/>
                    <a:pt x="361" y="39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25" name="Freeform: Shape 424">
              <a:extLst>
                <a:ext uri="{FF2B5EF4-FFF2-40B4-BE49-F238E27FC236}">
                  <a16:creationId xmlns:a16="http://schemas.microsoft.com/office/drawing/2014/main" id="{76AFDB62-739E-41BA-8D83-8875A06A124E}"/>
                </a:ext>
              </a:extLst>
            </p:cNvPr>
            <p:cNvSpPr/>
            <p:nvPr/>
          </p:nvSpPr>
          <p:spPr>
            <a:xfrm>
              <a:off x="7804596" y="5725178"/>
              <a:ext cx="1044340" cy="7863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9" h="632">
                  <a:moveTo>
                    <a:pt x="839" y="107"/>
                  </a:moveTo>
                  <a:cubicBezTo>
                    <a:pt x="839" y="107"/>
                    <a:pt x="142" y="-113"/>
                    <a:pt x="19" y="78"/>
                  </a:cubicBezTo>
                  <a:cubicBezTo>
                    <a:pt x="-68" y="212"/>
                    <a:pt x="167" y="247"/>
                    <a:pt x="200" y="362"/>
                  </a:cubicBezTo>
                  <a:cubicBezTo>
                    <a:pt x="233" y="478"/>
                    <a:pt x="241" y="804"/>
                    <a:pt x="533" y="517"/>
                  </a:cubicBezTo>
                  <a:cubicBezTo>
                    <a:pt x="751" y="303"/>
                    <a:pt x="839" y="107"/>
                    <a:pt x="839" y="10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26" name="Freeform: Shape 425">
              <a:extLst>
                <a:ext uri="{FF2B5EF4-FFF2-40B4-BE49-F238E27FC236}">
                  <a16:creationId xmlns:a16="http://schemas.microsoft.com/office/drawing/2014/main" id="{1DEF1719-0EB6-4D55-8393-792EBC4840BD}"/>
                </a:ext>
              </a:extLst>
            </p:cNvPr>
            <p:cNvSpPr/>
            <p:nvPr/>
          </p:nvSpPr>
          <p:spPr>
            <a:xfrm>
              <a:off x="7793380" y="5712715"/>
              <a:ext cx="1069265" cy="8112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9" h="652">
                  <a:moveTo>
                    <a:pt x="262" y="19"/>
                  </a:moveTo>
                  <a:cubicBezTo>
                    <a:pt x="158" y="19"/>
                    <a:pt x="73" y="39"/>
                    <a:pt x="37" y="93"/>
                  </a:cubicBezTo>
                  <a:cubicBezTo>
                    <a:pt x="-7" y="162"/>
                    <a:pt x="36" y="198"/>
                    <a:pt x="111" y="252"/>
                  </a:cubicBezTo>
                  <a:cubicBezTo>
                    <a:pt x="157" y="285"/>
                    <a:pt x="205" y="320"/>
                    <a:pt x="219" y="370"/>
                  </a:cubicBezTo>
                  <a:cubicBezTo>
                    <a:pt x="224" y="386"/>
                    <a:pt x="228" y="407"/>
                    <a:pt x="232" y="430"/>
                  </a:cubicBezTo>
                  <a:cubicBezTo>
                    <a:pt x="248" y="506"/>
                    <a:pt x="269" y="611"/>
                    <a:pt x="331" y="630"/>
                  </a:cubicBezTo>
                  <a:cubicBezTo>
                    <a:pt x="378" y="643"/>
                    <a:pt x="448" y="608"/>
                    <a:pt x="536" y="521"/>
                  </a:cubicBezTo>
                  <a:cubicBezTo>
                    <a:pt x="723" y="337"/>
                    <a:pt x="814" y="165"/>
                    <a:pt x="835" y="123"/>
                  </a:cubicBezTo>
                  <a:cubicBezTo>
                    <a:pt x="776" y="104"/>
                    <a:pt x="480" y="19"/>
                    <a:pt x="262" y="19"/>
                  </a:cubicBezTo>
                  <a:close/>
                  <a:moveTo>
                    <a:pt x="353" y="652"/>
                  </a:moveTo>
                  <a:cubicBezTo>
                    <a:pt x="343" y="652"/>
                    <a:pt x="334" y="650"/>
                    <a:pt x="325" y="648"/>
                  </a:cubicBezTo>
                  <a:cubicBezTo>
                    <a:pt x="252" y="625"/>
                    <a:pt x="231" y="519"/>
                    <a:pt x="213" y="433"/>
                  </a:cubicBezTo>
                  <a:cubicBezTo>
                    <a:pt x="209" y="411"/>
                    <a:pt x="205" y="391"/>
                    <a:pt x="200" y="375"/>
                  </a:cubicBezTo>
                  <a:cubicBezTo>
                    <a:pt x="188" y="331"/>
                    <a:pt x="142" y="299"/>
                    <a:pt x="99" y="268"/>
                  </a:cubicBezTo>
                  <a:cubicBezTo>
                    <a:pt x="33" y="220"/>
                    <a:pt x="-36" y="170"/>
                    <a:pt x="21" y="82"/>
                  </a:cubicBezTo>
                  <a:cubicBezTo>
                    <a:pt x="147" y="-112"/>
                    <a:pt x="823" y="98"/>
                    <a:pt x="852" y="107"/>
                  </a:cubicBezTo>
                  <a:cubicBezTo>
                    <a:pt x="855" y="108"/>
                    <a:pt x="857" y="110"/>
                    <a:pt x="858" y="112"/>
                  </a:cubicBezTo>
                  <a:cubicBezTo>
                    <a:pt x="859" y="114"/>
                    <a:pt x="859" y="118"/>
                    <a:pt x="858" y="120"/>
                  </a:cubicBezTo>
                  <a:cubicBezTo>
                    <a:pt x="858" y="122"/>
                    <a:pt x="767" y="321"/>
                    <a:pt x="550" y="535"/>
                  </a:cubicBezTo>
                  <a:cubicBezTo>
                    <a:pt x="470" y="613"/>
                    <a:pt x="405" y="652"/>
                    <a:pt x="353" y="6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27" name="Freeform: Shape 426">
              <a:extLst>
                <a:ext uri="{FF2B5EF4-FFF2-40B4-BE49-F238E27FC236}">
                  <a16:creationId xmlns:a16="http://schemas.microsoft.com/office/drawing/2014/main" id="{945FB070-A4B4-4122-BF14-EA706ACCADC6}"/>
                </a:ext>
              </a:extLst>
            </p:cNvPr>
            <p:cNvSpPr/>
            <p:nvPr/>
          </p:nvSpPr>
          <p:spPr>
            <a:xfrm>
              <a:off x="8199650" y="5858524"/>
              <a:ext cx="650532" cy="6530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3" h="525">
                  <a:moveTo>
                    <a:pt x="523" y="0"/>
                  </a:moveTo>
                  <a:cubicBezTo>
                    <a:pt x="523" y="0"/>
                    <a:pt x="322" y="169"/>
                    <a:pt x="69" y="434"/>
                  </a:cubicBezTo>
                  <a:cubicBezTo>
                    <a:pt x="34" y="471"/>
                    <a:pt x="12" y="499"/>
                    <a:pt x="0" y="521"/>
                  </a:cubicBezTo>
                  <a:cubicBezTo>
                    <a:pt x="46" y="536"/>
                    <a:pt x="114" y="512"/>
                    <a:pt x="217" y="410"/>
                  </a:cubicBezTo>
                  <a:cubicBezTo>
                    <a:pt x="435" y="196"/>
                    <a:pt x="523" y="0"/>
                    <a:pt x="523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28" name="Freeform: Shape 427">
              <a:extLst>
                <a:ext uri="{FF2B5EF4-FFF2-40B4-BE49-F238E27FC236}">
                  <a16:creationId xmlns:a16="http://schemas.microsoft.com/office/drawing/2014/main" id="{3AD1E1DC-E59D-4C07-BD1F-56E5BBF3ABE5}"/>
                </a:ext>
              </a:extLst>
            </p:cNvPr>
            <p:cNvSpPr/>
            <p:nvPr/>
          </p:nvSpPr>
          <p:spPr>
            <a:xfrm>
              <a:off x="8187188" y="5844816"/>
              <a:ext cx="675456" cy="6779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3" h="545">
                  <a:moveTo>
                    <a:pt x="25" y="524"/>
                  </a:moveTo>
                  <a:cubicBezTo>
                    <a:pt x="72" y="532"/>
                    <a:pt x="138" y="494"/>
                    <a:pt x="220" y="414"/>
                  </a:cubicBezTo>
                  <a:cubicBezTo>
                    <a:pt x="374" y="263"/>
                    <a:pt x="463" y="120"/>
                    <a:pt x="502" y="50"/>
                  </a:cubicBezTo>
                  <a:cubicBezTo>
                    <a:pt x="431" y="111"/>
                    <a:pt x="272" y="256"/>
                    <a:pt x="86" y="451"/>
                  </a:cubicBezTo>
                  <a:cubicBezTo>
                    <a:pt x="59" y="480"/>
                    <a:pt x="38" y="504"/>
                    <a:pt x="25" y="524"/>
                  </a:cubicBezTo>
                  <a:close/>
                  <a:moveTo>
                    <a:pt x="37" y="545"/>
                  </a:moveTo>
                  <a:cubicBezTo>
                    <a:pt x="26" y="545"/>
                    <a:pt x="17" y="543"/>
                    <a:pt x="7" y="540"/>
                  </a:cubicBezTo>
                  <a:cubicBezTo>
                    <a:pt x="4" y="539"/>
                    <a:pt x="2" y="537"/>
                    <a:pt x="1" y="534"/>
                  </a:cubicBezTo>
                  <a:cubicBezTo>
                    <a:pt x="0" y="532"/>
                    <a:pt x="0" y="529"/>
                    <a:pt x="1" y="526"/>
                  </a:cubicBezTo>
                  <a:cubicBezTo>
                    <a:pt x="15" y="502"/>
                    <a:pt x="38" y="472"/>
                    <a:pt x="72" y="438"/>
                  </a:cubicBezTo>
                  <a:cubicBezTo>
                    <a:pt x="323" y="174"/>
                    <a:pt x="525" y="3"/>
                    <a:pt x="527" y="1"/>
                  </a:cubicBezTo>
                  <a:cubicBezTo>
                    <a:pt x="530" y="0"/>
                    <a:pt x="535" y="0"/>
                    <a:pt x="539" y="1"/>
                  </a:cubicBezTo>
                  <a:cubicBezTo>
                    <a:pt x="543" y="4"/>
                    <a:pt x="544" y="9"/>
                    <a:pt x="542" y="13"/>
                  </a:cubicBezTo>
                  <a:cubicBezTo>
                    <a:pt x="542" y="15"/>
                    <a:pt x="451" y="214"/>
                    <a:pt x="234" y="428"/>
                  </a:cubicBezTo>
                  <a:cubicBezTo>
                    <a:pt x="154" y="506"/>
                    <a:pt x="89" y="545"/>
                    <a:pt x="37" y="54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29" name="Freeform: Shape 428">
              <a:extLst>
                <a:ext uri="{FF2B5EF4-FFF2-40B4-BE49-F238E27FC236}">
                  <a16:creationId xmlns:a16="http://schemas.microsoft.com/office/drawing/2014/main" id="{7502576F-BFD6-410E-8966-7250422CF4DD}"/>
                </a:ext>
              </a:extLst>
            </p:cNvPr>
            <p:cNvSpPr/>
            <p:nvPr/>
          </p:nvSpPr>
          <p:spPr>
            <a:xfrm>
              <a:off x="8852671" y="5018566"/>
              <a:ext cx="914732" cy="8648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5" h="695">
                  <a:moveTo>
                    <a:pt x="0" y="674"/>
                  </a:moveTo>
                  <a:cubicBezTo>
                    <a:pt x="0" y="674"/>
                    <a:pt x="241" y="-15"/>
                    <a:pt x="467" y="0"/>
                  </a:cubicBezTo>
                  <a:cubicBezTo>
                    <a:pt x="627" y="9"/>
                    <a:pt x="514" y="219"/>
                    <a:pt x="587" y="314"/>
                  </a:cubicBezTo>
                  <a:cubicBezTo>
                    <a:pt x="661" y="410"/>
                    <a:pt x="917" y="611"/>
                    <a:pt x="513" y="674"/>
                  </a:cubicBezTo>
                  <a:cubicBezTo>
                    <a:pt x="210" y="721"/>
                    <a:pt x="0" y="674"/>
                    <a:pt x="0" y="674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30" name="Freeform: Shape 429">
              <a:extLst>
                <a:ext uri="{FF2B5EF4-FFF2-40B4-BE49-F238E27FC236}">
                  <a16:creationId xmlns:a16="http://schemas.microsoft.com/office/drawing/2014/main" id="{516043AE-4974-4074-9EB0-7B6A3BBEA15C}"/>
                </a:ext>
              </a:extLst>
            </p:cNvPr>
            <p:cNvSpPr/>
            <p:nvPr/>
          </p:nvSpPr>
          <p:spPr>
            <a:xfrm>
              <a:off x="8840209" y="5006103"/>
              <a:ext cx="938411" cy="8910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4" h="716">
                  <a:moveTo>
                    <a:pt x="23" y="678"/>
                  </a:moveTo>
                  <a:cubicBezTo>
                    <a:pt x="70" y="686"/>
                    <a:pt x="263" y="716"/>
                    <a:pt x="521" y="675"/>
                  </a:cubicBezTo>
                  <a:cubicBezTo>
                    <a:pt x="644" y="657"/>
                    <a:pt x="714" y="623"/>
                    <a:pt x="731" y="576"/>
                  </a:cubicBezTo>
                  <a:cubicBezTo>
                    <a:pt x="753" y="515"/>
                    <a:pt x="682" y="436"/>
                    <a:pt x="629" y="378"/>
                  </a:cubicBezTo>
                  <a:cubicBezTo>
                    <a:pt x="614" y="360"/>
                    <a:pt x="600" y="345"/>
                    <a:pt x="590" y="331"/>
                  </a:cubicBezTo>
                  <a:cubicBezTo>
                    <a:pt x="558" y="290"/>
                    <a:pt x="559" y="230"/>
                    <a:pt x="560" y="174"/>
                  </a:cubicBezTo>
                  <a:cubicBezTo>
                    <a:pt x="561" y="82"/>
                    <a:pt x="558" y="25"/>
                    <a:pt x="476" y="20"/>
                  </a:cubicBezTo>
                  <a:cubicBezTo>
                    <a:pt x="474" y="20"/>
                    <a:pt x="472" y="20"/>
                    <a:pt x="469" y="20"/>
                  </a:cubicBezTo>
                  <a:cubicBezTo>
                    <a:pt x="270" y="20"/>
                    <a:pt x="54" y="592"/>
                    <a:pt x="23" y="678"/>
                  </a:cubicBezTo>
                  <a:close/>
                  <a:moveTo>
                    <a:pt x="256" y="716"/>
                  </a:moveTo>
                  <a:cubicBezTo>
                    <a:pt x="104" y="716"/>
                    <a:pt x="9" y="695"/>
                    <a:pt x="8" y="695"/>
                  </a:cubicBezTo>
                  <a:cubicBezTo>
                    <a:pt x="5" y="694"/>
                    <a:pt x="3" y="693"/>
                    <a:pt x="1" y="690"/>
                  </a:cubicBezTo>
                  <a:cubicBezTo>
                    <a:pt x="0" y="688"/>
                    <a:pt x="0" y="685"/>
                    <a:pt x="1" y="682"/>
                  </a:cubicBezTo>
                  <a:cubicBezTo>
                    <a:pt x="11" y="654"/>
                    <a:pt x="241" y="0"/>
                    <a:pt x="470" y="0"/>
                  </a:cubicBezTo>
                  <a:cubicBezTo>
                    <a:pt x="472" y="0"/>
                    <a:pt x="475" y="0"/>
                    <a:pt x="477" y="1"/>
                  </a:cubicBezTo>
                  <a:cubicBezTo>
                    <a:pt x="582" y="8"/>
                    <a:pt x="581" y="92"/>
                    <a:pt x="580" y="174"/>
                  </a:cubicBezTo>
                  <a:cubicBezTo>
                    <a:pt x="578" y="228"/>
                    <a:pt x="577" y="283"/>
                    <a:pt x="605" y="319"/>
                  </a:cubicBezTo>
                  <a:cubicBezTo>
                    <a:pt x="615" y="332"/>
                    <a:pt x="629" y="348"/>
                    <a:pt x="644" y="365"/>
                  </a:cubicBezTo>
                  <a:cubicBezTo>
                    <a:pt x="702" y="430"/>
                    <a:pt x="775" y="511"/>
                    <a:pt x="749" y="583"/>
                  </a:cubicBezTo>
                  <a:cubicBezTo>
                    <a:pt x="730" y="638"/>
                    <a:pt x="656" y="674"/>
                    <a:pt x="524" y="695"/>
                  </a:cubicBezTo>
                  <a:cubicBezTo>
                    <a:pt x="423" y="710"/>
                    <a:pt x="333" y="716"/>
                    <a:pt x="256" y="71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31" name="Freeform: Shape 430">
              <a:extLst>
                <a:ext uri="{FF2B5EF4-FFF2-40B4-BE49-F238E27FC236}">
                  <a16:creationId xmlns:a16="http://schemas.microsoft.com/office/drawing/2014/main" id="{ADB23264-8137-4A7D-B81F-A3CB52DFFB3E}"/>
                </a:ext>
              </a:extLst>
            </p:cNvPr>
            <p:cNvSpPr/>
            <p:nvPr/>
          </p:nvSpPr>
          <p:spPr>
            <a:xfrm>
              <a:off x="8852671" y="5722685"/>
              <a:ext cx="909748" cy="1620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1" h="131">
                  <a:moveTo>
                    <a:pt x="0" y="110"/>
                  </a:moveTo>
                  <a:cubicBezTo>
                    <a:pt x="0" y="110"/>
                    <a:pt x="256" y="50"/>
                    <a:pt x="620" y="6"/>
                  </a:cubicBezTo>
                  <a:cubicBezTo>
                    <a:pt x="670" y="0"/>
                    <a:pt x="706" y="-1"/>
                    <a:pt x="731" y="2"/>
                  </a:cubicBezTo>
                  <a:cubicBezTo>
                    <a:pt x="716" y="48"/>
                    <a:pt x="656" y="88"/>
                    <a:pt x="513" y="110"/>
                  </a:cubicBezTo>
                  <a:cubicBezTo>
                    <a:pt x="210" y="157"/>
                    <a:pt x="0" y="110"/>
                    <a:pt x="0" y="11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32" name="Freeform: Shape 431">
              <a:extLst>
                <a:ext uri="{FF2B5EF4-FFF2-40B4-BE49-F238E27FC236}">
                  <a16:creationId xmlns:a16="http://schemas.microsoft.com/office/drawing/2014/main" id="{6E71B7FE-1361-4C4C-B9F1-9C4A8F421FF2}"/>
                </a:ext>
              </a:extLst>
            </p:cNvPr>
            <p:cNvSpPr/>
            <p:nvPr/>
          </p:nvSpPr>
          <p:spPr>
            <a:xfrm>
              <a:off x="8840209" y="5710223"/>
              <a:ext cx="934672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1" h="151">
                  <a:moveTo>
                    <a:pt x="61" y="119"/>
                  </a:moveTo>
                  <a:cubicBezTo>
                    <a:pt x="140" y="130"/>
                    <a:pt x="308" y="144"/>
                    <a:pt x="521" y="110"/>
                  </a:cubicBezTo>
                  <a:cubicBezTo>
                    <a:pt x="635" y="93"/>
                    <a:pt x="704" y="63"/>
                    <a:pt x="727" y="21"/>
                  </a:cubicBezTo>
                  <a:cubicBezTo>
                    <a:pt x="702" y="19"/>
                    <a:pt x="671" y="21"/>
                    <a:pt x="632" y="25"/>
                  </a:cubicBezTo>
                  <a:cubicBezTo>
                    <a:pt x="364" y="58"/>
                    <a:pt x="152" y="99"/>
                    <a:pt x="61" y="119"/>
                  </a:cubicBezTo>
                  <a:close/>
                  <a:moveTo>
                    <a:pt x="256" y="151"/>
                  </a:moveTo>
                  <a:cubicBezTo>
                    <a:pt x="104" y="151"/>
                    <a:pt x="9" y="130"/>
                    <a:pt x="8" y="130"/>
                  </a:cubicBezTo>
                  <a:cubicBezTo>
                    <a:pt x="3" y="129"/>
                    <a:pt x="0" y="125"/>
                    <a:pt x="0" y="120"/>
                  </a:cubicBezTo>
                  <a:cubicBezTo>
                    <a:pt x="0" y="116"/>
                    <a:pt x="3" y="112"/>
                    <a:pt x="8" y="111"/>
                  </a:cubicBezTo>
                  <a:cubicBezTo>
                    <a:pt x="11" y="110"/>
                    <a:pt x="269" y="50"/>
                    <a:pt x="629" y="6"/>
                  </a:cubicBezTo>
                  <a:cubicBezTo>
                    <a:pt x="677" y="0"/>
                    <a:pt x="715" y="-1"/>
                    <a:pt x="742" y="2"/>
                  </a:cubicBezTo>
                  <a:cubicBezTo>
                    <a:pt x="745" y="3"/>
                    <a:pt x="748" y="5"/>
                    <a:pt x="749" y="7"/>
                  </a:cubicBezTo>
                  <a:cubicBezTo>
                    <a:pt x="751" y="10"/>
                    <a:pt x="751" y="13"/>
                    <a:pt x="750" y="15"/>
                  </a:cubicBezTo>
                  <a:cubicBezTo>
                    <a:pt x="732" y="71"/>
                    <a:pt x="658" y="109"/>
                    <a:pt x="524" y="130"/>
                  </a:cubicBezTo>
                  <a:cubicBezTo>
                    <a:pt x="423" y="145"/>
                    <a:pt x="333" y="151"/>
                    <a:pt x="256" y="1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33" name="Freeform: Shape 432">
              <a:extLst>
                <a:ext uri="{FF2B5EF4-FFF2-40B4-BE49-F238E27FC236}">
                  <a16:creationId xmlns:a16="http://schemas.microsoft.com/office/drawing/2014/main" id="{8A58295B-6265-4F3D-A1E2-B1978F03C49B}"/>
                </a:ext>
              </a:extLst>
            </p:cNvPr>
            <p:cNvSpPr/>
            <p:nvPr/>
          </p:nvSpPr>
          <p:spPr>
            <a:xfrm>
              <a:off x="8694404" y="5722685"/>
              <a:ext cx="316542" cy="2729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5" h="220">
                  <a:moveTo>
                    <a:pt x="247" y="57"/>
                  </a:moveTo>
                  <a:cubicBezTo>
                    <a:pt x="271" y="110"/>
                    <a:pt x="236" y="177"/>
                    <a:pt x="170" y="206"/>
                  </a:cubicBezTo>
                  <a:cubicBezTo>
                    <a:pt x="103" y="235"/>
                    <a:pt x="31" y="216"/>
                    <a:pt x="7" y="163"/>
                  </a:cubicBezTo>
                  <a:cubicBezTo>
                    <a:pt x="-16" y="110"/>
                    <a:pt x="19" y="43"/>
                    <a:pt x="85" y="14"/>
                  </a:cubicBezTo>
                  <a:cubicBezTo>
                    <a:pt x="152" y="-16"/>
                    <a:pt x="224" y="3"/>
                    <a:pt x="247" y="5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34" name="Freeform: Shape 433">
              <a:extLst>
                <a:ext uri="{FF2B5EF4-FFF2-40B4-BE49-F238E27FC236}">
                  <a16:creationId xmlns:a16="http://schemas.microsoft.com/office/drawing/2014/main" id="{72DEC9E5-6964-40BC-A91F-A5FD36779048}"/>
                </a:ext>
              </a:extLst>
            </p:cNvPr>
            <p:cNvSpPr/>
            <p:nvPr/>
          </p:nvSpPr>
          <p:spPr>
            <a:xfrm>
              <a:off x="8681941" y="5711469"/>
              <a:ext cx="340221" cy="296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4" h="239">
                  <a:moveTo>
                    <a:pt x="158" y="20"/>
                  </a:moveTo>
                  <a:cubicBezTo>
                    <a:pt x="138" y="20"/>
                    <a:pt x="118" y="24"/>
                    <a:pt x="99" y="33"/>
                  </a:cubicBezTo>
                  <a:cubicBezTo>
                    <a:pt x="37" y="60"/>
                    <a:pt x="5" y="121"/>
                    <a:pt x="26" y="169"/>
                  </a:cubicBezTo>
                  <a:cubicBezTo>
                    <a:pt x="47" y="217"/>
                    <a:pt x="114" y="234"/>
                    <a:pt x="175" y="207"/>
                  </a:cubicBezTo>
                  <a:cubicBezTo>
                    <a:pt x="205" y="193"/>
                    <a:pt x="230" y="172"/>
                    <a:pt x="243" y="146"/>
                  </a:cubicBezTo>
                  <a:cubicBezTo>
                    <a:pt x="257" y="120"/>
                    <a:pt x="259" y="94"/>
                    <a:pt x="248" y="70"/>
                  </a:cubicBezTo>
                  <a:cubicBezTo>
                    <a:pt x="238" y="48"/>
                    <a:pt x="218" y="31"/>
                    <a:pt x="190" y="24"/>
                  </a:cubicBezTo>
                  <a:cubicBezTo>
                    <a:pt x="180" y="22"/>
                    <a:pt x="169" y="20"/>
                    <a:pt x="158" y="20"/>
                  </a:cubicBezTo>
                  <a:close/>
                  <a:moveTo>
                    <a:pt x="116" y="239"/>
                  </a:moveTo>
                  <a:cubicBezTo>
                    <a:pt x="69" y="239"/>
                    <a:pt x="26" y="217"/>
                    <a:pt x="8" y="177"/>
                  </a:cubicBezTo>
                  <a:cubicBezTo>
                    <a:pt x="-17" y="119"/>
                    <a:pt x="20" y="46"/>
                    <a:pt x="91" y="15"/>
                  </a:cubicBezTo>
                  <a:cubicBezTo>
                    <a:pt x="125" y="0"/>
                    <a:pt x="162" y="-4"/>
                    <a:pt x="195" y="5"/>
                  </a:cubicBezTo>
                  <a:cubicBezTo>
                    <a:pt x="228" y="14"/>
                    <a:pt x="254" y="34"/>
                    <a:pt x="266" y="63"/>
                  </a:cubicBezTo>
                  <a:cubicBezTo>
                    <a:pt x="279" y="91"/>
                    <a:pt x="277" y="124"/>
                    <a:pt x="261" y="155"/>
                  </a:cubicBezTo>
                  <a:cubicBezTo>
                    <a:pt x="245" y="185"/>
                    <a:pt x="218" y="209"/>
                    <a:pt x="184" y="224"/>
                  </a:cubicBezTo>
                  <a:cubicBezTo>
                    <a:pt x="162" y="234"/>
                    <a:pt x="138" y="239"/>
                    <a:pt x="116" y="23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35" name="Freeform: Shape 434">
              <a:extLst>
                <a:ext uri="{FF2B5EF4-FFF2-40B4-BE49-F238E27FC236}">
                  <a16:creationId xmlns:a16="http://schemas.microsoft.com/office/drawing/2014/main" id="{3E1F40F0-5A04-4F1F-8E24-FBA57A56C5F8}"/>
                </a:ext>
              </a:extLst>
            </p:cNvPr>
            <p:cNvSpPr/>
            <p:nvPr/>
          </p:nvSpPr>
          <p:spPr>
            <a:xfrm>
              <a:off x="8979787" y="6948975"/>
              <a:ext cx="1099174" cy="8574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83" h="689">
                  <a:moveTo>
                    <a:pt x="707" y="351"/>
                  </a:moveTo>
                  <a:cubicBezTo>
                    <a:pt x="633" y="355"/>
                    <a:pt x="615" y="591"/>
                    <a:pt x="696" y="596"/>
                  </a:cubicBezTo>
                  <a:cubicBezTo>
                    <a:pt x="771" y="590"/>
                    <a:pt x="788" y="355"/>
                    <a:pt x="707" y="351"/>
                  </a:cubicBezTo>
                  <a:close/>
                  <a:moveTo>
                    <a:pt x="711" y="257"/>
                  </a:moveTo>
                  <a:cubicBezTo>
                    <a:pt x="957" y="246"/>
                    <a:pt x="929" y="706"/>
                    <a:pt x="691" y="688"/>
                  </a:cubicBezTo>
                  <a:cubicBezTo>
                    <a:pt x="444" y="700"/>
                    <a:pt x="476" y="242"/>
                    <a:pt x="711" y="257"/>
                  </a:cubicBezTo>
                  <a:close/>
                  <a:moveTo>
                    <a:pt x="209" y="681"/>
                  </a:moveTo>
                  <a:cubicBezTo>
                    <a:pt x="294" y="528"/>
                    <a:pt x="483" y="167"/>
                    <a:pt x="565" y="8"/>
                  </a:cubicBezTo>
                  <a:cubicBezTo>
                    <a:pt x="609" y="10"/>
                    <a:pt x="628" y="10"/>
                    <a:pt x="673" y="8"/>
                  </a:cubicBezTo>
                  <a:cubicBezTo>
                    <a:pt x="574" y="190"/>
                    <a:pt x="412" y="493"/>
                    <a:pt x="321" y="681"/>
                  </a:cubicBezTo>
                  <a:cubicBezTo>
                    <a:pt x="272" y="679"/>
                    <a:pt x="268" y="679"/>
                    <a:pt x="209" y="681"/>
                  </a:cubicBezTo>
                  <a:close/>
                  <a:moveTo>
                    <a:pt x="187" y="94"/>
                  </a:moveTo>
                  <a:cubicBezTo>
                    <a:pt x="111" y="102"/>
                    <a:pt x="94" y="332"/>
                    <a:pt x="175" y="339"/>
                  </a:cubicBezTo>
                  <a:cubicBezTo>
                    <a:pt x="250" y="333"/>
                    <a:pt x="269" y="104"/>
                    <a:pt x="187" y="94"/>
                  </a:cubicBezTo>
                  <a:close/>
                  <a:moveTo>
                    <a:pt x="192" y="0"/>
                  </a:moveTo>
                  <a:cubicBezTo>
                    <a:pt x="437" y="-6"/>
                    <a:pt x="407" y="447"/>
                    <a:pt x="172" y="431"/>
                  </a:cubicBezTo>
                  <a:cubicBezTo>
                    <a:pt x="-77" y="440"/>
                    <a:pt x="-43" y="-14"/>
                    <a:pt x="192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36" name="Freeform: Shape 435">
              <a:extLst>
                <a:ext uri="{FF2B5EF4-FFF2-40B4-BE49-F238E27FC236}">
                  <a16:creationId xmlns:a16="http://schemas.microsoft.com/office/drawing/2014/main" id="{73376DD9-0DE5-4906-8972-1D80E687A566}"/>
                </a:ext>
              </a:extLst>
            </p:cNvPr>
            <p:cNvSpPr/>
            <p:nvPr/>
          </p:nvSpPr>
          <p:spPr>
            <a:xfrm>
              <a:off x="8969820" y="6940251"/>
              <a:ext cx="1116622" cy="8760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97" h="704">
                  <a:moveTo>
                    <a:pt x="194" y="108"/>
                  </a:moveTo>
                  <a:cubicBezTo>
                    <a:pt x="158" y="113"/>
                    <a:pt x="136" y="181"/>
                    <a:pt x="136" y="242"/>
                  </a:cubicBezTo>
                  <a:cubicBezTo>
                    <a:pt x="136" y="284"/>
                    <a:pt x="149" y="335"/>
                    <a:pt x="182" y="339"/>
                  </a:cubicBezTo>
                  <a:cubicBezTo>
                    <a:pt x="216" y="335"/>
                    <a:pt x="238" y="272"/>
                    <a:pt x="240" y="213"/>
                  </a:cubicBezTo>
                  <a:cubicBezTo>
                    <a:pt x="241" y="168"/>
                    <a:pt x="230" y="114"/>
                    <a:pt x="194" y="108"/>
                  </a:cubicBezTo>
                  <a:close/>
                  <a:moveTo>
                    <a:pt x="182" y="354"/>
                  </a:moveTo>
                  <a:lnTo>
                    <a:pt x="181" y="354"/>
                  </a:lnTo>
                  <a:cubicBezTo>
                    <a:pt x="137" y="350"/>
                    <a:pt x="121" y="294"/>
                    <a:pt x="121" y="242"/>
                  </a:cubicBezTo>
                  <a:cubicBezTo>
                    <a:pt x="121" y="174"/>
                    <a:pt x="146" y="99"/>
                    <a:pt x="194" y="94"/>
                  </a:cubicBezTo>
                  <a:cubicBezTo>
                    <a:pt x="194" y="94"/>
                    <a:pt x="195" y="94"/>
                    <a:pt x="196" y="94"/>
                  </a:cubicBezTo>
                  <a:cubicBezTo>
                    <a:pt x="233" y="99"/>
                    <a:pt x="256" y="146"/>
                    <a:pt x="254" y="213"/>
                  </a:cubicBezTo>
                  <a:cubicBezTo>
                    <a:pt x="253" y="280"/>
                    <a:pt x="227" y="350"/>
                    <a:pt x="182" y="354"/>
                  </a:cubicBezTo>
                  <a:close/>
                  <a:moveTo>
                    <a:pt x="179" y="431"/>
                  </a:moveTo>
                  <a:lnTo>
                    <a:pt x="180" y="431"/>
                  </a:lnTo>
                  <a:cubicBezTo>
                    <a:pt x="238" y="435"/>
                    <a:pt x="290" y="407"/>
                    <a:pt x="323" y="354"/>
                  </a:cubicBezTo>
                  <a:cubicBezTo>
                    <a:pt x="371" y="277"/>
                    <a:pt x="375" y="163"/>
                    <a:pt x="333" y="89"/>
                  </a:cubicBezTo>
                  <a:cubicBezTo>
                    <a:pt x="313" y="54"/>
                    <a:pt x="274" y="12"/>
                    <a:pt x="199" y="14"/>
                  </a:cubicBezTo>
                  <a:cubicBezTo>
                    <a:pt x="139" y="11"/>
                    <a:pt x="87" y="39"/>
                    <a:pt x="53" y="95"/>
                  </a:cubicBezTo>
                  <a:cubicBezTo>
                    <a:pt x="5" y="172"/>
                    <a:pt x="1" y="285"/>
                    <a:pt x="43" y="358"/>
                  </a:cubicBezTo>
                  <a:cubicBezTo>
                    <a:pt x="63" y="393"/>
                    <a:pt x="103" y="434"/>
                    <a:pt x="179" y="431"/>
                  </a:cubicBezTo>
                  <a:close/>
                  <a:moveTo>
                    <a:pt x="191" y="447"/>
                  </a:moveTo>
                  <a:cubicBezTo>
                    <a:pt x="187" y="447"/>
                    <a:pt x="183" y="446"/>
                    <a:pt x="179" y="446"/>
                  </a:cubicBezTo>
                  <a:cubicBezTo>
                    <a:pt x="97" y="448"/>
                    <a:pt x="53" y="404"/>
                    <a:pt x="30" y="365"/>
                  </a:cubicBezTo>
                  <a:cubicBezTo>
                    <a:pt x="-14" y="288"/>
                    <a:pt x="-10" y="168"/>
                    <a:pt x="41" y="87"/>
                  </a:cubicBezTo>
                  <a:cubicBezTo>
                    <a:pt x="78" y="27"/>
                    <a:pt x="134" y="-4"/>
                    <a:pt x="199" y="0"/>
                  </a:cubicBezTo>
                  <a:cubicBezTo>
                    <a:pt x="281" y="-2"/>
                    <a:pt x="324" y="44"/>
                    <a:pt x="346" y="82"/>
                  </a:cubicBezTo>
                  <a:cubicBezTo>
                    <a:pt x="391" y="160"/>
                    <a:pt x="386" y="280"/>
                    <a:pt x="336" y="362"/>
                  </a:cubicBezTo>
                  <a:cubicBezTo>
                    <a:pt x="301" y="417"/>
                    <a:pt x="250" y="447"/>
                    <a:pt x="191" y="447"/>
                  </a:cubicBezTo>
                  <a:close/>
                  <a:moveTo>
                    <a:pt x="714" y="365"/>
                  </a:moveTo>
                  <a:cubicBezTo>
                    <a:pt x="679" y="368"/>
                    <a:pt x="657" y="434"/>
                    <a:pt x="657" y="495"/>
                  </a:cubicBezTo>
                  <a:cubicBezTo>
                    <a:pt x="657" y="540"/>
                    <a:pt x="669" y="593"/>
                    <a:pt x="703" y="596"/>
                  </a:cubicBezTo>
                  <a:cubicBezTo>
                    <a:pt x="739" y="592"/>
                    <a:pt x="761" y="522"/>
                    <a:pt x="760" y="458"/>
                  </a:cubicBezTo>
                  <a:cubicBezTo>
                    <a:pt x="759" y="417"/>
                    <a:pt x="747" y="367"/>
                    <a:pt x="714" y="365"/>
                  </a:cubicBezTo>
                  <a:close/>
                  <a:moveTo>
                    <a:pt x="703" y="610"/>
                  </a:moveTo>
                  <a:lnTo>
                    <a:pt x="702" y="610"/>
                  </a:lnTo>
                  <a:cubicBezTo>
                    <a:pt x="658" y="607"/>
                    <a:pt x="642" y="549"/>
                    <a:pt x="643" y="495"/>
                  </a:cubicBezTo>
                  <a:cubicBezTo>
                    <a:pt x="643" y="427"/>
                    <a:pt x="668" y="353"/>
                    <a:pt x="714" y="351"/>
                  </a:cubicBezTo>
                  <a:lnTo>
                    <a:pt x="715" y="351"/>
                  </a:lnTo>
                  <a:cubicBezTo>
                    <a:pt x="750" y="352"/>
                    <a:pt x="774" y="393"/>
                    <a:pt x="775" y="458"/>
                  </a:cubicBezTo>
                  <a:cubicBezTo>
                    <a:pt x="776" y="530"/>
                    <a:pt x="750" y="606"/>
                    <a:pt x="704" y="610"/>
                  </a:cubicBezTo>
                  <a:close/>
                  <a:moveTo>
                    <a:pt x="279" y="679"/>
                  </a:moveTo>
                  <a:cubicBezTo>
                    <a:pt x="291" y="679"/>
                    <a:pt x="303" y="679"/>
                    <a:pt x="324" y="680"/>
                  </a:cubicBezTo>
                  <a:cubicBezTo>
                    <a:pt x="420" y="480"/>
                    <a:pt x="600" y="148"/>
                    <a:pt x="668" y="23"/>
                  </a:cubicBezTo>
                  <a:cubicBezTo>
                    <a:pt x="632" y="23"/>
                    <a:pt x="613" y="23"/>
                    <a:pt x="577" y="23"/>
                  </a:cubicBezTo>
                  <a:cubicBezTo>
                    <a:pt x="501" y="167"/>
                    <a:pt x="317" y="519"/>
                    <a:pt x="229" y="679"/>
                  </a:cubicBezTo>
                  <a:lnTo>
                    <a:pt x="232" y="679"/>
                  </a:lnTo>
                  <a:cubicBezTo>
                    <a:pt x="254" y="679"/>
                    <a:pt x="266" y="679"/>
                    <a:pt x="279" y="679"/>
                  </a:cubicBezTo>
                  <a:close/>
                  <a:moveTo>
                    <a:pt x="216" y="695"/>
                  </a:moveTo>
                  <a:cubicBezTo>
                    <a:pt x="214" y="695"/>
                    <a:pt x="212" y="693"/>
                    <a:pt x="210" y="691"/>
                  </a:cubicBezTo>
                  <a:cubicBezTo>
                    <a:pt x="209" y="689"/>
                    <a:pt x="209" y="686"/>
                    <a:pt x="210" y="684"/>
                  </a:cubicBezTo>
                  <a:cubicBezTo>
                    <a:pt x="297" y="528"/>
                    <a:pt x="490" y="157"/>
                    <a:pt x="566" y="12"/>
                  </a:cubicBezTo>
                  <a:cubicBezTo>
                    <a:pt x="567" y="9"/>
                    <a:pt x="569" y="7"/>
                    <a:pt x="572" y="7"/>
                  </a:cubicBezTo>
                  <a:cubicBezTo>
                    <a:pt x="616" y="9"/>
                    <a:pt x="635" y="9"/>
                    <a:pt x="680" y="7"/>
                  </a:cubicBezTo>
                  <a:cubicBezTo>
                    <a:pt x="682" y="7"/>
                    <a:pt x="685" y="9"/>
                    <a:pt x="686" y="11"/>
                  </a:cubicBezTo>
                  <a:cubicBezTo>
                    <a:pt x="687" y="13"/>
                    <a:pt x="687" y="16"/>
                    <a:pt x="686" y="18"/>
                  </a:cubicBezTo>
                  <a:cubicBezTo>
                    <a:pt x="624" y="134"/>
                    <a:pt x="434" y="486"/>
                    <a:pt x="335" y="690"/>
                  </a:cubicBezTo>
                  <a:cubicBezTo>
                    <a:pt x="334" y="693"/>
                    <a:pt x="331" y="695"/>
                    <a:pt x="328" y="695"/>
                  </a:cubicBezTo>
                  <a:cubicBezTo>
                    <a:pt x="284" y="694"/>
                    <a:pt x="277" y="694"/>
                    <a:pt x="233" y="694"/>
                  </a:cubicBezTo>
                  <a:close/>
                  <a:moveTo>
                    <a:pt x="698" y="688"/>
                  </a:moveTo>
                  <a:cubicBezTo>
                    <a:pt x="699" y="688"/>
                    <a:pt x="699" y="688"/>
                    <a:pt x="699" y="688"/>
                  </a:cubicBezTo>
                  <a:cubicBezTo>
                    <a:pt x="758" y="692"/>
                    <a:pt x="810" y="665"/>
                    <a:pt x="844" y="610"/>
                  </a:cubicBezTo>
                  <a:cubicBezTo>
                    <a:pt x="892" y="532"/>
                    <a:pt x="896" y="417"/>
                    <a:pt x="852" y="343"/>
                  </a:cubicBezTo>
                  <a:cubicBezTo>
                    <a:pt x="832" y="308"/>
                    <a:pt x="792" y="268"/>
                    <a:pt x="718" y="271"/>
                  </a:cubicBezTo>
                  <a:cubicBezTo>
                    <a:pt x="659" y="267"/>
                    <a:pt x="607" y="295"/>
                    <a:pt x="573" y="351"/>
                  </a:cubicBezTo>
                  <a:cubicBezTo>
                    <a:pt x="525" y="430"/>
                    <a:pt x="521" y="544"/>
                    <a:pt x="564" y="617"/>
                  </a:cubicBezTo>
                  <a:cubicBezTo>
                    <a:pt x="585" y="651"/>
                    <a:pt x="624" y="691"/>
                    <a:pt x="698" y="688"/>
                  </a:cubicBezTo>
                  <a:close/>
                  <a:moveTo>
                    <a:pt x="711" y="703"/>
                  </a:moveTo>
                  <a:cubicBezTo>
                    <a:pt x="707" y="703"/>
                    <a:pt x="702" y="703"/>
                    <a:pt x="698" y="703"/>
                  </a:cubicBezTo>
                  <a:cubicBezTo>
                    <a:pt x="618" y="707"/>
                    <a:pt x="574" y="662"/>
                    <a:pt x="551" y="625"/>
                  </a:cubicBezTo>
                  <a:cubicBezTo>
                    <a:pt x="506" y="547"/>
                    <a:pt x="510" y="426"/>
                    <a:pt x="561" y="343"/>
                  </a:cubicBezTo>
                  <a:cubicBezTo>
                    <a:pt x="597" y="283"/>
                    <a:pt x="654" y="253"/>
                    <a:pt x="718" y="256"/>
                  </a:cubicBezTo>
                  <a:cubicBezTo>
                    <a:pt x="799" y="253"/>
                    <a:pt x="843" y="298"/>
                    <a:pt x="865" y="336"/>
                  </a:cubicBezTo>
                  <a:cubicBezTo>
                    <a:pt x="911" y="415"/>
                    <a:pt x="907" y="536"/>
                    <a:pt x="856" y="618"/>
                  </a:cubicBezTo>
                  <a:cubicBezTo>
                    <a:pt x="822" y="673"/>
                    <a:pt x="770" y="703"/>
                    <a:pt x="711" y="70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sp>
        <p:nvSpPr>
          <p:cNvPr id="365" name="Freeform: Shape 364">
            <a:extLst>
              <a:ext uri="{FF2B5EF4-FFF2-40B4-BE49-F238E27FC236}">
                <a16:creationId xmlns:a16="http://schemas.microsoft.com/office/drawing/2014/main" id="{A10AFFEB-8DB0-4716-A8C0-1A6DEDDAF8CE}"/>
              </a:ext>
            </a:extLst>
          </p:cNvPr>
          <p:cNvSpPr/>
          <p:nvPr/>
        </p:nvSpPr>
        <p:spPr>
          <a:xfrm>
            <a:off x="12773313" y="4204778"/>
            <a:ext cx="4287030" cy="428702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441" h="3441">
                <a:moveTo>
                  <a:pt x="3441" y="1720"/>
                </a:moveTo>
                <a:cubicBezTo>
                  <a:pt x="3441" y="2670"/>
                  <a:pt x="2670" y="3441"/>
                  <a:pt x="1720" y="3441"/>
                </a:cubicBezTo>
                <a:cubicBezTo>
                  <a:pt x="770" y="3441"/>
                  <a:pt x="0" y="2670"/>
                  <a:pt x="0" y="1720"/>
                </a:cubicBezTo>
                <a:cubicBezTo>
                  <a:pt x="0" y="770"/>
                  <a:pt x="770" y="0"/>
                  <a:pt x="1720" y="0"/>
                </a:cubicBezTo>
                <a:cubicBezTo>
                  <a:pt x="2670" y="0"/>
                  <a:pt x="3441" y="770"/>
                  <a:pt x="3441" y="1720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grpSp>
        <p:nvGrpSpPr>
          <p:cNvPr id="548" name="Group 547">
            <a:extLst>
              <a:ext uri="{FF2B5EF4-FFF2-40B4-BE49-F238E27FC236}">
                <a16:creationId xmlns:a16="http://schemas.microsoft.com/office/drawing/2014/main" id="{F7691BD9-8339-45DA-8791-80852DBDA3F6}"/>
              </a:ext>
            </a:extLst>
          </p:cNvPr>
          <p:cNvGrpSpPr/>
          <p:nvPr/>
        </p:nvGrpSpPr>
        <p:grpSpPr>
          <a:xfrm>
            <a:off x="13271805" y="4953762"/>
            <a:ext cx="3290045" cy="3723732"/>
            <a:chOff x="13271805" y="4953762"/>
            <a:chExt cx="3290045" cy="3723732"/>
          </a:xfrm>
        </p:grpSpPr>
        <p:sp>
          <p:nvSpPr>
            <p:cNvPr id="437" name="Freeform: Shape 436">
              <a:extLst>
                <a:ext uri="{FF2B5EF4-FFF2-40B4-BE49-F238E27FC236}">
                  <a16:creationId xmlns:a16="http://schemas.microsoft.com/office/drawing/2014/main" id="{58F12E96-AB86-46C1-BEE4-8377580131F4}"/>
                </a:ext>
              </a:extLst>
            </p:cNvPr>
            <p:cNvSpPr/>
            <p:nvPr/>
          </p:nvSpPr>
          <p:spPr>
            <a:xfrm>
              <a:off x="15837791" y="7058639"/>
              <a:ext cx="547095" cy="286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0" h="231">
                  <a:moveTo>
                    <a:pt x="0" y="218"/>
                  </a:moveTo>
                  <a:cubicBezTo>
                    <a:pt x="0" y="218"/>
                    <a:pt x="77" y="-48"/>
                    <a:pt x="440" y="7"/>
                  </a:cubicBezTo>
                  <a:cubicBezTo>
                    <a:pt x="440" y="7"/>
                    <a:pt x="390" y="293"/>
                    <a:pt x="0" y="218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38" name="Freeform: Shape 437">
              <a:extLst>
                <a:ext uri="{FF2B5EF4-FFF2-40B4-BE49-F238E27FC236}">
                  <a16:creationId xmlns:a16="http://schemas.microsoft.com/office/drawing/2014/main" id="{8F5EABBC-FE1B-4141-98AC-2B53E20F6E32}"/>
                </a:ext>
              </a:extLst>
            </p:cNvPr>
            <p:cNvSpPr/>
            <p:nvPr/>
          </p:nvSpPr>
          <p:spPr>
            <a:xfrm>
              <a:off x="15826575" y="7046177"/>
              <a:ext cx="569527" cy="3103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8" h="250">
                  <a:moveTo>
                    <a:pt x="21" y="221"/>
                  </a:moveTo>
                  <a:cubicBezTo>
                    <a:pt x="150" y="244"/>
                    <a:pt x="254" y="230"/>
                    <a:pt x="330" y="178"/>
                  </a:cubicBezTo>
                  <a:cubicBezTo>
                    <a:pt x="405" y="126"/>
                    <a:pt x="431" y="50"/>
                    <a:pt x="438" y="24"/>
                  </a:cubicBezTo>
                  <a:cubicBezTo>
                    <a:pt x="297" y="5"/>
                    <a:pt x="180" y="34"/>
                    <a:pt x="100" y="108"/>
                  </a:cubicBezTo>
                  <a:cubicBezTo>
                    <a:pt x="51" y="152"/>
                    <a:pt x="29" y="201"/>
                    <a:pt x="21" y="221"/>
                  </a:cubicBezTo>
                  <a:close/>
                  <a:moveTo>
                    <a:pt x="132" y="250"/>
                  </a:moveTo>
                  <a:cubicBezTo>
                    <a:pt x="94" y="250"/>
                    <a:pt x="52" y="246"/>
                    <a:pt x="8" y="237"/>
                  </a:cubicBezTo>
                  <a:cubicBezTo>
                    <a:pt x="5" y="237"/>
                    <a:pt x="3" y="235"/>
                    <a:pt x="1" y="233"/>
                  </a:cubicBezTo>
                  <a:cubicBezTo>
                    <a:pt x="0" y="231"/>
                    <a:pt x="-1" y="228"/>
                    <a:pt x="1" y="226"/>
                  </a:cubicBezTo>
                  <a:cubicBezTo>
                    <a:pt x="1" y="223"/>
                    <a:pt x="21" y="156"/>
                    <a:pt x="86" y="95"/>
                  </a:cubicBezTo>
                  <a:cubicBezTo>
                    <a:pt x="147" y="39"/>
                    <a:pt x="259" y="-21"/>
                    <a:pt x="450" y="7"/>
                  </a:cubicBezTo>
                  <a:cubicBezTo>
                    <a:pt x="453" y="8"/>
                    <a:pt x="455" y="9"/>
                    <a:pt x="456" y="11"/>
                  </a:cubicBezTo>
                  <a:cubicBezTo>
                    <a:pt x="458" y="13"/>
                    <a:pt x="458" y="15"/>
                    <a:pt x="458" y="18"/>
                  </a:cubicBezTo>
                  <a:cubicBezTo>
                    <a:pt x="457" y="22"/>
                    <a:pt x="439" y="124"/>
                    <a:pt x="340" y="192"/>
                  </a:cubicBezTo>
                  <a:cubicBezTo>
                    <a:pt x="285" y="231"/>
                    <a:pt x="215" y="250"/>
                    <a:pt x="132" y="25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39" name="Freeform: Shape 438">
              <a:extLst>
                <a:ext uri="{FF2B5EF4-FFF2-40B4-BE49-F238E27FC236}">
                  <a16:creationId xmlns:a16="http://schemas.microsoft.com/office/drawing/2014/main" id="{ECE7FF0D-2AFF-4B12-B35C-BFB65DB62192}"/>
                </a:ext>
              </a:extLst>
            </p:cNvPr>
            <p:cNvSpPr/>
            <p:nvPr/>
          </p:nvSpPr>
          <p:spPr>
            <a:xfrm>
              <a:off x="14731139" y="6561397"/>
              <a:ext cx="742753" cy="4149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7" h="334">
                  <a:moveTo>
                    <a:pt x="597" y="322"/>
                  </a:moveTo>
                  <a:cubicBezTo>
                    <a:pt x="597" y="322"/>
                    <a:pt x="156" y="422"/>
                    <a:pt x="0" y="34"/>
                  </a:cubicBezTo>
                  <a:cubicBezTo>
                    <a:pt x="0" y="34"/>
                    <a:pt x="475" y="-147"/>
                    <a:pt x="597" y="32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40" name="Freeform: Shape 439">
              <a:extLst>
                <a:ext uri="{FF2B5EF4-FFF2-40B4-BE49-F238E27FC236}">
                  <a16:creationId xmlns:a16="http://schemas.microsoft.com/office/drawing/2014/main" id="{CF8CFDD7-4420-435E-A3A7-092DED788414}"/>
                </a:ext>
              </a:extLst>
            </p:cNvPr>
            <p:cNvSpPr/>
            <p:nvPr/>
          </p:nvSpPr>
          <p:spPr>
            <a:xfrm>
              <a:off x="14721170" y="6550181"/>
              <a:ext cx="765185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5" h="352">
                  <a:moveTo>
                    <a:pt x="22" y="49"/>
                  </a:moveTo>
                  <a:cubicBezTo>
                    <a:pt x="86" y="201"/>
                    <a:pt x="202" y="294"/>
                    <a:pt x="368" y="324"/>
                  </a:cubicBezTo>
                  <a:cubicBezTo>
                    <a:pt x="473" y="342"/>
                    <a:pt x="566" y="329"/>
                    <a:pt x="595" y="324"/>
                  </a:cubicBezTo>
                  <a:cubicBezTo>
                    <a:pt x="560" y="197"/>
                    <a:pt x="495" y="109"/>
                    <a:pt x="402" y="61"/>
                  </a:cubicBezTo>
                  <a:cubicBezTo>
                    <a:pt x="249" y="-18"/>
                    <a:pt x="64" y="35"/>
                    <a:pt x="22" y="49"/>
                  </a:cubicBezTo>
                  <a:close/>
                  <a:moveTo>
                    <a:pt x="481" y="352"/>
                  </a:moveTo>
                  <a:cubicBezTo>
                    <a:pt x="447" y="352"/>
                    <a:pt x="407" y="349"/>
                    <a:pt x="365" y="341"/>
                  </a:cubicBezTo>
                  <a:cubicBezTo>
                    <a:pt x="244" y="320"/>
                    <a:pt x="83" y="251"/>
                    <a:pt x="1" y="46"/>
                  </a:cubicBezTo>
                  <a:cubicBezTo>
                    <a:pt x="0" y="45"/>
                    <a:pt x="0" y="42"/>
                    <a:pt x="1" y="40"/>
                  </a:cubicBezTo>
                  <a:cubicBezTo>
                    <a:pt x="2" y="37"/>
                    <a:pt x="4" y="36"/>
                    <a:pt x="6" y="35"/>
                  </a:cubicBezTo>
                  <a:cubicBezTo>
                    <a:pt x="15" y="31"/>
                    <a:pt x="230" y="-48"/>
                    <a:pt x="410" y="45"/>
                  </a:cubicBezTo>
                  <a:cubicBezTo>
                    <a:pt x="511" y="96"/>
                    <a:pt x="580" y="192"/>
                    <a:pt x="615" y="328"/>
                  </a:cubicBezTo>
                  <a:cubicBezTo>
                    <a:pt x="616" y="331"/>
                    <a:pt x="615" y="333"/>
                    <a:pt x="614" y="335"/>
                  </a:cubicBezTo>
                  <a:cubicBezTo>
                    <a:pt x="613" y="337"/>
                    <a:pt x="610" y="339"/>
                    <a:pt x="609" y="339"/>
                  </a:cubicBezTo>
                  <a:cubicBezTo>
                    <a:pt x="605" y="340"/>
                    <a:pt x="554" y="352"/>
                    <a:pt x="481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41" name="Freeform: Shape 440">
              <a:extLst>
                <a:ext uri="{FF2B5EF4-FFF2-40B4-BE49-F238E27FC236}">
                  <a16:creationId xmlns:a16="http://schemas.microsoft.com/office/drawing/2014/main" id="{6A875D1B-05B1-44B9-9837-EBA1D171E443}"/>
                </a:ext>
              </a:extLst>
            </p:cNvPr>
            <p:cNvSpPr/>
            <p:nvPr/>
          </p:nvSpPr>
          <p:spPr>
            <a:xfrm>
              <a:off x="15779218" y="6370724"/>
              <a:ext cx="771416" cy="3115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0" h="251">
                  <a:moveTo>
                    <a:pt x="0" y="223"/>
                  </a:moveTo>
                  <a:cubicBezTo>
                    <a:pt x="0" y="223"/>
                    <a:pt x="65" y="-110"/>
                    <a:pt x="620" y="38"/>
                  </a:cubicBezTo>
                  <a:cubicBezTo>
                    <a:pt x="620" y="38"/>
                    <a:pt x="526" y="342"/>
                    <a:pt x="0" y="223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42" name="Freeform: Shape 441">
              <a:extLst>
                <a:ext uri="{FF2B5EF4-FFF2-40B4-BE49-F238E27FC236}">
                  <a16:creationId xmlns:a16="http://schemas.microsoft.com/office/drawing/2014/main" id="{F2FF7FEA-9BB3-4FD1-AF51-43BD474A6D6B}"/>
                </a:ext>
              </a:extLst>
            </p:cNvPr>
            <p:cNvSpPr/>
            <p:nvPr/>
          </p:nvSpPr>
          <p:spPr>
            <a:xfrm>
              <a:off x="15766756" y="6358262"/>
              <a:ext cx="795094" cy="3327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39" h="268">
                  <a:moveTo>
                    <a:pt x="21" y="224"/>
                  </a:moveTo>
                  <a:cubicBezTo>
                    <a:pt x="283" y="282"/>
                    <a:pt x="432" y="231"/>
                    <a:pt x="511" y="177"/>
                  </a:cubicBezTo>
                  <a:cubicBezTo>
                    <a:pt x="579" y="131"/>
                    <a:pt x="608" y="75"/>
                    <a:pt x="618" y="53"/>
                  </a:cubicBezTo>
                  <a:cubicBezTo>
                    <a:pt x="411" y="-1"/>
                    <a:pt x="250" y="7"/>
                    <a:pt x="140" y="75"/>
                  </a:cubicBezTo>
                  <a:cubicBezTo>
                    <a:pt x="57" y="127"/>
                    <a:pt x="29" y="200"/>
                    <a:pt x="21" y="224"/>
                  </a:cubicBezTo>
                  <a:close/>
                  <a:moveTo>
                    <a:pt x="234" y="268"/>
                  </a:moveTo>
                  <a:cubicBezTo>
                    <a:pt x="169" y="268"/>
                    <a:pt x="95" y="260"/>
                    <a:pt x="8" y="240"/>
                  </a:cubicBezTo>
                  <a:cubicBezTo>
                    <a:pt x="3" y="239"/>
                    <a:pt x="0" y="235"/>
                    <a:pt x="0" y="230"/>
                  </a:cubicBezTo>
                  <a:cubicBezTo>
                    <a:pt x="2" y="226"/>
                    <a:pt x="22" y="127"/>
                    <a:pt x="130" y="60"/>
                  </a:cubicBezTo>
                  <a:cubicBezTo>
                    <a:pt x="246" y="-12"/>
                    <a:pt x="415" y="-20"/>
                    <a:pt x="632" y="38"/>
                  </a:cubicBezTo>
                  <a:cubicBezTo>
                    <a:pt x="634" y="38"/>
                    <a:pt x="637" y="40"/>
                    <a:pt x="638" y="43"/>
                  </a:cubicBezTo>
                  <a:cubicBezTo>
                    <a:pt x="639" y="44"/>
                    <a:pt x="639" y="47"/>
                    <a:pt x="638" y="49"/>
                  </a:cubicBezTo>
                  <a:cubicBezTo>
                    <a:pt x="637" y="53"/>
                    <a:pt x="613" y="129"/>
                    <a:pt x="522" y="191"/>
                  </a:cubicBezTo>
                  <a:cubicBezTo>
                    <a:pt x="466" y="231"/>
                    <a:pt x="374" y="268"/>
                    <a:pt x="234" y="26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43" name="Freeform: Shape 442">
              <a:extLst>
                <a:ext uri="{FF2B5EF4-FFF2-40B4-BE49-F238E27FC236}">
                  <a16:creationId xmlns:a16="http://schemas.microsoft.com/office/drawing/2014/main" id="{5119E915-1FEE-471F-AFD9-50D45B10A8F6}"/>
                </a:ext>
              </a:extLst>
            </p:cNvPr>
            <p:cNvSpPr/>
            <p:nvPr/>
          </p:nvSpPr>
          <p:spPr>
            <a:xfrm>
              <a:off x="15114978" y="6072876"/>
              <a:ext cx="1005707" cy="19553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8" h="1570">
                  <a:moveTo>
                    <a:pt x="799" y="363"/>
                  </a:moveTo>
                  <a:cubicBezTo>
                    <a:pt x="590" y="377"/>
                    <a:pt x="477" y="488"/>
                    <a:pt x="437" y="537"/>
                  </a:cubicBezTo>
                  <a:lnTo>
                    <a:pt x="437" y="0"/>
                  </a:lnTo>
                  <a:lnTo>
                    <a:pt x="419" y="0"/>
                  </a:lnTo>
                  <a:lnTo>
                    <a:pt x="419" y="868"/>
                  </a:lnTo>
                  <a:cubicBezTo>
                    <a:pt x="404" y="841"/>
                    <a:pt x="380" y="802"/>
                    <a:pt x="344" y="760"/>
                  </a:cubicBezTo>
                  <a:cubicBezTo>
                    <a:pt x="284" y="688"/>
                    <a:pt x="177" y="594"/>
                    <a:pt x="12" y="551"/>
                  </a:cubicBezTo>
                  <a:cubicBezTo>
                    <a:pt x="7" y="550"/>
                    <a:pt x="1" y="553"/>
                    <a:pt x="0" y="558"/>
                  </a:cubicBezTo>
                  <a:cubicBezTo>
                    <a:pt x="-1" y="563"/>
                    <a:pt x="2" y="567"/>
                    <a:pt x="7" y="569"/>
                  </a:cubicBezTo>
                  <a:cubicBezTo>
                    <a:pt x="303" y="646"/>
                    <a:pt x="410" y="889"/>
                    <a:pt x="419" y="910"/>
                  </a:cubicBezTo>
                  <a:lnTo>
                    <a:pt x="419" y="1570"/>
                  </a:lnTo>
                  <a:lnTo>
                    <a:pt x="437" y="1570"/>
                  </a:lnTo>
                  <a:lnTo>
                    <a:pt x="437" y="1162"/>
                  </a:lnTo>
                  <a:cubicBezTo>
                    <a:pt x="448" y="1144"/>
                    <a:pt x="545" y="994"/>
                    <a:pt x="770" y="940"/>
                  </a:cubicBezTo>
                  <a:cubicBezTo>
                    <a:pt x="775" y="939"/>
                    <a:pt x="778" y="934"/>
                    <a:pt x="777" y="929"/>
                  </a:cubicBezTo>
                  <a:cubicBezTo>
                    <a:pt x="776" y="924"/>
                    <a:pt x="771" y="921"/>
                    <a:pt x="766" y="922"/>
                  </a:cubicBezTo>
                  <a:cubicBezTo>
                    <a:pt x="574" y="968"/>
                    <a:pt x="475" y="1079"/>
                    <a:pt x="437" y="1129"/>
                  </a:cubicBezTo>
                  <a:lnTo>
                    <a:pt x="437" y="567"/>
                  </a:lnTo>
                  <a:cubicBezTo>
                    <a:pt x="449" y="548"/>
                    <a:pt x="557" y="398"/>
                    <a:pt x="800" y="381"/>
                  </a:cubicBezTo>
                  <a:cubicBezTo>
                    <a:pt x="805" y="381"/>
                    <a:pt x="809" y="376"/>
                    <a:pt x="808" y="371"/>
                  </a:cubicBezTo>
                  <a:cubicBezTo>
                    <a:pt x="808" y="366"/>
                    <a:pt x="804" y="363"/>
                    <a:pt x="799" y="36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44" name="Freeform: Shape 443">
              <a:extLst>
                <a:ext uri="{FF2B5EF4-FFF2-40B4-BE49-F238E27FC236}">
                  <a16:creationId xmlns:a16="http://schemas.microsoft.com/office/drawing/2014/main" id="{15A248B1-3D23-4D78-9FBF-E027C88B9FE7}"/>
                </a:ext>
              </a:extLst>
            </p:cNvPr>
            <p:cNvSpPr/>
            <p:nvPr/>
          </p:nvSpPr>
          <p:spPr>
            <a:xfrm>
              <a:off x="15203460" y="5320153"/>
              <a:ext cx="888562" cy="8499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4" h="683">
                  <a:moveTo>
                    <a:pt x="714" y="341"/>
                  </a:moveTo>
                  <a:cubicBezTo>
                    <a:pt x="714" y="376"/>
                    <a:pt x="655" y="402"/>
                    <a:pt x="644" y="434"/>
                  </a:cubicBezTo>
                  <a:cubicBezTo>
                    <a:pt x="634" y="467"/>
                    <a:pt x="666" y="523"/>
                    <a:pt x="646" y="550"/>
                  </a:cubicBezTo>
                  <a:cubicBezTo>
                    <a:pt x="625" y="578"/>
                    <a:pt x="562" y="565"/>
                    <a:pt x="534" y="585"/>
                  </a:cubicBezTo>
                  <a:cubicBezTo>
                    <a:pt x="507" y="605"/>
                    <a:pt x="501" y="669"/>
                    <a:pt x="467" y="681"/>
                  </a:cubicBezTo>
                  <a:cubicBezTo>
                    <a:pt x="435" y="691"/>
                    <a:pt x="393" y="643"/>
                    <a:pt x="357" y="643"/>
                  </a:cubicBezTo>
                  <a:cubicBezTo>
                    <a:pt x="321" y="643"/>
                    <a:pt x="279" y="691"/>
                    <a:pt x="247" y="681"/>
                  </a:cubicBezTo>
                  <a:cubicBezTo>
                    <a:pt x="213" y="669"/>
                    <a:pt x="207" y="605"/>
                    <a:pt x="180" y="585"/>
                  </a:cubicBezTo>
                  <a:cubicBezTo>
                    <a:pt x="152" y="565"/>
                    <a:pt x="89" y="578"/>
                    <a:pt x="68" y="550"/>
                  </a:cubicBezTo>
                  <a:cubicBezTo>
                    <a:pt x="48" y="523"/>
                    <a:pt x="80" y="467"/>
                    <a:pt x="70" y="434"/>
                  </a:cubicBezTo>
                  <a:cubicBezTo>
                    <a:pt x="59" y="402"/>
                    <a:pt x="0" y="376"/>
                    <a:pt x="0" y="341"/>
                  </a:cubicBezTo>
                  <a:cubicBezTo>
                    <a:pt x="0" y="305"/>
                    <a:pt x="59" y="279"/>
                    <a:pt x="70" y="248"/>
                  </a:cubicBezTo>
                  <a:cubicBezTo>
                    <a:pt x="80" y="214"/>
                    <a:pt x="48" y="158"/>
                    <a:pt x="68" y="131"/>
                  </a:cubicBezTo>
                  <a:cubicBezTo>
                    <a:pt x="89" y="103"/>
                    <a:pt x="152" y="117"/>
                    <a:pt x="180" y="96"/>
                  </a:cubicBezTo>
                  <a:cubicBezTo>
                    <a:pt x="207" y="76"/>
                    <a:pt x="213" y="12"/>
                    <a:pt x="247" y="1"/>
                  </a:cubicBezTo>
                  <a:cubicBezTo>
                    <a:pt x="279" y="-9"/>
                    <a:pt x="321" y="38"/>
                    <a:pt x="357" y="38"/>
                  </a:cubicBezTo>
                  <a:cubicBezTo>
                    <a:pt x="393" y="38"/>
                    <a:pt x="435" y="-9"/>
                    <a:pt x="467" y="1"/>
                  </a:cubicBezTo>
                  <a:cubicBezTo>
                    <a:pt x="501" y="12"/>
                    <a:pt x="507" y="76"/>
                    <a:pt x="534" y="96"/>
                  </a:cubicBezTo>
                  <a:cubicBezTo>
                    <a:pt x="562" y="117"/>
                    <a:pt x="625" y="103"/>
                    <a:pt x="646" y="131"/>
                  </a:cubicBezTo>
                  <a:cubicBezTo>
                    <a:pt x="666" y="158"/>
                    <a:pt x="634" y="214"/>
                    <a:pt x="644" y="248"/>
                  </a:cubicBezTo>
                  <a:cubicBezTo>
                    <a:pt x="655" y="279"/>
                    <a:pt x="714" y="305"/>
                    <a:pt x="714" y="341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45" name="Freeform: Shape 444">
              <a:extLst>
                <a:ext uri="{FF2B5EF4-FFF2-40B4-BE49-F238E27FC236}">
                  <a16:creationId xmlns:a16="http://schemas.microsoft.com/office/drawing/2014/main" id="{C54B9B1A-658F-4196-B44C-AFC415405D94}"/>
                </a:ext>
              </a:extLst>
            </p:cNvPr>
            <p:cNvSpPr/>
            <p:nvPr/>
          </p:nvSpPr>
          <p:spPr>
            <a:xfrm>
              <a:off x="15192244" y="5308933"/>
              <a:ext cx="910994" cy="8711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2" h="700">
                  <a:moveTo>
                    <a:pt x="366" y="643"/>
                  </a:moveTo>
                  <a:cubicBezTo>
                    <a:pt x="384" y="643"/>
                    <a:pt x="403" y="654"/>
                    <a:pt x="422" y="664"/>
                  </a:cubicBezTo>
                  <a:cubicBezTo>
                    <a:pt x="441" y="674"/>
                    <a:pt x="460" y="685"/>
                    <a:pt x="474" y="680"/>
                  </a:cubicBezTo>
                  <a:cubicBezTo>
                    <a:pt x="488" y="676"/>
                    <a:pt x="497" y="655"/>
                    <a:pt x="507" y="635"/>
                  </a:cubicBezTo>
                  <a:cubicBezTo>
                    <a:pt x="515" y="617"/>
                    <a:pt x="524" y="597"/>
                    <a:pt x="539" y="587"/>
                  </a:cubicBezTo>
                  <a:cubicBezTo>
                    <a:pt x="553" y="576"/>
                    <a:pt x="574" y="574"/>
                    <a:pt x="594" y="572"/>
                  </a:cubicBezTo>
                  <a:cubicBezTo>
                    <a:pt x="616" y="569"/>
                    <a:pt x="639" y="567"/>
                    <a:pt x="647" y="554"/>
                  </a:cubicBezTo>
                  <a:cubicBezTo>
                    <a:pt x="656" y="542"/>
                    <a:pt x="651" y="520"/>
                    <a:pt x="647" y="499"/>
                  </a:cubicBezTo>
                  <a:cubicBezTo>
                    <a:pt x="644" y="479"/>
                    <a:pt x="639" y="458"/>
                    <a:pt x="645" y="440"/>
                  </a:cubicBezTo>
                  <a:cubicBezTo>
                    <a:pt x="650" y="424"/>
                    <a:pt x="666" y="409"/>
                    <a:pt x="680" y="396"/>
                  </a:cubicBezTo>
                  <a:cubicBezTo>
                    <a:pt x="697" y="381"/>
                    <a:pt x="714" y="366"/>
                    <a:pt x="714" y="350"/>
                  </a:cubicBezTo>
                  <a:cubicBezTo>
                    <a:pt x="714" y="334"/>
                    <a:pt x="697" y="318"/>
                    <a:pt x="680" y="303"/>
                  </a:cubicBezTo>
                  <a:cubicBezTo>
                    <a:pt x="666" y="290"/>
                    <a:pt x="650" y="276"/>
                    <a:pt x="645" y="259"/>
                  </a:cubicBezTo>
                  <a:cubicBezTo>
                    <a:pt x="639" y="242"/>
                    <a:pt x="644" y="220"/>
                    <a:pt x="647" y="200"/>
                  </a:cubicBezTo>
                  <a:cubicBezTo>
                    <a:pt x="651" y="179"/>
                    <a:pt x="656" y="158"/>
                    <a:pt x="647" y="145"/>
                  </a:cubicBezTo>
                  <a:cubicBezTo>
                    <a:pt x="639" y="133"/>
                    <a:pt x="616" y="131"/>
                    <a:pt x="594" y="128"/>
                  </a:cubicBezTo>
                  <a:cubicBezTo>
                    <a:pt x="574" y="127"/>
                    <a:pt x="553" y="124"/>
                    <a:pt x="539" y="113"/>
                  </a:cubicBezTo>
                  <a:cubicBezTo>
                    <a:pt x="524" y="103"/>
                    <a:pt x="515" y="84"/>
                    <a:pt x="507" y="65"/>
                  </a:cubicBezTo>
                  <a:cubicBezTo>
                    <a:pt x="497" y="45"/>
                    <a:pt x="488" y="24"/>
                    <a:pt x="474" y="20"/>
                  </a:cubicBezTo>
                  <a:cubicBezTo>
                    <a:pt x="460" y="15"/>
                    <a:pt x="441" y="26"/>
                    <a:pt x="422" y="37"/>
                  </a:cubicBezTo>
                  <a:cubicBezTo>
                    <a:pt x="403" y="47"/>
                    <a:pt x="384" y="58"/>
                    <a:pt x="366" y="58"/>
                  </a:cubicBezTo>
                  <a:cubicBezTo>
                    <a:pt x="348" y="58"/>
                    <a:pt x="329" y="47"/>
                    <a:pt x="310" y="37"/>
                  </a:cubicBezTo>
                  <a:cubicBezTo>
                    <a:pt x="291" y="26"/>
                    <a:pt x="272" y="15"/>
                    <a:pt x="259" y="20"/>
                  </a:cubicBezTo>
                  <a:cubicBezTo>
                    <a:pt x="244" y="24"/>
                    <a:pt x="235" y="45"/>
                    <a:pt x="225" y="65"/>
                  </a:cubicBezTo>
                  <a:cubicBezTo>
                    <a:pt x="217" y="84"/>
                    <a:pt x="208" y="103"/>
                    <a:pt x="194" y="113"/>
                  </a:cubicBezTo>
                  <a:cubicBezTo>
                    <a:pt x="179" y="124"/>
                    <a:pt x="158" y="127"/>
                    <a:pt x="137" y="128"/>
                  </a:cubicBezTo>
                  <a:cubicBezTo>
                    <a:pt x="116" y="131"/>
                    <a:pt x="93" y="133"/>
                    <a:pt x="85" y="145"/>
                  </a:cubicBezTo>
                  <a:cubicBezTo>
                    <a:pt x="76" y="158"/>
                    <a:pt x="81" y="179"/>
                    <a:pt x="85" y="200"/>
                  </a:cubicBezTo>
                  <a:cubicBezTo>
                    <a:pt x="88" y="220"/>
                    <a:pt x="93" y="242"/>
                    <a:pt x="87" y="259"/>
                  </a:cubicBezTo>
                  <a:cubicBezTo>
                    <a:pt x="82" y="276"/>
                    <a:pt x="66" y="290"/>
                    <a:pt x="52" y="304"/>
                  </a:cubicBezTo>
                  <a:cubicBezTo>
                    <a:pt x="35" y="318"/>
                    <a:pt x="18" y="334"/>
                    <a:pt x="18" y="350"/>
                  </a:cubicBezTo>
                  <a:cubicBezTo>
                    <a:pt x="18" y="366"/>
                    <a:pt x="35" y="381"/>
                    <a:pt x="52" y="396"/>
                  </a:cubicBezTo>
                  <a:cubicBezTo>
                    <a:pt x="66" y="409"/>
                    <a:pt x="82" y="424"/>
                    <a:pt x="87" y="440"/>
                  </a:cubicBezTo>
                  <a:cubicBezTo>
                    <a:pt x="93" y="458"/>
                    <a:pt x="88" y="479"/>
                    <a:pt x="85" y="499"/>
                  </a:cubicBezTo>
                  <a:cubicBezTo>
                    <a:pt x="81" y="520"/>
                    <a:pt x="76" y="542"/>
                    <a:pt x="85" y="554"/>
                  </a:cubicBezTo>
                  <a:cubicBezTo>
                    <a:pt x="93" y="567"/>
                    <a:pt x="116" y="569"/>
                    <a:pt x="137" y="572"/>
                  </a:cubicBezTo>
                  <a:cubicBezTo>
                    <a:pt x="158" y="574"/>
                    <a:pt x="179" y="576"/>
                    <a:pt x="194" y="587"/>
                  </a:cubicBezTo>
                  <a:cubicBezTo>
                    <a:pt x="208" y="597"/>
                    <a:pt x="217" y="617"/>
                    <a:pt x="225" y="635"/>
                  </a:cubicBezTo>
                  <a:cubicBezTo>
                    <a:pt x="235" y="655"/>
                    <a:pt x="244" y="676"/>
                    <a:pt x="259" y="680"/>
                  </a:cubicBezTo>
                  <a:cubicBezTo>
                    <a:pt x="272" y="685"/>
                    <a:pt x="291" y="674"/>
                    <a:pt x="310" y="664"/>
                  </a:cubicBezTo>
                  <a:cubicBezTo>
                    <a:pt x="329" y="654"/>
                    <a:pt x="348" y="643"/>
                    <a:pt x="366" y="643"/>
                  </a:cubicBezTo>
                  <a:close/>
                  <a:moveTo>
                    <a:pt x="466" y="700"/>
                  </a:moveTo>
                  <a:cubicBezTo>
                    <a:pt x="449" y="700"/>
                    <a:pt x="431" y="690"/>
                    <a:pt x="413" y="680"/>
                  </a:cubicBezTo>
                  <a:cubicBezTo>
                    <a:pt x="397" y="671"/>
                    <a:pt x="380" y="661"/>
                    <a:pt x="366" y="661"/>
                  </a:cubicBezTo>
                  <a:cubicBezTo>
                    <a:pt x="352" y="661"/>
                    <a:pt x="335" y="671"/>
                    <a:pt x="319" y="680"/>
                  </a:cubicBezTo>
                  <a:cubicBezTo>
                    <a:pt x="297" y="692"/>
                    <a:pt x="274" y="705"/>
                    <a:pt x="253" y="698"/>
                  </a:cubicBezTo>
                  <a:cubicBezTo>
                    <a:pt x="231" y="691"/>
                    <a:pt x="219" y="666"/>
                    <a:pt x="209" y="643"/>
                  </a:cubicBezTo>
                  <a:cubicBezTo>
                    <a:pt x="202" y="626"/>
                    <a:pt x="194" y="609"/>
                    <a:pt x="183" y="602"/>
                  </a:cubicBezTo>
                  <a:cubicBezTo>
                    <a:pt x="172" y="594"/>
                    <a:pt x="154" y="592"/>
                    <a:pt x="135" y="590"/>
                  </a:cubicBezTo>
                  <a:cubicBezTo>
                    <a:pt x="110" y="587"/>
                    <a:pt x="83" y="584"/>
                    <a:pt x="70" y="565"/>
                  </a:cubicBezTo>
                  <a:cubicBezTo>
                    <a:pt x="57" y="546"/>
                    <a:pt x="61" y="521"/>
                    <a:pt x="66" y="496"/>
                  </a:cubicBezTo>
                  <a:cubicBezTo>
                    <a:pt x="70" y="477"/>
                    <a:pt x="74" y="459"/>
                    <a:pt x="70" y="446"/>
                  </a:cubicBezTo>
                  <a:cubicBezTo>
                    <a:pt x="66" y="434"/>
                    <a:pt x="52" y="422"/>
                    <a:pt x="40" y="409"/>
                  </a:cubicBezTo>
                  <a:cubicBezTo>
                    <a:pt x="20" y="392"/>
                    <a:pt x="0" y="373"/>
                    <a:pt x="0" y="350"/>
                  </a:cubicBezTo>
                  <a:cubicBezTo>
                    <a:pt x="0" y="326"/>
                    <a:pt x="20" y="307"/>
                    <a:pt x="40" y="290"/>
                  </a:cubicBezTo>
                  <a:cubicBezTo>
                    <a:pt x="52" y="278"/>
                    <a:pt x="66" y="265"/>
                    <a:pt x="70" y="253"/>
                  </a:cubicBezTo>
                  <a:cubicBezTo>
                    <a:pt x="74" y="241"/>
                    <a:pt x="70" y="222"/>
                    <a:pt x="66" y="204"/>
                  </a:cubicBezTo>
                  <a:cubicBezTo>
                    <a:pt x="61" y="179"/>
                    <a:pt x="57" y="153"/>
                    <a:pt x="70" y="134"/>
                  </a:cubicBezTo>
                  <a:cubicBezTo>
                    <a:pt x="83" y="117"/>
                    <a:pt x="110" y="114"/>
                    <a:pt x="135" y="111"/>
                  </a:cubicBezTo>
                  <a:cubicBezTo>
                    <a:pt x="154" y="109"/>
                    <a:pt x="172" y="107"/>
                    <a:pt x="183" y="99"/>
                  </a:cubicBezTo>
                  <a:cubicBezTo>
                    <a:pt x="194" y="91"/>
                    <a:pt x="202" y="74"/>
                    <a:pt x="209" y="58"/>
                  </a:cubicBezTo>
                  <a:cubicBezTo>
                    <a:pt x="219" y="34"/>
                    <a:pt x="231" y="10"/>
                    <a:pt x="253" y="2"/>
                  </a:cubicBezTo>
                  <a:cubicBezTo>
                    <a:pt x="274" y="-4"/>
                    <a:pt x="297" y="9"/>
                    <a:pt x="319" y="21"/>
                  </a:cubicBezTo>
                  <a:cubicBezTo>
                    <a:pt x="335" y="30"/>
                    <a:pt x="352" y="39"/>
                    <a:pt x="366" y="39"/>
                  </a:cubicBezTo>
                  <a:cubicBezTo>
                    <a:pt x="380" y="39"/>
                    <a:pt x="397" y="30"/>
                    <a:pt x="413" y="21"/>
                  </a:cubicBezTo>
                  <a:cubicBezTo>
                    <a:pt x="435" y="9"/>
                    <a:pt x="458" y="-4"/>
                    <a:pt x="479" y="2"/>
                  </a:cubicBezTo>
                  <a:cubicBezTo>
                    <a:pt x="501" y="10"/>
                    <a:pt x="513" y="34"/>
                    <a:pt x="523" y="58"/>
                  </a:cubicBezTo>
                  <a:cubicBezTo>
                    <a:pt x="530" y="74"/>
                    <a:pt x="539" y="91"/>
                    <a:pt x="549" y="99"/>
                  </a:cubicBezTo>
                  <a:cubicBezTo>
                    <a:pt x="560" y="107"/>
                    <a:pt x="578" y="109"/>
                    <a:pt x="597" y="111"/>
                  </a:cubicBezTo>
                  <a:cubicBezTo>
                    <a:pt x="622" y="114"/>
                    <a:pt x="649" y="117"/>
                    <a:pt x="662" y="134"/>
                  </a:cubicBezTo>
                  <a:cubicBezTo>
                    <a:pt x="675" y="153"/>
                    <a:pt x="671" y="179"/>
                    <a:pt x="665" y="204"/>
                  </a:cubicBezTo>
                  <a:cubicBezTo>
                    <a:pt x="662" y="222"/>
                    <a:pt x="658" y="241"/>
                    <a:pt x="662" y="253"/>
                  </a:cubicBezTo>
                  <a:cubicBezTo>
                    <a:pt x="666" y="265"/>
                    <a:pt x="680" y="278"/>
                    <a:pt x="693" y="290"/>
                  </a:cubicBezTo>
                  <a:cubicBezTo>
                    <a:pt x="712" y="307"/>
                    <a:pt x="732" y="326"/>
                    <a:pt x="732" y="350"/>
                  </a:cubicBezTo>
                  <a:cubicBezTo>
                    <a:pt x="732" y="373"/>
                    <a:pt x="712" y="392"/>
                    <a:pt x="693" y="409"/>
                  </a:cubicBezTo>
                  <a:cubicBezTo>
                    <a:pt x="680" y="422"/>
                    <a:pt x="666" y="434"/>
                    <a:pt x="662" y="446"/>
                  </a:cubicBezTo>
                  <a:cubicBezTo>
                    <a:pt x="658" y="459"/>
                    <a:pt x="662" y="477"/>
                    <a:pt x="665" y="496"/>
                  </a:cubicBezTo>
                  <a:cubicBezTo>
                    <a:pt x="671" y="521"/>
                    <a:pt x="675" y="546"/>
                    <a:pt x="662" y="565"/>
                  </a:cubicBezTo>
                  <a:cubicBezTo>
                    <a:pt x="649" y="584"/>
                    <a:pt x="622" y="587"/>
                    <a:pt x="597" y="590"/>
                  </a:cubicBezTo>
                  <a:cubicBezTo>
                    <a:pt x="578" y="592"/>
                    <a:pt x="560" y="594"/>
                    <a:pt x="549" y="602"/>
                  </a:cubicBezTo>
                  <a:cubicBezTo>
                    <a:pt x="539" y="609"/>
                    <a:pt x="530" y="626"/>
                    <a:pt x="523" y="643"/>
                  </a:cubicBezTo>
                  <a:cubicBezTo>
                    <a:pt x="513" y="666"/>
                    <a:pt x="501" y="691"/>
                    <a:pt x="479" y="698"/>
                  </a:cubicBezTo>
                  <a:cubicBezTo>
                    <a:pt x="475" y="699"/>
                    <a:pt x="471" y="700"/>
                    <a:pt x="466" y="70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46" name="Freeform: Shape 445">
              <a:extLst>
                <a:ext uri="{FF2B5EF4-FFF2-40B4-BE49-F238E27FC236}">
                  <a16:creationId xmlns:a16="http://schemas.microsoft.com/office/drawing/2014/main" id="{A63A2424-F069-4CCB-ACEF-98CF5615BB5F}"/>
                </a:ext>
              </a:extLst>
            </p:cNvPr>
            <p:cNvSpPr/>
            <p:nvPr/>
          </p:nvSpPr>
          <p:spPr>
            <a:xfrm>
              <a:off x="15364224" y="5462223"/>
              <a:ext cx="567034" cy="5670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6" h="456">
                  <a:moveTo>
                    <a:pt x="456" y="228"/>
                  </a:moveTo>
                  <a:cubicBezTo>
                    <a:pt x="456" y="354"/>
                    <a:pt x="354" y="456"/>
                    <a:pt x="228" y="456"/>
                  </a:cubicBezTo>
                  <a:cubicBezTo>
                    <a:pt x="102" y="456"/>
                    <a:pt x="0" y="354"/>
                    <a:pt x="0" y="228"/>
                  </a:cubicBezTo>
                  <a:cubicBezTo>
                    <a:pt x="0" y="102"/>
                    <a:pt x="102" y="0"/>
                    <a:pt x="228" y="0"/>
                  </a:cubicBezTo>
                  <a:cubicBezTo>
                    <a:pt x="354" y="0"/>
                    <a:pt x="456" y="102"/>
                    <a:pt x="456" y="22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47" name="Freeform: Shape 446">
              <a:extLst>
                <a:ext uri="{FF2B5EF4-FFF2-40B4-BE49-F238E27FC236}">
                  <a16:creationId xmlns:a16="http://schemas.microsoft.com/office/drawing/2014/main" id="{EC46063C-7763-4F6A-8D5D-02E0C0076D4C}"/>
                </a:ext>
              </a:extLst>
            </p:cNvPr>
            <p:cNvSpPr/>
            <p:nvPr/>
          </p:nvSpPr>
          <p:spPr>
            <a:xfrm>
              <a:off x="15353008" y="5451007"/>
              <a:ext cx="589467" cy="5894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4" h="474">
                  <a:moveTo>
                    <a:pt x="237" y="18"/>
                  </a:moveTo>
                  <a:cubicBezTo>
                    <a:pt x="117" y="18"/>
                    <a:pt x="18" y="116"/>
                    <a:pt x="18" y="237"/>
                  </a:cubicBezTo>
                  <a:cubicBezTo>
                    <a:pt x="18" y="357"/>
                    <a:pt x="117" y="455"/>
                    <a:pt x="237" y="455"/>
                  </a:cubicBezTo>
                  <a:cubicBezTo>
                    <a:pt x="357" y="455"/>
                    <a:pt x="456" y="357"/>
                    <a:pt x="456" y="237"/>
                  </a:cubicBezTo>
                  <a:cubicBezTo>
                    <a:pt x="456" y="116"/>
                    <a:pt x="357" y="18"/>
                    <a:pt x="237" y="18"/>
                  </a:cubicBezTo>
                  <a:close/>
                  <a:moveTo>
                    <a:pt x="237" y="474"/>
                  </a:moveTo>
                  <a:cubicBezTo>
                    <a:pt x="106" y="474"/>
                    <a:pt x="0" y="368"/>
                    <a:pt x="0" y="237"/>
                  </a:cubicBezTo>
                  <a:cubicBezTo>
                    <a:pt x="0" y="106"/>
                    <a:pt x="106" y="0"/>
                    <a:pt x="237" y="0"/>
                  </a:cubicBezTo>
                  <a:cubicBezTo>
                    <a:pt x="368" y="0"/>
                    <a:pt x="474" y="106"/>
                    <a:pt x="474" y="237"/>
                  </a:cubicBezTo>
                  <a:cubicBezTo>
                    <a:pt x="474" y="368"/>
                    <a:pt x="368" y="474"/>
                    <a:pt x="237" y="47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48" name="Freeform: Shape 447">
              <a:extLst>
                <a:ext uri="{FF2B5EF4-FFF2-40B4-BE49-F238E27FC236}">
                  <a16:creationId xmlns:a16="http://schemas.microsoft.com/office/drawing/2014/main" id="{B23407C8-197D-4C19-87E7-8BCABE424CC5}"/>
                </a:ext>
              </a:extLst>
            </p:cNvPr>
            <p:cNvSpPr/>
            <p:nvPr/>
          </p:nvSpPr>
          <p:spPr>
            <a:xfrm>
              <a:off x="15518756" y="5618002"/>
              <a:ext cx="259216" cy="2542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9" h="205">
                  <a:moveTo>
                    <a:pt x="112" y="5"/>
                  </a:moveTo>
                  <a:lnTo>
                    <a:pt x="137" y="58"/>
                  </a:lnTo>
                  <a:cubicBezTo>
                    <a:pt x="138" y="61"/>
                    <a:pt x="141" y="62"/>
                    <a:pt x="144" y="63"/>
                  </a:cubicBezTo>
                  <a:lnTo>
                    <a:pt x="201" y="72"/>
                  </a:lnTo>
                  <a:cubicBezTo>
                    <a:pt x="208" y="73"/>
                    <a:pt x="211" y="81"/>
                    <a:pt x="206" y="86"/>
                  </a:cubicBezTo>
                  <a:lnTo>
                    <a:pt x="164" y="129"/>
                  </a:lnTo>
                  <a:cubicBezTo>
                    <a:pt x="162" y="130"/>
                    <a:pt x="162" y="133"/>
                    <a:pt x="162" y="136"/>
                  </a:cubicBezTo>
                  <a:lnTo>
                    <a:pt x="172" y="195"/>
                  </a:lnTo>
                  <a:cubicBezTo>
                    <a:pt x="172" y="202"/>
                    <a:pt x="165" y="207"/>
                    <a:pt x="159" y="204"/>
                  </a:cubicBezTo>
                  <a:lnTo>
                    <a:pt x="108" y="177"/>
                  </a:lnTo>
                  <a:cubicBezTo>
                    <a:pt x="106" y="175"/>
                    <a:pt x="102" y="175"/>
                    <a:pt x="100" y="177"/>
                  </a:cubicBezTo>
                  <a:lnTo>
                    <a:pt x="49" y="204"/>
                  </a:lnTo>
                  <a:cubicBezTo>
                    <a:pt x="43" y="207"/>
                    <a:pt x="36" y="202"/>
                    <a:pt x="36" y="195"/>
                  </a:cubicBezTo>
                  <a:lnTo>
                    <a:pt x="47" y="136"/>
                  </a:lnTo>
                  <a:cubicBezTo>
                    <a:pt x="47" y="133"/>
                    <a:pt x="46" y="130"/>
                    <a:pt x="44" y="129"/>
                  </a:cubicBezTo>
                  <a:lnTo>
                    <a:pt x="2" y="86"/>
                  </a:lnTo>
                  <a:cubicBezTo>
                    <a:pt x="-3" y="81"/>
                    <a:pt x="0" y="73"/>
                    <a:pt x="7" y="72"/>
                  </a:cubicBezTo>
                  <a:lnTo>
                    <a:pt x="64" y="63"/>
                  </a:lnTo>
                  <a:cubicBezTo>
                    <a:pt x="67" y="62"/>
                    <a:pt x="70" y="61"/>
                    <a:pt x="71" y="58"/>
                  </a:cubicBezTo>
                  <a:lnTo>
                    <a:pt x="96" y="5"/>
                  </a:lnTo>
                  <a:cubicBezTo>
                    <a:pt x="99" y="-2"/>
                    <a:pt x="109" y="-2"/>
                    <a:pt x="112" y="5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49" name="Freeform: Shape 448">
              <a:extLst>
                <a:ext uri="{FF2B5EF4-FFF2-40B4-BE49-F238E27FC236}">
                  <a16:creationId xmlns:a16="http://schemas.microsoft.com/office/drawing/2014/main" id="{24595B2A-4591-4CD6-8F03-10E2BF7E9051}"/>
                </a:ext>
              </a:extLst>
            </p:cNvPr>
            <p:cNvSpPr/>
            <p:nvPr/>
          </p:nvSpPr>
          <p:spPr>
            <a:xfrm>
              <a:off x="15510033" y="5610524"/>
              <a:ext cx="276663" cy="2716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3" h="219">
                  <a:moveTo>
                    <a:pt x="111" y="14"/>
                  </a:moveTo>
                  <a:cubicBezTo>
                    <a:pt x="110" y="14"/>
                    <a:pt x="110" y="14"/>
                    <a:pt x="109" y="15"/>
                  </a:cubicBezTo>
                  <a:lnTo>
                    <a:pt x="84" y="68"/>
                  </a:lnTo>
                  <a:cubicBezTo>
                    <a:pt x="82" y="73"/>
                    <a:pt x="77" y="76"/>
                    <a:pt x="73" y="77"/>
                  </a:cubicBezTo>
                  <a:lnTo>
                    <a:pt x="15" y="85"/>
                  </a:lnTo>
                  <a:cubicBezTo>
                    <a:pt x="14" y="85"/>
                    <a:pt x="14" y="86"/>
                    <a:pt x="13" y="86"/>
                  </a:cubicBezTo>
                  <a:cubicBezTo>
                    <a:pt x="13" y="87"/>
                    <a:pt x="13" y="88"/>
                    <a:pt x="14" y="88"/>
                  </a:cubicBezTo>
                  <a:lnTo>
                    <a:pt x="56" y="131"/>
                  </a:lnTo>
                  <a:cubicBezTo>
                    <a:pt x="59" y="134"/>
                    <a:pt x="61" y="139"/>
                    <a:pt x="60" y="144"/>
                  </a:cubicBezTo>
                  <a:lnTo>
                    <a:pt x="50" y="203"/>
                  </a:lnTo>
                  <a:cubicBezTo>
                    <a:pt x="50" y="204"/>
                    <a:pt x="50" y="205"/>
                    <a:pt x="51" y="205"/>
                  </a:cubicBezTo>
                  <a:cubicBezTo>
                    <a:pt x="51" y="205"/>
                    <a:pt x="52" y="206"/>
                    <a:pt x="53" y="205"/>
                  </a:cubicBezTo>
                  <a:lnTo>
                    <a:pt x="104" y="178"/>
                  </a:lnTo>
                  <a:cubicBezTo>
                    <a:pt x="108" y="175"/>
                    <a:pt x="114" y="175"/>
                    <a:pt x="118" y="178"/>
                  </a:cubicBezTo>
                  <a:lnTo>
                    <a:pt x="169" y="205"/>
                  </a:lnTo>
                  <a:cubicBezTo>
                    <a:pt x="170" y="206"/>
                    <a:pt x="171" y="205"/>
                    <a:pt x="171" y="205"/>
                  </a:cubicBezTo>
                  <a:cubicBezTo>
                    <a:pt x="172" y="205"/>
                    <a:pt x="172" y="204"/>
                    <a:pt x="172" y="203"/>
                  </a:cubicBezTo>
                  <a:lnTo>
                    <a:pt x="162" y="144"/>
                  </a:lnTo>
                  <a:cubicBezTo>
                    <a:pt x="161" y="139"/>
                    <a:pt x="163" y="134"/>
                    <a:pt x="166" y="131"/>
                  </a:cubicBezTo>
                  <a:lnTo>
                    <a:pt x="208" y="88"/>
                  </a:lnTo>
                  <a:cubicBezTo>
                    <a:pt x="209" y="88"/>
                    <a:pt x="209" y="87"/>
                    <a:pt x="209" y="86"/>
                  </a:cubicBezTo>
                  <a:cubicBezTo>
                    <a:pt x="208" y="86"/>
                    <a:pt x="208" y="85"/>
                    <a:pt x="207" y="85"/>
                  </a:cubicBezTo>
                  <a:lnTo>
                    <a:pt x="149" y="77"/>
                  </a:lnTo>
                  <a:cubicBezTo>
                    <a:pt x="145" y="76"/>
                    <a:pt x="140" y="73"/>
                    <a:pt x="138" y="68"/>
                  </a:cubicBezTo>
                  <a:lnTo>
                    <a:pt x="113" y="15"/>
                  </a:lnTo>
                  <a:cubicBezTo>
                    <a:pt x="112" y="14"/>
                    <a:pt x="112" y="14"/>
                    <a:pt x="111" y="14"/>
                  </a:cubicBezTo>
                  <a:close/>
                  <a:moveTo>
                    <a:pt x="170" y="219"/>
                  </a:moveTo>
                  <a:cubicBezTo>
                    <a:pt x="167" y="219"/>
                    <a:pt x="165" y="219"/>
                    <a:pt x="162" y="217"/>
                  </a:cubicBezTo>
                  <a:lnTo>
                    <a:pt x="112" y="189"/>
                  </a:lnTo>
                  <a:lnTo>
                    <a:pt x="110" y="189"/>
                  </a:lnTo>
                  <a:lnTo>
                    <a:pt x="60" y="217"/>
                  </a:lnTo>
                  <a:cubicBezTo>
                    <a:pt x="54" y="220"/>
                    <a:pt x="48" y="219"/>
                    <a:pt x="43" y="216"/>
                  </a:cubicBezTo>
                  <a:cubicBezTo>
                    <a:pt x="38" y="213"/>
                    <a:pt x="36" y="207"/>
                    <a:pt x="36" y="201"/>
                  </a:cubicBezTo>
                  <a:lnTo>
                    <a:pt x="47" y="142"/>
                  </a:lnTo>
                  <a:cubicBezTo>
                    <a:pt x="47" y="141"/>
                    <a:pt x="46" y="140"/>
                    <a:pt x="46" y="140"/>
                  </a:cubicBezTo>
                  <a:lnTo>
                    <a:pt x="4" y="98"/>
                  </a:lnTo>
                  <a:cubicBezTo>
                    <a:pt x="0" y="94"/>
                    <a:pt x="-1" y="88"/>
                    <a:pt x="0" y="82"/>
                  </a:cubicBezTo>
                  <a:cubicBezTo>
                    <a:pt x="2" y="77"/>
                    <a:pt x="7" y="73"/>
                    <a:pt x="12" y="72"/>
                  </a:cubicBezTo>
                  <a:lnTo>
                    <a:pt x="70" y="63"/>
                  </a:lnTo>
                  <a:cubicBezTo>
                    <a:pt x="71" y="63"/>
                    <a:pt x="71" y="63"/>
                    <a:pt x="72" y="62"/>
                  </a:cubicBezTo>
                  <a:lnTo>
                    <a:pt x="97" y="9"/>
                  </a:lnTo>
                  <a:cubicBezTo>
                    <a:pt x="99" y="3"/>
                    <a:pt x="105" y="0"/>
                    <a:pt x="111" y="0"/>
                  </a:cubicBezTo>
                  <a:cubicBezTo>
                    <a:pt x="117" y="0"/>
                    <a:pt x="123" y="3"/>
                    <a:pt x="125" y="9"/>
                  </a:cubicBezTo>
                  <a:lnTo>
                    <a:pt x="150" y="62"/>
                  </a:lnTo>
                  <a:cubicBezTo>
                    <a:pt x="151" y="63"/>
                    <a:pt x="151" y="63"/>
                    <a:pt x="152" y="63"/>
                  </a:cubicBezTo>
                  <a:lnTo>
                    <a:pt x="210" y="72"/>
                  </a:lnTo>
                  <a:cubicBezTo>
                    <a:pt x="215" y="73"/>
                    <a:pt x="220" y="77"/>
                    <a:pt x="222" y="82"/>
                  </a:cubicBezTo>
                  <a:cubicBezTo>
                    <a:pt x="223" y="88"/>
                    <a:pt x="222" y="94"/>
                    <a:pt x="218" y="98"/>
                  </a:cubicBezTo>
                  <a:lnTo>
                    <a:pt x="176" y="140"/>
                  </a:lnTo>
                  <a:cubicBezTo>
                    <a:pt x="176" y="140"/>
                    <a:pt x="175" y="141"/>
                    <a:pt x="175" y="142"/>
                  </a:cubicBezTo>
                  <a:lnTo>
                    <a:pt x="186" y="201"/>
                  </a:lnTo>
                  <a:cubicBezTo>
                    <a:pt x="186" y="207"/>
                    <a:pt x="184" y="213"/>
                    <a:pt x="179" y="216"/>
                  </a:cubicBezTo>
                  <a:cubicBezTo>
                    <a:pt x="177" y="218"/>
                    <a:pt x="173" y="219"/>
                    <a:pt x="170" y="21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50" name="Freeform: Shape 449">
              <a:extLst>
                <a:ext uri="{FF2B5EF4-FFF2-40B4-BE49-F238E27FC236}">
                  <a16:creationId xmlns:a16="http://schemas.microsoft.com/office/drawing/2014/main" id="{71E47804-2F9A-4190-9740-B49452470A15}"/>
                </a:ext>
              </a:extLst>
            </p:cNvPr>
            <p:cNvSpPr/>
            <p:nvPr/>
          </p:nvSpPr>
          <p:spPr>
            <a:xfrm>
              <a:off x="15351762" y="6047951"/>
              <a:ext cx="593205" cy="302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7" h="244">
                  <a:moveTo>
                    <a:pt x="456" y="180"/>
                  </a:moveTo>
                  <a:lnTo>
                    <a:pt x="48" y="243"/>
                  </a:lnTo>
                  <a:cubicBezTo>
                    <a:pt x="35" y="246"/>
                    <a:pt x="23" y="237"/>
                    <a:pt x="21" y="224"/>
                  </a:cubicBezTo>
                  <a:lnTo>
                    <a:pt x="0" y="92"/>
                  </a:lnTo>
                  <a:cubicBezTo>
                    <a:pt x="-2" y="79"/>
                    <a:pt x="7" y="67"/>
                    <a:pt x="20" y="64"/>
                  </a:cubicBezTo>
                  <a:lnTo>
                    <a:pt x="428" y="0"/>
                  </a:lnTo>
                  <a:cubicBezTo>
                    <a:pt x="441" y="-1"/>
                    <a:pt x="453" y="8"/>
                    <a:pt x="455" y="21"/>
                  </a:cubicBezTo>
                  <a:lnTo>
                    <a:pt x="476" y="152"/>
                  </a:lnTo>
                  <a:cubicBezTo>
                    <a:pt x="478" y="166"/>
                    <a:pt x="469" y="178"/>
                    <a:pt x="456" y="18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6" name="Freeform: Shape 545">
              <a:extLst>
                <a:ext uri="{FF2B5EF4-FFF2-40B4-BE49-F238E27FC236}">
                  <a16:creationId xmlns:a16="http://schemas.microsoft.com/office/drawing/2014/main" id="{4C158028-7F8D-4652-8B86-1B26B5F4633B}"/>
                </a:ext>
              </a:extLst>
            </p:cNvPr>
            <p:cNvSpPr/>
            <p:nvPr/>
          </p:nvSpPr>
          <p:spPr>
            <a:xfrm>
              <a:off x="15452706" y="6123971"/>
              <a:ext cx="390071" cy="159517"/>
            </a:xfrm>
            <a:custGeom>
              <a:avLst/>
              <a:gdLst>
                <a:gd name="connsiteX0" fmla="*/ 134074 w 390071"/>
                <a:gd name="connsiteY0" fmla="*/ 54612 h 159517"/>
                <a:gd name="connsiteX1" fmla="*/ 116834 w 390071"/>
                <a:gd name="connsiteY1" fmla="*/ 57077 h 159517"/>
                <a:gd name="connsiteX2" fmla="*/ 121760 w 390071"/>
                <a:gd name="connsiteY2" fmla="*/ 87886 h 159517"/>
                <a:gd name="connsiteX3" fmla="*/ 140231 w 390071"/>
                <a:gd name="connsiteY3" fmla="*/ 85422 h 159517"/>
                <a:gd name="connsiteX4" fmla="*/ 156239 w 390071"/>
                <a:gd name="connsiteY4" fmla="*/ 66936 h 159517"/>
                <a:gd name="connsiteX5" fmla="*/ 134074 w 390071"/>
                <a:gd name="connsiteY5" fmla="*/ 54612 h 159517"/>
                <a:gd name="connsiteX6" fmla="*/ 73587 w 390071"/>
                <a:gd name="connsiteY6" fmla="*/ 46110 h 159517"/>
                <a:gd name="connsiteX7" fmla="*/ 77266 w 390071"/>
                <a:gd name="connsiteY7" fmla="*/ 64601 h 159517"/>
                <a:gd name="connsiteX8" fmla="*/ 24529 w 390071"/>
                <a:gd name="connsiteY8" fmla="*/ 73229 h 159517"/>
                <a:gd name="connsiteX9" fmla="*/ 28208 w 390071"/>
                <a:gd name="connsiteY9" fmla="*/ 95418 h 159517"/>
                <a:gd name="connsiteX10" fmla="*/ 74813 w 390071"/>
                <a:gd name="connsiteY10" fmla="*/ 88022 h 159517"/>
                <a:gd name="connsiteX11" fmla="*/ 77266 w 390071"/>
                <a:gd name="connsiteY11" fmla="*/ 108977 h 159517"/>
                <a:gd name="connsiteX12" fmla="*/ 31888 w 390071"/>
                <a:gd name="connsiteY12" fmla="*/ 115141 h 159517"/>
                <a:gd name="connsiteX13" fmla="*/ 34340 w 390071"/>
                <a:gd name="connsiteY13" fmla="*/ 137329 h 159517"/>
                <a:gd name="connsiteX14" fmla="*/ 36793 w 390071"/>
                <a:gd name="connsiteY14" fmla="*/ 157052 h 159517"/>
                <a:gd name="connsiteX15" fmla="*/ 15944 w 390071"/>
                <a:gd name="connsiteY15" fmla="*/ 159517 h 159517"/>
                <a:gd name="connsiteX16" fmla="*/ 0 w 390071"/>
                <a:gd name="connsiteY16" fmla="*/ 57204 h 159517"/>
                <a:gd name="connsiteX17" fmla="*/ 154680 w 390071"/>
                <a:gd name="connsiteY17" fmla="*/ 36030 h 159517"/>
                <a:gd name="connsiteX18" fmla="*/ 178404 w 390071"/>
                <a:gd name="connsiteY18" fmla="*/ 63239 h 159517"/>
                <a:gd name="connsiteX19" fmla="*/ 158702 w 390071"/>
                <a:gd name="connsiteY19" fmla="*/ 98978 h 159517"/>
                <a:gd name="connsiteX20" fmla="*/ 159933 w 390071"/>
                <a:gd name="connsiteY20" fmla="*/ 98978 h 159517"/>
                <a:gd name="connsiteX21" fmla="*/ 194412 w 390071"/>
                <a:gd name="connsiteY21" fmla="*/ 132252 h 159517"/>
                <a:gd name="connsiteX22" fmla="*/ 167321 w 390071"/>
                <a:gd name="connsiteY22" fmla="*/ 137182 h 159517"/>
                <a:gd name="connsiteX23" fmla="*/ 135305 w 390071"/>
                <a:gd name="connsiteY23" fmla="*/ 103907 h 159517"/>
                <a:gd name="connsiteX24" fmla="*/ 124223 w 390071"/>
                <a:gd name="connsiteY24" fmla="*/ 106372 h 159517"/>
                <a:gd name="connsiteX25" fmla="*/ 130380 w 390071"/>
                <a:gd name="connsiteY25" fmla="*/ 143343 h 159517"/>
                <a:gd name="connsiteX26" fmla="*/ 108214 w 390071"/>
                <a:gd name="connsiteY26" fmla="*/ 145808 h 159517"/>
                <a:gd name="connsiteX27" fmla="*/ 90975 w 390071"/>
                <a:gd name="connsiteY27" fmla="*/ 43521 h 159517"/>
                <a:gd name="connsiteX28" fmla="*/ 137768 w 390071"/>
                <a:gd name="connsiteY28" fmla="*/ 36127 h 159517"/>
                <a:gd name="connsiteX29" fmla="*/ 154680 w 390071"/>
                <a:gd name="connsiteY29" fmla="*/ 36030 h 159517"/>
                <a:gd name="connsiteX30" fmla="*/ 271951 w 390071"/>
                <a:gd name="connsiteY30" fmla="*/ 14955 h 159517"/>
                <a:gd name="connsiteX31" fmla="*/ 274411 w 390071"/>
                <a:gd name="connsiteY31" fmla="*/ 33448 h 159517"/>
                <a:gd name="connsiteX32" fmla="*/ 221510 w 390071"/>
                <a:gd name="connsiteY32" fmla="*/ 42077 h 159517"/>
                <a:gd name="connsiteX33" fmla="*/ 225201 w 390071"/>
                <a:gd name="connsiteY33" fmla="*/ 65501 h 159517"/>
                <a:gd name="connsiteX34" fmla="*/ 271951 w 390071"/>
                <a:gd name="connsiteY34" fmla="*/ 58104 h 159517"/>
                <a:gd name="connsiteX35" fmla="*/ 274411 w 390071"/>
                <a:gd name="connsiteY35" fmla="*/ 77829 h 159517"/>
                <a:gd name="connsiteX36" fmla="*/ 227661 w 390071"/>
                <a:gd name="connsiteY36" fmla="*/ 85226 h 159517"/>
                <a:gd name="connsiteX37" fmla="*/ 231352 w 390071"/>
                <a:gd name="connsiteY37" fmla="*/ 107417 h 159517"/>
                <a:gd name="connsiteX38" fmla="*/ 290404 w 390071"/>
                <a:gd name="connsiteY38" fmla="*/ 97555 h 159517"/>
                <a:gd name="connsiteX39" fmla="*/ 292865 w 390071"/>
                <a:gd name="connsiteY39" fmla="*/ 117280 h 159517"/>
                <a:gd name="connsiteX40" fmla="*/ 212898 w 390071"/>
                <a:gd name="connsiteY40" fmla="*/ 129608 h 159517"/>
                <a:gd name="connsiteX41" fmla="*/ 196905 w 390071"/>
                <a:gd name="connsiteY41" fmla="*/ 26051 h 159517"/>
                <a:gd name="connsiteX42" fmla="*/ 369157 w 390071"/>
                <a:gd name="connsiteY42" fmla="*/ 0 h 159517"/>
                <a:gd name="connsiteX43" fmla="*/ 371617 w 390071"/>
                <a:gd name="connsiteY43" fmla="*/ 18493 h 159517"/>
                <a:gd name="connsiteX44" fmla="*/ 318716 w 390071"/>
                <a:gd name="connsiteY44" fmla="*/ 27122 h 159517"/>
                <a:gd name="connsiteX45" fmla="*/ 322407 w 390071"/>
                <a:gd name="connsiteY45" fmla="*/ 50546 h 159517"/>
                <a:gd name="connsiteX46" fmla="*/ 369157 w 390071"/>
                <a:gd name="connsiteY46" fmla="*/ 43149 h 159517"/>
                <a:gd name="connsiteX47" fmla="*/ 371617 w 390071"/>
                <a:gd name="connsiteY47" fmla="*/ 62874 h 159517"/>
                <a:gd name="connsiteX48" fmla="*/ 326098 w 390071"/>
                <a:gd name="connsiteY48" fmla="*/ 70271 h 159517"/>
                <a:gd name="connsiteX49" fmla="*/ 328558 w 390071"/>
                <a:gd name="connsiteY49" fmla="*/ 92462 h 159517"/>
                <a:gd name="connsiteX50" fmla="*/ 386380 w 390071"/>
                <a:gd name="connsiteY50" fmla="*/ 82600 h 159517"/>
                <a:gd name="connsiteX51" fmla="*/ 390071 w 390071"/>
                <a:gd name="connsiteY51" fmla="*/ 101092 h 159517"/>
                <a:gd name="connsiteX52" fmla="*/ 310104 w 390071"/>
                <a:gd name="connsiteY52" fmla="*/ 114653 h 159517"/>
                <a:gd name="connsiteX53" fmla="*/ 294111 w 390071"/>
                <a:gd name="connsiteY53" fmla="*/ 11096 h 159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390071" h="159517">
                  <a:moveTo>
                    <a:pt x="134074" y="54612"/>
                  </a:moveTo>
                  <a:lnTo>
                    <a:pt x="116834" y="57077"/>
                  </a:lnTo>
                  <a:lnTo>
                    <a:pt x="121760" y="87886"/>
                  </a:lnTo>
                  <a:lnTo>
                    <a:pt x="140231" y="85422"/>
                  </a:lnTo>
                  <a:cubicBezTo>
                    <a:pt x="150082" y="84189"/>
                    <a:pt x="158702" y="80492"/>
                    <a:pt x="156239" y="66936"/>
                  </a:cubicBezTo>
                  <a:cubicBezTo>
                    <a:pt x="155007" y="53380"/>
                    <a:pt x="145156" y="53380"/>
                    <a:pt x="134074" y="54612"/>
                  </a:cubicBezTo>
                  <a:close/>
                  <a:moveTo>
                    <a:pt x="73587" y="46110"/>
                  </a:moveTo>
                  <a:lnTo>
                    <a:pt x="77266" y="64601"/>
                  </a:lnTo>
                  <a:lnTo>
                    <a:pt x="24529" y="73229"/>
                  </a:lnTo>
                  <a:lnTo>
                    <a:pt x="28208" y="95418"/>
                  </a:lnTo>
                  <a:lnTo>
                    <a:pt x="74813" y="88022"/>
                  </a:lnTo>
                  <a:lnTo>
                    <a:pt x="77266" y="108977"/>
                  </a:lnTo>
                  <a:lnTo>
                    <a:pt x="31888" y="115141"/>
                  </a:lnTo>
                  <a:lnTo>
                    <a:pt x="34340" y="137329"/>
                  </a:lnTo>
                  <a:lnTo>
                    <a:pt x="36793" y="157052"/>
                  </a:lnTo>
                  <a:lnTo>
                    <a:pt x="15944" y="159517"/>
                  </a:lnTo>
                  <a:lnTo>
                    <a:pt x="0" y="57204"/>
                  </a:lnTo>
                  <a:close/>
                  <a:moveTo>
                    <a:pt x="154680" y="36030"/>
                  </a:moveTo>
                  <a:cubicBezTo>
                    <a:pt x="169168" y="39208"/>
                    <a:pt x="176557" y="51223"/>
                    <a:pt x="178404" y="63239"/>
                  </a:cubicBezTo>
                  <a:cubicBezTo>
                    <a:pt x="180867" y="78027"/>
                    <a:pt x="175941" y="92816"/>
                    <a:pt x="158702" y="98978"/>
                  </a:cubicBezTo>
                  <a:lnTo>
                    <a:pt x="159933" y="98978"/>
                  </a:lnTo>
                  <a:lnTo>
                    <a:pt x="194412" y="132252"/>
                  </a:lnTo>
                  <a:lnTo>
                    <a:pt x="167321" y="137182"/>
                  </a:lnTo>
                  <a:lnTo>
                    <a:pt x="135305" y="103907"/>
                  </a:lnTo>
                  <a:lnTo>
                    <a:pt x="124223" y="106372"/>
                  </a:lnTo>
                  <a:lnTo>
                    <a:pt x="130380" y="143343"/>
                  </a:lnTo>
                  <a:lnTo>
                    <a:pt x="108214" y="145808"/>
                  </a:lnTo>
                  <a:lnTo>
                    <a:pt x="90975" y="43521"/>
                  </a:lnTo>
                  <a:lnTo>
                    <a:pt x="137768" y="36127"/>
                  </a:lnTo>
                  <a:cubicBezTo>
                    <a:pt x="144233" y="34894"/>
                    <a:pt x="149851" y="34971"/>
                    <a:pt x="154680" y="36030"/>
                  </a:cubicBezTo>
                  <a:close/>
                  <a:moveTo>
                    <a:pt x="271951" y="14955"/>
                  </a:moveTo>
                  <a:lnTo>
                    <a:pt x="274411" y="33448"/>
                  </a:lnTo>
                  <a:lnTo>
                    <a:pt x="221510" y="42077"/>
                  </a:lnTo>
                  <a:lnTo>
                    <a:pt x="225201" y="65501"/>
                  </a:lnTo>
                  <a:lnTo>
                    <a:pt x="271951" y="58104"/>
                  </a:lnTo>
                  <a:lnTo>
                    <a:pt x="274411" y="77829"/>
                  </a:lnTo>
                  <a:lnTo>
                    <a:pt x="227661" y="85226"/>
                  </a:lnTo>
                  <a:lnTo>
                    <a:pt x="231352" y="107417"/>
                  </a:lnTo>
                  <a:lnTo>
                    <a:pt x="290404" y="97555"/>
                  </a:lnTo>
                  <a:lnTo>
                    <a:pt x="292865" y="117280"/>
                  </a:lnTo>
                  <a:lnTo>
                    <a:pt x="212898" y="129608"/>
                  </a:lnTo>
                  <a:lnTo>
                    <a:pt x="196905" y="26051"/>
                  </a:lnTo>
                  <a:close/>
                  <a:moveTo>
                    <a:pt x="369157" y="0"/>
                  </a:moveTo>
                  <a:lnTo>
                    <a:pt x="371617" y="18493"/>
                  </a:lnTo>
                  <a:lnTo>
                    <a:pt x="318716" y="27122"/>
                  </a:lnTo>
                  <a:lnTo>
                    <a:pt x="322407" y="50546"/>
                  </a:lnTo>
                  <a:lnTo>
                    <a:pt x="369157" y="43149"/>
                  </a:lnTo>
                  <a:lnTo>
                    <a:pt x="371617" y="62874"/>
                  </a:lnTo>
                  <a:lnTo>
                    <a:pt x="326098" y="70271"/>
                  </a:lnTo>
                  <a:lnTo>
                    <a:pt x="328558" y="92462"/>
                  </a:lnTo>
                  <a:lnTo>
                    <a:pt x="386380" y="82600"/>
                  </a:lnTo>
                  <a:lnTo>
                    <a:pt x="390071" y="101092"/>
                  </a:lnTo>
                  <a:lnTo>
                    <a:pt x="310104" y="114653"/>
                  </a:lnTo>
                  <a:lnTo>
                    <a:pt x="294111" y="11096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55" name="Freeform: Shape 454">
              <a:extLst>
                <a:ext uri="{FF2B5EF4-FFF2-40B4-BE49-F238E27FC236}">
                  <a16:creationId xmlns:a16="http://schemas.microsoft.com/office/drawing/2014/main" id="{9918EA50-2E24-49E5-A401-936D1C7A020D}"/>
                </a:ext>
              </a:extLst>
            </p:cNvPr>
            <p:cNvSpPr/>
            <p:nvPr/>
          </p:nvSpPr>
          <p:spPr>
            <a:xfrm>
              <a:off x="13321654" y="5122003"/>
              <a:ext cx="1141546" cy="11589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17" h="931">
                  <a:moveTo>
                    <a:pt x="917" y="270"/>
                  </a:moveTo>
                  <a:lnTo>
                    <a:pt x="638" y="131"/>
                  </a:lnTo>
                  <a:lnTo>
                    <a:pt x="383" y="3"/>
                  </a:lnTo>
                  <a:cubicBezTo>
                    <a:pt x="369" y="-4"/>
                    <a:pt x="352" y="1"/>
                    <a:pt x="344" y="14"/>
                  </a:cubicBezTo>
                  <a:lnTo>
                    <a:pt x="8" y="568"/>
                  </a:lnTo>
                  <a:cubicBezTo>
                    <a:pt x="-9" y="595"/>
                    <a:pt x="2" y="630"/>
                    <a:pt x="30" y="644"/>
                  </a:cubicBezTo>
                  <a:lnTo>
                    <a:pt x="310" y="785"/>
                  </a:lnTo>
                  <a:lnTo>
                    <a:pt x="590" y="925"/>
                  </a:lnTo>
                  <a:cubicBezTo>
                    <a:pt x="618" y="939"/>
                    <a:pt x="652" y="926"/>
                    <a:pt x="665" y="896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56" name="Freeform: Shape 455">
              <a:extLst>
                <a:ext uri="{FF2B5EF4-FFF2-40B4-BE49-F238E27FC236}">
                  <a16:creationId xmlns:a16="http://schemas.microsoft.com/office/drawing/2014/main" id="{538FF50E-D22B-428E-BAB3-2963C5D22271}"/>
                </a:ext>
              </a:extLst>
            </p:cNvPr>
            <p:cNvSpPr/>
            <p:nvPr/>
          </p:nvSpPr>
          <p:spPr>
            <a:xfrm>
              <a:off x="13311684" y="5112033"/>
              <a:ext cx="1162732" cy="11814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4" h="949">
                  <a:moveTo>
                    <a:pt x="379" y="18"/>
                  </a:moveTo>
                  <a:cubicBezTo>
                    <a:pt x="372" y="18"/>
                    <a:pt x="365" y="22"/>
                    <a:pt x="361" y="28"/>
                  </a:cubicBezTo>
                  <a:lnTo>
                    <a:pt x="25" y="581"/>
                  </a:lnTo>
                  <a:cubicBezTo>
                    <a:pt x="18" y="592"/>
                    <a:pt x="16" y="605"/>
                    <a:pt x="20" y="617"/>
                  </a:cubicBezTo>
                  <a:cubicBezTo>
                    <a:pt x="24" y="630"/>
                    <a:pt x="31" y="640"/>
                    <a:pt x="43" y="645"/>
                  </a:cubicBezTo>
                  <a:lnTo>
                    <a:pt x="603" y="926"/>
                  </a:lnTo>
                  <a:cubicBezTo>
                    <a:pt x="614" y="931"/>
                    <a:pt x="627" y="932"/>
                    <a:pt x="639" y="928"/>
                  </a:cubicBezTo>
                  <a:cubicBezTo>
                    <a:pt x="651" y="923"/>
                    <a:pt x="660" y="914"/>
                    <a:pt x="665" y="902"/>
                  </a:cubicBezTo>
                  <a:lnTo>
                    <a:pt x="914" y="284"/>
                  </a:lnTo>
                  <a:lnTo>
                    <a:pt x="388" y="20"/>
                  </a:lnTo>
                  <a:cubicBezTo>
                    <a:pt x="385" y="19"/>
                    <a:pt x="382" y="18"/>
                    <a:pt x="379" y="18"/>
                  </a:cubicBezTo>
                  <a:close/>
                  <a:moveTo>
                    <a:pt x="623" y="949"/>
                  </a:moveTo>
                  <a:cubicBezTo>
                    <a:pt x="613" y="949"/>
                    <a:pt x="604" y="946"/>
                    <a:pt x="595" y="942"/>
                  </a:cubicBezTo>
                  <a:lnTo>
                    <a:pt x="35" y="661"/>
                  </a:lnTo>
                  <a:cubicBezTo>
                    <a:pt x="19" y="653"/>
                    <a:pt x="8" y="640"/>
                    <a:pt x="3" y="622"/>
                  </a:cubicBezTo>
                  <a:cubicBezTo>
                    <a:pt x="-2" y="605"/>
                    <a:pt x="0" y="587"/>
                    <a:pt x="9" y="572"/>
                  </a:cubicBezTo>
                  <a:lnTo>
                    <a:pt x="346" y="18"/>
                  </a:lnTo>
                  <a:cubicBezTo>
                    <a:pt x="356" y="2"/>
                    <a:pt x="378" y="-5"/>
                    <a:pt x="396" y="4"/>
                  </a:cubicBezTo>
                  <a:lnTo>
                    <a:pt x="930" y="271"/>
                  </a:lnTo>
                  <a:cubicBezTo>
                    <a:pt x="934" y="273"/>
                    <a:pt x="936" y="279"/>
                    <a:pt x="934" y="283"/>
                  </a:cubicBezTo>
                  <a:lnTo>
                    <a:pt x="682" y="909"/>
                  </a:lnTo>
                  <a:cubicBezTo>
                    <a:pt x="675" y="925"/>
                    <a:pt x="662" y="939"/>
                    <a:pt x="645" y="945"/>
                  </a:cubicBezTo>
                  <a:cubicBezTo>
                    <a:pt x="638" y="947"/>
                    <a:pt x="631" y="949"/>
                    <a:pt x="623" y="94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57" name="Freeform: Shape 456">
              <a:extLst>
                <a:ext uri="{FF2B5EF4-FFF2-40B4-BE49-F238E27FC236}">
                  <a16:creationId xmlns:a16="http://schemas.microsoft.com/office/drawing/2014/main" id="{6B377533-8D45-4CC0-8060-30479E5BAB04}"/>
                </a:ext>
              </a:extLst>
            </p:cNvPr>
            <p:cNvSpPr/>
            <p:nvPr/>
          </p:nvSpPr>
          <p:spPr>
            <a:xfrm>
              <a:off x="14167844" y="5181822"/>
              <a:ext cx="295356" cy="276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8" h="223">
                  <a:moveTo>
                    <a:pt x="0" y="104"/>
                  </a:moveTo>
                  <a:lnTo>
                    <a:pt x="52" y="0"/>
                  </a:lnTo>
                  <a:cubicBezTo>
                    <a:pt x="52" y="0"/>
                    <a:pt x="177" y="68"/>
                    <a:pt x="238" y="223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58" name="Freeform: Shape 457">
              <a:extLst>
                <a:ext uri="{FF2B5EF4-FFF2-40B4-BE49-F238E27FC236}">
                  <a16:creationId xmlns:a16="http://schemas.microsoft.com/office/drawing/2014/main" id="{C59BECD7-3AD4-4ACC-B2AF-2817F10F7400}"/>
                </a:ext>
              </a:extLst>
            </p:cNvPr>
            <p:cNvSpPr/>
            <p:nvPr/>
          </p:nvSpPr>
          <p:spPr>
            <a:xfrm>
              <a:off x="14157874" y="5169359"/>
              <a:ext cx="317789" cy="299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6" h="241">
                  <a:moveTo>
                    <a:pt x="22" y="109"/>
                  </a:moveTo>
                  <a:lnTo>
                    <a:pt x="229" y="213"/>
                  </a:lnTo>
                  <a:cubicBezTo>
                    <a:pt x="178" y="100"/>
                    <a:pt x="92" y="38"/>
                    <a:pt x="66" y="22"/>
                  </a:cubicBezTo>
                  <a:close/>
                  <a:moveTo>
                    <a:pt x="247" y="241"/>
                  </a:moveTo>
                  <a:cubicBezTo>
                    <a:pt x="246" y="241"/>
                    <a:pt x="244" y="241"/>
                    <a:pt x="242" y="241"/>
                  </a:cubicBezTo>
                  <a:lnTo>
                    <a:pt x="5" y="122"/>
                  </a:lnTo>
                  <a:cubicBezTo>
                    <a:pt x="3" y="120"/>
                    <a:pt x="1" y="118"/>
                    <a:pt x="1" y="116"/>
                  </a:cubicBezTo>
                  <a:cubicBezTo>
                    <a:pt x="0" y="114"/>
                    <a:pt x="0" y="112"/>
                    <a:pt x="1" y="109"/>
                  </a:cubicBezTo>
                  <a:lnTo>
                    <a:pt x="53" y="5"/>
                  </a:lnTo>
                  <a:cubicBezTo>
                    <a:pt x="55" y="2"/>
                    <a:pt x="57" y="1"/>
                    <a:pt x="59" y="0"/>
                  </a:cubicBezTo>
                  <a:cubicBezTo>
                    <a:pt x="61" y="-1"/>
                    <a:pt x="64" y="0"/>
                    <a:pt x="66" y="1"/>
                  </a:cubicBezTo>
                  <a:cubicBezTo>
                    <a:pt x="71" y="3"/>
                    <a:pt x="194" y="72"/>
                    <a:pt x="255" y="229"/>
                  </a:cubicBezTo>
                  <a:cubicBezTo>
                    <a:pt x="257" y="233"/>
                    <a:pt x="256" y="237"/>
                    <a:pt x="253" y="239"/>
                  </a:cubicBezTo>
                  <a:cubicBezTo>
                    <a:pt x="251" y="241"/>
                    <a:pt x="249" y="241"/>
                    <a:pt x="247" y="24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59" name="Freeform: Shape 458">
              <a:extLst>
                <a:ext uri="{FF2B5EF4-FFF2-40B4-BE49-F238E27FC236}">
                  <a16:creationId xmlns:a16="http://schemas.microsoft.com/office/drawing/2014/main" id="{C38F6F4C-FBED-4119-A5E4-8D92D0ED016E}"/>
                </a:ext>
              </a:extLst>
            </p:cNvPr>
            <p:cNvSpPr/>
            <p:nvPr/>
          </p:nvSpPr>
          <p:spPr>
            <a:xfrm>
              <a:off x="14150396" y="5766303"/>
              <a:ext cx="660502" cy="4723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1" h="380">
                  <a:moveTo>
                    <a:pt x="77" y="188"/>
                  </a:moveTo>
                  <a:lnTo>
                    <a:pt x="492" y="0"/>
                  </a:lnTo>
                  <a:lnTo>
                    <a:pt x="531" y="63"/>
                  </a:lnTo>
                  <a:lnTo>
                    <a:pt x="0" y="380"/>
                  </a:ln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60" name="Freeform: Shape 459">
              <a:extLst>
                <a:ext uri="{FF2B5EF4-FFF2-40B4-BE49-F238E27FC236}">
                  <a16:creationId xmlns:a16="http://schemas.microsoft.com/office/drawing/2014/main" id="{A1D4916B-7B1D-4ECD-921B-05A831A97D0A}"/>
                </a:ext>
              </a:extLst>
            </p:cNvPr>
            <p:cNvSpPr/>
            <p:nvPr/>
          </p:nvSpPr>
          <p:spPr>
            <a:xfrm>
              <a:off x="14137934" y="5753841"/>
              <a:ext cx="684180" cy="4972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0" h="400">
                  <a:moveTo>
                    <a:pt x="94" y="205"/>
                  </a:moveTo>
                  <a:lnTo>
                    <a:pt x="28" y="369"/>
                  </a:lnTo>
                  <a:lnTo>
                    <a:pt x="529" y="69"/>
                  </a:lnTo>
                  <a:lnTo>
                    <a:pt x="498" y="21"/>
                  </a:lnTo>
                  <a:close/>
                  <a:moveTo>
                    <a:pt x="10" y="400"/>
                  </a:moveTo>
                  <a:cubicBezTo>
                    <a:pt x="7" y="400"/>
                    <a:pt x="5" y="399"/>
                    <a:pt x="4" y="397"/>
                  </a:cubicBezTo>
                  <a:cubicBezTo>
                    <a:pt x="0" y="395"/>
                    <a:pt x="-1" y="390"/>
                    <a:pt x="1" y="387"/>
                  </a:cubicBezTo>
                  <a:lnTo>
                    <a:pt x="79" y="195"/>
                  </a:lnTo>
                  <a:cubicBezTo>
                    <a:pt x="79" y="192"/>
                    <a:pt x="81" y="191"/>
                    <a:pt x="83" y="190"/>
                  </a:cubicBezTo>
                  <a:lnTo>
                    <a:pt x="498" y="1"/>
                  </a:lnTo>
                  <a:cubicBezTo>
                    <a:pt x="502" y="-1"/>
                    <a:pt x="507" y="0"/>
                    <a:pt x="509" y="5"/>
                  </a:cubicBezTo>
                  <a:lnTo>
                    <a:pt x="549" y="68"/>
                  </a:lnTo>
                  <a:cubicBezTo>
                    <a:pt x="550" y="70"/>
                    <a:pt x="551" y="73"/>
                    <a:pt x="550" y="75"/>
                  </a:cubicBezTo>
                  <a:cubicBezTo>
                    <a:pt x="550" y="77"/>
                    <a:pt x="548" y="79"/>
                    <a:pt x="546" y="80"/>
                  </a:cubicBezTo>
                  <a:lnTo>
                    <a:pt x="14" y="398"/>
                  </a:lnTo>
                  <a:cubicBezTo>
                    <a:pt x="13" y="399"/>
                    <a:pt x="11" y="400"/>
                    <a:pt x="10" y="40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61" name="Freeform: Shape 460">
              <a:extLst>
                <a:ext uri="{FF2B5EF4-FFF2-40B4-BE49-F238E27FC236}">
                  <a16:creationId xmlns:a16="http://schemas.microsoft.com/office/drawing/2014/main" id="{E315EF11-98CD-43BD-BC6D-0F0F42C4D2F6}"/>
                </a:ext>
              </a:extLst>
            </p:cNvPr>
            <p:cNvSpPr/>
            <p:nvPr/>
          </p:nvSpPr>
          <p:spPr>
            <a:xfrm>
              <a:off x="14741109" y="5631710"/>
              <a:ext cx="184442" cy="2891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9" h="233">
                  <a:moveTo>
                    <a:pt x="6" y="146"/>
                  </a:moveTo>
                  <a:lnTo>
                    <a:pt x="2" y="129"/>
                  </a:lnTo>
                  <a:cubicBezTo>
                    <a:pt x="-9" y="71"/>
                    <a:pt x="29" y="15"/>
                    <a:pt x="87" y="4"/>
                  </a:cubicBezTo>
                  <a:lnTo>
                    <a:pt x="105" y="0"/>
                  </a:lnTo>
                  <a:lnTo>
                    <a:pt x="149" y="228"/>
                  </a:lnTo>
                  <a:lnTo>
                    <a:pt x="131" y="231"/>
                  </a:lnTo>
                  <a:cubicBezTo>
                    <a:pt x="73" y="242"/>
                    <a:pt x="16" y="205"/>
                    <a:pt x="6" y="14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62" name="Freeform: Shape 461">
              <a:extLst>
                <a:ext uri="{FF2B5EF4-FFF2-40B4-BE49-F238E27FC236}">
                  <a16:creationId xmlns:a16="http://schemas.microsoft.com/office/drawing/2014/main" id="{754D9DA6-1807-4C3E-B970-0A81ADC4EB3B}"/>
                </a:ext>
              </a:extLst>
            </p:cNvPr>
            <p:cNvSpPr/>
            <p:nvPr/>
          </p:nvSpPr>
          <p:spPr>
            <a:xfrm>
              <a:off x="14729893" y="5620494"/>
              <a:ext cx="205628" cy="3115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6" h="251">
                  <a:moveTo>
                    <a:pt x="105" y="20"/>
                  </a:moveTo>
                  <a:lnTo>
                    <a:pt x="100" y="20"/>
                  </a:lnTo>
                  <a:cubicBezTo>
                    <a:pt x="74" y="26"/>
                    <a:pt x="50" y="41"/>
                    <a:pt x="35" y="63"/>
                  </a:cubicBezTo>
                  <a:cubicBezTo>
                    <a:pt x="20" y="86"/>
                    <a:pt x="14" y="113"/>
                    <a:pt x="20" y="140"/>
                  </a:cubicBezTo>
                  <a:lnTo>
                    <a:pt x="22" y="150"/>
                  </a:lnTo>
                  <a:cubicBezTo>
                    <a:pt x="27" y="177"/>
                    <a:pt x="42" y="200"/>
                    <a:pt x="64" y="216"/>
                  </a:cubicBezTo>
                  <a:cubicBezTo>
                    <a:pt x="87" y="230"/>
                    <a:pt x="114" y="236"/>
                    <a:pt x="141" y="231"/>
                  </a:cubicBezTo>
                  <a:lnTo>
                    <a:pt x="146" y="230"/>
                  </a:lnTo>
                  <a:close/>
                  <a:moveTo>
                    <a:pt x="121" y="251"/>
                  </a:moveTo>
                  <a:cubicBezTo>
                    <a:pt x="97" y="251"/>
                    <a:pt x="74" y="244"/>
                    <a:pt x="55" y="230"/>
                  </a:cubicBezTo>
                  <a:cubicBezTo>
                    <a:pt x="28" y="212"/>
                    <a:pt x="10" y="185"/>
                    <a:pt x="4" y="154"/>
                  </a:cubicBezTo>
                  <a:lnTo>
                    <a:pt x="2" y="143"/>
                  </a:lnTo>
                  <a:cubicBezTo>
                    <a:pt x="-11" y="78"/>
                    <a:pt x="32" y="15"/>
                    <a:pt x="97" y="3"/>
                  </a:cubicBezTo>
                  <a:lnTo>
                    <a:pt x="111" y="0"/>
                  </a:lnTo>
                  <a:cubicBezTo>
                    <a:pt x="113" y="0"/>
                    <a:pt x="116" y="0"/>
                    <a:pt x="118" y="2"/>
                  </a:cubicBezTo>
                  <a:cubicBezTo>
                    <a:pt x="119" y="3"/>
                    <a:pt x="121" y="4"/>
                    <a:pt x="121" y="7"/>
                  </a:cubicBezTo>
                  <a:lnTo>
                    <a:pt x="165" y="236"/>
                  </a:lnTo>
                  <a:cubicBezTo>
                    <a:pt x="166" y="240"/>
                    <a:pt x="163" y="245"/>
                    <a:pt x="159" y="246"/>
                  </a:cubicBezTo>
                  <a:lnTo>
                    <a:pt x="144" y="249"/>
                  </a:lnTo>
                  <a:cubicBezTo>
                    <a:pt x="137" y="250"/>
                    <a:pt x="129" y="251"/>
                    <a:pt x="121" y="2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63" name="Freeform: Shape 462">
              <a:extLst>
                <a:ext uri="{FF2B5EF4-FFF2-40B4-BE49-F238E27FC236}">
                  <a16:creationId xmlns:a16="http://schemas.microsoft.com/office/drawing/2014/main" id="{D1A887D8-6B8A-406F-A336-B094CDEAB175}"/>
                </a:ext>
              </a:extLst>
            </p:cNvPr>
            <p:cNvSpPr/>
            <p:nvPr/>
          </p:nvSpPr>
          <p:spPr>
            <a:xfrm>
              <a:off x="13271805" y="4953762"/>
              <a:ext cx="453628" cy="8324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5" h="669">
                  <a:moveTo>
                    <a:pt x="109" y="604"/>
                  </a:moveTo>
                  <a:cubicBezTo>
                    <a:pt x="109" y="604"/>
                    <a:pt x="4" y="174"/>
                    <a:pt x="110" y="90"/>
                  </a:cubicBezTo>
                  <a:cubicBezTo>
                    <a:pt x="221" y="2"/>
                    <a:pt x="329" y="242"/>
                    <a:pt x="329" y="242"/>
                  </a:cubicBezTo>
                  <a:lnTo>
                    <a:pt x="365" y="183"/>
                  </a:lnTo>
                  <a:cubicBezTo>
                    <a:pt x="365" y="183"/>
                    <a:pt x="246" y="-100"/>
                    <a:pt x="74" y="38"/>
                  </a:cubicBezTo>
                  <a:cubicBezTo>
                    <a:pt x="-90" y="167"/>
                    <a:pt x="69" y="669"/>
                    <a:pt x="69" y="66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64" name="Freeform: Shape 463">
              <a:extLst>
                <a:ext uri="{FF2B5EF4-FFF2-40B4-BE49-F238E27FC236}">
                  <a16:creationId xmlns:a16="http://schemas.microsoft.com/office/drawing/2014/main" id="{C63543D7-6CBD-4F7C-917F-8EFE4F6D729B}"/>
                </a:ext>
              </a:extLst>
            </p:cNvPr>
            <p:cNvSpPr/>
            <p:nvPr/>
          </p:nvSpPr>
          <p:spPr>
            <a:xfrm>
              <a:off x="15141149" y="7762762"/>
              <a:ext cx="1013185" cy="9035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4" h="726">
                  <a:moveTo>
                    <a:pt x="0" y="0"/>
                  </a:moveTo>
                  <a:lnTo>
                    <a:pt x="79" y="689"/>
                  </a:lnTo>
                  <a:cubicBezTo>
                    <a:pt x="82" y="710"/>
                    <a:pt x="104" y="726"/>
                    <a:pt x="130" y="726"/>
                  </a:cubicBezTo>
                  <a:lnTo>
                    <a:pt x="407" y="726"/>
                  </a:lnTo>
                  <a:lnTo>
                    <a:pt x="684" y="726"/>
                  </a:lnTo>
                  <a:cubicBezTo>
                    <a:pt x="710" y="726"/>
                    <a:pt x="732" y="710"/>
                    <a:pt x="735" y="689"/>
                  </a:cubicBezTo>
                  <a:lnTo>
                    <a:pt x="814" y="0"/>
                  </a:ln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66" name="Freeform: Shape 465">
              <a:extLst>
                <a:ext uri="{FF2B5EF4-FFF2-40B4-BE49-F238E27FC236}">
                  <a16:creationId xmlns:a16="http://schemas.microsoft.com/office/drawing/2014/main" id="{F645043B-45F5-472D-A584-86ADFA9010A2}"/>
                </a:ext>
              </a:extLst>
            </p:cNvPr>
            <p:cNvSpPr/>
            <p:nvPr/>
          </p:nvSpPr>
          <p:spPr>
            <a:xfrm>
              <a:off x="15129933" y="7751546"/>
              <a:ext cx="1036863" cy="925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3" h="744">
                  <a:moveTo>
                    <a:pt x="18" y="18"/>
                  </a:moveTo>
                  <a:lnTo>
                    <a:pt x="97" y="697"/>
                  </a:lnTo>
                  <a:cubicBezTo>
                    <a:pt x="99" y="713"/>
                    <a:pt x="118" y="726"/>
                    <a:pt x="139" y="726"/>
                  </a:cubicBezTo>
                  <a:lnTo>
                    <a:pt x="693" y="726"/>
                  </a:lnTo>
                  <a:cubicBezTo>
                    <a:pt x="714" y="726"/>
                    <a:pt x="733" y="713"/>
                    <a:pt x="735" y="697"/>
                  </a:cubicBezTo>
                  <a:lnTo>
                    <a:pt x="814" y="18"/>
                  </a:lnTo>
                  <a:close/>
                  <a:moveTo>
                    <a:pt x="693" y="744"/>
                  </a:moveTo>
                  <a:lnTo>
                    <a:pt x="139" y="744"/>
                  </a:lnTo>
                  <a:cubicBezTo>
                    <a:pt x="108" y="744"/>
                    <a:pt x="82" y="724"/>
                    <a:pt x="79" y="699"/>
                  </a:cubicBezTo>
                  <a:lnTo>
                    <a:pt x="0" y="10"/>
                  </a:lnTo>
                  <a:cubicBezTo>
                    <a:pt x="-1" y="7"/>
                    <a:pt x="0" y="5"/>
                    <a:pt x="1" y="3"/>
                  </a:cubicBezTo>
                  <a:cubicBezTo>
                    <a:pt x="3" y="1"/>
                    <a:pt x="6" y="0"/>
                    <a:pt x="9" y="0"/>
                  </a:cubicBezTo>
                  <a:lnTo>
                    <a:pt x="823" y="0"/>
                  </a:lnTo>
                  <a:cubicBezTo>
                    <a:pt x="826" y="0"/>
                    <a:pt x="829" y="1"/>
                    <a:pt x="831" y="3"/>
                  </a:cubicBezTo>
                  <a:cubicBezTo>
                    <a:pt x="832" y="5"/>
                    <a:pt x="833" y="7"/>
                    <a:pt x="832" y="10"/>
                  </a:cubicBezTo>
                  <a:lnTo>
                    <a:pt x="753" y="699"/>
                  </a:lnTo>
                  <a:cubicBezTo>
                    <a:pt x="750" y="724"/>
                    <a:pt x="724" y="744"/>
                    <a:pt x="693" y="74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67" name="Freeform: Shape 466">
              <a:extLst>
                <a:ext uri="{FF2B5EF4-FFF2-40B4-BE49-F238E27FC236}">
                  <a16:creationId xmlns:a16="http://schemas.microsoft.com/office/drawing/2014/main" id="{988E6657-15FB-4B8A-94AF-E6C538F3D237}"/>
                </a:ext>
              </a:extLst>
            </p:cNvPr>
            <p:cNvSpPr/>
            <p:nvPr/>
          </p:nvSpPr>
          <p:spPr>
            <a:xfrm>
              <a:off x="15085069" y="7732853"/>
              <a:ext cx="1125345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04" h="84">
                  <a:moveTo>
                    <a:pt x="873" y="0"/>
                  </a:moveTo>
                  <a:lnTo>
                    <a:pt x="31" y="0"/>
                  </a:lnTo>
                  <a:cubicBezTo>
                    <a:pt x="14" y="0"/>
                    <a:pt x="0" y="14"/>
                    <a:pt x="0" y="31"/>
                  </a:cubicBezTo>
                  <a:lnTo>
                    <a:pt x="0" y="52"/>
                  </a:lnTo>
                  <a:cubicBezTo>
                    <a:pt x="0" y="70"/>
                    <a:pt x="14" y="84"/>
                    <a:pt x="31" y="84"/>
                  </a:cubicBezTo>
                  <a:lnTo>
                    <a:pt x="873" y="84"/>
                  </a:lnTo>
                  <a:cubicBezTo>
                    <a:pt x="890" y="84"/>
                    <a:pt x="904" y="70"/>
                    <a:pt x="904" y="52"/>
                  </a:cubicBezTo>
                  <a:lnTo>
                    <a:pt x="904" y="31"/>
                  </a:lnTo>
                  <a:cubicBezTo>
                    <a:pt x="904" y="14"/>
                    <a:pt x="890" y="0"/>
                    <a:pt x="873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69" name="Freeform: Shape 468">
              <a:extLst>
                <a:ext uri="{FF2B5EF4-FFF2-40B4-BE49-F238E27FC236}">
                  <a16:creationId xmlns:a16="http://schemas.microsoft.com/office/drawing/2014/main" id="{66573A31-C375-4950-8770-E1B9BC8D94FB}"/>
                </a:ext>
              </a:extLst>
            </p:cNvPr>
            <p:cNvSpPr/>
            <p:nvPr/>
          </p:nvSpPr>
          <p:spPr>
            <a:xfrm>
              <a:off x="15072606" y="7720391"/>
              <a:ext cx="1150270" cy="1271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24" h="103">
                  <a:moveTo>
                    <a:pt x="41" y="19"/>
                  </a:moveTo>
                  <a:cubicBezTo>
                    <a:pt x="29" y="19"/>
                    <a:pt x="19" y="29"/>
                    <a:pt x="19" y="41"/>
                  </a:cubicBezTo>
                  <a:lnTo>
                    <a:pt x="19" y="62"/>
                  </a:lnTo>
                  <a:cubicBezTo>
                    <a:pt x="19" y="75"/>
                    <a:pt x="29" y="85"/>
                    <a:pt x="41" y="85"/>
                  </a:cubicBezTo>
                  <a:lnTo>
                    <a:pt x="883" y="85"/>
                  </a:lnTo>
                  <a:cubicBezTo>
                    <a:pt x="895" y="85"/>
                    <a:pt x="906" y="75"/>
                    <a:pt x="906" y="62"/>
                  </a:cubicBezTo>
                  <a:lnTo>
                    <a:pt x="906" y="41"/>
                  </a:lnTo>
                  <a:cubicBezTo>
                    <a:pt x="906" y="29"/>
                    <a:pt x="895" y="19"/>
                    <a:pt x="883" y="19"/>
                  </a:cubicBezTo>
                  <a:close/>
                  <a:moveTo>
                    <a:pt x="883" y="103"/>
                  </a:moveTo>
                  <a:lnTo>
                    <a:pt x="41" y="103"/>
                  </a:lnTo>
                  <a:cubicBezTo>
                    <a:pt x="19" y="103"/>
                    <a:pt x="0" y="85"/>
                    <a:pt x="0" y="62"/>
                  </a:cubicBezTo>
                  <a:lnTo>
                    <a:pt x="0" y="41"/>
                  </a:lnTo>
                  <a:cubicBezTo>
                    <a:pt x="0" y="19"/>
                    <a:pt x="19" y="0"/>
                    <a:pt x="41" y="0"/>
                  </a:cubicBezTo>
                  <a:lnTo>
                    <a:pt x="883" y="0"/>
                  </a:lnTo>
                  <a:cubicBezTo>
                    <a:pt x="906" y="0"/>
                    <a:pt x="924" y="19"/>
                    <a:pt x="924" y="41"/>
                  </a:cubicBezTo>
                  <a:lnTo>
                    <a:pt x="924" y="62"/>
                  </a:lnTo>
                  <a:cubicBezTo>
                    <a:pt x="924" y="85"/>
                    <a:pt x="906" y="103"/>
                    <a:pt x="883" y="10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70" name="Freeform: Shape 469">
              <a:extLst>
                <a:ext uri="{FF2B5EF4-FFF2-40B4-BE49-F238E27FC236}">
                  <a16:creationId xmlns:a16="http://schemas.microsoft.com/office/drawing/2014/main" id="{94408BBE-5507-4CA8-99FF-1CD40FBCE866}"/>
                </a:ext>
              </a:extLst>
            </p:cNvPr>
            <p:cNvSpPr/>
            <p:nvPr/>
          </p:nvSpPr>
          <p:spPr>
            <a:xfrm>
              <a:off x="15436505" y="8090521"/>
              <a:ext cx="421226" cy="3290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9" h="265">
                  <a:moveTo>
                    <a:pt x="272" y="135"/>
                  </a:moveTo>
                  <a:cubicBezTo>
                    <a:pt x="243" y="136"/>
                    <a:pt x="236" y="227"/>
                    <a:pt x="267" y="229"/>
                  </a:cubicBezTo>
                  <a:cubicBezTo>
                    <a:pt x="296" y="227"/>
                    <a:pt x="303" y="136"/>
                    <a:pt x="272" y="135"/>
                  </a:cubicBezTo>
                  <a:close/>
                  <a:moveTo>
                    <a:pt x="273" y="99"/>
                  </a:moveTo>
                  <a:cubicBezTo>
                    <a:pt x="368" y="94"/>
                    <a:pt x="357" y="272"/>
                    <a:pt x="266" y="265"/>
                  </a:cubicBezTo>
                  <a:cubicBezTo>
                    <a:pt x="171" y="269"/>
                    <a:pt x="183" y="93"/>
                    <a:pt x="273" y="99"/>
                  </a:cubicBezTo>
                  <a:close/>
                  <a:moveTo>
                    <a:pt x="81" y="262"/>
                  </a:moveTo>
                  <a:cubicBezTo>
                    <a:pt x="113" y="203"/>
                    <a:pt x="186" y="64"/>
                    <a:pt x="217" y="3"/>
                  </a:cubicBezTo>
                  <a:cubicBezTo>
                    <a:pt x="234" y="4"/>
                    <a:pt x="241" y="4"/>
                    <a:pt x="259" y="3"/>
                  </a:cubicBezTo>
                  <a:cubicBezTo>
                    <a:pt x="221" y="73"/>
                    <a:pt x="158" y="190"/>
                    <a:pt x="123" y="262"/>
                  </a:cubicBezTo>
                  <a:cubicBezTo>
                    <a:pt x="105" y="261"/>
                    <a:pt x="103" y="261"/>
                    <a:pt x="81" y="262"/>
                  </a:cubicBezTo>
                  <a:close/>
                  <a:moveTo>
                    <a:pt x="72" y="36"/>
                  </a:moveTo>
                  <a:cubicBezTo>
                    <a:pt x="43" y="39"/>
                    <a:pt x="37" y="128"/>
                    <a:pt x="67" y="131"/>
                  </a:cubicBezTo>
                  <a:cubicBezTo>
                    <a:pt x="96" y="128"/>
                    <a:pt x="103" y="40"/>
                    <a:pt x="72" y="36"/>
                  </a:cubicBezTo>
                  <a:close/>
                  <a:moveTo>
                    <a:pt x="74" y="0"/>
                  </a:moveTo>
                  <a:cubicBezTo>
                    <a:pt x="168" y="-3"/>
                    <a:pt x="156" y="172"/>
                    <a:pt x="66" y="166"/>
                  </a:cubicBezTo>
                  <a:cubicBezTo>
                    <a:pt x="-29" y="169"/>
                    <a:pt x="-17" y="-6"/>
                    <a:pt x="74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580" name="Group 579">
            <a:extLst>
              <a:ext uri="{FF2B5EF4-FFF2-40B4-BE49-F238E27FC236}">
                <a16:creationId xmlns:a16="http://schemas.microsoft.com/office/drawing/2014/main" id="{3207CC2F-CC0E-4E54-93CB-60BF802498A7}"/>
              </a:ext>
            </a:extLst>
          </p:cNvPr>
          <p:cNvGrpSpPr/>
          <p:nvPr/>
        </p:nvGrpSpPr>
        <p:grpSpPr>
          <a:xfrm>
            <a:off x="18679195" y="5144435"/>
            <a:ext cx="3166669" cy="3724979"/>
            <a:chOff x="18679195" y="5144435"/>
            <a:chExt cx="3166669" cy="3724979"/>
          </a:xfrm>
        </p:grpSpPr>
        <p:sp>
          <p:nvSpPr>
            <p:cNvPr id="471" name="Freeform: Shape 470">
              <a:extLst>
                <a:ext uri="{FF2B5EF4-FFF2-40B4-BE49-F238E27FC236}">
                  <a16:creationId xmlns:a16="http://schemas.microsoft.com/office/drawing/2014/main" id="{594DC351-FFEE-498D-941F-671513EE186C}"/>
                </a:ext>
              </a:extLst>
            </p:cNvPr>
            <p:cNvSpPr/>
            <p:nvPr/>
          </p:nvSpPr>
          <p:spPr>
            <a:xfrm>
              <a:off x="19826972" y="5144435"/>
              <a:ext cx="2018892" cy="37249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21" h="2990">
                  <a:moveTo>
                    <a:pt x="1512" y="0"/>
                  </a:moveTo>
                  <a:lnTo>
                    <a:pt x="108" y="0"/>
                  </a:lnTo>
                  <a:cubicBezTo>
                    <a:pt x="49" y="0"/>
                    <a:pt x="0" y="49"/>
                    <a:pt x="0" y="109"/>
                  </a:cubicBezTo>
                  <a:lnTo>
                    <a:pt x="0" y="2882"/>
                  </a:lnTo>
                  <a:cubicBezTo>
                    <a:pt x="0" y="2942"/>
                    <a:pt x="49" y="2990"/>
                    <a:pt x="108" y="2990"/>
                  </a:cubicBezTo>
                  <a:lnTo>
                    <a:pt x="1512" y="2990"/>
                  </a:lnTo>
                  <a:cubicBezTo>
                    <a:pt x="1572" y="2990"/>
                    <a:pt x="1621" y="2942"/>
                    <a:pt x="1621" y="2882"/>
                  </a:cubicBezTo>
                  <a:lnTo>
                    <a:pt x="1621" y="109"/>
                  </a:lnTo>
                  <a:cubicBezTo>
                    <a:pt x="1621" y="49"/>
                    <a:pt x="1572" y="0"/>
                    <a:pt x="1512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72" name="Freeform: Shape 471">
              <a:extLst>
                <a:ext uri="{FF2B5EF4-FFF2-40B4-BE49-F238E27FC236}">
                  <a16:creationId xmlns:a16="http://schemas.microsoft.com/office/drawing/2014/main" id="{312AB393-2159-4EB3-A03F-1A803C130E36}"/>
                </a:ext>
              </a:extLst>
            </p:cNvPr>
            <p:cNvSpPr/>
            <p:nvPr/>
          </p:nvSpPr>
          <p:spPr>
            <a:xfrm>
              <a:off x="19926670" y="5260334"/>
              <a:ext cx="1819495" cy="33872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61" h="2719">
                  <a:moveTo>
                    <a:pt x="1380" y="0"/>
                  </a:moveTo>
                  <a:lnTo>
                    <a:pt x="81" y="0"/>
                  </a:lnTo>
                  <a:cubicBezTo>
                    <a:pt x="36" y="0"/>
                    <a:pt x="0" y="37"/>
                    <a:pt x="0" y="82"/>
                  </a:cubicBezTo>
                  <a:lnTo>
                    <a:pt x="0" y="2638"/>
                  </a:lnTo>
                  <a:cubicBezTo>
                    <a:pt x="0" y="2682"/>
                    <a:pt x="36" y="2719"/>
                    <a:pt x="81" y="2719"/>
                  </a:cubicBezTo>
                  <a:lnTo>
                    <a:pt x="1380" y="2719"/>
                  </a:lnTo>
                  <a:cubicBezTo>
                    <a:pt x="1425" y="2719"/>
                    <a:pt x="1461" y="2682"/>
                    <a:pt x="1461" y="2638"/>
                  </a:cubicBezTo>
                  <a:lnTo>
                    <a:pt x="1461" y="82"/>
                  </a:lnTo>
                  <a:cubicBezTo>
                    <a:pt x="1461" y="37"/>
                    <a:pt x="1425" y="0"/>
                    <a:pt x="1380" y="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73" name="Freeform: Shape 472">
              <a:extLst>
                <a:ext uri="{FF2B5EF4-FFF2-40B4-BE49-F238E27FC236}">
                  <a16:creationId xmlns:a16="http://schemas.microsoft.com/office/drawing/2014/main" id="{34CE16AB-15D8-4208-9535-10734E10236B}"/>
                </a:ext>
              </a:extLst>
            </p:cNvPr>
            <p:cNvSpPr/>
            <p:nvPr/>
          </p:nvSpPr>
          <p:spPr>
            <a:xfrm>
              <a:off x="20421423" y="5514565"/>
              <a:ext cx="828743" cy="569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6" h="458">
                  <a:moveTo>
                    <a:pt x="51" y="458"/>
                  </a:moveTo>
                  <a:lnTo>
                    <a:pt x="51" y="365"/>
                  </a:lnTo>
                  <a:cubicBezTo>
                    <a:pt x="51" y="209"/>
                    <a:pt x="177" y="83"/>
                    <a:pt x="333" y="83"/>
                  </a:cubicBezTo>
                  <a:cubicBezTo>
                    <a:pt x="489" y="83"/>
                    <a:pt x="616" y="209"/>
                    <a:pt x="616" y="365"/>
                  </a:cubicBezTo>
                  <a:lnTo>
                    <a:pt x="616" y="458"/>
                  </a:lnTo>
                  <a:cubicBezTo>
                    <a:pt x="644" y="455"/>
                    <a:pt x="666" y="432"/>
                    <a:pt x="666" y="402"/>
                  </a:cubicBezTo>
                  <a:lnTo>
                    <a:pt x="666" y="334"/>
                  </a:lnTo>
                  <a:cubicBezTo>
                    <a:pt x="666" y="150"/>
                    <a:pt x="517" y="0"/>
                    <a:pt x="333" y="0"/>
                  </a:cubicBezTo>
                  <a:cubicBezTo>
                    <a:pt x="149" y="0"/>
                    <a:pt x="0" y="150"/>
                    <a:pt x="0" y="334"/>
                  </a:cubicBezTo>
                  <a:lnTo>
                    <a:pt x="0" y="402"/>
                  </a:lnTo>
                  <a:cubicBezTo>
                    <a:pt x="0" y="432"/>
                    <a:pt x="22" y="455"/>
                    <a:pt x="51" y="45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74" name="Freeform: Shape 473">
              <a:extLst>
                <a:ext uri="{FF2B5EF4-FFF2-40B4-BE49-F238E27FC236}">
                  <a16:creationId xmlns:a16="http://schemas.microsoft.com/office/drawing/2014/main" id="{6236BB22-0060-4086-BE2B-A97847DEE042}"/>
                </a:ext>
              </a:extLst>
            </p:cNvPr>
            <p:cNvSpPr/>
            <p:nvPr/>
          </p:nvSpPr>
          <p:spPr>
            <a:xfrm>
              <a:off x="20407715" y="5502102"/>
              <a:ext cx="856160" cy="5956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8" h="479">
                  <a:moveTo>
                    <a:pt x="344" y="20"/>
                  </a:moveTo>
                  <a:cubicBezTo>
                    <a:pt x="166" y="20"/>
                    <a:pt x="21" y="165"/>
                    <a:pt x="21" y="344"/>
                  </a:cubicBezTo>
                  <a:lnTo>
                    <a:pt x="21" y="412"/>
                  </a:lnTo>
                  <a:cubicBezTo>
                    <a:pt x="21" y="432"/>
                    <a:pt x="34" y="449"/>
                    <a:pt x="52" y="455"/>
                  </a:cubicBezTo>
                  <a:lnTo>
                    <a:pt x="52" y="375"/>
                  </a:lnTo>
                  <a:cubicBezTo>
                    <a:pt x="52" y="214"/>
                    <a:pt x="183" y="82"/>
                    <a:pt x="344" y="82"/>
                  </a:cubicBezTo>
                  <a:cubicBezTo>
                    <a:pt x="506" y="82"/>
                    <a:pt x="636" y="214"/>
                    <a:pt x="636" y="375"/>
                  </a:cubicBezTo>
                  <a:lnTo>
                    <a:pt x="636" y="455"/>
                  </a:lnTo>
                  <a:cubicBezTo>
                    <a:pt x="655" y="449"/>
                    <a:pt x="667" y="432"/>
                    <a:pt x="667" y="412"/>
                  </a:cubicBezTo>
                  <a:lnTo>
                    <a:pt x="667" y="344"/>
                  </a:lnTo>
                  <a:cubicBezTo>
                    <a:pt x="667" y="165"/>
                    <a:pt x="522" y="20"/>
                    <a:pt x="344" y="20"/>
                  </a:cubicBezTo>
                  <a:close/>
                  <a:moveTo>
                    <a:pt x="616" y="479"/>
                  </a:moveTo>
                  <a:lnTo>
                    <a:pt x="616" y="375"/>
                  </a:lnTo>
                  <a:cubicBezTo>
                    <a:pt x="616" y="225"/>
                    <a:pt x="494" y="103"/>
                    <a:pt x="344" y="103"/>
                  </a:cubicBezTo>
                  <a:cubicBezTo>
                    <a:pt x="194" y="103"/>
                    <a:pt x="72" y="225"/>
                    <a:pt x="72" y="375"/>
                  </a:cubicBezTo>
                  <a:lnTo>
                    <a:pt x="72" y="479"/>
                  </a:lnTo>
                  <a:lnTo>
                    <a:pt x="61" y="478"/>
                  </a:lnTo>
                  <a:cubicBezTo>
                    <a:pt x="26" y="475"/>
                    <a:pt x="0" y="446"/>
                    <a:pt x="0" y="412"/>
                  </a:cubicBezTo>
                  <a:lnTo>
                    <a:pt x="0" y="344"/>
                  </a:lnTo>
                  <a:cubicBezTo>
                    <a:pt x="0" y="154"/>
                    <a:pt x="154" y="0"/>
                    <a:pt x="344" y="0"/>
                  </a:cubicBezTo>
                  <a:cubicBezTo>
                    <a:pt x="534" y="0"/>
                    <a:pt x="688" y="154"/>
                    <a:pt x="688" y="344"/>
                  </a:cubicBezTo>
                  <a:lnTo>
                    <a:pt x="688" y="412"/>
                  </a:lnTo>
                  <a:cubicBezTo>
                    <a:pt x="688" y="446"/>
                    <a:pt x="662" y="475"/>
                    <a:pt x="627" y="47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75" name="Freeform: Shape 474">
              <a:extLst>
                <a:ext uri="{FF2B5EF4-FFF2-40B4-BE49-F238E27FC236}">
                  <a16:creationId xmlns:a16="http://schemas.microsoft.com/office/drawing/2014/main" id="{D0AD9667-0CD9-42CA-9827-1A28DA68D7EB}"/>
                </a:ext>
              </a:extLst>
            </p:cNvPr>
            <p:cNvSpPr/>
            <p:nvPr/>
          </p:nvSpPr>
          <p:spPr>
            <a:xfrm>
              <a:off x="20395253" y="5618002"/>
              <a:ext cx="897285" cy="11066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1" h="889">
                  <a:moveTo>
                    <a:pt x="682" y="375"/>
                  </a:moveTo>
                  <a:lnTo>
                    <a:pt x="637" y="375"/>
                  </a:lnTo>
                  <a:lnTo>
                    <a:pt x="637" y="282"/>
                  </a:lnTo>
                  <a:cubicBezTo>
                    <a:pt x="637" y="126"/>
                    <a:pt x="510" y="0"/>
                    <a:pt x="354" y="0"/>
                  </a:cubicBezTo>
                  <a:cubicBezTo>
                    <a:pt x="198" y="0"/>
                    <a:pt x="72" y="126"/>
                    <a:pt x="72" y="282"/>
                  </a:cubicBezTo>
                  <a:lnTo>
                    <a:pt x="72" y="375"/>
                  </a:lnTo>
                  <a:lnTo>
                    <a:pt x="39" y="375"/>
                  </a:lnTo>
                  <a:cubicBezTo>
                    <a:pt x="18" y="375"/>
                    <a:pt x="0" y="392"/>
                    <a:pt x="0" y="414"/>
                  </a:cubicBezTo>
                  <a:cubicBezTo>
                    <a:pt x="0" y="435"/>
                    <a:pt x="18" y="453"/>
                    <a:pt x="39" y="453"/>
                  </a:cubicBezTo>
                  <a:lnTo>
                    <a:pt x="72" y="453"/>
                  </a:lnTo>
                  <a:lnTo>
                    <a:pt x="72" y="607"/>
                  </a:lnTo>
                  <a:cubicBezTo>
                    <a:pt x="72" y="763"/>
                    <a:pt x="198" y="889"/>
                    <a:pt x="354" y="889"/>
                  </a:cubicBezTo>
                  <a:cubicBezTo>
                    <a:pt x="510" y="889"/>
                    <a:pt x="637" y="763"/>
                    <a:pt x="637" y="607"/>
                  </a:cubicBezTo>
                  <a:lnTo>
                    <a:pt x="637" y="453"/>
                  </a:lnTo>
                  <a:lnTo>
                    <a:pt x="682" y="453"/>
                  </a:lnTo>
                  <a:cubicBezTo>
                    <a:pt x="703" y="453"/>
                    <a:pt x="721" y="435"/>
                    <a:pt x="721" y="414"/>
                  </a:cubicBezTo>
                  <a:cubicBezTo>
                    <a:pt x="721" y="392"/>
                    <a:pt x="703" y="375"/>
                    <a:pt x="682" y="375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76" name="Freeform: Shape 475">
              <a:extLst>
                <a:ext uri="{FF2B5EF4-FFF2-40B4-BE49-F238E27FC236}">
                  <a16:creationId xmlns:a16="http://schemas.microsoft.com/office/drawing/2014/main" id="{EA1033F9-8549-485D-AB0B-89B4F5BD56A2}"/>
                </a:ext>
              </a:extLst>
            </p:cNvPr>
            <p:cNvSpPr/>
            <p:nvPr/>
          </p:nvSpPr>
          <p:spPr>
            <a:xfrm>
              <a:off x="20395253" y="5618002"/>
              <a:ext cx="897285" cy="11066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1" h="889">
                  <a:moveTo>
                    <a:pt x="682" y="375"/>
                  </a:moveTo>
                  <a:lnTo>
                    <a:pt x="637" y="375"/>
                  </a:lnTo>
                  <a:lnTo>
                    <a:pt x="637" y="282"/>
                  </a:lnTo>
                  <a:cubicBezTo>
                    <a:pt x="637" y="126"/>
                    <a:pt x="510" y="0"/>
                    <a:pt x="354" y="0"/>
                  </a:cubicBezTo>
                  <a:cubicBezTo>
                    <a:pt x="198" y="0"/>
                    <a:pt x="72" y="126"/>
                    <a:pt x="72" y="282"/>
                  </a:cubicBezTo>
                  <a:lnTo>
                    <a:pt x="72" y="375"/>
                  </a:lnTo>
                  <a:lnTo>
                    <a:pt x="39" y="375"/>
                  </a:lnTo>
                  <a:cubicBezTo>
                    <a:pt x="18" y="375"/>
                    <a:pt x="0" y="392"/>
                    <a:pt x="0" y="414"/>
                  </a:cubicBezTo>
                  <a:cubicBezTo>
                    <a:pt x="0" y="435"/>
                    <a:pt x="18" y="453"/>
                    <a:pt x="39" y="453"/>
                  </a:cubicBezTo>
                  <a:lnTo>
                    <a:pt x="72" y="453"/>
                  </a:lnTo>
                  <a:lnTo>
                    <a:pt x="72" y="607"/>
                  </a:lnTo>
                  <a:cubicBezTo>
                    <a:pt x="72" y="763"/>
                    <a:pt x="198" y="889"/>
                    <a:pt x="354" y="889"/>
                  </a:cubicBezTo>
                  <a:cubicBezTo>
                    <a:pt x="510" y="889"/>
                    <a:pt x="637" y="763"/>
                    <a:pt x="637" y="607"/>
                  </a:cubicBezTo>
                  <a:lnTo>
                    <a:pt x="637" y="453"/>
                  </a:lnTo>
                  <a:lnTo>
                    <a:pt x="682" y="453"/>
                  </a:lnTo>
                  <a:cubicBezTo>
                    <a:pt x="703" y="453"/>
                    <a:pt x="721" y="435"/>
                    <a:pt x="721" y="414"/>
                  </a:cubicBezTo>
                  <a:cubicBezTo>
                    <a:pt x="721" y="392"/>
                    <a:pt x="703" y="375"/>
                    <a:pt x="682" y="375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78" name="Freeform: Shape 477">
              <a:extLst>
                <a:ext uri="{FF2B5EF4-FFF2-40B4-BE49-F238E27FC236}">
                  <a16:creationId xmlns:a16="http://schemas.microsoft.com/office/drawing/2014/main" id="{04A0BFFD-2573-4E52-9A0B-E932955F48A4}"/>
                </a:ext>
              </a:extLst>
            </p:cNvPr>
            <p:cNvSpPr/>
            <p:nvPr/>
          </p:nvSpPr>
          <p:spPr>
            <a:xfrm>
              <a:off x="20381544" y="5604293"/>
              <a:ext cx="923456" cy="113282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2" h="910">
                  <a:moveTo>
                    <a:pt x="50" y="396"/>
                  </a:moveTo>
                  <a:cubicBezTo>
                    <a:pt x="34" y="396"/>
                    <a:pt x="21" y="409"/>
                    <a:pt x="21" y="425"/>
                  </a:cubicBezTo>
                  <a:cubicBezTo>
                    <a:pt x="21" y="441"/>
                    <a:pt x="34" y="454"/>
                    <a:pt x="50" y="454"/>
                  </a:cubicBezTo>
                  <a:lnTo>
                    <a:pt x="83" y="454"/>
                  </a:lnTo>
                  <a:cubicBezTo>
                    <a:pt x="89" y="454"/>
                    <a:pt x="93" y="458"/>
                    <a:pt x="93" y="464"/>
                  </a:cubicBezTo>
                  <a:lnTo>
                    <a:pt x="93" y="618"/>
                  </a:lnTo>
                  <a:cubicBezTo>
                    <a:pt x="93" y="768"/>
                    <a:pt x="215" y="890"/>
                    <a:pt x="365" y="890"/>
                  </a:cubicBezTo>
                  <a:cubicBezTo>
                    <a:pt x="515" y="890"/>
                    <a:pt x="637" y="768"/>
                    <a:pt x="637" y="618"/>
                  </a:cubicBezTo>
                  <a:lnTo>
                    <a:pt x="637" y="464"/>
                  </a:lnTo>
                  <a:cubicBezTo>
                    <a:pt x="637" y="458"/>
                    <a:pt x="642" y="454"/>
                    <a:pt x="648" y="454"/>
                  </a:cubicBezTo>
                  <a:lnTo>
                    <a:pt x="693" y="454"/>
                  </a:lnTo>
                  <a:cubicBezTo>
                    <a:pt x="709" y="454"/>
                    <a:pt x="722" y="441"/>
                    <a:pt x="722" y="425"/>
                  </a:cubicBezTo>
                  <a:cubicBezTo>
                    <a:pt x="722" y="409"/>
                    <a:pt x="709" y="396"/>
                    <a:pt x="693" y="396"/>
                  </a:cubicBezTo>
                  <a:lnTo>
                    <a:pt x="648" y="396"/>
                  </a:lnTo>
                  <a:cubicBezTo>
                    <a:pt x="642" y="396"/>
                    <a:pt x="637" y="392"/>
                    <a:pt x="637" y="386"/>
                  </a:cubicBezTo>
                  <a:lnTo>
                    <a:pt x="637" y="293"/>
                  </a:lnTo>
                  <a:cubicBezTo>
                    <a:pt x="637" y="143"/>
                    <a:pt x="515" y="21"/>
                    <a:pt x="365" y="21"/>
                  </a:cubicBezTo>
                  <a:cubicBezTo>
                    <a:pt x="215" y="21"/>
                    <a:pt x="93" y="143"/>
                    <a:pt x="93" y="293"/>
                  </a:cubicBezTo>
                  <a:lnTo>
                    <a:pt x="93" y="386"/>
                  </a:lnTo>
                  <a:cubicBezTo>
                    <a:pt x="93" y="392"/>
                    <a:pt x="89" y="396"/>
                    <a:pt x="83" y="396"/>
                  </a:cubicBezTo>
                  <a:close/>
                  <a:moveTo>
                    <a:pt x="365" y="910"/>
                  </a:moveTo>
                  <a:cubicBezTo>
                    <a:pt x="204" y="910"/>
                    <a:pt x="73" y="780"/>
                    <a:pt x="73" y="618"/>
                  </a:cubicBezTo>
                  <a:lnTo>
                    <a:pt x="73" y="474"/>
                  </a:lnTo>
                  <a:lnTo>
                    <a:pt x="50" y="474"/>
                  </a:lnTo>
                  <a:cubicBezTo>
                    <a:pt x="23" y="474"/>
                    <a:pt x="0" y="452"/>
                    <a:pt x="0" y="425"/>
                  </a:cubicBezTo>
                  <a:cubicBezTo>
                    <a:pt x="0" y="398"/>
                    <a:pt x="23" y="376"/>
                    <a:pt x="50" y="376"/>
                  </a:cubicBezTo>
                  <a:lnTo>
                    <a:pt x="73" y="376"/>
                  </a:lnTo>
                  <a:lnTo>
                    <a:pt x="73" y="293"/>
                  </a:lnTo>
                  <a:cubicBezTo>
                    <a:pt x="73" y="132"/>
                    <a:pt x="204" y="0"/>
                    <a:pt x="365" y="0"/>
                  </a:cubicBezTo>
                  <a:cubicBezTo>
                    <a:pt x="527" y="0"/>
                    <a:pt x="657" y="132"/>
                    <a:pt x="657" y="293"/>
                  </a:cubicBezTo>
                  <a:lnTo>
                    <a:pt x="657" y="376"/>
                  </a:lnTo>
                  <a:lnTo>
                    <a:pt x="693" y="376"/>
                  </a:lnTo>
                  <a:cubicBezTo>
                    <a:pt x="720" y="376"/>
                    <a:pt x="742" y="398"/>
                    <a:pt x="742" y="425"/>
                  </a:cubicBezTo>
                  <a:cubicBezTo>
                    <a:pt x="742" y="452"/>
                    <a:pt x="720" y="474"/>
                    <a:pt x="693" y="474"/>
                  </a:cubicBezTo>
                  <a:lnTo>
                    <a:pt x="657" y="474"/>
                  </a:lnTo>
                  <a:lnTo>
                    <a:pt x="657" y="618"/>
                  </a:lnTo>
                  <a:cubicBezTo>
                    <a:pt x="657" y="780"/>
                    <a:pt x="527" y="910"/>
                    <a:pt x="365" y="91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79" name="Freeform: Shape 478">
              <a:extLst>
                <a:ext uri="{FF2B5EF4-FFF2-40B4-BE49-F238E27FC236}">
                  <a16:creationId xmlns:a16="http://schemas.microsoft.com/office/drawing/2014/main" id="{B963C103-BBFB-407C-9DBE-14B5423C40AA}"/>
                </a:ext>
              </a:extLst>
            </p:cNvPr>
            <p:cNvSpPr/>
            <p:nvPr/>
          </p:nvSpPr>
          <p:spPr>
            <a:xfrm>
              <a:off x="20813986" y="6105277"/>
              <a:ext cx="51095" cy="1620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" h="131">
                  <a:moveTo>
                    <a:pt x="21" y="0"/>
                  </a:moveTo>
                  <a:cubicBezTo>
                    <a:pt x="9" y="0"/>
                    <a:pt x="0" y="9"/>
                    <a:pt x="0" y="21"/>
                  </a:cubicBezTo>
                  <a:lnTo>
                    <a:pt x="0" y="110"/>
                  </a:lnTo>
                  <a:cubicBezTo>
                    <a:pt x="0" y="121"/>
                    <a:pt x="9" y="131"/>
                    <a:pt x="21" y="131"/>
                  </a:cubicBezTo>
                  <a:cubicBezTo>
                    <a:pt x="33" y="131"/>
                    <a:pt x="42" y="121"/>
                    <a:pt x="42" y="110"/>
                  </a:cubicBezTo>
                  <a:lnTo>
                    <a:pt x="42" y="21"/>
                  </a:lnTo>
                  <a:cubicBezTo>
                    <a:pt x="42" y="9"/>
                    <a:pt x="33" y="0"/>
                    <a:pt x="21" y="0"/>
                  </a:cubicBezTo>
                  <a:close/>
                </a:path>
              </a:pathLst>
            </a:custGeom>
            <a:solidFill>
              <a:srgbClr val="F25C05">
                <a:alpha val="6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80" name="Freeform: Shape 479">
              <a:extLst>
                <a:ext uri="{FF2B5EF4-FFF2-40B4-BE49-F238E27FC236}">
                  <a16:creationId xmlns:a16="http://schemas.microsoft.com/office/drawing/2014/main" id="{AFC1F0DB-CE94-48B7-8818-59CB2F8BAA72}"/>
                </a:ext>
              </a:extLst>
            </p:cNvPr>
            <p:cNvSpPr/>
            <p:nvPr/>
          </p:nvSpPr>
          <p:spPr>
            <a:xfrm>
              <a:off x="20619574" y="5588092"/>
              <a:ext cx="646793" cy="3277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0" h="264">
                  <a:moveTo>
                    <a:pt x="491" y="0"/>
                  </a:moveTo>
                  <a:lnTo>
                    <a:pt x="28" y="0"/>
                  </a:lnTo>
                  <a:cubicBezTo>
                    <a:pt x="13" y="0"/>
                    <a:pt x="0" y="12"/>
                    <a:pt x="0" y="28"/>
                  </a:cubicBezTo>
                  <a:cubicBezTo>
                    <a:pt x="0" y="158"/>
                    <a:pt x="106" y="264"/>
                    <a:pt x="236" y="264"/>
                  </a:cubicBezTo>
                  <a:lnTo>
                    <a:pt x="284" y="264"/>
                  </a:lnTo>
                  <a:cubicBezTo>
                    <a:pt x="414" y="264"/>
                    <a:pt x="520" y="158"/>
                    <a:pt x="520" y="28"/>
                  </a:cubicBezTo>
                  <a:cubicBezTo>
                    <a:pt x="520" y="12"/>
                    <a:pt x="507" y="0"/>
                    <a:pt x="491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81" name="Freeform: Shape 480">
              <a:extLst>
                <a:ext uri="{FF2B5EF4-FFF2-40B4-BE49-F238E27FC236}">
                  <a16:creationId xmlns:a16="http://schemas.microsoft.com/office/drawing/2014/main" id="{30FA7A24-0123-4FD9-BAF2-4EDD0CEAF251}"/>
                </a:ext>
              </a:extLst>
            </p:cNvPr>
            <p:cNvSpPr/>
            <p:nvPr/>
          </p:nvSpPr>
          <p:spPr>
            <a:xfrm>
              <a:off x="20607112" y="5575630"/>
              <a:ext cx="671718" cy="3539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0" h="285">
                  <a:moveTo>
                    <a:pt x="297" y="285"/>
                  </a:moveTo>
                  <a:lnTo>
                    <a:pt x="242" y="285"/>
                  </a:lnTo>
                  <a:cubicBezTo>
                    <a:pt x="109" y="285"/>
                    <a:pt x="0" y="176"/>
                    <a:pt x="0" y="42"/>
                  </a:cubicBezTo>
                  <a:cubicBezTo>
                    <a:pt x="0" y="36"/>
                    <a:pt x="4" y="31"/>
                    <a:pt x="10" y="31"/>
                  </a:cubicBezTo>
                  <a:cubicBezTo>
                    <a:pt x="16" y="31"/>
                    <a:pt x="20" y="36"/>
                    <a:pt x="20" y="42"/>
                  </a:cubicBezTo>
                  <a:cubicBezTo>
                    <a:pt x="20" y="164"/>
                    <a:pt x="120" y="264"/>
                    <a:pt x="242" y="264"/>
                  </a:cubicBezTo>
                  <a:lnTo>
                    <a:pt x="297" y="264"/>
                  </a:lnTo>
                  <a:cubicBezTo>
                    <a:pt x="420" y="264"/>
                    <a:pt x="519" y="164"/>
                    <a:pt x="519" y="42"/>
                  </a:cubicBezTo>
                  <a:cubicBezTo>
                    <a:pt x="519" y="30"/>
                    <a:pt x="509" y="20"/>
                    <a:pt x="497" y="20"/>
                  </a:cubicBezTo>
                  <a:lnTo>
                    <a:pt x="369" y="20"/>
                  </a:lnTo>
                  <a:cubicBezTo>
                    <a:pt x="363" y="20"/>
                    <a:pt x="358" y="16"/>
                    <a:pt x="358" y="10"/>
                  </a:cubicBezTo>
                  <a:cubicBezTo>
                    <a:pt x="358" y="4"/>
                    <a:pt x="363" y="0"/>
                    <a:pt x="369" y="0"/>
                  </a:cubicBezTo>
                  <a:lnTo>
                    <a:pt x="497" y="0"/>
                  </a:lnTo>
                  <a:cubicBezTo>
                    <a:pt x="521" y="0"/>
                    <a:pt x="540" y="18"/>
                    <a:pt x="540" y="42"/>
                  </a:cubicBezTo>
                  <a:cubicBezTo>
                    <a:pt x="540" y="176"/>
                    <a:pt x="431" y="285"/>
                    <a:pt x="297" y="28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82" name="Freeform: Shape 481">
              <a:extLst>
                <a:ext uri="{FF2B5EF4-FFF2-40B4-BE49-F238E27FC236}">
                  <a16:creationId xmlns:a16="http://schemas.microsoft.com/office/drawing/2014/main" id="{5C0D809F-A6F9-44C8-836C-BBFAF1E0AADE}"/>
                </a:ext>
              </a:extLst>
            </p:cNvPr>
            <p:cNvSpPr/>
            <p:nvPr/>
          </p:nvSpPr>
          <p:spPr>
            <a:xfrm>
              <a:off x="20619574" y="5588092"/>
              <a:ext cx="544602" cy="3277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8" h="264">
                  <a:moveTo>
                    <a:pt x="307" y="221"/>
                  </a:moveTo>
                  <a:cubicBezTo>
                    <a:pt x="182" y="221"/>
                    <a:pt x="80" y="123"/>
                    <a:pt x="74" y="0"/>
                  </a:cubicBezTo>
                  <a:lnTo>
                    <a:pt x="32" y="0"/>
                  </a:lnTo>
                  <a:cubicBezTo>
                    <a:pt x="14" y="0"/>
                    <a:pt x="0" y="14"/>
                    <a:pt x="0" y="32"/>
                  </a:cubicBezTo>
                  <a:cubicBezTo>
                    <a:pt x="0" y="160"/>
                    <a:pt x="104" y="264"/>
                    <a:pt x="232" y="264"/>
                  </a:cubicBezTo>
                  <a:lnTo>
                    <a:pt x="287" y="264"/>
                  </a:lnTo>
                  <a:cubicBezTo>
                    <a:pt x="344" y="264"/>
                    <a:pt x="397" y="243"/>
                    <a:pt x="438" y="208"/>
                  </a:cubicBezTo>
                  <a:cubicBezTo>
                    <a:pt x="414" y="217"/>
                    <a:pt x="388" y="221"/>
                    <a:pt x="361" y="221"/>
                  </a:cubicBezTo>
                  <a:close/>
                </a:path>
              </a:pathLst>
            </a:custGeom>
            <a:solidFill>
              <a:schemeClr val="tx2">
                <a:alpha val="24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83" name="Freeform: Shape 482">
              <a:extLst>
                <a:ext uri="{FF2B5EF4-FFF2-40B4-BE49-F238E27FC236}">
                  <a16:creationId xmlns:a16="http://schemas.microsoft.com/office/drawing/2014/main" id="{330453F3-084D-4463-B0F3-39CBD1F7432E}"/>
                </a:ext>
              </a:extLst>
            </p:cNvPr>
            <p:cNvSpPr/>
            <p:nvPr/>
          </p:nvSpPr>
          <p:spPr>
            <a:xfrm>
              <a:off x="20656957" y="6324614"/>
              <a:ext cx="357668" cy="2592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8" h="209">
                  <a:moveTo>
                    <a:pt x="269" y="0"/>
                  </a:moveTo>
                  <a:lnTo>
                    <a:pt x="19" y="0"/>
                  </a:lnTo>
                  <a:cubicBezTo>
                    <a:pt x="9" y="0"/>
                    <a:pt x="0" y="9"/>
                    <a:pt x="0" y="19"/>
                  </a:cubicBezTo>
                  <a:lnTo>
                    <a:pt x="0" y="65"/>
                  </a:lnTo>
                  <a:cubicBezTo>
                    <a:pt x="0" y="145"/>
                    <a:pt x="65" y="209"/>
                    <a:pt x="144" y="209"/>
                  </a:cubicBezTo>
                  <a:cubicBezTo>
                    <a:pt x="223" y="209"/>
                    <a:pt x="288" y="145"/>
                    <a:pt x="288" y="65"/>
                  </a:cubicBezTo>
                  <a:lnTo>
                    <a:pt x="288" y="19"/>
                  </a:lnTo>
                  <a:cubicBezTo>
                    <a:pt x="288" y="9"/>
                    <a:pt x="279" y="0"/>
                    <a:pt x="269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84" name="Freeform: Shape 483">
              <a:extLst>
                <a:ext uri="{FF2B5EF4-FFF2-40B4-BE49-F238E27FC236}">
                  <a16:creationId xmlns:a16="http://schemas.microsoft.com/office/drawing/2014/main" id="{0CE95706-4D01-4723-AAFD-69D2FC0316CC}"/>
                </a:ext>
              </a:extLst>
            </p:cNvPr>
            <p:cNvSpPr/>
            <p:nvPr/>
          </p:nvSpPr>
          <p:spPr>
            <a:xfrm>
              <a:off x="20656957" y="6324614"/>
              <a:ext cx="357668" cy="535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8" h="44">
                  <a:moveTo>
                    <a:pt x="269" y="0"/>
                  </a:moveTo>
                  <a:lnTo>
                    <a:pt x="19" y="0"/>
                  </a:lnTo>
                  <a:cubicBezTo>
                    <a:pt x="9" y="0"/>
                    <a:pt x="0" y="8"/>
                    <a:pt x="0" y="19"/>
                  </a:cubicBezTo>
                  <a:lnTo>
                    <a:pt x="0" y="44"/>
                  </a:lnTo>
                  <a:lnTo>
                    <a:pt x="288" y="44"/>
                  </a:lnTo>
                  <a:lnTo>
                    <a:pt x="288" y="19"/>
                  </a:lnTo>
                  <a:cubicBezTo>
                    <a:pt x="288" y="8"/>
                    <a:pt x="280" y="0"/>
                    <a:pt x="269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85" name="Freeform: Shape 484">
              <a:extLst>
                <a:ext uri="{FF2B5EF4-FFF2-40B4-BE49-F238E27FC236}">
                  <a16:creationId xmlns:a16="http://schemas.microsoft.com/office/drawing/2014/main" id="{18A63A26-02C6-4053-B932-3260E15C55C1}"/>
                </a:ext>
              </a:extLst>
            </p:cNvPr>
            <p:cNvSpPr/>
            <p:nvPr/>
          </p:nvSpPr>
          <p:spPr>
            <a:xfrm>
              <a:off x="20689363" y="6470423"/>
              <a:ext cx="296603" cy="1134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9" h="92">
                  <a:moveTo>
                    <a:pt x="239" y="27"/>
                  </a:moveTo>
                  <a:cubicBezTo>
                    <a:pt x="212" y="11"/>
                    <a:pt x="170" y="0"/>
                    <a:pt x="122" y="0"/>
                  </a:cubicBezTo>
                  <a:cubicBezTo>
                    <a:pt x="71" y="0"/>
                    <a:pt x="26" y="12"/>
                    <a:pt x="0" y="31"/>
                  </a:cubicBezTo>
                  <a:cubicBezTo>
                    <a:pt x="26" y="67"/>
                    <a:pt x="69" y="92"/>
                    <a:pt x="118" y="92"/>
                  </a:cubicBezTo>
                  <a:cubicBezTo>
                    <a:pt x="169" y="92"/>
                    <a:pt x="213" y="66"/>
                    <a:pt x="239" y="27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86" name="Freeform: Shape 485">
              <a:extLst>
                <a:ext uri="{FF2B5EF4-FFF2-40B4-BE49-F238E27FC236}">
                  <a16:creationId xmlns:a16="http://schemas.microsoft.com/office/drawing/2014/main" id="{CEB168E9-3767-4E51-BC85-8E33AB204453}"/>
                </a:ext>
              </a:extLst>
            </p:cNvPr>
            <p:cNvSpPr/>
            <p:nvPr/>
          </p:nvSpPr>
          <p:spPr>
            <a:xfrm>
              <a:off x="20634525" y="5958219"/>
              <a:ext cx="143316" cy="361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6" h="30">
                  <a:moveTo>
                    <a:pt x="104" y="30"/>
                  </a:moveTo>
                  <a:lnTo>
                    <a:pt x="11" y="30"/>
                  </a:lnTo>
                  <a:cubicBezTo>
                    <a:pt x="5" y="30"/>
                    <a:pt x="0" y="25"/>
                    <a:pt x="0" y="19"/>
                  </a:cubicBez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lnTo>
                    <a:pt x="104" y="0"/>
                  </a:lnTo>
                  <a:cubicBezTo>
                    <a:pt x="110" y="0"/>
                    <a:pt x="116" y="5"/>
                    <a:pt x="116" y="11"/>
                  </a:cubicBezTo>
                  <a:lnTo>
                    <a:pt x="116" y="19"/>
                  </a:lnTo>
                  <a:cubicBezTo>
                    <a:pt x="116" y="25"/>
                    <a:pt x="110" y="30"/>
                    <a:pt x="104" y="3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87" name="Freeform: Shape 486">
              <a:extLst>
                <a:ext uri="{FF2B5EF4-FFF2-40B4-BE49-F238E27FC236}">
                  <a16:creationId xmlns:a16="http://schemas.microsoft.com/office/drawing/2014/main" id="{B48EC330-C0F2-4E2A-9962-B7EA6DCCD92F}"/>
                </a:ext>
              </a:extLst>
            </p:cNvPr>
            <p:cNvSpPr/>
            <p:nvPr/>
          </p:nvSpPr>
          <p:spPr>
            <a:xfrm>
              <a:off x="20911192" y="5958219"/>
              <a:ext cx="143316" cy="361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6" h="30">
                  <a:moveTo>
                    <a:pt x="105" y="30"/>
                  </a:moveTo>
                  <a:lnTo>
                    <a:pt x="11" y="30"/>
                  </a:lnTo>
                  <a:cubicBezTo>
                    <a:pt x="5" y="30"/>
                    <a:pt x="0" y="25"/>
                    <a:pt x="0" y="19"/>
                  </a:cubicBez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lnTo>
                    <a:pt x="105" y="0"/>
                  </a:lnTo>
                  <a:cubicBezTo>
                    <a:pt x="111" y="0"/>
                    <a:pt x="116" y="5"/>
                    <a:pt x="116" y="11"/>
                  </a:cubicBezTo>
                  <a:lnTo>
                    <a:pt x="116" y="19"/>
                  </a:lnTo>
                  <a:cubicBezTo>
                    <a:pt x="116" y="25"/>
                    <a:pt x="111" y="30"/>
                    <a:pt x="105" y="3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88" name="Freeform: Shape 487">
              <a:extLst>
                <a:ext uri="{FF2B5EF4-FFF2-40B4-BE49-F238E27FC236}">
                  <a16:creationId xmlns:a16="http://schemas.microsoft.com/office/drawing/2014/main" id="{D562D3E2-31D5-4F68-94BD-73BF3EAE3AEF}"/>
                </a:ext>
              </a:extLst>
            </p:cNvPr>
            <p:cNvSpPr/>
            <p:nvPr/>
          </p:nvSpPr>
          <p:spPr>
            <a:xfrm>
              <a:off x="20688117" y="6116494"/>
              <a:ext cx="46110" cy="44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" h="37">
                  <a:moveTo>
                    <a:pt x="38" y="19"/>
                  </a:moveTo>
                  <a:cubicBezTo>
                    <a:pt x="38" y="29"/>
                    <a:pt x="30" y="37"/>
                    <a:pt x="19" y="37"/>
                  </a:cubicBezTo>
                  <a:cubicBezTo>
                    <a:pt x="9" y="37"/>
                    <a:pt x="0" y="29"/>
                    <a:pt x="0" y="19"/>
                  </a:cubicBezTo>
                  <a:cubicBezTo>
                    <a:pt x="0" y="8"/>
                    <a:pt x="9" y="0"/>
                    <a:pt x="19" y="0"/>
                  </a:cubicBezTo>
                  <a:cubicBezTo>
                    <a:pt x="30" y="0"/>
                    <a:pt x="38" y="8"/>
                    <a:pt x="38" y="1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89" name="Freeform: Shape 488">
              <a:extLst>
                <a:ext uri="{FF2B5EF4-FFF2-40B4-BE49-F238E27FC236}">
                  <a16:creationId xmlns:a16="http://schemas.microsoft.com/office/drawing/2014/main" id="{C22B520D-B84D-4B97-84D0-158A9A832696}"/>
                </a:ext>
              </a:extLst>
            </p:cNvPr>
            <p:cNvSpPr/>
            <p:nvPr/>
          </p:nvSpPr>
          <p:spPr>
            <a:xfrm>
              <a:off x="20943594" y="6116494"/>
              <a:ext cx="44864" cy="44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" h="37">
                  <a:moveTo>
                    <a:pt x="37" y="19"/>
                  </a:moveTo>
                  <a:cubicBezTo>
                    <a:pt x="37" y="29"/>
                    <a:pt x="29" y="37"/>
                    <a:pt x="19" y="37"/>
                  </a:cubicBezTo>
                  <a:cubicBezTo>
                    <a:pt x="8" y="37"/>
                    <a:pt x="0" y="29"/>
                    <a:pt x="0" y="19"/>
                  </a:cubicBezTo>
                  <a:cubicBezTo>
                    <a:pt x="0" y="8"/>
                    <a:pt x="8" y="0"/>
                    <a:pt x="19" y="0"/>
                  </a:cubicBezTo>
                  <a:cubicBezTo>
                    <a:pt x="29" y="0"/>
                    <a:pt x="37" y="8"/>
                    <a:pt x="37" y="1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90" name="Freeform: Shape 489">
              <a:extLst>
                <a:ext uri="{FF2B5EF4-FFF2-40B4-BE49-F238E27FC236}">
                  <a16:creationId xmlns:a16="http://schemas.microsoft.com/office/drawing/2014/main" id="{CE894685-14FD-49AE-8AEF-3AC1FF76159F}"/>
                </a:ext>
              </a:extLst>
            </p:cNvPr>
            <p:cNvSpPr/>
            <p:nvPr/>
          </p:nvSpPr>
          <p:spPr>
            <a:xfrm>
              <a:off x="20826448" y="7137155"/>
              <a:ext cx="309065" cy="600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9" h="483">
                  <a:moveTo>
                    <a:pt x="10" y="483"/>
                  </a:moveTo>
                  <a:cubicBezTo>
                    <a:pt x="9" y="483"/>
                    <a:pt x="7" y="483"/>
                    <a:pt x="5" y="482"/>
                  </a:cubicBezTo>
                  <a:cubicBezTo>
                    <a:pt x="1" y="480"/>
                    <a:pt x="-2" y="474"/>
                    <a:pt x="1" y="468"/>
                  </a:cubicBezTo>
                  <a:lnTo>
                    <a:pt x="229" y="6"/>
                  </a:lnTo>
                  <a:cubicBezTo>
                    <a:pt x="231" y="1"/>
                    <a:pt x="238" y="-1"/>
                    <a:pt x="243" y="1"/>
                  </a:cubicBezTo>
                  <a:cubicBezTo>
                    <a:pt x="248" y="4"/>
                    <a:pt x="250" y="10"/>
                    <a:pt x="247" y="16"/>
                  </a:cubicBezTo>
                  <a:lnTo>
                    <a:pt x="20" y="477"/>
                  </a:lnTo>
                  <a:cubicBezTo>
                    <a:pt x="18" y="481"/>
                    <a:pt x="14" y="483"/>
                    <a:pt x="10" y="48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91" name="Freeform: Shape 490">
              <a:extLst>
                <a:ext uri="{FF2B5EF4-FFF2-40B4-BE49-F238E27FC236}">
                  <a16:creationId xmlns:a16="http://schemas.microsoft.com/office/drawing/2014/main" id="{57517FBF-1BAA-4796-A607-2738EBEA512E}"/>
                </a:ext>
              </a:extLst>
            </p:cNvPr>
            <p:cNvSpPr/>
            <p:nvPr/>
          </p:nvSpPr>
          <p:spPr>
            <a:xfrm>
              <a:off x="20947332" y="6800673"/>
              <a:ext cx="466090" cy="4660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5" h="375">
                  <a:moveTo>
                    <a:pt x="356" y="270"/>
                  </a:moveTo>
                  <a:cubicBezTo>
                    <a:pt x="310" y="364"/>
                    <a:pt x="197" y="401"/>
                    <a:pt x="105" y="355"/>
                  </a:cubicBezTo>
                  <a:cubicBezTo>
                    <a:pt x="12" y="309"/>
                    <a:pt x="-26" y="197"/>
                    <a:pt x="20" y="105"/>
                  </a:cubicBezTo>
                  <a:cubicBezTo>
                    <a:pt x="65" y="12"/>
                    <a:pt x="178" y="-27"/>
                    <a:pt x="271" y="19"/>
                  </a:cubicBezTo>
                  <a:cubicBezTo>
                    <a:pt x="363" y="65"/>
                    <a:pt x="402" y="177"/>
                    <a:pt x="356" y="27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92" name="Freeform: Shape 491">
              <a:extLst>
                <a:ext uri="{FF2B5EF4-FFF2-40B4-BE49-F238E27FC236}">
                  <a16:creationId xmlns:a16="http://schemas.microsoft.com/office/drawing/2014/main" id="{508A9FEE-2201-4C7A-8788-EF1B3BC43097}"/>
                </a:ext>
              </a:extLst>
            </p:cNvPr>
            <p:cNvSpPr/>
            <p:nvPr/>
          </p:nvSpPr>
          <p:spPr>
            <a:xfrm>
              <a:off x="20933624" y="6788211"/>
              <a:ext cx="491014" cy="4910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5" h="395">
                  <a:moveTo>
                    <a:pt x="366" y="280"/>
                  </a:moveTo>
                  <a:close/>
                  <a:moveTo>
                    <a:pt x="198" y="20"/>
                  </a:moveTo>
                  <a:cubicBezTo>
                    <a:pt x="132" y="20"/>
                    <a:pt x="69" y="57"/>
                    <a:pt x="39" y="119"/>
                  </a:cubicBezTo>
                  <a:cubicBezTo>
                    <a:pt x="-5" y="207"/>
                    <a:pt x="32" y="313"/>
                    <a:pt x="119" y="356"/>
                  </a:cubicBezTo>
                  <a:cubicBezTo>
                    <a:pt x="207" y="400"/>
                    <a:pt x="313" y="364"/>
                    <a:pt x="357" y="276"/>
                  </a:cubicBezTo>
                  <a:cubicBezTo>
                    <a:pt x="378" y="233"/>
                    <a:pt x="381" y="185"/>
                    <a:pt x="365" y="140"/>
                  </a:cubicBezTo>
                  <a:cubicBezTo>
                    <a:pt x="350" y="96"/>
                    <a:pt x="319" y="60"/>
                    <a:pt x="276" y="38"/>
                  </a:cubicBezTo>
                  <a:cubicBezTo>
                    <a:pt x="251" y="26"/>
                    <a:pt x="224" y="20"/>
                    <a:pt x="198" y="20"/>
                  </a:cubicBezTo>
                  <a:close/>
                  <a:moveTo>
                    <a:pt x="197" y="395"/>
                  </a:moveTo>
                  <a:cubicBezTo>
                    <a:pt x="168" y="395"/>
                    <a:pt x="138" y="389"/>
                    <a:pt x="110" y="375"/>
                  </a:cubicBezTo>
                  <a:cubicBezTo>
                    <a:pt x="12" y="326"/>
                    <a:pt x="-28" y="208"/>
                    <a:pt x="21" y="110"/>
                  </a:cubicBezTo>
                  <a:cubicBezTo>
                    <a:pt x="69" y="12"/>
                    <a:pt x="187" y="-28"/>
                    <a:pt x="285" y="20"/>
                  </a:cubicBezTo>
                  <a:cubicBezTo>
                    <a:pt x="333" y="43"/>
                    <a:pt x="368" y="83"/>
                    <a:pt x="385" y="134"/>
                  </a:cubicBezTo>
                  <a:cubicBezTo>
                    <a:pt x="402" y="184"/>
                    <a:pt x="398" y="238"/>
                    <a:pt x="375" y="285"/>
                  </a:cubicBezTo>
                  <a:cubicBezTo>
                    <a:pt x="341" y="354"/>
                    <a:pt x="270" y="395"/>
                    <a:pt x="197" y="39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9" name="Freeform: Shape 548">
              <a:extLst>
                <a:ext uri="{FF2B5EF4-FFF2-40B4-BE49-F238E27FC236}">
                  <a16:creationId xmlns:a16="http://schemas.microsoft.com/office/drawing/2014/main" id="{80315BAA-628F-4858-A6C9-5260F5931BEF}"/>
                </a:ext>
              </a:extLst>
            </p:cNvPr>
            <p:cNvSpPr/>
            <p:nvPr/>
          </p:nvSpPr>
          <p:spPr>
            <a:xfrm>
              <a:off x="21076906" y="6859246"/>
              <a:ext cx="248219" cy="336256"/>
            </a:xfrm>
            <a:custGeom>
              <a:avLst/>
              <a:gdLst>
                <a:gd name="connsiteX0" fmla="*/ 91242 w 248219"/>
                <a:gd name="connsiteY0" fmla="*/ 288318 h 336256"/>
                <a:gd name="connsiteX1" fmla="*/ 73986 w 248219"/>
                <a:gd name="connsiteY1" fmla="*/ 321652 h 336256"/>
                <a:gd name="connsiteX2" fmla="*/ 91242 w 248219"/>
                <a:gd name="connsiteY2" fmla="*/ 288318 h 336256"/>
                <a:gd name="connsiteX3" fmla="*/ 75430 w 248219"/>
                <a:gd name="connsiteY3" fmla="*/ 275992 h 336256"/>
                <a:gd name="connsiteX4" fmla="*/ 97404 w 248219"/>
                <a:gd name="connsiteY4" fmla="*/ 277207 h 336256"/>
                <a:gd name="connsiteX5" fmla="*/ 66592 w 248219"/>
                <a:gd name="connsiteY5" fmla="*/ 332763 h 336256"/>
                <a:gd name="connsiteX6" fmla="*/ 75430 w 248219"/>
                <a:gd name="connsiteY6" fmla="*/ 275992 h 336256"/>
                <a:gd name="connsiteX7" fmla="*/ 94940 w 248219"/>
                <a:gd name="connsiteY7" fmla="*/ 232762 h 336256"/>
                <a:gd name="connsiteX8" fmla="*/ 108498 w 248219"/>
                <a:gd name="connsiteY8" fmla="*/ 240170 h 336256"/>
                <a:gd name="connsiteX9" fmla="*/ 17290 w 248219"/>
                <a:gd name="connsiteY9" fmla="*/ 308071 h 336256"/>
                <a:gd name="connsiteX10" fmla="*/ 2500 w 248219"/>
                <a:gd name="connsiteY10" fmla="*/ 300664 h 336256"/>
                <a:gd name="connsiteX11" fmla="*/ 94940 w 248219"/>
                <a:gd name="connsiteY11" fmla="*/ 232762 h 336256"/>
                <a:gd name="connsiteX12" fmla="*/ 38242 w 248219"/>
                <a:gd name="connsiteY12" fmla="*/ 220416 h 336256"/>
                <a:gd name="connsiteX13" fmla="*/ 20988 w 248219"/>
                <a:gd name="connsiteY13" fmla="*/ 252515 h 336256"/>
                <a:gd name="connsiteX14" fmla="*/ 38242 w 248219"/>
                <a:gd name="connsiteY14" fmla="*/ 220416 h 336256"/>
                <a:gd name="connsiteX15" fmla="*/ 22952 w 248219"/>
                <a:gd name="connsiteY15" fmla="*/ 206334 h 336256"/>
                <a:gd name="connsiteX16" fmla="*/ 45638 w 248219"/>
                <a:gd name="connsiteY16" fmla="*/ 206836 h 336256"/>
                <a:gd name="connsiteX17" fmla="*/ 13592 w 248219"/>
                <a:gd name="connsiteY17" fmla="*/ 263627 h 336256"/>
                <a:gd name="connsiteX18" fmla="*/ 22952 w 248219"/>
                <a:gd name="connsiteY18" fmla="*/ 206334 h 336256"/>
                <a:gd name="connsiteX19" fmla="*/ 198674 w 248219"/>
                <a:gd name="connsiteY19" fmla="*/ 93046 h 336256"/>
                <a:gd name="connsiteX20" fmla="*/ 165356 w 248219"/>
                <a:gd name="connsiteY20" fmla="*/ 135291 h 336256"/>
                <a:gd name="connsiteX21" fmla="*/ 160420 w 248219"/>
                <a:gd name="connsiteY21" fmla="*/ 193395 h 336256"/>
                <a:gd name="connsiteX22" fmla="*/ 204844 w 248219"/>
                <a:gd name="connsiteY22" fmla="*/ 153835 h 336256"/>
                <a:gd name="connsiteX23" fmla="*/ 209780 w 248219"/>
                <a:gd name="connsiteY23" fmla="*/ 95731 h 336256"/>
                <a:gd name="connsiteX24" fmla="*/ 198674 w 248219"/>
                <a:gd name="connsiteY24" fmla="*/ 93046 h 336256"/>
                <a:gd name="connsiteX25" fmla="*/ 196668 w 248219"/>
                <a:gd name="connsiteY25" fmla="*/ 67258 h 336256"/>
                <a:gd name="connsiteX26" fmla="*/ 219652 w 248219"/>
                <a:gd name="connsiteY26" fmla="*/ 73479 h 336256"/>
                <a:gd name="connsiteX27" fmla="*/ 233226 w 248219"/>
                <a:gd name="connsiteY27" fmla="*/ 167434 h 336256"/>
                <a:gd name="connsiteX28" fmla="*/ 150548 w 248219"/>
                <a:gd name="connsiteY28" fmla="*/ 215648 h 336256"/>
                <a:gd name="connsiteX29" fmla="*/ 136974 w 248219"/>
                <a:gd name="connsiteY29" fmla="*/ 120456 h 336256"/>
                <a:gd name="connsiteX30" fmla="*/ 196668 w 248219"/>
                <a:gd name="connsiteY30" fmla="*/ 67258 h 336256"/>
                <a:gd name="connsiteX31" fmla="*/ 66834 w 248219"/>
                <a:gd name="connsiteY31" fmla="*/ 0 h 336256"/>
                <a:gd name="connsiteX32" fmla="*/ 153318 w 248219"/>
                <a:gd name="connsiteY32" fmla="*/ 43297 h 336256"/>
                <a:gd name="connsiteX33" fmla="*/ 140962 w 248219"/>
                <a:gd name="connsiteY33" fmla="*/ 66801 h 336256"/>
                <a:gd name="connsiteX34" fmla="*/ 81658 w 248219"/>
                <a:gd name="connsiteY34" fmla="*/ 35875 h 336256"/>
                <a:gd name="connsiteX35" fmla="*/ 66834 w 248219"/>
                <a:gd name="connsiteY35" fmla="*/ 66801 h 336256"/>
                <a:gd name="connsiteX36" fmla="*/ 94014 w 248219"/>
                <a:gd name="connsiteY36" fmla="*/ 69276 h 336256"/>
                <a:gd name="connsiteX37" fmla="*/ 113782 w 248219"/>
                <a:gd name="connsiteY37" fmla="*/ 136078 h 336256"/>
                <a:gd name="connsiteX38" fmla="*/ 39652 w 248219"/>
                <a:gd name="connsiteY38" fmla="*/ 160819 h 336256"/>
                <a:gd name="connsiteX39" fmla="*/ 13708 w 248219"/>
                <a:gd name="connsiteY39" fmla="*/ 97728 h 336256"/>
                <a:gd name="connsiteX40" fmla="*/ 40888 w 248219"/>
                <a:gd name="connsiteY40" fmla="*/ 110099 h 336256"/>
                <a:gd name="connsiteX41" fmla="*/ 50772 w 248219"/>
                <a:gd name="connsiteY41" fmla="*/ 139789 h 336256"/>
                <a:gd name="connsiteX42" fmla="*/ 85366 w 248219"/>
                <a:gd name="connsiteY42" fmla="*/ 123707 h 336256"/>
                <a:gd name="connsiteX43" fmla="*/ 76718 w 248219"/>
                <a:gd name="connsiteY43" fmla="*/ 89069 h 336256"/>
                <a:gd name="connsiteX44" fmla="*/ 53242 w 248219"/>
                <a:gd name="connsiteY44" fmla="*/ 89069 h 336256"/>
                <a:gd name="connsiteX45" fmla="*/ 29768 w 248219"/>
                <a:gd name="connsiteY45" fmla="*/ 76698 h 336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248219" h="336256">
                  <a:moveTo>
                    <a:pt x="91242" y="288318"/>
                  </a:moveTo>
                  <a:cubicBezTo>
                    <a:pt x="81382" y="284614"/>
                    <a:pt x="62894" y="315479"/>
                    <a:pt x="73986" y="321652"/>
                  </a:cubicBezTo>
                  <a:cubicBezTo>
                    <a:pt x="83846" y="325356"/>
                    <a:pt x="101102" y="294491"/>
                    <a:pt x="91242" y="288318"/>
                  </a:cubicBezTo>
                  <a:close/>
                  <a:moveTo>
                    <a:pt x="75430" y="275992"/>
                  </a:moveTo>
                  <a:cubicBezTo>
                    <a:pt x="82306" y="272809"/>
                    <a:pt x="90010" y="272577"/>
                    <a:pt x="97404" y="277207"/>
                  </a:cubicBezTo>
                  <a:cubicBezTo>
                    <a:pt x="131916" y="290787"/>
                    <a:pt x="97404" y="351282"/>
                    <a:pt x="66592" y="332763"/>
                  </a:cubicBezTo>
                  <a:cubicBezTo>
                    <a:pt x="41632" y="321652"/>
                    <a:pt x="54806" y="285540"/>
                    <a:pt x="75430" y="275992"/>
                  </a:cubicBezTo>
                  <a:close/>
                  <a:moveTo>
                    <a:pt x="94940" y="232762"/>
                  </a:moveTo>
                  <a:cubicBezTo>
                    <a:pt x="101102" y="236466"/>
                    <a:pt x="103568" y="237700"/>
                    <a:pt x="108498" y="240170"/>
                  </a:cubicBezTo>
                  <a:cubicBezTo>
                    <a:pt x="83846" y="258688"/>
                    <a:pt x="41940" y="288318"/>
                    <a:pt x="17290" y="308071"/>
                  </a:cubicBezTo>
                  <a:cubicBezTo>
                    <a:pt x="11126" y="304368"/>
                    <a:pt x="9894" y="304368"/>
                    <a:pt x="2500" y="300664"/>
                  </a:cubicBezTo>
                  <a:cubicBezTo>
                    <a:pt x="23452" y="284614"/>
                    <a:pt x="73986" y="250046"/>
                    <a:pt x="94940" y="232762"/>
                  </a:cubicBezTo>
                  <a:close/>
                  <a:moveTo>
                    <a:pt x="38242" y="220416"/>
                  </a:moveTo>
                  <a:cubicBezTo>
                    <a:pt x="27150" y="215478"/>
                    <a:pt x="9894" y="246343"/>
                    <a:pt x="20988" y="252515"/>
                  </a:cubicBezTo>
                  <a:cubicBezTo>
                    <a:pt x="30848" y="256219"/>
                    <a:pt x="48102" y="226589"/>
                    <a:pt x="38242" y="220416"/>
                  </a:cubicBezTo>
                  <a:close/>
                  <a:moveTo>
                    <a:pt x="22952" y="206334"/>
                  </a:moveTo>
                  <a:cubicBezTo>
                    <a:pt x="30000" y="202978"/>
                    <a:pt x="37934" y="202515"/>
                    <a:pt x="45638" y="206836"/>
                  </a:cubicBezTo>
                  <a:cubicBezTo>
                    <a:pt x="78916" y="222886"/>
                    <a:pt x="44406" y="282145"/>
                    <a:pt x="13592" y="263627"/>
                  </a:cubicBezTo>
                  <a:cubicBezTo>
                    <a:pt x="-11366" y="252515"/>
                    <a:pt x="1806" y="216404"/>
                    <a:pt x="22952" y="206334"/>
                  </a:cubicBezTo>
                  <a:close/>
                  <a:moveTo>
                    <a:pt x="198674" y="93046"/>
                  </a:moveTo>
                  <a:cubicBezTo>
                    <a:pt x="188262" y="94263"/>
                    <a:pt x="179238" y="107476"/>
                    <a:pt x="165356" y="135291"/>
                  </a:cubicBezTo>
                  <a:cubicBezTo>
                    <a:pt x="148080" y="169906"/>
                    <a:pt x="145612" y="185978"/>
                    <a:pt x="160420" y="193395"/>
                  </a:cubicBezTo>
                  <a:cubicBezTo>
                    <a:pt x="176462" y="200813"/>
                    <a:pt x="187568" y="189687"/>
                    <a:pt x="204844" y="153835"/>
                  </a:cubicBezTo>
                  <a:cubicBezTo>
                    <a:pt x="222120" y="117984"/>
                    <a:pt x="224588" y="103149"/>
                    <a:pt x="209780" y="95731"/>
                  </a:cubicBezTo>
                  <a:cubicBezTo>
                    <a:pt x="205770" y="93568"/>
                    <a:pt x="202144" y="92641"/>
                    <a:pt x="198674" y="93046"/>
                  </a:cubicBezTo>
                  <a:close/>
                  <a:moveTo>
                    <a:pt x="196668" y="67258"/>
                  </a:moveTo>
                  <a:cubicBezTo>
                    <a:pt x="203996" y="67375"/>
                    <a:pt x="211632" y="69461"/>
                    <a:pt x="219652" y="73479"/>
                  </a:cubicBezTo>
                  <a:cubicBezTo>
                    <a:pt x="252970" y="89550"/>
                    <a:pt x="256672" y="119220"/>
                    <a:pt x="233226" y="167434"/>
                  </a:cubicBezTo>
                  <a:cubicBezTo>
                    <a:pt x="208546" y="216884"/>
                    <a:pt x="182632" y="231719"/>
                    <a:pt x="150548" y="215648"/>
                  </a:cubicBezTo>
                  <a:cubicBezTo>
                    <a:pt x="118462" y="199577"/>
                    <a:pt x="113526" y="169906"/>
                    <a:pt x="136974" y="120456"/>
                  </a:cubicBezTo>
                  <a:cubicBezTo>
                    <a:pt x="155484" y="84296"/>
                    <a:pt x="174688" y="66910"/>
                    <a:pt x="196668" y="67258"/>
                  </a:cubicBezTo>
                  <a:close/>
                  <a:moveTo>
                    <a:pt x="66834" y="0"/>
                  </a:moveTo>
                  <a:lnTo>
                    <a:pt x="153318" y="43297"/>
                  </a:lnTo>
                  <a:lnTo>
                    <a:pt x="140962" y="66801"/>
                  </a:lnTo>
                  <a:lnTo>
                    <a:pt x="81658" y="35875"/>
                  </a:lnTo>
                  <a:lnTo>
                    <a:pt x="66834" y="66801"/>
                  </a:lnTo>
                  <a:cubicBezTo>
                    <a:pt x="71776" y="64327"/>
                    <a:pt x="80424" y="64327"/>
                    <a:pt x="94014" y="69276"/>
                  </a:cubicBezTo>
                  <a:cubicBezTo>
                    <a:pt x="112546" y="80410"/>
                    <a:pt x="129842" y="103914"/>
                    <a:pt x="113782" y="136078"/>
                  </a:cubicBezTo>
                  <a:cubicBezTo>
                    <a:pt x="105134" y="154634"/>
                    <a:pt x="79188" y="180612"/>
                    <a:pt x="39652" y="160819"/>
                  </a:cubicBezTo>
                  <a:cubicBezTo>
                    <a:pt x="17414" y="149685"/>
                    <a:pt x="1352" y="126181"/>
                    <a:pt x="13708" y="97728"/>
                  </a:cubicBezTo>
                  <a:lnTo>
                    <a:pt x="40888" y="110099"/>
                  </a:lnTo>
                  <a:cubicBezTo>
                    <a:pt x="37182" y="123707"/>
                    <a:pt x="39652" y="133603"/>
                    <a:pt x="50772" y="139789"/>
                  </a:cubicBezTo>
                  <a:cubicBezTo>
                    <a:pt x="64362" y="145974"/>
                    <a:pt x="77952" y="138552"/>
                    <a:pt x="85366" y="123707"/>
                  </a:cubicBezTo>
                  <a:cubicBezTo>
                    <a:pt x="91542" y="111336"/>
                    <a:pt x="91542" y="96491"/>
                    <a:pt x="76718" y="89069"/>
                  </a:cubicBezTo>
                  <a:cubicBezTo>
                    <a:pt x="73010" y="87832"/>
                    <a:pt x="63126" y="82884"/>
                    <a:pt x="53242" y="89069"/>
                  </a:cubicBezTo>
                  <a:lnTo>
                    <a:pt x="29768" y="76698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96" name="Freeform: Shape 495">
              <a:extLst>
                <a:ext uri="{FF2B5EF4-FFF2-40B4-BE49-F238E27FC236}">
                  <a16:creationId xmlns:a16="http://schemas.microsoft.com/office/drawing/2014/main" id="{1EF04907-0BD4-4AA5-B35F-4BC29AD5B23E}"/>
                </a:ext>
              </a:extLst>
            </p:cNvPr>
            <p:cNvSpPr/>
            <p:nvPr/>
          </p:nvSpPr>
          <p:spPr>
            <a:xfrm>
              <a:off x="20678147" y="7223145"/>
              <a:ext cx="124623" cy="4336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1" h="349">
                  <a:moveTo>
                    <a:pt x="91" y="349"/>
                  </a:moveTo>
                  <a:cubicBezTo>
                    <a:pt x="86" y="349"/>
                    <a:pt x="82" y="346"/>
                    <a:pt x="80" y="341"/>
                  </a:cubicBezTo>
                  <a:lnTo>
                    <a:pt x="1" y="12"/>
                  </a:lnTo>
                  <a:cubicBezTo>
                    <a:pt x="-1" y="7"/>
                    <a:pt x="3" y="1"/>
                    <a:pt x="8" y="0"/>
                  </a:cubicBezTo>
                  <a:cubicBezTo>
                    <a:pt x="14" y="-1"/>
                    <a:pt x="19" y="2"/>
                    <a:pt x="21" y="7"/>
                  </a:cubicBezTo>
                  <a:lnTo>
                    <a:pt x="101" y="336"/>
                  </a:lnTo>
                  <a:cubicBezTo>
                    <a:pt x="102" y="341"/>
                    <a:pt x="99" y="347"/>
                    <a:pt x="93" y="349"/>
                  </a:cubicBezTo>
                  <a:cubicBezTo>
                    <a:pt x="92" y="349"/>
                    <a:pt x="91" y="349"/>
                    <a:pt x="91" y="34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97" name="Freeform: Shape 496">
              <a:extLst>
                <a:ext uri="{FF2B5EF4-FFF2-40B4-BE49-F238E27FC236}">
                  <a16:creationId xmlns:a16="http://schemas.microsoft.com/office/drawing/2014/main" id="{F3C6032E-C3C9-4AD9-844D-328C8A2597CC}"/>
                </a:ext>
              </a:extLst>
            </p:cNvPr>
            <p:cNvSpPr/>
            <p:nvPr/>
          </p:nvSpPr>
          <p:spPr>
            <a:xfrm>
              <a:off x="20484978" y="6967668"/>
              <a:ext cx="370130" cy="3701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8" h="298">
                  <a:moveTo>
                    <a:pt x="294" y="114"/>
                  </a:moveTo>
                  <a:cubicBezTo>
                    <a:pt x="313" y="194"/>
                    <a:pt x="264" y="275"/>
                    <a:pt x="184" y="294"/>
                  </a:cubicBezTo>
                  <a:cubicBezTo>
                    <a:pt x="104" y="313"/>
                    <a:pt x="23" y="264"/>
                    <a:pt x="4" y="184"/>
                  </a:cubicBezTo>
                  <a:cubicBezTo>
                    <a:pt x="-15" y="105"/>
                    <a:pt x="34" y="24"/>
                    <a:pt x="114" y="4"/>
                  </a:cubicBezTo>
                  <a:cubicBezTo>
                    <a:pt x="193" y="-15"/>
                    <a:pt x="274" y="34"/>
                    <a:pt x="294" y="114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98" name="Freeform: Shape 497">
              <a:extLst>
                <a:ext uri="{FF2B5EF4-FFF2-40B4-BE49-F238E27FC236}">
                  <a16:creationId xmlns:a16="http://schemas.microsoft.com/office/drawing/2014/main" id="{D8D1F91D-3403-4EA3-92D1-61B209143D1D}"/>
                </a:ext>
              </a:extLst>
            </p:cNvPr>
            <p:cNvSpPr/>
            <p:nvPr/>
          </p:nvSpPr>
          <p:spPr>
            <a:xfrm>
              <a:off x="20472515" y="6956452"/>
              <a:ext cx="395055" cy="3950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8" h="318">
                  <a:moveTo>
                    <a:pt x="159" y="21"/>
                  </a:moveTo>
                  <a:cubicBezTo>
                    <a:pt x="148" y="21"/>
                    <a:pt x="137" y="22"/>
                    <a:pt x="126" y="24"/>
                  </a:cubicBezTo>
                  <a:cubicBezTo>
                    <a:pt x="90" y="33"/>
                    <a:pt x="59" y="55"/>
                    <a:pt x="40" y="87"/>
                  </a:cubicBezTo>
                  <a:cubicBezTo>
                    <a:pt x="21" y="119"/>
                    <a:pt x="15" y="156"/>
                    <a:pt x="24" y="192"/>
                  </a:cubicBezTo>
                  <a:cubicBezTo>
                    <a:pt x="33" y="228"/>
                    <a:pt x="55" y="258"/>
                    <a:pt x="87" y="277"/>
                  </a:cubicBezTo>
                  <a:cubicBezTo>
                    <a:pt x="118" y="297"/>
                    <a:pt x="156" y="303"/>
                    <a:pt x="192" y="294"/>
                  </a:cubicBezTo>
                  <a:cubicBezTo>
                    <a:pt x="266" y="276"/>
                    <a:pt x="312" y="201"/>
                    <a:pt x="294" y="126"/>
                  </a:cubicBezTo>
                  <a:cubicBezTo>
                    <a:pt x="278" y="63"/>
                    <a:pt x="221" y="21"/>
                    <a:pt x="159" y="21"/>
                  </a:cubicBezTo>
                  <a:close/>
                  <a:moveTo>
                    <a:pt x="159" y="318"/>
                  </a:moveTo>
                  <a:cubicBezTo>
                    <a:pt x="129" y="318"/>
                    <a:pt x="101" y="310"/>
                    <a:pt x="76" y="295"/>
                  </a:cubicBezTo>
                  <a:cubicBezTo>
                    <a:pt x="39" y="273"/>
                    <a:pt x="14" y="238"/>
                    <a:pt x="4" y="197"/>
                  </a:cubicBezTo>
                  <a:cubicBezTo>
                    <a:pt x="-6" y="156"/>
                    <a:pt x="1" y="113"/>
                    <a:pt x="23" y="76"/>
                  </a:cubicBezTo>
                  <a:cubicBezTo>
                    <a:pt x="45" y="40"/>
                    <a:pt x="80" y="14"/>
                    <a:pt x="121" y="5"/>
                  </a:cubicBezTo>
                  <a:cubicBezTo>
                    <a:pt x="206" y="-16"/>
                    <a:pt x="293" y="36"/>
                    <a:pt x="313" y="121"/>
                  </a:cubicBezTo>
                  <a:cubicBezTo>
                    <a:pt x="334" y="207"/>
                    <a:pt x="282" y="293"/>
                    <a:pt x="197" y="314"/>
                  </a:cubicBezTo>
                  <a:cubicBezTo>
                    <a:pt x="184" y="317"/>
                    <a:pt x="171" y="318"/>
                    <a:pt x="159" y="31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0" name="Freeform: Shape 549">
              <a:extLst>
                <a:ext uri="{FF2B5EF4-FFF2-40B4-BE49-F238E27FC236}">
                  <a16:creationId xmlns:a16="http://schemas.microsoft.com/office/drawing/2014/main" id="{F5AC5611-01D5-4889-9E7A-1DD80093FA67}"/>
                </a:ext>
              </a:extLst>
            </p:cNvPr>
            <p:cNvSpPr/>
            <p:nvPr/>
          </p:nvSpPr>
          <p:spPr>
            <a:xfrm>
              <a:off x="20565548" y="7024995"/>
              <a:ext cx="185057" cy="254231"/>
            </a:xfrm>
            <a:custGeom>
              <a:avLst/>
              <a:gdLst>
                <a:gd name="connsiteX0" fmla="*/ 155244 w 185057"/>
                <a:gd name="connsiteY0" fmla="*/ 202606 h 254231"/>
                <a:gd name="connsiteX1" fmla="*/ 160172 w 185057"/>
                <a:gd name="connsiteY1" fmla="*/ 230877 h 254231"/>
                <a:gd name="connsiteX2" fmla="*/ 155244 w 185057"/>
                <a:gd name="connsiteY2" fmla="*/ 202606 h 254231"/>
                <a:gd name="connsiteX3" fmla="*/ 152778 w 185057"/>
                <a:gd name="connsiteY3" fmla="*/ 191544 h 254231"/>
                <a:gd name="connsiteX4" fmla="*/ 162638 w 185057"/>
                <a:gd name="connsiteY4" fmla="*/ 241940 h 254231"/>
                <a:gd name="connsiteX5" fmla="*/ 152778 w 185057"/>
                <a:gd name="connsiteY5" fmla="*/ 191544 h 254231"/>
                <a:gd name="connsiteX6" fmla="*/ 87462 w 185057"/>
                <a:gd name="connsiteY6" fmla="*/ 187856 h 254231"/>
                <a:gd name="connsiteX7" fmla="*/ 93624 w 185057"/>
                <a:gd name="connsiteY7" fmla="*/ 216127 h 254231"/>
                <a:gd name="connsiteX8" fmla="*/ 87462 w 185057"/>
                <a:gd name="connsiteY8" fmla="*/ 187856 h 254231"/>
                <a:gd name="connsiteX9" fmla="*/ 84998 w 185057"/>
                <a:gd name="connsiteY9" fmla="*/ 176794 h 254231"/>
                <a:gd name="connsiteX10" fmla="*/ 94856 w 185057"/>
                <a:gd name="connsiteY10" fmla="*/ 227190 h 254231"/>
                <a:gd name="connsiteX11" fmla="*/ 84998 w 185057"/>
                <a:gd name="connsiteY11" fmla="*/ 176794 h 254231"/>
                <a:gd name="connsiteX12" fmla="*/ 141688 w 185057"/>
                <a:gd name="connsiteY12" fmla="*/ 164502 h 254231"/>
                <a:gd name="connsiteX13" fmla="*/ 119504 w 185057"/>
                <a:gd name="connsiteY13" fmla="*/ 251773 h 254231"/>
                <a:gd name="connsiteX14" fmla="*/ 107180 w 185057"/>
                <a:gd name="connsiteY14" fmla="*/ 254231 h 254231"/>
                <a:gd name="connsiteX15" fmla="*/ 129364 w 185057"/>
                <a:gd name="connsiteY15" fmla="*/ 166961 h 254231"/>
                <a:gd name="connsiteX16" fmla="*/ 141688 w 185057"/>
                <a:gd name="connsiteY16" fmla="*/ 164502 h 254231"/>
                <a:gd name="connsiteX17" fmla="*/ 29978 w 185057"/>
                <a:gd name="connsiteY17" fmla="*/ 28652 h 254231"/>
                <a:gd name="connsiteX18" fmla="*/ 80442 w 185057"/>
                <a:gd name="connsiteY18" fmla="*/ 57045 h 254231"/>
                <a:gd name="connsiteX19" fmla="*/ 64442 w 185057"/>
                <a:gd name="connsiteY19" fmla="*/ 101486 h 254231"/>
                <a:gd name="connsiteX20" fmla="*/ 43518 w 185057"/>
                <a:gd name="connsiteY20" fmla="*/ 129878 h 254231"/>
                <a:gd name="connsiteX21" fmla="*/ 95212 w 185057"/>
                <a:gd name="connsiteY21" fmla="*/ 117534 h 254231"/>
                <a:gd name="connsiteX22" fmla="*/ 100136 w 185057"/>
                <a:gd name="connsiteY22" fmla="*/ 138520 h 254231"/>
                <a:gd name="connsiteX23" fmla="*/ 20132 w 185057"/>
                <a:gd name="connsiteY23" fmla="*/ 158271 h 254231"/>
                <a:gd name="connsiteX24" fmla="*/ 13978 w 185057"/>
                <a:gd name="connsiteY24" fmla="*/ 134816 h 254231"/>
                <a:gd name="connsiteX25" fmla="*/ 36132 w 185057"/>
                <a:gd name="connsiteY25" fmla="*/ 103954 h 254231"/>
                <a:gd name="connsiteX26" fmla="*/ 57056 w 185057"/>
                <a:gd name="connsiteY26" fmla="*/ 60748 h 254231"/>
                <a:gd name="connsiteX27" fmla="*/ 36132 w 185057"/>
                <a:gd name="connsiteY27" fmla="*/ 48403 h 254231"/>
                <a:gd name="connsiteX28" fmla="*/ 25054 w 185057"/>
                <a:gd name="connsiteY28" fmla="*/ 74327 h 254231"/>
                <a:gd name="connsiteX29" fmla="*/ 1668 w 185057"/>
                <a:gd name="connsiteY29" fmla="*/ 80500 h 254231"/>
                <a:gd name="connsiteX30" fmla="*/ 29978 w 185057"/>
                <a:gd name="connsiteY30" fmla="*/ 28652 h 254231"/>
                <a:gd name="connsiteX31" fmla="*/ 159036 w 185057"/>
                <a:gd name="connsiteY31" fmla="*/ 0 h 254231"/>
                <a:gd name="connsiteX32" fmla="*/ 165190 w 185057"/>
                <a:gd name="connsiteY32" fmla="*/ 19752 h 254231"/>
                <a:gd name="connsiteX33" fmla="*/ 113502 w 185057"/>
                <a:gd name="connsiteY33" fmla="*/ 32097 h 254231"/>
                <a:gd name="connsiteX34" fmla="*/ 119656 w 185057"/>
                <a:gd name="connsiteY34" fmla="*/ 58020 h 254231"/>
                <a:gd name="connsiteX35" fmla="*/ 138116 w 185057"/>
                <a:gd name="connsiteY35" fmla="*/ 46910 h 254231"/>
                <a:gd name="connsiteX36" fmla="*/ 183650 w 185057"/>
                <a:gd name="connsiteY36" fmla="*/ 76537 h 254231"/>
                <a:gd name="connsiteX37" fmla="*/ 150422 w 185057"/>
                <a:gd name="connsiteY37" fmla="*/ 129620 h 254231"/>
                <a:gd name="connsiteX38" fmla="*/ 102426 w 185057"/>
                <a:gd name="connsiteY38" fmla="*/ 103696 h 254231"/>
                <a:gd name="connsiteX39" fmla="*/ 127040 w 185057"/>
                <a:gd name="connsiteY39" fmla="*/ 98758 h 254231"/>
                <a:gd name="connsiteX40" fmla="*/ 146730 w 185057"/>
                <a:gd name="connsiteY40" fmla="*/ 109868 h 254231"/>
                <a:gd name="connsiteX41" fmla="*/ 159036 w 185057"/>
                <a:gd name="connsiteY41" fmla="*/ 83944 h 254231"/>
                <a:gd name="connsiteX42" fmla="*/ 136884 w 185057"/>
                <a:gd name="connsiteY42" fmla="*/ 66662 h 254231"/>
                <a:gd name="connsiteX43" fmla="*/ 123348 w 185057"/>
                <a:gd name="connsiteY43" fmla="*/ 79006 h 254231"/>
                <a:gd name="connsiteX44" fmla="*/ 102426 w 185057"/>
                <a:gd name="connsiteY44" fmla="*/ 82710 h 254231"/>
                <a:gd name="connsiteX45" fmla="*/ 86428 w 185057"/>
                <a:gd name="connsiteY45" fmla="*/ 17283 h 254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85057" h="254231">
                  <a:moveTo>
                    <a:pt x="155244" y="202606"/>
                  </a:moveTo>
                  <a:cubicBezTo>
                    <a:pt x="146616" y="205065"/>
                    <a:pt x="151546" y="233335"/>
                    <a:pt x="160172" y="230877"/>
                  </a:cubicBezTo>
                  <a:cubicBezTo>
                    <a:pt x="168800" y="228419"/>
                    <a:pt x="165102" y="201377"/>
                    <a:pt x="155244" y="202606"/>
                  </a:cubicBezTo>
                  <a:close/>
                  <a:moveTo>
                    <a:pt x="152778" y="191544"/>
                  </a:moveTo>
                  <a:cubicBezTo>
                    <a:pt x="181124" y="182940"/>
                    <a:pt x="189750" y="237023"/>
                    <a:pt x="162638" y="241940"/>
                  </a:cubicBezTo>
                  <a:cubicBezTo>
                    <a:pt x="134294" y="250544"/>
                    <a:pt x="125666" y="196461"/>
                    <a:pt x="152778" y="191544"/>
                  </a:cubicBezTo>
                  <a:close/>
                  <a:moveTo>
                    <a:pt x="87462" y="187856"/>
                  </a:moveTo>
                  <a:cubicBezTo>
                    <a:pt x="78836" y="190315"/>
                    <a:pt x="83766" y="217356"/>
                    <a:pt x="93624" y="216127"/>
                  </a:cubicBezTo>
                  <a:cubicBezTo>
                    <a:pt x="101018" y="213669"/>
                    <a:pt x="97322" y="186627"/>
                    <a:pt x="87462" y="187856"/>
                  </a:cubicBezTo>
                  <a:close/>
                  <a:moveTo>
                    <a:pt x="84998" y="176794"/>
                  </a:moveTo>
                  <a:cubicBezTo>
                    <a:pt x="113342" y="169419"/>
                    <a:pt x="123202" y="222273"/>
                    <a:pt x="94856" y="227190"/>
                  </a:cubicBezTo>
                  <a:cubicBezTo>
                    <a:pt x="66512" y="235794"/>
                    <a:pt x="57886" y="181711"/>
                    <a:pt x="84998" y="176794"/>
                  </a:cubicBezTo>
                  <a:close/>
                  <a:moveTo>
                    <a:pt x="141688" y="164502"/>
                  </a:moveTo>
                  <a:cubicBezTo>
                    <a:pt x="135526" y="187856"/>
                    <a:pt x="124434" y="228419"/>
                    <a:pt x="119504" y="251773"/>
                  </a:cubicBezTo>
                  <a:cubicBezTo>
                    <a:pt x="114574" y="253002"/>
                    <a:pt x="113342" y="253002"/>
                    <a:pt x="107180" y="254231"/>
                  </a:cubicBezTo>
                  <a:cubicBezTo>
                    <a:pt x="112110" y="234565"/>
                    <a:pt x="123202" y="187856"/>
                    <a:pt x="129364" y="166961"/>
                  </a:cubicBezTo>
                  <a:cubicBezTo>
                    <a:pt x="134294" y="165731"/>
                    <a:pt x="135526" y="165731"/>
                    <a:pt x="141688" y="164502"/>
                  </a:cubicBezTo>
                  <a:close/>
                  <a:moveTo>
                    <a:pt x="29978" y="28652"/>
                  </a:moveTo>
                  <a:cubicBezTo>
                    <a:pt x="53364" y="23714"/>
                    <a:pt x="74288" y="32355"/>
                    <a:pt x="80442" y="57045"/>
                  </a:cubicBezTo>
                  <a:cubicBezTo>
                    <a:pt x="86596" y="78031"/>
                    <a:pt x="74288" y="90375"/>
                    <a:pt x="64442" y="101486"/>
                  </a:cubicBezTo>
                  <a:cubicBezTo>
                    <a:pt x="52134" y="116299"/>
                    <a:pt x="44748" y="123706"/>
                    <a:pt x="43518" y="129878"/>
                  </a:cubicBezTo>
                  <a:lnTo>
                    <a:pt x="95212" y="117534"/>
                  </a:lnTo>
                  <a:lnTo>
                    <a:pt x="100136" y="138520"/>
                  </a:lnTo>
                  <a:lnTo>
                    <a:pt x="20132" y="158271"/>
                  </a:lnTo>
                  <a:lnTo>
                    <a:pt x="13978" y="134816"/>
                  </a:lnTo>
                  <a:cubicBezTo>
                    <a:pt x="16438" y="127409"/>
                    <a:pt x="27516" y="113830"/>
                    <a:pt x="36132" y="103954"/>
                  </a:cubicBezTo>
                  <a:cubicBezTo>
                    <a:pt x="53364" y="82968"/>
                    <a:pt x="60750" y="74327"/>
                    <a:pt x="57056" y="60748"/>
                  </a:cubicBezTo>
                  <a:cubicBezTo>
                    <a:pt x="55826" y="53341"/>
                    <a:pt x="47210" y="45934"/>
                    <a:pt x="36132" y="48403"/>
                  </a:cubicBezTo>
                  <a:cubicBezTo>
                    <a:pt x="20132" y="53341"/>
                    <a:pt x="22594" y="66920"/>
                    <a:pt x="25054" y="74327"/>
                  </a:cubicBezTo>
                  <a:lnTo>
                    <a:pt x="1668" y="80500"/>
                  </a:lnTo>
                  <a:cubicBezTo>
                    <a:pt x="-6948" y="42231"/>
                    <a:pt x="20132" y="32355"/>
                    <a:pt x="29978" y="28652"/>
                  </a:cubicBezTo>
                  <a:close/>
                  <a:moveTo>
                    <a:pt x="159036" y="0"/>
                  </a:moveTo>
                  <a:lnTo>
                    <a:pt x="165190" y="19752"/>
                  </a:lnTo>
                  <a:lnTo>
                    <a:pt x="113502" y="32097"/>
                  </a:lnTo>
                  <a:lnTo>
                    <a:pt x="119656" y="58020"/>
                  </a:lnTo>
                  <a:cubicBezTo>
                    <a:pt x="122116" y="54317"/>
                    <a:pt x="125808" y="49379"/>
                    <a:pt x="138116" y="46910"/>
                  </a:cubicBezTo>
                  <a:cubicBezTo>
                    <a:pt x="154114" y="43207"/>
                    <a:pt x="176266" y="49379"/>
                    <a:pt x="183650" y="76537"/>
                  </a:cubicBezTo>
                  <a:cubicBezTo>
                    <a:pt x="187342" y="92586"/>
                    <a:pt x="186110" y="120978"/>
                    <a:pt x="150422" y="129620"/>
                  </a:cubicBezTo>
                  <a:cubicBezTo>
                    <a:pt x="131962" y="134558"/>
                    <a:pt x="109810" y="127151"/>
                    <a:pt x="102426" y="103696"/>
                  </a:cubicBezTo>
                  <a:lnTo>
                    <a:pt x="127040" y="98758"/>
                  </a:lnTo>
                  <a:cubicBezTo>
                    <a:pt x="129500" y="107399"/>
                    <a:pt x="136884" y="113572"/>
                    <a:pt x="146730" y="109868"/>
                  </a:cubicBezTo>
                  <a:cubicBezTo>
                    <a:pt x="159036" y="107399"/>
                    <a:pt x="162728" y="96289"/>
                    <a:pt x="159036" y="83944"/>
                  </a:cubicBezTo>
                  <a:cubicBezTo>
                    <a:pt x="157806" y="72834"/>
                    <a:pt x="149192" y="62958"/>
                    <a:pt x="136884" y="66662"/>
                  </a:cubicBezTo>
                  <a:cubicBezTo>
                    <a:pt x="134424" y="66662"/>
                    <a:pt x="125808" y="69131"/>
                    <a:pt x="123348" y="79006"/>
                  </a:cubicBezTo>
                  <a:lnTo>
                    <a:pt x="102426" y="82710"/>
                  </a:lnTo>
                  <a:lnTo>
                    <a:pt x="86428" y="17283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02" name="Freeform: Shape 501">
              <a:extLst>
                <a:ext uri="{FF2B5EF4-FFF2-40B4-BE49-F238E27FC236}">
                  <a16:creationId xmlns:a16="http://schemas.microsoft.com/office/drawing/2014/main" id="{A11955D7-9C8C-4A51-9440-B287DEED4C7A}"/>
                </a:ext>
              </a:extLst>
            </p:cNvPr>
            <p:cNvSpPr/>
            <p:nvPr/>
          </p:nvSpPr>
          <p:spPr>
            <a:xfrm>
              <a:off x="20396499" y="7694216"/>
              <a:ext cx="817527" cy="704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57" h="566">
                  <a:moveTo>
                    <a:pt x="23" y="0"/>
                  </a:moveTo>
                  <a:lnTo>
                    <a:pt x="638" y="82"/>
                  </a:lnTo>
                  <a:cubicBezTo>
                    <a:pt x="651" y="83"/>
                    <a:pt x="659" y="95"/>
                    <a:pt x="656" y="107"/>
                  </a:cubicBezTo>
                  <a:lnTo>
                    <a:pt x="544" y="550"/>
                  </a:lnTo>
                  <a:cubicBezTo>
                    <a:pt x="543" y="560"/>
                    <a:pt x="534" y="566"/>
                    <a:pt x="524" y="566"/>
                  </a:cubicBezTo>
                  <a:lnTo>
                    <a:pt x="111" y="556"/>
                  </a:lnTo>
                  <a:cubicBezTo>
                    <a:pt x="102" y="556"/>
                    <a:pt x="94" y="550"/>
                    <a:pt x="92" y="540"/>
                  </a:cubicBezTo>
                  <a:lnTo>
                    <a:pt x="0" y="24"/>
                  </a:lnTo>
                  <a:cubicBezTo>
                    <a:pt x="-2" y="11"/>
                    <a:pt x="9" y="-1"/>
                    <a:pt x="23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03" name="Freeform: Shape 502">
              <a:extLst>
                <a:ext uri="{FF2B5EF4-FFF2-40B4-BE49-F238E27FC236}">
                  <a16:creationId xmlns:a16="http://schemas.microsoft.com/office/drawing/2014/main" id="{0ED04568-4955-4D79-8283-C207551F2D07}"/>
                </a:ext>
              </a:extLst>
            </p:cNvPr>
            <p:cNvSpPr/>
            <p:nvPr/>
          </p:nvSpPr>
          <p:spPr>
            <a:xfrm>
              <a:off x="20384037" y="7681754"/>
              <a:ext cx="842451" cy="7290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7" h="586">
                  <a:moveTo>
                    <a:pt x="31" y="21"/>
                  </a:moveTo>
                  <a:cubicBezTo>
                    <a:pt x="28" y="21"/>
                    <a:pt x="26" y="21"/>
                    <a:pt x="24" y="24"/>
                  </a:cubicBezTo>
                  <a:cubicBezTo>
                    <a:pt x="22" y="26"/>
                    <a:pt x="20" y="30"/>
                    <a:pt x="21" y="32"/>
                  </a:cubicBezTo>
                  <a:lnTo>
                    <a:pt x="113" y="548"/>
                  </a:lnTo>
                  <a:cubicBezTo>
                    <a:pt x="114" y="553"/>
                    <a:pt x="118" y="556"/>
                    <a:pt x="122" y="557"/>
                  </a:cubicBezTo>
                  <a:lnTo>
                    <a:pt x="536" y="565"/>
                  </a:lnTo>
                  <a:cubicBezTo>
                    <a:pt x="541" y="566"/>
                    <a:pt x="544" y="563"/>
                    <a:pt x="545" y="558"/>
                  </a:cubicBezTo>
                  <a:lnTo>
                    <a:pt x="657" y="114"/>
                  </a:lnTo>
                  <a:cubicBezTo>
                    <a:pt x="658" y="112"/>
                    <a:pt x="657" y="108"/>
                    <a:pt x="655" y="106"/>
                  </a:cubicBezTo>
                  <a:cubicBezTo>
                    <a:pt x="654" y="103"/>
                    <a:pt x="652" y="102"/>
                    <a:pt x="648" y="102"/>
                  </a:cubicBezTo>
                  <a:lnTo>
                    <a:pt x="33" y="21"/>
                  </a:lnTo>
                  <a:cubicBezTo>
                    <a:pt x="32" y="21"/>
                    <a:pt x="31" y="21"/>
                    <a:pt x="31" y="21"/>
                  </a:cubicBezTo>
                  <a:close/>
                  <a:moveTo>
                    <a:pt x="536" y="586"/>
                  </a:moveTo>
                  <a:lnTo>
                    <a:pt x="535" y="586"/>
                  </a:lnTo>
                  <a:lnTo>
                    <a:pt x="122" y="577"/>
                  </a:lnTo>
                  <a:cubicBezTo>
                    <a:pt x="108" y="577"/>
                    <a:pt x="96" y="566"/>
                    <a:pt x="93" y="552"/>
                  </a:cubicBezTo>
                  <a:lnTo>
                    <a:pt x="1" y="36"/>
                  </a:lnTo>
                  <a:cubicBezTo>
                    <a:pt x="-1" y="26"/>
                    <a:pt x="2" y="17"/>
                    <a:pt x="9" y="9"/>
                  </a:cubicBezTo>
                  <a:cubicBezTo>
                    <a:pt x="15" y="3"/>
                    <a:pt x="25" y="-1"/>
                    <a:pt x="35" y="0"/>
                  </a:cubicBezTo>
                  <a:lnTo>
                    <a:pt x="651" y="82"/>
                  </a:lnTo>
                  <a:cubicBezTo>
                    <a:pt x="659" y="83"/>
                    <a:pt x="667" y="88"/>
                    <a:pt x="672" y="94"/>
                  </a:cubicBezTo>
                  <a:cubicBezTo>
                    <a:pt x="677" y="102"/>
                    <a:pt x="679" y="111"/>
                    <a:pt x="676" y="119"/>
                  </a:cubicBezTo>
                  <a:lnTo>
                    <a:pt x="566" y="563"/>
                  </a:lnTo>
                  <a:cubicBezTo>
                    <a:pt x="562" y="577"/>
                    <a:pt x="550" y="586"/>
                    <a:pt x="536" y="58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04" name="Freeform: Shape 503">
              <a:extLst>
                <a:ext uri="{FF2B5EF4-FFF2-40B4-BE49-F238E27FC236}">
                  <a16:creationId xmlns:a16="http://schemas.microsoft.com/office/drawing/2014/main" id="{74F0A68D-7661-47B8-BD2F-6703F20156F1}"/>
                </a:ext>
              </a:extLst>
            </p:cNvPr>
            <p:cNvSpPr/>
            <p:nvPr/>
          </p:nvSpPr>
          <p:spPr>
            <a:xfrm>
              <a:off x="20361604" y="7671788"/>
              <a:ext cx="897285" cy="2155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1" h="174">
                  <a:moveTo>
                    <a:pt x="32" y="0"/>
                  </a:moveTo>
                  <a:lnTo>
                    <a:pt x="701" y="90"/>
                  </a:lnTo>
                  <a:cubicBezTo>
                    <a:pt x="714" y="91"/>
                    <a:pt x="723" y="104"/>
                    <a:pt x="721" y="117"/>
                  </a:cubicBezTo>
                  <a:lnTo>
                    <a:pt x="713" y="155"/>
                  </a:lnTo>
                  <a:cubicBezTo>
                    <a:pt x="711" y="167"/>
                    <a:pt x="700" y="175"/>
                    <a:pt x="687" y="174"/>
                  </a:cubicBezTo>
                  <a:lnTo>
                    <a:pt x="21" y="91"/>
                  </a:lnTo>
                  <a:cubicBezTo>
                    <a:pt x="8" y="90"/>
                    <a:pt x="-1" y="79"/>
                    <a:pt x="0" y="66"/>
                  </a:cubicBezTo>
                  <a:lnTo>
                    <a:pt x="5" y="20"/>
                  </a:lnTo>
                  <a:cubicBezTo>
                    <a:pt x="7" y="7"/>
                    <a:pt x="19" y="-2"/>
                    <a:pt x="32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05" name="Freeform: Shape 504">
              <a:extLst>
                <a:ext uri="{FF2B5EF4-FFF2-40B4-BE49-F238E27FC236}">
                  <a16:creationId xmlns:a16="http://schemas.microsoft.com/office/drawing/2014/main" id="{9196E72C-9339-461F-AA74-E1C108E547B1}"/>
                </a:ext>
              </a:extLst>
            </p:cNvPr>
            <p:cNvSpPr/>
            <p:nvPr/>
          </p:nvSpPr>
          <p:spPr>
            <a:xfrm>
              <a:off x="20361604" y="7671788"/>
              <a:ext cx="897285" cy="2155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1" h="174">
                  <a:moveTo>
                    <a:pt x="32" y="0"/>
                  </a:moveTo>
                  <a:lnTo>
                    <a:pt x="701" y="90"/>
                  </a:lnTo>
                  <a:cubicBezTo>
                    <a:pt x="714" y="91"/>
                    <a:pt x="723" y="104"/>
                    <a:pt x="721" y="117"/>
                  </a:cubicBezTo>
                  <a:lnTo>
                    <a:pt x="713" y="155"/>
                  </a:lnTo>
                  <a:cubicBezTo>
                    <a:pt x="711" y="167"/>
                    <a:pt x="700" y="175"/>
                    <a:pt x="687" y="174"/>
                  </a:cubicBezTo>
                  <a:lnTo>
                    <a:pt x="21" y="91"/>
                  </a:lnTo>
                  <a:cubicBezTo>
                    <a:pt x="8" y="90"/>
                    <a:pt x="-1" y="79"/>
                    <a:pt x="0" y="66"/>
                  </a:cubicBezTo>
                  <a:lnTo>
                    <a:pt x="5" y="20"/>
                  </a:lnTo>
                  <a:cubicBezTo>
                    <a:pt x="7" y="7"/>
                    <a:pt x="19" y="-2"/>
                    <a:pt x="32" y="0"/>
                  </a:cubicBezTo>
                  <a:close/>
                </a:path>
              </a:pathLst>
            </a:custGeom>
            <a:solidFill>
              <a:schemeClr val="accent3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06" name="Freeform: Shape 505">
              <a:extLst>
                <a:ext uri="{FF2B5EF4-FFF2-40B4-BE49-F238E27FC236}">
                  <a16:creationId xmlns:a16="http://schemas.microsoft.com/office/drawing/2014/main" id="{1148831F-569B-4EC0-97A9-1EB883138732}"/>
                </a:ext>
              </a:extLst>
            </p:cNvPr>
            <p:cNvSpPr/>
            <p:nvPr/>
          </p:nvSpPr>
          <p:spPr>
            <a:xfrm>
              <a:off x="20349142" y="7658079"/>
              <a:ext cx="923456" cy="2417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2" h="195">
                  <a:moveTo>
                    <a:pt x="39" y="21"/>
                  </a:moveTo>
                  <a:cubicBezTo>
                    <a:pt x="36" y="21"/>
                    <a:pt x="33" y="22"/>
                    <a:pt x="31" y="23"/>
                  </a:cubicBezTo>
                  <a:cubicBezTo>
                    <a:pt x="28" y="25"/>
                    <a:pt x="26" y="28"/>
                    <a:pt x="26" y="32"/>
                  </a:cubicBezTo>
                  <a:lnTo>
                    <a:pt x="21" y="78"/>
                  </a:lnTo>
                  <a:cubicBezTo>
                    <a:pt x="20" y="85"/>
                    <a:pt x="25" y="91"/>
                    <a:pt x="32" y="92"/>
                  </a:cubicBezTo>
                  <a:lnTo>
                    <a:pt x="698" y="174"/>
                  </a:lnTo>
                  <a:cubicBezTo>
                    <a:pt x="705" y="175"/>
                    <a:pt x="711" y="171"/>
                    <a:pt x="713" y="164"/>
                  </a:cubicBezTo>
                  <a:lnTo>
                    <a:pt x="721" y="126"/>
                  </a:lnTo>
                  <a:cubicBezTo>
                    <a:pt x="722" y="122"/>
                    <a:pt x="721" y="119"/>
                    <a:pt x="719" y="116"/>
                  </a:cubicBezTo>
                  <a:cubicBezTo>
                    <a:pt x="716" y="113"/>
                    <a:pt x="713" y="111"/>
                    <a:pt x="710" y="111"/>
                  </a:cubicBezTo>
                  <a:lnTo>
                    <a:pt x="41" y="21"/>
                  </a:lnTo>
                  <a:cubicBezTo>
                    <a:pt x="40" y="21"/>
                    <a:pt x="39" y="21"/>
                    <a:pt x="39" y="21"/>
                  </a:cubicBezTo>
                  <a:close/>
                  <a:moveTo>
                    <a:pt x="700" y="195"/>
                  </a:moveTo>
                  <a:cubicBezTo>
                    <a:pt x="698" y="195"/>
                    <a:pt x="697" y="195"/>
                    <a:pt x="696" y="195"/>
                  </a:cubicBezTo>
                  <a:lnTo>
                    <a:pt x="30" y="113"/>
                  </a:lnTo>
                  <a:cubicBezTo>
                    <a:pt x="11" y="110"/>
                    <a:pt x="-2" y="94"/>
                    <a:pt x="0" y="75"/>
                  </a:cubicBezTo>
                  <a:lnTo>
                    <a:pt x="6" y="29"/>
                  </a:lnTo>
                  <a:cubicBezTo>
                    <a:pt x="6" y="21"/>
                    <a:pt x="11" y="12"/>
                    <a:pt x="19" y="7"/>
                  </a:cubicBezTo>
                  <a:cubicBezTo>
                    <a:pt x="25" y="1"/>
                    <a:pt x="34" y="-1"/>
                    <a:pt x="44" y="0"/>
                  </a:cubicBezTo>
                  <a:lnTo>
                    <a:pt x="713" y="90"/>
                  </a:lnTo>
                  <a:cubicBezTo>
                    <a:pt x="722" y="91"/>
                    <a:pt x="730" y="97"/>
                    <a:pt x="735" y="104"/>
                  </a:cubicBezTo>
                  <a:cubicBezTo>
                    <a:pt x="741" y="112"/>
                    <a:pt x="743" y="121"/>
                    <a:pt x="741" y="131"/>
                  </a:cubicBezTo>
                  <a:lnTo>
                    <a:pt x="733" y="168"/>
                  </a:lnTo>
                  <a:cubicBezTo>
                    <a:pt x="730" y="184"/>
                    <a:pt x="716" y="195"/>
                    <a:pt x="700" y="19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07" name="Freeform: Shape 506">
              <a:extLst>
                <a:ext uri="{FF2B5EF4-FFF2-40B4-BE49-F238E27FC236}">
                  <a16:creationId xmlns:a16="http://schemas.microsoft.com/office/drawing/2014/main" id="{486C3BB9-1C4E-42F2-8391-ED720E7B44AF}"/>
                </a:ext>
              </a:extLst>
            </p:cNvPr>
            <p:cNvSpPr/>
            <p:nvPr/>
          </p:nvSpPr>
          <p:spPr>
            <a:xfrm>
              <a:off x="20468777" y="7411326"/>
              <a:ext cx="340221" cy="2679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4" h="216">
                  <a:moveTo>
                    <a:pt x="268" y="216"/>
                  </a:moveTo>
                  <a:cubicBezTo>
                    <a:pt x="268" y="216"/>
                    <a:pt x="-34" y="199"/>
                    <a:pt x="3" y="92"/>
                  </a:cubicBezTo>
                  <a:cubicBezTo>
                    <a:pt x="56" y="-61"/>
                    <a:pt x="124" y="-22"/>
                    <a:pt x="274" y="195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08" name="Freeform: Shape 507">
              <a:extLst>
                <a:ext uri="{FF2B5EF4-FFF2-40B4-BE49-F238E27FC236}">
                  <a16:creationId xmlns:a16="http://schemas.microsoft.com/office/drawing/2014/main" id="{C0314A4D-1F44-4191-8763-48DBCE7D262C}"/>
                </a:ext>
              </a:extLst>
            </p:cNvPr>
            <p:cNvSpPr/>
            <p:nvPr/>
          </p:nvSpPr>
          <p:spPr>
            <a:xfrm>
              <a:off x="20458810" y="7401356"/>
              <a:ext cx="360160" cy="2891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33">
                  <a:moveTo>
                    <a:pt x="88" y="15"/>
                  </a:moveTo>
                  <a:cubicBezTo>
                    <a:pt x="86" y="15"/>
                    <a:pt x="84" y="15"/>
                    <a:pt x="82" y="15"/>
                  </a:cubicBezTo>
                  <a:cubicBezTo>
                    <a:pt x="58" y="19"/>
                    <a:pt x="37" y="47"/>
                    <a:pt x="18" y="103"/>
                  </a:cubicBezTo>
                  <a:cubicBezTo>
                    <a:pt x="14" y="116"/>
                    <a:pt x="15" y="129"/>
                    <a:pt x="22" y="140"/>
                  </a:cubicBezTo>
                  <a:cubicBezTo>
                    <a:pt x="61" y="198"/>
                    <a:pt x="235" y="214"/>
                    <a:pt x="270" y="217"/>
                  </a:cubicBezTo>
                  <a:lnTo>
                    <a:pt x="273" y="204"/>
                  </a:lnTo>
                  <a:cubicBezTo>
                    <a:pt x="183" y="72"/>
                    <a:pt x="126" y="15"/>
                    <a:pt x="88" y="15"/>
                  </a:cubicBezTo>
                  <a:close/>
                  <a:moveTo>
                    <a:pt x="282" y="233"/>
                  </a:moveTo>
                  <a:lnTo>
                    <a:pt x="276" y="233"/>
                  </a:lnTo>
                  <a:cubicBezTo>
                    <a:pt x="266" y="232"/>
                    <a:pt x="57" y="219"/>
                    <a:pt x="9" y="149"/>
                  </a:cubicBezTo>
                  <a:cubicBezTo>
                    <a:pt x="-1" y="133"/>
                    <a:pt x="-3" y="116"/>
                    <a:pt x="3" y="98"/>
                  </a:cubicBezTo>
                  <a:cubicBezTo>
                    <a:pt x="25" y="36"/>
                    <a:pt x="50" y="4"/>
                    <a:pt x="80" y="0"/>
                  </a:cubicBezTo>
                  <a:cubicBezTo>
                    <a:pt x="127" y="-6"/>
                    <a:pt x="185" y="50"/>
                    <a:pt x="288" y="198"/>
                  </a:cubicBezTo>
                  <a:lnTo>
                    <a:pt x="290" y="201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09" name="Freeform: Shape 508">
              <a:extLst>
                <a:ext uri="{FF2B5EF4-FFF2-40B4-BE49-F238E27FC236}">
                  <a16:creationId xmlns:a16="http://schemas.microsoft.com/office/drawing/2014/main" id="{F5D29D74-DBFF-4F00-8A5A-675A5F8CA11E}"/>
                </a:ext>
              </a:extLst>
            </p:cNvPr>
            <p:cNvSpPr/>
            <p:nvPr/>
          </p:nvSpPr>
          <p:spPr>
            <a:xfrm>
              <a:off x="20468777" y="7518502"/>
              <a:ext cx="322773" cy="1607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0" h="130">
                  <a:moveTo>
                    <a:pt x="260" y="130"/>
                  </a:moveTo>
                  <a:cubicBezTo>
                    <a:pt x="223" y="106"/>
                    <a:pt x="88" y="18"/>
                    <a:pt x="40" y="2"/>
                  </a:cubicBezTo>
                  <a:cubicBezTo>
                    <a:pt x="22" y="-3"/>
                    <a:pt x="11" y="0"/>
                    <a:pt x="3" y="8"/>
                  </a:cubicBezTo>
                  <a:cubicBezTo>
                    <a:pt x="-29" y="103"/>
                    <a:pt x="213" y="126"/>
                    <a:pt x="260" y="13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10" name="Freeform: Shape 509">
              <a:extLst>
                <a:ext uri="{FF2B5EF4-FFF2-40B4-BE49-F238E27FC236}">
                  <a16:creationId xmlns:a16="http://schemas.microsoft.com/office/drawing/2014/main" id="{A2393491-C8B8-4059-9243-CCB475028732}"/>
                </a:ext>
              </a:extLst>
            </p:cNvPr>
            <p:cNvSpPr/>
            <p:nvPr/>
          </p:nvSpPr>
          <p:spPr>
            <a:xfrm>
              <a:off x="20846388" y="7451205"/>
              <a:ext cx="350190" cy="2442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2" h="197">
                  <a:moveTo>
                    <a:pt x="4" y="197"/>
                  </a:moveTo>
                  <a:cubicBezTo>
                    <a:pt x="4" y="197"/>
                    <a:pt x="306" y="211"/>
                    <a:pt x="281" y="101"/>
                  </a:cubicBezTo>
                  <a:cubicBezTo>
                    <a:pt x="243" y="-57"/>
                    <a:pt x="172" y="-26"/>
                    <a:pt x="0" y="174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11" name="Freeform: Shape 510">
              <a:extLst>
                <a:ext uri="{FF2B5EF4-FFF2-40B4-BE49-F238E27FC236}">
                  <a16:creationId xmlns:a16="http://schemas.microsoft.com/office/drawing/2014/main" id="{F9A6334C-7760-4209-93F4-8AC0D2B8D77B}"/>
                </a:ext>
              </a:extLst>
            </p:cNvPr>
            <p:cNvSpPr/>
            <p:nvPr/>
          </p:nvSpPr>
          <p:spPr>
            <a:xfrm>
              <a:off x="20837661" y="7441235"/>
              <a:ext cx="368884" cy="264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7" h="213">
                  <a:moveTo>
                    <a:pt x="18" y="197"/>
                  </a:moveTo>
                  <a:cubicBezTo>
                    <a:pt x="53" y="198"/>
                    <a:pt x="228" y="200"/>
                    <a:pt x="272" y="147"/>
                  </a:cubicBezTo>
                  <a:cubicBezTo>
                    <a:pt x="280" y="137"/>
                    <a:pt x="283" y="124"/>
                    <a:pt x="280" y="110"/>
                  </a:cubicBezTo>
                  <a:cubicBezTo>
                    <a:pt x="266" y="53"/>
                    <a:pt x="248" y="23"/>
                    <a:pt x="225" y="17"/>
                  </a:cubicBezTo>
                  <a:cubicBezTo>
                    <a:pt x="187" y="8"/>
                    <a:pt x="124" y="58"/>
                    <a:pt x="15" y="184"/>
                  </a:cubicBezTo>
                  <a:close/>
                  <a:moveTo>
                    <a:pt x="43" y="213"/>
                  </a:moveTo>
                  <a:cubicBezTo>
                    <a:pt x="25" y="213"/>
                    <a:pt x="13" y="213"/>
                    <a:pt x="11" y="213"/>
                  </a:cubicBezTo>
                  <a:lnTo>
                    <a:pt x="5" y="213"/>
                  </a:lnTo>
                  <a:lnTo>
                    <a:pt x="0" y="180"/>
                  </a:lnTo>
                  <a:lnTo>
                    <a:pt x="1" y="177"/>
                  </a:lnTo>
                  <a:cubicBezTo>
                    <a:pt x="119" y="40"/>
                    <a:pt x="182" y="-10"/>
                    <a:pt x="229" y="2"/>
                  </a:cubicBezTo>
                  <a:cubicBezTo>
                    <a:pt x="259" y="9"/>
                    <a:pt x="280" y="42"/>
                    <a:pt x="295" y="107"/>
                  </a:cubicBezTo>
                  <a:cubicBezTo>
                    <a:pt x="299" y="126"/>
                    <a:pt x="295" y="143"/>
                    <a:pt x="283" y="157"/>
                  </a:cubicBezTo>
                  <a:cubicBezTo>
                    <a:pt x="242" y="207"/>
                    <a:pt x="106" y="213"/>
                    <a:pt x="43" y="21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12" name="Freeform: Shape 511">
              <a:extLst>
                <a:ext uri="{FF2B5EF4-FFF2-40B4-BE49-F238E27FC236}">
                  <a16:creationId xmlns:a16="http://schemas.microsoft.com/office/drawing/2014/main" id="{4E8B2EDB-6F3C-40D0-AB13-DCE6C66CBBE2}"/>
                </a:ext>
              </a:extLst>
            </p:cNvPr>
            <p:cNvSpPr/>
            <p:nvPr/>
          </p:nvSpPr>
          <p:spPr>
            <a:xfrm>
              <a:off x="20861342" y="7564612"/>
              <a:ext cx="335236" cy="1308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0" h="106">
                  <a:moveTo>
                    <a:pt x="0" y="106"/>
                  </a:moveTo>
                  <a:cubicBezTo>
                    <a:pt x="39" y="86"/>
                    <a:pt x="182" y="12"/>
                    <a:pt x="232" y="1"/>
                  </a:cubicBezTo>
                  <a:cubicBezTo>
                    <a:pt x="250" y="-2"/>
                    <a:pt x="261" y="3"/>
                    <a:pt x="269" y="11"/>
                  </a:cubicBezTo>
                  <a:cubicBezTo>
                    <a:pt x="290" y="109"/>
                    <a:pt x="47" y="107"/>
                    <a:pt x="0" y="10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13" name="Freeform: Shape 512">
              <a:extLst>
                <a:ext uri="{FF2B5EF4-FFF2-40B4-BE49-F238E27FC236}">
                  <a16:creationId xmlns:a16="http://schemas.microsoft.com/office/drawing/2014/main" id="{DB317BA0-D22D-426D-BFBC-4EE56609A89C}"/>
                </a:ext>
              </a:extLst>
            </p:cNvPr>
            <p:cNvSpPr/>
            <p:nvPr/>
          </p:nvSpPr>
          <p:spPr>
            <a:xfrm>
              <a:off x="20746689" y="7620692"/>
              <a:ext cx="145809" cy="1096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8" h="89">
                  <a:moveTo>
                    <a:pt x="79" y="88"/>
                  </a:moveTo>
                  <a:lnTo>
                    <a:pt x="25" y="80"/>
                  </a:lnTo>
                  <a:cubicBezTo>
                    <a:pt x="9" y="77"/>
                    <a:pt x="-2" y="61"/>
                    <a:pt x="0" y="46"/>
                  </a:cubicBezTo>
                  <a:lnTo>
                    <a:pt x="4" y="24"/>
                  </a:lnTo>
                  <a:cubicBezTo>
                    <a:pt x="6" y="8"/>
                    <a:pt x="22" y="-3"/>
                    <a:pt x="38" y="0"/>
                  </a:cubicBezTo>
                  <a:lnTo>
                    <a:pt x="92" y="8"/>
                  </a:lnTo>
                  <a:cubicBezTo>
                    <a:pt x="109" y="11"/>
                    <a:pt x="120" y="26"/>
                    <a:pt x="117" y="42"/>
                  </a:cubicBezTo>
                  <a:lnTo>
                    <a:pt x="114" y="64"/>
                  </a:lnTo>
                  <a:cubicBezTo>
                    <a:pt x="111" y="80"/>
                    <a:pt x="96" y="91"/>
                    <a:pt x="79" y="8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14" name="Freeform: Shape 513">
              <a:extLst>
                <a:ext uri="{FF2B5EF4-FFF2-40B4-BE49-F238E27FC236}">
                  <a16:creationId xmlns:a16="http://schemas.microsoft.com/office/drawing/2014/main" id="{95B41BF6-7B6F-4596-BBB1-1020B693C8C6}"/>
                </a:ext>
              </a:extLst>
            </p:cNvPr>
            <p:cNvSpPr/>
            <p:nvPr/>
          </p:nvSpPr>
          <p:spPr>
            <a:xfrm>
              <a:off x="20737966" y="7611969"/>
              <a:ext cx="162010" cy="1283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1" h="104">
                  <a:moveTo>
                    <a:pt x="43" y="15"/>
                  </a:moveTo>
                  <a:cubicBezTo>
                    <a:pt x="31" y="15"/>
                    <a:pt x="20" y="25"/>
                    <a:pt x="18" y="37"/>
                  </a:cubicBezTo>
                  <a:lnTo>
                    <a:pt x="16" y="51"/>
                  </a:lnTo>
                  <a:cubicBezTo>
                    <a:pt x="15" y="58"/>
                    <a:pt x="17" y="65"/>
                    <a:pt x="20" y="70"/>
                  </a:cubicBezTo>
                  <a:cubicBezTo>
                    <a:pt x="24" y="76"/>
                    <a:pt x="30" y="79"/>
                    <a:pt x="37" y="80"/>
                  </a:cubicBezTo>
                  <a:lnTo>
                    <a:pt x="84" y="88"/>
                  </a:lnTo>
                  <a:cubicBezTo>
                    <a:pt x="91" y="89"/>
                    <a:pt x="97" y="88"/>
                    <a:pt x="103" y="83"/>
                  </a:cubicBezTo>
                  <a:cubicBezTo>
                    <a:pt x="109" y="79"/>
                    <a:pt x="113" y="74"/>
                    <a:pt x="113" y="67"/>
                  </a:cubicBezTo>
                  <a:lnTo>
                    <a:pt x="116" y="53"/>
                  </a:lnTo>
                  <a:cubicBezTo>
                    <a:pt x="117" y="46"/>
                    <a:pt x="115" y="39"/>
                    <a:pt x="111" y="34"/>
                  </a:cubicBezTo>
                  <a:cubicBezTo>
                    <a:pt x="107" y="28"/>
                    <a:pt x="101" y="25"/>
                    <a:pt x="94" y="24"/>
                  </a:cubicBezTo>
                  <a:lnTo>
                    <a:pt x="48" y="15"/>
                  </a:lnTo>
                  <a:cubicBezTo>
                    <a:pt x="46" y="15"/>
                    <a:pt x="45" y="15"/>
                    <a:pt x="43" y="15"/>
                  </a:cubicBezTo>
                  <a:close/>
                  <a:moveTo>
                    <a:pt x="88" y="104"/>
                  </a:moveTo>
                  <a:cubicBezTo>
                    <a:pt x="86" y="104"/>
                    <a:pt x="84" y="104"/>
                    <a:pt x="81" y="103"/>
                  </a:cubicBezTo>
                  <a:lnTo>
                    <a:pt x="34" y="96"/>
                  </a:lnTo>
                  <a:cubicBezTo>
                    <a:pt x="24" y="94"/>
                    <a:pt x="14" y="88"/>
                    <a:pt x="8" y="79"/>
                  </a:cubicBezTo>
                  <a:cubicBezTo>
                    <a:pt x="1" y="70"/>
                    <a:pt x="-1" y="60"/>
                    <a:pt x="1" y="49"/>
                  </a:cubicBezTo>
                  <a:lnTo>
                    <a:pt x="2" y="35"/>
                  </a:lnTo>
                  <a:cubicBezTo>
                    <a:pt x="6" y="13"/>
                    <a:pt x="28" y="-3"/>
                    <a:pt x="50" y="1"/>
                  </a:cubicBezTo>
                  <a:lnTo>
                    <a:pt x="97" y="8"/>
                  </a:lnTo>
                  <a:cubicBezTo>
                    <a:pt x="119" y="12"/>
                    <a:pt x="134" y="33"/>
                    <a:pt x="131" y="55"/>
                  </a:cubicBezTo>
                  <a:lnTo>
                    <a:pt x="128" y="69"/>
                  </a:lnTo>
                  <a:cubicBezTo>
                    <a:pt x="126" y="89"/>
                    <a:pt x="108" y="104"/>
                    <a:pt x="88" y="10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15" name="Freeform: Shape 514">
              <a:extLst>
                <a:ext uri="{FF2B5EF4-FFF2-40B4-BE49-F238E27FC236}">
                  <a16:creationId xmlns:a16="http://schemas.microsoft.com/office/drawing/2014/main" id="{00AC0C96-B345-4A8B-B9DA-88B57284C5DB}"/>
                </a:ext>
              </a:extLst>
            </p:cNvPr>
            <p:cNvSpPr/>
            <p:nvPr/>
          </p:nvSpPr>
          <p:spPr>
            <a:xfrm>
              <a:off x="20460053" y="7720391"/>
              <a:ext cx="685426" cy="6729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1" h="541">
                  <a:moveTo>
                    <a:pt x="551" y="301"/>
                  </a:moveTo>
                  <a:lnTo>
                    <a:pt x="303" y="296"/>
                  </a:lnTo>
                  <a:lnTo>
                    <a:pt x="309" y="8"/>
                  </a:lnTo>
                  <a:lnTo>
                    <a:pt x="259" y="0"/>
                  </a:lnTo>
                  <a:lnTo>
                    <a:pt x="253" y="294"/>
                  </a:lnTo>
                  <a:lnTo>
                    <a:pt x="0" y="289"/>
                  </a:lnTo>
                  <a:lnTo>
                    <a:pt x="9" y="340"/>
                  </a:lnTo>
                  <a:lnTo>
                    <a:pt x="252" y="345"/>
                  </a:lnTo>
                  <a:lnTo>
                    <a:pt x="247" y="540"/>
                  </a:lnTo>
                  <a:lnTo>
                    <a:pt x="298" y="541"/>
                  </a:lnTo>
                  <a:lnTo>
                    <a:pt x="302" y="346"/>
                  </a:lnTo>
                  <a:lnTo>
                    <a:pt x="538" y="351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16" name="Freeform: Shape 515">
              <a:extLst>
                <a:ext uri="{FF2B5EF4-FFF2-40B4-BE49-F238E27FC236}">
                  <a16:creationId xmlns:a16="http://schemas.microsoft.com/office/drawing/2014/main" id="{AE95DA2C-7E82-405D-93BB-FF0A9BDA4734}"/>
                </a:ext>
              </a:extLst>
            </p:cNvPr>
            <p:cNvSpPr/>
            <p:nvPr/>
          </p:nvSpPr>
          <p:spPr>
            <a:xfrm>
              <a:off x="20445102" y="7705436"/>
              <a:ext cx="715336" cy="7003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75" h="563">
                  <a:moveTo>
                    <a:pt x="269" y="542"/>
                  </a:moveTo>
                  <a:lnTo>
                    <a:pt x="300" y="543"/>
                  </a:lnTo>
                  <a:lnTo>
                    <a:pt x="304" y="348"/>
                  </a:lnTo>
                  <a:lnTo>
                    <a:pt x="543" y="353"/>
                  </a:lnTo>
                  <a:lnTo>
                    <a:pt x="550" y="323"/>
                  </a:lnTo>
                  <a:lnTo>
                    <a:pt x="305" y="317"/>
                  </a:lnTo>
                  <a:lnTo>
                    <a:pt x="311" y="28"/>
                  </a:lnTo>
                  <a:lnTo>
                    <a:pt x="281" y="23"/>
                  </a:lnTo>
                  <a:lnTo>
                    <a:pt x="274" y="317"/>
                  </a:lnTo>
                  <a:lnTo>
                    <a:pt x="23" y="311"/>
                  </a:lnTo>
                  <a:lnTo>
                    <a:pt x="29" y="342"/>
                  </a:lnTo>
                  <a:lnTo>
                    <a:pt x="274" y="347"/>
                  </a:lnTo>
                  <a:close/>
                  <a:moveTo>
                    <a:pt x="319" y="563"/>
                  </a:moveTo>
                  <a:lnTo>
                    <a:pt x="250" y="562"/>
                  </a:lnTo>
                  <a:lnTo>
                    <a:pt x="254" y="366"/>
                  </a:lnTo>
                  <a:lnTo>
                    <a:pt x="12" y="361"/>
                  </a:lnTo>
                  <a:lnTo>
                    <a:pt x="0" y="291"/>
                  </a:lnTo>
                  <a:lnTo>
                    <a:pt x="255" y="297"/>
                  </a:lnTo>
                  <a:lnTo>
                    <a:pt x="262" y="0"/>
                  </a:lnTo>
                  <a:lnTo>
                    <a:pt x="331" y="12"/>
                  </a:lnTo>
                  <a:lnTo>
                    <a:pt x="325" y="299"/>
                  </a:lnTo>
                  <a:lnTo>
                    <a:pt x="575" y="304"/>
                  </a:lnTo>
                  <a:lnTo>
                    <a:pt x="558" y="373"/>
                  </a:lnTo>
                  <a:lnTo>
                    <a:pt x="324" y="368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17" name="Freeform: Shape 516">
              <a:extLst>
                <a:ext uri="{FF2B5EF4-FFF2-40B4-BE49-F238E27FC236}">
                  <a16:creationId xmlns:a16="http://schemas.microsoft.com/office/drawing/2014/main" id="{88AC63E5-5EC8-4E28-B928-8F32DDF574B0}"/>
                </a:ext>
              </a:extLst>
            </p:cNvPr>
            <p:cNvSpPr/>
            <p:nvPr/>
          </p:nvSpPr>
          <p:spPr>
            <a:xfrm>
              <a:off x="18691657" y="5514565"/>
              <a:ext cx="1652500" cy="5807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27" h="467">
                  <a:moveTo>
                    <a:pt x="1291" y="463"/>
                  </a:moveTo>
                  <a:cubicBezTo>
                    <a:pt x="1311" y="475"/>
                    <a:pt x="1333" y="455"/>
                    <a:pt x="1325" y="434"/>
                  </a:cubicBezTo>
                  <a:lnTo>
                    <a:pt x="1247" y="248"/>
                  </a:lnTo>
                  <a:cubicBezTo>
                    <a:pt x="1259" y="225"/>
                    <a:pt x="1265" y="199"/>
                    <a:pt x="1265" y="171"/>
                  </a:cubicBezTo>
                  <a:cubicBezTo>
                    <a:pt x="1265" y="77"/>
                    <a:pt x="1189" y="0"/>
                    <a:pt x="1095" y="0"/>
                  </a:cubicBezTo>
                  <a:lnTo>
                    <a:pt x="171" y="0"/>
                  </a:lnTo>
                  <a:cubicBezTo>
                    <a:pt x="77" y="0"/>
                    <a:pt x="0" y="77"/>
                    <a:pt x="0" y="171"/>
                  </a:cubicBezTo>
                  <a:cubicBezTo>
                    <a:pt x="0" y="266"/>
                    <a:pt x="77" y="342"/>
                    <a:pt x="171" y="342"/>
                  </a:cubicBezTo>
                  <a:lnTo>
                    <a:pt x="1083" y="342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18" name="Freeform: Shape 517">
              <a:extLst>
                <a:ext uri="{FF2B5EF4-FFF2-40B4-BE49-F238E27FC236}">
                  <a16:creationId xmlns:a16="http://schemas.microsoft.com/office/drawing/2014/main" id="{EC5D7A51-2FBF-4970-926D-D4738D915B70}"/>
                </a:ext>
              </a:extLst>
            </p:cNvPr>
            <p:cNvSpPr/>
            <p:nvPr/>
          </p:nvSpPr>
          <p:spPr>
            <a:xfrm>
              <a:off x="18679195" y="5502102"/>
              <a:ext cx="1677425" cy="6056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47" h="487">
                  <a:moveTo>
                    <a:pt x="181" y="20"/>
                  </a:moveTo>
                  <a:cubicBezTo>
                    <a:pt x="92" y="20"/>
                    <a:pt x="21" y="92"/>
                    <a:pt x="21" y="181"/>
                  </a:cubicBezTo>
                  <a:cubicBezTo>
                    <a:pt x="21" y="270"/>
                    <a:pt x="92" y="342"/>
                    <a:pt x="181" y="342"/>
                  </a:cubicBezTo>
                  <a:lnTo>
                    <a:pt x="1096" y="342"/>
                  </a:lnTo>
                  <a:lnTo>
                    <a:pt x="1306" y="465"/>
                  </a:lnTo>
                  <a:cubicBezTo>
                    <a:pt x="1314" y="469"/>
                    <a:pt x="1320" y="465"/>
                    <a:pt x="1321" y="463"/>
                  </a:cubicBezTo>
                  <a:cubicBezTo>
                    <a:pt x="1323" y="461"/>
                    <a:pt x="1329" y="456"/>
                    <a:pt x="1325" y="448"/>
                  </a:cubicBezTo>
                  <a:lnTo>
                    <a:pt x="1245" y="258"/>
                  </a:lnTo>
                  <a:lnTo>
                    <a:pt x="1248" y="254"/>
                  </a:lnTo>
                  <a:cubicBezTo>
                    <a:pt x="1259" y="231"/>
                    <a:pt x="1265" y="207"/>
                    <a:pt x="1265" y="181"/>
                  </a:cubicBezTo>
                  <a:cubicBezTo>
                    <a:pt x="1265" y="92"/>
                    <a:pt x="1193" y="20"/>
                    <a:pt x="1105" y="20"/>
                  </a:cubicBezTo>
                  <a:close/>
                  <a:moveTo>
                    <a:pt x="1313" y="487"/>
                  </a:moveTo>
                  <a:cubicBezTo>
                    <a:pt x="1307" y="487"/>
                    <a:pt x="1301" y="485"/>
                    <a:pt x="1296" y="482"/>
                  </a:cubicBezTo>
                  <a:lnTo>
                    <a:pt x="1090" y="363"/>
                  </a:lnTo>
                  <a:lnTo>
                    <a:pt x="181" y="363"/>
                  </a:lnTo>
                  <a:cubicBezTo>
                    <a:pt x="81" y="363"/>
                    <a:pt x="0" y="281"/>
                    <a:pt x="0" y="181"/>
                  </a:cubicBezTo>
                  <a:cubicBezTo>
                    <a:pt x="0" y="81"/>
                    <a:pt x="81" y="0"/>
                    <a:pt x="181" y="0"/>
                  </a:cubicBezTo>
                  <a:lnTo>
                    <a:pt x="1105" y="0"/>
                  </a:lnTo>
                  <a:cubicBezTo>
                    <a:pt x="1204" y="0"/>
                    <a:pt x="1286" y="81"/>
                    <a:pt x="1286" y="181"/>
                  </a:cubicBezTo>
                  <a:cubicBezTo>
                    <a:pt x="1286" y="208"/>
                    <a:pt x="1280" y="234"/>
                    <a:pt x="1268" y="259"/>
                  </a:cubicBezTo>
                  <a:lnTo>
                    <a:pt x="1344" y="440"/>
                  </a:lnTo>
                  <a:cubicBezTo>
                    <a:pt x="1350" y="454"/>
                    <a:pt x="1346" y="469"/>
                    <a:pt x="1335" y="479"/>
                  </a:cubicBezTo>
                  <a:cubicBezTo>
                    <a:pt x="1329" y="484"/>
                    <a:pt x="1321" y="487"/>
                    <a:pt x="1313" y="48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19" name="Freeform: Shape 518">
              <a:extLst>
                <a:ext uri="{FF2B5EF4-FFF2-40B4-BE49-F238E27FC236}">
                  <a16:creationId xmlns:a16="http://schemas.microsoft.com/office/drawing/2014/main" id="{4C5CFEB6-88A9-48DB-98F9-0A67D45FE6E6}"/>
                </a:ext>
              </a:extLst>
            </p:cNvPr>
            <p:cNvSpPr/>
            <p:nvPr/>
          </p:nvSpPr>
          <p:spPr>
            <a:xfrm>
              <a:off x="18915978" y="5642926"/>
              <a:ext cx="170733" cy="168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" h="136">
                  <a:moveTo>
                    <a:pt x="74" y="4"/>
                  </a:moveTo>
                  <a:lnTo>
                    <a:pt x="91" y="38"/>
                  </a:lnTo>
                  <a:cubicBezTo>
                    <a:pt x="91" y="40"/>
                    <a:pt x="93" y="42"/>
                    <a:pt x="95" y="42"/>
                  </a:cubicBezTo>
                  <a:lnTo>
                    <a:pt x="133" y="48"/>
                  </a:lnTo>
                  <a:cubicBezTo>
                    <a:pt x="138" y="48"/>
                    <a:pt x="140" y="54"/>
                    <a:pt x="136" y="58"/>
                  </a:cubicBezTo>
                  <a:lnTo>
                    <a:pt x="109" y="85"/>
                  </a:lnTo>
                  <a:cubicBezTo>
                    <a:pt x="107" y="86"/>
                    <a:pt x="107" y="88"/>
                    <a:pt x="107" y="90"/>
                  </a:cubicBezTo>
                  <a:lnTo>
                    <a:pt x="114" y="129"/>
                  </a:lnTo>
                  <a:cubicBezTo>
                    <a:pt x="115" y="134"/>
                    <a:pt x="109" y="138"/>
                    <a:pt x="106" y="135"/>
                  </a:cubicBezTo>
                  <a:lnTo>
                    <a:pt x="72" y="117"/>
                  </a:lnTo>
                  <a:cubicBezTo>
                    <a:pt x="70" y="116"/>
                    <a:pt x="68" y="116"/>
                    <a:pt x="67" y="117"/>
                  </a:cubicBezTo>
                  <a:lnTo>
                    <a:pt x="33" y="135"/>
                  </a:lnTo>
                  <a:cubicBezTo>
                    <a:pt x="28" y="138"/>
                    <a:pt x="24" y="134"/>
                    <a:pt x="24" y="129"/>
                  </a:cubicBezTo>
                  <a:lnTo>
                    <a:pt x="31" y="90"/>
                  </a:lnTo>
                  <a:cubicBezTo>
                    <a:pt x="31" y="88"/>
                    <a:pt x="30" y="86"/>
                    <a:pt x="29" y="85"/>
                  </a:cubicBezTo>
                  <a:lnTo>
                    <a:pt x="2" y="58"/>
                  </a:lnTo>
                  <a:cubicBezTo>
                    <a:pt x="-2" y="54"/>
                    <a:pt x="0" y="48"/>
                    <a:pt x="5" y="48"/>
                  </a:cubicBezTo>
                  <a:lnTo>
                    <a:pt x="43" y="42"/>
                  </a:lnTo>
                  <a:cubicBezTo>
                    <a:pt x="44" y="42"/>
                    <a:pt x="46" y="40"/>
                    <a:pt x="47" y="38"/>
                  </a:cubicBezTo>
                  <a:lnTo>
                    <a:pt x="64" y="4"/>
                  </a:lnTo>
                  <a:cubicBezTo>
                    <a:pt x="66" y="-1"/>
                    <a:pt x="72" y="-1"/>
                    <a:pt x="74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20" name="Freeform: Shape 519">
              <a:extLst>
                <a:ext uri="{FF2B5EF4-FFF2-40B4-BE49-F238E27FC236}">
                  <a16:creationId xmlns:a16="http://schemas.microsoft.com/office/drawing/2014/main" id="{C6A363DC-7157-42D7-8C6D-20F4E0B55F98}"/>
                </a:ext>
              </a:extLst>
            </p:cNvPr>
            <p:cNvSpPr/>
            <p:nvPr/>
          </p:nvSpPr>
          <p:spPr>
            <a:xfrm>
              <a:off x="18906008" y="5634203"/>
              <a:ext cx="190673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4" h="151">
                  <a:moveTo>
                    <a:pt x="77" y="115"/>
                  </a:moveTo>
                  <a:cubicBezTo>
                    <a:pt x="79" y="115"/>
                    <a:pt x="81" y="116"/>
                    <a:pt x="84" y="117"/>
                  </a:cubicBezTo>
                  <a:lnTo>
                    <a:pt x="114" y="134"/>
                  </a:lnTo>
                  <a:lnTo>
                    <a:pt x="108" y="98"/>
                  </a:lnTo>
                  <a:cubicBezTo>
                    <a:pt x="107" y="94"/>
                    <a:pt x="108" y="90"/>
                    <a:pt x="111" y="86"/>
                  </a:cubicBezTo>
                  <a:lnTo>
                    <a:pt x="136" y="61"/>
                  </a:lnTo>
                  <a:lnTo>
                    <a:pt x="102" y="56"/>
                  </a:lnTo>
                  <a:cubicBezTo>
                    <a:pt x="98" y="56"/>
                    <a:pt x="94" y="53"/>
                    <a:pt x="92" y="49"/>
                  </a:cubicBezTo>
                  <a:lnTo>
                    <a:pt x="77" y="17"/>
                  </a:lnTo>
                  <a:lnTo>
                    <a:pt x="62" y="49"/>
                  </a:lnTo>
                  <a:cubicBezTo>
                    <a:pt x="60" y="53"/>
                    <a:pt x="56" y="56"/>
                    <a:pt x="52" y="56"/>
                  </a:cubicBezTo>
                  <a:lnTo>
                    <a:pt x="18" y="61"/>
                  </a:lnTo>
                  <a:lnTo>
                    <a:pt x="43" y="86"/>
                  </a:lnTo>
                  <a:cubicBezTo>
                    <a:pt x="46" y="90"/>
                    <a:pt x="47" y="94"/>
                    <a:pt x="46" y="98"/>
                  </a:cubicBezTo>
                  <a:lnTo>
                    <a:pt x="41" y="134"/>
                  </a:lnTo>
                  <a:lnTo>
                    <a:pt x="71" y="117"/>
                  </a:lnTo>
                  <a:cubicBezTo>
                    <a:pt x="73" y="116"/>
                    <a:pt x="75" y="115"/>
                    <a:pt x="77" y="115"/>
                  </a:cubicBezTo>
                  <a:close/>
                  <a:moveTo>
                    <a:pt x="38" y="151"/>
                  </a:moveTo>
                  <a:cubicBezTo>
                    <a:pt x="35" y="151"/>
                    <a:pt x="32" y="149"/>
                    <a:pt x="30" y="148"/>
                  </a:cubicBezTo>
                  <a:cubicBezTo>
                    <a:pt x="26" y="145"/>
                    <a:pt x="24" y="140"/>
                    <a:pt x="25" y="135"/>
                  </a:cubicBezTo>
                  <a:lnTo>
                    <a:pt x="31" y="97"/>
                  </a:lnTo>
                  <a:lnTo>
                    <a:pt x="4" y="69"/>
                  </a:lnTo>
                  <a:cubicBezTo>
                    <a:pt x="1" y="66"/>
                    <a:pt x="-1" y="61"/>
                    <a:pt x="1" y="56"/>
                  </a:cubicBezTo>
                  <a:cubicBezTo>
                    <a:pt x="2" y="51"/>
                    <a:pt x="7" y="47"/>
                    <a:pt x="12" y="47"/>
                  </a:cubicBezTo>
                  <a:lnTo>
                    <a:pt x="49" y="41"/>
                  </a:lnTo>
                  <a:lnTo>
                    <a:pt x="65" y="7"/>
                  </a:lnTo>
                  <a:cubicBezTo>
                    <a:pt x="67" y="2"/>
                    <a:pt x="72" y="0"/>
                    <a:pt x="77" y="0"/>
                  </a:cubicBezTo>
                  <a:cubicBezTo>
                    <a:pt x="82" y="0"/>
                    <a:pt x="87" y="2"/>
                    <a:pt x="89" y="7"/>
                  </a:cubicBezTo>
                  <a:lnTo>
                    <a:pt x="106" y="41"/>
                  </a:lnTo>
                  <a:lnTo>
                    <a:pt x="142" y="47"/>
                  </a:lnTo>
                  <a:cubicBezTo>
                    <a:pt x="147" y="47"/>
                    <a:pt x="151" y="51"/>
                    <a:pt x="153" y="56"/>
                  </a:cubicBezTo>
                  <a:cubicBezTo>
                    <a:pt x="155" y="61"/>
                    <a:pt x="153" y="66"/>
                    <a:pt x="150" y="69"/>
                  </a:cubicBezTo>
                  <a:lnTo>
                    <a:pt x="123" y="97"/>
                  </a:lnTo>
                  <a:lnTo>
                    <a:pt x="129" y="135"/>
                  </a:lnTo>
                  <a:cubicBezTo>
                    <a:pt x="130" y="140"/>
                    <a:pt x="128" y="145"/>
                    <a:pt x="124" y="148"/>
                  </a:cubicBezTo>
                  <a:cubicBezTo>
                    <a:pt x="120" y="151"/>
                    <a:pt x="114" y="151"/>
                    <a:pt x="110" y="149"/>
                  </a:cubicBezTo>
                  <a:lnTo>
                    <a:pt x="77" y="131"/>
                  </a:lnTo>
                  <a:lnTo>
                    <a:pt x="45" y="149"/>
                  </a:lnTo>
                  <a:cubicBezTo>
                    <a:pt x="42" y="150"/>
                    <a:pt x="40" y="151"/>
                    <a:pt x="38" y="1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21" name="Freeform: Shape 520">
              <a:extLst>
                <a:ext uri="{FF2B5EF4-FFF2-40B4-BE49-F238E27FC236}">
                  <a16:creationId xmlns:a16="http://schemas.microsoft.com/office/drawing/2014/main" id="{9AC8E0CD-440F-4532-B658-8D3DA169F36E}"/>
                </a:ext>
              </a:extLst>
            </p:cNvPr>
            <p:cNvSpPr/>
            <p:nvPr/>
          </p:nvSpPr>
          <p:spPr>
            <a:xfrm>
              <a:off x="19155254" y="5642926"/>
              <a:ext cx="170733" cy="168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" h="136">
                  <a:moveTo>
                    <a:pt x="74" y="4"/>
                  </a:moveTo>
                  <a:lnTo>
                    <a:pt x="91" y="38"/>
                  </a:lnTo>
                  <a:cubicBezTo>
                    <a:pt x="92" y="40"/>
                    <a:pt x="93" y="42"/>
                    <a:pt x="95" y="42"/>
                  </a:cubicBezTo>
                  <a:lnTo>
                    <a:pt x="133" y="48"/>
                  </a:lnTo>
                  <a:cubicBezTo>
                    <a:pt x="138" y="48"/>
                    <a:pt x="140" y="54"/>
                    <a:pt x="136" y="58"/>
                  </a:cubicBezTo>
                  <a:lnTo>
                    <a:pt x="109" y="85"/>
                  </a:lnTo>
                  <a:cubicBezTo>
                    <a:pt x="107" y="86"/>
                    <a:pt x="107" y="88"/>
                    <a:pt x="107" y="90"/>
                  </a:cubicBezTo>
                  <a:lnTo>
                    <a:pt x="114" y="129"/>
                  </a:lnTo>
                  <a:cubicBezTo>
                    <a:pt x="114" y="134"/>
                    <a:pt x="109" y="138"/>
                    <a:pt x="105" y="135"/>
                  </a:cubicBezTo>
                  <a:lnTo>
                    <a:pt x="71" y="117"/>
                  </a:lnTo>
                  <a:cubicBezTo>
                    <a:pt x="70" y="116"/>
                    <a:pt x="68" y="116"/>
                    <a:pt x="66" y="117"/>
                  </a:cubicBezTo>
                  <a:lnTo>
                    <a:pt x="33" y="135"/>
                  </a:lnTo>
                  <a:cubicBezTo>
                    <a:pt x="29" y="138"/>
                    <a:pt x="24" y="134"/>
                    <a:pt x="24" y="129"/>
                  </a:cubicBezTo>
                  <a:lnTo>
                    <a:pt x="31" y="90"/>
                  </a:lnTo>
                  <a:cubicBezTo>
                    <a:pt x="31" y="88"/>
                    <a:pt x="30" y="86"/>
                    <a:pt x="29" y="85"/>
                  </a:cubicBezTo>
                  <a:lnTo>
                    <a:pt x="2" y="58"/>
                  </a:lnTo>
                  <a:cubicBezTo>
                    <a:pt x="-2" y="54"/>
                    <a:pt x="0" y="48"/>
                    <a:pt x="5" y="48"/>
                  </a:cubicBezTo>
                  <a:lnTo>
                    <a:pt x="43" y="42"/>
                  </a:lnTo>
                  <a:cubicBezTo>
                    <a:pt x="44" y="42"/>
                    <a:pt x="46" y="40"/>
                    <a:pt x="47" y="38"/>
                  </a:cubicBezTo>
                  <a:lnTo>
                    <a:pt x="64" y="4"/>
                  </a:lnTo>
                  <a:cubicBezTo>
                    <a:pt x="66" y="-1"/>
                    <a:pt x="72" y="-1"/>
                    <a:pt x="74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22" name="Freeform: Shape 521">
              <a:extLst>
                <a:ext uri="{FF2B5EF4-FFF2-40B4-BE49-F238E27FC236}">
                  <a16:creationId xmlns:a16="http://schemas.microsoft.com/office/drawing/2014/main" id="{D2C3972D-526E-4B5B-8B0C-58EF79587226}"/>
                </a:ext>
              </a:extLst>
            </p:cNvPr>
            <p:cNvSpPr/>
            <p:nvPr/>
          </p:nvSpPr>
          <p:spPr>
            <a:xfrm>
              <a:off x="19145284" y="5634203"/>
              <a:ext cx="190673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4" h="151">
                  <a:moveTo>
                    <a:pt x="18" y="61"/>
                  </a:moveTo>
                  <a:lnTo>
                    <a:pt x="43" y="86"/>
                  </a:lnTo>
                  <a:cubicBezTo>
                    <a:pt x="46" y="90"/>
                    <a:pt x="47" y="94"/>
                    <a:pt x="46" y="98"/>
                  </a:cubicBezTo>
                  <a:lnTo>
                    <a:pt x="40" y="134"/>
                  </a:lnTo>
                  <a:lnTo>
                    <a:pt x="70" y="117"/>
                  </a:lnTo>
                  <a:cubicBezTo>
                    <a:pt x="74" y="114"/>
                    <a:pt x="79" y="114"/>
                    <a:pt x="83" y="117"/>
                  </a:cubicBezTo>
                  <a:lnTo>
                    <a:pt x="114" y="134"/>
                  </a:lnTo>
                  <a:lnTo>
                    <a:pt x="108" y="98"/>
                  </a:lnTo>
                  <a:cubicBezTo>
                    <a:pt x="107" y="94"/>
                    <a:pt x="108" y="90"/>
                    <a:pt x="111" y="86"/>
                  </a:cubicBezTo>
                  <a:lnTo>
                    <a:pt x="136" y="61"/>
                  </a:lnTo>
                  <a:lnTo>
                    <a:pt x="102" y="56"/>
                  </a:lnTo>
                  <a:cubicBezTo>
                    <a:pt x="98" y="56"/>
                    <a:pt x="94" y="53"/>
                    <a:pt x="92" y="49"/>
                  </a:cubicBezTo>
                  <a:lnTo>
                    <a:pt x="77" y="17"/>
                  </a:lnTo>
                  <a:lnTo>
                    <a:pt x="62" y="49"/>
                  </a:lnTo>
                  <a:cubicBezTo>
                    <a:pt x="60" y="53"/>
                    <a:pt x="56" y="56"/>
                    <a:pt x="52" y="56"/>
                  </a:cubicBezTo>
                  <a:close/>
                  <a:moveTo>
                    <a:pt x="116" y="151"/>
                  </a:moveTo>
                  <a:cubicBezTo>
                    <a:pt x="114" y="151"/>
                    <a:pt x="112" y="150"/>
                    <a:pt x="109" y="149"/>
                  </a:cubicBezTo>
                  <a:lnTo>
                    <a:pt x="77" y="131"/>
                  </a:lnTo>
                  <a:lnTo>
                    <a:pt x="45" y="149"/>
                  </a:lnTo>
                  <a:cubicBezTo>
                    <a:pt x="40" y="151"/>
                    <a:pt x="34" y="151"/>
                    <a:pt x="30" y="148"/>
                  </a:cubicBezTo>
                  <a:cubicBezTo>
                    <a:pt x="26" y="145"/>
                    <a:pt x="24" y="140"/>
                    <a:pt x="24" y="135"/>
                  </a:cubicBezTo>
                  <a:lnTo>
                    <a:pt x="31" y="97"/>
                  </a:lnTo>
                  <a:lnTo>
                    <a:pt x="4" y="69"/>
                  </a:lnTo>
                  <a:cubicBezTo>
                    <a:pt x="0" y="66"/>
                    <a:pt x="-1" y="61"/>
                    <a:pt x="0" y="56"/>
                  </a:cubicBezTo>
                  <a:cubicBezTo>
                    <a:pt x="2" y="51"/>
                    <a:pt x="7" y="47"/>
                    <a:pt x="11" y="47"/>
                  </a:cubicBezTo>
                  <a:lnTo>
                    <a:pt x="48" y="41"/>
                  </a:lnTo>
                  <a:lnTo>
                    <a:pt x="65" y="7"/>
                  </a:lnTo>
                  <a:cubicBezTo>
                    <a:pt x="67" y="2"/>
                    <a:pt x="72" y="0"/>
                    <a:pt x="77" y="0"/>
                  </a:cubicBezTo>
                  <a:cubicBezTo>
                    <a:pt x="83" y="0"/>
                    <a:pt x="87" y="2"/>
                    <a:pt x="89" y="7"/>
                  </a:cubicBezTo>
                  <a:lnTo>
                    <a:pt x="106" y="41"/>
                  </a:lnTo>
                  <a:lnTo>
                    <a:pt x="142" y="47"/>
                  </a:lnTo>
                  <a:cubicBezTo>
                    <a:pt x="147" y="47"/>
                    <a:pt x="152" y="51"/>
                    <a:pt x="153" y="56"/>
                  </a:cubicBezTo>
                  <a:cubicBezTo>
                    <a:pt x="155" y="61"/>
                    <a:pt x="153" y="66"/>
                    <a:pt x="150" y="69"/>
                  </a:cubicBezTo>
                  <a:lnTo>
                    <a:pt x="123" y="97"/>
                  </a:lnTo>
                  <a:lnTo>
                    <a:pt x="130" y="135"/>
                  </a:lnTo>
                  <a:cubicBezTo>
                    <a:pt x="130" y="140"/>
                    <a:pt x="128" y="145"/>
                    <a:pt x="124" y="148"/>
                  </a:cubicBezTo>
                  <a:cubicBezTo>
                    <a:pt x="122" y="149"/>
                    <a:pt x="119" y="151"/>
                    <a:pt x="116" y="1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23" name="Freeform: Shape 522">
              <a:extLst>
                <a:ext uri="{FF2B5EF4-FFF2-40B4-BE49-F238E27FC236}">
                  <a16:creationId xmlns:a16="http://schemas.microsoft.com/office/drawing/2014/main" id="{962146B9-58B5-4F96-B70A-460D7F148591}"/>
                </a:ext>
              </a:extLst>
            </p:cNvPr>
            <p:cNvSpPr/>
            <p:nvPr/>
          </p:nvSpPr>
          <p:spPr>
            <a:xfrm>
              <a:off x="19394530" y="5642926"/>
              <a:ext cx="170733" cy="168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" h="136">
                  <a:moveTo>
                    <a:pt x="74" y="4"/>
                  </a:moveTo>
                  <a:lnTo>
                    <a:pt x="91" y="38"/>
                  </a:lnTo>
                  <a:cubicBezTo>
                    <a:pt x="92" y="40"/>
                    <a:pt x="93" y="42"/>
                    <a:pt x="95" y="42"/>
                  </a:cubicBezTo>
                  <a:lnTo>
                    <a:pt x="133" y="48"/>
                  </a:lnTo>
                  <a:cubicBezTo>
                    <a:pt x="137" y="48"/>
                    <a:pt x="139" y="54"/>
                    <a:pt x="136" y="58"/>
                  </a:cubicBezTo>
                  <a:lnTo>
                    <a:pt x="109" y="85"/>
                  </a:lnTo>
                  <a:cubicBezTo>
                    <a:pt x="108" y="86"/>
                    <a:pt x="107" y="88"/>
                    <a:pt x="107" y="90"/>
                  </a:cubicBezTo>
                  <a:lnTo>
                    <a:pt x="114" y="129"/>
                  </a:lnTo>
                  <a:cubicBezTo>
                    <a:pt x="114" y="134"/>
                    <a:pt x="109" y="138"/>
                    <a:pt x="105" y="135"/>
                  </a:cubicBezTo>
                  <a:lnTo>
                    <a:pt x="71" y="117"/>
                  </a:lnTo>
                  <a:cubicBezTo>
                    <a:pt x="69" y="116"/>
                    <a:pt x="68" y="116"/>
                    <a:pt x="66" y="117"/>
                  </a:cubicBezTo>
                  <a:lnTo>
                    <a:pt x="32" y="135"/>
                  </a:lnTo>
                  <a:cubicBezTo>
                    <a:pt x="29" y="138"/>
                    <a:pt x="23" y="134"/>
                    <a:pt x="24" y="129"/>
                  </a:cubicBezTo>
                  <a:lnTo>
                    <a:pt x="30" y="90"/>
                  </a:lnTo>
                  <a:cubicBezTo>
                    <a:pt x="31" y="88"/>
                    <a:pt x="30" y="86"/>
                    <a:pt x="29" y="85"/>
                  </a:cubicBezTo>
                  <a:lnTo>
                    <a:pt x="1" y="58"/>
                  </a:lnTo>
                  <a:cubicBezTo>
                    <a:pt x="-2" y="54"/>
                    <a:pt x="0" y="48"/>
                    <a:pt x="5" y="48"/>
                  </a:cubicBezTo>
                  <a:lnTo>
                    <a:pt x="43" y="42"/>
                  </a:lnTo>
                  <a:cubicBezTo>
                    <a:pt x="45" y="42"/>
                    <a:pt x="46" y="40"/>
                    <a:pt x="47" y="38"/>
                  </a:cubicBezTo>
                  <a:lnTo>
                    <a:pt x="63" y="4"/>
                  </a:lnTo>
                  <a:cubicBezTo>
                    <a:pt x="66" y="-1"/>
                    <a:pt x="72" y="-1"/>
                    <a:pt x="74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24" name="Freeform: Shape 523">
              <a:extLst>
                <a:ext uri="{FF2B5EF4-FFF2-40B4-BE49-F238E27FC236}">
                  <a16:creationId xmlns:a16="http://schemas.microsoft.com/office/drawing/2014/main" id="{A7811896-386B-431A-8445-EEC125FC8627}"/>
                </a:ext>
              </a:extLst>
            </p:cNvPr>
            <p:cNvSpPr/>
            <p:nvPr/>
          </p:nvSpPr>
          <p:spPr>
            <a:xfrm>
              <a:off x="19384561" y="5634203"/>
              <a:ext cx="190673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4" h="151">
                  <a:moveTo>
                    <a:pt x="123" y="96"/>
                  </a:moveTo>
                  <a:close/>
                  <a:moveTo>
                    <a:pt x="31" y="96"/>
                  </a:moveTo>
                  <a:close/>
                  <a:moveTo>
                    <a:pt x="77" y="115"/>
                  </a:moveTo>
                  <a:cubicBezTo>
                    <a:pt x="79" y="115"/>
                    <a:pt x="81" y="116"/>
                    <a:pt x="83" y="117"/>
                  </a:cubicBezTo>
                  <a:lnTo>
                    <a:pt x="113" y="134"/>
                  </a:lnTo>
                  <a:lnTo>
                    <a:pt x="108" y="98"/>
                  </a:lnTo>
                  <a:cubicBezTo>
                    <a:pt x="107" y="94"/>
                    <a:pt x="108" y="90"/>
                    <a:pt x="111" y="86"/>
                  </a:cubicBezTo>
                  <a:lnTo>
                    <a:pt x="136" y="61"/>
                  </a:lnTo>
                  <a:lnTo>
                    <a:pt x="102" y="56"/>
                  </a:lnTo>
                  <a:cubicBezTo>
                    <a:pt x="98" y="56"/>
                    <a:pt x="94" y="53"/>
                    <a:pt x="92" y="49"/>
                  </a:cubicBezTo>
                  <a:lnTo>
                    <a:pt x="77" y="17"/>
                  </a:lnTo>
                  <a:lnTo>
                    <a:pt x="62" y="49"/>
                  </a:lnTo>
                  <a:cubicBezTo>
                    <a:pt x="60" y="53"/>
                    <a:pt x="56" y="56"/>
                    <a:pt x="52" y="56"/>
                  </a:cubicBezTo>
                  <a:lnTo>
                    <a:pt x="18" y="61"/>
                  </a:lnTo>
                  <a:lnTo>
                    <a:pt x="43" y="86"/>
                  </a:lnTo>
                  <a:cubicBezTo>
                    <a:pt x="46" y="90"/>
                    <a:pt x="47" y="94"/>
                    <a:pt x="47" y="98"/>
                  </a:cubicBezTo>
                  <a:lnTo>
                    <a:pt x="40" y="134"/>
                  </a:lnTo>
                  <a:lnTo>
                    <a:pt x="70" y="117"/>
                  </a:lnTo>
                  <a:cubicBezTo>
                    <a:pt x="73" y="116"/>
                    <a:pt x="75" y="115"/>
                    <a:pt x="77" y="115"/>
                  </a:cubicBezTo>
                  <a:close/>
                  <a:moveTo>
                    <a:pt x="38" y="151"/>
                  </a:moveTo>
                  <a:cubicBezTo>
                    <a:pt x="35" y="151"/>
                    <a:pt x="32" y="149"/>
                    <a:pt x="30" y="148"/>
                  </a:cubicBezTo>
                  <a:cubicBezTo>
                    <a:pt x="26" y="145"/>
                    <a:pt x="24" y="140"/>
                    <a:pt x="24" y="135"/>
                  </a:cubicBezTo>
                  <a:lnTo>
                    <a:pt x="31" y="97"/>
                  </a:lnTo>
                  <a:lnTo>
                    <a:pt x="4" y="69"/>
                  </a:lnTo>
                  <a:cubicBezTo>
                    <a:pt x="1" y="66"/>
                    <a:pt x="-1" y="61"/>
                    <a:pt x="1" y="56"/>
                  </a:cubicBezTo>
                  <a:cubicBezTo>
                    <a:pt x="2" y="51"/>
                    <a:pt x="7" y="47"/>
                    <a:pt x="12" y="47"/>
                  </a:cubicBezTo>
                  <a:lnTo>
                    <a:pt x="48" y="41"/>
                  </a:lnTo>
                  <a:lnTo>
                    <a:pt x="65" y="7"/>
                  </a:lnTo>
                  <a:cubicBezTo>
                    <a:pt x="67" y="2"/>
                    <a:pt x="71" y="0"/>
                    <a:pt x="77" y="0"/>
                  </a:cubicBezTo>
                  <a:cubicBezTo>
                    <a:pt x="82" y="0"/>
                    <a:pt x="87" y="2"/>
                    <a:pt x="89" y="7"/>
                  </a:cubicBezTo>
                  <a:lnTo>
                    <a:pt x="105" y="41"/>
                  </a:lnTo>
                  <a:lnTo>
                    <a:pt x="142" y="47"/>
                  </a:lnTo>
                  <a:cubicBezTo>
                    <a:pt x="147" y="47"/>
                    <a:pt x="152" y="51"/>
                    <a:pt x="153" y="56"/>
                  </a:cubicBezTo>
                  <a:cubicBezTo>
                    <a:pt x="155" y="61"/>
                    <a:pt x="153" y="66"/>
                    <a:pt x="150" y="69"/>
                  </a:cubicBezTo>
                  <a:lnTo>
                    <a:pt x="123" y="97"/>
                  </a:lnTo>
                  <a:lnTo>
                    <a:pt x="129" y="135"/>
                  </a:lnTo>
                  <a:cubicBezTo>
                    <a:pt x="130" y="140"/>
                    <a:pt x="128" y="145"/>
                    <a:pt x="123" y="148"/>
                  </a:cubicBezTo>
                  <a:cubicBezTo>
                    <a:pt x="119" y="151"/>
                    <a:pt x="114" y="151"/>
                    <a:pt x="110" y="149"/>
                  </a:cubicBezTo>
                  <a:lnTo>
                    <a:pt x="77" y="131"/>
                  </a:lnTo>
                  <a:lnTo>
                    <a:pt x="44" y="149"/>
                  </a:lnTo>
                  <a:cubicBezTo>
                    <a:pt x="42" y="150"/>
                    <a:pt x="40" y="151"/>
                    <a:pt x="38" y="1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25" name="Freeform: Shape 524">
              <a:extLst>
                <a:ext uri="{FF2B5EF4-FFF2-40B4-BE49-F238E27FC236}">
                  <a16:creationId xmlns:a16="http://schemas.microsoft.com/office/drawing/2014/main" id="{78B28980-A33F-47D8-8291-0DE30CE6B1A3}"/>
                </a:ext>
              </a:extLst>
            </p:cNvPr>
            <p:cNvSpPr/>
            <p:nvPr/>
          </p:nvSpPr>
          <p:spPr>
            <a:xfrm>
              <a:off x="19633806" y="5642926"/>
              <a:ext cx="170733" cy="168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" h="136">
                  <a:moveTo>
                    <a:pt x="74" y="4"/>
                  </a:moveTo>
                  <a:lnTo>
                    <a:pt x="91" y="38"/>
                  </a:lnTo>
                  <a:cubicBezTo>
                    <a:pt x="92" y="40"/>
                    <a:pt x="94" y="42"/>
                    <a:pt x="95" y="42"/>
                  </a:cubicBezTo>
                  <a:lnTo>
                    <a:pt x="133" y="48"/>
                  </a:lnTo>
                  <a:cubicBezTo>
                    <a:pt x="138" y="48"/>
                    <a:pt x="139" y="54"/>
                    <a:pt x="136" y="58"/>
                  </a:cubicBezTo>
                  <a:lnTo>
                    <a:pt x="109" y="85"/>
                  </a:lnTo>
                  <a:cubicBezTo>
                    <a:pt x="107" y="86"/>
                    <a:pt x="107" y="88"/>
                    <a:pt x="107" y="90"/>
                  </a:cubicBezTo>
                  <a:lnTo>
                    <a:pt x="114" y="129"/>
                  </a:lnTo>
                  <a:cubicBezTo>
                    <a:pt x="114" y="134"/>
                    <a:pt x="109" y="138"/>
                    <a:pt x="105" y="135"/>
                  </a:cubicBezTo>
                  <a:lnTo>
                    <a:pt x="71" y="117"/>
                  </a:lnTo>
                  <a:cubicBezTo>
                    <a:pt x="70" y="116"/>
                    <a:pt x="68" y="116"/>
                    <a:pt x="66" y="117"/>
                  </a:cubicBezTo>
                  <a:lnTo>
                    <a:pt x="32" y="135"/>
                  </a:lnTo>
                  <a:cubicBezTo>
                    <a:pt x="28" y="138"/>
                    <a:pt x="23" y="134"/>
                    <a:pt x="24" y="129"/>
                  </a:cubicBezTo>
                  <a:lnTo>
                    <a:pt x="31" y="90"/>
                  </a:lnTo>
                  <a:cubicBezTo>
                    <a:pt x="31" y="88"/>
                    <a:pt x="31" y="86"/>
                    <a:pt x="29" y="85"/>
                  </a:cubicBezTo>
                  <a:lnTo>
                    <a:pt x="1" y="58"/>
                  </a:lnTo>
                  <a:cubicBezTo>
                    <a:pt x="-2" y="54"/>
                    <a:pt x="0" y="48"/>
                    <a:pt x="5" y="48"/>
                  </a:cubicBezTo>
                  <a:lnTo>
                    <a:pt x="43" y="42"/>
                  </a:lnTo>
                  <a:cubicBezTo>
                    <a:pt x="44" y="42"/>
                    <a:pt x="46" y="40"/>
                    <a:pt x="47" y="38"/>
                  </a:cubicBezTo>
                  <a:lnTo>
                    <a:pt x="64" y="4"/>
                  </a:lnTo>
                  <a:cubicBezTo>
                    <a:pt x="66" y="-1"/>
                    <a:pt x="72" y="-1"/>
                    <a:pt x="74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26" name="Freeform: Shape 525">
              <a:extLst>
                <a:ext uri="{FF2B5EF4-FFF2-40B4-BE49-F238E27FC236}">
                  <a16:creationId xmlns:a16="http://schemas.microsoft.com/office/drawing/2014/main" id="{5811D412-8A43-47B6-BC0D-28E808B548A1}"/>
                </a:ext>
              </a:extLst>
            </p:cNvPr>
            <p:cNvSpPr/>
            <p:nvPr/>
          </p:nvSpPr>
          <p:spPr>
            <a:xfrm>
              <a:off x="19623837" y="5634203"/>
              <a:ext cx="190673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4" h="151">
                  <a:moveTo>
                    <a:pt x="18" y="61"/>
                  </a:moveTo>
                  <a:lnTo>
                    <a:pt x="42" y="86"/>
                  </a:lnTo>
                  <a:cubicBezTo>
                    <a:pt x="45" y="90"/>
                    <a:pt x="47" y="94"/>
                    <a:pt x="46" y="98"/>
                  </a:cubicBezTo>
                  <a:lnTo>
                    <a:pt x="40" y="134"/>
                  </a:lnTo>
                  <a:lnTo>
                    <a:pt x="70" y="117"/>
                  </a:lnTo>
                  <a:cubicBezTo>
                    <a:pt x="75" y="114"/>
                    <a:pt x="79" y="114"/>
                    <a:pt x="83" y="117"/>
                  </a:cubicBezTo>
                  <a:lnTo>
                    <a:pt x="113" y="134"/>
                  </a:lnTo>
                  <a:lnTo>
                    <a:pt x="108" y="98"/>
                  </a:lnTo>
                  <a:cubicBezTo>
                    <a:pt x="106" y="94"/>
                    <a:pt x="108" y="90"/>
                    <a:pt x="111" y="86"/>
                  </a:cubicBezTo>
                  <a:lnTo>
                    <a:pt x="136" y="61"/>
                  </a:lnTo>
                  <a:lnTo>
                    <a:pt x="102" y="56"/>
                  </a:lnTo>
                  <a:cubicBezTo>
                    <a:pt x="98" y="56"/>
                    <a:pt x="93" y="53"/>
                    <a:pt x="92" y="49"/>
                  </a:cubicBezTo>
                  <a:lnTo>
                    <a:pt x="77" y="17"/>
                  </a:lnTo>
                  <a:lnTo>
                    <a:pt x="62" y="49"/>
                  </a:lnTo>
                  <a:cubicBezTo>
                    <a:pt x="60" y="53"/>
                    <a:pt x="56" y="56"/>
                    <a:pt x="51" y="56"/>
                  </a:cubicBezTo>
                  <a:close/>
                  <a:moveTo>
                    <a:pt x="115" y="151"/>
                  </a:moveTo>
                  <a:cubicBezTo>
                    <a:pt x="114" y="151"/>
                    <a:pt x="111" y="150"/>
                    <a:pt x="109" y="149"/>
                  </a:cubicBezTo>
                  <a:lnTo>
                    <a:pt x="77" y="131"/>
                  </a:lnTo>
                  <a:lnTo>
                    <a:pt x="44" y="149"/>
                  </a:lnTo>
                  <a:cubicBezTo>
                    <a:pt x="40" y="151"/>
                    <a:pt x="34" y="151"/>
                    <a:pt x="30" y="148"/>
                  </a:cubicBezTo>
                  <a:cubicBezTo>
                    <a:pt x="26" y="145"/>
                    <a:pt x="24" y="140"/>
                    <a:pt x="24" y="135"/>
                  </a:cubicBezTo>
                  <a:lnTo>
                    <a:pt x="31" y="97"/>
                  </a:lnTo>
                  <a:lnTo>
                    <a:pt x="4" y="69"/>
                  </a:lnTo>
                  <a:cubicBezTo>
                    <a:pt x="0" y="66"/>
                    <a:pt x="-1" y="61"/>
                    <a:pt x="0" y="56"/>
                  </a:cubicBezTo>
                  <a:cubicBezTo>
                    <a:pt x="2" y="51"/>
                    <a:pt x="6" y="47"/>
                    <a:pt x="11" y="47"/>
                  </a:cubicBezTo>
                  <a:lnTo>
                    <a:pt x="48" y="41"/>
                  </a:lnTo>
                  <a:lnTo>
                    <a:pt x="65" y="7"/>
                  </a:lnTo>
                  <a:cubicBezTo>
                    <a:pt x="67" y="2"/>
                    <a:pt x="72" y="0"/>
                    <a:pt x="77" y="0"/>
                  </a:cubicBezTo>
                  <a:cubicBezTo>
                    <a:pt x="82" y="0"/>
                    <a:pt x="87" y="2"/>
                    <a:pt x="89" y="7"/>
                  </a:cubicBezTo>
                  <a:lnTo>
                    <a:pt x="105" y="41"/>
                  </a:lnTo>
                  <a:lnTo>
                    <a:pt x="142" y="47"/>
                  </a:lnTo>
                  <a:cubicBezTo>
                    <a:pt x="147" y="47"/>
                    <a:pt x="152" y="51"/>
                    <a:pt x="153" y="56"/>
                  </a:cubicBezTo>
                  <a:cubicBezTo>
                    <a:pt x="155" y="61"/>
                    <a:pt x="154" y="66"/>
                    <a:pt x="150" y="69"/>
                  </a:cubicBezTo>
                  <a:lnTo>
                    <a:pt x="123" y="97"/>
                  </a:lnTo>
                  <a:lnTo>
                    <a:pt x="129" y="135"/>
                  </a:lnTo>
                  <a:cubicBezTo>
                    <a:pt x="130" y="140"/>
                    <a:pt x="128" y="145"/>
                    <a:pt x="124" y="148"/>
                  </a:cubicBezTo>
                  <a:cubicBezTo>
                    <a:pt x="121" y="149"/>
                    <a:pt x="119" y="151"/>
                    <a:pt x="115" y="1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27" name="Freeform: Shape 526">
              <a:extLst>
                <a:ext uri="{FF2B5EF4-FFF2-40B4-BE49-F238E27FC236}">
                  <a16:creationId xmlns:a16="http://schemas.microsoft.com/office/drawing/2014/main" id="{CCEF8378-8E3C-43A5-8438-0FA4DB0847C9}"/>
                </a:ext>
              </a:extLst>
            </p:cNvPr>
            <p:cNvSpPr/>
            <p:nvPr/>
          </p:nvSpPr>
          <p:spPr>
            <a:xfrm>
              <a:off x="19873082" y="5642926"/>
              <a:ext cx="170733" cy="168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" h="136">
                  <a:moveTo>
                    <a:pt x="74" y="4"/>
                  </a:moveTo>
                  <a:lnTo>
                    <a:pt x="91" y="38"/>
                  </a:lnTo>
                  <a:cubicBezTo>
                    <a:pt x="92" y="40"/>
                    <a:pt x="93" y="42"/>
                    <a:pt x="95" y="42"/>
                  </a:cubicBezTo>
                  <a:lnTo>
                    <a:pt x="133" y="48"/>
                  </a:lnTo>
                  <a:cubicBezTo>
                    <a:pt x="138" y="48"/>
                    <a:pt x="139" y="54"/>
                    <a:pt x="136" y="58"/>
                  </a:cubicBezTo>
                  <a:lnTo>
                    <a:pt x="108" y="85"/>
                  </a:lnTo>
                  <a:cubicBezTo>
                    <a:pt x="107" y="86"/>
                    <a:pt x="106" y="88"/>
                    <a:pt x="107" y="90"/>
                  </a:cubicBezTo>
                  <a:lnTo>
                    <a:pt x="113" y="129"/>
                  </a:lnTo>
                  <a:cubicBezTo>
                    <a:pt x="114" y="134"/>
                    <a:pt x="109" y="138"/>
                    <a:pt x="105" y="135"/>
                  </a:cubicBezTo>
                  <a:lnTo>
                    <a:pt x="71" y="117"/>
                  </a:lnTo>
                  <a:cubicBezTo>
                    <a:pt x="70" y="116"/>
                    <a:pt x="68" y="116"/>
                    <a:pt x="66" y="117"/>
                  </a:cubicBezTo>
                  <a:lnTo>
                    <a:pt x="32" y="135"/>
                  </a:lnTo>
                  <a:cubicBezTo>
                    <a:pt x="28" y="138"/>
                    <a:pt x="23" y="134"/>
                    <a:pt x="24" y="129"/>
                  </a:cubicBezTo>
                  <a:lnTo>
                    <a:pt x="30" y="90"/>
                  </a:lnTo>
                  <a:cubicBezTo>
                    <a:pt x="30" y="88"/>
                    <a:pt x="30" y="86"/>
                    <a:pt x="29" y="85"/>
                  </a:cubicBezTo>
                  <a:lnTo>
                    <a:pt x="1" y="58"/>
                  </a:lnTo>
                  <a:cubicBezTo>
                    <a:pt x="-2" y="54"/>
                    <a:pt x="0" y="48"/>
                    <a:pt x="4" y="48"/>
                  </a:cubicBezTo>
                  <a:lnTo>
                    <a:pt x="42" y="42"/>
                  </a:lnTo>
                  <a:cubicBezTo>
                    <a:pt x="44" y="42"/>
                    <a:pt x="46" y="40"/>
                    <a:pt x="46" y="38"/>
                  </a:cubicBezTo>
                  <a:lnTo>
                    <a:pt x="64" y="4"/>
                  </a:lnTo>
                  <a:cubicBezTo>
                    <a:pt x="65" y="-1"/>
                    <a:pt x="71" y="-1"/>
                    <a:pt x="74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28" name="Freeform: Shape 527">
              <a:extLst>
                <a:ext uri="{FF2B5EF4-FFF2-40B4-BE49-F238E27FC236}">
                  <a16:creationId xmlns:a16="http://schemas.microsoft.com/office/drawing/2014/main" id="{365060B1-8CD0-45F5-ADDC-3F2E5DE83BDE}"/>
                </a:ext>
              </a:extLst>
            </p:cNvPr>
            <p:cNvSpPr/>
            <p:nvPr/>
          </p:nvSpPr>
          <p:spPr>
            <a:xfrm>
              <a:off x="19863109" y="5634203"/>
              <a:ext cx="190673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4" h="151">
                  <a:moveTo>
                    <a:pt x="18" y="61"/>
                  </a:moveTo>
                  <a:lnTo>
                    <a:pt x="42" y="86"/>
                  </a:lnTo>
                  <a:cubicBezTo>
                    <a:pt x="45" y="90"/>
                    <a:pt x="47" y="94"/>
                    <a:pt x="46" y="98"/>
                  </a:cubicBezTo>
                  <a:lnTo>
                    <a:pt x="40" y="134"/>
                  </a:lnTo>
                  <a:lnTo>
                    <a:pt x="70" y="117"/>
                  </a:lnTo>
                  <a:cubicBezTo>
                    <a:pt x="74" y="114"/>
                    <a:pt x="79" y="114"/>
                    <a:pt x="83" y="117"/>
                  </a:cubicBezTo>
                  <a:lnTo>
                    <a:pt x="113" y="134"/>
                  </a:lnTo>
                  <a:lnTo>
                    <a:pt x="107" y="98"/>
                  </a:lnTo>
                  <a:cubicBezTo>
                    <a:pt x="106" y="94"/>
                    <a:pt x="108" y="90"/>
                    <a:pt x="111" y="86"/>
                  </a:cubicBezTo>
                  <a:lnTo>
                    <a:pt x="136" y="61"/>
                  </a:lnTo>
                  <a:lnTo>
                    <a:pt x="102" y="56"/>
                  </a:lnTo>
                  <a:cubicBezTo>
                    <a:pt x="97" y="56"/>
                    <a:pt x="94" y="53"/>
                    <a:pt x="92" y="49"/>
                  </a:cubicBezTo>
                  <a:lnTo>
                    <a:pt x="76" y="17"/>
                  </a:lnTo>
                  <a:lnTo>
                    <a:pt x="62" y="49"/>
                  </a:lnTo>
                  <a:cubicBezTo>
                    <a:pt x="60" y="53"/>
                    <a:pt x="56" y="56"/>
                    <a:pt x="51" y="56"/>
                  </a:cubicBezTo>
                  <a:close/>
                  <a:moveTo>
                    <a:pt x="116" y="151"/>
                  </a:moveTo>
                  <a:cubicBezTo>
                    <a:pt x="114" y="151"/>
                    <a:pt x="111" y="150"/>
                    <a:pt x="110" y="149"/>
                  </a:cubicBezTo>
                  <a:lnTo>
                    <a:pt x="76" y="131"/>
                  </a:lnTo>
                  <a:lnTo>
                    <a:pt x="44" y="149"/>
                  </a:lnTo>
                  <a:cubicBezTo>
                    <a:pt x="40" y="151"/>
                    <a:pt x="34" y="151"/>
                    <a:pt x="30" y="148"/>
                  </a:cubicBezTo>
                  <a:cubicBezTo>
                    <a:pt x="26" y="145"/>
                    <a:pt x="24" y="140"/>
                    <a:pt x="25" y="135"/>
                  </a:cubicBezTo>
                  <a:lnTo>
                    <a:pt x="31" y="97"/>
                  </a:lnTo>
                  <a:lnTo>
                    <a:pt x="4" y="69"/>
                  </a:lnTo>
                  <a:cubicBezTo>
                    <a:pt x="0" y="66"/>
                    <a:pt x="-1" y="61"/>
                    <a:pt x="1" y="56"/>
                  </a:cubicBezTo>
                  <a:cubicBezTo>
                    <a:pt x="2" y="51"/>
                    <a:pt x="6" y="47"/>
                    <a:pt x="11" y="47"/>
                  </a:cubicBezTo>
                  <a:lnTo>
                    <a:pt x="48" y="41"/>
                  </a:lnTo>
                  <a:lnTo>
                    <a:pt x="65" y="7"/>
                  </a:lnTo>
                  <a:cubicBezTo>
                    <a:pt x="67" y="2"/>
                    <a:pt x="72" y="0"/>
                    <a:pt x="76" y="0"/>
                  </a:cubicBezTo>
                  <a:cubicBezTo>
                    <a:pt x="82" y="0"/>
                    <a:pt x="87" y="2"/>
                    <a:pt x="89" y="7"/>
                  </a:cubicBezTo>
                  <a:lnTo>
                    <a:pt x="105" y="41"/>
                  </a:lnTo>
                  <a:lnTo>
                    <a:pt x="142" y="47"/>
                  </a:lnTo>
                  <a:cubicBezTo>
                    <a:pt x="147" y="47"/>
                    <a:pt x="151" y="51"/>
                    <a:pt x="153" y="56"/>
                  </a:cubicBezTo>
                  <a:cubicBezTo>
                    <a:pt x="155" y="61"/>
                    <a:pt x="153" y="66"/>
                    <a:pt x="150" y="69"/>
                  </a:cubicBezTo>
                  <a:lnTo>
                    <a:pt x="123" y="97"/>
                  </a:lnTo>
                  <a:lnTo>
                    <a:pt x="129" y="135"/>
                  </a:lnTo>
                  <a:cubicBezTo>
                    <a:pt x="130" y="140"/>
                    <a:pt x="128" y="145"/>
                    <a:pt x="123" y="148"/>
                  </a:cubicBezTo>
                  <a:cubicBezTo>
                    <a:pt x="121" y="149"/>
                    <a:pt x="119" y="151"/>
                    <a:pt x="116" y="1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29" name="Freeform: Shape 528">
              <a:extLst>
                <a:ext uri="{FF2B5EF4-FFF2-40B4-BE49-F238E27FC236}">
                  <a16:creationId xmlns:a16="http://schemas.microsoft.com/office/drawing/2014/main" id="{7D206AE4-AEC4-434C-AD69-88026E603018}"/>
                </a:ext>
              </a:extLst>
            </p:cNvPr>
            <p:cNvSpPr/>
            <p:nvPr/>
          </p:nvSpPr>
          <p:spPr>
            <a:xfrm>
              <a:off x="20077464" y="6983869"/>
              <a:ext cx="316542" cy="2841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5" h="229">
                  <a:moveTo>
                    <a:pt x="237" y="229"/>
                  </a:moveTo>
                  <a:cubicBezTo>
                    <a:pt x="230" y="229"/>
                    <a:pt x="222" y="224"/>
                    <a:pt x="220" y="217"/>
                  </a:cubicBezTo>
                  <a:lnTo>
                    <a:pt x="198" y="145"/>
                  </a:lnTo>
                  <a:lnTo>
                    <a:pt x="124" y="132"/>
                  </a:lnTo>
                  <a:cubicBezTo>
                    <a:pt x="118" y="131"/>
                    <a:pt x="112" y="126"/>
                    <a:pt x="111" y="120"/>
                  </a:cubicBezTo>
                  <a:lnTo>
                    <a:pt x="89" y="49"/>
                  </a:lnTo>
                  <a:lnTo>
                    <a:pt x="15" y="35"/>
                  </a:lnTo>
                  <a:cubicBezTo>
                    <a:pt x="5" y="33"/>
                    <a:pt x="-2" y="24"/>
                    <a:pt x="1" y="14"/>
                  </a:cubicBezTo>
                  <a:cubicBezTo>
                    <a:pt x="2" y="4"/>
                    <a:pt x="12" y="-2"/>
                    <a:pt x="22" y="0"/>
                  </a:cubicBezTo>
                  <a:lnTo>
                    <a:pt x="106" y="15"/>
                  </a:lnTo>
                  <a:cubicBezTo>
                    <a:pt x="112" y="17"/>
                    <a:pt x="117" y="21"/>
                    <a:pt x="119" y="28"/>
                  </a:cubicBezTo>
                  <a:lnTo>
                    <a:pt x="142" y="98"/>
                  </a:lnTo>
                  <a:lnTo>
                    <a:pt x="215" y="112"/>
                  </a:lnTo>
                  <a:cubicBezTo>
                    <a:pt x="221" y="113"/>
                    <a:pt x="227" y="118"/>
                    <a:pt x="228" y="124"/>
                  </a:cubicBezTo>
                  <a:lnTo>
                    <a:pt x="254" y="206"/>
                  </a:lnTo>
                  <a:cubicBezTo>
                    <a:pt x="257" y="215"/>
                    <a:pt x="252" y="225"/>
                    <a:pt x="243" y="228"/>
                  </a:cubicBezTo>
                  <a:cubicBezTo>
                    <a:pt x="241" y="229"/>
                    <a:pt x="239" y="229"/>
                    <a:pt x="237" y="22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30" name="Freeform: Shape 529">
              <a:extLst>
                <a:ext uri="{FF2B5EF4-FFF2-40B4-BE49-F238E27FC236}">
                  <a16:creationId xmlns:a16="http://schemas.microsoft.com/office/drawing/2014/main" id="{D3A6711B-A505-45CB-AA44-C24768688FC2}"/>
                </a:ext>
              </a:extLst>
            </p:cNvPr>
            <p:cNvSpPr/>
            <p:nvPr/>
          </p:nvSpPr>
          <p:spPr>
            <a:xfrm>
              <a:off x="21285061" y="7388894"/>
              <a:ext cx="316542" cy="2841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5" h="229">
                  <a:moveTo>
                    <a:pt x="19" y="229"/>
                  </a:moveTo>
                  <a:cubicBezTo>
                    <a:pt x="17" y="229"/>
                    <a:pt x="15" y="229"/>
                    <a:pt x="13" y="228"/>
                  </a:cubicBezTo>
                  <a:cubicBezTo>
                    <a:pt x="4" y="225"/>
                    <a:pt x="-2" y="215"/>
                    <a:pt x="1" y="206"/>
                  </a:cubicBezTo>
                  <a:lnTo>
                    <a:pt x="27" y="124"/>
                  </a:lnTo>
                  <a:cubicBezTo>
                    <a:pt x="29" y="118"/>
                    <a:pt x="34" y="113"/>
                    <a:pt x="40" y="112"/>
                  </a:cubicBezTo>
                  <a:lnTo>
                    <a:pt x="114" y="99"/>
                  </a:lnTo>
                  <a:lnTo>
                    <a:pt x="136" y="28"/>
                  </a:lnTo>
                  <a:cubicBezTo>
                    <a:pt x="138" y="21"/>
                    <a:pt x="144" y="16"/>
                    <a:pt x="150" y="15"/>
                  </a:cubicBezTo>
                  <a:lnTo>
                    <a:pt x="234" y="0"/>
                  </a:lnTo>
                  <a:cubicBezTo>
                    <a:pt x="244" y="-2"/>
                    <a:pt x="253" y="4"/>
                    <a:pt x="255" y="14"/>
                  </a:cubicBezTo>
                  <a:cubicBezTo>
                    <a:pt x="257" y="24"/>
                    <a:pt x="250" y="33"/>
                    <a:pt x="240" y="35"/>
                  </a:cubicBezTo>
                  <a:lnTo>
                    <a:pt x="167" y="49"/>
                  </a:lnTo>
                  <a:lnTo>
                    <a:pt x="145" y="119"/>
                  </a:lnTo>
                  <a:cubicBezTo>
                    <a:pt x="143" y="126"/>
                    <a:pt x="138" y="130"/>
                    <a:pt x="131" y="132"/>
                  </a:cubicBezTo>
                  <a:lnTo>
                    <a:pt x="58" y="145"/>
                  </a:lnTo>
                  <a:lnTo>
                    <a:pt x="36" y="217"/>
                  </a:lnTo>
                  <a:cubicBezTo>
                    <a:pt x="33" y="224"/>
                    <a:pt x="26" y="229"/>
                    <a:pt x="19" y="22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sp>
        <p:nvSpPr>
          <p:cNvPr id="581" name="TextBox 580">
            <a:extLst>
              <a:ext uri="{FF2B5EF4-FFF2-40B4-BE49-F238E27FC236}">
                <a16:creationId xmlns:a16="http://schemas.microsoft.com/office/drawing/2014/main" id="{A4B217DB-4135-4968-BF05-1B941FEE5142}"/>
              </a:ext>
            </a:extLst>
          </p:cNvPr>
          <p:cNvSpPr txBox="1"/>
          <p:nvPr/>
        </p:nvSpPr>
        <p:spPr>
          <a:xfrm>
            <a:off x="1520825" y="69920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400" dirty="0">
                <a:latin typeface="Poppins" panose="00000500000000000000" pitchFamily="2" charset="0"/>
                <a:cs typeface="Poppins" panose="00000500000000000000" pitchFamily="2" charset="0"/>
              </a:rPr>
              <a:t>LOYALTY PROGRAM SLIDE</a:t>
            </a:r>
          </a:p>
        </p:txBody>
      </p:sp>
      <p:sp>
        <p:nvSpPr>
          <p:cNvPr id="582" name="TextBox 581">
            <a:extLst>
              <a:ext uri="{FF2B5EF4-FFF2-40B4-BE49-F238E27FC236}">
                <a16:creationId xmlns:a16="http://schemas.microsoft.com/office/drawing/2014/main" id="{8DDDADDA-03D9-4184-9F39-111675894C58}"/>
              </a:ext>
            </a:extLst>
          </p:cNvPr>
          <p:cNvSpPr txBox="1"/>
          <p:nvPr/>
        </p:nvSpPr>
        <p:spPr>
          <a:xfrm>
            <a:off x="1520826" y="1837469"/>
            <a:ext cx="21336000" cy="6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1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583" name="TextBox 582">
            <a:extLst>
              <a:ext uri="{FF2B5EF4-FFF2-40B4-BE49-F238E27FC236}">
                <a16:creationId xmlns:a16="http://schemas.microsoft.com/office/drawing/2014/main" id="{DBCE5646-C209-4C1A-BF9B-A861101E1D97}"/>
              </a:ext>
            </a:extLst>
          </p:cNvPr>
          <p:cNvSpPr txBox="1"/>
          <p:nvPr/>
        </p:nvSpPr>
        <p:spPr>
          <a:xfrm>
            <a:off x="1899416" y="9902206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accent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584" name="TextBox 583">
            <a:extLst>
              <a:ext uri="{FF2B5EF4-FFF2-40B4-BE49-F238E27FC236}">
                <a16:creationId xmlns:a16="http://schemas.microsoft.com/office/drawing/2014/main" id="{763E1EAA-28B6-4748-940F-7574985A6DAE}"/>
              </a:ext>
            </a:extLst>
          </p:cNvPr>
          <p:cNvSpPr txBox="1"/>
          <p:nvPr/>
        </p:nvSpPr>
        <p:spPr>
          <a:xfrm>
            <a:off x="1894336" y="10570122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585" name="TextBox 584">
            <a:extLst>
              <a:ext uri="{FF2B5EF4-FFF2-40B4-BE49-F238E27FC236}">
                <a16:creationId xmlns:a16="http://schemas.microsoft.com/office/drawing/2014/main" id="{EF218905-3698-4925-8B7C-8D4F9F7A2120}"/>
              </a:ext>
            </a:extLst>
          </p:cNvPr>
          <p:cNvSpPr txBox="1"/>
          <p:nvPr/>
        </p:nvSpPr>
        <p:spPr>
          <a:xfrm>
            <a:off x="7248656" y="9902206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accent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586" name="TextBox 585">
            <a:extLst>
              <a:ext uri="{FF2B5EF4-FFF2-40B4-BE49-F238E27FC236}">
                <a16:creationId xmlns:a16="http://schemas.microsoft.com/office/drawing/2014/main" id="{52CFF9BF-A1EB-439D-8812-CB31D6847E84}"/>
              </a:ext>
            </a:extLst>
          </p:cNvPr>
          <p:cNvSpPr txBox="1"/>
          <p:nvPr/>
        </p:nvSpPr>
        <p:spPr>
          <a:xfrm>
            <a:off x="7243576" y="10570122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587" name="TextBox 586">
            <a:extLst>
              <a:ext uri="{FF2B5EF4-FFF2-40B4-BE49-F238E27FC236}">
                <a16:creationId xmlns:a16="http://schemas.microsoft.com/office/drawing/2014/main" id="{F93B6CB7-FC24-492D-BBC8-9B16A72E7A8C}"/>
              </a:ext>
            </a:extLst>
          </p:cNvPr>
          <p:cNvSpPr txBox="1"/>
          <p:nvPr/>
        </p:nvSpPr>
        <p:spPr>
          <a:xfrm>
            <a:off x="12649712" y="9902206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588" name="TextBox 587">
            <a:extLst>
              <a:ext uri="{FF2B5EF4-FFF2-40B4-BE49-F238E27FC236}">
                <a16:creationId xmlns:a16="http://schemas.microsoft.com/office/drawing/2014/main" id="{E77BCB5F-FC54-446F-8E0C-09CBC1EDB386}"/>
              </a:ext>
            </a:extLst>
          </p:cNvPr>
          <p:cNvSpPr txBox="1"/>
          <p:nvPr/>
        </p:nvSpPr>
        <p:spPr>
          <a:xfrm>
            <a:off x="12644632" y="10570122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589" name="TextBox 588">
            <a:extLst>
              <a:ext uri="{FF2B5EF4-FFF2-40B4-BE49-F238E27FC236}">
                <a16:creationId xmlns:a16="http://schemas.microsoft.com/office/drawing/2014/main" id="{A866A6EA-5EDA-4F89-9267-9FA4CE509005}"/>
              </a:ext>
            </a:extLst>
          </p:cNvPr>
          <p:cNvSpPr txBox="1"/>
          <p:nvPr/>
        </p:nvSpPr>
        <p:spPr>
          <a:xfrm>
            <a:off x="17993907" y="9902206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accent4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590" name="TextBox 589">
            <a:extLst>
              <a:ext uri="{FF2B5EF4-FFF2-40B4-BE49-F238E27FC236}">
                <a16:creationId xmlns:a16="http://schemas.microsoft.com/office/drawing/2014/main" id="{5C94A1C0-FA36-4E80-8BAD-10BDE165F5E3}"/>
              </a:ext>
            </a:extLst>
          </p:cNvPr>
          <p:cNvSpPr txBox="1"/>
          <p:nvPr/>
        </p:nvSpPr>
        <p:spPr>
          <a:xfrm>
            <a:off x="17988827" y="10570122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2054495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Freeform 353">
            <a:extLst>
              <a:ext uri="{FF2B5EF4-FFF2-40B4-BE49-F238E27FC236}">
                <a16:creationId xmlns:a16="http://schemas.microsoft.com/office/drawing/2014/main" id="{221C4F2F-BACF-4BCD-8C5B-5ED143112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9829" y="3463366"/>
            <a:ext cx="9337991" cy="9337990"/>
          </a:xfrm>
          <a:custGeom>
            <a:avLst/>
            <a:gdLst>
              <a:gd name="T0" fmla="*/ 7495 w 7496"/>
              <a:gd name="T1" fmla="*/ 3747 h 7496"/>
              <a:gd name="T2" fmla="*/ 7495 w 7496"/>
              <a:gd name="T3" fmla="*/ 3747 h 7496"/>
              <a:gd name="T4" fmla="*/ 3748 w 7496"/>
              <a:gd name="T5" fmla="*/ 7495 h 7496"/>
              <a:gd name="T6" fmla="*/ 3748 w 7496"/>
              <a:gd name="T7" fmla="*/ 7495 h 7496"/>
              <a:gd name="T8" fmla="*/ 0 w 7496"/>
              <a:gd name="T9" fmla="*/ 3747 h 7496"/>
              <a:gd name="T10" fmla="*/ 0 w 7496"/>
              <a:gd name="T11" fmla="*/ 3747 h 7496"/>
              <a:gd name="T12" fmla="*/ 3748 w 7496"/>
              <a:gd name="T13" fmla="*/ 0 h 7496"/>
              <a:gd name="T14" fmla="*/ 3748 w 7496"/>
              <a:gd name="T15" fmla="*/ 0 h 7496"/>
              <a:gd name="T16" fmla="*/ 7495 w 7496"/>
              <a:gd name="T17" fmla="*/ 3747 h 7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496" h="7496">
                <a:moveTo>
                  <a:pt x="7495" y="3747"/>
                </a:moveTo>
                <a:lnTo>
                  <a:pt x="7495" y="3747"/>
                </a:lnTo>
                <a:cubicBezTo>
                  <a:pt x="7495" y="5817"/>
                  <a:pt x="5817" y="7495"/>
                  <a:pt x="3748" y="7495"/>
                </a:cubicBezTo>
                <a:lnTo>
                  <a:pt x="3748" y="7495"/>
                </a:lnTo>
                <a:cubicBezTo>
                  <a:pt x="1679" y="7495"/>
                  <a:pt x="0" y="5817"/>
                  <a:pt x="0" y="3747"/>
                </a:cubicBezTo>
                <a:lnTo>
                  <a:pt x="0" y="3747"/>
                </a:lnTo>
                <a:cubicBezTo>
                  <a:pt x="0" y="1679"/>
                  <a:pt x="1679" y="0"/>
                  <a:pt x="3748" y="0"/>
                </a:cubicBezTo>
                <a:lnTo>
                  <a:pt x="3748" y="0"/>
                </a:lnTo>
                <a:cubicBezTo>
                  <a:pt x="5817" y="0"/>
                  <a:pt x="7495" y="1679"/>
                  <a:pt x="7495" y="3747"/>
                </a:cubicBezTo>
              </a:path>
            </a:pathLst>
          </a:cu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410" name="Freeform 394">
            <a:extLst>
              <a:ext uri="{FF2B5EF4-FFF2-40B4-BE49-F238E27FC236}">
                <a16:creationId xmlns:a16="http://schemas.microsoft.com/office/drawing/2014/main" id="{F58ECA23-8F7B-4784-BF9A-F9A879E7F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2645" y="3902801"/>
            <a:ext cx="2790411" cy="2790411"/>
          </a:xfrm>
          <a:custGeom>
            <a:avLst/>
            <a:gdLst>
              <a:gd name="T0" fmla="*/ 2241 w 2242"/>
              <a:gd name="T1" fmla="*/ 1121 h 2242"/>
              <a:gd name="T2" fmla="*/ 2241 w 2242"/>
              <a:gd name="T3" fmla="*/ 1121 h 2242"/>
              <a:gd name="T4" fmla="*/ 1120 w 2242"/>
              <a:gd name="T5" fmla="*/ 2241 h 2242"/>
              <a:gd name="T6" fmla="*/ 1120 w 2242"/>
              <a:gd name="T7" fmla="*/ 2241 h 2242"/>
              <a:gd name="T8" fmla="*/ 0 w 2242"/>
              <a:gd name="T9" fmla="*/ 1121 h 2242"/>
              <a:gd name="T10" fmla="*/ 0 w 2242"/>
              <a:gd name="T11" fmla="*/ 1121 h 2242"/>
              <a:gd name="T12" fmla="*/ 1120 w 2242"/>
              <a:gd name="T13" fmla="*/ 0 h 2242"/>
              <a:gd name="T14" fmla="*/ 1120 w 2242"/>
              <a:gd name="T15" fmla="*/ 0 h 2242"/>
              <a:gd name="T16" fmla="*/ 2241 w 2242"/>
              <a:gd name="T17" fmla="*/ 1121 h 2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42" h="2242">
                <a:moveTo>
                  <a:pt x="2241" y="1121"/>
                </a:moveTo>
                <a:lnTo>
                  <a:pt x="2241" y="1121"/>
                </a:lnTo>
                <a:cubicBezTo>
                  <a:pt x="2241" y="1740"/>
                  <a:pt x="1739" y="2241"/>
                  <a:pt x="1120" y="2241"/>
                </a:cubicBezTo>
                <a:lnTo>
                  <a:pt x="1120" y="2241"/>
                </a:lnTo>
                <a:cubicBezTo>
                  <a:pt x="501" y="2241"/>
                  <a:pt x="0" y="1740"/>
                  <a:pt x="0" y="1121"/>
                </a:cubicBezTo>
                <a:lnTo>
                  <a:pt x="0" y="1121"/>
                </a:lnTo>
                <a:cubicBezTo>
                  <a:pt x="0" y="502"/>
                  <a:pt x="501" y="0"/>
                  <a:pt x="1120" y="0"/>
                </a:cubicBezTo>
                <a:lnTo>
                  <a:pt x="1120" y="0"/>
                </a:lnTo>
                <a:cubicBezTo>
                  <a:pt x="1739" y="0"/>
                  <a:pt x="2241" y="502"/>
                  <a:pt x="2241" y="112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411" name="Freeform 395">
            <a:extLst>
              <a:ext uri="{FF2B5EF4-FFF2-40B4-BE49-F238E27FC236}">
                <a16:creationId xmlns:a16="http://schemas.microsoft.com/office/drawing/2014/main" id="{9D831214-98A9-44F6-BADB-6C65A5011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803" y="8956301"/>
            <a:ext cx="2790411" cy="2790411"/>
          </a:xfrm>
          <a:custGeom>
            <a:avLst/>
            <a:gdLst>
              <a:gd name="T0" fmla="*/ 2240 w 2241"/>
              <a:gd name="T1" fmla="*/ 1121 h 2242"/>
              <a:gd name="T2" fmla="*/ 2240 w 2241"/>
              <a:gd name="T3" fmla="*/ 1121 h 2242"/>
              <a:gd name="T4" fmla="*/ 1121 w 2241"/>
              <a:gd name="T5" fmla="*/ 2241 h 2242"/>
              <a:gd name="T6" fmla="*/ 1121 w 2241"/>
              <a:gd name="T7" fmla="*/ 2241 h 2242"/>
              <a:gd name="T8" fmla="*/ 0 w 2241"/>
              <a:gd name="T9" fmla="*/ 1121 h 2242"/>
              <a:gd name="T10" fmla="*/ 0 w 2241"/>
              <a:gd name="T11" fmla="*/ 1121 h 2242"/>
              <a:gd name="T12" fmla="*/ 1121 w 2241"/>
              <a:gd name="T13" fmla="*/ 0 h 2242"/>
              <a:gd name="T14" fmla="*/ 1121 w 2241"/>
              <a:gd name="T15" fmla="*/ 0 h 2242"/>
              <a:gd name="T16" fmla="*/ 2240 w 2241"/>
              <a:gd name="T17" fmla="*/ 1121 h 2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41" h="2242">
                <a:moveTo>
                  <a:pt x="2240" y="1121"/>
                </a:moveTo>
                <a:lnTo>
                  <a:pt x="2240" y="1121"/>
                </a:lnTo>
                <a:cubicBezTo>
                  <a:pt x="2240" y="1739"/>
                  <a:pt x="1739" y="2241"/>
                  <a:pt x="1121" y="2241"/>
                </a:cubicBezTo>
                <a:lnTo>
                  <a:pt x="1121" y="2241"/>
                </a:lnTo>
                <a:cubicBezTo>
                  <a:pt x="502" y="2241"/>
                  <a:pt x="0" y="1739"/>
                  <a:pt x="0" y="1121"/>
                </a:cubicBezTo>
                <a:lnTo>
                  <a:pt x="0" y="1121"/>
                </a:lnTo>
                <a:cubicBezTo>
                  <a:pt x="0" y="502"/>
                  <a:pt x="502" y="0"/>
                  <a:pt x="1121" y="0"/>
                </a:cubicBezTo>
                <a:lnTo>
                  <a:pt x="1121" y="0"/>
                </a:lnTo>
                <a:cubicBezTo>
                  <a:pt x="1739" y="0"/>
                  <a:pt x="2240" y="502"/>
                  <a:pt x="2240" y="112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412" name="Freeform 396">
            <a:extLst>
              <a:ext uri="{FF2B5EF4-FFF2-40B4-BE49-F238E27FC236}">
                <a16:creationId xmlns:a16="http://schemas.microsoft.com/office/drawing/2014/main" id="{BD1088B7-F1C1-458C-A47E-386DAD976C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9521" y="3902801"/>
            <a:ext cx="2790411" cy="2790411"/>
          </a:xfrm>
          <a:custGeom>
            <a:avLst/>
            <a:gdLst>
              <a:gd name="T0" fmla="*/ 0 w 2241"/>
              <a:gd name="T1" fmla="*/ 1121 h 2242"/>
              <a:gd name="T2" fmla="*/ 0 w 2241"/>
              <a:gd name="T3" fmla="*/ 1121 h 2242"/>
              <a:gd name="T4" fmla="*/ 1120 w 2241"/>
              <a:gd name="T5" fmla="*/ 2241 h 2242"/>
              <a:gd name="T6" fmla="*/ 1120 w 2241"/>
              <a:gd name="T7" fmla="*/ 2241 h 2242"/>
              <a:gd name="T8" fmla="*/ 2240 w 2241"/>
              <a:gd name="T9" fmla="*/ 1121 h 2242"/>
              <a:gd name="T10" fmla="*/ 2240 w 2241"/>
              <a:gd name="T11" fmla="*/ 1121 h 2242"/>
              <a:gd name="T12" fmla="*/ 1120 w 2241"/>
              <a:gd name="T13" fmla="*/ 0 h 2242"/>
              <a:gd name="T14" fmla="*/ 1120 w 2241"/>
              <a:gd name="T15" fmla="*/ 0 h 2242"/>
              <a:gd name="T16" fmla="*/ 0 w 2241"/>
              <a:gd name="T17" fmla="*/ 1121 h 2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41" h="2242">
                <a:moveTo>
                  <a:pt x="0" y="1121"/>
                </a:moveTo>
                <a:lnTo>
                  <a:pt x="0" y="1121"/>
                </a:lnTo>
                <a:cubicBezTo>
                  <a:pt x="0" y="1740"/>
                  <a:pt x="501" y="2241"/>
                  <a:pt x="1120" y="2241"/>
                </a:cubicBezTo>
                <a:lnTo>
                  <a:pt x="1120" y="2241"/>
                </a:lnTo>
                <a:cubicBezTo>
                  <a:pt x="1738" y="2241"/>
                  <a:pt x="2240" y="1740"/>
                  <a:pt x="2240" y="1121"/>
                </a:cubicBezTo>
                <a:lnTo>
                  <a:pt x="2240" y="1121"/>
                </a:lnTo>
                <a:cubicBezTo>
                  <a:pt x="2240" y="502"/>
                  <a:pt x="1738" y="0"/>
                  <a:pt x="1120" y="0"/>
                </a:cubicBezTo>
                <a:lnTo>
                  <a:pt x="1120" y="0"/>
                </a:lnTo>
                <a:cubicBezTo>
                  <a:pt x="501" y="0"/>
                  <a:pt x="0" y="502"/>
                  <a:pt x="0" y="112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413" name="Freeform 397">
            <a:extLst>
              <a:ext uri="{FF2B5EF4-FFF2-40B4-BE49-F238E27FC236}">
                <a16:creationId xmlns:a16="http://schemas.microsoft.com/office/drawing/2014/main" id="{82E6BA89-1CF2-4B48-99EB-1AB21CF09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80363" y="8956301"/>
            <a:ext cx="2790411" cy="2790411"/>
          </a:xfrm>
          <a:custGeom>
            <a:avLst/>
            <a:gdLst>
              <a:gd name="T0" fmla="*/ 0 w 2241"/>
              <a:gd name="T1" fmla="*/ 1121 h 2242"/>
              <a:gd name="T2" fmla="*/ 0 w 2241"/>
              <a:gd name="T3" fmla="*/ 1121 h 2242"/>
              <a:gd name="T4" fmla="*/ 1120 w 2241"/>
              <a:gd name="T5" fmla="*/ 2241 h 2242"/>
              <a:gd name="T6" fmla="*/ 1120 w 2241"/>
              <a:gd name="T7" fmla="*/ 2241 h 2242"/>
              <a:gd name="T8" fmla="*/ 2240 w 2241"/>
              <a:gd name="T9" fmla="*/ 1121 h 2242"/>
              <a:gd name="T10" fmla="*/ 2240 w 2241"/>
              <a:gd name="T11" fmla="*/ 1121 h 2242"/>
              <a:gd name="T12" fmla="*/ 1120 w 2241"/>
              <a:gd name="T13" fmla="*/ 0 h 2242"/>
              <a:gd name="T14" fmla="*/ 1120 w 2241"/>
              <a:gd name="T15" fmla="*/ 0 h 2242"/>
              <a:gd name="T16" fmla="*/ 0 w 2241"/>
              <a:gd name="T17" fmla="*/ 1121 h 2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41" h="2242">
                <a:moveTo>
                  <a:pt x="0" y="1121"/>
                </a:moveTo>
                <a:lnTo>
                  <a:pt x="0" y="1121"/>
                </a:lnTo>
                <a:cubicBezTo>
                  <a:pt x="0" y="1739"/>
                  <a:pt x="501" y="2241"/>
                  <a:pt x="1120" y="2241"/>
                </a:cubicBezTo>
                <a:lnTo>
                  <a:pt x="1120" y="2241"/>
                </a:lnTo>
                <a:cubicBezTo>
                  <a:pt x="1739" y="2241"/>
                  <a:pt x="2240" y="1739"/>
                  <a:pt x="2240" y="1121"/>
                </a:cubicBezTo>
                <a:lnTo>
                  <a:pt x="2240" y="1121"/>
                </a:lnTo>
                <a:cubicBezTo>
                  <a:pt x="2240" y="502"/>
                  <a:pt x="1739" y="0"/>
                  <a:pt x="1120" y="0"/>
                </a:cubicBezTo>
                <a:lnTo>
                  <a:pt x="1120" y="0"/>
                </a:lnTo>
                <a:cubicBezTo>
                  <a:pt x="501" y="0"/>
                  <a:pt x="0" y="502"/>
                  <a:pt x="0" y="11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grpSp>
        <p:nvGrpSpPr>
          <p:cNvPr id="716" name="Group 715">
            <a:extLst>
              <a:ext uri="{FF2B5EF4-FFF2-40B4-BE49-F238E27FC236}">
                <a16:creationId xmlns:a16="http://schemas.microsoft.com/office/drawing/2014/main" id="{7D65D41C-196B-4D85-8DEB-FE0CF593460F}"/>
              </a:ext>
            </a:extLst>
          </p:cNvPr>
          <p:cNvGrpSpPr/>
          <p:nvPr/>
        </p:nvGrpSpPr>
        <p:grpSpPr>
          <a:xfrm>
            <a:off x="7747219" y="3880829"/>
            <a:ext cx="2346620" cy="1928022"/>
            <a:chOff x="2407381" y="4159013"/>
            <a:chExt cx="3445488" cy="2830872"/>
          </a:xfrm>
        </p:grpSpPr>
        <p:sp>
          <p:nvSpPr>
            <p:cNvPr id="717" name="Freeform 69">
              <a:extLst>
                <a:ext uri="{FF2B5EF4-FFF2-40B4-BE49-F238E27FC236}">
                  <a16:creationId xmlns:a16="http://schemas.microsoft.com/office/drawing/2014/main" id="{7C765A4B-D177-4460-B7E1-8A1DAEB3D9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7506" y="5445737"/>
              <a:ext cx="2434372" cy="1533157"/>
            </a:xfrm>
            <a:custGeom>
              <a:avLst/>
              <a:gdLst>
                <a:gd name="T0" fmla="*/ 1878 w 1952"/>
                <a:gd name="T1" fmla="*/ 0 h 1230"/>
                <a:gd name="T2" fmla="*/ 73 w 1952"/>
                <a:gd name="T3" fmla="*/ 0 h 1230"/>
                <a:gd name="T4" fmla="*/ 73 w 1952"/>
                <a:gd name="T5" fmla="*/ 0 h 1230"/>
                <a:gd name="T6" fmla="*/ 0 w 1952"/>
                <a:gd name="T7" fmla="*/ 73 h 1230"/>
                <a:gd name="T8" fmla="*/ 0 w 1952"/>
                <a:gd name="T9" fmla="*/ 1157 h 1230"/>
                <a:gd name="T10" fmla="*/ 0 w 1952"/>
                <a:gd name="T11" fmla="*/ 1157 h 1230"/>
                <a:gd name="T12" fmla="*/ 73 w 1952"/>
                <a:gd name="T13" fmla="*/ 1229 h 1230"/>
                <a:gd name="T14" fmla="*/ 1878 w 1952"/>
                <a:gd name="T15" fmla="*/ 1229 h 1230"/>
                <a:gd name="T16" fmla="*/ 1878 w 1952"/>
                <a:gd name="T17" fmla="*/ 1229 h 1230"/>
                <a:gd name="T18" fmla="*/ 1951 w 1952"/>
                <a:gd name="T19" fmla="*/ 1157 h 1230"/>
                <a:gd name="T20" fmla="*/ 1951 w 1952"/>
                <a:gd name="T21" fmla="*/ 73 h 1230"/>
                <a:gd name="T22" fmla="*/ 1951 w 1952"/>
                <a:gd name="T23" fmla="*/ 73 h 1230"/>
                <a:gd name="T24" fmla="*/ 1878 w 1952"/>
                <a:gd name="T25" fmla="*/ 0 h 1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52" h="1230">
                  <a:moveTo>
                    <a:pt x="1878" y="0"/>
                  </a:moveTo>
                  <a:lnTo>
                    <a:pt x="73" y="0"/>
                  </a:lnTo>
                  <a:lnTo>
                    <a:pt x="73" y="0"/>
                  </a:lnTo>
                  <a:cubicBezTo>
                    <a:pt x="32" y="0"/>
                    <a:pt x="0" y="33"/>
                    <a:pt x="0" y="73"/>
                  </a:cubicBezTo>
                  <a:lnTo>
                    <a:pt x="0" y="1157"/>
                  </a:lnTo>
                  <a:lnTo>
                    <a:pt x="0" y="1157"/>
                  </a:lnTo>
                  <a:cubicBezTo>
                    <a:pt x="0" y="1197"/>
                    <a:pt x="32" y="1229"/>
                    <a:pt x="73" y="1229"/>
                  </a:cubicBezTo>
                  <a:lnTo>
                    <a:pt x="1878" y="1229"/>
                  </a:lnTo>
                  <a:lnTo>
                    <a:pt x="1878" y="1229"/>
                  </a:lnTo>
                  <a:cubicBezTo>
                    <a:pt x="1918" y="1229"/>
                    <a:pt x="1951" y="1197"/>
                    <a:pt x="1951" y="1157"/>
                  </a:cubicBezTo>
                  <a:lnTo>
                    <a:pt x="1951" y="73"/>
                  </a:lnTo>
                  <a:lnTo>
                    <a:pt x="1951" y="73"/>
                  </a:lnTo>
                  <a:cubicBezTo>
                    <a:pt x="1951" y="33"/>
                    <a:pt x="1918" y="0"/>
                    <a:pt x="1878" y="0"/>
                  </a:cubicBezTo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hangingPunct="0"/>
              <a:endParaRPr lang="en-US" sz="1800" dirty="0"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18" name="Freeform 70">
              <a:extLst>
                <a:ext uri="{FF2B5EF4-FFF2-40B4-BE49-F238E27FC236}">
                  <a16:creationId xmlns:a16="http://schemas.microsoft.com/office/drawing/2014/main" id="{0FD214F0-E989-458E-8AC0-EE0C8AEB6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516" y="5434747"/>
              <a:ext cx="2456353" cy="1555138"/>
            </a:xfrm>
            <a:custGeom>
              <a:avLst/>
              <a:gdLst>
                <a:gd name="T0" fmla="*/ 1951 w 1970"/>
                <a:gd name="T1" fmla="*/ 1166 h 1248"/>
                <a:gd name="T2" fmla="*/ 1951 w 1970"/>
                <a:gd name="T3" fmla="*/ 1166 h 1248"/>
                <a:gd name="T4" fmla="*/ 1887 w 1970"/>
                <a:gd name="T5" fmla="*/ 1230 h 1248"/>
                <a:gd name="T6" fmla="*/ 82 w 1970"/>
                <a:gd name="T7" fmla="*/ 1230 h 1248"/>
                <a:gd name="T8" fmla="*/ 82 w 1970"/>
                <a:gd name="T9" fmla="*/ 1230 h 1248"/>
                <a:gd name="T10" fmla="*/ 17 w 1970"/>
                <a:gd name="T11" fmla="*/ 1166 h 1248"/>
                <a:gd name="T12" fmla="*/ 17 w 1970"/>
                <a:gd name="T13" fmla="*/ 82 h 1248"/>
                <a:gd name="T14" fmla="*/ 17 w 1970"/>
                <a:gd name="T15" fmla="*/ 82 h 1248"/>
                <a:gd name="T16" fmla="*/ 82 w 1970"/>
                <a:gd name="T17" fmla="*/ 18 h 1248"/>
                <a:gd name="T18" fmla="*/ 1887 w 1970"/>
                <a:gd name="T19" fmla="*/ 18 h 1248"/>
                <a:gd name="T20" fmla="*/ 1887 w 1970"/>
                <a:gd name="T21" fmla="*/ 18 h 1248"/>
                <a:gd name="T22" fmla="*/ 1951 w 1970"/>
                <a:gd name="T23" fmla="*/ 82 h 1248"/>
                <a:gd name="T24" fmla="*/ 1951 w 1970"/>
                <a:gd name="T25" fmla="*/ 1166 h 1248"/>
                <a:gd name="T26" fmla="*/ 1887 w 1970"/>
                <a:gd name="T27" fmla="*/ 0 h 1248"/>
                <a:gd name="T28" fmla="*/ 82 w 1970"/>
                <a:gd name="T29" fmla="*/ 0 h 1248"/>
                <a:gd name="T30" fmla="*/ 82 w 1970"/>
                <a:gd name="T31" fmla="*/ 0 h 1248"/>
                <a:gd name="T32" fmla="*/ 0 w 1970"/>
                <a:gd name="T33" fmla="*/ 82 h 1248"/>
                <a:gd name="T34" fmla="*/ 0 w 1970"/>
                <a:gd name="T35" fmla="*/ 1166 h 1248"/>
                <a:gd name="T36" fmla="*/ 0 w 1970"/>
                <a:gd name="T37" fmla="*/ 1166 h 1248"/>
                <a:gd name="T38" fmla="*/ 82 w 1970"/>
                <a:gd name="T39" fmla="*/ 1247 h 1248"/>
                <a:gd name="T40" fmla="*/ 1887 w 1970"/>
                <a:gd name="T41" fmla="*/ 1247 h 1248"/>
                <a:gd name="T42" fmla="*/ 1887 w 1970"/>
                <a:gd name="T43" fmla="*/ 1247 h 1248"/>
                <a:gd name="T44" fmla="*/ 1969 w 1970"/>
                <a:gd name="T45" fmla="*/ 1166 h 1248"/>
                <a:gd name="T46" fmla="*/ 1969 w 1970"/>
                <a:gd name="T47" fmla="*/ 82 h 1248"/>
                <a:gd name="T48" fmla="*/ 1969 w 1970"/>
                <a:gd name="T49" fmla="*/ 82 h 1248"/>
                <a:gd name="T50" fmla="*/ 1887 w 1970"/>
                <a:gd name="T51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970" h="1248">
                  <a:moveTo>
                    <a:pt x="1951" y="1166"/>
                  </a:moveTo>
                  <a:lnTo>
                    <a:pt x="1951" y="1166"/>
                  </a:lnTo>
                  <a:cubicBezTo>
                    <a:pt x="1951" y="1200"/>
                    <a:pt x="1922" y="1230"/>
                    <a:pt x="1887" y="1230"/>
                  </a:cubicBezTo>
                  <a:lnTo>
                    <a:pt x="82" y="1230"/>
                  </a:lnTo>
                  <a:lnTo>
                    <a:pt x="82" y="1230"/>
                  </a:lnTo>
                  <a:cubicBezTo>
                    <a:pt x="46" y="1230"/>
                    <a:pt x="17" y="1200"/>
                    <a:pt x="17" y="1166"/>
                  </a:cubicBezTo>
                  <a:lnTo>
                    <a:pt x="17" y="82"/>
                  </a:lnTo>
                  <a:lnTo>
                    <a:pt x="17" y="82"/>
                  </a:lnTo>
                  <a:cubicBezTo>
                    <a:pt x="17" y="47"/>
                    <a:pt x="46" y="18"/>
                    <a:pt x="82" y="18"/>
                  </a:cubicBezTo>
                  <a:lnTo>
                    <a:pt x="1887" y="18"/>
                  </a:lnTo>
                  <a:lnTo>
                    <a:pt x="1887" y="18"/>
                  </a:lnTo>
                  <a:cubicBezTo>
                    <a:pt x="1922" y="18"/>
                    <a:pt x="1951" y="47"/>
                    <a:pt x="1951" y="82"/>
                  </a:cubicBezTo>
                  <a:lnTo>
                    <a:pt x="1951" y="1166"/>
                  </a:lnTo>
                  <a:close/>
                  <a:moveTo>
                    <a:pt x="1887" y="0"/>
                  </a:moveTo>
                  <a:lnTo>
                    <a:pt x="82" y="0"/>
                  </a:lnTo>
                  <a:lnTo>
                    <a:pt x="82" y="0"/>
                  </a:lnTo>
                  <a:cubicBezTo>
                    <a:pt x="36" y="0"/>
                    <a:pt x="0" y="37"/>
                    <a:pt x="0" y="82"/>
                  </a:cubicBezTo>
                  <a:lnTo>
                    <a:pt x="0" y="1166"/>
                  </a:lnTo>
                  <a:lnTo>
                    <a:pt x="0" y="1166"/>
                  </a:lnTo>
                  <a:cubicBezTo>
                    <a:pt x="0" y="1211"/>
                    <a:pt x="36" y="1247"/>
                    <a:pt x="82" y="1247"/>
                  </a:cubicBezTo>
                  <a:lnTo>
                    <a:pt x="1887" y="1247"/>
                  </a:lnTo>
                  <a:lnTo>
                    <a:pt x="1887" y="1247"/>
                  </a:lnTo>
                  <a:cubicBezTo>
                    <a:pt x="1932" y="1247"/>
                    <a:pt x="1969" y="1211"/>
                    <a:pt x="1969" y="1166"/>
                  </a:cubicBezTo>
                  <a:lnTo>
                    <a:pt x="1969" y="82"/>
                  </a:lnTo>
                  <a:lnTo>
                    <a:pt x="1969" y="82"/>
                  </a:lnTo>
                  <a:cubicBezTo>
                    <a:pt x="1969" y="37"/>
                    <a:pt x="1932" y="0"/>
                    <a:pt x="1887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Poppins" panose="00000500000000000000" pitchFamily="2" charset="0"/>
              </a:endParaRPr>
            </a:p>
          </p:txBody>
        </p:sp>
        <p:sp>
          <p:nvSpPr>
            <p:cNvPr id="719" name="Freeform: Shape 718">
              <a:extLst>
                <a:ext uri="{FF2B5EF4-FFF2-40B4-BE49-F238E27FC236}">
                  <a16:creationId xmlns:a16="http://schemas.microsoft.com/office/drawing/2014/main" id="{E87FD36D-01A5-4EDD-9F65-487507FA68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0194" y="5733660"/>
              <a:ext cx="551314" cy="606800"/>
            </a:xfrm>
            <a:custGeom>
              <a:avLst/>
              <a:gdLst>
                <a:gd name="connsiteX0" fmla="*/ 227180 w 551314"/>
                <a:gd name="connsiteY0" fmla="*/ 160613 h 606800"/>
                <a:gd name="connsiteX1" fmla="*/ 243995 w 551314"/>
                <a:gd name="connsiteY1" fmla="*/ 170894 h 606800"/>
                <a:gd name="connsiteX2" fmla="*/ 300047 w 551314"/>
                <a:gd name="connsiteY2" fmla="*/ 286789 h 606800"/>
                <a:gd name="connsiteX3" fmla="*/ 313748 w 551314"/>
                <a:gd name="connsiteY3" fmla="*/ 298005 h 606800"/>
                <a:gd name="connsiteX4" fmla="*/ 438306 w 551314"/>
                <a:gd name="connsiteY4" fmla="*/ 316698 h 606800"/>
                <a:gd name="connsiteX5" fmla="*/ 449516 w 551314"/>
                <a:gd name="connsiteY5" fmla="*/ 347852 h 606800"/>
                <a:gd name="connsiteX6" fmla="*/ 358589 w 551314"/>
                <a:gd name="connsiteY6" fmla="*/ 440070 h 606800"/>
                <a:gd name="connsiteX7" fmla="*/ 353607 w 551314"/>
                <a:gd name="connsiteY7" fmla="*/ 456270 h 606800"/>
                <a:gd name="connsiteX8" fmla="*/ 374782 w 551314"/>
                <a:gd name="connsiteY8" fmla="*/ 584627 h 606800"/>
                <a:gd name="connsiteX9" fmla="*/ 347379 w 551314"/>
                <a:gd name="connsiteY9" fmla="*/ 604566 h 606800"/>
                <a:gd name="connsiteX10" fmla="*/ 236522 w 551314"/>
                <a:gd name="connsiteY10" fmla="*/ 544749 h 606800"/>
                <a:gd name="connsiteX11" fmla="*/ 219083 w 551314"/>
                <a:gd name="connsiteY11" fmla="*/ 544749 h 606800"/>
                <a:gd name="connsiteX12" fmla="*/ 108227 w 551314"/>
                <a:gd name="connsiteY12" fmla="*/ 604566 h 606800"/>
                <a:gd name="connsiteX13" fmla="*/ 80824 w 551314"/>
                <a:gd name="connsiteY13" fmla="*/ 584627 h 606800"/>
                <a:gd name="connsiteX14" fmla="*/ 101999 w 551314"/>
                <a:gd name="connsiteY14" fmla="*/ 456270 h 606800"/>
                <a:gd name="connsiteX15" fmla="*/ 97016 w 551314"/>
                <a:gd name="connsiteY15" fmla="*/ 440070 h 606800"/>
                <a:gd name="connsiteX16" fmla="*/ 4843 w 551314"/>
                <a:gd name="connsiteY16" fmla="*/ 347852 h 606800"/>
                <a:gd name="connsiteX17" fmla="*/ 16054 w 551314"/>
                <a:gd name="connsiteY17" fmla="*/ 316698 h 606800"/>
                <a:gd name="connsiteX18" fmla="*/ 140612 w 551314"/>
                <a:gd name="connsiteY18" fmla="*/ 298005 h 606800"/>
                <a:gd name="connsiteX19" fmla="*/ 155559 w 551314"/>
                <a:gd name="connsiteY19" fmla="*/ 286789 h 606800"/>
                <a:gd name="connsiteX20" fmla="*/ 210364 w 551314"/>
                <a:gd name="connsiteY20" fmla="*/ 170894 h 606800"/>
                <a:gd name="connsiteX21" fmla="*/ 227180 w 551314"/>
                <a:gd name="connsiteY21" fmla="*/ 160613 h 606800"/>
                <a:gd name="connsiteX22" fmla="*/ 422882 w 551314"/>
                <a:gd name="connsiteY22" fmla="*/ 0 h 606800"/>
                <a:gd name="connsiteX23" fmla="*/ 432213 w 551314"/>
                <a:gd name="connsiteY23" fmla="*/ 6519 h 606800"/>
                <a:gd name="connsiteX24" fmla="*/ 463318 w 551314"/>
                <a:gd name="connsiteY24" fmla="*/ 71087 h 606800"/>
                <a:gd name="connsiteX25" fmla="*/ 472027 w 551314"/>
                <a:gd name="connsiteY25" fmla="*/ 77296 h 606800"/>
                <a:gd name="connsiteX26" fmla="*/ 541702 w 551314"/>
                <a:gd name="connsiteY26" fmla="*/ 88471 h 606800"/>
                <a:gd name="connsiteX27" fmla="*/ 547923 w 551314"/>
                <a:gd name="connsiteY27" fmla="*/ 105854 h 606800"/>
                <a:gd name="connsiteX28" fmla="*/ 496911 w 551314"/>
                <a:gd name="connsiteY28" fmla="*/ 158006 h 606800"/>
                <a:gd name="connsiteX29" fmla="*/ 494423 w 551314"/>
                <a:gd name="connsiteY29" fmla="*/ 167939 h 606800"/>
                <a:gd name="connsiteX30" fmla="*/ 505621 w 551314"/>
                <a:gd name="connsiteY30" fmla="*/ 239957 h 606800"/>
                <a:gd name="connsiteX31" fmla="*/ 490690 w 551314"/>
                <a:gd name="connsiteY31" fmla="*/ 251132 h 606800"/>
                <a:gd name="connsiteX32" fmla="*/ 428481 w 551314"/>
                <a:gd name="connsiteY32" fmla="*/ 216365 h 606800"/>
                <a:gd name="connsiteX33" fmla="*/ 418527 w 551314"/>
                <a:gd name="connsiteY33" fmla="*/ 216365 h 606800"/>
                <a:gd name="connsiteX34" fmla="*/ 355073 w 551314"/>
                <a:gd name="connsiteY34" fmla="*/ 251132 h 606800"/>
                <a:gd name="connsiteX35" fmla="*/ 340143 w 551314"/>
                <a:gd name="connsiteY35" fmla="*/ 239957 h 606800"/>
                <a:gd name="connsiteX36" fmla="*/ 351341 w 551314"/>
                <a:gd name="connsiteY36" fmla="*/ 167939 h 606800"/>
                <a:gd name="connsiteX37" fmla="*/ 348852 w 551314"/>
                <a:gd name="connsiteY37" fmla="*/ 158006 h 606800"/>
                <a:gd name="connsiteX38" fmla="*/ 296596 w 551314"/>
                <a:gd name="connsiteY38" fmla="*/ 105854 h 606800"/>
                <a:gd name="connsiteX39" fmla="*/ 302817 w 551314"/>
                <a:gd name="connsiteY39" fmla="*/ 88471 h 606800"/>
                <a:gd name="connsiteX40" fmla="*/ 373736 w 551314"/>
                <a:gd name="connsiteY40" fmla="*/ 77296 h 606800"/>
                <a:gd name="connsiteX41" fmla="*/ 381201 w 551314"/>
                <a:gd name="connsiteY41" fmla="*/ 71087 h 606800"/>
                <a:gd name="connsiteX42" fmla="*/ 413550 w 551314"/>
                <a:gd name="connsiteY42" fmla="*/ 6519 h 606800"/>
                <a:gd name="connsiteX43" fmla="*/ 422882 w 551314"/>
                <a:gd name="connsiteY43" fmla="*/ 0 h 60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51314" h="606800">
                  <a:moveTo>
                    <a:pt x="227180" y="160613"/>
                  </a:moveTo>
                  <a:cubicBezTo>
                    <a:pt x="234031" y="160613"/>
                    <a:pt x="240881" y="164040"/>
                    <a:pt x="243995" y="170894"/>
                  </a:cubicBezTo>
                  <a:lnTo>
                    <a:pt x="300047" y="286789"/>
                  </a:lnTo>
                  <a:cubicBezTo>
                    <a:pt x="302538" y="293020"/>
                    <a:pt x="307520" y="296759"/>
                    <a:pt x="313748" y="298005"/>
                  </a:cubicBezTo>
                  <a:lnTo>
                    <a:pt x="438306" y="316698"/>
                  </a:lnTo>
                  <a:cubicBezTo>
                    <a:pt x="454499" y="319190"/>
                    <a:pt x="460727" y="337883"/>
                    <a:pt x="449516" y="347852"/>
                  </a:cubicBezTo>
                  <a:lnTo>
                    <a:pt x="358589" y="440070"/>
                  </a:lnTo>
                  <a:cubicBezTo>
                    <a:pt x="354852" y="443808"/>
                    <a:pt x="352361" y="450039"/>
                    <a:pt x="353607" y="456270"/>
                  </a:cubicBezTo>
                  <a:lnTo>
                    <a:pt x="374782" y="584627"/>
                  </a:lnTo>
                  <a:cubicBezTo>
                    <a:pt x="377273" y="599581"/>
                    <a:pt x="361080" y="612043"/>
                    <a:pt x="347379" y="604566"/>
                  </a:cubicBezTo>
                  <a:lnTo>
                    <a:pt x="236522" y="544749"/>
                  </a:lnTo>
                  <a:cubicBezTo>
                    <a:pt x="230294" y="541011"/>
                    <a:pt x="224066" y="541011"/>
                    <a:pt x="219083" y="544749"/>
                  </a:cubicBezTo>
                  <a:lnTo>
                    <a:pt x="108227" y="604566"/>
                  </a:lnTo>
                  <a:cubicBezTo>
                    <a:pt x="94525" y="612043"/>
                    <a:pt x="77087" y="599581"/>
                    <a:pt x="80824" y="584627"/>
                  </a:cubicBezTo>
                  <a:lnTo>
                    <a:pt x="101999" y="456270"/>
                  </a:lnTo>
                  <a:cubicBezTo>
                    <a:pt x="103244" y="450039"/>
                    <a:pt x="100753" y="443808"/>
                    <a:pt x="97016" y="440070"/>
                  </a:cubicBezTo>
                  <a:lnTo>
                    <a:pt x="4843" y="347852"/>
                  </a:lnTo>
                  <a:cubicBezTo>
                    <a:pt x="-5121" y="337883"/>
                    <a:pt x="1107" y="319190"/>
                    <a:pt x="16054" y="316698"/>
                  </a:cubicBezTo>
                  <a:lnTo>
                    <a:pt x="140612" y="298005"/>
                  </a:lnTo>
                  <a:cubicBezTo>
                    <a:pt x="146840" y="296759"/>
                    <a:pt x="151822" y="293020"/>
                    <a:pt x="155559" y="286789"/>
                  </a:cubicBezTo>
                  <a:lnTo>
                    <a:pt x="210364" y="170894"/>
                  </a:lnTo>
                  <a:cubicBezTo>
                    <a:pt x="213478" y="164040"/>
                    <a:pt x="220329" y="160613"/>
                    <a:pt x="227180" y="160613"/>
                  </a:cubicBezTo>
                  <a:close/>
                  <a:moveTo>
                    <a:pt x="422882" y="0"/>
                  </a:moveTo>
                  <a:cubicBezTo>
                    <a:pt x="426614" y="0"/>
                    <a:pt x="430347" y="2173"/>
                    <a:pt x="432213" y="6519"/>
                  </a:cubicBezTo>
                  <a:lnTo>
                    <a:pt x="463318" y="71087"/>
                  </a:lnTo>
                  <a:cubicBezTo>
                    <a:pt x="465806" y="74812"/>
                    <a:pt x="468295" y="77296"/>
                    <a:pt x="472027" y="77296"/>
                  </a:cubicBezTo>
                  <a:lnTo>
                    <a:pt x="541702" y="88471"/>
                  </a:lnTo>
                  <a:cubicBezTo>
                    <a:pt x="551656" y="89712"/>
                    <a:pt x="554144" y="99646"/>
                    <a:pt x="547923" y="105854"/>
                  </a:cubicBezTo>
                  <a:lnTo>
                    <a:pt x="496911" y="158006"/>
                  </a:lnTo>
                  <a:cubicBezTo>
                    <a:pt x="494423" y="160489"/>
                    <a:pt x="493179" y="162972"/>
                    <a:pt x="494423" y="167939"/>
                  </a:cubicBezTo>
                  <a:lnTo>
                    <a:pt x="505621" y="239957"/>
                  </a:lnTo>
                  <a:cubicBezTo>
                    <a:pt x="506865" y="248649"/>
                    <a:pt x="498155" y="254858"/>
                    <a:pt x="490690" y="251132"/>
                  </a:cubicBezTo>
                  <a:lnTo>
                    <a:pt x="428481" y="216365"/>
                  </a:lnTo>
                  <a:cubicBezTo>
                    <a:pt x="424748" y="215123"/>
                    <a:pt x="421015" y="215123"/>
                    <a:pt x="418527" y="216365"/>
                  </a:cubicBezTo>
                  <a:lnTo>
                    <a:pt x="355073" y="251132"/>
                  </a:lnTo>
                  <a:cubicBezTo>
                    <a:pt x="347608" y="254858"/>
                    <a:pt x="337654" y="248649"/>
                    <a:pt x="340143" y="239957"/>
                  </a:cubicBezTo>
                  <a:lnTo>
                    <a:pt x="351341" y="167939"/>
                  </a:lnTo>
                  <a:cubicBezTo>
                    <a:pt x="352585" y="162972"/>
                    <a:pt x="351341" y="160489"/>
                    <a:pt x="348852" y="158006"/>
                  </a:cubicBezTo>
                  <a:lnTo>
                    <a:pt x="296596" y="105854"/>
                  </a:lnTo>
                  <a:cubicBezTo>
                    <a:pt x="291619" y="99646"/>
                    <a:pt x="294108" y="89712"/>
                    <a:pt x="302817" y="88471"/>
                  </a:cubicBezTo>
                  <a:lnTo>
                    <a:pt x="373736" y="77296"/>
                  </a:lnTo>
                  <a:cubicBezTo>
                    <a:pt x="377469" y="77296"/>
                    <a:pt x="379957" y="74812"/>
                    <a:pt x="381201" y="71087"/>
                  </a:cubicBezTo>
                  <a:lnTo>
                    <a:pt x="413550" y="6519"/>
                  </a:lnTo>
                  <a:cubicBezTo>
                    <a:pt x="415417" y="2173"/>
                    <a:pt x="419149" y="0"/>
                    <a:pt x="422882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hangingPunct="0"/>
              <a:endParaRPr lang="en-US" sz="1800" dirty="0"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0" name="Freeform 73">
              <a:extLst>
                <a:ext uri="{FF2B5EF4-FFF2-40B4-BE49-F238E27FC236}">
                  <a16:creationId xmlns:a16="http://schemas.microsoft.com/office/drawing/2014/main" id="{8B78A26B-3A9C-4657-9F4C-86F002EE31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7506" y="6522795"/>
              <a:ext cx="2434372" cy="225301"/>
            </a:xfrm>
            <a:custGeom>
              <a:avLst/>
              <a:gdLst>
                <a:gd name="T0" fmla="*/ 0 w 1952"/>
                <a:gd name="T1" fmla="*/ 179 h 180"/>
                <a:gd name="T2" fmla="*/ 1951 w 1952"/>
                <a:gd name="T3" fmla="*/ 179 h 180"/>
                <a:gd name="T4" fmla="*/ 1951 w 1952"/>
                <a:gd name="T5" fmla="*/ 0 h 180"/>
                <a:gd name="T6" fmla="*/ 0 w 1952"/>
                <a:gd name="T7" fmla="*/ 0 h 180"/>
                <a:gd name="T8" fmla="*/ 0 w 1952"/>
                <a:gd name="T9" fmla="*/ 179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2" h="180">
                  <a:moveTo>
                    <a:pt x="0" y="179"/>
                  </a:moveTo>
                  <a:lnTo>
                    <a:pt x="1951" y="179"/>
                  </a:lnTo>
                  <a:lnTo>
                    <a:pt x="1951" y="0"/>
                  </a:lnTo>
                  <a:lnTo>
                    <a:pt x="0" y="0"/>
                  </a:lnTo>
                  <a:lnTo>
                    <a:pt x="0" y="179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Poppins" panose="00000500000000000000" pitchFamily="2" charset="0"/>
              </a:endParaRPr>
            </a:p>
          </p:txBody>
        </p:sp>
        <p:sp>
          <p:nvSpPr>
            <p:cNvPr id="721" name="Freeform: Shape 720">
              <a:extLst>
                <a:ext uri="{FF2B5EF4-FFF2-40B4-BE49-F238E27FC236}">
                  <a16:creationId xmlns:a16="http://schemas.microsoft.com/office/drawing/2014/main" id="{3AADE432-83FF-4920-9BF7-C21DF550CE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5236" y="5874362"/>
              <a:ext cx="1284618" cy="476842"/>
            </a:xfrm>
            <a:custGeom>
              <a:avLst/>
              <a:gdLst>
                <a:gd name="connsiteX0" fmla="*/ 912203 w 1284618"/>
                <a:gd name="connsiteY0" fmla="*/ 334891 h 476842"/>
                <a:gd name="connsiteX1" fmla="*/ 912203 w 1284618"/>
                <a:gd name="connsiteY1" fmla="*/ 444167 h 476842"/>
                <a:gd name="connsiteX2" fmla="*/ 945706 w 1284618"/>
                <a:gd name="connsiteY2" fmla="*/ 444167 h 476842"/>
                <a:gd name="connsiteX3" fmla="*/ 989136 w 1284618"/>
                <a:gd name="connsiteY3" fmla="*/ 392669 h 476842"/>
                <a:gd name="connsiteX4" fmla="*/ 939502 w 1284618"/>
                <a:gd name="connsiteY4" fmla="*/ 334891 h 476842"/>
                <a:gd name="connsiteX5" fmla="*/ 581860 w 1284618"/>
                <a:gd name="connsiteY5" fmla="*/ 334891 h 476842"/>
                <a:gd name="connsiteX6" fmla="*/ 552879 w 1284618"/>
                <a:gd name="connsiteY6" fmla="*/ 402718 h 476842"/>
                <a:gd name="connsiteX7" fmla="*/ 610841 w 1284618"/>
                <a:gd name="connsiteY7" fmla="*/ 402718 h 476842"/>
                <a:gd name="connsiteX8" fmla="*/ 736541 w 1284618"/>
                <a:gd name="connsiteY8" fmla="*/ 332379 h 476842"/>
                <a:gd name="connsiteX9" fmla="*/ 736541 w 1284618"/>
                <a:gd name="connsiteY9" fmla="*/ 383877 h 476842"/>
                <a:gd name="connsiteX10" fmla="*/ 765217 w 1284618"/>
                <a:gd name="connsiteY10" fmla="*/ 383877 h 476842"/>
                <a:gd name="connsiteX11" fmla="*/ 798881 w 1284618"/>
                <a:gd name="connsiteY11" fmla="*/ 358756 h 476842"/>
                <a:gd name="connsiteX12" fmla="*/ 765217 w 1284618"/>
                <a:gd name="connsiteY12" fmla="*/ 332379 h 476842"/>
                <a:gd name="connsiteX13" fmla="*/ 873737 w 1284618"/>
                <a:gd name="connsiteY13" fmla="*/ 302234 h 476842"/>
                <a:gd name="connsiteX14" fmla="*/ 948188 w 1284618"/>
                <a:gd name="connsiteY14" fmla="*/ 302234 h 476842"/>
                <a:gd name="connsiteX15" fmla="*/ 1026361 w 1284618"/>
                <a:gd name="connsiteY15" fmla="*/ 388901 h 476842"/>
                <a:gd name="connsiteX16" fmla="*/ 948188 w 1284618"/>
                <a:gd name="connsiteY16" fmla="*/ 476824 h 476842"/>
                <a:gd name="connsiteX17" fmla="*/ 873737 w 1284618"/>
                <a:gd name="connsiteY17" fmla="*/ 476824 h 476842"/>
                <a:gd name="connsiteX18" fmla="*/ 697891 w 1284618"/>
                <a:gd name="connsiteY18" fmla="*/ 302234 h 476842"/>
                <a:gd name="connsiteX19" fmla="*/ 776439 w 1284618"/>
                <a:gd name="connsiteY19" fmla="*/ 302234 h 476842"/>
                <a:gd name="connsiteX20" fmla="*/ 836284 w 1284618"/>
                <a:gd name="connsiteY20" fmla="*/ 358756 h 476842"/>
                <a:gd name="connsiteX21" fmla="*/ 795140 w 1284618"/>
                <a:gd name="connsiteY21" fmla="*/ 411510 h 476842"/>
                <a:gd name="connsiteX22" fmla="*/ 796387 w 1284618"/>
                <a:gd name="connsiteY22" fmla="*/ 411510 h 476842"/>
                <a:gd name="connsiteX23" fmla="*/ 845012 w 1284618"/>
                <a:gd name="connsiteY23" fmla="*/ 476824 h 476842"/>
                <a:gd name="connsiteX24" fmla="*/ 797634 w 1284618"/>
                <a:gd name="connsiteY24" fmla="*/ 476824 h 476842"/>
                <a:gd name="connsiteX25" fmla="*/ 755243 w 1284618"/>
                <a:gd name="connsiteY25" fmla="*/ 414022 h 476842"/>
                <a:gd name="connsiteX26" fmla="*/ 736541 w 1284618"/>
                <a:gd name="connsiteY26" fmla="*/ 414022 h 476842"/>
                <a:gd name="connsiteX27" fmla="*/ 736541 w 1284618"/>
                <a:gd name="connsiteY27" fmla="*/ 476824 h 476842"/>
                <a:gd name="connsiteX28" fmla="*/ 697891 w 1284618"/>
                <a:gd name="connsiteY28" fmla="*/ 476824 h 476842"/>
                <a:gd name="connsiteX29" fmla="*/ 561700 w 1284618"/>
                <a:gd name="connsiteY29" fmla="*/ 302234 h 476842"/>
                <a:gd name="connsiteX30" fmla="*/ 600761 w 1284618"/>
                <a:gd name="connsiteY30" fmla="*/ 302234 h 476842"/>
                <a:gd name="connsiteX31" fmla="*/ 680144 w 1284618"/>
                <a:gd name="connsiteY31" fmla="*/ 476824 h 476842"/>
                <a:gd name="connsiteX32" fmla="*/ 641082 w 1284618"/>
                <a:gd name="connsiteY32" fmla="*/ 476824 h 476842"/>
                <a:gd name="connsiteX33" fmla="*/ 624702 w 1284618"/>
                <a:gd name="connsiteY33" fmla="*/ 437887 h 476842"/>
                <a:gd name="connsiteX34" fmla="*/ 536499 w 1284618"/>
                <a:gd name="connsiteY34" fmla="*/ 437887 h 476842"/>
                <a:gd name="connsiteX35" fmla="*/ 517598 w 1284618"/>
                <a:gd name="connsiteY35" fmla="*/ 476824 h 476842"/>
                <a:gd name="connsiteX36" fmla="*/ 483577 w 1284618"/>
                <a:gd name="connsiteY36" fmla="*/ 476824 h 476842"/>
                <a:gd name="connsiteX37" fmla="*/ 400577 w 1284618"/>
                <a:gd name="connsiteY37" fmla="*/ 302234 h 476842"/>
                <a:gd name="connsiteX38" fmla="*/ 475623 w 1284618"/>
                <a:gd name="connsiteY38" fmla="*/ 346815 h 476842"/>
                <a:gd name="connsiteX39" fmla="*/ 443636 w 1284618"/>
                <a:gd name="connsiteY39" fmla="*/ 364152 h 476842"/>
                <a:gd name="connsiteX40" fmla="*/ 400577 w 1284618"/>
                <a:gd name="connsiteY40" fmla="*/ 339385 h 476842"/>
                <a:gd name="connsiteX41" fmla="*/ 348906 w 1284618"/>
                <a:gd name="connsiteY41" fmla="*/ 390157 h 476842"/>
                <a:gd name="connsiteX42" fmla="*/ 400577 w 1284618"/>
                <a:gd name="connsiteY42" fmla="*/ 440930 h 476842"/>
                <a:gd name="connsiteX43" fmla="*/ 444867 w 1284618"/>
                <a:gd name="connsiteY43" fmla="*/ 414924 h 476842"/>
                <a:gd name="connsiteX44" fmla="*/ 476854 w 1284618"/>
                <a:gd name="connsiteY44" fmla="*/ 431023 h 476842"/>
                <a:gd name="connsiteX45" fmla="*/ 400577 w 1284618"/>
                <a:gd name="connsiteY45" fmla="*/ 476842 h 476842"/>
                <a:gd name="connsiteX46" fmla="*/ 313228 w 1284618"/>
                <a:gd name="connsiteY46" fmla="*/ 390157 h 476842"/>
                <a:gd name="connsiteX47" fmla="*/ 400577 w 1284618"/>
                <a:gd name="connsiteY47" fmla="*/ 302234 h 476842"/>
                <a:gd name="connsiteX48" fmla="*/ 632460 w 1284618"/>
                <a:gd name="connsiteY48" fmla="*/ 108962 h 476842"/>
                <a:gd name="connsiteX49" fmla="*/ 632460 w 1284618"/>
                <a:gd name="connsiteY49" fmla="*/ 155436 h 476842"/>
                <a:gd name="connsiteX50" fmla="*/ 673954 w 1284618"/>
                <a:gd name="connsiteY50" fmla="*/ 155436 h 476842"/>
                <a:gd name="connsiteX51" fmla="*/ 701616 w 1284618"/>
                <a:gd name="connsiteY51" fmla="*/ 134083 h 476842"/>
                <a:gd name="connsiteX52" fmla="*/ 673954 w 1284618"/>
                <a:gd name="connsiteY52" fmla="*/ 108962 h 476842"/>
                <a:gd name="connsiteX53" fmla="*/ 632460 w 1284618"/>
                <a:gd name="connsiteY53" fmla="*/ 41136 h 476842"/>
                <a:gd name="connsiteX54" fmla="*/ 632460 w 1284618"/>
                <a:gd name="connsiteY54" fmla="*/ 82585 h 476842"/>
                <a:gd name="connsiteX55" fmla="*/ 671439 w 1284618"/>
                <a:gd name="connsiteY55" fmla="*/ 82585 h 476842"/>
                <a:gd name="connsiteX56" fmla="*/ 694072 w 1284618"/>
                <a:gd name="connsiteY56" fmla="*/ 61232 h 476842"/>
                <a:gd name="connsiteX57" fmla="*/ 667667 w 1284618"/>
                <a:gd name="connsiteY57" fmla="*/ 41136 h 476842"/>
                <a:gd name="connsiteX58" fmla="*/ 960597 w 1284618"/>
                <a:gd name="connsiteY58" fmla="*/ 40922 h 476842"/>
                <a:gd name="connsiteX59" fmla="*/ 960597 w 1284618"/>
                <a:gd name="connsiteY59" fmla="*/ 93302 h 476842"/>
                <a:gd name="connsiteX60" fmla="*/ 990521 w 1284618"/>
                <a:gd name="connsiteY60" fmla="*/ 93302 h 476842"/>
                <a:gd name="connsiteX61" fmla="*/ 1022938 w 1284618"/>
                <a:gd name="connsiteY61" fmla="*/ 67112 h 476842"/>
                <a:gd name="connsiteX62" fmla="*/ 990521 w 1284618"/>
                <a:gd name="connsiteY62" fmla="*/ 40922 h 476842"/>
                <a:gd name="connsiteX63" fmla="*/ 923192 w 1284618"/>
                <a:gd name="connsiteY63" fmla="*/ 10991 h 476842"/>
                <a:gd name="connsiteX64" fmla="*/ 1000495 w 1284618"/>
                <a:gd name="connsiteY64" fmla="*/ 10991 h 476842"/>
                <a:gd name="connsiteX65" fmla="*/ 1060343 w 1284618"/>
                <a:gd name="connsiteY65" fmla="*/ 67112 h 476842"/>
                <a:gd name="connsiteX66" fmla="*/ 1019198 w 1284618"/>
                <a:gd name="connsiteY66" fmla="*/ 120739 h 476842"/>
                <a:gd name="connsiteX67" fmla="*/ 1020444 w 1284618"/>
                <a:gd name="connsiteY67" fmla="*/ 120739 h 476842"/>
                <a:gd name="connsiteX68" fmla="*/ 1070317 w 1284618"/>
                <a:gd name="connsiteY68" fmla="*/ 185590 h 476842"/>
                <a:gd name="connsiteX69" fmla="*/ 1022938 w 1284618"/>
                <a:gd name="connsiteY69" fmla="*/ 185590 h 476842"/>
                <a:gd name="connsiteX70" fmla="*/ 979299 w 1284618"/>
                <a:gd name="connsiteY70" fmla="*/ 123233 h 476842"/>
                <a:gd name="connsiteX71" fmla="*/ 960597 w 1284618"/>
                <a:gd name="connsiteY71" fmla="*/ 123233 h 476842"/>
                <a:gd name="connsiteX72" fmla="*/ 960597 w 1284618"/>
                <a:gd name="connsiteY72" fmla="*/ 185590 h 476842"/>
                <a:gd name="connsiteX73" fmla="*/ 923192 w 1284618"/>
                <a:gd name="connsiteY73" fmla="*/ 185590 h 476842"/>
                <a:gd name="connsiteX74" fmla="*/ 758336 w 1284618"/>
                <a:gd name="connsiteY74" fmla="*/ 10991 h 476842"/>
                <a:gd name="connsiteX75" fmla="*/ 885635 w 1284618"/>
                <a:gd name="connsiteY75" fmla="*/ 10991 h 476842"/>
                <a:gd name="connsiteX76" fmla="*/ 885635 w 1284618"/>
                <a:gd name="connsiteY76" fmla="*/ 43648 h 476842"/>
                <a:gd name="connsiteX77" fmla="*/ 794887 w 1284618"/>
                <a:gd name="connsiteY77" fmla="*/ 43648 h 476842"/>
                <a:gd name="connsiteX78" fmla="*/ 794887 w 1284618"/>
                <a:gd name="connsiteY78" fmla="*/ 82585 h 476842"/>
                <a:gd name="connsiteX79" fmla="*/ 875552 w 1284618"/>
                <a:gd name="connsiteY79" fmla="*/ 82585 h 476842"/>
                <a:gd name="connsiteX80" fmla="*/ 875552 w 1284618"/>
                <a:gd name="connsiteY80" fmla="*/ 116498 h 476842"/>
                <a:gd name="connsiteX81" fmla="*/ 794887 w 1284618"/>
                <a:gd name="connsiteY81" fmla="*/ 116498 h 476842"/>
                <a:gd name="connsiteX82" fmla="*/ 794887 w 1284618"/>
                <a:gd name="connsiteY82" fmla="*/ 154180 h 476842"/>
                <a:gd name="connsiteX83" fmla="*/ 894458 w 1284618"/>
                <a:gd name="connsiteY83" fmla="*/ 154180 h 476842"/>
                <a:gd name="connsiteX84" fmla="*/ 894458 w 1284618"/>
                <a:gd name="connsiteY84" fmla="*/ 185581 h 476842"/>
                <a:gd name="connsiteX85" fmla="*/ 758336 w 1284618"/>
                <a:gd name="connsiteY85" fmla="*/ 185581 h 476842"/>
                <a:gd name="connsiteX86" fmla="*/ 593481 w 1284618"/>
                <a:gd name="connsiteY86" fmla="*/ 10991 h 476842"/>
                <a:gd name="connsiteX87" fmla="*/ 676468 w 1284618"/>
                <a:gd name="connsiteY87" fmla="*/ 10991 h 476842"/>
                <a:gd name="connsiteX88" fmla="*/ 731794 w 1284618"/>
                <a:gd name="connsiteY88" fmla="*/ 54952 h 476842"/>
                <a:gd name="connsiteX89" fmla="*/ 707903 w 1284618"/>
                <a:gd name="connsiteY89" fmla="*/ 91377 h 476842"/>
                <a:gd name="connsiteX90" fmla="*/ 740595 w 1284618"/>
                <a:gd name="connsiteY90" fmla="*/ 135339 h 476842"/>
                <a:gd name="connsiteX91" fmla="*/ 677726 w 1284618"/>
                <a:gd name="connsiteY91" fmla="*/ 185581 h 476842"/>
                <a:gd name="connsiteX92" fmla="*/ 593481 w 1284618"/>
                <a:gd name="connsiteY92" fmla="*/ 185581 h 476842"/>
                <a:gd name="connsiteX93" fmla="*/ 379170 w 1284618"/>
                <a:gd name="connsiteY93" fmla="*/ 10991 h 476842"/>
                <a:gd name="connsiteX94" fmla="*/ 429195 w 1284618"/>
                <a:gd name="connsiteY94" fmla="*/ 10991 h 476842"/>
                <a:gd name="connsiteX95" fmla="*/ 469215 w 1284618"/>
                <a:gd name="connsiteY95" fmla="*/ 88865 h 476842"/>
                <a:gd name="connsiteX96" fmla="*/ 507984 w 1284618"/>
                <a:gd name="connsiteY96" fmla="*/ 10991 h 476842"/>
                <a:gd name="connsiteX97" fmla="*/ 559259 w 1284618"/>
                <a:gd name="connsiteY97" fmla="*/ 10991 h 476842"/>
                <a:gd name="connsiteX98" fmla="*/ 559259 w 1284618"/>
                <a:gd name="connsiteY98" fmla="*/ 185581 h 476842"/>
                <a:gd name="connsiteX99" fmla="*/ 522991 w 1284618"/>
                <a:gd name="connsiteY99" fmla="*/ 185581 h 476842"/>
                <a:gd name="connsiteX100" fmla="*/ 522991 w 1284618"/>
                <a:gd name="connsiteY100" fmla="*/ 62489 h 476842"/>
                <a:gd name="connsiteX101" fmla="*/ 521741 w 1284618"/>
                <a:gd name="connsiteY101" fmla="*/ 62489 h 476842"/>
                <a:gd name="connsiteX102" fmla="*/ 484222 w 1284618"/>
                <a:gd name="connsiteY102" fmla="*/ 141619 h 476842"/>
                <a:gd name="connsiteX103" fmla="*/ 454207 w 1284618"/>
                <a:gd name="connsiteY103" fmla="*/ 141619 h 476842"/>
                <a:gd name="connsiteX104" fmla="*/ 415438 w 1284618"/>
                <a:gd name="connsiteY104" fmla="*/ 63745 h 476842"/>
                <a:gd name="connsiteX105" fmla="*/ 415438 w 1284618"/>
                <a:gd name="connsiteY105" fmla="*/ 185581 h 476842"/>
                <a:gd name="connsiteX106" fmla="*/ 379170 w 1284618"/>
                <a:gd name="connsiteY106" fmla="*/ 185581 h 476842"/>
                <a:gd name="connsiteX107" fmla="*/ 214314 w 1284618"/>
                <a:gd name="connsiteY107" fmla="*/ 10991 h 476842"/>
                <a:gd name="connsiteX108" fmla="*/ 341609 w 1284618"/>
                <a:gd name="connsiteY108" fmla="*/ 10991 h 476842"/>
                <a:gd name="connsiteX109" fmla="*/ 341609 w 1284618"/>
                <a:gd name="connsiteY109" fmla="*/ 43648 h 476842"/>
                <a:gd name="connsiteX110" fmla="*/ 252124 w 1284618"/>
                <a:gd name="connsiteY110" fmla="*/ 43648 h 476842"/>
                <a:gd name="connsiteX111" fmla="*/ 252124 w 1284618"/>
                <a:gd name="connsiteY111" fmla="*/ 82585 h 476842"/>
                <a:gd name="connsiteX112" fmla="*/ 331526 w 1284618"/>
                <a:gd name="connsiteY112" fmla="*/ 82585 h 476842"/>
                <a:gd name="connsiteX113" fmla="*/ 331526 w 1284618"/>
                <a:gd name="connsiteY113" fmla="*/ 116498 h 476842"/>
                <a:gd name="connsiteX114" fmla="*/ 252124 w 1284618"/>
                <a:gd name="connsiteY114" fmla="*/ 116498 h 476842"/>
                <a:gd name="connsiteX115" fmla="*/ 252124 w 1284618"/>
                <a:gd name="connsiteY115" fmla="*/ 154180 h 476842"/>
                <a:gd name="connsiteX116" fmla="*/ 350432 w 1284618"/>
                <a:gd name="connsiteY116" fmla="*/ 154180 h 476842"/>
                <a:gd name="connsiteX117" fmla="*/ 350432 w 1284618"/>
                <a:gd name="connsiteY117" fmla="*/ 185581 h 476842"/>
                <a:gd name="connsiteX118" fmla="*/ 214314 w 1284618"/>
                <a:gd name="connsiteY118" fmla="*/ 185581 h 476842"/>
                <a:gd name="connsiteX119" fmla="*/ 0 w 1284618"/>
                <a:gd name="connsiteY119" fmla="*/ 10991 h 476842"/>
                <a:gd name="connsiteX120" fmla="*/ 50026 w 1284618"/>
                <a:gd name="connsiteY120" fmla="*/ 10991 h 476842"/>
                <a:gd name="connsiteX121" fmla="*/ 90046 w 1284618"/>
                <a:gd name="connsiteY121" fmla="*/ 88865 h 476842"/>
                <a:gd name="connsiteX122" fmla="*/ 130067 w 1284618"/>
                <a:gd name="connsiteY122" fmla="*/ 10991 h 476842"/>
                <a:gd name="connsiteX123" fmla="*/ 180092 w 1284618"/>
                <a:gd name="connsiteY123" fmla="*/ 10991 h 476842"/>
                <a:gd name="connsiteX124" fmla="*/ 180092 w 1284618"/>
                <a:gd name="connsiteY124" fmla="*/ 185581 h 476842"/>
                <a:gd name="connsiteX125" fmla="*/ 143824 w 1284618"/>
                <a:gd name="connsiteY125" fmla="*/ 185581 h 476842"/>
                <a:gd name="connsiteX126" fmla="*/ 143824 w 1284618"/>
                <a:gd name="connsiteY126" fmla="*/ 62489 h 476842"/>
                <a:gd name="connsiteX127" fmla="*/ 105054 w 1284618"/>
                <a:gd name="connsiteY127" fmla="*/ 141619 h 476842"/>
                <a:gd name="connsiteX128" fmla="*/ 75038 w 1284618"/>
                <a:gd name="connsiteY128" fmla="*/ 141619 h 476842"/>
                <a:gd name="connsiteX129" fmla="*/ 37519 w 1284618"/>
                <a:gd name="connsiteY129" fmla="*/ 63745 h 476842"/>
                <a:gd name="connsiteX130" fmla="*/ 37519 w 1284618"/>
                <a:gd name="connsiteY130" fmla="*/ 185581 h 476842"/>
                <a:gd name="connsiteX131" fmla="*/ 0 w 1284618"/>
                <a:gd name="connsiteY131" fmla="*/ 185581 h 476842"/>
                <a:gd name="connsiteX132" fmla="*/ 1209177 w 1284618"/>
                <a:gd name="connsiteY132" fmla="*/ 5494 h 476842"/>
                <a:gd name="connsiteX133" fmla="*/ 1278331 w 1284618"/>
                <a:gd name="connsiteY133" fmla="*/ 61007 h 476842"/>
                <a:gd name="connsiteX134" fmla="*/ 1241868 w 1284618"/>
                <a:gd name="connsiteY134" fmla="*/ 56072 h 476842"/>
                <a:gd name="connsiteX135" fmla="*/ 1206662 w 1284618"/>
                <a:gd name="connsiteY135" fmla="*/ 35101 h 476842"/>
                <a:gd name="connsiteX136" fmla="*/ 1180257 w 1284618"/>
                <a:gd name="connsiteY136" fmla="*/ 54839 h 476842"/>
                <a:gd name="connsiteX137" fmla="*/ 1231809 w 1284618"/>
                <a:gd name="connsiteY137" fmla="*/ 80745 h 476842"/>
                <a:gd name="connsiteX138" fmla="*/ 1284618 w 1284618"/>
                <a:gd name="connsiteY138" fmla="*/ 130090 h 476842"/>
                <a:gd name="connsiteX139" fmla="*/ 1211691 w 1284618"/>
                <a:gd name="connsiteY139" fmla="*/ 185603 h 476842"/>
                <a:gd name="connsiteX140" fmla="*/ 1137507 w 1284618"/>
                <a:gd name="connsiteY140" fmla="*/ 123922 h 476842"/>
                <a:gd name="connsiteX141" fmla="*/ 1175228 w 1284618"/>
                <a:gd name="connsiteY141" fmla="*/ 130090 h 476842"/>
                <a:gd name="connsiteX142" fmla="*/ 1212949 w 1284618"/>
                <a:gd name="connsiteY142" fmla="*/ 155996 h 476842"/>
                <a:gd name="connsiteX143" fmla="*/ 1246897 w 1284618"/>
                <a:gd name="connsiteY143" fmla="*/ 135024 h 476842"/>
                <a:gd name="connsiteX144" fmla="*/ 1143794 w 1284618"/>
                <a:gd name="connsiteY144" fmla="*/ 57306 h 476842"/>
                <a:gd name="connsiteX145" fmla="*/ 1209177 w 1284618"/>
                <a:gd name="connsiteY145" fmla="*/ 5494 h 476842"/>
                <a:gd name="connsiteX146" fmla="*/ 1083733 w 1284618"/>
                <a:gd name="connsiteY146" fmla="*/ 0 h 476842"/>
                <a:gd name="connsiteX147" fmla="*/ 1114349 w 1284618"/>
                <a:gd name="connsiteY147" fmla="*/ 1249 h 476842"/>
                <a:gd name="connsiteX148" fmla="*/ 1097863 w 1284618"/>
                <a:gd name="connsiteY148" fmla="*/ 53703 h 476842"/>
                <a:gd name="connsiteX149" fmla="*/ 1090798 w 1284618"/>
                <a:gd name="connsiteY149" fmla="*/ 51205 h 476842"/>
                <a:gd name="connsiteX150" fmla="*/ 1082555 w 1284618"/>
                <a:gd name="connsiteY150" fmla="*/ 48707 h 476842"/>
                <a:gd name="connsiteX151" fmla="*/ 1084910 w 1284618"/>
                <a:gd name="connsiteY151" fmla="*/ 28725 h 476842"/>
                <a:gd name="connsiteX152" fmla="*/ 1084910 w 1284618"/>
                <a:gd name="connsiteY152" fmla="*/ 14987 h 476842"/>
                <a:gd name="connsiteX153" fmla="*/ 1083733 w 1284618"/>
                <a:gd name="connsiteY153" fmla="*/ 0 h 476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</a:cxnLst>
              <a:rect l="l" t="t" r="r" b="b"/>
              <a:pathLst>
                <a:path w="1284618" h="476842">
                  <a:moveTo>
                    <a:pt x="912203" y="334891"/>
                  </a:moveTo>
                  <a:lnTo>
                    <a:pt x="912203" y="444167"/>
                  </a:lnTo>
                  <a:lnTo>
                    <a:pt x="945706" y="444167"/>
                  </a:lnTo>
                  <a:cubicBezTo>
                    <a:pt x="968042" y="444167"/>
                    <a:pt x="989136" y="430351"/>
                    <a:pt x="989136" y="392669"/>
                  </a:cubicBezTo>
                  <a:cubicBezTo>
                    <a:pt x="989136" y="357500"/>
                    <a:pt x="976728" y="334891"/>
                    <a:pt x="939502" y="334891"/>
                  </a:cubicBezTo>
                  <a:close/>
                  <a:moveTo>
                    <a:pt x="581860" y="334891"/>
                  </a:moveTo>
                  <a:lnTo>
                    <a:pt x="552879" y="402718"/>
                  </a:lnTo>
                  <a:lnTo>
                    <a:pt x="610841" y="402718"/>
                  </a:lnTo>
                  <a:close/>
                  <a:moveTo>
                    <a:pt x="736541" y="332379"/>
                  </a:moveTo>
                  <a:lnTo>
                    <a:pt x="736541" y="383877"/>
                  </a:lnTo>
                  <a:lnTo>
                    <a:pt x="765217" y="383877"/>
                  </a:lnTo>
                  <a:cubicBezTo>
                    <a:pt x="783919" y="383877"/>
                    <a:pt x="798881" y="381365"/>
                    <a:pt x="798881" y="358756"/>
                  </a:cubicBezTo>
                  <a:cubicBezTo>
                    <a:pt x="798881" y="334891"/>
                    <a:pt x="783919" y="332379"/>
                    <a:pt x="765217" y="332379"/>
                  </a:cubicBezTo>
                  <a:close/>
                  <a:moveTo>
                    <a:pt x="873737" y="302234"/>
                  </a:moveTo>
                  <a:lnTo>
                    <a:pt x="948188" y="302234"/>
                  </a:lnTo>
                  <a:cubicBezTo>
                    <a:pt x="992859" y="302234"/>
                    <a:pt x="1026361" y="331123"/>
                    <a:pt x="1026361" y="388901"/>
                  </a:cubicBezTo>
                  <a:cubicBezTo>
                    <a:pt x="1026361" y="439143"/>
                    <a:pt x="1000304" y="476824"/>
                    <a:pt x="948188" y="476824"/>
                  </a:cubicBezTo>
                  <a:lnTo>
                    <a:pt x="873737" y="476824"/>
                  </a:lnTo>
                  <a:close/>
                  <a:moveTo>
                    <a:pt x="697891" y="302234"/>
                  </a:moveTo>
                  <a:lnTo>
                    <a:pt x="776439" y="302234"/>
                  </a:lnTo>
                  <a:cubicBezTo>
                    <a:pt x="820076" y="302234"/>
                    <a:pt x="836284" y="329867"/>
                    <a:pt x="836284" y="358756"/>
                  </a:cubicBezTo>
                  <a:cubicBezTo>
                    <a:pt x="836284" y="382621"/>
                    <a:pt x="823817" y="406486"/>
                    <a:pt x="795140" y="411510"/>
                  </a:cubicBezTo>
                  <a:lnTo>
                    <a:pt x="796387" y="411510"/>
                  </a:lnTo>
                  <a:lnTo>
                    <a:pt x="845012" y="476824"/>
                  </a:lnTo>
                  <a:lnTo>
                    <a:pt x="797634" y="476824"/>
                  </a:lnTo>
                  <a:lnTo>
                    <a:pt x="755243" y="414022"/>
                  </a:lnTo>
                  <a:lnTo>
                    <a:pt x="736541" y="414022"/>
                  </a:lnTo>
                  <a:lnTo>
                    <a:pt x="736541" y="476824"/>
                  </a:lnTo>
                  <a:lnTo>
                    <a:pt x="697891" y="476824"/>
                  </a:lnTo>
                  <a:close/>
                  <a:moveTo>
                    <a:pt x="561700" y="302234"/>
                  </a:moveTo>
                  <a:lnTo>
                    <a:pt x="600761" y="302234"/>
                  </a:lnTo>
                  <a:lnTo>
                    <a:pt x="680144" y="476824"/>
                  </a:lnTo>
                  <a:lnTo>
                    <a:pt x="641082" y="476824"/>
                  </a:lnTo>
                  <a:lnTo>
                    <a:pt x="624702" y="437887"/>
                  </a:lnTo>
                  <a:lnTo>
                    <a:pt x="536499" y="437887"/>
                  </a:lnTo>
                  <a:lnTo>
                    <a:pt x="517598" y="476824"/>
                  </a:lnTo>
                  <a:lnTo>
                    <a:pt x="483577" y="476824"/>
                  </a:lnTo>
                  <a:close/>
                  <a:moveTo>
                    <a:pt x="400577" y="302234"/>
                  </a:moveTo>
                  <a:cubicBezTo>
                    <a:pt x="432564" y="302234"/>
                    <a:pt x="460860" y="320810"/>
                    <a:pt x="475623" y="346815"/>
                  </a:cubicBezTo>
                  <a:cubicBezTo>
                    <a:pt x="460860" y="355483"/>
                    <a:pt x="459630" y="355483"/>
                    <a:pt x="443636" y="364152"/>
                  </a:cubicBezTo>
                  <a:cubicBezTo>
                    <a:pt x="435024" y="349292"/>
                    <a:pt x="417801" y="339385"/>
                    <a:pt x="400577" y="339385"/>
                  </a:cubicBezTo>
                  <a:cubicBezTo>
                    <a:pt x="371050" y="339385"/>
                    <a:pt x="348906" y="361675"/>
                    <a:pt x="348906" y="390157"/>
                  </a:cubicBezTo>
                  <a:cubicBezTo>
                    <a:pt x="348906" y="418639"/>
                    <a:pt x="371050" y="440930"/>
                    <a:pt x="400577" y="440930"/>
                  </a:cubicBezTo>
                  <a:cubicBezTo>
                    <a:pt x="419031" y="440930"/>
                    <a:pt x="436255" y="431023"/>
                    <a:pt x="444867" y="414924"/>
                  </a:cubicBezTo>
                  <a:cubicBezTo>
                    <a:pt x="460860" y="423593"/>
                    <a:pt x="460860" y="423593"/>
                    <a:pt x="476854" y="431023"/>
                  </a:cubicBezTo>
                  <a:cubicBezTo>
                    <a:pt x="462090" y="458267"/>
                    <a:pt x="433794" y="476842"/>
                    <a:pt x="400577" y="476842"/>
                  </a:cubicBezTo>
                  <a:cubicBezTo>
                    <a:pt x="352596" y="476842"/>
                    <a:pt x="313228" y="438453"/>
                    <a:pt x="313228" y="390157"/>
                  </a:cubicBezTo>
                  <a:cubicBezTo>
                    <a:pt x="313228" y="343100"/>
                    <a:pt x="352596" y="302234"/>
                    <a:pt x="400577" y="302234"/>
                  </a:cubicBezTo>
                  <a:close/>
                  <a:moveTo>
                    <a:pt x="632460" y="108962"/>
                  </a:moveTo>
                  <a:lnTo>
                    <a:pt x="632460" y="155436"/>
                  </a:lnTo>
                  <a:lnTo>
                    <a:pt x="673954" y="155436"/>
                  </a:lnTo>
                  <a:cubicBezTo>
                    <a:pt x="687785" y="155436"/>
                    <a:pt x="701616" y="151668"/>
                    <a:pt x="701616" y="134083"/>
                  </a:cubicBezTo>
                  <a:cubicBezTo>
                    <a:pt x="701616" y="115242"/>
                    <a:pt x="690300" y="108962"/>
                    <a:pt x="673954" y="108962"/>
                  </a:cubicBezTo>
                  <a:close/>
                  <a:moveTo>
                    <a:pt x="632460" y="41136"/>
                  </a:moveTo>
                  <a:lnTo>
                    <a:pt x="632460" y="82585"/>
                  </a:lnTo>
                  <a:lnTo>
                    <a:pt x="671439" y="82585"/>
                  </a:lnTo>
                  <a:cubicBezTo>
                    <a:pt x="685270" y="82585"/>
                    <a:pt x="694072" y="76305"/>
                    <a:pt x="694072" y="61232"/>
                  </a:cubicBezTo>
                  <a:cubicBezTo>
                    <a:pt x="694072" y="44904"/>
                    <a:pt x="682755" y="41136"/>
                    <a:pt x="667667" y="41136"/>
                  </a:cubicBezTo>
                  <a:close/>
                  <a:moveTo>
                    <a:pt x="960597" y="40922"/>
                  </a:moveTo>
                  <a:lnTo>
                    <a:pt x="960597" y="93302"/>
                  </a:lnTo>
                  <a:lnTo>
                    <a:pt x="990521" y="93302"/>
                  </a:lnTo>
                  <a:cubicBezTo>
                    <a:pt x="1009223" y="93302"/>
                    <a:pt x="1022938" y="89560"/>
                    <a:pt x="1022938" y="67112"/>
                  </a:cubicBezTo>
                  <a:cubicBezTo>
                    <a:pt x="1022938" y="44663"/>
                    <a:pt x="1009223" y="40922"/>
                    <a:pt x="990521" y="40922"/>
                  </a:cubicBezTo>
                  <a:close/>
                  <a:moveTo>
                    <a:pt x="923192" y="10991"/>
                  </a:moveTo>
                  <a:lnTo>
                    <a:pt x="1000495" y="10991"/>
                  </a:lnTo>
                  <a:cubicBezTo>
                    <a:pt x="1044134" y="10991"/>
                    <a:pt x="1060343" y="38428"/>
                    <a:pt x="1060343" y="67112"/>
                  </a:cubicBezTo>
                  <a:cubicBezTo>
                    <a:pt x="1060343" y="90807"/>
                    <a:pt x="1049121" y="114503"/>
                    <a:pt x="1019198" y="120739"/>
                  </a:cubicBezTo>
                  <a:lnTo>
                    <a:pt x="1020444" y="120739"/>
                  </a:lnTo>
                  <a:lnTo>
                    <a:pt x="1070317" y="185590"/>
                  </a:lnTo>
                  <a:lnTo>
                    <a:pt x="1022938" y="185590"/>
                  </a:lnTo>
                  <a:lnTo>
                    <a:pt x="979299" y="123233"/>
                  </a:lnTo>
                  <a:lnTo>
                    <a:pt x="960597" y="123233"/>
                  </a:lnTo>
                  <a:lnTo>
                    <a:pt x="960597" y="185590"/>
                  </a:lnTo>
                  <a:lnTo>
                    <a:pt x="923192" y="185590"/>
                  </a:lnTo>
                  <a:close/>
                  <a:moveTo>
                    <a:pt x="758336" y="10991"/>
                  </a:moveTo>
                  <a:lnTo>
                    <a:pt x="885635" y="10991"/>
                  </a:lnTo>
                  <a:lnTo>
                    <a:pt x="885635" y="43648"/>
                  </a:lnTo>
                  <a:lnTo>
                    <a:pt x="794887" y="43648"/>
                  </a:lnTo>
                  <a:lnTo>
                    <a:pt x="794887" y="82585"/>
                  </a:lnTo>
                  <a:lnTo>
                    <a:pt x="875552" y="82585"/>
                  </a:lnTo>
                  <a:lnTo>
                    <a:pt x="875552" y="116498"/>
                  </a:lnTo>
                  <a:lnTo>
                    <a:pt x="794887" y="116498"/>
                  </a:lnTo>
                  <a:lnTo>
                    <a:pt x="794887" y="154180"/>
                  </a:lnTo>
                  <a:lnTo>
                    <a:pt x="894458" y="154180"/>
                  </a:lnTo>
                  <a:lnTo>
                    <a:pt x="894458" y="185581"/>
                  </a:lnTo>
                  <a:lnTo>
                    <a:pt x="758336" y="185581"/>
                  </a:lnTo>
                  <a:close/>
                  <a:moveTo>
                    <a:pt x="593481" y="10991"/>
                  </a:moveTo>
                  <a:lnTo>
                    <a:pt x="676468" y="10991"/>
                  </a:lnTo>
                  <a:cubicBezTo>
                    <a:pt x="710418" y="10991"/>
                    <a:pt x="731794" y="22295"/>
                    <a:pt x="731794" y="54952"/>
                  </a:cubicBezTo>
                  <a:cubicBezTo>
                    <a:pt x="731794" y="72537"/>
                    <a:pt x="722992" y="83841"/>
                    <a:pt x="707903" y="91377"/>
                  </a:cubicBezTo>
                  <a:cubicBezTo>
                    <a:pt x="729279" y="97658"/>
                    <a:pt x="740595" y="113986"/>
                    <a:pt x="740595" y="135339"/>
                  </a:cubicBezTo>
                  <a:cubicBezTo>
                    <a:pt x="740595" y="171764"/>
                    <a:pt x="710418" y="185581"/>
                    <a:pt x="677726" y="185581"/>
                  </a:cubicBezTo>
                  <a:lnTo>
                    <a:pt x="593481" y="185581"/>
                  </a:lnTo>
                  <a:close/>
                  <a:moveTo>
                    <a:pt x="379170" y="10991"/>
                  </a:moveTo>
                  <a:lnTo>
                    <a:pt x="429195" y="10991"/>
                  </a:lnTo>
                  <a:lnTo>
                    <a:pt x="469215" y="88865"/>
                  </a:lnTo>
                  <a:lnTo>
                    <a:pt x="507984" y="10991"/>
                  </a:lnTo>
                  <a:lnTo>
                    <a:pt x="559259" y="10991"/>
                  </a:lnTo>
                  <a:lnTo>
                    <a:pt x="559259" y="185581"/>
                  </a:lnTo>
                  <a:lnTo>
                    <a:pt x="522991" y="185581"/>
                  </a:lnTo>
                  <a:lnTo>
                    <a:pt x="522991" y="62489"/>
                  </a:lnTo>
                  <a:lnTo>
                    <a:pt x="521741" y="62489"/>
                  </a:lnTo>
                  <a:lnTo>
                    <a:pt x="484222" y="141619"/>
                  </a:lnTo>
                  <a:lnTo>
                    <a:pt x="454207" y="141619"/>
                  </a:lnTo>
                  <a:lnTo>
                    <a:pt x="415438" y="63745"/>
                  </a:lnTo>
                  <a:lnTo>
                    <a:pt x="415438" y="185581"/>
                  </a:lnTo>
                  <a:lnTo>
                    <a:pt x="379170" y="185581"/>
                  </a:lnTo>
                  <a:close/>
                  <a:moveTo>
                    <a:pt x="214314" y="10991"/>
                  </a:moveTo>
                  <a:lnTo>
                    <a:pt x="341609" y="10991"/>
                  </a:lnTo>
                  <a:lnTo>
                    <a:pt x="341609" y="43648"/>
                  </a:lnTo>
                  <a:lnTo>
                    <a:pt x="252124" y="43648"/>
                  </a:lnTo>
                  <a:lnTo>
                    <a:pt x="252124" y="82585"/>
                  </a:lnTo>
                  <a:lnTo>
                    <a:pt x="331526" y="82585"/>
                  </a:lnTo>
                  <a:lnTo>
                    <a:pt x="331526" y="116498"/>
                  </a:lnTo>
                  <a:lnTo>
                    <a:pt x="252124" y="116498"/>
                  </a:lnTo>
                  <a:lnTo>
                    <a:pt x="252124" y="154180"/>
                  </a:lnTo>
                  <a:lnTo>
                    <a:pt x="350432" y="154180"/>
                  </a:lnTo>
                  <a:lnTo>
                    <a:pt x="350432" y="185581"/>
                  </a:lnTo>
                  <a:lnTo>
                    <a:pt x="214314" y="185581"/>
                  </a:lnTo>
                  <a:close/>
                  <a:moveTo>
                    <a:pt x="0" y="10991"/>
                  </a:moveTo>
                  <a:lnTo>
                    <a:pt x="50026" y="10991"/>
                  </a:lnTo>
                  <a:lnTo>
                    <a:pt x="90046" y="88865"/>
                  </a:lnTo>
                  <a:lnTo>
                    <a:pt x="130067" y="10991"/>
                  </a:lnTo>
                  <a:lnTo>
                    <a:pt x="180092" y="10991"/>
                  </a:lnTo>
                  <a:lnTo>
                    <a:pt x="180092" y="185581"/>
                  </a:lnTo>
                  <a:lnTo>
                    <a:pt x="143824" y="185581"/>
                  </a:lnTo>
                  <a:lnTo>
                    <a:pt x="143824" y="62489"/>
                  </a:lnTo>
                  <a:lnTo>
                    <a:pt x="105054" y="141619"/>
                  </a:lnTo>
                  <a:lnTo>
                    <a:pt x="75038" y="141619"/>
                  </a:lnTo>
                  <a:lnTo>
                    <a:pt x="37519" y="63745"/>
                  </a:lnTo>
                  <a:lnTo>
                    <a:pt x="37519" y="185581"/>
                  </a:lnTo>
                  <a:lnTo>
                    <a:pt x="0" y="185581"/>
                  </a:lnTo>
                  <a:close/>
                  <a:moveTo>
                    <a:pt x="1209177" y="5494"/>
                  </a:moveTo>
                  <a:cubicBezTo>
                    <a:pt x="1244383" y="5494"/>
                    <a:pt x="1278331" y="21531"/>
                    <a:pt x="1278331" y="61007"/>
                  </a:cubicBezTo>
                  <a:lnTo>
                    <a:pt x="1241868" y="56072"/>
                  </a:lnTo>
                  <a:cubicBezTo>
                    <a:pt x="1236838" y="35101"/>
                    <a:pt x="1217978" y="35101"/>
                    <a:pt x="1206662" y="35101"/>
                  </a:cubicBezTo>
                  <a:cubicBezTo>
                    <a:pt x="1195346" y="35101"/>
                    <a:pt x="1180257" y="40035"/>
                    <a:pt x="1180257" y="54839"/>
                  </a:cubicBezTo>
                  <a:cubicBezTo>
                    <a:pt x="1180257" y="67175"/>
                    <a:pt x="1189059" y="69642"/>
                    <a:pt x="1231809" y="80745"/>
                  </a:cubicBezTo>
                  <a:cubicBezTo>
                    <a:pt x="1245640" y="83212"/>
                    <a:pt x="1284618" y="91848"/>
                    <a:pt x="1284618" y="130090"/>
                  </a:cubicBezTo>
                  <a:cubicBezTo>
                    <a:pt x="1284618" y="162164"/>
                    <a:pt x="1259471" y="185603"/>
                    <a:pt x="1211691" y="185603"/>
                  </a:cubicBezTo>
                  <a:cubicBezTo>
                    <a:pt x="1172713" y="185603"/>
                    <a:pt x="1137507" y="167099"/>
                    <a:pt x="1137507" y="123922"/>
                  </a:cubicBezTo>
                  <a:lnTo>
                    <a:pt x="1175228" y="130090"/>
                  </a:lnTo>
                  <a:cubicBezTo>
                    <a:pt x="1179000" y="153529"/>
                    <a:pt x="1199118" y="155996"/>
                    <a:pt x="1212949" y="155996"/>
                  </a:cubicBezTo>
                  <a:cubicBezTo>
                    <a:pt x="1226780" y="155996"/>
                    <a:pt x="1246897" y="152295"/>
                    <a:pt x="1246897" y="135024"/>
                  </a:cubicBezTo>
                  <a:cubicBezTo>
                    <a:pt x="1246897" y="98016"/>
                    <a:pt x="1143794" y="121455"/>
                    <a:pt x="1143794" y="57306"/>
                  </a:cubicBezTo>
                  <a:cubicBezTo>
                    <a:pt x="1143794" y="22765"/>
                    <a:pt x="1177743" y="5494"/>
                    <a:pt x="1209177" y="5494"/>
                  </a:cubicBezTo>
                  <a:close/>
                  <a:moveTo>
                    <a:pt x="1083733" y="0"/>
                  </a:moveTo>
                  <a:lnTo>
                    <a:pt x="1114349" y="1249"/>
                  </a:lnTo>
                  <a:cubicBezTo>
                    <a:pt x="1113171" y="22480"/>
                    <a:pt x="1108461" y="39965"/>
                    <a:pt x="1097863" y="53703"/>
                  </a:cubicBezTo>
                  <a:cubicBezTo>
                    <a:pt x="1097863" y="53703"/>
                    <a:pt x="1095508" y="52454"/>
                    <a:pt x="1090798" y="51205"/>
                  </a:cubicBezTo>
                  <a:cubicBezTo>
                    <a:pt x="1087265" y="49956"/>
                    <a:pt x="1084910" y="48707"/>
                    <a:pt x="1082555" y="48707"/>
                  </a:cubicBezTo>
                  <a:cubicBezTo>
                    <a:pt x="1084910" y="43712"/>
                    <a:pt x="1084910" y="37467"/>
                    <a:pt x="1084910" y="28725"/>
                  </a:cubicBezTo>
                  <a:cubicBezTo>
                    <a:pt x="1084910" y="24978"/>
                    <a:pt x="1084910" y="21231"/>
                    <a:pt x="1084910" y="14987"/>
                  </a:cubicBezTo>
                  <a:cubicBezTo>
                    <a:pt x="1084910" y="8742"/>
                    <a:pt x="1083733" y="3746"/>
                    <a:pt x="1083733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hangingPunct="0"/>
              <a:endParaRPr lang="en-US" sz="1800" dirty="0"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2" name="Freeform: Shape 721">
              <a:extLst>
                <a:ext uri="{FF2B5EF4-FFF2-40B4-BE49-F238E27FC236}">
                  <a16:creationId xmlns:a16="http://schemas.microsoft.com/office/drawing/2014/main" id="{8E810F88-C1AE-435D-B773-6BB108FFFF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2426" y="6522795"/>
              <a:ext cx="1317601" cy="224050"/>
            </a:xfrm>
            <a:custGeom>
              <a:avLst/>
              <a:gdLst>
                <a:gd name="connsiteX0" fmla="*/ 1259085 w 1317601"/>
                <a:gd name="connsiteY0" fmla="*/ 0 h 224050"/>
                <a:gd name="connsiteX1" fmla="*/ 1317601 w 1317601"/>
                <a:gd name="connsiteY1" fmla="*/ 0 h 224050"/>
                <a:gd name="connsiteX2" fmla="*/ 1218000 w 1317601"/>
                <a:gd name="connsiteY2" fmla="*/ 224050 h 224050"/>
                <a:gd name="connsiteX3" fmla="*/ 1159484 w 1317601"/>
                <a:gd name="connsiteY3" fmla="*/ 224050 h 224050"/>
                <a:gd name="connsiteX4" fmla="*/ 478297 w 1317601"/>
                <a:gd name="connsiteY4" fmla="*/ 0 h 224050"/>
                <a:gd name="connsiteX5" fmla="*/ 537274 w 1317601"/>
                <a:gd name="connsiteY5" fmla="*/ 0 h 224050"/>
                <a:gd name="connsiteX6" fmla="*/ 436888 w 1317601"/>
                <a:gd name="connsiteY6" fmla="*/ 224050 h 224050"/>
                <a:gd name="connsiteX7" fmla="*/ 379167 w 1317601"/>
                <a:gd name="connsiteY7" fmla="*/ 224050 h 224050"/>
                <a:gd name="connsiteX8" fmla="*/ 100539 w 1317601"/>
                <a:gd name="connsiteY8" fmla="*/ 0 h 224050"/>
                <a:gd name="connsiteX9" fmla="*/ 278996 w 1317601"/>
                <a:gd name="connsiteY9" fmla="*/ 0 h 224050"/>
                <a:gd name="connsiteX10" fmla="*/ 178457 w 1317601"/>
                <a:gd name="connsiteY10" fmla="*/ 224050 h 224050"/>
                <a:gd name="connsiteX11" fmla="*/ 0 w 1317601"/>
                <a:gd name="connsiteY11" fmla="*/ 224050 h 22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17601" h="224050">
                  <a:moveTo>
                    <a:pt x="1259085" y="0"/>
                  </a:moveTo>
                  <a:lnTo>
                    <a:pt x="1317601" y="0"/>
                  </a:lnTo>
                  <a:lnTo>
                    <a:pt x="1218000" y="224050"/>
                  </a:lnTo>
                  <a:lnTo>
                    <a:pt x="1159484" y="224050"/>
                  </a:lnTo>
                  <a:close/>
                  <a:moveTo>
                    <a:pt x="478297" y="0"/>
                  </a:moveTo>
                  <a:lnTo>
                    <a:pt x="537274" y="0"/>
                  </a:lnTo>
                  <a:lnTo>
                    <a:pt x="436888" y="224050"/>
                  </a:lnTo>
                  <a:lnTo>
                    <a:pt x="379167" y="224050"/>
                  </a:lnTo>
                  <a:close/>
                  <a:moveTo>
                    <a:pt x="100539" y="0"/>
                  </a:moveTo>
                  <a:lnTo>
                    <a:pt x="278996" y="0"/>
                  </a:lnTo>
                  <a:lnTo>
                    <a:pt x="178457" y="224050"/>
                  </a:lnTo>
                  <a:lnTo>
                    <a:pt x="0" y="224050"/>
                  </a:lnTo>
                  <a:close/>
                </a:path>
              </a:pathLst>
            </a:custGeom>
            <a:solidFill>
              <a:schemeClr val="bg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hangingPunct="0"/>
              <a:endParaRPr lang="en-US" sz="1800" dirty="0"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grpSp>
          <p:nvGrpSpPr>
            <p:cNvPr id="723" name="Group 722">
              <a:extLst>
                <a:ext uri="{FF2B5EF4-FFF2-40B4-BE49-F238E27FC236}">
                  <a16:creationId xmlns:a16="http://schemas.microsoft.com/office/drawing/2014/main" id="{96BAE9B0-2219-47C8-A046-B7460998F906}"/>
                </a:ext>
              </a:extLst>
            </p:cNvPr>
            <p:cNvGrpSpPr/>
            <p:nvPr/>
          </p:nvGrpSpPr>
          <p:grpSpPr>
            <a:xfrm>
              <a:off x="2407381" y="4159013"/>
              <a:ext cx="1423258" cy="2326164"/>
              <a:chOff x="3997658" y="3196251"/>
              <a:chExt cx="818881" cy="1338375"/>
            </a:xfrm>
          </p:grpSpPr>
          <p:sp>
            <p:nvSpPr>
              <p:cNvPr id="724" name="Freeform: Shape 723">
                <a:extLst>
                  <a:ext uri="{FF2B5EF4-FFF2-40B4-BE49-F238E27FC236}">
                    <a16:creationId xmlns:a16="http://schemas.microsoft.com/office/drawing/2014/main" id="{A2360612-DCD2-4477-B88A-981463B39A64}"/>
                  </a:ext>
                </a:extLst>
              </p:cNvPr>
              <p:cNvSpPr/>
              <p:nvPr/>
            </p:nvSpPr>
            <p:spPr>
              <a:xfrm>
                <a:off x="4023030" y="3618696"/>
                <a:ext cx="767503" cy="90958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11" h="1435">
                    <a:moveTo>
                      <a:pt x="1125" y="460"/>
                    </a:moveTo>
                    <a:lnTo>
                      <a:pt x="1092" y="460"/>
                    </a:lnTo>
                    <a:lnTo>
                      <a:pt x="1092" y="0"/>
                    </a:lnTo>
                    <a:lnTo>
                      <a:pt x="120" y="0"/>
                    </a:lnTo>
                    <a:lnTo>
                      <a:pt x="120" y="460"/>
                    </a:lnTo>
                    <a:lnTo>
                      <a:pt x="87" y="460"/>
                    </a:lnTo>
                    <a:cubicBezTo>
                      <a:pt x="39" y="460"/>
                      <a:pt x="0" y="499"/>
                      <a:pt x="0" y="546"/>
                    </a:cubicBezTo>
                    <a:cubicBezTo>
                      <a:pt x="0" y="594"/>
                      <a:pt x="39" y="632"/>
                      <a:pt x="87" y="632"/>
                    </a:cubicBezTo>
                    <a:lnTo>
                      <a:pt x="120" y="632"/>
                    </a:lnTo>
                    <a:lnTo>
                      <a:pt x="120" y="948"/>
                    </a:lnTo>
                    <a:cubicBezTo>
                      <a:pt x="120" y="1217"/>
                      <a:pt x="338" y="1435"/>
                      <a:pt x="606" y="1435"/>
                    </a:cubicBezTo>
                    <a:cubicBezTo>
                      <a:pt x="874" y="1435"/>
                      <a:pt x="1092" y="1217"/>
                      <a:pt x="1092" y="948"/>
                    </a:cubicBezTo>
                    <a:lnTo>
                      <a:pt x="1092" y="632"/>
                    </a:lnTo>
                    <a:lnTo>
                      <a:pt x="1125" y="632"/>
                    </a:lnTo>
                    <a:cubicBezTo>
                      <a:pt x="1173" y="632"/>
                      <a:pt x="1211" y="594"/>
                      <a:pt x="1211" y="546"/>
                    </a:cubicBezTo>
                    <a:cubicBezTo>
                      <a:pt x="1211" y="499"/>
                      <a:pt x="1173" y="460"/>
                      <a:pt x="1125" y="46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5" name="Freeform: Shape 724">
                <a:extLst>
                  <a:ext uri="{FF2B5EF4-FFF2-40B4-BE49-F238E27FC236}">
                    <a16:creationId xmlns:a16="http://schemas.microsoft.com/office/drawing/2014/main" id="{1C04253A-7504-4675-9C56-57DD1BEED8DC}"/>
                  </a:ext>
                </a:extLst>
              </p:cNvPr>
              <p:cNvSpPr/>
              <p:nvPr/>
            </p:nvSpPr>
            <p:spPr>
              <a:xfrm>
                <a:off x="4023030" y="3618696"/>
                <a:ext cx="767503" cy="90958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11" h="1435">
                    <a:moveTo>
                      <a:pt x="1125" y="460"/>
                    </a:moveTo>
                    <a:lnTo>
                      <a:pt x="1092" y="460"/>
                    </a:lnTo>
                    <a:lnTo>
                      <a:pt x="1092" y="0"/>
                    </a:lnTo>
                    <a:lnTo>
                      <a:pt x="120" y="0"/>
                    </a:lnTo>
                    <a:lnTo>
                      <a:pt x="120" y="460"/>
                    </a:lnTo>
                    <a:lnTo>
                      <a:pt x="87" y="460"/>
                    </a:lnTo>
                    <a:cubicBezTo>
                      <a:pt x="39" y="460"/>
                      <a:pt x="0" y="499"/>
                      <a:pt x="0" y="546"/>
                    </a:cubicBezTo>
                    <a:cubicBezTo>
                      <a:pt x="0" y="594"/>
                      <a:pt x="39" y="632"/>
                      <a:pt x="87" y="632"/>
                    </a:cubicBezTo>
                    <a:lnTo>
                      <a:pt x="120" y="632"/>
                    </a:lnTo>
                    <a:lnTo>
                      <a:pt x="120" y="948"/>
                    </a:lnTo>
                    <a:cubicBezTo>
                      <a:pt x="120" y="1217"/>
                      <a:pt x="338" y="1435"/>
                      <a:pt x="606" y="1435"/>
                    </a:cubicBezTo>
                    <a:cubicBezTo>
                      <a:pt x="874" y="1435"/>
                      <a:pt x="1092" y="1217"/>
                      <a:pt x="1092" y="948"/>
                    </a:cubicBezTo>
                    <a:lnTo>
                      <a:pt x="1092" y="632"/>
                    </a:lnTo>
                    <a:lnTo>
                      <a:pt x="1125" y="632"/>
                    </a:lnTo>
                    <a:cubicBezTo>
                      <a:pt x="1173" y="632"/>
                      <a:pt x="1211" y="594"/>
                      <a:pt x="1211" y="546"/>
                    </a:cubicBezTo>
                    <a:cubicBezTo>
                      <a:pt x="1211" y="499"/>
                      <a:pt x="1173" y="460"/>
                      <a:pt x="1125" y="460"/>
                    </a:cubicBez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6" name="Freeform: Shape 725">
                <a:extLst>
                  <a:ext uri="{FF2B5EF4-FFF2-40B4-BE49-F238E27FC236}">
                    <a16:creationId xmlns:a16="http://schemas.microsoft.com/office/drawing/2014/main" id="{14A2A03C-AD2B-4519-8685-CC7DF90A1564}"/>
                  </a:ext>
                </a:extLst>
              </p:cNvPr>
              <p:cNvSpPr/>
              <p:nvPr/>
            </p:nvSpPr>
            <p:spPr>
              <a:xfrm>
                <a:off x="4017320" y="3612354"/>
                <a:ext cx="779553" cy="92227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30" h="1455">
                    <a:moveTo>
                      <a:pt x="96" y="480"/>
                    </a:moveTo>
                    <a:cubicBezTo>
                      <a:pt x="54" y="480"/>
                      <a:pt x="20" y="515"/>
                      <a:pt x="20" y="556"/>
                    </a:cubicBezTo>
                    <a:cubicBezTo>
                      <a:pt x="20" y="598"/>
                      <a:pt x="54" y="633"/>
                      <a:pt x="96" y="633"/>
                    </a:cubicBezTo>
                    <a:lnTo>
                      <a:pt x="129" y="633"/>
                    </a:lnTo>
                    <a:cubicBezTo>
                      <a:pt x="134" y="633"/>
                      <a:pt x="139" y="637"/>
                      <a:pt x="139" y="642"/>
                    </a:cubicBezTo>
                    <a:lnTo>
                      <a:pt x="139" y="958"/>
                    </a:lnTo>
                    <a:cubicBezTo>
                      <a:pt x="139" y="1222"/>
                      <a:pt x="353" y="1435"/>
                      <a:pt x="615" y="1435"/>
                    </a:cubicBezTo>
                    <a:cubicBezTo>
                      <a:pt x="877" y="1435"/>
                      <a:pt x="1092" y="1222"/>
                      <a:pt x="1092" y="958"/>
                    </a:cubicBezTo>
                    <a:lnTo>
                      <a:pt x="1092" y="642"/>
                    </a:lnTo>
                    <a:cubicBezTo>
                      <a:pt x="1092" y="637"/>
                      <a:pt x="1096" y="633"/>
                      <a:pt x="1101" y="633"/>
                    </a:cubicBezTo>
                    <a:lnTo>
                      <a:pt x="1134" y="633"/>
                    </a:lnTo>
                    <a:cubicBezTo>
                      <a:pt x="1176" y="633"/>
                      <a:pt x="1210" y="598"/>
                      <a:pt x="1210" y="556"/>
                    </a:cubicBezTo>
                    <a:cubicBezTo>
                      <a:pt x="1210" y="515"/>
                      <a:pt x="1176" y="480"/>
                      <a:pt x="1134" y="480"/>
                    </a:cubicBezTo>
                    <a:lnTo>
                      <a:pt x="1101" y="480"/>
                    </a:lnTo>
                    <a:cubicBezTo>
                      <a:pt x="1096" y="480"/>
                      <a:pt x="1092" y="476"/>
                      <a:pt x="1092" y="470"/>
                    </a:cubicBezTo>
                    <a:lnTo>
                      <a:pt x="1092" y="20"/>
                    </a:lnTo>
                    <a:lnTo>
                      <a:pt x="139" y="20"/>
                    </a:lnTo>
                    <a:lnTo>
                      <a:pt x="139" y="470"/>
                    </a:lnTo>
                    <a:cubicBezTo>
                      <a:pt x="139" y="476"/>
                      <a:pt x="134" y="480"/>
                      <a:pt x="129" y="480"/>
                    </a:cubicBezTo>
                    <a:close/>
                    <a:moveTo>
                      <a:pt x="615" y="1455"/>
                    </a:moveTo>
                    <a:cubicBezTo>
                      <a:pt x="341" y="1455"/>
                      <a:pt x="118" y="1233"/>
                      <a:pt x="118" y="958"/>
                    </a:cubicBezTo>
                    <a:lnTo>
                      <a:pt x="118" y="653"/>
                    </a:lnTo>
                    <a:lnTo>
                      <a:pt x="96" y="653"/>
                    </a:lnTo>
                    <a:cubicBezTo>
                      <a:pt x="43" y="653"/>
                      <a:pt x="0" y="609"/>
                      <a:pt x="0" y="556"/>
                    </a:cubicBezTo>
                    <a:cubicBezTo>
                      <a:pt x="0" y="504"/>
                      <a:pt x="43" y="460"/>
                      <a:pt x="96" y="460"/>
                    </a:cubicBezTo>
                    <a:lnTo>
                      <a:pt x="118" y="460"/>
                    </a:lnTo>
                    <a:lnTo>
                      <a:pt x="118" y="10"/>
                    </a:lnTo>
                    <a:cubicBezTo>
                      <a:pt x="118" y="4"/>
                      <a:pt x="123" y="0"/>
                      <a:pt x="129" y="0"/>
                    </a:cubicBezTo>
                    <a:lnTo>
                      <a:pt x="1101" y="0"/>
                    </a:lnTo>
                    <a:cubicBezTo>
                      <a:pt x="1107" y="0"/>
                      <a:pt x="1111" y="4"/>
                      <a:pt x="1111" y="10"/>
                    </a:cubicBezTo>
                    <a:lnTo>
                      <a:pt x="1111" y="460"/>
                    </a:lnTo>
                    <a:lnTo>
                      <a:pt x="1134" y="460"/>
                    </a:lnTo>
                    <a:cubicBezTo>
                      <a:pt x="1187" y="460"/>
                      <a:pt x="1230" y="504"/>
                      <a:pt x="1230" y="556"/>
                    </a:cubicBezTo>
                    <a:cubicBezTo>
                      <a:pt x="1230" y="609"/>
                      <a:pt x="1187" y="653"/>
                      <a:pt x="1134" y="653"/>
                    </a:cubicBezTo>
                    <a:lnTo>
                      <a:pt x="1111" y="653"/>
                    </a:lnTo>
                    <a:lnTo>
                      <a:pt x="1111" y="958"/>
                    </a:lnTo>
                    <a:cubicBezTo>
                      <a:pt x="1111" y="1233"/>
                      <a:pt x="889" y="1455"/>
                      <a:pt x="615" y="145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7" name="Freeform: Shape 726">
                <a:extLst>
                  <a:ext uri="{FF2B5EF4-FFF2-40B4-BE49-F238E27FC236}">
                    <a16:creationId xmlns:a16="http://schemas.microsoft.com/office/drawing/2014/main" id="{FC5F4464-BA5C-47FB-8A40-A9ED05E0310E}"/>
                  </a:ext>
                </a:extLst>
              </p:cNvPr>
              <p:cNvSpPr/>
              <p:nvPr/>
            </p:nvSpPr>
            <p:spPr>
              <a:xfrm>
                <a:off x="4193352" y="3825955"/>
                <a:ext cx="427497" cy="139886"/>
              </a:xfrm>
              <a:custGeom>
                <a:avLst/>
                <a:gdLst>
                  <a:gd name="connsiteX0" fmla="*/ 699737 w 839916"/>
                  <a:gd name="connsiteY0" fmla="*/ 0 h 274838"/>
                  <a:gd name="connsiteX1" fmla="*/ 710283 w 839916"/>
                  <a:gd name="connsiteY1" fmla="*/ 6513 h 274838"/>
                  <a:gd name="connsiteX2" fmla="*/ 743782 w 839916"/>
                  <a:gd name="connsiteY2" fmla="*/ 78469 h 274838"/>
                  <a:gd name="connsiteX3" fmla="*/ 752467 w 839916"/>
                  <a:gd name="connsiteY3" fmla="*/ 84672 h 274838"/>
                  <a:gd name="connsiteX4" fmla="*/ 830632 w 839916"/>
                  <a:gd name="connsiteY4" fmla="*/ 95838 h 274838"/>
                  <a:gd name="connsiteX5" fmla="*/ 836836 w 839916"/>
                  <a:gd name="connsiteY5" fmla="*/ 115687 h 274838"/>
                  <a:gd name="connsiteX6" fmla="*/ 779763 w 839916"/>
                  <a:gd name="connsiteY6" fmla="*/ 171515 h 274838"/>
                  <a:gd name="connsiteX7" fmla="*/ 777281 w 839916"/>
                  <a:gd name="connsiteY7" fmla="*/ 182681 h 274838"/>
                  <a:gd name="connsiteX8" fmla="*/ 789689 w 839916"/>
                  <a:gd name="connsiteY8" fmla="*/ 262080 h 274838"/>
                  <a:gd name="connsiteX9" fmla="*/ 773559 w 839916"/>
                  <a:gd name="connsiteY9" fmla="*/ 273246 h 274838"/>
                  <a:gd name="connsiteX10" fmla="*/ 705320 w 839916"/>
                  <a:gd name="connsiteY10" fmla="*/ 236027 h 274838"/>
                  <a:gd name="connsiteX11" fmla="*/ 694153 w 839916"/>
                  <a:gd name="connsiteY11" fmla="*/ 236027 h 274838"/>
                  <a:gd name="connsiteX12" fmla="*/ 625914 w 839916"/>
                  <a:gd name="connsiteY12" fmla="*/ 273246 h 274838"/>
                  <a:gd name="connsiteX13" fmla="*/ 608544 w 839916"/>
                  <a:gd name="connsiteY13" fmla="*/ 262080 h 274838"/>
                  <a:gd name="connsiteX14" fmla="*/ 622192 w 839916"/>
                  <a:gd name="connsiteY14" fmla="*/ 182681 h 274838"/>
                  <a:gd name="connsiteX15" fmla="*/ 618470 w 839916"/>
                  <a:gd name="connsiteY15" fmla="*/ 171515 h 274838"/>
                  <a:gd name="connsiteX16" fmla="*/ 562637 w 839916"/>
                  <a:gd name="connsiteY16" fmla="*/ 115687 h 274838"/>
                  <a:gd name="connsiteX17" fmla="*/ 568841 w 839916"/>
                  <a:gd name="connsiteY17" fmla="*/ 95838 h 274838"/>
                  <a:gd name="connsiteX18" fmla="*/ 645765 w 839916"/>
                  <a:gd name="connsiteY18" fmla="*/ 84672 h 274838"/>
                  <a:gd name="connsiteX19" fmla="*/ 654450 w 839916"/>
                  <a:gd name="connsiteY19" fmla="*/ 78469 h 274838"/>
                  <a:gd name="connsiteX20" fmla="*/ 689191 w 839916"/>
                  <a:gd name="connsiteY20" fmla="*/ 6513 h 274838"/>
                  <a:gd name="connsiteX21" fmla="*/ 699737 w 839916"/>
                  <a:gd name="connsiteY21" fmla="*/ 0 h 274838"/>
                  <a:gd name="connsiteX22" fmla="*/ 140648 w 839916"/>
                  <a:gd name="connsiteY22" fmla="*/ 0 h 274838"/>
                  <a:gd name="connsiteX23" fmla="*/ 150729 w 839916"/>
                  <a:gd name="connsiteY23" fmla="*/ 6513 h 274838"/>
                  <a:gd name="connsiteX24" fmla="*/ 185469 w 839916"/>
                  <a:gd name="connsiteY24" fmla="*/ 78469 h 274838"/>
                  <a:gd name="connsiteX25" fmla="*/ 194154 w 839916"/>
                  <a:gd name="connsiteY25" fmla="*/ 84672 h 274838"/>
                  <a:gd name="connsiteX26" fmla="*/ 271080 w 839916"/>
                  <a:gd name="connsiteY26" fmla="*/ 95838 h 274838"/>
                  <a:gd name="connsiteX27" fmla="*/ 277284 w 839916"/>
                  <a:gd name="connsiteY27" fmla="*/ 115687 h 274838"/>
                  <a:gd name="connsiteX28" fmla="*/ 221451 w 839916"/>
                  <a:gd name="connsiteY28" fmla="*/ 171515 h 274838"/>
                  <a:gd name="connsiteX29" fmla="*/ 217729 w 839916"/>
                  <a:gd name="connsiteY29" fmla="*/ 182681 h 274838"/>
                  <a:gd name="connsiteX30" fmla="*/ 231377 w 839916"/>
                  <a:gd name="connsiteY30" fmla="*/ 262080 h 274838"/>
                  <a:gd name="connsiteX31" fmla="*/ 214006 w 839916"/>
                  <a:gd name="connsiteY31" fmla="*/ 273246 h 274838"/>
                  <a:gd name="connsiteX32" fmla="*/ 145766 w 839916"/>
                  <a:gd name="connsiteY32" fmla="*/ 236027 h 274838"/>
                  <a:gd name="connsiteX33" fmla="*/ 134599 w 839916"/>
                  <a:gd name="connsiteY33" fmla="*/ 236027 h 274838"/>
                  <a:gd name="connsiteX34" fmla="*/ 66358 w 839916"/>
                  <a:gd name="connsiteY34" fmla="*/ 273246 h 274838"/>
                  <a:gd name="connsiteX35" fmla="*/ 50229 w 839916"/>
                  <a:gd name="connsiteY35" fmla="*/ 262080 h 274838"/>
                  <a:gd name="connsiteX36" fmla="*/ 62636 w 839916"/>
                  <a:gd name="connsiteY36" fmla="*/ 182681 h 274838"/>
                  <a:gd name="connsiteX37" fmla="*/ 60155 w 839916"/>
                  <a:gd name="connsiteY37" fmla="*/ 171515 h 274838"/>
                  <a:gd name="connsiteX38" fmla="*/ 3080 w 839916"/>
                  <a:gd name="connsiteY38" fmla="*/ 115687 h 274838"/>
                  <a:gd name="connsiteX39" fmla="*/ 9284 w 839916"/>
                  <a:gd name="connsiteY39" fmla="*/ 95838 h 274838"/>
                  <a:gd name="connsiteX40" fmla="*/ 87451 w 839916"/>
                  <a:gd name="connsiteY40" fmla="*/ 84672 h 274838"/>
                  <a:gd name="connsiteX41" fmla="*/ 94895 w 839916"/>
                  <a:gd name="connsiteY41" fmla="*/ 78469 h 274838"/>
                  <a:gd name="connsiteX42" fmla="*/ 129636 w 839916"/>
                  <a:gd name="connsiteY42" fmla="*/ 6513 h 274838"/>
                  <a:gd name="connsiteX43" fmla="*/ 140648 w 839916"/>
                  <a:gd name="connsiteY43" fmla="*/ 0 h 274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839916" h="274838">
                    <a:moveTo>
                      <a:pt x="699737" y="0"/>
                    </a:moveTo>
                    <a:cubicBezTo>
                      <a:pt x="703769" y="0"/>
                      <a:pt x="707802" y="2171"/>
                      <a:pt x="710283" y="6513"/>
                    </a:cubicBezTo>
                    <a:lnTo>
                      <a:pt x="743782" y="78469"/>
                    </a:lnTo>
                    <a:cubicBezTo>
                      <a:pt x="746264" y="80950"/>
                      <a:pt x="748745" y="84672"/>
                      <a:pt x="752467" y="84672"/>
                    </a:cubicBezTo>
                    <a:lnTo>
                      <a:pt x="830632" y="95838"/>
                    </a:lnTo>
                    <a:cubicBezTo>
                      <a:pt x="839317" y="97078"/>
                      <a:pt x="843039" y="109484"/>
                      <a:pt x="836836" y="115687"/>
                    </a:cubicBezTo>
                    <a:lnTo>
                      <a:pt x="779763" y="171515"/>
                    </a:lnTo>
                    <a:cubicBezTo>
                      <a:pt x="778522" y="175237"/>
                      <a:pt x="776041" y="177718"/>
                      <a:pt x="777281" y="182681"/>
                    </a:cubicBezTo>
                    <a:lnTo>
                      <a:pt x="789689" y="262080"/>
                    </a:lnTo>
                    <a:cubicBezTo>
                      <a:pt x="792170" y="270765"/>
                      <a:pt x="781004" y="278208"/>
                      <a:pt x="773559" y="273246"/>
                    </a:cubicBezTo>
                    <a:lnTo>
                      <a:pt x="705320" y="236027"/>
                    </a:lnTo>
                    <a:cubicBezTo>
                      <a:pt x="701598" y="234787"/>
                      <a:pt x="697876" y="234787"/>
                      <a:pt x="694153" y="236027"/>
                    </a:cubicBezTo>
                    <a:lnTo>
                      <a:pt x="625914" y="273246"/>
                    </a:lnTo>
                    <a:cubicBezTo>
                      <a:pt x="617229" y="278208"/>
                      <a:pt x="607303" y="270765"/>
                      <a:pt x="608544" y="262080"/>
                    </a:cubicBezTo>
                    <a:lnTo>
                      <a:pt x="622192" y="182681"/>
                    </a:lnTo>
                    <a:cubicBezTo>
                      <a:pt x="622192" y="177718"/>
                      <a:pt x="622192" y="175237"/>
                      <a:pt x="618470" y="171515"/>
                    </a:cubicBezTo>
                    <a:lnTo>
                      <a:pt x="562637" y="115687"/>
                    </a:lnTo>
                    <a:cubicBezTo>
                      <a:pt x="556434" y="109484"/>
                      <a:pt x="560156" y="97078"/>
                      <a:pt x="568841" y="95838"/>
                    </a:cubicBezTo>
                    <a:lnTo>
                      <a:pt x="645765" y="84672"/>
                    </a:lnTo>
                    <a:cubicBezTo>
                      <a:pt x="649488" y="84672"/>
                      <a:pt x="653210" y="80950"/>
                      <a:pt x="654450" y="78469"/>
                    </a:cubicBezTo>
                    <a:lnTo>
                      <a:pt x="689191" y="6513"/>
                    </a:lnTo>
                    <a:cubicBezTo>
                      <a:pt x="691672" y="2171"/>
                      <a:pt x="695704" y="0"/>
                      <a:pt x="699737" y="0"/>
                    </a:cubicBezTo>
                    <a:close/>
                    <a:moveTo>
                      <a:pt x="140648" y="0"/>
                    </a:moveTo>
                    <a:cubicBezTo>
                      <a:pt x="144835" y="0"/>
                      <a:pt x="148868" y="2171"/>
                      <a:pt x="150729" y="6513"/>
                    </a:cubicBezTo>
                    <a:lnTo>
                      <a:pt x="185469" y="78469"/>
                    </a:lnTo>
                    <a:cubicBezTo>
                      <a:pt x="186710" y="80950"/>
                      <a:pt x="190432" y="84672"/>
                      <a:pt x="194154" y="84672"/>
                    </a:cubicBezTo>
                    <a:lnTo>
                      <a:pt x="271080" y="95838"/>
                    </a:lnTo>
                    <a:cubicBezTo>
                      <a:pt x="281006" y="97078"/>
                      <a:pt x="284728" y="109484"/>
                      <a:pt x="277284" y="115687"/>
                    </a:cubicBezTo>
                    <a:lnTo>
                      <a:pt x="221451" y="171515"/>
                    </a:lnTo>
                    <a:cubicBezTo>
                      <a:pt x="218969" y="173996"/>
                      <a:pt x="217729" y="177718"/>
                      <a:pt x="217729" y="182681"/>
                    </a:cubicBezTo>
                    <a:lnTo>
                      <a:pt x="231377" y="262080"/>
                    </a:lnTo>
                    <a:cubicBezTo>
                      <a:pt x="232617" y="270765"/>
                      <a:pt x="222691" y="278208"/>
                      <a:pt x="214006" y="273246"/>
                    </a:cubicBezTo>
                    <a:lnTo>
                      <a:pt x="145766" y="236027"/>
                    </a:lnTo>
                    <a:cubicBezTo>
                      <a:pt x="142043" y="234787"/>
                      <a:pt x="138321" y="234787"/>
                      <a:pt x="134599" y="236027"/>
                    </a:cubicBezTo>
                    <a:lnTo>
                      <a:pt x="66358" y="273246"/>
                    </a:lnTo>
                    <a:cubicBezTo>
                      <a:pt x="57673" y="278208"/>
                      <a:pt x="48988" y="270765"/>
                      <a:pt x="50229" y="262080"/>
                    </a:cubicBezTo>
                    <a:lnTo>
                      <a:pt x="62636" y="182681"/>
                    </a:lnTo>
                    <a:cubicBezTo>
                      <a:pt x="63877" y="177718"/>
                      <a:pt x="62636" y="173996"/>
                      <a:pt x="60155" y="171515"/>
                    </a:cubicBezTo>
                    <a:lnTo>
                      <a:pt x="3080" y="115687"/>
                    </a:lnTo>
                    <a:cubicBezTo>
                      <a:pt x="-3123" y="109484"/>
                      <a:pt x="599" y="97078"/>
                      <a:pt x="9284" y="95838"/>
                    </a:cubicBezTo>
                    <a:lnTo>
                      <a:pt x="87451" y="84672"/>
                    </a:lnTo>
                    <a:cubicBezTo>
                      <a:pt x="91173" y="84672"/>
                      <a:pt x="93655" y="80950"/>
                      <a:pt x="94895" y="78469"/>
                    </a:cubicBezTo>
                    <a:lnTo>
                      <a:pt x="129636" y="6513"/>
                    </a:lnTo>
                    <a:cubicBezTo>
                      <a:pt x="132118" y="2171"/>
                      <a:pt x="136460" y="0"/>
                      <a:pt x="14064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8" name="Freeform: Shape 727">
                <a:extLst>
                  <a:ext uri="{FF2B5EF4-FFF2-40B4-BE49-F238E27FC236}">
                    <a16:creationId xmlns:a16="http://schemas.microsoft.com/office/drawing/2014/main" id="{2B006458-8BD1-4B32-8093-696682C1612A}"/>
                  </a:ext>
                </a:extLst>
              </p:cNvPr>
              <p:cNvSpPr/>
              <p:nvPr/>
            </p:nvSpPr>
            <p:spPr>
              <a:xfrm>
                <a:off x="4380775" y="3910475"/>
                <a:ext cx="52647" cy="15667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4" h="248">
                    <a:moveTo>
                      <a:pt x="44" y="0"/>
                    </a:moveTo>
                    <a:lnTo>
                      <a:pt x="40" y="0"/>
                    </a:lnTo>
                    <a:cubicBezTo>
                      <a:pt x="17" y="0"/>
                      <a:pt x="0" y="18"/>
                      <a:pt x="0" y="40"/>
                    </a:cubicBezTo>
                    <a:lnTo>
                      <a:pt x="0" y="207"/>
                    </a:lnTo>
                    <a:cubicBezTo>
                      <a:pt x="0" y="230"/>
                      <a:pt x="17" y="248"/>
                      <a:pt x="40" y="248"/>
                    </a:cubicBezTo>
                    <a:lnTo>
                      <a:pt x="44" y="248"/>
                    </a:lnTo>
                    <a:cubicBezTo>
                      <a:pt x="66" y="248"/>
                      <a:pt x="84" y="230"/>
                      <a:pt x="84" y="207"/>
                    </a:cubicBezTo>
                    <a:lnTo>
                      <a:pt x="84" y="40"/>
                    </a:lnTo>
                    <a:cubicBezTo>
                      <a:pt x="84" y="18"/>
                      <a:pt x="66" y="0"/>
                      <a:pt x="44" y="0"/>
                    </a:cubicBezTo>
                    <a:close/>
                  </a:path>
                </a:pathLst>
              </a:custGeom>
              <a:solidFill>
                <a:schemeClr val="accent4">
                  <a:alpha val="6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9" name="Freeform: Shape 728">
                <a:extLst>
                  <a:ext uri="{FF2B5EF4-FFF2-40B4-BE49-F238E27FC236}">
                    <a16:creationId xmlns:a16="http://schemas.microsoft.com/office/drawing/2014/main" id="{33B6973B-62B1-431F-9A8D-39460E4C1E74}"/>
                  </a:ext>
                </a:extLst>
              </p:cNvPr>
              <p:cNvSpPr/>
              <p:nvPr/>
            </p:nvSpPr>
            <p:spPr>
              <a:xfrm>
                <a:off x="4280556" y="4109011"/>
                <a:ext cx="253720" cy="3609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1" h="570">
                    <a:moveTo>
                      <a:pt x="373" y="0"/>
                    </a:moveTo>
                    <a:lnTo>
                      <a:pt x="27" y="0"/>
                    </a:lnTo>
                    <a:cubicBezTo>
                      <a:pt x="12" y="0"/>
                      <a:pt x="0" y="12"/>
                      <a:pt x="0" y="27"/>
                    </a:cubicBezTo>
                    <a:lnTo>
                      <a:pt x="0" y="369"/>
                    </a:lnTo>
                    <a:cubicBezTo>
                      <a:pt x="0" y="480"/>
                      <a:pt x="89" y="570"/>
                      <a:pt x="200" y="570"/>
                    </a:cubicBezTo>
                    <a:cubicBezTo>
                      <a:pt x="311" y="570"/>
                      <a:pt x="401" y="480"/>
                      <a:pt x="401" y="369"/>
                    </a:cubicBezTo>
                    <a:lnTo>
                      <a:pt x="401" y="27"/>
                    </a:lnTo>
                    <a:cubicBezTo>
                      <a:pt x="401" y="12"/>
                      <a:pt x="388" y="0"/>
                      <a:pt x="373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0" name="Freeform: Shape 729">
                <a:extLst>
                  <a:ext uri="{FF2B5EF4-FFF2-40B4-BE49-F238E27FC236}">
                    <a16:creationId xmlns:a16="http://schemas.microsoft.com/office/drawing/2014/main" id="{E4E52385-DCC3-4416-8C8A-8F26AEB082AE}"/>
                  </a:ext>
                </a:extLst>
              </p:cNvPr>
              <p:cNvSpPr/>
              <p:nvPr/>
            </p:nvSpPr>
            <p:spPr>
              <a:xfrm>
                <a:off x="4280556" y="4109011"/>
                <a:ext cx="253720" cy="532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1" h="85">
                    <a:moveTo>
                      <a:pt x="373" y="0"/>
                    </a:moveTo>
                    <a:lnTo>
                      <a:pt x="27" y="0"/>
                    </a:lnTo>
                    <a:cubicBezTo>
                      <a:pt x="12" y="0"/>
                      <a:pt x="0" y="12"/>
                      <a:pt x="0" y="27"/>
                    </a:cubicBezTo>
                    <a:lnTo>
                      <a:pt x="0" y="85"/>
                    </a:lnTo>
                    <a:lnTo>
                      <a:pt x="401" y="85"/>
                    </a:lnTo>
                    <a:lnTo>
                      <a:pt x="401" y="27"/>
                    </a:lnTo>
                    <a:cubicBezTo>
                      <a:pt x="401" y="12"/>
                      <a:pt x="388" y="0"/>
                      <a:pt x="37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1" name="Freeform: Shape 730">
                <a:extLst>
                  <a:ext uri="{FF2B5EF4-FFF2-40B4-BE49-F238E27FC236}">
                    <a16:creationId xmlns:a16="http://schemas.microsoft.com/office/drawing/2014/main" id="{DE9C0A86-8665-4C8C-B28D-DCFA95DC8366}"/>
                  </a:ext>
                </a:extLst>
              </p:cNvPr>
              <p:cNvSpPr/>
              <p:nvPr/>
            </p:nvSpPr>
            <p:spPr>
              <a:xfrm>
                <a:off x="4280556" y="4241579"/>
                <a:ext cx="204245" cy="22834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23" h="361">
                    <a:moveTo>
                      <a:pt x="267" y="0"/>
                    </a:moveTo>
                    <a:lnTo>
                      <a:pt x="207" y="0"/>
                    </a:lnTo>
                    <a:lnTo>
                      <a:pt x="0" y="0"/>
                    </a:lnTo>
                    <a:lnTo>
                      <a:pt x="0" y="160"/>
                    </a:lnTo>
                    <a:cubicBezTo>
                      <a:pt x="0" y="271"/>
                      <a:pt x="89" y="361"/>
                      <a:pt x="200" y="361"/>
                    </a:cubicBezTo>
                    <a:cubicBezTo>
                      <a:pt x="202" y="361"/>
                      <a:pt x="205" y="361"/>
                      <a:pt x="207" y="361"/>
                    </a:cubicBezTo>
                    <a:lnTo>
                      <a:pt x="207" y="143"/>
                    </a:lnTo>
                    <a:cubicBezTo>
                      <a:pt x="207" y="126"/>
                      <a:pt x="221" y="113"/>
                      <a:pt x="237" y="113"/>
                    </a:cubicBezTo>
                    <a:lnTo>
                      <a:pt x="267" y="113"/>
                    </a:lnTo>
                    <a:cubicBezTo>
                      <a:pt x="298" y="113"/>
                      <a:pt x="323" y="87"/>
                      <a:pt x="323" y="57"/>
                    </a:cubicBezTo>
                    <a:cubicBezTo>
                      <a:pt x="323" y="25"/>
                      <a:pt x="298" y="0"/>
                      <a:pt x="26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2" name="Freeform: Shape 731">
                <a:extLst>
                  <a:ext uri="{FF2B5EF4-FFF2-40B4-BE49-F238E27FC236}">
                    <a16:creationId xmlns:a16="http://schemas.microsoft.com/office/drawing/2014/main" id="{5E5C3CE1-27F1-48DC-A518-1A3E338D4C3C}"/>
                  </a:ext>
                </a:extLst>
              </p:cNvPr>
              <p:cNvSpPr/>
              <p:nvPr/>
            </p:nvSpPr>
            <p:spPr>
              <a:xfrm>
                <a:off x="4000828" y="3199424"/>
                <a:ext cx="812536" cy="7135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82" h="1126">
                    <a:moveTo>
                      <a:pt x="1282" y="549"/>
                    </a:moveTo>
                    <a:cubicBezTo>
                      <a:pt x="1282" y="461"/>
                      <a:pt x="1225" y="387"/>
                      <a:pt x="1146" y="361"/>
                    </a:cubicBezTo>
                    <a:cubicBezTo>
                      <a:pt x="1153" y="338"/>
                      <a:pt x="1156" y="313"/>
                      <a:pt x="1154" y="288"/>
                    </a:cubicBezTo>
                    <a:cubicBezTo>
                      <a:pt x="1147" y="189"/>
                      <a:pt x="1067" y="109"/>
                      <a:pt x="968" y="103"/>
                    </a:cubicBezTo>
                    <a:cubicBezTo>
                      <a:pt x="913" y="101"/>
                      <a:pt x="864" y="120"/>
                      <a:pt x="826" y="152"/>
                    </a:cubicBezTo>
                    <a:cubicBezTo>
                      <a:pt x="821" y="67"/>
                      <a:pt x="751" y="0"/>
                      <a:pt x="665" y="0"/>
                    </a:cubicBezTo>
                    <a:cubicBezTo>
                      <a:pt x="596" y="0"/>
                      <a:pt x="538" y="42"/>
                      <a:pt x="514" y="102"/>
                    </a:cubicBezTo>
                    <a:cubicBezTo>
                      <a:pt x="477" y="70"/>
                      <a:pt x="428" y="51"/>
                      <a:pt x="373" y="54"/>
                    </a:cubicBezTo>
                    <a:cubicBezTo>
                      <a:pt x="276" y="59"/>
                      <a:pt x="196" y="135"/>
                      <a:pt x="187" y="231"/>
                    </a:cubicBezTo>
                    <a:cubicBezTo>
                      <a:pt x="184" y="262"/>
                      <a:pt x="188" y="291"/>
                      <a:pt x="197" y="318"/>
                    </a:cubicBezTo>
                    <a:cubicBezTo>
                      <a:pt x="86" y="336"/>
                      <a:pt x="0" y="432"/>
                      <a:pt x="0" y="549"/>
                    </a:cubicBezTo>
                    <a:cubicBezTo>
                      <a:pt x="0" y="647"/>
                      <a:pt x="60" y="731"/>
                      <a:pt x="145" y="766"/>
                    </a:cubicBezTo>
                    <a:lnTo>
                      <a:pt x="145" y="1126"/>
                    </a:lnTo>
                    <a:lnTo>
                      <a:pt x="174" y="1126"/>
                    </a:lnTo>
                    <a:cubicBezTo>
                      <a:pt x="212" y="1126"/>
                      <a:pt x="242" y="1096"/>
                      <a:pt x="242" y="1058"/>
                    </a:cubicBezTo>
                    <a:lnTo>
                      <a:pt x="242" y="783"/>
                    </a:lnTo>
                    <a:cubicBezTo>
                      <a:pt x="307" y="781"/>
                      <a:pt x="366" y="752"/>
                      <a:pt x="407" y="707"/>
                    </a:cubicBezTo>
                    <a:cubicBezTo>
                      <a:pt x="443" y="752"/>
                      <a:pt x="499" y="780"/>
                      <a:pt x="560" y="780"/>
                    </a:cubicBezTo>
                    <a:cubicBezTo>
                      <a:pt x="626" y="780"/>
                      <a:pt x="684" y="748"/>
                      <a:pt x="720" y="699"/>
                    </a:cubicBezTo>
                    <a:cubicBezTo>
                      <a:pt x="754" y="729"/>
                      <a:pt x="800" y="747"/>
                      <a:pt x="850" y="747"/>
                    </a:cubicBezTo>
                    <a:cubicBezTo>
                      <a:pt x="893" y="747"/>
                      <a:pt x="934" y="733"/>
                      <a:pt x="966" y="709"/>
                    </a:cubicBezTo>
                    <a:cubicBezTo>
                      <a:pt x="983" y="721"/>
                      <a:pt x="1002" y="731"/>
                      <a:pt x="1021" y="738"/>
                    </a:cubicBezTo>
                    <a:lnTo>
                      <a:pt x="1021" y="1058"/>
                    </a:lnTo>
                    <a:cubicBezTo>
                      <a:pt x="1021" y="1096"/>
                      <a:pt x="1052" y="1126"/>
                      <a:pt x="1090" y="1126"/>
                    </a:cubicBezTo>
                    <a:lnTo>
                      <a:pt x="1119" y="1126"/>
                    </a:lnTo>
                    <a:lnTo>
                      <a:pt x="1119" y="744"/>
                    </a:lnTo>
                    <a:cubicBezTo>
                      <a:pt x="1212" y="728"/>
                      <a:pt x="1282" y="647"/>
                      <a:pt x="1282" y="549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3" name="Freeform: Shape 732">
                <a:extLst>
                  <a:ext uri="{FF2B5EF4-FFF2-40B4-BE49-F238E27FC236}">
                    <a16:creationId xmlns:a16="http://schemas.microsoft.com/office/drawing/2014/main" id="{553B99CC-B73F-4DBF-8ADC-ABAB702537DB}"/>
                  </a:ext>
                </a:extLst>
              </p:cNvPr>
              <p:cNvSpPr/>
              <p:nvPr/>
            </p:nvSpPr>
            <p:spPr>
              <a:xfrm>
                <a:off x="3997658" y="3196251"/>
                <a:ext cx="818881" cy="71993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92" h="1136">
                    <a:moveTo>
                      <a:pt x="971" y="708"/>
                    </a:moveTo>
                    <a:lnTo>
                      <a:pt x="974" y="710"/>
                    </a:lnTo>
                    <a:cubicBezTo>
                      <a:pt x="991" y="722"/>
                      <a:pt x="1009" y="731"/>
                      <a:pt x="1028" y="738"/>
                    </a:cubicBezTo>
                    <a:lnTo>
                      <a:pt x="1031" y="739"/>
                    </a:lnTo>
                    <a:lnTo>
                      <a:pt x="1031" y="1063"/>
                    </a:lnTo>
                    <a:cubicBezTo>
                      <a:pt x="1031" y="1098"/>
                      <a:pt x="1060" y="1127"/>
                      <a:pt x="1095" y="1127"/>
                    </a:cubicBezTo>
                    <a:lnTo>
                      <a:pt x="1118" y="1127"/>
                    </a:lnTo>
                    <a:lnTo>
                      <a:pt x="1118" y="745"/>
                    </a:lnTo>
                    <a:lnTo>
                      <a:pt x="1123" y="744"/>
                    </a:lnTo>
                    <a:cubicBezTo>
                      <a:pt x="1215" y="728"/>
                      <a:pt x="1282" y="648"/>
                      <a:pt x="1282" y="554"/>
                    </a:cubicBezTo>
                    <a:cubicBezTo>
                      <a:pt x="1282" y="470"/>
                      <a:pt x="1229" y="397"/>
                      <a:pt x="1149" y="371"/>
                    </a:cubicBezTo>
                    <a:lnTo>
                      <a:pt x="1144" y="369"/>
                    </a:lnTo>
                    <a:lnTo>
                      <a:pt x="1146" y="365"/>
                    </a:lnTo>
                    <a:cubicBezTo>
                      <a:pt x="1153" y="341"/>
                      <a:pt x="1156" y="318"/>
                      <a:pt x="1154" y="293"/>
                    </a:cubicBezTo>
                    <a:cubicBezTo>
                      <a:pt x="1147" y="196"/>
                      <a:pt x="1069" y="119"/>
                      <a:pt x="972" y="114"/>
                    </a:cubicBezTo>
                    <a:cubicBezTo>
                      <a:pt x="922" y="111"/>
                      <a:pt x="873" y="128"/>
                      <a:pt x="835" y="161"/>
                    </a:cubicBezTo>
                    <a:lnTo>
                      <a:pt x="827" y="168"/>
                    </a:lnTo>
                    <a:lnTo>
                      <a:pt x="826" y="157"/>
                    </a:lnTo>
                    <a:cubicBezTo>
                      <a:pt x="821" y="75"/>
                      <a:pt x="752" y="10"/>
                      <a:pt x="670" y="10"/>
                    </a:cubicBezTo>
                    <a:cubicBezTo>
                      <a:pt x="605" y="10"/>
                      <a:pt x="548" y="49"/>
                      <a:pt x="524" y="109"/>
                    </a:cubicBezTo>
                    <a:lnTo>
                      <a:pt x="521" y="116"/>
                    </a:lnTo>
                    <a:lnTo>
                      <a:pt x="516" y="111"/>
                    </a:lnTo>
                    <a:cubicBezTo>
                      <a:pt x="478" y="78"/>
                      <a:pt x="429" y="61"/>
                      <a:pt x="379" y="64"/>
                    </a:cubicBezTo>
                    <a:cubicBezTo>
                      <a:pt x="285" y="68"/>
                      <a:pt x="206" y="143"/>
                      <a:pt x="196" y="237"/>
                    </a:cubicBezTo>
                    <a:cubicBezTo>
                      <a:pt x="194" y="266"/>
                      <a:pt x="197" y="294"/>
                      <a:pt x="207" y="321"/>
                    </a:cubicBezTo>
                    <a:lnTo>
                      <a:pt x="209" y="327"/>
                    </a:lnTo>
                    <a:lnTo>
                      <a:pt x="203" y="328"/>
                    </a:lnTo>
                    <a:cubicBezTo>
                      <a:pt x="91" y="346"/>
                      <a:pt x="10" y="441"/>
                      <a:pt x="10" y="554"/>
                    </a:cubicBezTo>
                    <a:cubicBezTo>
                      <a:pt x="10" y="647"/>
                      <a:pt x="66" y="730"/>
                      <a:pt x="152" y="766"/>
                    </a:cubicBezTo>
                    <a:lnTo>
                      <a:pt x="155" y="767"/>
                    </a:lnTo>
                    <a:lnTo>
                      <a:pt x="155" y="1127"/>
                    </a:lnTo>
                    <a:lnTo>
                      <a:pt x="179" y="1127"/>
                    </a:lnTo>
                    <a:cubicBezTo>
                      <a:pt x="214" y="1127"/>
                      <a:pt x="242" y="1098"/>
                      <a:pt x="242" y="1063"/>
                    </a:cubicBezTo>
                    <a:lnTo>
                      <a:pt x="242" y="783"/>
                    </a:lnTo>
                    <a:lnTo>
                      <a:pt x="247" y="783"/>
                    </a:lnTo>
                    <a:cubicBezTo>
                      <a:pt x="309" y="781"/>
                      <a:pt x="366" y="755"/>
                      <a:pt x="408" y="709"/>
                    </a:cubicBezTo>
                    <a:lnTo>
                      <a:pt x="412" y="705"/>
                    </a:lnTo>
                    <a:lnTo>
                      <a:pt x="416" y="709"/>
                    </a:lnTo>
                    <a:cubicBezTo>
                      <a:pt x="453" y="754"/>
                      <a:pt x="507" y="780"/>
                      <a:pt x="565" y="780"/>
                    </a:cubicBezTo>
                    <a:cubicBezTo>
                      <a:pt x="626" y="780"/>
                      <a:pt x="684" y="750"/>
                      <a:pt x="721" y="701"/>
                    </a:cubicBezTo>
                    <a:lnTo>
                      <a:pt x="724" y="697"/>
                    </a:lnTo>
                    <a:lnTo>
                      <a:pt x="728" y="700"/>
                    </a:lnTo>
                    <a:cubicBezTo>
                      <a:pt x="763" y="730"/>
                      <a:pt x="808" y="747"/>
                      <a:pt x="855" y="747"/>
                    </a:cubicBezTo>
                    <a:cubicBezTo>
                      <a:pt x="895" y="747"/>
                      <a:pt x="935" y="734"/>
                      <a:pt x="968" y="710"/>
                    </a:cubicBezTo>
                    <a:close/>
                    <a:moveTo>
                      <a:pt x="1129" y="1136"/>
                    </a:moveTo>
                    <a:lnTo>
                      <a:pt x="1095" y="1136"/>
                    </a:lnTo>
                    <a:cubicBezTo>
                      <a:pt x="1055" y="1136"/>
                      <a:pt x="1021" y="1103"/>
                      <a:pt x="1021" y="1063"/>
                    </a:cubicBezTo>
                    <a:lnTo>
                      <a:pt x="1021" y="746"/>
                    </a:lnTo>
                    <a:cubicBezTo>
                      <a:pt x="1004" y="739"/>
                      <a:pt x="987" y="731"/>
                      <a:pt x="971" y="721"/>
                    </a:cubicBezTo>
                    <a:cubicBezTo>
                      <a:pt x="937" y="744"/>
                      <a:pt x="897" y="757"/>
                      <a:pt x="855" y="757"/>
                    </a:cubicBezTo>
                    <a:cubicBezTo>
                      <a:pt x="808" y="757"/>
                      <a:pt x="762" y="741"/>
                      <a:pt x="726" y="711"/>
                    </a:cubicBezTo>
                    <a:cubicBezTo>
                      <a:pt x="687" y="760"/>
                      <a:pt x="628" y="790"/>
                      <a:pt x="565" y="790"/>
                    </a:cubicBezTo>
                    <a:cubicBezTo>
                      <a:pt x="506" y="790"/>
                      <a:pt x="450" y="764"/>
                      <a:pt x="412" y="720"/>
                    </a:cubicBezTo>
                    <a:cubicBezTo>
                      <a:pt x="370" y="764"/>
                      <a:pt x="313" y="790"/>
                      <a:pt x="252" y="793"/>
                    </a:cubicBezTo>
                    <a:lnTo>
                      <a:pt x="252" y="1063"/>
                    </a:lnTo>
                    <a:cubicBezTo>
                      <a:pt x="252" y="1103"/>
                      <a:pt x="219" y="1136"/>
                      <a:pt x="179" y="1136"/>
                    </a:cubicBezTo>
                    <a:lnTo>
                      <a:pt x="145" y="1136"/>
                    </a:lnTo>
                    <a:lnTo>
                      <a:pt x="145" y="774"/>
                    </a:lnTo>
                    <a:cubicBezTo>
                      <a:pt x="57" y="736"/>
                      <a:pt x="0" y="650"/>
                      <a:pt x="0" y="554"/>
                    </a:cubicBezTo>
                    <a:cubicBezTo>
                      <a:pt x="0" y="438"/>
                      <a:pt x="82" y="340"/>
                      <a:pt x="195" y="319"/>
                    </a:cubicBezTo>
                    <a:cubicBezTo>
                      <a:pt x="187" y="292"/>
                      <a:pt x="184" y="264"/>
                      <a:pt x="187" y="236"/>
                    </a:cubicBezTo>
                    <a:cubicBezTo>
                      <a:pt x="196" y="137"/>
                      <a:pt x="279" y="59"/>
                      <a:pt x="378" y="53"/>
                    </a:cubicBezTo>
                    <a:cubicBezTo>
                      <a:pt x="429" y="51"/>
                      <a:pt x="478" y="67"/>
                      <a:pt x="517" y="99"/>
                    </a:cubicBezTo>
                    <a:cubicBezTo>
                      <a:pt x="544" y="39"/>
                      <a:pt x="603" y="0"/>
                      <a:pt x="670" y="0"/>
                    </a:cubicBezTo>
                    <a:cubicBezTo>
                      <a:pt x="755" y="0"/>
                      <a:pt x="826" y="64"/>
                      <a:pt x="836" y="147"/>
                    </a:cubicBezTo>
                    <a:cubicBezTo>
                      <a:pt x="875" y="116"/>
                      <a:pt x="923" y="101"/>
                      <a:pt x="973" y="103"/>
                    </a:cubicBezTo>
                    <a:cubicBezTo>
                      <a:pt x="1075" y="109"/>
                      <a:pt x="1157" y="190"/>
                      <a:pt x="1165" y="292"/>
                    </a:cubicBezTo>
                    <a:cubicBezTo>
                      <a:pt x="1166" y="316"/>
                      <a:pt x="1163" y="340"/>
                      <a:pt x="1157" y="363"/>
                    </a:cubicBezTo>
                    <a:cubicBezTo>
                      <a:pt x="1238" y="391"/>
                      <a:pt x="1292" y="468"/>
                      <a:pt x="1292" y="554"/>
                    </a:cubicBezTo>
                    <a:cubicBezTo>
                      <a:pt x="1292" y="652"/>
                      <a:pt x="1223" y="734"/>
                      <a:pt x="1129" y="754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4" name="Freeform: Shape 733">
                <a:extLst>
                  <a:ext uri="{FF2B5EF4-FFF2-40B4-BE49-F238E27FC236}">
                    <a16:creationId xmlns:a16="http://schemas.microsoft.com/office/drawing/2014/main" id="{6FD6CA14-DBFD-4B7C-BA35-5712DBAA860B}"/>
                  </a:ext>
                </a:extLst>
              </p:cNvPr>
              <p:cNvSpPr/>
              <p:nvPr/>
            </p:nvSpPr>
            <p:spPr>
              <a:xfrm>
                <a:off x="4208098" y="3724472"/>
                <a:ext cx="397708" cy="53931"/>
              </a:xfrm>
              <a:custGeom>
                <a:avLst/>
                <a:gdLst>
                  <a:gd name="connsiteX0" fmla="*/ 628147 w 781389"/>
                  <a:gd name="connsiteY0" fmla="*/ 1531 h 105960"/>
                  <a:gd name="connsiteX1" fmla="*/ 763104 w 781389"/>
                  <a:gd name="connsiteY1" fmla="*/ 50800 h 105960"/>
                  <a:gd name="connsiteX2" fmla="*/ 779200 w 781389"/>
                  <a:gd name="connsiteY2" fmla="*/ 85289 h 105960"/>
                  <a:gd name="connsiteX3" fmla="*/ 779200 w 781389"/>
                  <a:gd name="connsiteY3" fmla="*/ 88984 h 105960"/>
                  <a:gd name="connsiteX4" fmla="*/ 744532 w 781389"/>
                  <a:gd name="connsiteY4" fmla="*/ 103765 h 105960"/>
                  <a:gd name="connsiteX5" fmla="*/ 608337 w 781389"/>
                  <a:gd name="connsiteY5" fmla="*/ 54495 h 105960"/>
                  <a:gd name="connsiteX6" fmla="*/ 592241 w 781389"/>
                  <a:gd name="connsiteY6" fmla="*/ 20007 h 105960"/>
                  <a:gd name="connsiteX7" fmla="*/ 593479 w 781389"/>
                  <a:gd name="connsiteY7" fmla="*/ 17543 h 105960"/>
                  <a:gd name="connsiteX8" fmla="*/ 628147 w 781389"/>
                  <a:gd name="connsiteY8" fmla="*/ 1531 h 105960"/>
                  <a:gd name="connsiteX9" fmla="*/ 155063 w 781389"/>
                  <a:gd name="connsiteY9" fmla="*/ 1531 h 105960"/>
                  <a:gd name="connsiteX10" fmla="*/ 189733 w 781389"/>
                  <a:gd name="connsiteY10" fmla="*/ 17543 h 105960"/>
                  <a:gd name="connsiteX11" fmla="*/ 190971 w 781389"/>
                  <a:gd name="connsiteY11" fmla="*/ 20007 h 105960"/>
                  <a:gd name="connsiteX12" fmla="*/ 173636 w 781389"/>
                  <a:gd name="connsiteY12" fmla="*/ 54495 h 105960"/>
                  <a:gd name="connsiteX13" fmla="*/ 37436 w 781389"/>
                  <a:gd name="connsiteY13" fmla="*/ 103765 h 105960"/>
                  <a:gd name="connsiteX14" fmla="*/ 2766 w 781389"/>
                  <a:gd name="connsiteY14" fmla="*/ 88984 h 105960"/>
                  <a:gd name="connsiteX15" fmla="*/ 1528 w 781389"/>
                  <a:gd name="connsiteY15" fmla="*/ 85289 h 105960"/>
                  <a:gd name="connsiteX16" fmla="*/ 18863 w 781389"/>
                  <a:gd name="connsiteY16" fmla="*/ 50800 h 105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81389" h="105960">
                    <a:moveTo>
                      <a:pt x="628147" y="1531"/>
                    </a:moveTo>
                    <a:lnTo>
                      <a:pt x="763104" y="50800"/>
                    </a:lnTo>
                    <a:cubicBezTo>
                      <a:pt x="777962" y="55727"/>
                      <a:pt x="785390" y="71739"/>
                      <a:pt x="779200" y="85289"/>
                    </a:cubicBezTo>
                    <a:lnTo>
                      <a:pt x="779200" y="88984"/>
                    </a:lnTo>
                    <a:cubicBezTo>
                      <a:pt x="773009" y="102533"/>
                      <a:pt x="758151" y="109923"/>
                      <a:pt x="744532" y="103765"/>
                    </a:cubicBezTo>
                    <a:lnTo>
                      <a:pt x="608337" y="54495"/>
                    </a:lnTo>
                    <a:cubicBezTo>
                      <a:pt x="593479" y="49568"/>
                      <a:pt x="587289" y="33556"/>
                      <a:pt x="592241" y="20007"/>
                    </a:cubicBezTo>
                    <a:lnTo>
                      <a:pt x="593479" y="17543"/>
                    </a:lnTo>
                    <a:cubicBezTo>
                      <a:pt x="598432" y="3994"/>
                      <a:pt x="613289" y="-3396"/>
                      <a:pt x="628147" y="1531"/>
                    </a:cubicBezTo>
                    <a:close/>
                    <a:moveTo>
                      <a:pt x="155063" y="1531"/>
                    </a:moveTo>
                    <a:cubicBezTo>
                      <a:pt x="168683" y="-3396"/>
                      <a:pt x="183542" y="3994"/>
                      <a:pt x="189733" y="17543"/>
                    </a:cubicBezTo>
                    <a:lnTo>
                      <a:pt x="190971" y="20007"/>
                    </a:lnTo>
                    <a:cubicBezTo>
                      <a:pt x="194685" y="33556"/>
                      <a:pt x="188494" y="49568"/>
                      <a:pt x="173636" y="54495"/>
                    </a:cubicBezTo>
                    <a:lnTo>
                      <a:pt x="37436" y="103765"/>
                    </a:lnTo>
                    <a:cubicBezTo>
                      <a:pt x="23816" y="109923"/>
                      <a:pt x="7719" y="102533"/>
                      <a:pt x="2766" y="88984"/>
                    </a:cubicBezTo>
                    <a:lnTo>
                      <a:pt x="1528" y="85289"/>
                    </a:lnTo>
                    <a:cubicBezTo>
                      <a:pt x="-3425" y="71739"/>
                      <a:pt x="4005" y="55727"/>
                      <a:pt x="18863" y="5080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</p:grpSp>
      </p:grpSp>
      <p:grpSp>
        <p:nvGrpSpPr>
          <p:cNvPr id="735" name="Group 734">
            <a:extLst>
              <a:ext uri="{FF2B5EF4-FFF2-40B4-BE49-F238E27FC236}">
                <a16:creationId xmlns:a16="http://schemas.microsoft.com/office/drawing/2014/main" id="{E21DD846-0E51-4669-8B6C-A821E3F28F97}"/>
              </a:ext>
            </a:extLst>
          </p:cNvPr>
          <p:cNvGrpSpPr/>
          <p:nvPr/>
        </p:nvGrpSpPr>
        <p:grpSpPr>
          <a:xfrm>
            <a:off x="9881213" y="5704483"/>
            <a:ext cx="4236210" cy="4515194"/>
            <a:chOff x="7814566" y="4776797"/>
            <a:chExt cx="3292538" cy="3509378"/>
          </a:xfrm>
        </p:grpSpPr>
        <p:sp>
          <p:nvSpPr>
            <p:cNvPr id="736" name="Freeform: Shape 735">
              <a:extLst>
                <a:ext uri="{FF2B5EF4-FFF2-40B4-BE49-F238E27FC236}">
                  <a16:creationId xmlns:a16="http://schemas.microsoft.com/office/drawing/2014/main" id="{B6E7C08B-775A-4DCB-A92A-9C88E66CE7D6}"/>
                </a:ext>
              </a:extLst>
            </p:cNvPr>
            <p:cNvSpPr/>
            <p:nvPr/>
          </p:nvSpPr>
          <p:spPr>
            <a:xfrm>
              <a:off x="8982283" y="6545196"/>
              <a:ext cx="1807033" cy="17285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51" h="1388">
                  <a:moveTo>
                    <a:pt x="725" y="0"/>
                  </a:moveTo>
                  <a:lnTo>
                    <a:pt x="27" y="0"/>
                  </a:lnTo>
                  <a:cubicBezTo>
                    <a:pt x="11" y="0"/>
                    <a:pt x="-3" y="15"/>
                    <a:pt x="0" y="32"/>
                  </a:cubicBezTo>
                  <a:lnTo>
                    <a:pt x="178" y="1319"/>
                  </a:lnTo>
                  <a:cubicBezTo>
                    <a:pt x="183" y="1358"/>
                    <a:pt x="217" y="1388"/>
                    <a:pt x="258" y="1388"/>
                  </a:cubicBezTo>
                  <a:lnTo>
                    <a:pt x="725" y="1388"/>
                  </a:lnTo>
                  <a:lnTo>
                    <a:pt x="1192" y="1388"/>
                  </a:lnTo>
                  <a:cubicBezTo>
                    <a:pt x="1233" y="1388"/>
                    <a:pt x="1267" y="1358"/>
                    <a:pt x="1272" y="1319"/>
                  </a:cubicBezTo>
                  <a:lnTo>
                    <a:pt x="1450" y="32"/>
                  </a:lnTo>
                  <a:cubicBezTo>
                    <a:pt x="1453" y="15"/>
                    <a:pt x="1440" y="0"/>
                    <a:pt x="1423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7" name="Freeform: Shape 736">
              <a:extLst>
                <a:ext uri="{FF2B5EF4-FFF2-40B4-BE49-F238E27FC236}">
                  <a16:creationId xmlns:a16="http://schemas.microsoft.com/office/drawing/2014/main" id="{549CAA0B-9F87-4575-AE64-55622536D73A}"/>
                </a:ext>
              </a:extLst>
            </p:cNvPr>
            <p:cNvSpPr/>
            <p:nvPr/>
          </p:nvSpPr>
          <p:spPr>
            <a:xfrm>
              <a:off x="8969820" y="6533980"/>
              <a:ext cx="1830711" cy="17521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70" h="1407">
                  <a:moveTo>
                    <a:pt x="37" y="18"/>
                  </a:moveTo>
                  <a:cubicBezTo>
                    <a:pt x="32" y="18"/>
                    <a:pt x="27" y="21"/>
                    <a:pt x="23" y="25"/>
                  </a:cubicBezTo>
                  <a:cubicBezTo>
                    <a:pt x="19" y="29"/>
                    <a:pt x="18" y="34"/>
                    <a:pt x="19" y="40"/>
                  </a:cubicBezTo>
                  <a:lnTo>
                    <a:pt x="197" y="1326"/>
                  </a:lnTo>
                  <a:cubicBezTo>
                    <a:pt x="202" y="1361"/>
                    <a:pt x="232" y="1388"/>
                    <a:pt x="268" y="1388"/>
                  </a:cubicBezTo>
                  <a:lnTo>
                    <a:pt x="1202" y="1388"/>
                  </a:lnTo>
                  <a:cubicBezTo>
                    <a:pt x="1238" y="1388"/>
                    <a:pt x="1268" y="1361"/>
                    <a:pt x="1273" y="1326"/>
                  </a:cubicBezTo>
                  <a:lnTo>
                    <a:pt x="1451" y="40"/>
                  </a:lnTo>
                  <a:cubicBezTo>
                    <a:pt x="1452" y="34"/>
                    <a:pt x="1451" y="29"/>
                    <a:pt x="1447" y="25"/>
                  </a:cubicBezTo>
                  <a:cubicBezTo>
                    <a:pt x="1443" y="21"/>
                    <a:pt x="1438" y="18"/>
                    <a:pt x="1433" y="18"/>
                  </a:cubicBezTo>
                  <a:close/>
                  <a:moveTo>
                    <a:pt x="1202" y="1407"/>
                  </a:moveTo>
                  <a:lnTo>
                    <a:pt x="268" y="1407"/>
                  </a:lnTo>
                  <a:cubicBezTo>
                    <a:pt x="223" y="1407"/>
                    <a:pt x="184" y="1373"/>
                    <a:pt x="178" y="1329"/>
                  </a:cubicBezTo>
                  <a:lnTo>
                    <a:pt x="0" y="42"/>
                  </a:lnTo>
                  <a:cubicBezTo>
                    <a:pt x="-1" y="32"/>
                    <a:pt x="2" y="21"/>
                    <a:pt x="10" y="13"/>
                  </a:cubicBezTo>
                  <a:cubicBezTo>
                    <a:pt x="16" y="5"/>
                    <a:pt x="27" y="0"/>
                    <a:pt x="37" y="0"/>
                  </a:cubicBezTo>
                  <a:lnTo>
                    <a:pt x="1433" y="0"/>
                  </a:lnTo>
                  <a:cubicBezTo>
                    <a:pt x="1443" y="0"/>
                    <a:pt x="1453" y="5"/>
                    <a:pt x="1461" y="13"/>
                  </a:cubicBezTo>
                  <a:cubicBezTo>
                    <a:pt x="1468" y="21"/>
                    <a:pt x="1471" y="32"/>
                    <a:pt x="1469" y="42"/>
                  </a:cubicBezTo>
                  <a:lnTo>
                    <a:pt x="1291" y="1329"/>
                  </a:lnTo>
                  <a:cubicBezTo>
                    <a:pt x="1285" y="1373"/>
                    <a:pt x="1247" y="1407"/>
                    <a:pt x="1202" y="140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8" name="Freeform: Shape 737">
              <a:extLst>
                <a:ext uri="{FF2B5EF4-FFF2-40B4-BE49-F238E27FC236}">
                  <a16:creationId xmlns:a16="http://schemas.microsoft.com/office/drawing/2014/main" id="{91767BA5-40A1-440F-95AF-8AAF6FEBBF7B}"/>
                </a:ext>
              </a:extLst>
            </p:cNvPr>
            <p:cNvSpPr/>
            <p:nvPr/>
          </p:nvSpPr>
          <p:spPr>
            <a:xfrm>
              <a:off x="7846968" y="6885417"/>
              <a:ext cx="1182672" cy="13895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50" h="1116">
                  <a:moveTo>
                    <a:pt x="871" y="9"/>
                  </a:moveTo>
                  <a:cubicBezTo>
                    <a:pt x="860" y="-3"/>
                    <a:pt x="841" y="-3"/>
                    <a:pt x="830" y="10"/>
                  </a:cubicBezTo>
                  <a:lnTo>
                    <a:pt x="418" y="513"/>
                  </a:lnTo>
                  <a:lnTo>
                    <a:pt x="6" y="1016"/>
                  </a:lnTo>
                  <a:cubicBezTo>
                    <a:pt x="-4" y="1028"/>
                    <a:pt x="-1" y="1047"/>
                    <a:pt x="13" y="1056"/>
                  </a:cubicBezTo>
                  <a:lnTo>
                    <a:pt x="106" y="1112"/>
                  </a:lnTo>
                  <a:cubicBezTo>
                    <a:pt x="118" y="1119"/>
                    <a:pt x="132" y="1116"/>
                    <a:pt x="140" y="1106"/>
                  </a:cubicBezTo>
                  <a:lnTo>
                    <a:pt x="945" y="123"/>
                  </a:lnTo>
                  <a:cubicBezTo>
                    <a:pt x="953" y="114"/>
                    <a:pt x="952" y="99"/>
                    <a:pt x="943" y="8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9" name="Freeform: Shape 738">
              <a:extLst>
                <a:ext uri="{FF2B5EF4-FFF2-40B4-BE49-F238E27FC236}">
                  <a16:creationId xmlns:a16="http://schemas.microsoft.com/office/drawing/2014/main" id="{B6F1D011-604B-4A99-BBDD-89E9CF31366F}"/>
                </a:ext>
              </a:extLst>
            </p:cNvPr>
            <p:cNvSpPr/>
            <p:nvPr/>
          </p:nvSpPr>
          <p:spPr>
            <a:xfrm>
              <a:off x="7846968" y="6885417"/>
              <a:ext cx="1182672" cy="13895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50" h="1116">
                  <a:moveTo>
                    <a:pt x="871" y="9"/>
                  </a:moveTo>
                  <a:cubicBezTo>
                    <a:pt x="860" y="-3"/>
                    <a:pt x="841" y="-3"/>
                    <a:pt x="830" y="10"/>
                  </a:cubicBezTo>
                  <a:lnTo>
                    <a:pt x="418" y="513"/>
                  </a:lnTo>
                  <a:lnTo>
                    <a:pt x="6" y="1016"/>
                  </a:lnTo>
                  <a:cubicBezTo>
                    <a:pt x="-4" y="1028"/>
                    <a:pt x="-1" y="1047"/>
                    <a:pt x="13" y="1056"/>
                  </a:cubicBezTo>
                  <a:lnTo>
                    <a:pt x="106" y="1112"/>
                  </a:lnTo>
                  <a:cubicBezTo>
                    <a:pt x="118" y="1119"/>
                    <a:pt x="132" y="1116"/>
                    <a:pt x="140" y="1106"/>
                  </a:cubicBezTo>
                  <a:lnTo>
                    <a:pt x="945" y="123"/>
                  </a:lnTo>
                  <a:cubicBezTo>
                    <a:pt x="953" y="114"/>
                    <a:pt x="952" y="99"/>
                    <a:pt x="943" y="89"/>
                  </a:cubicBez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0" name="Freeform: Shape 739">
              <a:extLst>
                <a:ext uri="{FF2B5EF4-FFF2-40B4-BE49-F238E27FC236}">
                  <a16:creationId xmlns:a16="http://schemas.microsoft.com/office/drawing/2014/main" id="{CA77C007-AB0B-4125-A62A-68EAD7A48209}"/>
                </a:ext>
              </a:extLst>
            </p:cNvPr>
            <p:cNvSpPr/>
            <p:nvPr/>
          </p:nvSpPr>
          <p:spPr>
            <a:xfrm>
              <a:off x="7835751" y="6872955"/>
              <a:ext cx="1205104" cy="14119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68" h="1134">
                  <a:moveTo>
                    <a:pt x="859" y="18"/>
                  </a:moveTo>
                  <a:cubicBezTo>
                    <a:pt x="854" y="19"/>
                    <a:pt x="850" y="20"/>
                    <a:pt x="847" y="24"/>
                  </a:cubicBezTo>
                  <a:lnTo>
                    <a:pt x="22" y="1031"/>
                  </a:lnTo>
                  <a:cubicBezTo>
                    <a:pt x="19" y="1035"/>
                    <a:pt x="18" y="1040"/>
                    <a:pt x="19" y="1045"/>
                  </a:cubicBezTo>
                  <a:cubicBezTo>
                    <a:pt x="19" y="1050"/>
                    <a:pt x="23" y="1054"/>
                    <a:pt x="27" y="1057"/>
                  </a:cubicBezTo>
                  <a:lnTo>
                    <a:pt x="120" y="1113"/>
                  </a:lnTo>
                  <a:cubicBezTo>
                    <a:pt x="127" y="1117"/>
                    <a:pt x="137" y="1116"/>
                    <a:pt x="142" y="1109"/>
                  </a:cubicBezTo>
                  <a:lnTo>
                    <a:pt x="946" y="127"/>
                  </a:lnTo>
                  <a:cubicBezTo>
                    <a:pt x="952" y="120"/>
                    <a:pt x="952" y="111"/>
                    <a:pt x="946" y="104"/>
                  </a:cubicBezTo>
                  <a:lnTo>
                    <a:pt x="873" y="24"/>
                  </a:lnTo>
                  <a:cubicBezTo>
                    <a:pt x="869" y="20"/>
                    <a:pt x="864" y="18"/>
                    <a:pt x="859" y="18"/>
                  </a:cubicBezTo>
                  <a:close/>
                  <a:moveTo>
                    <a:pt x="129" y="1134"/>
                  </a:moveTo>
                  <a:cubicBezTo>
                    <a:pt x="123" y="1134"/>
                    <a:pt x="116" y="1132"/>
                    <a:pt x="111" y="1128"/>
                  </a:cubicBezTo>
                  <a:lnTo>
                    <a:pt x="18" y="1072"/>
                  </a:lnTo>
                  <a:cubicBezTo>
                    <a:pt x="9" y="1067"/>
                    <a:pt x="3" y="1058"/>
                    <a:pt x="1" y="1048"/>
                  </a:cubicBezTo>
                  <a:cubicBezTo>
                    <a:pt x="-1" y="1037"/>
                    <a:pt x="1" y="1027"/>
                    <a:pt x="8" y="1020"/>
                  </a:cubicBezTo>
                  <a:lnTo>
                    <a:pt x="832" y="13"/>
                  </a:lnTo>
                  <a:cubicBezTo>
                    <a:pt x="839" y="5"/>
                    <a:pt x="848" y="0"/>
                    <a:pt x="858" y="0"/>
                  </a:cubicBezTo>
                  <a:cubicBezTo>
                    <a:pt x="869" y="0"/>
                    <a:pt x="879" y="4"/>
                    <a:pt x="887" y="12"/>
                  </a:cubicBezTo>
                  <a:lnTo>
                    <a:pt x="959" y="92"/>
                  </a:lnTo>
                  <a:cubicBezTo>
                    <a:pt x="971" y="106"/>
                    <a:pt x="972" y="125"/>
                    <a:pt x="960" y="139"/>
                  </a:cubicBezTo>
                  <a:lnTo>
                    <a:pt x="156" y="1121"/>
                  </a:lnTo>
                  <a:cubicBezTo>
                    <a:pt x="149" y="1129"/>
                    <a:pt x="140" y="1134"/>
                    <a:pt x="129" y="113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1" name="Freeform: Shape 740">
              <a:extLst>
                <a:ext uri="{FF2B5EF4-FFF2-40B4-BE49-F238E27FC236}">
                  <a16:creationId xmlns:a16="http://schemas.microsoft.com/office/drawing/2014/main" id="{47ACA201-CCE0-4C37-8384-18A398F8A043}"/>
                </a:ext>
              </a:extLst>
            </p:cNvPr>
            <p:cNvSpPr/>
            <p:nvPr/>
          </p:nvSpPr>
          <p:spPr>
            <a:xfrm>
              <a:off x="7825782" y="7488592"/>
              <a:ext cx="505969" cy="4623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7" h="372">
                  <a:moveTo>
                    <a:pt x="407" y="0"/>
                  </a:moveTo>
                  <a:cubicBezTo>
                    <a:pt x="407" y="0"/>
                    <a:pt x="18" y="50"/>
                    <a:pt x="1" y="171"/>
                  </a:cubicBezTo>
                  <a:cubicBezTo>
                    <a:pt x="-11" y="256"/>
                    <a:pt x="111" y="220"/>
                    <a:pt x="153" y="269"/>
                  </a:cubicBezTo>
                  <a:cubicBezTo>
                    <a:pt x="195" y="318"/>
                    <a:pt x="273" y="474"/>
                    <a:pt x="351" y="269"/>
                  </a:cubicBezTo>
                  <a:cubicBezTo>
                    <a:pt x="409" y="116"/>
                    <a:pt x="407" y="0"/>
                    <a:pt x="407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2" name="Freeform: Shape 741">
              <a:extLst>
                <a:ext uri="{FF2B5EF4-FFF2-40B4-BE49-F238E27FC236}">
                  <a16:creationId xmlns:a16="http://schemas.microsoft.com/office/drawing/2014/main" id="{53159949-D3AA-4BA3-A630-7468893BE10C}"/>
                </a:ext>
              </a:extLst>
            </p:cNvPr>
            <p:cNvSpPr/>
            <p:nvPr/>
          </p:nvSpPr>
          <p:spPr>
            <a:xfrm>
              <a:off x="7814566" y="7477376"/>
              <a:ext cx="528401" cy="4847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5" h="390">
                  <a:moveTo>
                    <a:pt x="407" y="19"/>
                  </a:moveTo>
                  <a:cubicBezTo>
                    <a:pt x="294" y="36"/>
                    <a:pt x="32" y="91"/>
                    <a:pt x="19" y="181"/>
                  </a:cubicBezTo>
                  <a:cubicBezTo>
                    <a:pt x="14" y="222"/>
                    <a:pt x="40" y="228"/>
                    <a:pt x="88" y="237"/>
                  </a:cubicBezTo>
                  <a:cubicBezTo>
                    <a:pt x="118" y="244"/>
                    <a:pt x="150" y="250"/>
                    <a:pt x="169" y="272"/>
                  </a:cubicBezTo>
                  <a:cubicBezTo>
                    <a:pt x="175" y="279"/>
                    <a:pt x="182" y="288"/>
                    <a:pt x="189" y="299"/>
                  </a:cubicBezTo>
                  <a:cubicBezTo>
                    <a:pt x="214" y="331"/>
                    <a:pt x="246" y="376"/>
                    <a:pt x="279" y="372"/>
                  </a:cubicBezTo>
                  <a:cubicBezTo>
                    <a:pt x="303" y="368"/>
                    <a:pt x="328" y="336"/>
                    <a:pt x="351" y="276"/>
                  </a:cubicBezTo>
                  <a:cubicBezTo>
                    <a:pt x="398" y="151"/>
                    <a:pt x="406" y="51"/>
                    <a:pt x="407" y="19"/>
                  </a:cubicBezTo>
                  <a:close/>
                  <a:moveTo>
                    <a:pt x="274" y="390"/>
                  </a:moveTo>
                  <a:cubicBezTo>
                    <a:pt x="234" y="390"/>
                    <a:pt x="201" y="346"/>
                    <a:pt x="175" y="309"/>
                  </a:cubicBezTo>
                  <a:cubicBezTo>
                    <a:pt x="168" y="299"/>
                    <a:pt x="161" y="291"/>
                    <a:pt x="155" y="284"/>
                  </a:cubicBezTo>
                  <a:cubicBezTo>
                    <a:pt x="140" y="266"/>
                    <a:pt x="112" y="261"/>
                    <a:pt x="84" y="256"/>
                  </a:cubicBezTo>
                  <a:cubicBezTo>
                    <a:pt x="41" y="247"/>
                    <a:pt x="-7" y="238"/>
                    <a:pt x="1" y="179"/>
                  </a:cubicBezTo>
                  <a:cubicBezTo>
                    <a:pt x="19" y="53"/>
                    <a:pt x="399" y="2"/>
                    <a:pt x="415" y="0"/>
                  </a:cubicBezTo>
                  <a:cubicBezTo>
                    <a:pt x="417" y="0"/>
                    <a:pt x="420" y="0"/>
                    <a:pt x="422" y="2"/>
                  </a:cubicBezTo>
                  <a:cubicBezTo>
                    <a:pt x="424" y="4"/>
                    <a:pt x="425" y="6"/>
                    <a:pt x="425" y="9"/>
                  </a:cubicBezTo>
                  <a:cubicBezTo>
                    <a:pt x="425" y="14"/>
                    <a:pt x="426" y="128"/>
                    <a:pt x="368" y="282"/>
                  </a:cubicBezTo>
                  <a:cubicBezTo>
                    <a:pt x="342" y="350"/>
                    <a:pt x="314" y="386"/>
                    <a:pt x="281" y="390"/>
                  </a:cubicBezTo>
                  <a:cubicBezTo>
                    <a:pt x="279" y="390"/>
                    <a:pt x="277" y="390"/>
                    <a:pt x="274" y="39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3" name="Freeform: Shape 742">
              <a:extLst>
                <a:ext uri="{FF2B5EF4-FFF2-40B4-BE49-F238E27FC236}">
                  <a16:creationId xmlns:a16="http://schemas.microsoft.com/office/drawing/2014/main" id="{2F12C7CD-5E3E-4AC8-B0C0-8A96D48B08F8}"/>
                </a:ext>
              </a:extLst>
            </p:cNvPr>
            <p:cNvSpPr/>
            <p:nvPr/>
          </p:nvSpPr>
          <p:spPr>
            <a:xfrm>
              <a:off x="8162264" y="7488592"/>
              <a:ext cx="169487" cy="4623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7" h="372">
                  <a:moveTo>
                    <a:pt x="137" y="0"/>
                  </a:moveTo>
                  <a:cubicBezTo>
                    <a:pt x="137" y="0"/>
                    <a:pt x="77" y="128"/>
                    <a:pt x="14" y="314"/>
                  </a:cubicBezTo>
                  <a:cubicBezTo>
                    <a:pt x="5" y="340"/>
                    <a:pt x="1" y="359"/>
                    <a:pt x="0" y="372"/>
                  </a:cubicBezTo>
                  <a:cubicBezTo>
                    <a:pt x="26" y="369"/>
                    <a:pt x="53" y="342"/>
                    <a:pt x="81" y="269"/>
                  </a:cubicBezTo>
                  <a:cubicBezTo>
                    <a:pt x="139" y="116"/>
                    <a:pt x="137" y="0"/>
                    <a:pt x="137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4" name="Freeform: Shape 743">
              <a:extLst>
                <a:ext uri="{FF2B5EF4-FFF2-40B4-BE49-F238E27FC236}">
                  <a16:creationId xmlns:a16="http://schemas.microsoft.com/office/drawing/2014/main" id="{C5767F5E-DC2E-470E-A1D3-33D32961B358}"/>
                </a:ext>
              </a:extLst>
            </p:cNvPr>
            <p:cNvSpPr/>
            <p:nvPr/>
          </p:nvSpPr>
          <p:spPr>
            <a:xfrm>
              <a:off x="8151048" y="7477376"/>
              <a:ext cx="191919" cy="4847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5" h="390">
                  <a:moveTo>
                    <a:pt x="134" y="59"/>
                  </a:moveTo>
                  <a:cubicBezTo>
                    <a:pt x="111" y="113"/>
                    <a:pt x="71" y="208"/>
                    <a:pt x="32" y="326"/>
                  </a:cubicBezTo>
                  <a:cubicBezTo>
                    <a:pt x="26" y="343"/>
                    <a:pt x="22" y="357"/>
                    <a:pt x="20" y="368"/>
                  </a:cubicBezTo>
                  <a:cubicBezTo>
                    <a:pt x="41" y="358"/>
                    <a:pt x="61" y="327"/>
                    <a:pt x="81" y="276"/>
                  </a:cubicBezTo>
                  <a:cubicBezTo>
                    <a:pt x="115" y="185"/>
                    <a:pt x="128" y="107"/>
                    <a:pt x="134" y="59"/>
                  </a:cubicBezTo>
                  <a:close/>
                  <a:moveTo>
                    <a:pt x="9" y="390"/>
                  </a:moveTo>
                  <a:cubicBezTo>
                    <a:pt x="7" y="390"/>
                    <a:pt x="4" y="389"/>
                    <a:pt x="2" y="387"/>
                  </a:cubicBezTo>
                  <a:cubicBezTo>
                    <a:pt x="0" y="386"/>
                    <a:pt x="0" y="383"/>
                    <a:pt x="0" y="381"/>
                  </a:cubicBezTo>
                  <a:cubicBezTo>
                    <a:pt x="1" y="365"/>
                    <a:pt x="5" y="346"/>
                    <a:pt x="15" y="320"/>
                  </a:cubicBezTo>
                  <a:cubicBezTo>
                    <a:pt x="77" y="135"/>
                    <a:pt x="137" y="6"/>
                    <a:pt x="137" y="5"/>
                  </a:cubicBezTo>
                  <a:cubicBezTo>
                    <a:pt x="139" y="1"/>
                    <a:pt x="143" y="-1"/>
                    <a:pt x="148" y="0"/>
                  </a:cubicBezTo>
                  <a:cubicBezTo>
                    <a:pt x="152" y="1"/>
                    <a:pt x="155" y="5"/>
                    <a:pt x="155" y="9"/>
                  </a:cubicBezTo>
                  <a:cubicBezTo>
                    <a:pt x="155" y="14"/>
                    <a:pt x="156" y="128"/>
                    <a:pt x="98" y="282"/>
                  </a:cubicBezTo>
                  <a:cubicBezTo>
                    <a:pt x="72" y="351"/>
                    <a:pt x="43" y="387"/>
                    <a:pt x="10" y="39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5" name="Freeform: Shape 744">
              <a:extLst>
                <a:ext uri="{FF2B5EF4-FFF2-40B4-BE49-F238E27FC236}">
                  <a16:creationId xmlns:a16="http://schemas.microsoft.com/office/drawing/2014/main" id="{26B5E74D-7204-4DA8-A952-E9DDC38F3CE7}"/>
                </a:ext>
              </a:extLst>
            </p:cNvPr>
            <p:cNvSpPr/>
            <p:nvPr/>
          </p:nvSpPr>
          <p:spPr>
            <a:xfrm>
              <a:off x="8326766" y="6943990"/>
              <a:ext cx="419979" cy="5458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8" h="439">
                  <a:moveTo>
                    <a:pt x="6" y="439"/>
                  </a:moveTo>
                  <a:cubicBezTo>
                    <a:pt x="6" y="439"/>
                    <a:pt x="-32" y="49"/>
                    <a:pt x="81" y="5"/>
                  </a:cubicBezTo>
                  <a:cubicBezTo>
                    <a:pt x="161" y="-26"/>
                    <a:pt x="153" y="101"/>
                    <a:pt x="211" y="131"/>
                  </a:cubicBezTo>
                  <a:cubicBezTo>
                    <a:pt x="267" y="161"/>
                    <a:pt x="438" y="201"/>
                    <a:pt x="256" y="323"/>
                  </a:cubicBezTo>
                  <a:cubicBezTo>
                    <a:pt x="119" y="415"/>
                    <a:pt x="6" y="439"/>
                    <a:pt x="6" y="439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6" name="Freeform: Shape 745">
              <a:extLst>
                <a:ext uri="{FF2B5EF4-FFF2-40B4-BE49-F238E27FC236}">
                  <a16:creationId xmlns:a16="http://schemas.microsoft.com/office/drawing/2014/main" id="{87895667-371A-4589-8406-D63232716812}"/>
                </a:ext>
              </a:extLst>
            </p:cNvPr>
            <p:cNvSpPr/>
            <p:nvPr/>
          </p:nvSpPr>
          <p:spPr>
            <a:xfrm>
              <a:off x="8314304" y="6931528"/>
              <a:ext cx="442411" cy="5682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6" h="457">
                  <a:moveTo>
                    <a:pt x="114" y="18"/>
                  </a:moveTo>
                  <a:cubicBezTo>
                    <a:pt x="108" y="18"/>
                    <a:pt x="102" y="19"/>
                    <a:pt x="94" y="22"/>
                  </a:cubicBezTo>
                  <a:cubicBezTo>
                    <a:pt x="9" y="55"/>
                    <a:pt x="14" y="323"/>
                    <a:pt x="24" y="437"/>
                  </a:cubicBezTo>
                  <a:cubicBezTo>
                    <a:pt x="54" y="428"/>
                    <a:pt x="150" y="398"/>
                    <a:pt x="260" y="324"/>
                  </a:cubicBezTo>
                  <a:cubicBezTo>
                    <a:pt x="315" y="288"/>
                    <a:pt x="340" y="257"/>
                    <a:pt x="338" y="232"/>
                  </a:cubicBezTo>
                  <a:cubicBezTo>
                    <a:pt x="336" y="200"/>
                    <a:pt x="284" y="178"/>
                    <a:pt x="247" y="162"/>
                  </a:cubicBezTo>
                  <a:cubicBezTo>
                    <a:pt x="235" y="157"/>
                    <a:pt x="225" y="152"/>
                    <a:pt x="216" y="148"/>
                  </a:cubicBezTo>
                  <a:cubicBezTo>
                    <a:pt x="190" y="134"/>
                    <a:pt x="177" y="105"/>
                    <a:pt x="164" y="76"/>
                  </a:cubicBezTo>
                  <a:cubicBezTo>
                    <a:pt x="149" y="41"/>
                    <a:pt x="137" y="18"/>
                    <a:pt x="114" y="18"/>
                  </a:cubicBezTo>
                  <a:close/>
                  <a:moveTo>
                    <a:pt x="16" y="457"/>
                  </a:moveTo>
                  <a:cubicBezTo>
                    <a:pt x="14" y="457"/>
                    <a:pt x="12" y="457"/>
                    <a:pt x="11" y="455"/>
                  </a:cubicBezTo>
                  <a:cubicBezTo>
                    <a:pt x="8" y="454"/>
                    <a:pt x="7" y="451"/>
                    <a:pt x="6" y="449"/>
                  </a:cubicBezTo>
                  <a:cubicBezTo>
                    <a:pt x="5" y="433"/>
                    <a:pt x="-31" y="51"/>
                    <a:pt x="88" y="5"/>
                  </a:cubicBezTo>
                  <a:cubicBezTo>
                    <a:pt x="143" y="-16"/>
                    <a:pt x="164" y="29"/>
                    <a:pt x="181" y="69"/>
                  </a:cubicBezTo>
                  <a:cubicBezTo>
                    <a:pt x="192" y="94"/>
                    <a:pt x="205" y="121"/>
                    <a:pt x="225" y="132"/>
                  </a:cubicBezTo>
                  <a:cubicBezTo>
                    <a:pt x="233" y="136"/>
                    <a:pt x="242" y="140"/>
                    <a:pt x="253" y="145"/>
                  </a:cubicBezTo>
                  <a:cubicBezTo>
                    <a:pt x="297" y="164"/>
                    <a:pt x="353" y="187"/>
                    <a:pt x="356" y="230"/>
                  </a:cubicBezTo>
                  <a:cubicBezTo>
                    <a:pt x="359" y="263"/>
                    <a:pt x="331" y="299"/>
                    <a:pt x="270" y="340"/>
                  </a:cubicBezTo>
                  <a:cubicBezTo>
                    <a:pt x="134" y="431"/>
                    <a:pt x="22" y="456"/>
                    <a:pt x="17" y="45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7" name="Freeform: Shape 746">
              <a:extLst>
                <a:ext uri="{FF2B5EF4-FFF2-40B4-BE49-F238E27FC236}">
                  <a16:creationId xmlns:a16="http://schemas.microsoft.com/office/drawing/2014/main" id="{D4D3AAF4-4F2E-44BA-B802-60DC712F1DE9}"/>
                </a:ext>
              </a:extLst>
            </p:cNvPr>
            <p:cNvSpPr/>
            <p:nvPr/>
          </p:nvSpPr>
          <p:spPr>
            <a:xfrm>
              <a:off x="8334240" y="7218160"/>
              <a:ext cx="411256" cy="2704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1" h="218">
                  <a:moveTo>
                    <a:pt x="0" y="218"/>
                  </a:moveTo>
                  <a:cubicBezTo>
                    <a:pt x="0" y="218"/>
                    <a:pt x="111" y="131"/>
                    <a:pt x="278" y="27"/>
                  </a:cubicBezTo>
                  <a:cubicBezTo>
                    <a:pt x="301" y="13"/>
                    <a:pt x="318" y="4"/>
                    <a:pt x="331" y="0"/>
                  </a:cubicBezTo>
                  <a:cubicBezTo>
                    <a:pt x="334" y="26"/>
                    <a:pt x="314" y="59"/>
                    <a:pt x="250" y="102"/>
                  </a:cubicBezTo>
                  <a:cubicBezTo>
                    <a:pt x="113" y="194"/>
                    <a:pt x="0" y="218"/>
                    <a:pt x="0" y="21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8" name="Freeform: Shape 747">
              <a:extLst>
                <a:ext uri="{FF2B5EF4-FFF2-40B4-BE49-F238E27FC236}">
                  <a16:creationId xmlns:a16="http://schemas.microsoft.com/office/drawing/2014/main" id="{81A744E4-FA79-4A76-99BB-185240C01223}"/>
                </a:ext>
              </a:extLst>
            </p:cNvPr>
            <p:cNvSpPr/>
            <p:nvPr/>
          </p:nvSpPr>
          <p:spPr>
            <a:xfrm>
              <a:off x="8323027" y="7206944"/>
              <a:ext cx="433688" cy="292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9" h="236">
                  <a:moveTo>
                    <a:pt x="330" y="23"/>
                  </a:moveTo>
                  <a:cubicBezTo>
                    <a:pt x="320" y="28"/>
                    <a:pt x="307" y="34"/>
                    <a:pt x="292" y="44"/>
                  </a:cubicBezTo>
                  <a:cubicBezTo>
                    <a:pt x="186" y="109"/>
                    <a:pt x="101" y="169"/>
                    <a:pt x="55" y="203"/>
                  </a:cubicBezTo>
                  <a:cubicBezTo>
                    <a:pt x="100" y="188"/>
                    <a:pt x="173" y="157"/>
                    <a:pt x="253" y="103"/>
                  </a:cubicBezTo>
                  <a:cubicBezTo>
                    <a:pt x="300" y="73"/>
                    <a:pt x="325" y="45"/>
                    <a:pt x="330" y="23"/>
                  </a:cubicBezTo>
                  <a:close/>
                  <a:moveTo>
                    <a:pt x="9" y="236"/>
                  </a:moveTo>
                  <a:cubicBezTo>
                    <a:pt x="5" y="236"/>
                    <a:pt x="2" y="234"/>
                    <a:pt x="1" y="231"/>
                  </a:cubicBezTo>
                  <a:cubicBezTo>
                    <a:pt x="-1" y="227"/>
                    <a:pt x="0" y="222"/>
                    <a:pt x="3" y="220"/>
                  </a:cubicBezTo>
                  <a:cubicBezTo>
                    <a:pt x="4" y="218"/>
                    <a:pt x="116" y="131"/>
                    <a:pt x="283" y="28"/>
                  </a:cubicBezTo>
                  <a:cubicBezTo>
                    <a:pt x="305" y="14"/>
                    <a:pt x="323" y="5"/>
                    <a:pt x="337" y="1"/>
                  </a:cubicBezTo>
                  <a:cubicBezTo>
                    <a:pt x="340" y="-1"/>
                    <a:pt x="343" y="0"/>
                    <a:pt x="345" y="1"/>
                  </a:cubicBezTo>
                  <a:cubicBezTo>
                    <a:pt x="347" y="3"/>
                    <a:pt x="349" y="6"/>
                    <a:pt x="349" y="8"/>
                  </a:cubicBezTo>
                  <a:cubicBezTo>
                    <a:pt x="353" y="41"/>
                    <a:pt x="325" y="77"/>
                    <a:pt x="263" y="119"/>
                  </a:cubicBezTo>
                  <a:cubicBezTo>
                    <a:pt x="127" y="210"/>
                    <a:pt x="15" y="235"/>
                    <a:pt x="10" y="23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9" name="Freeform: Shape 748">
              <a:extLst>
                <a:ext uri="{FF2B5EF4-FFF2-40B4-BE49-F238E27FC236}">
                  <a16:creationId xmlns:a16="http://schemas.microsoft.com/office/drawing/2014/main" id="{429F5626-84D8-43B3-BE36-752516D60415}"/>
                </a:ext>
              </a:extLst>
            </p:cNvPr>
            <p:cNvSpPr/>
            <p:nvPr/>
          </p:nvSpPr>
          <p:spPr>
            <a:xfrm>
              <a:off x="8255731" y="7410080"/>
              <a:ext cx="155779" cy="1595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" h="129">
                  <a:moveTo>
                    <a:pt x="110" y="12"/>
                  </a:moveTo>
                  <a:cubicBezTo>
                    <a:pt x="133" y="33"/>
                    <a:pt x="131" y="73"/>
                    <a:pt x="105" y="102"/>
                  </a:cubicBezTo>
                  <a:cubicBezTo>
                    <a:pt x="80" y="131"/>
                    <a:pt x="40" y="138"/>
                    <a:pt x="17" y="118"/>
                  </a:cubicBezTo>
                  <a:cubicBezTo>
                    <a:pt x="-7" y="97"/>
                    <a:pt x="-5" y="57"/>
                    <a:pt x="21" y="28"/>
                  </a:cubicBezTo>
                  <a:cubicBezTo>
                    <a:pt x="47" y="-2"/>
                    <a:pt x="86" y="-8"/>
                    <a:pt x="110" y="12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0" name="Freeform: Shape 749">
              <a:extLst>
                <a:ext uri="{FF2B5EF4-FFF2-40B4-BE49-F238E27FC236}">
                  <a16:creationId xmlns:a16="http://schemas.microsoft.com/office/drawing/2014/main" id="{BFBFD422-E99C-433B-8FC9-A9BFD03FC3E6}"/>
                </a:ext>
              </a:extLst>
            </p:cNvPr>
            <p:cNvSpPr/>
            <p:nvPr/>
          </p:nvSpPr>
          <p:spPr>
            <a:xfrm>
              <a:off x="8244511" y="7398864"/>
              <a:ext cx="178211" cy="1831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4" h="148">
                  <a:moveTo>
                    <a:pt x="86" y="18"/>
                  </a:moveTo>
                  <a:cubicBezTo>
                    <a:pt x="69" y="18"/>
                    <a:pt x="51" y="27"/>
                    <a:pt x="37" y="43"/>
                  </a:cubicBezTo>
                  <a:cubicBezTo>
                    <a:pt x="26" y="56"/>
                    <a:pt x="19" y="71"/>
                    <a:pt x="18" y="86"/>
                  </a:cubicBezTo>
                  <a:cubicBezTo>
                    <a:pt x="18" y="100"/>
                    <a:pt x="22" y="112"/>
                    <a:pt x="31" y="120"/>
                  </a:cubicBezTo>
                  <a:cubicBezTo>
                    <a:pt x="40" y="128"/>
                    <a:pt x="53" y="131"/>
                    <a:pt x="67" y="128"/>
                  </a:cubicBezTo>
                  <a:cubicBezTo>
                    <a:pt x="82" y="126"/>
                    <a:pt x="96" y="117"/>
                    <a:pt x="107" y="105"/>
                  </a:cubicBezTo>
                  <a:cubicBezTo>
                    <a:pt x="130" y="80"/>
                    <a:pt x="132" y="45"/>
                    <a:pt x="113" y="28"/>
                  </a:cubicBezTo>
                  <a:cubicBezTo>
                    <a:pt x="105" y="21"/>
                    <a:pt x="96" y="18"/>
                    <a:pt x="86" y="18"/>
                  </a:cubicBezTo>
                  <a:close/>
                  <a:moveTo>
                    <a:pt x="58" y="148"/>
                  </a:moveTo>
                  <a:cubicBezTo>
                    <a:pt x="43" y="148"/>
                    <a:pt x="30" y="143"/>
                    <a:pt x="20" y="134"/>
                  </a:cubicBezTo>
                  <a:cubicBezTo>
                    <a:pt x="6" y="122"/>
                    <a:pt x="-1" y="105"/>
                    <a:pt x="0" y="85"/>
                  </a:cubicBezTo>
                  <a:cubicBezTo>
                    <a:pt x="1" y="65"/>
                    <a:pt x="9" y="47"/>
                    <a:pt x="23" y="31"/>
                  </a:cubicBezTo>
                  <a:cubicBezTo>
                    <a:pt x="52" y="-2"/>
                    <a:pt x="97" y="-10"/>
                    <a:pt x="125" y="14"/>
                  </a:cubicBezTo>
                  <a:cubicBezTo>
                    <a:pt x="152" y="38"/>
                    <a:pt x="150" y="84"/>
                    <a:pt x="121" y="117"/>
                  </a:cubicBezTo>
                  <a:cubicBezTo>
                    <a:pt x="107" y="133"/>
                    <a:pt x="89" y="143"/>
                    <a:pt x="70" y="147"/>
                  </a:cubicBezTo>
                  <a:cubicBezTo>
                    <a:pt x="66" y="147"/>
                    <a:pt x="62" y="148"/>
                    <a:pt x="58" y="14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1" name="Freeform: Shape 750">
              <a:extLst>
                <a:ext uri="{FF2B5EF4-FFF2-40B4-BE49-F238E27FC236}">
                  <a16:creationId xmlns:a16="http://schemas.microsoft.com/office/drawing/2014/main" id="{A7F979EF-6062-4CB6-94B0-464E6458FF15}"/>
                </a:ext>
              </a:extLst>
            </p:cNvPr>
            <p:cNvSpPr/>
            <p:nvPr/>
          </p:nvSpPr>
          <p:spPr>
            <a:xfrm>
              <a:off x="9673940" y="6545196"/>
              <a:ext cx="424964" cy="17285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2" h="1388">
                  <a:moveTo>
                    <a:pt x="0" y="1388"/>
                  </a:moveTo>
                  <a:lnTo>
                    <a:pt x="171" y="1388"/>
                  </a:lnTo>
                  <a:lnTo>
                    <a:pt x="342" y="1388"/>
                  </a:lnTo>
                  <a:lnTo>
                    <a:pt x="342" y="0"/>
                  </a:lnTo>
                  <a:lnTo>
                    <a:pt x="1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2" name="Freeform: Shape 751">
              <a:extLst>
                <a:ext uri="{FF2B5EF4-FFF2-40B4-BE49-F238E27FC236}">
                  <a16:creationId xmlns:a16="http://schemas.microsoft.com/office/drawing/2014/main" id="{3865AA43-34AA-4CB5-B523-D394E91FC9FB}"/>
                </a:ext>
              </a:extLst>
            </p:cNvPr>
            <p:cNvSpPr/>
            <p:nvPr/>
          </p:nvSpPr>
          <p:spPr>
            <a:xfrm>
              <a:off x="9662720" y="6533980"/>
              <a:ext cx="447396" cy="17521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0" h="1407">
                  <a:moveTo>
                    <a:pt x="19" y="1388"/>
                  </a:moveTo>
                  <a:lnTo>
                    <a:pt x="342" y="1388"/>
                  </a:lnTo>
                  <a:lnTo>
                    <a:pt x="342" y="18"/>
                  </a:lnTo>
                  <a:lnTo>
                    <a:pt x="19" y="18"/>
                  </a:lnTo>
                  <a:close/>
                  <a:moveTo>
                    <a:pt x="351" y="1407"/>
                  </a:moveTo>
                  <a:lnTo>
                    <a:pt x="9" y="1407"/>
                  </a:lnTo>
                  <a:cubicBezTo>
                    <a:pt x="4" y="1407"/>
                    <a:pt x="0" y="1402"/>
                    <a:pt x="0" y="1397"/>
                  </a:cubicBezTo>
                  <a:lnTo>
                    <a:pt x="0" y="9"/>
                  </a:lnTo>
                  <a:cubicBezTo>
                    <a:pt x="0" y="4"/>
                    <a:pt x="4" y="0"/>
                    <a:pt x="9" y="0"/>
                  </a:cubicBezTo>
                  <a:lnTo>
                    <a:pt x="351" y="0"/>
                  </a:lnTo>
                  <a:cubicBezTo>
                    <a:pt x="356" y="0"/>
                    <a:pt x="360" y="4"/>
                    <a:pt x="360" y="9"/>
                  </a:cubicBezTo>
                  <a:lnTo>
                    <a:pt x="360" y="1397"/>
                  </a:lnTo>
                  <a:cubicBezTo>
                    <a:pt x="360" y="1402"/>
                    <a:pt x="356" y="1407"/>
                    <a:pt x="351" y="140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3" name="Freeform: Shape 752">
              <a:extLst>
                <a:ext uri="{FF2B5EF4-FFF2-40B4-BE49-F238E27FC236}">
                  <a16:creationId xmlns:a16="http://schemas.microsoft.com/office/drawing/2014/main" id="{5FB20680-A5CB-44DE-82EB-D8FF17988326}"/>
                </a:ext>
              </a:extLst>
            </p:cNvPr>
            <p:cNvSpPr/>
            <p:nvPr/>
          </p:nvSpPr>
          <p:spPr>
            <a:xfrm>
              <a:off x="10472773" y="5711469"/>
              <a:ext cx="452381" cy="4274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4" h="344">
                  <a:moveTo>
                    <a:pt x="23" y="344"/>
                  </a:moveTo>
                  <a:cubicBezTo>
                    <a:pt x="20" y="344"/>
                    <a:pt x="19" y="344"/>
                    <a:pt x="16" y="343"/>
                  </a:cubicBezTo>
                  <a:cubicBezTo>
                    <a:pt x="5" y="339"/>
                    <a:pt x="-3" y="327"/>
                    <a:pt x="1" y="315"/>
                  </a:cubicBezTo>
                  <a:lnTo>
                    <a:pt x="36" y="193"/>
                  </a:lnTo>
                  <a:cubicBezTo>
                    <a:pt x="38" y="185"/>
                    <a:pt x="44" y="178"/>
                    <a:pt x="53" y="177"/>
                  </a:cubicBezTo>
                  <a:lnTo>
                    <a:pt x="163" y="153"/>
                  </a:lnTo>
                  <a:lnTo>
                    <a:pt x="195" y="44"/>
                  </a:lnTo>
                  <a:cubicBezTo>
                    <a:pt x="196" y="35"/>
                    <a:pt x="203" y="29"/>
                    <a:pt x="212" y="28"/>
                  </a:cubicBezTo>
                  <a:lnTo>
                    <a:pt x="336" y="1"/>
                  </a:lnTo>
                  <a:cubicBezTo>
                    <a:pt x="348" y="-2"/>
                    <a:pt x="361" y="6"/>
                    <a:pt x="363" y="18"/>
                  </a:cubicBezTo>
                  <a:cubicBezTo>
                    <a:pt x="366" y="31"/>
                    <a:pt x="358" y="43"/>
                    <a:pt x="346" y="45"/>
                  </a:cubicBezTo>
                  <a:lnTo>
                    <a:pt x="235" y="69"/>
                  </a:lnTo>
                  <a:lnTo>
                    <a:pt x="204" y="178"/>
                  </a:lnTo>
                  <a:cubicBezTo>
                    <a:pt x="201" y="187"/>
                    <a:pt x="195" y="193"/>
                    <a:pt x="187" y="195"/>
                  </a:cubicBezTo>
                  <a:lnTo>
                    <a:pt x="75" y="218"/>
                  </a:lnTo>
                  <a:lnTo>
                    <a:pt x="44" y="327"/>
                  </a:lnTo>
                  <a:cubicBezTo>
                    <a:pt x="42" y="338"/>
                    <a:pt x="33" y="344"/>
                    <a:pt x="23" y="344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4" name="Freeform: Shape 753">
              <a:extLst>
                <a:ext uri="{FF2B5EF4-FFF2-40B4-BE49-F238E27FC236}">
                  <a16:creationId xmlns:a16="http://schemas.microsoft.com/office/drawing/2014/main" id="{8FDA8B30-AE01-432E-947A-7092F59056E3}"/>
                </a:ext>
              </a:extLst>
            </p:cNvPr>
            <p:cNvSpPr/>
            <p:nvPr/>
          </p:nvSpPr>
          <p:spPr>
            <a:xfrm>
              <a:off x="8934926" y="5684049"/>
              <a:ext cx="392562" cy="4810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6" h="387">
                  <a:moveTo>
                    <a:pt x="293" y="387"/>
                  </a:moveTo>
                  <a:cubicBezTo>
                    <a:pt x="282" y="387"/>
                    <a:pt x="272" y="378"/>
                    <a:pt x="270" y="367"/>
                  </a:cubicBezTo>
                  <a:lnTo>
                    <a:pt x="256" y="255"/>
                  </a:lnTo>
                  <a:lnTo>
                    <a:pt x="149" y="214"/>
                  </a:lnTo>
                  <a:cubicBezTo>
                    <a:pt x="142" y="212"/>
                    <a:pt x="136" y="204"/>
                    <a:pt x="135" y="196"/>
                  </a:cubicBezTo>
                  <a:lnTo>
                    <a:pt x="120" y="83"/>
                  </a:lnTo>
                  <a:lnTo>
                    <a:pt x="14" y="44"/>
                  </a:lnTo>
                  <a:cubicBezTo>
                    <a:pt x="2" y="39"/>
                    <a:pt x="-3" y="26"/>
                    <a:pt x="1" y="14"/>
                  </a:cubicBezTo>
                  <a:cubicBezTo>
                    <a:pt x="5" y="3"/>
                    <a:pt x="19" y="-3"/>
                    <a:pt x="30" y="1"/>
                  </a:cubicBezTo>
                  <a:lnTo>
                    <a:pt x="149" y="45"/>
                  </a:lnTo>
                  <a:cubicBezTo>
                    <a:pt x="157" y="49"/>
                    <a:pt x="163" y="56"/>
                    <a:pt x="164" y="64"/>
                  </a:cubicBezTo>
                  <a:lnTo>
                    <a:pt x="178" y="176"/>
                  </a:lnTo>
                  <a:lnTo>
                    <a:pt x="285" y="217"/>
                  </a:lnTo>
                  <a:cubicBezTo>
                    <a:pt x="293" y="219"/>
                    <a:pt x="298" y="227"/>
                    <a:pt x="299" y="235"/>
                  </a:cubicBezTo>
                  <a:lnTo>
                    <a:pt x="316" y="361"/>
                  </a:lnTo>
                  <a:cubicBezTo>
                    <a:pt x="317" y="373"/>
                    <a:pt x="309" y="385"/>
                    <a:pt x="296" y="387"/>
                  </a:cubicBezTo>
                  <a:cubicBezTo>
                    <a:pt x="295" y="387"/>
                    <a:pt x="294" y="387"/>
                    <a:pt x="293" y="38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5" name="Freeform: Shape 754">
              <a:extLst>
                <a:ext uri="{FF2B5EF4-FFF2-40B4-BE49-F238E27FC236}">
                  <a16:creationId xmlns:a16="http://schemas.microsoft.com/office/drawing/2014/main" id="{9F11F6C7-09F4-462F-9362-EAB027290C5F}"/>
                </a:ext>
              </a:extLst>
            </p:cNvPr>
            <p:cNvSpPr/>
            <p:nvPr/>
          </p:nvSpPr>
          <p:spPr>
            <a:xfrm>
              <a:off x="9197880" y="5352555"/>
              <a:ext cx="257970" cy="264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" h="213">
                  <a:moveTo>
                    <a:pt x="94" y="3"/>
                  </a:moveTo>
                  <a:lnTo>
                    <a:pt x="132" y="48"/>
                  </a:lnTo>
                  <a:cubicBezTo>
                    <a:pt x="134" y="50"/>
                    <a:pt x="137" y="51"/>
                    <a:pt x="140" y="51"/>
                  </a:cubicBezTo>
                  <a:lnTo>
                    <a:pt x="198" y="45"/>
                  </a:lnTo>
                  <a:cubicBezTo>
                    <a:pt x="206" y="45"/>
                    <a:pt x="211" y="53"/>
                    <a:pt x="207" y="59"/>
                  </a:cubicBezTo>
                  <a:lnTo>
                    <a:pt x="176" y="109"/>
                  </a:lnTo>
                  <a:cubicBezTo>
                    <a:pt x="175" y="111"/>
                    <a:pt x="174" y="115"/>
                    <a:pt x="175" y="118"/>
                  </a:cubicBezTo>
                  <a:lnTo>
                    <a:pt x="199" y="171"/>
                  </a:lnTo>
                  <a:cubicBezTo>
                    <a:pt x="203" y="178"/>
                    <a:pt x="196" y="186"/>
                    <a:pt x="188" y="184"/>
                  </a:cubicBezTo>
                  <a:lnTo>
                    <a:pt x="132" y="170"/>
                  </a:lnTo>
                  <a:cubicBezTo>
                    <a:pt x="128" y="169"/>
                    <a:pt x="126" y="170"/>
                    <a:pt x="123" y="172"/>
                  </a:cubicBezTo>
                  <a:lnTo>
                    <a:pt x="80" y="211"/>
                  </a:lnTo>
                  <a:cubicBezTo>
                    <a:pt x="74" y="216"/>
                    <a:pt x="65" y="212"/>
                    <a:pt x="64" y="204"/>
                  </a:cubicBezTo>
                  <a:lnTo>
                    <a:pt x="60" y="147"/>
                  </a:lnTo>
                  <a:cubicBezTo>
                    <a:pt x="59" y="144"/>
                    <a:pt x="58" y="141"/>
                    <a:pt x="55" y="139"/>
                  </a:cubicBezTo>
                  <a:lnTo>
                    <a:pt x="5" y="110"/>
                  </a:lnTo>
                  <a:cubicBezTo>
                    <a:pt x="-2" y="106"/>
                    <a:pt x="-1" y="96"/>
                    <a:pt x="6" y="93"/>
                  </a:cubicBezTo>
                  <a:lnTo>
                    <a:pt x="60" y="71"/>
                  </a:lnTo>
                  <a:cubicBezTo>
                    <a:pt x="63" y="70"/>
                    <a:pt x="65" y="67"/>
                    <a:pt x="65" y="64"/>
                  </a:cubicBezTo>
                  <a:lnTo>
                    <a:pt x="78" y="7"/>
                  </a:lnTo>
                  <a:cubicBezTo>
                    <a:pt x="80" y="0"/>
                    <a:pt x="89" y="-2"/>
                    <a:pt x="94" y="3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6" name="Freeform: Shape 755">
              <a:extLst>
                <a:ext uri="{FF2B5EF4-FFF2-40B4-BE49-F238E27FC236}">
                  <a16:creationId xmlns:a16="http://schemas.microsoft.com/office/drawing/2014/main" id="{0030EA1C-5881-4D3B-9BFA-FF88EE7E9E50}"/>
                </a:ext>
              </a:extLst>
            </p:cNvPr>
            <p:cNvSpPr/>
            <p:nvPr/>
          </p:nvSpPr>
          <p:spPr>
            <a:xfrm>
              <a:off x="9186664" y="5340093"/>
              <a:ext cx="281648" cy="2891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7" h="233">
                  <a:moveTo>
                    <a:pt x="97" y="19"/>
                  </a:moveTo>
                  <a:lnTo>
                    <a:pt x="96" y="19"/>
                  </a:lnTo>
                  <a:lnTo>
                    <a:pt x="84" y="76"/>
                  </a:lnTo>
                  <a:cubicBezTo>
                    <a:pt x="82" y="82"/>
                    <a:pt x="78" y="87"/>
                    <a:pt x="73" y="90"/>
                  </a:cubicBezTo>
                  <a:lnTo>
                    <a:pt x="19" y="112"/>
                  </a:lnTo>
                  <a:lnTo>
                    <a:pt x="69" y="142"/>
                  </a:lnTo>
                  <a:cubicBezTo>
                    <a:pt x="74" y="144"/>
                    <a:pt x="78" y="150"/>
                    <a:pt x="78" y="156"/>
                  </a:cubicBezTo>
                  <a:lnTo>
                    <a:pt x="82" y="214"/>
                  </a:lnTo>
                  <a:lnTo>
                    <a:pt x="83" y="214"/>
                  </a:lnTo>
                  <a:lnTo>
                    <a:pt x="126" y="175"/>
                  </a:lnTo>
                  <a:cubicBezTo>
                    <a:pt x="131" y="171"/>
                    <a:pt x="137" y="170"/>
                    <a:pt x="143" y="171"/>
                  </a:cubicBezTo>
                  <a:lnTo>
                    <a:pt x="199" y="185"/>
                  </a:lnTo>
                  <a:lnTo>
                    <a:pt x="200" y="184"/>
                  </a:lnTo>
                  <a:lnTo>
                    <a:pt x="177" y="131"/>
                  </a:lnTo>
                  <a:cubicBezTo>
                    <a:pt x="174" y="126"/>
                    <a:pt x="174" y="119"/>
                    <a:pt x="178" y="114"/>
                  </a:cubicBezTo>
                  <a:lnTo>
                    <a:pt x="208" y="65"/>
                  </a:lnTo>
                  <a:lnTo>
                    <a:pt x="207" y="55"/>
                  </a:lnTo>
                  <a:lnTo>
                    <a:pt x="208" y="64"/>
                  </a:lnTo>
                  <a:lnTo>
                    <a:pt x="150" y="70"/>
                  </a:lnTo>
                  <a:cubicBezTo>
                    <a:pt x="144" y="71"/>
                    <a:pt x="138" y="68"/>
                    <a:pt x="134" y="64"/>
                  </a:cubicBezTo>
                  <a:close/>
                  <a:moveTo>
                    <a:pt x="82" y="233"/>
                  </a:moveTo>
                  <a:cubicBezTo>
                    <a:pt x="80" y="233"/>
                    <a:pt x="78" y="232"/>
                    <a:pt x="76" y="231"/>
                  </a:cubicBezTo>
                  <a:cubicBezTo>
                    <a:pt x="69" y="228"/>
                    <a:pt x="65" y="222"/>
                    <a:pt x="64" y="215"/>
                  </a:cubicBezTo>
                  <a:lnTo>
                    <a:pt x="60" y="157"/>
                  </a:lnTo>
                  <a:lnTo>
                    <a:pt x="10" y="127"/>
                  </a:lnTo>
                  <a:cubicBezTo>
                    <a:pt x="4" y="124"/>
                    <a:pt x="0" y="118"/>
                    <a:pt x="0" y="110"/>
                  </a:cubicBezTo>
                  <a:cubicBezTo>
                    <a:pt x="1" y="103"/>
                    <a:pt x="5" y="97"/>
                    <a:pt x="11" y="95"/>
                  </a:cubicBezTo>
                  <a:lnTo>
                    <a:pt x="65" y="72"/>
                  </a:lnTo>
                  <a:lnTo>
                    <a:pt x="78" y="16"/>
                  </a:lnTo>
                  <a:cubicBezTo>
                    <a:pt x="79" y="9"/>
                    <a:pt x="85" y="3"/>
                    <a:pt x="92" y="1"/>
                  </a:cubicBezTo>
                  <a:cubicBezTo>
                    <a:pt x="99" y="-1"/>
                    <a:pt x="106" y="2"/>
                    <a:pt x="111" y="8"/>
                  </a:cubicBezTo>
                  <a:lnTo>
                    <a:pt x="148" y="51"/>
                  </a:lnTo>
                  <a:lnTo>
                    <a:pt x="206" y="46"/>
                  </a:lnTo>
                  <a:cubicBezTo>
                    <a:pt x="213" y="45"/>
                    <a:pt x="220" y="49"/>
                    <a:pt x="224" y="55"/>
                  </a:cubicBezTo>
                  <a:cubicBezTo>
                    <a:pt x="228" y="61"/>
                    <a:pt x="228" y="68"/>
                    <a:pt x="224" y="74"/>
                  </a:cubicBezTo>
                  <a:lnTo>
                    <a:pt x="193" y="124"/>
                  </a:lnTo>
                  <a:lnTo>
                    <a:pt x="216" y="177"/>
                  </a:lnTo>
                  <a:cubicBezTo>
                    <a:pt x="219" y="184"/>
                    <a:pt x="218" y="191"/>
                    <a:pt x="214" y="196"/>
                  </a:cubicBezTo>
                  <a:cubicBezTo>
                    <a:pt x="209" y="202"/>
                    <a:pt x="202" y="205"/>
                    <a:pt x="195" y="203"/>
                  </a:cubicBezTo>
                  <a:lnTo>
                    <a:pt x="139" y="189"/>
                  </a:lnTo>
                  <a:lnTo>
                    <a:pt x="95" y="228"/>
                  </a:lnTo>
                  <a:cubicBezTo>
                    <a:pt x="92" y="231"/>
                    <a:pt x="87" y="233"/>
                    <a:pt x="82" y="23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7" name="Freeform: Shape 756">
              <a:extLst>
                <a:ext uri="{FF2B5EF4-FFF2-40B4-BE49-F238E27FC236}">
                  <a16:creationId xmlns:a16="http://schemas.microsoft.com/office/drawing/2014/main" id="{D2ACE319-A7D5-4526-B26D-36464E8639ED}"/>
                </a:ext>
              </a:extLst>
            </p:cNvPr>
            <p:cNvSpPr/>
            <p:nvPr/>
          </p:nvSpPr>
          <p:spPr>
            <a:xfrm>
              <a:off x="10660954" y="5284012"/>
              <a:ext cx="257970" cy="264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" h="213">
                  <a:moveTo>
                    <a:pt x="95" y="3"/>
                  </a:moveTo>
                  <a:lnTo>
                    <a:pt x="132" y="48"/>
                  </a:lnTo>
                  <a:cubicBezTo>
                    <a:pt x="134" y="50"/>
                    <a:pt x="137" y="52"/>
                    <a:pt x="140" y="51"/>
                  </a:cubicBezTo>
                  <a:lnTo>
                    <a:pt x="199" y="45"/>
                  </a:lnTo>
                  <a:cubicBezTo>
                    <a:pt x="206" y="44"/>
                    <a:pt x="211" y="53"/>
                    <a:pt x="207" y="60"/>
                  </a:cubicBezTo>
                  <a:lnTo>
                    <a:pt x="176" y="109"/>
                  </a:lnTo>
                  <a:cubicBezTo>
                    <a:pt x="175" y="111"/>
                    <a:pt x="175" y="115"/>
                    <a:pt x="176" y="118"/>
                  </a:cubicBezTo>
                  <a:lnTo>
                    <a:pt x="200" y="171"/>
                  </a:lnTo>
                  <a:cubicBezTo>
                    <a:pt x="203" y="178"/>
                    <a:pt x="196" y="186"/>
                    <a:pt x="189" y="184"/>
                  </a:cubicBezTo>
                  <a:lnTo>
                    <a:pt x="132" y="170"/>
                  </a:lnTo>
                  <a:cubicBezTo>
                    <a:pt x="129" y="170"/>
                    <a:pt x="126" y="170"/>
                    <a:pt x="124" y="172"/>
                  </a:cubicBezTo>
                  <a:lnTo>
                    <a:pt x="80" y="211"/>
                  </a:lnTo>
                  <a:cubicBezTo>
                    <a:pt x="74" y="216"/>
                    <a:pt x="65" y="212"/>
                    <a:pt x="64" y="204"/>
                  </a:cubicBezTo>
                  <a:lnTo>
                    <a:pt x="60" y="146"/>
                  </a:lnTo>
                  <a:cubicBezTo>
                    <a:pt x="60" y="143"/>
                    <a:pt x="58" y="141"/>
                    <a:pt x="55" y="139"/>
                  </a:cubicBezTo>
                  <a:lnTo>
                    <a:pt x="5" y="110"/>
                  </a:lnTo>
                  <a:cubicBezTo>
                    <a:pt x="-2" y="106"/>
                    <a:pt x="-1" y="96"/>
                    <a:pt x="6" y="93"/>
                  </a:cubicBezTo>
                  <a:lnTo>
                    <a:pt x="60" y="71"/>
                  </a:lnTo>
                  <a:cubicBezTo>
                    <a:pt x="63" y="70"/>
                    <a:pt x="65" y="67"/>
                    <a:pt x="66" y="64"/>
                  </a:cubicBezTo>
                  <a:lnTo>
                    <a:pt x="79" y="8"/>
                  </a:lnTo>
                  <a:cubicBezTo>
                    <a:pt x="80" y="0"/>
                    <a:pt x="90" y="-3"/>
                    <a:pt x="95" y="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8" name="Freeform: Shape 757">
              <a:extLst>
                <a:ext uri="{FF2B5EF4-FFF2-40B4-BE49-F238E27FC236}">
                  <a16:creationId xmlns:a16="http://schemas.microsoft.com/office/drawing/2014/main" id="{A79791F7-ADBD-4A5D-9BC7-A3FFE927ED3C}"/>
                </a:ext>
              </a:extLst>
            </p:cNvPr>
            <p:cNvSpPr/>
            <p:nvPr/>
          </p:nvSpPr>
          <p:spPr>
            <a:xfrm>
              <a:off x="10649738" y="5274043"/>
              <a:ext cx="279155" cy="286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" h="231">
                  <a:moveTo>
                    <a:pt x="96" y="18"/>
                  </a:moveTo>
                  <a:lnTo>
                    <a:pt x="83" y="75"/>
                  </a:lnTo>
                  <a:cubicBezTo>
                    <a:pt x="82" y="81"/>
                    <a:pt x="77" y="86"/>
                    <a:pt x="72" y="89"/>
                  </a:cubicBezTo>
                  <a:lnTo>
                    <a:pt x="18" y="110"/>
                  </a:lnTo>
                  <a:lnTo>
                    <a:pt x="18" y="111"/>
                  </a:lnTo>
                  <a:lnTo>
                    <a:pt x="68" y="140"/>
                  </a:lnTo>
                  <a:cubicBezTo>
                    <a:pt x="73" y="143"/>
                    <a:pt x="77" y="149"/>
                    <a:pt x="77" y="155"/>
                  </a:cubicBezTo>
                  <a:lnTo>
                    <a:pt x="82" y="213"/>
                  </a:lnTo>
                  <a:lnTo>
                    <a:pt x="126" y="174"/>
                  </a:lnTo>
                  <a:cubicBezTo>
                    <a:pt x="130" y="171"/>
                    <a:pt x="136" y="169"/>
                    <a:pt x="142" y="170"/>
                  </a:cubicBezTo>
                  <a:lnTo>
                    <a:pt x="198" y="184"/>
                  </a:lnTo>
                  <a:lnTo>
                    <a:pt x="199" y="183"/>
                  </a:lnTo>
                  <a:lnTo>
                    <a:pt x="176" y="130"/>
                  </a:lnTo>
                  <a:cubicBezTo>
                    <a:pt x="173" y="125"/>
                    <a:pt x="173" y="119"/>
                    <a:pt x="177" y="113"/>
                  </a:cubicBezTo>
                  <a:lnTo>
                    <a:pt x="208" y="64"/>
                  </a:lnTo>
                  <a:lnTo>
                    <a:pt x="207" y="64"/>
                  </a:lnTo>
                  <a:lnTo>
                    <a:pt x="150" y="69"/>
                  </a:lnTo>
                  <a:cubicBezTo>
                    <a:pt x="144" y="70"/>
                    <a:pt x="137" y="67"/>
                    <a:pt x="133" y="62"/>
                  </a:cubicBezTo>
                  <a:close/>
                  <a:moveTo>
                    <a:pt x="82" y="231"/>
                  </a:moveTo>
                  <a:cubicBezTo>
                    <a:pt x="80" y="231"/>
                    <a:pt x="77" y="231"/>
                    <a:pt x="75" y="230"/>
                  </a:cubicBezTo>
                  <a:cubicBezTo>
                    <a:pt x="68" y="228"/>
                    <a:pt x="64" y="221"/>
                    <a:pt x="63" y="214"/>
                  </a:cubicBezTo>
                  <a:lnTo>
                    <a:pt x="59" y="156"/>
                  </a:lnTo>
                  <a:lnTo>
                    <a:pt x="9" y="127"/>
                  </a:lnTo>
                  <a:cubicBezTo>
                    <a:pt x="3" y="123"/>
                    <a:pt x="-1" y="116"/>
                    <a:pt x="0" y="109"/>
                  </a:cubicBezTo>
                  <a:cubicBezTo>
                    <a:pt x="0" y="102"/>
                    <a:pt x="5" y="96"/>
                    <a:pt x="11" y="93"/>
                  </a:cubicBezTo>
                  <a:lnTo>
                    <a:pt x="65" y="72"/>
                  </a:lnTo>
                  <a:lnTo>
                    <a:pt x="77" y="15"/>
                  </a:lnTo>
                  <a:cubicBezTo>
                    <a:pt x="79" y="7"/>
                    <a:pt x="84" y="2"/>
                    <a:pt x="91" y="1"/>
                  </a:cubicBezTo>
                  <a:cubicBezTo>
                    <a:pt x="98" y="-1"/>
                    <a:pt x="105" y="1"/>
                    <a:pt x="110" y="7"/>
                  </a:cubicBezTo>
                  <a:lnTo>
                    <a:pt x="147" y="51"/>
                  </a:lnTo>
                  <a:lnTo>
                    <a:pt x="205" y="45"/>
                  </a:lnTo>
                  <a:cubicBezTo>
                    <a:pt x="213" y="45"/>
                    <a:pt x="219" y="48"/>
                    <a:pt x="223" y="54"/>
                  </a:cubicBezTo>
                  <a:cubicBezTo>
                    <a:pt x="226" y="60"/>
                    <a:pt x="226" y="67"/>
                    <a:pt x="223" y="73"/>
                  </a:cubicBezTo>
                  <a:lnTo>
                    <a:pt x="192" y="123"/>
                  </a:lnTo>
                  <a:lnTo>
                    <a:pt x="216" y="176"/>
                  </a:lnTo>
                  <a:cubicBezTo>
                    <a:pt x="219" y="183"/>
                    <a:pt x="218" y="190"/>
                    <a:pt x="213" y="196"/>
                  </a:cubicBezTo>
                  <a:cubicBezTo>
                    <a:pt x="208" y="201"/>
                    <a:pt x="201" y="204"/>
                    <a:pt x="194" y="202"/>
                  </a:cubicBezTo>
                  <a:lnTo>
                    <a:pt x="138" y="188"/>
                  </a:lnTo>
                  <a:lnTo>
                    <a:pt x="94" y="227"/>
                  </a:lnTo>
                  <a:cubicBezTo>
                    <a:pt x="91" y="230"/>
                    <a:pt x="87" y="231"/>
                    <a:pt x="82" y="23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9" name="Freeform: Shape 758">
              <a:extLst>
                <a:ext uri="{FF2B5EF4-FFF2-40B4-BE49-F238E27FC236}">
                  <a16:creationId xmlns:a16="http://schemas.microsoft.com/office/drawing/2014/main" id="{6CCF7EEA-D4BA-44C8-8619-A44538556A39}"/>
                </a:ext>
              </a:extLst>
            </p:cNvPr>
            <p:cNvSpPr/>
            <p:nvPr/>
          </p:nvSpPr>
          <p:spPr>
            <a:xfrm>
              <a:off x="8779147" y="6080353"/>
              <a:ext cx="257970" cy="264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" h="213">
                  <a:moveTo>
                    <a:pt x="94" y="4"/>
                  </a:moveTo>
                  <a:lnTo>
                    <a:pt x="131" y="48"/>
                  </a:lnTo>
                  <a:cubicBezTo>
                    <a:pt x="133" y="50"/>
                    <a:pt x="136" y="51"/>
                    <a:pt x="139" y="51"/>
                  </a:cubicBezTo>
                  <a:lnTo>
                    <a:pt x="197" y="45"/>
                  </a:lnTo>
                  <a:cubicBezTo>
                    <a:pt x="205" y="45"/>
                    <a:pt x="210" y="53"/>
                    <a:pt x="206" y="60"/>
                  </a:cubicBezTo>
                  <a:lnTo>
                    <a:pt x="176" y="110"/>
                  </a:lnTo>
                  <a:cubicBezTo>
                    <a:pt x="174" y="112"/>
                    <a:pt x="174" y="115"/>
                    <a:pt x="175" y="118"/>
                  </a:cubicBezTo>
                  <a:lnTo>
                    <a:pt x="198" y="171"/>
                  </a:lnTo>
                  <a:cubicBezTo>
                    <a:pt x="201" y="179"/>
                    <a:pt x="195" y="186"/>
                    <a:pt x="187" y="184"/>
                  </a:cubicBezTo>
                  <a:lnTo>
                    <a:pt x="131" y="171"/>
                  </a:lnTo>
                  <a:cubicBezTo>
                    <a:pt x="128" y="169"/>
                    <a:pt x="125" y="171"/>
                    <a:pt x="122" y="173"/>
                  </a:cubicBezTo>
                  <a:lnTo>
                    <a:pt x="79" y="211"/>
                  </a:lnTo>
                  <a:cubicBezTo>
                    <a:pt x="73" y="216"/>
                    <a:pt x="64" y="213"/>
                    <a:pt x="63" y="205"/>
                  </a:cubicBezTo>
                  <a:lnTo>
                    <a:pt x="59" y="147"/>
                  </a:lnTo>
                  <a:cubicBezTo>
                    <a:pt x="59" y="144"/>
                    <a:pt x="57" y="141"/>
                    <a:pt x="54" y="140"/>
                  </a:cubicBezTo>
                  <a:lnTo>
                    <a:pt x="4" y="110"/>
                  </a:lnTo>
                  <a:cubicBezTo>
                    <a:pt x="-2" y="106"/>
                    <a:pt x="-2" y="96"/>
                    <a:pt x="5" y="93"/>
                  </a:cubicBezTo>
                  <a:lnTo>
                    <a:pt x="59" y="71"/>
                  </a:lnTo>
                  <a:cubicBezTo>
                    <a:pt x="62" y="70"/>
                    <a:pt x="64" y="67"/>
                    <a:pt x="65" y="64"/>
                  </a:cubicBezTo>
                  <a:lnTo>
                    <a:pt x="77" y="8"/>
                  </a:lnTo>
                  <a:cubicBezTo>
                    <a:pt x="79" y="0"/>
                    <a:pt x="89" y="-3"/>
                    <a:pt x="94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0" name="Freeform: Shape 759">
              <a:extLst>
                <a:ext uri="{FF2B5EF4-FFF2-40B4-BE49-F238E27FC236}">
                  <a16:creationId xmlns:a16="http://schemas.microsoft.com/office/drawing/2014/main" id="{ED1FED22-5FB3-4D66-A37D-41B07EAEFD77}"/>
                </a:ext>
              </a:extLst>
            </p:cNvPr>
            <p:cNvSpPr/>
            <p:nvPr/>
          </p:nvSpPr>
          <p:spPr>
            <a:xfrm>
              <a:off x="8767928" y="6067891"/>
              <a:ext cx="280402" cy="287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" h="232">
                  <a:moveTo>
                    <a:pt x="82" y="213"/>
                  </a:moveTo>
                  <a:lnTo>
                    <a:pt x="125" y="175"/>
                  </a:lnTo>
                  <a:cubicBezTo>
                    <a:pt x="130" y="171"/>
                    <a:pt x="136" y="169"/>
                    <a:pt x="142" y="171"/>
                  </a:cubicBezTo>
                  <a:lnTo>
                    <a:pt x="198" y="184"/>
                  </a:lnTo>
                  <a:lnTo>
                    <a:pt x="199" y="184"/>
                  </a:lnTo>
                  <a:lnTo>
                    <a:pt x="175" y="131"/>
                  </a:lnTo>
                  <a:cubicBezTo>
                    <a:pt x="173" y="125"/>
                    <a:pt x="173" y="119"/>
                    <a:pt x="177" y="114"/>
                  </a:cubicBezTo>
                  <a:lnTo>
                    <a:pt x="207" y="64"/>
                  </a:lnTo>
                  <a:lnTo>
                    <a:pt x="206" y="54"/>
                  </a:lnTo>
                  <a:lnTo>
                    <a:pt x="207" y="63"/>
                  </a:lnTo>
                  <a:lnTo>
                    <a:pt x="149" y="69"/>
                  </a:lnTo>
                  <a:cubicBezTo>
                    <a:pt x="143" y="70"/>
                    <a:pt x="138" y="68"/>
                    <a:pt x="133" y="63"/>
                  </a:cubicBezTo>
                  <a:lnTo>
                    <a:pt x="96" y="18"/>
                  </a:lnTo>
                  <a:lnTo>
                    <a:pt x="95" y="18"/>
                  </a:lnTo>
                  <a:lnTo>
                    <a:pt x="83" y="76"/>
                  </a:lnTo>
                  <a:cubicBezTo>
                    <a:pt x="82" y="81"/>
                    <a:pt x="77" y="86"/>
                    <a:pt x="72" y="89"/>
                  </a:cubicBezTo>
                  <a:lnTo>
                    <a:pt x="18" y="110"/>
                  </a:lnTo>
                  <a:lnTo>
                    <a:pt x="18" y="111"/>
                  </a:lnTo>
                  <a:lnTo>
                    <a:pt x="68" y="141"/>
                  </a:lnTo>
                  <a:cubicBezTo>
                    <a:pt x="73" y="144"/>
                    <a:pt x="77" y="149"/>
                    <a:pt x="77" y="155"/>
                  </a:cubicBezTo>
                  <a:close/>
                  <a:moveTo>
                    <a:pt x="82" y="232"/>
                  </a:moveTo>
                  <a:cubicBezTo>
                    <a:pt x="79" y="232"/>
                    <a:pt x="77" y="231"/>
                    <a:pt x="75" y="230"/>
                  </a:cubicBezTo>
                  <a:cubicBezTo>
                    <a:pt x="68" y="227"/>
                    <a:pt x="64" y="221"/>
                    <a:pt x="63" y="214"/>
                  </a:cubicBezTo>
                  <a:lnTo>
                    <a:pt x="59" y="156"/>
                  </a:lnTo>
                  <a:lnTo>
                    <a:pt x="9" y="127"/>
                  </a:lnTo>
                  <a:cubicBezTo>
                    <a:pt x="2" y="123"/>
                    <a:pt x="-1" y="117"/>
                    <a:pt x="0" y="109"/>
                  </a:cubicBezTo>
                  <a:cubicBezTo>
                    <a:pt x="0" y="103"/>
                    <a:pt x="5" y="97"/>
                    <a:pt x="11" y="94"/>
                  </a:cubicBezTo>
                  <a:lnTo>
                    <a:pt x="65" y="72"/>
                  </a:lnTo>
                  <a:lnTo>
                    <a:pt x="77" y="15"/>
                  </a:lnTo>
                  <a:cubicBezTo>
                    <a:pt x="79" y="8"/>
                    <a:pt x="84" y="2"/>
                    <a:pt x="91" y="0"/>
                  </a:cubicBezTo>
                  <a:cubicBezTo>
                    <a:pt x="98" y="-1"/>
                    <a:pt x="105" y="1"/>
                    <a:pt x="110" y="6"/>
                  </a:cubicBezTo>
                  <a:lnTo>
                    <a:pt x="147" y="51"/>
                  </a:lnTo>
                  <a:lnTo>
                    <a:pt x="205" y="45"/>
                  </a:lnTo>
                  <a:cubicBezTo>
                    <a:pt x="213" y="45"/>
                    <a:pt x="219" y="48"/>
                    <a:pt x="223" y="54"/>
                  </a:cubicBezTo>
                  <a:cubicBezTo>
                    <a:pt x="227" y="60"/>
                    <a:pt x="227" y="68"/>
                    <a:pt x="223" y="74"/>
                  </a:cubicBezTo>
                  <a:lnTo>
                    <a:pt x="192" y="123"/>
                  </a:lnTo>
                  <a:lnTo>
                    <a:pt x="216" y="177"/>
                  </a:lnTo>
                  <a:cubicBezTo>
                    <a:pt x="219" y="183"/>
                    <a:pt x="218" y="191"/>
                    <a:pt x="213" y="196"/>
                  </a:cubicBezTo>
                  <a:cubicBezTo>
                    <a:pt x="208" y="202"/>
                    <a:pt x="201" y="204"/>
                    <a:pt x="194" y="202"/>
                  </a:cubicBezTo>
                  <a:lnTo>
                    <a:pt x="138" y="188"/>
                  </a:lnTo>
                  <a:lnTo>
                    <a:pt x="94" y="227"/>
                  </a:lnTo>
                  <a:cubicBezTo>
                    <a:pt x="91" y="230"/>
                    <a:pt x="86" y="232"/>
                    <a:pt x="82" y="23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1" name="Freeform: Shape 760">
              <a:extLst>
                <a:ext uri="{FF2B5EF4-FFF2-40B4-BE49-F238E27FC236}">
                  <a16:creationId xmlns:a16="http://schemas.microsoft.com/office/drawing/2014/main" id="{13621014-1A53-4598-A5D7-349D9006E92C}"/>
                </a:ext>
              </a:extLst>
            </p:cNvPr>
            <p:cNvSpPr/>
            <p:nvPr/>
          </p:nvSpPr>
          <p:spPr>
            <a:xfrm>
              <a:off x="10614843" y="6137679"/>
              <a:ext cx="257970" cy="264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" h="213">
                  <a:moveTo>
                    <a:pt x="95" y="3"/>
                  </a:moveTo>
                  <a:lnTo>
                    <a:pt x="132" y="48"/>
                  </a:lnTo>
                  <a:cubicBezTo>
                    <a:pt x="134" y="50"/>
                    <a:pt x="137" y="52"/>
                    <a:pt x="140" y="51"/>
                  </a:cubicBezTo>
                  <a:lnTo>
                    <a:pt x="198" y="46"/>
                  </a:lnTo>
                  <a:cubicBezTo>
                    <a:pt x="206" y="44"/>
                    <a:pt x="211" y="53"/>
                    <a:pt x="207" y="59"/>
                  </a:cubicBezTo>
                  <a:lnTo>
                    <a:pt x="177" y="109"/>
                  </a:lnTo>
                  <a:cubicBezTo>
                    <a:pt x="175" y="111"/>
                    <a:pt x="175" y="115"/>
                    <a:pt x="176" y="117"/>
                  </a:cubicBezTo>
                  <a:lnTo>
                    <a:pt x="199" y="171"/>
                  </a:lnTo>
                  <a:cubicBezTo>
                    <a:pt x="202" y="178"/>
                    <a:pt x="196" y="185"/>
                    <a:pt x="188" y="184"/>
                  </a:cubicBezTo>
                  <a:lnTo>
                    <a:pt x="132" y="170"/>
                  </a:lnTo>
                  <a:cubicBezTo>
                    <a:pt x="129" y="169"/>
                    <a:pt x="126" y="170"/>
                    <a:pt x="123" y="172"/>
                  </a:cubicBezTo>
                  <a:lnTo>
                    <a:pt x="80" y="211"/>
                  </a:lnTo>
                  <a:cubicBezTo>
                    <a:pt x="74" y="216"/>
                    <a:pt x="65" y="212"/>
                    <a:pt x="64" y="204"/>
                  </a:cubicBezTo>
                  <a:lnTo>
                    <a:pt x="60" y="146"/>
                  </a:lnTo>
                  <a:cubicBezTo>
                    <a:pt x="60" y="143"/>
                    <a:pt x="58" y="141"/>
                    <a:pt x="55" y="139"/>
                  </a:cubicBezTo>
                  <a:lnTo>
                    <a:pt x="5" y="110"/>
                  </a:lnTo>
                  <a:cubicBezTo>
                    <a:pt x="-2" y="106"/>
                    <a:pt x="-1" y="96"/>
                    <a:pt x="6" y="93"/>
                  </a:cubicBezTo>
                  <a:lnTo>
                    <a:pt x="60" y="71"/>
                  </a:lnTo>
                  <a:cubicBezTo>
                    <a:pt x="63" y="70"/>
                    <a:pt x="65" y="67"/>
                    <a:pt x="66" y="64"/>
                  </a:cubicBezTo>
                  <a:lnTo>
                    <a:pt x="78" y="7"/>
                  </a:lnTo>
                  <a:cubicBezTo>
                    <a:pt x="80" y="0"/>
                    <a:pt x="89" y="-3"/>
                    <a:pt x="95" y="3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2" name="Freeform: Shape 761">
              <a:extLst>
                <a:ext uri="{FF2B5EF4-FFF2-40B4-BE49-F238E27FC236}">
                  <a16:creationId xmlns:a16="http://schemas.microsoft.com/office/drawing/2014/main" id="{C1F3F96A-C45B-4049-B7A0-8423846E4615}"/>
                </a:ext>
              </a:extLst>
            </p:cNvPr>
            <p:cNvSpPr/>
            <p:nvPr/>
          </p:nvSpPr>
          <p:spPr>
            <a:xfrm>
              <a:off x="10603627" y="6126463"/>
              <a:ext cx="280402" cy="286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" h="231">
                  <a:moveTo>
                    <a:pt x="96" y="18"/>
                  </a:moveTo>
                  <a:lnTo>
                    <a:pt x="84" y="75"/>
                  </a:lnTo>
                  <a:cubicBezTo>
                    <a:pt x="82" y="81"/>
                    <a:pt x="78" y="86"/>
                    <a:pt x="73" y="88"/>
                  </a:cubicBezTo>
                  <a:lnTo>
                    <a:pt x="19" y="110"/>
                  </a:lnTo>
                  <a:lnTo>
                    <a:pt x="19" y="111"/>
                  </a:lnTo>
                  <a:lnTo>
                    <a:pt x="69" y="140"/>
                  </a:lnTo>
                  <a:cubicBezTo>
                    <a:pt x="74" y="143"/>
                    <a:pt x="78" y="148"/>
                    <a:pt x="78" y="155"/>
                  </a:cubicBezTo>
                  <a:lnTo>
                    <a:pt x="82" y="213"/>
                  </a:lnTo>
                  <a:lnTo>
                    <a:pt x="83" y="213"/>
                  </a:lnTo>
                  <a:lnTo>
                    <a:pt x="126" y="174"/>
                  </a:lnTo>
                  <a:cubicBezTo>
                    <a:pt x="131" y="171"/>
                    <a:pt x="137" y="169"/>
                    <a:pt x="143" y="170"/>
                  </a:cubicBezTo>
                  <a:lnTo>
                    <a:pt x="199" y="184"/>
                  </a:lnTo>
                  <a:lnTo>
                    <a:pt x="200" y="183"/>
                  </a:lnTo>
                  <a:lnTo>
                    <a:pt x="177" y="130"/>
                  </a:lnTo>
                  <a:cubicBezTo>
                    <a:pt x="174" y="125"/>
                    <a:pt x="175" y="119"/>
                    <a:pt x="178" y="113"/>
                  </a:cubicBezTo>
                  <a:lnTo>
                    <a:pt x="208" y="63"/>
                  </a:lnTo>
                  <a:lnTo>
                    <a:pt x="207" y="55"/>
                  </a:lnTo>
                  <a:lnTo>
                    <a:pt x="208" y="63"/>
                  </a:lnTo>
                  <a:lnTo>
                    <a:pt x="150" y="69"/>
                  </a:lnTo>
                  <a:cubicBezTo>
                    <a:pt x="144" y="70"/>
                    <a:pt x="138" y="67"/>
                    <a:pt x="134" y="62"/>
                  </a:cubicBezTo>
                  <a:close/>
                  <a:moveTo>
                    <a:pt x="83" y="231"/>
                  </a:moveTo>
                  <a:cubicBezTo>
                    <a:pt x="80" y="231"/>
                    <a:pt x="78" y="231"/>
                    <a:pt x="76" y="230"/>
                  </a:cubicBezTo>
                  <a:cubicBezTo>
                    <a:pt x="69" y="228"/>
                    <a:pt x="65" y="221"/>
                    <a:pt x="64" y="214"/>
                  </a:cubicBezTo>
                  <a:lnTo>
                    <a:pt x="60" y="157"/>
                  </a:lnTo>
                  <a:lnTo>
                    <a:pt x="10" y="126"/>
                  </a:lnTo>
                  <a:cubicBezTo>
                    <a:pt x="4" y="123"/>
                    <a:pt x="0" y="116"/>
                    <a:pt x="0" y="109"/>
                  </a:cubicBezTo>
                  <a:cubicBezTo>
                    <a:pt x="1" y="102"/>
                    <a:pt x="5" y="96"/>
                    <a:pt x="12" y="94"/>
                  </a:cubicBezTo>
                  <a:lnTo>
                    <a:pt x="66" y="72"/>
                  </a:lnTo>
                  <a:lnTo>
                    <a:pt x="78" y="15"/>
                  </a:lnTo>
                  <a:cubicBezTo>
                    <a:pt x="80" y="7"/>
                    <a:pt x="85" y="3"/>
                    <a:pt x="92" y="0"/>
                  </a:cubicBezTo>
                  <a:cubicBezTo>
                    <a:pt x="99" y="-1"/>
                    <a:pt x="106" y="1"/>
                    <a:pt x="110" y="7"/>
                  </a:cubicBezTo>
                  <a:lnTo>
                    <a:pt x="148" y="51"/>
                  </a:lnTo>
                  <a:lnTo>
                    <a:pt x="206" y="45"/>
                  </a:lnTo>
                  <a:cubicBezTo>
                    <a:pt x="213" y="45"/>
                    <a:pt x="220" y="48"/>
                    <a:pt x="224" y="54"/>
                  </a:cubicBezTo>
                  <a:cubicBezTo>
                    <a:pt x="227" y="60"/>
                    <a:pt x="227" y="67"/>
                    <a:pt x="224" y="73"/>
                  </a:cubicBezTo>
                  <a:lnTo>
                    <a:pt x="193" y="123"/>
                  </a:lnTo>
                  <a:lnTo>
                    <a:pt x="216" y="176"/>
                  </a:lnTo>
                  <a:cubicBezTo>
                    <a:pt x="219" y="183"/>
                    <a:pt x="218" y="190"/>
                    <a:pt x="214" y="196"/>
                  </a:cubicBezTo>
                  <a:cubicBezTo>
                    <a:pt x="209" y="201"/>
                    <a:pt x="202" y="204"/>
                    <a:pt x="195" y="202"/>
                  </a:cubicBezTo>
                  <a:lnTo>
                    <a:pt x="139" y="188"/>
                  </a:lnTo>
                  <a:lnTo>
                    <a:pt x="95" y="227"/>
                  </a:lnTo>
                  <a:cubicBezTo>
                    <a:pt x="91" y="230"/>
                    <a:pt x="87" y="231"/>
                    <a:pt x="83" y="23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3" name="Freeform: Shape 762">
              <a:extLst>
                <a:ext uri="{FF2B5EF4-FFF2-40B4-BE49-F238E27FC236}">
                  <a16:creationId xmlns:a16="http://schemas.microsoft.com/office/drawing/2014/main" id="{ECF8B220-28A3-4990-98CE-958604ED7736}"/>
                </a:ext>
              </a:extLst>
            </p:cNvPr>
            <p:cNvSpPr/>
            <p:nvPr/>
          </p:nvSpPr>
          <p:spPr>
            <a:xfrm>
              <a:off x="9506942" y="5618002"/>
              <a:ext cx="856160" cy="6679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8" h="537">
                  <a:moveTo>
                    <a:pt x="551" y="273"/>
                  </a:moveTo>
                  <a:cubicBezTo>
                    <a:pt x="494" y="276"/>
                    <a:pt x="479" y="460"/>
                    <a:pt x="543" y="465"/>
                  </a:cubicBezTo>
                  <a:cubicBezTo>
                    <a:pt x="601" y="459"/>
                    <a:pt x="614" y="277"/>
                    <a:pt x="551" y="273"/>
                  </a:cubicBezTo>
                  <a:close/>
                  <a:moveTo>
                    <a:pt x="554" y="200"/>
                  </a:moveTo>
                  <a:cubicBezTo>
                    <a:pt x="747" y="192"/>
                    <a:pt x="724" y="550"/>
                    <a:pt x="539" y="536"/>
                  </a:cubicBezTo>
                  <a:cubicBezTo>
                    <a:pt x="346" y="545"/>
                    <a:pt x="372" y="188"/>
                    <a:pt x="554" y="200"/>
                  </a:cubicBezTo>
                  <a:close/>
                  <a:moveTo>
                    <a:pt x="164" y="530"/>
                  </a:moveTo>
                  <a:cubicBezTo>
                    <a:pt x="230" y="411"/>
                    <a:pt x="376" y="130"/>
                    <a:pt x="441" y="6"/>
                  </a:cubicBezTo>
                  <a:cubicBezTo>
                    <a:pt x="474" y="7"/>
                    <a:pt x="490" y="7"/>
                    <a:pt x="524" y="6"/>
                  </a:cubicBezTo>
                  <a:cubicBezTo>
                    <a:pt x="448" y="149"/>
                    <a:pt x="322" y="385"/>
                    <a:pt x="251" y="530"/>
                  </a:cubicBezTo>
                  <a:cubicBezTo>
                    <a:pt x="212" y="529"/>
                    <a:pt x="209" y="530"/>
                    <a:pt x="164" y="530"/>
                  </a:cubicBezTo>
                  <a:close/>
                  <a:moveTo>
                    <a:pt x="147" y="73"/>
                  </a:moveTo>
                  <a:cubicBezTo>
                    <a:pt x="87" y="79"/>
                    <a:pt x="74" y="259"/>
                    <a:pt x="136" y="265"/>
                  </a:cubicBezTo>
                  <a:cubicBezTo>
                    <a:pt x="195" y="260"/>
                    <a:pt x="209" y="81"/>
                    <a:pt x="147" y="73"/>
                  </a:cubicBezTo>
                  <a:close/>
                  <a:moveTo>
                    <a:pt x="150" y="0"/>
                  </a:moveTo>
                  <a:cubicBezTo>
                    <a:pt x="341" y="-5"/>
                    <a:pt x="318" y="349"/>
                    <a:pt x="134" y="336"/>
                  </a:cubicBezTo>
                  <a:cubicBezTo>
                    <a:pt x="-60" y="343"/>
                    <a:pt x="-33" y="-11"/>
                    <a:pt x="150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4" name="Freeform: Shape 763">
              <a:extLst>
                <a:ext uri="{FF2B5EF4-FFF2-40B4-BE49-F238E27FC236}">
                  <a16:creationId xmlns:a16="http://schemas.microsoft.com/office/drawing/2014/main" id="{758AE1E0-5015-4C9C-B8F8-4FFAC8B33F82}"/>
                </a:ext>
              </a:extLst>
            </p:cNvPr>
            <p:cNvSpPr/>
            <p:nvPr/>
          </p:nvSpPr>
          <p:spPr>
            <a:xfrm>
              <a:off x="9495726" y="5606786"/>
              <a:ext cx="878592" cy="6904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6" h="555">
                  <a:moveTo>
                    <a:pt x="155" y="92"/>
                  </a:moveTo>
                  <a:cubicBezTo>
                    <a:pt x="130" y="95"/>
                    <a:pt x="113" y="146"/>
                    <a:pt x="113" y="192"/>
                  </a:cubicBezTo>
                  <a:cubicBezTo>
                    <a:pt x="113" y="226"/>
                    <a:pt x="124" y="261"/>
                    <a:pt x="145" y="265"/>
                  </a:cubicBezTo>
                  <a:cubicBezTo>
                    <a:pt x="167" y="261"/>
                    <a:pt x="186" y="219"/>
                    <a:pt x="187" y="170"/>
                  </a:cubicBezTo>
                  <a:cubicBezTo>
                    <a:pt x="188" y="134"/>
                    <a:pt x="179" y="96"/>
                    <a:pt x="155" y="92"/>
                  </a:cubicBezTo>
                  <a:close/>
                  <a:moveTo>
                    <a:pt x="145" y="283"/>
                  </a:moveTo>
                  <a:cubicBezTo>
                    <a:pt x="114" y="280"/>
                    <a:pt x="96" y="245"/>
                    <a:pt x="95" y="192"/>
                  </a:cubicBezTo>
                  <a:cubicBezTo>
                    <a:pt x="94" y="138"/>
                    <a:pt x="115" y="77"/>
                    <a:pt x="154" y="73"/>
                  </a:cubicBezTo>
                  <a:cubicBezTo>
                    <a:pt x="155" y="73"/>
                    <a:pt x="156" y="73"/>
                    <a:pt x="156" y="73"/>
                  </a:cubicBezTo>
                  <a:cubicBezTo>
                    <a:pt x="194" y="78"/>
                    <a:pt x="206" y="127"/>
                    <a:pt x="206" y="170"/>
                  </a:cubicBezTo>
                  <a:cubicBezTo>
                    <a:pt x="204" y="224"/>
                    <a:pt x="184" y="279"/>
                    <a:pt x="146" y="283"/>
                  </a:cubicBezTo>
                  <a:close/>
                  <a:moveTo>
                    <a:pt x="143" y="336"/>
                  </a:moveTo>
                  <a:lnTo>
                    <a:pt x="144" y="336"/>
                  </a:lnTo>
                  <a:cubicBezTo>
                    <a:pt x="201" y="340"/>
                    <a:pt x="234" y="306"/>
                    <a:pt x="253" y="278"/>
                  </a:cubicBezTo>
                  <a:cubicBezTo>
                    <a:pt x="290" y="219"/>
                    <a:pt x="293" y="131"/>
                    <a:pt x="261" y="75"/>
                  </a:cubicBezTo>
                  <a:cubicBezTo>
                    <a:pt x="245" y="48"/>
                    <a:pt x="216" y="17"/>
                    <a:pt x="159" y="18"/>
                  </a:cubicBezTo>
                  <a:cubicBezTo>
                    <a:pt x="113" y="16"/>
                    <a:pt x="74" y="37"/>
                    <a:pt x="48" y="79"/>
                  </a:cubicBezTo>
                  <a:cubicBezTo>
                    <a:pt x="11" y="139"/>
                    <a:pt x="8" y="225"/>
                    <a:pt x="41" y="281"/>
                  </a:cubicBezTo>
                  <a:cubicBezTo>
                    <a:pt x="56" y="307"/>
                    <a:pt x="86" y="338"/>
                    <a:pt x="143" y="336"/>
                  </a:cubicBezTo>
                  <a:lnTo>
                    <a:pt x="153" y="355"/>
                  </a:lnTo>
                  <a:cubicBezTo>
                    <a:pt x="149" y="355"/>
                    <a:pt x="146" y="354"/>
                    <a:pt x="143" y="354"/>
                  </a:cubicBezTo>
                  <a:cubicBezTo>
                    <a:pt x="92" y="357"/>
                    <a:pt x="50" y="333"/>
                    <a:pt x="25" y="290"/>
                  </a:cubicBezTo>
                  <a:cubicBezTo>
                    <a:pt x="-11" y="229"/>
                    <a:pt x="-7" y="134"/>
                    <a:pt x="33" y="70"/>
                  </a:cubicBezTo>
                  <a:cubicBezTo>
                    <a:pt x="62" y="22"/>
                    <a:pt x="107" y="-3"/>
                    <a:pt x="159" y="0"/>
                  </a:cubicBezTo>
                  <a:cubicBezTo>
                    <a:pt x="210" y="-1"/>
                    <a:pt x="251" y="23"/>
                    <a:pt x="277" y="66"/>
                  </a:cubicBezTo>
                  <a:cubicBezTo>
                    <a:pt x="312" y="128"/>
                    <a:pt x="308" y="223"/>
                    <a:pt x="268" y="287"/>
                  </a:cubicBezTo>
                  <a:cubicBezTo>
                    <a:pt x="240" y="331"/>
                    <a:pt x="200" y="355"/>
                    <a:pt x="153" y="355"/>
                  </a:cubicBezTo>
                  <a:close/>
                  <a:moveTo>
                    <a:pt x="560" y="292"/>
                  </a:moveTo>
                  <a:cubicBezTo>
                    <a:pt x="538" y="294"/>
                    <a:pt x="520" y="338"/>
                    <a:pt x="520" y="390"/>
                  </a:cubicBezTo>
                  <a:cubicBezTo>
                    <a:pt x="519" y="426"/>
                    <a:pt x="529" y="462"/>
                    <a:pt x="552" y="465"/>
                  </a:cubicBezTo>
                  <a:cubicBezTo>
                    <a:pt x="574" y="462"/>
                    <a:pt x="594" y="414"/>
                    <a:pt x="593" y="361"/>
                  </a:cubicBezTo>
                  <a:cubicBezTo>
                    <a:pt x="592" y="330"/>
                    <a:pt x="583" y="294"/>
                    <a:pt x="560" y="292"/>
                  </a:cubicBezTo>
                  <a:close/>
                  <a:moveTo>
                    <a:pt x="552" y="483"/>
                  </a:moveTo>
                  <a:lnTo>
                    <a:pt x="551" y="483"/>
                  </a:lnTo>
                  <a:cubicBezTo>
                    <a:pt x="520" y="480"/>
                    <a:pt x="500" y="445"/>
                    <a:pt x="501" y="390"/>
                  </a:cubicBezTo>
                  <a:cubicBezTo>
                    <a:pt x="502" y="335"/>
                    <a:pt x="522" y="276"/>
                    <a:pt x="560" y="273"/>
                  </a:cubicBezTo>
                  <a:lnTo>
                    <a:pt x="561" y="273"/>
                  </a:lnTo>
                  <a:cubicBezTo>
                    <a:pt x="591" y="275"/>
                    <a:pt x="610" y="309"/>
                    <a:pt x="611" y="361"/>
                  </a:cubicBezTo>
                  <a:cubicBezTo>
                    <a:pt x="612" y="418"/>
                    <a:pt x="590" y="479"/>
                    <a:pt x="553" y="483"/>
                  </a:cubicBezTo>
                  <a:close/>
                  <a:moveTo>
                    <a:pt x="221" y="530"/>
                  </a:moveTo>
                  <a:cubicBezTo>
                    <a:pt x="230" y="530"/>
                    <a:pt x="239" y="530"/>
                    <a:pt x="254" y="530"/>
                  </a:cubicBezTo>
                  <a:cubicBezTo>
                    <a:pt x="329" y="376"/>
                    <a:pt x="464" y="125"/>
                    <a:pt x="518" y="25"/>
                  </a:cubicBezTo>
                  <a:cubicBezTo>
                    <a:pt x="495" y="25"/>
                    <a:pt x="480" y="25"/>
                    <a:pt x="455" y="25"/>
                  </a:cubicBezTo>
                  <a:cubicBezTo>
                    <a:pt x="397" y="137"/>
                    <a:pt x="258" y="404"/>
                    <a:pt x="188" y="530"/>
                  </a:cubicBezTo>
                  <a:cubicBezTo>
                    <a:pt x="203" y="530"/>
                    <a:pt x="212" y="530"/>
                    <a:pt x="221" y="530"/>
                  </a:cubicBezTo>
                  <a:close/>
                  <a:moveTo>
                    <a:pt x="260" y="548"/>
                  </a:moveTo>
                  <a:cubicBezTo>
                    <a:pt x="225" y="547"/>
                    <a:pt x="219" y="548"/>
                    <a:pt x="185" y="548"/>
                  </a:cubicBezTo>
                  <a:lnTo>
                    <a:pt x="173" y="548"/>
                  </a:lnTo>
                  <a:cubicBezTo>
                    <a:pt x="170" y="548"/>
                    <a:pt x="166" y="547"/>
                    <a:pt x="165" y="544"/>
                  </a:cubicBezTo>
                  <a:cubicBezTo>
                    <a:pt x="163" y="541"/>
                    <a:pt x="163" y="538"/>
                    <a:pt x="165" y="535"/>
                  </a:cubicBezTo>
                  <a:cubicBezTo>
                    <a:pt x="232" y="414"/>
                    <a:pt x="383" y="125"/>
                    <a:pt x="442" y="12"/>
                  </a:cubicBezTo>
                  <a:cubicBezTo>
                    <a:pt x="443" y="8"/>
                    <a:pt x="446" y="6"/>
                    <a:pt x="450" y="6"/>
                  </a:cubicBezTo>
                  <a:cubicBezTo>
                    <a:pt x="484" y="7"/>
                    <a:pt x="499" y="7"/>
                    <a:pt x="533" y="6"/>
                  </a:cubicBezTo>
                  <a:cubicBezTo>
                    <a:pt x="537" y="6"/>
                    <a:pt x="540" y="8"/>
                    <a:pt x="542" y="11"/>
                  </a:cubicBezTo>
                  <a:cubicBezTo>
                    <a:pt x="543" y="13"/>
                    <a:pt x="543" y="17"/>
                    <a:pt x="542" y="19"/>
                  </a:cubicBezTo>
                  <a:cubicBezTo>
                    <a:pt x="493" y="110"/>
                    <a:pt x="345" y="383"/>
                    <a:pt x="268" y="543"/>
                  </a:cubicBezTo>
                  <a:cubicBezTo>
                    <a:pt x="266" y="547"/>
                    <a:pt x="263" y="548"/>
                    <a:pt x="260" y="548"/>
                  </a:cubicBezTo>
                  <a:close/>
                  <a:moveTo>
                    <a:pt x="548" y="536"/>
                  </a:moveTo>
                  <a:lnTo>
                    <a:pt x="549" y="536"/>
                  </a:lnTo>
                  <a:cubicBezTo>
                    <a:pt x="606" y="541"/>
                    <a:pt x="640" y="507"/>
                    <a:pt x="658" y="478"/>
                  </a:cubicBezTo>
                  <a:cubicBezTo>
                    <a:pt x="696" y="417"/>
                    <a:pt x="699" y="329"/>
                    <a:pt x="665" y="273"/>
                  </a:cubicBezTo>
                  <a:cubicBezTo>
                    <a:pt x="650" y="246"/>
                    <a:pt x="620" y="216"/>
                    <a:pt x="564" y="218"/>
                  </a:cubicBezTo>
                  <a:cubicBezTo>
                    <a:pt x="563" y="218"/>
                    <a:pt x="563" y="218"/>
                    <a:pt x="563" y="218"/>
                  </a:cubicBezTo>
                  <a:cubicBezTo>
                    <a:pt x="518" y="216"/>
                    <a:pt x="479" y="237"/>
                    <a:pt x="453" y="279"/>
                  </a:cubicBezTo>
                  <a:cubicBezTo>
                    <a:pt x="417" y="339"/>
                    <a:pt x="414" y="427"/>
                    <a:pt x="447" y="483"/>
                  </a:cubicBezTo>
                  <a:cubicBezTo>
                    <a:pt x="462" y="509"/>
                    <a:pt x="492" y="539"/>
                    <a:pt x="548" y="536"/>
                  </a:cubicBezTo>
                  <a:lnTo>
                    <a:pt x="558" y="555"/>
                  </a:lnTo>
                  <a:cubicBezTo>
                    <a:pt x="555" y="555"/>
                    <a:pt x="551" y="555"/>
                    <a:pt x="548" y="554"/>
                  </a:cubicBezTo>
                  <a:cubicBezTo>
                    <a:pt x="497" y="557"/>
                    <a:pt x="456" y="534"/>
                    <a:pt x="431" y="492"/>
                  </a:cubicBezTo>
                  <a:cubicBezTo>
                    <a:pt x="395" y="430"/>
                    <a:pt x="398" y="335"/>
                    <a:pt x="438" y="270"/>
                  </a:cubicBezTo>
                  <a:cubicBezTo>
                    <a:pt x="468" y="222"/>
                    <a:pt x="512" y="197"/>
                    <a:pt x="563" y="200"/>
                  </a:cubicBezTo>
                  <a:cubicBezTo>
                    <a:pt x="614" y="198"/>
                    <a:pt x="656" y="221"/>
                    <a:pt x="681" y="263"/>
                  </a:cubicBezTo>
                  <a:cubicBezTo>
                    <a:pt x="717" y="326"/>
                    <a:pt x="715" y="422"/>
                    <a:pt x="674" y="487"/>
                  </a:cubicBezTo>
                  <a:cubicBezTo>
                    <a:pt x="647" y="531"/>
                    <a:pt x="606" y="555"/>
                    <a:pt x="558" y="55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5" name="Freeform: Shape 764">
              <a:extLst>
                <a:ext uri="{FF2B5EF4-FFF2-40B4-BE49-F238E27FC236}">
                  <a16:creationId xmlns:a16="http://schemas.microsoft.com/office/drawing/2014/main" id="{5E7486B7-0A74-419C-9064-61700BF0FD0B}"/>
                </a:ext>
              </a:extLst>
            </p:cNvPr>
            <p:cNvSpPr/>
            <p:nvPr/>
          </p:nvSpPr>
          <p:spPr>
            <a:xfrm>
              <a:off x="8613399" y="5062184"/>
              <a:ext cx="2493705" cy="1278631"/>
            </a:xfrm>
            <a:custGeom>
              <a:avLst/>
              <a:gdLst>
                <a:gd name="connsiteX0" fmla="*/ 828133 w 2493705"/>
                <a:gd name="connsiteY0" fmla="*/ 1226289 h 1278631"/>
                <a:gd name="connsiteX1" fmla="*/ 856159 w 2493705"/>
                <a:gd name="connsiteY1" fmla="*/ 1253069 h 1278631"/>
                <a:gd name="connsiteX2" fmla="*/ 828133 w 2493705"/>
                <a:gd name="connsiteY2" fmla="*/ 1278631 h 1278631"/>
                <a:gd name="connsiteX3" fmla="*/ 801325 w 2493705"/>
                <a:gd name="connsiteY3" fmla="*/ 1253069 h 1278631"/>
                <a:gd name="connsiteX4" fmla="*/ 828133 w 2493705"/>
                <a:gd name="connsiteY4" fmla="*/ 1226289 h 1278631"/>
                <a:gd name="connsiteX5" fmla="*/ 1837565 w 2493705"/>
                <a:gd name="connsiteY5" fmla="*/ 462351 h 1278631"/>
                <a:gd name="connsiteX6" fmla="*/ 1864359 w 2493705"/>
                <a:gd name="connsiteY6" fmla="*/ 489131 h 1278631"/>
                <a:gd name="connsiteX7" fmla="*/ 1837565 w 2493705"/>
                <a:gd name="connsiteY7" fmla="*/ 514693 h 1278631"/>
                <a:gd name="connsiteX8" fmla="*/ 1810771 w 2493705"/>
                <a:gd name="connsiteY8" fmla="*/ 489131 h 1278631"/>
                <a:gd name="connsiteX9" fmla="*/ 1837565 w 2493705"/>
                <a:gd name="connsiteY9" fmla="*/ 462351 h 1278631"/>
                <a:gd name="connsiteX10" fmla="*/ 26794 w 2493705"/>
                <a:gd name="connsiteY10" fmla="*/ 368883 h 1278631"/>
                <a:gd name="connsiteX11" fmla="*/ 53588 w 2493705"/>
                <a:gd name="connsiteY11" fmla="*/ 395663 h 1278631"/>
                <a:gd name="connsiteX12" fmla="*/ 26794 w 2493705"/>
                <a:gd name="connsiteY12" fmla="*/ 421225 h 1278631"/>
                <a:gd name="connsiteX13" fmla="*/ 0 w 2493705"/>
                <a:gd name="connsiteY13" fmla="*/ 395663 h 1278631"/>
                <a:gd name="connsiteX14" fmla="*/ 26794 w 2493705"/>
                <a:gd name="connsiteY14" fmla="*/ 368883 h 1278631"/>
                <a:gd name="connsiteX15" fmla="*/ 2466911 w 2493705"/>
                <a:gd name="connsiteY15" fmla="*/ 233044 h 1278631"/>
                <a:gd name="connsiteX16" fmla="*/ 2493705 w 2493705"/>
                <a:gd name="connsiteY16" fmla="*/ 259838 h 1278631"/>
                <a:gd name="connsiteX17" fmla="*/ 2466911 w 2493705"/>
                <a:gd name="connsiteY17" fmla="*/ 286632 h 1278631"/>
                <a:gd name="connsiteX18" fmla="*/ 2440117 w 2493705"/>
                <a:gd name="connsiteY18" fmla="*/ 259838 h 1278631"/>
                <a:gd name="connsiteX19" fmla="*/ 2466911 w 2493705"/>
                <a:gd name="connsiteY19" fmla="*/ 233044 h 1278631"/>
                <a:gd name="connsiteX20" fmla="*/ 1138416 w 2493705"/>
                <a:gd name="connsiteY20" fmla="*/ 0 h 1278631"/>
                <a:gd name="connsiteX21" fmla="*/ 1163978 w 2493705"/>
                <a:gd name="connsiteY21" fmla="*/ 26794 h 1278631"/>
                <a:gd name="connsiteX22" fmla="*/ 1138416 w 2493705"/>
                <a:gd name="connsiteY22" fmla="*/ 53588 h 1278631"/>
                <a:gd name="connsiteX23" fmla="*/ 1111636 w 2493705"/>
                <a:gd name="connsiteY23" fmla="*/ 26794 h 1278631"/>
                <a:gd name="connsiteX24" fmla="*/ 1138416 w 2493705"/>
                <a:gd name="connsiteY24" fmla="*/ 0 h 1278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493705" h="1278631">
                  <a:moveTo>
                    <a:pt x="828133" y="1226289"/>
                  </a:moveTo>
                  <a:cubicBezTo>
                    <a:pt x="843974" y="1226289"/>
                    <a:pt x="856159" y="1238462"/>
                    <a:pt x="856159" y="1253069"/>
                  </a:cubicBezTo>
                  <a:cubicBezTo>
                    <a:pt x="856159" y="1267676"/>
                    <a:pt x="843974" y="1278631"/>
                    <a:pt x="828133" y="1278631"/>
                  </a:cubicBezTo>
                  <a:cubicBezTo>
                    <a:pt x="813510" y="1278631"/>
                    <a:pt x="801325" y="1267676"/>
                    <a:pt x="801325" y="1253069"/>
                  </a:cubicBezTo>
                  <a:cubicBezTo>
                    <a:pt x="801325" y="1238462"/>
                    <a:pt x="813510" y="1226289"/>
                    <a:pt x="828133" y="1226289"/>
                  </a:cubicBezTo>
                  <a:close/>
                  <a:moveTo>
                    <a:pt x="1837565" y="462351"/>
                  </a:moveTo>
                  <a:cubicBezTo>
                    <a:pt x="1852180" y="462351"/>
                    <a:pt x="1864359" y="473307"/>
                    <a:pt x="1864359" y="489131"/>
                  </a:cubicBezTo>
                  <a:cubicBezTo>
                    <a:pt x="1864359" y="502521"/>
                    <a:pt x="1852180" y="514693"/>
                    <a:pt x="1837565" y="514693"/>
                  </a:cubicBezTo>
                  <a:cubicBezTo>
                    <a:pt x="1822950" y="514693"/>
                    <a:pt x="1810771" y="502521"/>
                    <a:pt x="1810771" y="489131"/>
                  </a:cubicBezTo>
                  <a:cubicBezTo>
                    <a:pt x="1810771" y="473307"/>
                    <a:pt x="1822950" y="462351"/>
                    <a:pt x="1837565" y="462351"/>
                  </a:cubicBezTo>
                  <a:close/>
                  <a:moveTo>
                    <a:pt x="26794" y="368883"/>
                  </a:moveTo>
                  <a:cubicBezTo>
                    <a:pt x="41409" y="368883"/>
                    <a:pt x="53588" y="381056"/>
                    <a:pt x="53588" y="395663"/>
                  </a:cubicBezTo>
                  <a:cubicBezTo>
                    <a:pt x="53588" y="410270"/>
                    <a:pt x="41409" y="421225"/>
                    <a:pt x="26794" y="421225"/>
                  </a:cubicBezTo>
                  <a:cubicBezTo>
                    <a:pt x="12179" y="421225"/>
                    <a:pt x="0" y="410270"/>
                    <a:pt x="0" y="395663"/>
                  </a:cubicBezTo>
                  <a:cubicBezTo>
                    <a:pt x="0" y="381056"/>
                    <a:pt x="12179" y="368883"/>
                    <a:pt x="26794" y="368883"/>
                  </a:cubicBezTo>
                  <a:close/>
                  <a:moveTo>
                    <a:pt x="2466911" y="233044"/>
                  </a:moveTo>
                  <a:cubicBezTo>
                    <a:pt x="2481526" y="233044"/>
                    <a:pt x="2493705" y="244005"/>
                    <a:pt x="2493705" y="259838"/>
                  </a:cubicBezTo>
                  <a:cubicBezTo>
                    <a:pt x="2493705" y="274453"/>
                    <a:pt x="2481526" y="286632"/>
                    <a:pt x="2466911" y="286632"/>
                  </a:cubicBezTo>
                  <a:cubicBezTo>
                    <a:pt x="2452296" y="286632"/>
                    <a:pt x="2440117" y="274453"/>
                    <a:pt x="2440117" y="259838"/>
                  </a:cubicBezTo>
                  <a:cubicBezTo>
                    <a:pt x="2440117" y="244005"/>
                    <a:pt x="2452296" y="233044"/>
                    <a:pt x="2466911" y="233044"/>
                  </a:cubicBezTo>
                  <a:close/>
                  <a:moveTo>
                    <a:pt x="1138416" y="0"/>
                  </a:moveTo>
                  <a:cubicBezTo>
                    <a:pt x="1151805" y="0"/>
                    <a:pt x="1163978" y="12179"/>
                    <a:pt x="1163978" y="26794"/>
                  </a:cubicBezTo>
                  <a:cubicBezTo>
                    <a:pt x="1163978" y="41409"/>
                    <a:pt x="1151805" y="53588"/>
                    <a:pt x="1138416" y="53588"/>
                  </a:cubicBezTo>
                  <a:cubicBezTo>
                    <a:pt x="1122591" y="53588"/>
                    <a:pt x="1111636" y="41409"/>
                    <a:pt x="1111636" y="26794"/>
                  </a:cubicBezTo>
                  <a:cubicBezTo>
                    <a:pt x="1111636" y="12179"/>
                    <a:pt x="1122591" y="0"/>
                    <a:pt x="1138416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6" name="Freeform: Shape 765">
              <a:extLst>
                <a:ext uri="{FF2B5EF4-FFF2-40B4-BE49-F238E27FC236}">
                  <a16:creationId xmlns:a16="http://schemas.microsoft.com/office/drawing/2014/main" id="{93CC7831-EC83-4FF5-A954-AD085CF348F1}"/>
                </a:ext>
              </a:extLst>
            </p:cNvPr>
            <p:cNvSpPr/>
            <p:nvPr/>
          </p:nvSpPr>
          <p:spPr>
            <a:xfrm>
              <a:off x="9964311" y="4788013"/>
              <a:ext cx="545849" cy="547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9" h="440">
                  <a:moveTo>
                    <a:pt x="439" y="220"/>
                  </a:moveTo>
                  <a:cubicBezTo>
                    <a:pt x="439" y="341"/>
                    <a:pt x="341" y="440"/>
                    <a:pt x="220" y="440"/>
                  </a:cubicBezTo>
                  <a:cubicBezTo>
                    <a:pt x="99" y="440"/>
                    <a:pt x="0" y="341"/>
                    <a:pt x="0" y="220"/>
                  </a:cubicBezTo>
                  <a:cubicBezTo>
                    <a:pt x="0" y="99"/>
                    <a:pt x="99" y="0"/>
                    <a:pt x="220" y="0"/>
                  </a:cubicBezTo>
                  <a:cubicBezTo>
                    <a:pt x="341" y="0"/>
                    <a:pt x="439" y="99"/>
                    <a:pt x="439" y="22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7" name="Freeform: Shape 766">
              <a:extLst>
                <a:ext uri="{FF2B5EF4-FFF2-40B4-BE49-F238E27FC236}">
                  <a16:creationId xmlns:a16="http://schemas.microsoft.com/office/drawing/2014/main" id="{CB7CB58F-0B09-4AD4-9214-12F2220FED8C}"/>
                </a:ext>
              </a:extLst>
            </p:cNvPr>
            <p:cNvSpPr/>
            <p:nvPr/>
          </p:nvSpPr>
          <p:spPr>
            <a:xfrm>
              <a:off x="9953095" y="4776797"/>
              <a:ext cx="569527" cy="569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8" h="458">
                  <a:moveTo>
                    <a:pt x="229" y="19"/>
                  </a:moveTo>
                  <a:cubicBezTo>
                    <a:pt x="113" y="19"/>
                    <a:pt x="18" y="113"/>
                    <a:pt x="18" y="229"/>
                  </a:cubicBezTo>
                  <a:cubicBezTo>
                    <a:pt x="18" y="345"/>
                    <a:pt x="113" y="439"/>
                    <a:pt x="229" y="439"/>
                  </a:cubicBezTo>
                  <a:cubicBezTo>
                    <a:pt x="345" y="439"/>
                    <a:pt x="439" y="345"/>
                    <a:pt x="439" y="229"/>
                  </a:cubicBezTo>
                  <a:cubicBezTo>
                    <a:pt x="439" y="113"/>
                    <a:pt x="345" y="19"/>
                    <a:pt x="229" y="19"/>
                  </a:cubicBezTo>
                  <a:close/>
                  <a:moveTo>
                    <a:pt x="229" y="458"/>
                  </a:moveTo>
                  <a:cubicBezTo>
                    <a:pt x="103" y="458"/>
                    <a:pt x="0" y="355"/>
                    <a:pt x="0" y="229"/>
                  </a:cubicBezTo>
                  <a:cubicBezTo>
                    <a:pt x="0" y="103"/>
                    <a:pt x="103" y="0"/>
                    <a:pt x="229" y="0"/>
                  </a:cubicBezTo>
                  <a:cubicBezTo>
                    <a:pt x="355" y="0"/>
                    <a:pt x="458" y="103"/>
                    <a:pt x="458" y="229"/>
                  </a:cubicBezTo>
                  <a:cubicBezTo>
                    <a:pt x="458" y="355"/>
                    <a:pt x="355" y="458"/>
                    <a:pt x="229" y="45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8" name="Freeform: Shape 767">
              <a:extLst>
                <a:ext uri="{FF2B5EF4-FFF2-40B4-BE49-F238E27FC236}">
                  <a16:creationId xmlns:a16="http://schemas.microsoft.com/office/drawing/2014/main" id="{C10AAEBA-6A21-41A8-AC60-C959CDA7F673}"/>
                </a:ext>
              </a:extLst>
            </p:cNvPr>
            <p:cNvSpPr/>
            <p:nvPr/>
          </p:nvSpPr>
          <p:spPr>
            <a:xfrm>
              <a:off x="10075226" y="5070907"/>
              <a:ext cx="325266" cy="1807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2" h="146">
                  <a:moveTo>
                    <a:pt x="131" y="146"/>
                  </a:moveTo>
                  <a:cubicBezTo>
                    <a:pt x="59" y="146"/>
                    <a:pt x="0" y="88"/>
                    <a:pt x="0" y="16"/>
                  </a:cubicBezTo>
                  <a:lnTo>
                    <a:pt x="0" y="0"/>
                  </a:lnTo>
                  <a:lnTo>
                    <a:pt x="262" y="0"/>
                  </a:lnTo>
                  <a:lnTo>
                    <a:pt x="262" y="16"/>
                  </a:lnTo>
                  <a:cubicBezTo>
                    <a:pt x="262" y="88"/>
                    <a:pt x="203" y="146"/>
                    <a:pt x="131" y="146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9" name="Freeform: Shape 768">
              <a:extLst>
                <a:ext uri="{FF2B5EF4-FFF2-40B4-BE49-F238E27FC236}">
                  <a16:creationId xmlns:a16="http://schemas.microsoft.com/office/drawing/2014/main" id="{FF831624-08DE-4E8B-A283-F8196B0C420A}"/>
                </a:ext>
              </a:extLst>
            </p:cNvPr>
            <p:cNvSpPr/>
            <p:nvPr/>
          </p:nvSpPr>
          <p:spPr>
            <a:xfrm>
              <a:off x="10065256" y="5059691"/>
              <a:ext cx="346452" cy="2043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9" h="165">
                  <a:moveTo>
                    <a:pt x="17" y="18"/>
                  </a:moveTo>
                  <a:lnTo>
                    <a:pt x="17" y="25"/>
                  </a:lnTo>
                  <a:cubicBezTo>
                    <a:pt x="17" y="92"/>
                    <a:pt x="72" y="146"/>
                    <a:pt x="139" y="146"/>
                  </a:cubicBezTo>
                  <a:cubicBezTo>
                    <a:pt x="206" y="146"/>
                    <a:pt x="260" y="92"/>
                    <a:pt x="260" y="25"/>
                  </a:cubicBezTo>
                  <a:lnTo>
                    <a:pt x="260" y="18"/>
                  </a:lnTo>
                  <a:close/>
                  <a:moveTo>
                    <a:pt x="139" y="165"/>
                  </a:moveTo>
                  <a:cubicBezTo>
                    <a:pt x="62" y="165"/>
                    <a:pt x="0" y="102"/>
                    <a:pt x="0" y="25"/>
                  </a:cubicBezTo>
                  <a:lnTo>
                    <a:pt x="0" y="9"/>
                  </a:lnTo>
                  <a:cubicBezTo>
                    <a:pt x="0" y="4"/>
                    <a:pt x="3" y="0"/>
                    <a:pt x="8" y="0"/>
                  </a:cubicBezTo>
                  <a:lnTo>
                    <a:pt x="270" y="0"/>
                  </a:lnTo>
                  <a:cubicBezTo>
                    <a:pt x="275" y="0"/>
                    <a:pt x="279" y="4"/>
                    <a:pt x="279" y="9"/>
                  </a:cubicBezTo>
                  <a:lnTo>
                    <a:pt x="279" y="25"/>
                  </a:lnTo>
                  <a:cubicBezTo>
                    <a:pt x="279" y="102"/>
                    <a:pt x="216" y="165"/>
                    <a:pt x="139" y="16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0" name="Freeform: Shape 769">
              <a:extLst>
                <a:ext uri="{FF2B5EF4-FFF2-40B4-BE49-F238E27FC236}">
                  <a16:creationId xmlns:a16="http://schemas.microsoft.com/office/drawing/2014/main" id="{67AFF233-E406-465C-A0E5-9A97114C73A2}"/>
                </a:ext>
              </a:extLst>
            </p:cNvPr>
            <p:cNvSpPr/>
            <p:nvPr/>
          </p:nvSpPr>
          <p:spPr>
            <a:xfrm>
              <a:off x="10115102" y="4927591"/>
              <a:ext cx="53588" cy="523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" h="43">
                  <a:moveTo>
                    <a:pt x="44" y="21"/>
                  </a:moveTo>
                  <a:cubicBezTo>
                    <a:pt x="44" y="33"/>
                    <a:pt x="34" y="43"/>
                    <a:pt x="23" y="43"/>
                  </a:cubicBezTo>
                  <a:cubicBezTo>
                    <a:pt x="10" y="43"/>
                    <a:pt x="0" y="33"/>
                    <a:pt x="0" y="21"/>
                  </a:cubicBezTo>
                  <a:cubicBezTo>
                    <a:pt x="0" y="9"/>
                    <a:pt x="10" y="0"/>
                    <a:pt x="23" y="0"/>
                  </a:cubicBezTo>
                  <a:cubicBezTo>
                    <a:pt x="34" y="0"/>
                    <a:pt x="44" y="9"/>
                    <a:pt x="44" y="2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1" name="Freeform: Shape 770">
              <a:extLst>
                <a:ext uri="{FF2B5EF4-FFF2-40B4-BE49-F238E27FC236}">
                  <a16:creationId xmlns:a16="http://schemas.microsoft.com/office/drawing/2014/main" id="{31E0396C-FCFC-4CC7-B975-C3EF7EE4912B}"/>
                </a:ext>
              </a:extLst>
            </p:cNvPr>
            <p:cNvSpPr/>
            <p:nvPr/>
          </p:nvSpPr>
          <p:spPr>
            <a:xfrm>
              <a:off x="10312010" y="4927591"/>
              <a:ext cx="52342" cy="523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" h="43">
                  <a:moveTo>
                    <a:pt x="43" y="21"/>
                  </a:moveTo>
                  <a:cubicBezTo>
                    <a:pt x="43" y="33"/>
                    <a:pt x="33" y="43"/>
                    <a:pt x="22" y="43"/>
                  </a:cubicBezTo>
                  <a:cubicBezTo>
                    <a:pt x="10" y="43"/>
                    <a:pt x="0" y="33"/>
                    <a:pt x="0" y="21"/>
                  </a:cubicBezTo>
                  <a:cubicBezTo>
                    <a:pt x="0" y="9"/>
                    <a:pt x="10" y="0"/>
                    <a:pt x="22" y="0"/>
                  </a:cubicBezTo>
                  <a:cubicBezTo>
                    <a:pt x="33" y="0"/>
                    <a:pt x="43" y="9"/>
                    <a:pt x="43" y="2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772" name="Group 771">
            <a:extLst>
              <a:ext uri="{FF2B5EF4-FFF2-40B4-BE49-F238E27FC236}">
                <a16:creationId xmlns:a16="http://schemas.microsoft.com/office/drawing/2014/main" id="{910F5365-B4D7-4296-985C-439BA60A7DF0}"/>
              </a:ext>
            </a:extLst>
          </p:cNvPr>
          <p:cNvGrpSpPr/>
          <p:nvPr/>
        </p:nvGrpSpPr>
        <p:grpSpPr>
          <a:xfrm>
            <a:off x="14710083" y="3850331"/>
            <a:ext cx="1664358" cy="2346060"/>
            <a:chOff x="2375729" y="4334026"/>
            <a:chExt cx="2859089" cy="4030136"/>
          </a:xfrm>
        </p:grpSpPr>
        <p:sp>
          <p:nvSpPr>
            <p:cNvPr id="773" name="Freeform: Shape 772">
              <a:extLst>
                <a:ext uri="{FF2B5EF4-FFF2-40B4-BE49-F238E27FC236}">
                  <a16:creationId xmlns:a16="http://schemas.microsoft.com/office/drawing/2014/main" id="{3C085963-4BC8-43EE-84FC-10044EBBF075}"/>
                </a:ext>
              </a:extLst>
            </p:cNvPr>
            <p:cNvSpPr/>
            <p:nvPr/>
          </p:nvSpPr>
          <p:spPr>
            <a:xfrm>
              <a:off x="3085831" y="5250929"/>
              <a:ext cx="1636970" cy="17079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15" h="1372">
                  <a:moveTo>
                    <a:pt x="1222" y="499"/>
                  </a:moveTo>
                  <a:lnTo>
                    <a:pt x="1186" y="499"/>
                  </a:lnTo>
                  <a:lnTo>
                    <a:pt x="1186" y="0"/>
                  </a:lnTo>
                  <a:lnTo>
                    <a:pt x="129" y="0"/>
                  </a:lnTo>
                  <a:lnTo>
                    <a:pt x="129" y="499"/>
                  </a:lnTo>
                  <a:lnTo>
                    <a:pt x="93" y="499"/>
                  </a:lnTo>
                  <a:cubicBezTo>
                    <a:pt x="42" y="499"/>
                    <a:pt x="0" y="541"/>
                    <a:pt x="0" y="593"/>
                  </a:cubicBezTo>
                  <a:cubicBezTo>
                    <a:pt x="0" y="645"/>
                    <a:pt x="42" y="687"/>
                    <a:pt x="93" y="687"/>
                  </a:cubicBezTo>
                  <a:lnTo>
                    <a:pt x="129" y="687"/>
                  </a:lnTo>
                  <a:lnTo>
                    <a:pt x="129" y="844"/>
                  </a:lnTo>
                  <a:cubicBezTo>
                    <a:pt x="129" y="1136"/>
                    <a:pt x="366" y="1372"/>
                    <a:pt x="658" y="1372"/>
                  </a:cubicBezTo>
                  <a:cubicBezTo>
                    <a:pt x="950" y="1372"/>
                    <a:pt x="1186" y="1136"/>
                    <a:pt x="1186" y="844"/>
                  </a:cubicBezTo>
                  <a:lnTo>
                    <a:pt x="1186" y="687"/>
                  </a:lnTo>
                  <a:lnTo>
                    <a:pt x="1222" y="687"/>
                  </a:lnTo>
                  <a:cubicBezTo>
                    <a:pt x="1273" y="687"/>
                    <a:pt x="1315" y="645"/>
                    <a:pt x="1315" y="593"/>
                  </a:cubicBezTo>
                  <a:cubicBezTo>
                    <a:pt x="1315" y="541"/>
                    <a:pt x="1273" y="499"/>
                    <a:pt x="1222" y="49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4" name="Freeform: Shape 773">
              <a:extLst>
                <a:ext uri="{FF2B5EF4-FFF2-40B4-BE49-F238E27FC236}">
                  <a16:creationId xmlns:a16="http://schemas.microsoft.com/office/drawing/2014/main" id="{6074A7AA-5448-4E62-AD21-12D9E99F4C01}"/>
                </a:ext>
              </a:extLst>
            </p:cNvPr>
            <p:cNvSpPr/>
            <p:nvPr/>
          </p:nvSpPr>
          <p:spPr>
            <a:xfrm>
              <a:off x="3085831" y="5250929"/>
              <a:ext cx="1636970" cy="17079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15" h="1372">
                  <a:moveTo>
                    <a:pt x="1222" y="499"/>
                  </a:moveTo>
                  <a:lnTo>
                    <a:pt x="1186" y="499"/>
                  </a:lnTo>
                  <a:lnTo>
                    <a:pt x="1186" y="0"/>
                  </a:lnTo>
                  <a:lnTo>
                    <a:pt x="129" y="0"/>
                  </a:lnTo>
                  <a:lnTo>
                    <a:pt x="129" y="499"/>
                  </a:lnTo>
                  <a:lnTo>
                    <a:pt x="93" y="499"/>
                  </a:lnTo>
                  <a:cubicBezTo>
                    <a:pt x="42" y="499"/>
                    <a:pt x="0" y="541"/>
                    <a:pt x="0" y="593"/>
                  </a:cubicBezTo>
                  <a:cubicBezTo>
                    <a:pt x="0" y="645"/>
                    <a:pt x="42" y="687"/>
                    <a:pt x="93" y="687"/>
                  </a:cubicBezTo>
                  <a:lnTo>
                    <a:pt x="129" y="687"/>
                  </a:lnTo>
                  <a:lnTo>
                    <a:pt x="129" y="844"/>
                  </a:lnTo>
                  <a:cubicBezTo>
                    <a:pt x="129" y="1136"/>
                    <a:pt x="366" y="1372"/>
                    <a:pt x="658" y="1372"/>
                  </a:cubicBezTo>
                  <a:cubicBezTo>
                    <a:pt x="950" y="1372"/>
                    <a:pt x="1186" y="1136"/>
                    <a:pt x="1186" y="844"/>
                  </a:cubicBezTo>
                  <a:lnTo>
                    <a:pt x="1186" y="687"/>
                  </a:lnTo>
                  <a:lnTo>
                    <a:pt x="1222" y="687"/>
                  </a:lnTo>
                  <a:cubicBezTo>
                    <a:pt x="1273" y="687"/>
                    <a:pt x="1315" y="645"/>
                    <a:pt x="1315" y="593"/>
                  </a:cubicBezTo>
                  <a:cubicBezTo>
                    <a:pt x="1315" y="541"/>
                    <a:pt x="1273" y="499"/>
                    <a:pt x="1222" y="499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5" name="Freeform: Shape 774">
              <a:extLst>
                <a:ext uri="{FF2B5EF4-FFF2-40B4-BE49-F238E27FC236}">
                  <a16:creationId xmlns:a16="http://schemas.microsoft.com/office/drawing/2014/main" id="{D5F30FEF-321D-4EDA-8AAD-7DBDE5D75E5A}"/>
                </a:ext>
              </a:extLst>
            </p:cNvPr>
            <p:cNvSpPr/>
            <p:nvPr/>
          </p:nvSpPr>
          <p:spPr>
            <a:xfrm>
              <a:off x="3072127" y="5237225"/>
              <a:ext cx="1664378" cy="17353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37" h="1394">
                  <a:moveTo>
                    <a:pt x="104" y="521"/>
                  </a:moveTo>
                  <a:cubicBezTo>
                    <a:pt x="59" y="521"/>
                    <a:pt x="22" y="558"/>
                    <a:pt x="22" y="604"/>
                  </a:cubicBezTo>
                  <a:cubicBezTo>
                    <a:pt x="22" y="650"/>
                    <a:pt x="59" y="686"/>
                    <a:pt x="104" y="686"/>
                  </a:cubicBezTo>
                  <a:lnTo>
                    <a:pt x="140" y="686"/>
                  </a:lnTo>
                  <a:cubicBezTo>
                    <a:pt x="146" y="686"/>
                    <a:pt x="151" y="692"/>
                    <a:pt x="151" y="697"/>
                  </a:cubicBezTo>
                  <a:lnTo>
                    <a:pt x="151" y="855"/>
                  </a:lnTo>
                  <a:cubicBezTo>
                    <a:pt x="151" y="1140"/>
                    <a:pt x="383" y="1372"/>
                    <a:pt x="669" y="1372"/>
                  </a:cubicBezTo>
                  <a:cubicBezTo>
                    <a:pt x="954" y="1372"/>
                    <a:pt x="1186" y="1140"/>
                    <a:pt x="1186" y="855"/>
                  </a:cubicBezTo>
                  <a:lnTo>
                    <a:pt x="1186" y="697"/>
                  </a:lnTo>
                  <a:cubicBezTo>
                    <a:pt x="1186" y="692"/>
                    <a:pt x="1191" y="686"/>
                    <a:pt x="1197" y="686"/>
                  </a:cubicBezTo>
                  <a:lnTo>
                    <a:pt x="1233" y="686"/>
                  </a:lnTo>
                  <a:cubicBezTo>
                    <a:pt x="1278" y="686"/>
                    <a:pt x="1315" y="650"/>
                    <a:pt x="1315" y="604"/>
                  </a:cubicBezTo>
                  <a:cubicBezTo>
                    <a:pt x="1315" y="558"/>
                    <a:pt x="1278" y="521"/>
                    <a:pt x="1233" y="521"/>
                  </a:cubicBezTo>
                  <a:lnTo>
                    <a:pt x="1197" y="521"/>
                  </a:lnTo>
                  <a:cubicBezTo>
                    <a:pt x="1191" y="521"/>
                    <a:pt x="1186" y="516"/>
                    <a:pt x="1186" y="510"/>
                  </a:cubicBezTo>
                  <a:lnTo>
                    <a:pt x="1186" y="21"/>
                  </a:lnTo>
                  <a:lnTo>
                    <a:pt x="151" y="21"/>
                  </a:lnTo>
                  <a:lnTo>
                    <a:pt x="151" y="510"/>
                  </a:lnTo>
                  <a:cubicBezTo>
                    <a:pt x="151" y="516"/>
                    <a:pt x="146" y="521"/>
                    <a:pt x="140" y="521"/>
                  </a:cubicBezTo>
                  <a:close/>
                  <a:moveTo>
                    <a:pt x="669" y="1394"/>
                  </a:moveTo>
                  <a:cubicBezTo>
                    <a:pt x="371" y="1394"/>
                    <a:pt x="129" y="1153"/>
                    <a:pt x="129" y="855"/>
                  </a:cubicBezTo>
                  <a:lnTo>
                    <a:pt x="129" y="709"/>
                  </a:lnTo>
                  <a:lnTo>
                    <a:pt x="104" y="709"/>
                  </a:lnTo>
                  <a:cubicBezTo>
                    <a:pt x="47" y="709"/>
                    <a:pt x="0" y="662"/>
                    <a:pt x="0" y="604"/>
                  </a:cubicBezTo>
                  <a:cubicBezTo>
                    <a:pt x="0" y="546"/>
                    <a:pt x="47" y="499"/>
                    <a:pt x="104" y="499"/>
                  </a:cubicBezTo>
                  <a:lnTo>
                    <a:pt x="129" y="499"/>
                  </a:lnTo>
                  <a:lnTo>
                    <a:pt x="129" y="11"/>
                  </a:lnTo>
                  <a:cubicBezTo>
                    <a:pt x="129" y="4"/>
                    <a:pt x="134" y="0"/>
                    <a:pt x="140" y="0"/>
                  </a:cubicBezTo>
                  <a:lnTo>
                    <a:pt x="1197" y="0"/>
                  </a:lnTo>
                  <a:cubicBezTo>
                    <a:pt x="1204" y="0"/>
                    <a:pt x="1208" y="4"/>
                    <a:pt x="1208" y="11"/>
                  </a:cubicBezTo>
                  <a:lnTo>
                    <a:pt x="1208" y="499"/>
                  </a:lnTo>
                  <a:lnTo>
                    <a:pt x="1233" y="499"/>
                  </a:lnTo>
                  <a:cubicBezTo>
                    <a:pt x="1290" y="499"/>
                    <a:pt x="1337" y="546"/>
                    <a:pt x="1337" y="604"/>
                  </a:cubicBezTo>
                  <a:cubicBezTo>
                    <a:pt x="1337" y="662"/>
                    <a:pt x="1290" y="709"/>
                    <a:pt x="1233" y="709"/>
                  </a:cubicBezTo>
                  <a:lnTo>
                    <a:pt x="1208" y="709"/>
                  </a:lnTo>
                  <a:lnTo>
                    <a:pt x="1208" y="855"/>
                  </a:lnTo>
                  <a:cubicBezTo>
                    <a:pt x="1208" y="1153"/>
                    <a:pt x="966" y="1394"/>
                    <a:pt x="669" y="139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6" name="Freeform: Shape 775">
              <a:extLst>
                <a:ext uri="{FF2B5EF4-FFF2-40B4-BE49-F238E27FC236}">
                  <a16:creationId xmlns:a16="http://schemas.microsoft.com/office/drawing/2014/main" id="{639330CB-9DE7-4039-A8C5-FBD294C6629B}"/>
                </a:ext>
              </a:extLst>
            </p:cNvPr>
            <p:cNvSpPr/>
            <p:nvPr/>
          </p:nvSpPr>
          <p:spPr>
            <a:xfrm>
              <a:off x="3847009" y="5872579"/>
              <a:ext cx="114613" cy="3338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" h="269">
                  <a:moveTo>
                    <a:pt x="49" y="0"/>
                  </a:moveTo>
                  <a:lnTo>
                    <a:pt x="44" y="0"/>
                  </a:lnTo>
                  <a:cubicBezTo>
                    <a:pt x="20" y="0"/>
                    <a:pt x="0" y="20"/>
                    <a:pt x="0" y="44"/>
                  </a:cubicBezTo>
                  <a:lnTo>
                    <a:pt x="0" y="225"/>
                  </a:lnTo>
                  <a:cubicBezTo>
                    <a:pt x="0" y="250"/>
                    <a:pt x="20" y="269"/>
                    <a:pt x="44" y="269"/>
                  </a:cubicBezTo>
                  <a:lnTo>
                    <a:pt x="49" y="269"/>
                  </a:lnTo>
                  <a:cubicBezTo>
                    <a:pt x="73" y="269"/>
                    <a:pt x="93" y="250"/>
                    <a:pt x="93" y="225"/>
                  </a:cubicBezTo>
                  <a:lnTo>
                    <a:pt x="93" y="44"/>
                  </a:lnTo>
                  <a:cubicBezTo>
                    <a:pt x="93" y="20"/>
                    <a:pt x="73" y="0"/>
                    <a:pt x="49" y="0"/>
                  </a:cubicBezTo>
                  <a:close/>
                </a:path>
              </a:pathLst>
            </a:custGeom>
            <a:solidFill>
              <a:schemeClr val="accent4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7" name="Freeform: Shape 776">
              <a:extLst>
                <a:ext uri="{FF2B5EF4-FFF2-40B4-BE49-F238E27FC236}">
                  <a16:creationId xmlns:a16="http://schemas.microsoft.com/office/drawing/2014/main" id="{8D11FD60-F94C-40EB-A938-D88B8BED8572}"/>
                </a:ext>
              </a:extLst>
            </p:cNvPr>
            <p:cNvSpPr/>
            <p:nvPr/>
          </p:nvSpPr>
          <p:spPr>
            <a:xfrm>
              <a:off x="3037241" y="4347730"/>
              <a:ext cx="1734142" cy="15236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93" h="1224">
                  <a:moveTo>
                    <a:pt x="1393" y="597"/>
                  </a:moveTo>
                  <a:cubicBezTo>
                    <a:pt x="1393" y="501"/>
                    <a:pt x="1331" y="421"/>
                    <a:pt x="1245" y="392"/>
                  </a:cubicBezTo>
                  <a:cubicBezTo>
                    <a:pt x="1253" y="367"/>
                    <a:pt x="1256" y="341"/>
                    <a:pt x="1255" y="313"/>
                  </a:cubicBezTo>
                  <a:cubicBezTo>
                    <a:pt x="1247" y="205"/>
                    <a:pt x="1159" y="118"/>
                    <a:pt x="1051" y="113"/>
                  </a:cubicBezTo>
                  <a:cubicBezTo>
                    <a:pt x="992" y="110"/>
                    <a:pt x="939" y="130"/>
                    <a:pt x="898" y="165"/>
                  </a:cubicBezTo>
                  <a:cubicBezTo>
                    <a:pt x="893" y="73"/>
                    <a:pt x="816" y="0"/>
                    <a:pt x="723" y="0"/>
                  </a:cubicBezTo>
                  <a:cubicBezTo>
                    <a:pt x="648" y="0"/>
                    <a:pt x="585" y="46"/>
                    <a:pt x="559" y="111"/>
                  </a:cubicBezTo>
                  <a:cubicBezTo>
                    <a:pt x="518" y="76"/>
                    <a:pt x="464" y="55"/>
                    <a:pt x="406" y="59"/>
                  </a:cubicBezTo>
                  <a:cubicBezTo>
                    <a:pt x="301" y="64"/>
                    <a:pt x="214" y="146"/>
                    <a:pt x="203" y="252"/>
                  </a:cubicBezTo>
                  <a:cubicBezTo>
                    <a:pt x="200" y="285"/>
                    <a:pt x="204" y="317"/>
                    <a:pt x="214" y="346"/>
                  </a:cubicBezTo>
                  <a:cubicBezTo>
                    <a:pt x="93" y="365"/>
                    <a:pt x="0" y="470"/>
                    <a:pt x="0" y="597"/>
                  </a:cubicBezTo>
                  <a:cubicBezTo>
                    <a:pt x="0" y="703"/>
                    <a:pt x="65" y="794"/>
                    <a:pt x="158" y="832"/>
                  </a:cubicBezTo>
                  <a:lnTo>
                    <a:pt x="158" y="1224"/>
                  </a:lnTo>
                  <a:lnTo>
                    <a:pt x="189" y="1224"/>
                  </a:lnTo>
                  <a:cubicBezTo>
                    <a:pt x="230" y="1224"/>
                    <a:pt x="263" y="1191"/>
                    <a:pt x="263" y="1150"/>
                  </a:cubicBezTo>
                  <a:lnTo>
                    <a:pt x="263" y="851"/>
                  </a:lnTo>
                  <a:cubicBezTo>
                    <a:pt x="334" y="848"/>
                    <a:pt x="397" y="817"/>
                    <a:pt x="442" y="768"/>
                  </a:cubicBezTo>
                  <a:cubicBezTo>
                    <a:pt x="482" y="817"/>
                    <a:pt x="542" y="847"/>
                    <a:pt x="609" y="847"/>
                  </a:cubicBezTo>
                  <a:cubicBezTo>
                    <a:pt x="680" y="847"/>
                    <a:pt x="743" y="813"/>
                    <a:pt x="782" y="760"/>
                  </a:cubicBezTo>
                  <a:cubicBezTo>
                    <a:pt x="820" y="792"/>
                    <a:pt x="869" y="813"/>
                    <a:pt x="923" y="813"/>
                  </a:cubicBezTo>
                  <a:cubicBezTo>
                    <a:pt x="971" y="813"/>
                    <a:pt x="1015" y="796"/>
                    <a:pt x="1050" y="770"/>
                  </a:cubicBezTo>
                  <a:cubicBezTo>
                    <a:pt x="1068" y="784"/>
                    <a:pt x="1088" y="794"/>
                    <a:pt x="1110" y="801"/>
                  </a:cubicBezTo>
                  <a:lnTo>
                    <a:pt x="1110" y="1150"/>
                  </a:lnTo>
                  <a:cubicBezTo>
                    <a:pt x="1110" y="1191"/>
                    <a:pt x="1143" y="1224"/>
                    <a:pt x="1184" y="1224"/>
                  </a:cubicBezTo>
                  <a:lnTo>
                    <a:pt x="1216" y="1224"/>
                  </a:lnTo>
                  <a:lnTo>
                    <a:pt x="1216" y="809"/>
                  </a:lnTo>
                  <a:cubicBezTo>
                    <a:pt x="1316" y="791"/>
                    <a:pt x="1393" y="703"/>
                    <a:pt x="1393" y="597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8" name="Freeform: Shape 777">
              <a:extLst>
                <a:ext uri="{FF2B5EF4-FFF2-40B4-BE49-F238E27FC236}">
                  <a16:creationId xmlns:a16="http://schemas.microsoft.com/office/drawing/2014/main" id="{3D31AC5A-ED31-4B7B-8C6C-3C1BECE6ADC9}"/>
                </a:ext>
              </a:extLst>
            </p:cNvPr>
            <p:cNvSpPr/>
            <p:nvPr/>
          </p:nvSpPr>
          <p:spPr>
            <a:xfrm>
              <a:off x="3023541" y="4334026"/>
              <a:ext cx="1761550" cy="15510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15" h="1246">
                  <a:moveTo>
                    <a:pt x="1061" y="770"/>
                  </a:moveTo>
                  <a:cubicBezTo>
                    <a:pt x="1064" y="770"/>
                    <a:pt x="1066" y="772"/>
                    <a:pt x="1067" y="773"/>
                  </a:cubicBezTo>
                  <a:cubicBezTo>
                    <a:pt x="1085" y="785"/>
                    <a:pt x="1104" y="795"/>
                    <a:pt x="1124" y="802"/>
                  </a:cubicBezTo>
                  <a:cubicBezTo>
                    <a:pt x="1129" y="803"/>
                    <a:pt x="1132" y="807"/>
                    <a:pt x="1132" y="812"/>
                  </a:cubicBezTo>
                  <a:lnTo>
                    <a:pt x="1132" y="1161"/>
                  </a:lnTo>
                  <a:cubicBezTo>
                    <a:pt x="1132" y="1196"/>
                    <a:pt x="1160" y="1224"/>
                    <a:pt x="1195" y="1224"/>
                  </a:cubicBezTo>
                  <a:lnTo>
                    <a:pt x="1216" y="1224"/>
                  </a:lnTo>
                  <a:lnTo>
                    <a:pt x="1216" y="820"/>
                  </a:lnTo>
                  <a:cubicBezTo>
                    <a:pt x="1216" y="814"/>
                    <a:pt x="1219" y="810"/>
                    <a:pt x="1225" y="809"/>
                  </a:cubicBezTo>
                  <a:cubicBezTo>
                    <a:pt x="1322" y="792"/>
                    <a:pt x="1393" y="707"/>
                    <a:pt x="1393" y="608"/>
                  </a:cubicBezTo>
                  <a:cubicBezTo>
                    <a:pt x="1393" y="520"/>
                    <a:pt x="1337" y="441"/>
                    <a:pt x="1253" y="414"/>
                  </a:cubicBezTo>
                  <a:cubicBezTo>
                    <a:pt x="1247" y="412"/>
                    <a:pt x="1244" y="406"/>
                    <a:pt x="1245" y="400"/>
                  </a:cubicBezTo>
                  <a:cubicBezTo>
                    <a:pt x="1253" y="376"/>
                    <a:pt x="1256" y="350"/>
                    <a:pt x="1255" y="324"/>
                  </a:cubicBezTo>
                  <a:cubicBezTo>
                    <a:pt x="1247" y="222"/>
                    <a:pt x="1165" y="140"/>
                    <a:pt x="1061" y="135"/>
                  </a:cubicBezTo>
                  <a:cubicBezTo>
                    <a:pt x="1008" y="132"/>
                    <a:pt x="957" y="150"/>
                    <a:pt x="917" y="185"/>
                  </a:cubicBezTo>
                  <a:cubicBezTo>
                    <a:pt x="913" y="187"/>
                    <a:pt x="909" y="188"/>
                    <a:pt x="905" y="187"/>
                  </a:cubicBezTo>
                  <a:cubicBezTo>
                    <a:pt x="901" y="185"/>
                    <a:pt x="898" y="181"/>
                    <a:pt x="898" y="177"/>
                  </a:cubicBezTo>
                  <a:cubicBezTo>
                    <a:pt x="893" y="90"/>
                    <a:pt x="820" y="22"/>
                    <a:pt x="734" y="22"/>
                  </a:cubicBezTo>
                  <a:cubicBezTo>
                    <a:pt x="666" y="22"/>
                    <a:pt x="605" y="63"/>
                    <a:pt x="580" y="126"/>
                  </a:cubicBezTo>
                  <a:cubicBezTo>
                    <a:pt x="579" y="129"/>
                    <a:pt x="576" y="132"/>
                    <a:pt x="572" y="133"/>
                  </a:cubicBezTo>
                  <a:cubicBezTo>
                    <a:pt x="569" y="134"/>
                    <a:pt x="566" y="133"/>
                    <a:pt x="562" y="131"/>
                  </a:cubicBezTo>
                  <a:cubicBezTo>
                    <a:pt x="522" y="96"/>
                    <a:pt x="470" y="78"/>
                    <a:pt x="417" y="81"/>
                  </a:cubicBezTo>
                  <a:cubicBezTo>
                    <a:pt x="318" y="86"/>
                    <a:pt x="235" y="164"/>
                    <a:pt x="225" y="264"/>
                  </a:cubicBezTo>
                  <a:cubicBezTo>
                    <a:pt x="222" y="295"/>
                    <a:pt x="225" y="324"/>
                    <a:pt x="236" y="353"/>
                  </a:cubicBezTo>
                  <a:cubicBezTo>
                    <a:pt x="237" y="356"/>
                    <a:pt x="236" y="359"/>
                    <a:pt x="234" y="363"/>
                  </a:cubicBezTo>
                  <a:cubicBezTo>
                    <a:pt x="233" y="365"/>
                    <a:pt x="230" y="367"/>
                    <a:pt x="227" y="367"/>
                  </a:cubicBezTo>
                  <a:cubicBezTo>
                    <a:pt x="108" y="386"/>
                    <a:pt x="22" y="488"/>
                    <a:pt x="22" y="608"/>
                  </a:cubicBezTo>
                  <a:cubicBezTo>
                    <a:pt x="22" y="707"/>
                    <a:pt x="82" y="795"/>
                    <a:pt x="173" y="833"/>
                  </a:cubicBezTo>
                  <a:cubicBezTo>
                    <a:pt x="177" y="835"/>
                    <a:pt x="180" y="839"/>
                    <a:pt x="180" y="843"/>
                  </a:cubicBezTo>
                  <a:lnTo>
                    <a:pt x="180" y="1224"/>
                  </a:lnTo>
                  <a:lnTo>
                    <a:pt x="200" y="1224"/>
                  </a:lnTo>
                  <a:cubicBezTo>
                    <a:pt x="234" y="1224"/>
                    <a:pt x="263" y="1196"/>
                    <a:pt x="263" y="1161"/>
                  </a:cubicBezTo>
                  <a:lnTo>
                    <a:pt x="263" y="862"/>
                  </a:lnTo>
                  <a:cubicBezTo>
                    <a:pt x="263" y="856"/>
                    <a:pt x="268" y="851"/>
                    <a:pt x="274" y="851"/>
                  </a:cubicBezTo>
                  <a:cubicBezTo>
                    <a:pt x="340" y="848"/>
                    <a:pt x="400" y="820"/>
                    <a:pt x="445" y="772"/>
                  </a:cubicBezTo>
                  <a:cubicBezTo>
                    <a:pt x="447" y="770"/>
                    <a:pt x="451" y="768"/>
                    <a:pt x="453" y="768"/>
                  </a:cubicBezTo>
                  <a:cubicBezTo>
                    <a:pt x="457" y="768"/>
                    <a:pt x="459" y="770"/>
                    <a:pt x="462" y="773"/>
                  </a:cubicBezTo>
                  <a:cubicBezTo>
                    <a:pt x="501" y="820"/>
                    <a:pt x="558" y="847"/>
                    <a:pt x="620" y="847"/>
                  </a:cubicBezTo>
                  <a:cubicBezTo>
                    <a:pt x="684" y="847"/>
                    <a:pt x="746" y="816"/>
                    <a:pt x="784" y="764"/>
                  </a:cubicBezTo>
                  <a:cubicBezTo>
                    <a:pt x="786" y="762"/>
                    <a:pt x="789" y="760"/>
                    <a:pt x="792" y="760"/>
                  </a:cubicBezTo>
                  <a:cubicBezTo>
                    <a:pt x="795" y="759"/>
                    <a:pt x="798" y="760"/>
                    <a:pt x="800" y="762"/>
                  </a:cubicBezTo>
                  <a:cubicBezTo>
                    <a:pt x="837" y="795"/>
                    <a:pt x="885" y="812"/>
                    <a:pt x="934" y="812"/>
                  </a:cubicBezTo>
                  <a:cubicBezTo>
                    <a:pt x="978" y="812"/>
                    <a:pt x="1020" y="798"/>
                    <a:pt x="1055" y="773"/>
                  </a:cubicBezTo>
                  <a:cubicBezTo>
                    <a:pt x="1056" y="772"/>
                    <a:pt x="1059" y="770"/>
                    <a:pt x="1061" y="770"/>
                  </a:cubicBezTo>
                  <a:close/>
                  <a:moveTo>
                    <a:pt x="1227" y="1246"/>
                  </a:moveTo>
                  <a:lnTo>
                    <a:pt x="1195" y="1246"/>
                  </a:lnTo>
                  <a:cubicBezTo>
                    <a:pt x="1148" y="1246"/>
                    <a:pt x="1110" y="1208"/>
                    <a:pt x="1110" y="1161"/>
                  </a:cubicBezTo>
                  <a:lnTo>
                    <a:pt x="1110" y="820"/>
                  </a:lnTo>
                  <a:cubicBezTo>
                    <a:pt x="1093" y="814"/>
                    <a:pt x="1077" y="805"/>
                    <a:pt x="1061" y="795"/>
                  </a:cubicBezTo>
                  <a:cubicBezTo>
                    <a:pt x="1023" y="820"/>
                    <a:pt x="980" y="835"/>
                    <a:pt x="934" y="835"/>
                  </a:cubicBezTo>
                  <a:cubicBezTo>
                    <a:pt x="883" y="835"/>
                    <a:pt x="835" y="817"/>
                    <a:pt x="795" y="786"/>
                  </a:cubicBezTo>
                  <a:cubicBezTo>
                    <a:pt x="752" y="839"/>
                    <a:pt x="687" y="869"/>
                    <a:pt x="620" y="869"/>
                  </a:cubicBezTo>
                  <a:cubicBezTo>
                    <a:pt x="556" y="869"/>
                    <a:pt x="496" y="842"/>
                    <a:pt x="453" y="796"/>
                  </a:cubicBezTo>
                  <a:cubicBezTo>
                    <a:pt x="407" y="841"/>
                    <a:pt x="349" y="868"/>
                    <a:pt x="285" y="872"/>
                  </a:cubicBezTo>
                  <a:lnTo>
                    <a:pt x="285" y="1161"/>
                  </a:lnTo>
                  <a:cubicBezTo>
                    <a:pt x="285" y="1208"/>
                    <a:pt x="247" y="1246"/>
                    <a:pt x="200" y="1246"/>
                  </a:cubicBezTo>
                  <a:lnTo>
                    <a:pt x="169" y="1246"/>
                  </a:lnTo>
                  <a:cubicBezTo>
                    <a:pt x="163" y="1246"/>
                    <a:pt x="158" y="1241"/>
                    <a:pt x="158" y="1235"/>
                  </a:cubicBezTo>
                  <a:lnTo>
                    <a:pt x="158" y="851"/>
                  </a:lnTo>
                  <a:cubicBezTo>
                    <a:pt x="62" y="807"/>
                    <a:pt x="0" y="714"/>
                    <a:pt x="0" y="608"/>
                  </a:cubicBezTo>
                  <a:cubicBezTo>
                    <a:pt x="0" y="481"/>
                    <a:pt x="88" y="373"/>
                    <a:pt x="211" y="348"/>
                  </a:cubicBezTo>
                  <a:cubicBezTo>
                    <a:pt x="203" y="320"/>
                    <a:pt x="200" y="291"/>
                    <a:pt x="203" y="261"/>
                  </a:cubicBezTo>
                  <a:cubicBezTo>
                    <a:pt x="214" y="151"/>
                    <a:pt x="305" y="65"/>
                    <a:pt x="416" y="59"/>
                  </a:cubicBezTo>
                  <a:cubicBezTo>
                    <a:pt x="470" y="55"/>
                    <a:pt x="523" y="72"/>
                    <a:pt x="566" y="104"/>
                  </a:cubicBezTo>
                  <a:cubicBezTo>
                    <a:pt x="597" y="41"/>
                    <a:pt x="661" y="0"/>
                    <a:pt x="734" y="0"/>
                  </a:cubicBezTo>
                  <a:cubicBezTo>
                    <a:pt x="825" y="0"/>
                    <a:pt x="902" y="67"/>
                    <a:pt x="918" y="156"/>
                  </a:cubicBezTo>
                  <a:cubicBezTo>
                    <a:pt x="960" y="125"/>
                    <a:pt x="1010" y="110"/>
                    <a:pt x="1063" y="113"/>
                  </a:cubicBezTo>
                  <a:cubicBezTo>
                    <a:pt x="1177" y="119"/>
                    <a:pt x="1269" y="209"/>
                    <a:pt x="1277" y="323"/>
                  </a:cubicBezTo>
                  <a:cubicBezTo>
                    <a:pt x="1278" y="348"/>
                    <a:pt x="1276" y="373"/>
                    <a:pt x="1269" y="397"/>
                  </a:cubicBezTo>
                  <a:cubicBezTo>
                    <a:pt x="1357" y="430"/>
                    <a:pt x="1415" y="513"/>
                    <a:pt x="1415" y="608"/>
                  </a:cubicBezTo>
                  <a:cubicBezTo>
                    <a:pt x="1415" y="715"/>
                    <a:pt x="1341" y="806"/>
                    <a:pt x="1238" y="829"/>
                  </a:cubicBezTo>
                  <a:lnTo>
                    <a:pt x="1238" y="1235"/>
                  </a:lnTo>
                  <a:cubicBezTo>
                    <a:pt x="1238" y="1241"/>
                    <a:pt x="1233" y="1246"/>
                    <a:pt x="1227" y="124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79" name="Freeform: Shape 778">
              <a:extLst>
                <a:ext uri="{FF2B5EF4-FFF2-40B4-BE49-F238E27FC236}">
                  <a16:creationId xmlns:a16="http://schemas.microsoft.com/office/drawing/2014/main" id="{BC5BD31C-8CC4-4A50-A890-91D68FF43045}"/>
                </a:ext>
              </a:extLst>
            </p:cNvPr>
            <p:cNvSpPr/>
            <p:nvPr/>
          </p:nvSpPr>
          <p:spPr>
            <a:xfrm>
              <a:off x="3539295" y="5564868"/>
              <a:ext cx="731281" cy="332627"/>
            </a:xfrm>
            <a:custGeom>
              <a:avLst/>
              <a:gdLst>
                <a:gd name="connsiteX0" fmla="*/ 622273 w 731281"/>
                <a:gd name="connsiteY0" fmla="*/ 240438 h 332627"/>
                <a:gd name="connsiteX1" fmla="*/ 668990 w 731281"/>
                <a:gd name="connsiteY1" fmla="*/ 287147 h 332627"/>
                <a:gd name="connsiteX2" fmla="*/ 622273 w 731281"/>
                <a:gd name="connsiteY2" fmla="*/ 332627 h 332627"/>
                <a:gd name="connsiteX3" fmla="*/ 575556 w 731281"/>
                <a:gd name="connsiteY3" fmla="*/ 287147 h 332627"/>
                <a:gd name="connsiteX4" fmla="*/ 622273 w 731281"/>
                <a:gd name="connsiteY4" fmla="*/ 240438 h 332627"/>
                <a:gd name="connsiteX5" fmla="*/ 107770 w 731281"/>
                <a:gd name="connsiteY5" fmla="*/ 240438 h 332627"/>
                <a:gd name="connsiteX6" fmla="*/ 154479 w 731281"/>
                <a:gd name="connsiteY6" fmla="*/ 287147 h 332627"/>
                <a:gd name="connsiteX7" fmla="*/ 107770 w 731281"/>
                <a:gd name="connsiteY7" fmla="*/ 332627 h 332627"/>
                <a:gd name="connsiteX8" fmla="*/ 62290 w 731281"/>
                <a:gd name="connsiteY8" fmla="*/ 287147 h 332627"/>
                <a:gd name="connsiteX9" fmla="*/ 107770 w 731281"/>
                <a:gd name="connsiteY9" fmla="*/ 240438 h 332627"/>
                <a:gd name="connsiteX10" fmla="*/ 542996 w 731281"/>
                <a:gd name="connsiteY10" fmla="*/ 0 h 332627"/>
                <a:gd name="connsiteX11" fmla="*/ 701552 w 731281"/>
                <a:gd name="connsiteY11" fmla="*/ 0 h 332627"/>
                <a:gd name="connsiteX12" fmla="*/ 731281 w 731281"/>
                <a:gd name="connsiteY12" fmla="*/ 29301 h 332627"/>
                <a:gd name="connsiteX13" fmla="*/ 731281 w 731281"/>
                <a:gd name="connsiteY13" fmla="*/ 31743 h 332627"/>
                <a:gd name="connsiteX14" fmla="*/ 701552 w 731281"/>
                <a:gd name="connsiteY14" fmla="*/ 61044 h 332627"/>
                <a:gd name="connsiteX15" fmla="*/ 542996 w 731281"/>
                <a:gd name="connsiteY15" fmla="*/ 61044 h 332627"/>
                <a:gd name="connsiteX16" fmla="*/ 513267 w 731281"/>
                <a:gd name="connsiteY16" fmla="*/ 31743 h 332627"/>
                <a:gd name="connsiteX17" fmla="*/ 513267 w 731281"/>
                <a:gd name="connsiteY17" fmla="*/ 29301 h 332627"/>
                <a:gd name="connsiteX18" fmla="*/ 542996 w 731281"/>
                <a:gd name="connsiteY18" fmla="*/ 0 h 332627"/>
                <a:gd name="connsiteX19" fmla="*/ 29728 w 731281"/>
                <a:gd name="connsiteY19" fmla="*/ 0 h 332627"/>
                <a:gd name="connsiteX20" fmla="*/ 187040 w 731281"/>
                <a:gd name="connsiteY20" fmla="*/ 0 h 332627"/>
                <a:gd name="connsiteX21" fmla="*/ 216768 w 731281"/>
                <a:gd name="connsiteY21" fmla="*/ 29301 h 332627"/>
                <a:gd name="connsiteX22" fmla="*/ 216768 w 731281"/>
                <a:gd name="connsiteY22" fmla="*/ 31743 h 332627"/>
                <a:gd name="connsiteX23" fmla="*/ 187040 w 731281"/>
                <a:gd name="connsiteY23" fmla="*/ 61044 h 332627"/>
                <a:gd name="connsiteX24" fmla="*/ 29728 w 731281"/>
                <a:gd name="connsiteY24" fmla="*/ 61044 h 332627"/>
                <a:gd name="connsiteX25" fmla="*/ 0 w 731281"/>
                <a:gd name="connsiteY25" fmla="*/ 31743 h 332627"/>
                <a:gd name="connsiteX26" fmla="*/ 0 w 731281"/>
                <a:gd name="connsiteY26" fmla="*/ 29301 h 332627"/>
                <a:gd name="connsiteX27" fmla="*/ 29728 w 731281"/>
                <a:gd name="connsiteY27" fmla="*/ 0 h 332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31281" h="332627">
                  <a:moveTo>
                    <a:pt x="622273" y="240438"/>
                  </a:moveTo>
                  <a:cubicBezTo>
                    <a:pt x="648090" y="240438"/>
                    <a:pt x="668990" y="261334"/>
                    <a:pt x="668990" y="287147"/>
                  </a:cubicBezTo>
                  <a:cubicBezTo>
                    <a:pt x="668990" y="311731"/>
                    <a:pt x="648090" y="332627"/>
                    <a:pt x="622273" y="332627"/>
                  </a:cubicBezTo>
                  <a:cubicBezTo>
                    <a:pt x="596456" y="332627"/>
                    <a:pt x="575556" y="311731"/>
                    <a:pt x="575556" y="287147"/>
                  </a:cubicBezTo>
                  <a:cubicBezTo>
                    <a:pt x="575556" y="261334"/>
                    <a:pt x="596456" y="240438"/>
                    <a:pt x="622273" y="240438"/>
                  </a:cubicBezTo>
                  <a:close/>
                  <a:moveTo>
                    <a:pt x="107770" y="240438"/>
                  </a:moveTo>
                  <a:cubicBezTo>
                    <a:pt x="133583" y="240438"/>
                    <a:pt x="154479" y="261334"/>
                    <a:pt x="154479" y="287147"/>
                  </a:cubicBezTo>
                  <a:cubicBezTo>
                    <a:pt x="154479" y="311731"/>
                    <a:pt x="133583" y="332627"/>
                    <a:pt x="107770" y="332627"/>
                  </a:cubicBezTo>
                  <a:cubicBezTo>
                    <a:pt x="81957" y="332627"/>
                    <a:pt x="62290" y="311731"/>
                    <a:pt x="62290" y="287147"/>
                  </a:cubicBezTo>
                  <a:cubicBezTo>
                    <a:pt x="62290" y="261334"/>
                    <a:pt x="81957" y="240438"/>
                    <a:pt x="107770" y="240438"/>
                  </a:cubicBezTo>
                  <a:close/>
                  <a:moveTo>
                    <a:pt x="542996" y="0"/>
                  </a:moveTo>
                  <a:lnTo>
                    <a:pt x="701552" y="0"/>
                  </a:lnTo>
                  <a:cubicBezTo>
                    <a:pt x="717655" y="0"/>
                    <a:pt x="731281" y="12209"/>
                    <a:pt x="731281" y="29301"/>
                  </a:cubicBezTo>
                  <a:lnTo>
                    <a:pt x="731281" y="31743"/>
                  </a:lnTo>
                  <a:cubicBezTo>
                    <a:pt x="731281" y="47614"/>
                    <a:pt x="717655" y="61044"/>
                    <a:pt x="701552" y="61044"/>
                  </a:cubicBezTo>
                  <a:lnTo>
                    <a:pt x="542996" y="61044"/>
                  </a:lnTo>
                  <a:cubicBezTo>
                    <a:pt x="526893" y="61044"/>
                    <a:pt x="513267" y="47614"/>
                    <a:pt x="513267" y="31743"/>
                  </a:cubicBezTo>
                  <a:lnTo>
                    <a:pt x="513267" y="29301"/>
                  </a:lnTo>
                  <a:cubicBezTo>
                    <a:pt x="513267" y="12209"/>
                    <a:pt x="526893" y="0"/>
                    <a:pt x="542996" y="0"/>
                  </a:cubicBezTo>
                  <a:close/>
                  <a:moveTo>
                    <a:pt x="29728" y="0"/>
                  </a:moveTo>
                  <a:lnTo>
                    <a:pt x="187040" y="0"/>
                  </a:lnTo>
                  <a:cubicBezTo>
                    <a:pt x="203142" y="0"/>
                    <a:pt x="216768" y="12209"/>
                    <a:pt x="216768" y="29301"/>
                  </a:cubicBezTo>
                  <a:lnTo>
                    <a:pt x="216768" y="31743"/>
                  </a:lnTo>
                  <a:cubicBezTo>
                    <a:pt x="216768" y="47614"/>
                    <a:pt x="203142" y="61044"/>
                    <a:pt x="187040" y="61044"/>
                  </a:cubicBezTo>
                  <a:lnTo>
                    <a:pt x="29728" y="61044"/>
                  </a:lnTo>
                  <a:cubicBezTo>
                    <a:pt x="13625" y="61044"/>
                    <a:pt x="0" y="47614"/>
                    <a:pt x="0" y="31743"/>
                  </a:cubicBezTo>
                  <a:lnTo>
                    <a:pt x="0" y="29301"/>
                  </a:lnTo>
                  <a:cubicBezTo>
                    <a:pt x="0" y="12209"/>
                    <a:pt x="13625" y="0"/>
                    <a:pt x="29728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0" name="Freeform: Shape 779">
              <a:extLst>
                <a:ext uri="{FF2B5EF4-FFF2-40B4-BE49-F238E27FC236}">
                  <a16:creationId xmlns:a16="http://schemas.microsoft.com/office/drawing/2014/main" id="{02AE5E95-2256-4209-98C3-4AFB3C36F40E}"/>
                </a:ext>
              </a:extLst>
            </p:cNvPr>
            <p:cNvSpPr/>
            <p:nvPr/>
          </p:nvSpPr>
          <p:spPr>
            <a:xfrm>
              <a:off x="3619030" y="6283690"/>
              <a:ext cx="571818" cy="414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0" h="334">
                  <a:moveTo>
                    <a:pt x="429" y="0"/>
                  </a:moveTo>
                  <a:lnTo>
                    <a:pt x="30" y="0"/>
                  </a:lnTo>
                  <a:cubicBezTo>
                    <a:pt x="13" y="0"/>
                    <a:pt x="0" y="14"/>
                    <a:pt x="0" y="30"/>
                  </a:cubicBezTo>
                  <a:lnTo>
                    <a:pt x="0" y="104"/>
                  </a:lnTo>
                  <a:cubicBezTo>
                    <a:pt x="0" y="231"/>
                    <a:pt x="103" y="334"/>
                    <a:pt x="230" y="334"/>
                  </a:cubicBezTo>
                  <a:cubicBezTo>
                    <a:pt x="357" y="334"/>
                    <a:pt x="460" y="231"/>
                    <a:pt x="460" y="104"/>
                  </a:cubicBezTo>
                  <a:lnTo>
                    <a:pt x="460" y="30"/>
                  </a:lnTo>
                  <a:cubicBezTo>
                    <a:pt x="460" y="14"/>
                    <a:pt x="446" y="0"/>
                    <a:pt x="429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1" name="Freeform: Shape 780">
              <a:extLst>
                <a:ext uri="{FF2B5EF4-FFF2-40B4-BE49-F238E27FC236}">
                  <a16:creationId xmlns:a16="http://schemas.microsoft.com/office/drawing/2014/main" id="{19CD4043-0773-4EB7-A15C-F3E20F8F5ACD}"/>
                </a:ext>
              </a:extLst>
            </p:cNvPr>
            <p:cNvSpPr/>
            <p:nvPr/>
          </p:nvSpPr>
          <p:spPr>
            <a:xfrm>
              <a:off x="3619030" y="6283690"/>
              <a:ext cx="571818" cy="859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0" h="70">
                  <a:moveTo>
                    <a:pt x="429" y="0"/>
                  </a:moveTo>
                  <a:lnTo>
                    <a:pt x="30" y="0"/>
                  </a:lnTo>
                  <a:cubicBezTo>
                    <a:pt x="13" y="0"/>
                    <a:pt x="0" y="14"/>
                    <a:pt x="0" y="30"/>
                  </a:cubicBezTo>
                  <a:lnTo>
                    <a:pt x="0" y="70"/>
                  </a:lnTo>
                  <a:lnTo>
                    <a:pt x="460" y="70"/>
                  </a:lnTo>
                  <a:lnTo>
                    <a:pt x="460" y="30"/>
                  </a:lnTo>
                  <a:cubicBezTo>
                    <a:pt x="460" y="14"/>
                    <a:pt x="446" y="0"/>
                    <a:pt x="429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2" name="Freeform: Shape 781">
              <a:extLst>
                <a:ext uri="{FF2B5EF4-FFF2-40B4-BE49-F238E27FC236}">
                  <a16:creationId xmlns:a16="http://schemas.microsoft.com/office/drawing/2014/main" id="{43925CEB-8750-4B01-A6EE-43B7FB25FDDB}"/>
                </a:ext>
              </a:extLst>
            </p:cNvPr>
            <p:cNvSpPr/>
            <p:nvPr/>
          </p:nvSpPr>
          <p:spPr>
            <a:xfrm>
              <a:off x="3670107" y="6516653"/>
              <a:ext cx="473401" cy="1818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1" h="147">
                  <a:moveTo>
                    <a:pt x="381" y="43"/>
                  </a:moveTo>
                  <a:cubicBezTo>
                    <a:pt x="339" y="17"/>
                    <a:pt x="271" y="0"/>
                    <a:pt x="195" y="0"/>
                  </a:cubicBezTo>
                  <a:cubicBezTo>
                    <a:pt x="112" y="0"/>
                    <a:pt x="41" y="19"/>
                    <a:pt x="0" y="49"/>
                  </a:cubicBezTo>
                  <a:cubicBezTo>
                    <a:pt x="42" y="108"/>
                    <a:pt x="111" y="147"/>
                    <a:pt x="189" y="147"/>
                  </a:cubicBezTo>
                  <a:cubicBezTo>
                    <a:pt x="269" y="147"/>
                    <a:pt x="340" y="106"/>
                    <a:pt x="381" y="43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3" name="Freeform: Shape 782">
              <a:extLst>
                <a:ext uri="{FF2B5EF4-FFF2-40B4-BE49-F238E27FC236}">
                  <a16:creationId xmlns:a16="http://schemas.microsoft.com/office/drawing/2014/main" id="{F7EB289C-3ECA-4F7D-9C52-FE1273A5950B}"/>
                </a:ext>
              </a:extLst>
            </p:cNvPr>
            <p:cNvSpPr/>
            <p:nvPr/>
          </p:nvSpPr>
          <p:spPr>
            <a:xfrm>
              <a:off x="2928857" y="6905340"/>
              <a:ext cx="2291011" cy="6652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40" h="535">
                  <a:moveTo>
                    <a:pt x="1840" y="313"/>
                  </a:moveTo>
                  <a:lnTo>
                    <a:pt x="1817" y="55"/>
                  </a:lnTo>
                  <a:cubicBezTo>
                    <a:pt x="1814" y="22"/>
                    <a:pt x="1784" y="-3"/>
                    <a:pt x="1750" y="0"/>
                  </a:cubicBezTo>
                  <a:lnTo>
                    <a:pt x="56" y="156"/>
                  </a:lnTo>
                  <a:cubicBezTo>
                    <a:pt x="23" y="159"/>
                    <a:pt x="-3" y="188"/>
                    <a:pt x="0" y="222"/>
                  </a:cubicBezTo>
                  <a:lnTo>
                    <a:pt x="24" y="479"/>
                  </a:lnTo>
                  <a:cubicBezTo>
                    <a:pt x="27" y="513"/>
                    <a:pt x="57" y="538"/>
                    <a:pt x="91" y="534"/>
                  </a:cubicBezTo>
                  <a:lnTo>
                    <a:pt x="1785" y="379"/>
                  </a:lnTo>
                  <a:cubicBezTo>
                    <a:pt x="1819" y="376"/>
                    <a:pt x="1843" y="346"/>
                    <a:pt x="1840" y="31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4" name="Freeform: Shape 783">
              <a:extLst>
                <a:ext uri="{FF2B5EF4-FFF2-40B4-BE49-F238E27FC236}">
                  <a16:creationId xmlns:a16="http://schemas.microsoft.com/office/drawing/2014/main" id="{944306F4-80D5-45F8-B096-051CC7481B6B}"/>
                </a:ext>
              </a:extLst>
            </p:cNvPr>
            <p:cNvSpPr/>
            <p:nvPr/>
          </p:nvSpPr>
          <p:spPr>
            <a:xfrm>
              <a:off x="2916400" y="6891636"/>
              <a:ext cx="2318418" cy="6914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62" h="556">
                  <a:moveTo>
                    <a:pt x="1793" y="390"/>
                  </a:moveTo>
                  <a:close/>
                  <a:moveTo>
                    <a:pt x="1764" y="22"/>
                  </a:moveTo>
                  <a:cubicBezTo>
                    <a:pt x="1762" y="22"/>
                    <a:pt x="1760" y="22"/>
                    <a:pt x="1759" y="23"/>
                  </a:cubicBezTo>
                  <a:lnTo>
                    <a:pt x="69" y="177"/>
                  </a:lnTo>
                  <a:cubicBezTo>
                    <a:pt x="56" y="179"/>
                    <a:pt x="43" y="185"/>
                    <a:pt x="34" y="196"/>
                  </a:cubicBezTo>
                  <a:cubicBezTo>
                    <a:pt x="25" y="207"/>
                    <a:pt x="21" y="221"/>
                    <a:pt x="22" y="235"/>
                  </a:cubicBezTo>
                  <a:lnTo>
                    <a:pt x="45" y="487"/>
                  </a:lnTo>
                  <a:cubicBezTo>
                    <a:pt x="48" y="516"/>
                    <a:pt x="73" y="537"/>
                    <a:pt x="102" y="534"/>
                  </a:cubicBezTo>
                  <a:lnTo>
                    <a:pt x="1791" y="379"/>
                  </a:lnTo>
                  <a:cubicBezTo>
                    <a:pt x="1806" y="378"/>
                    <a:pt x="1818" y="371"/>
                    <a:pt x="1827" y="361"/>
                  </a:cubicBezTo>
                  <a:cubicBezTo>
                    <a:pt x="1836" y="350"/>
                    <a:pt x="1840" y="336"/>
                    <a:pt x="1839" y="322"/>
                  </a:cubicBezTo>
                  <a:lnTo>
                    <a:pt x="1816" y="70"/>
                  </a:lnTo>
                  <a:cubicBezTo>
                    <a:pt x="1815" y="56"/>
                    <a:pt x="1808" y="43"/>
                    <a:pt x="1797" y="34"/>
                  </a:cubicBezTo>
                  <a:cubicBezTo>
                    <a:pt x="1788" y="26"/>
                    <a:pt x="1776" y="22"/>
                    <a:pt x="1764" y="22"/>
                  </a:cubicBezTo>
                  <a:close/>
                  <a:moveTo>
                    <a:pt x="97" y="556"/>
                  </a:moveTo>
                  <a:cubicBezTo>
                    <a:pt x="80" y="556"/>
                    <a:pt x="63" y="551"/>
                    <a:pt x="50" y="539"/>
                  </a:cubicBezTo>
                  <a:cubicBezTo>
                    <a:pt x="34" y="527"/>
                    <a:pt x="25" y="509"/>
                    <a:pt x="23" y="489"/>
                  </a:cubicBezTo>
                  <a:lnTo>
                    <a:pt x="0" y="236"/>
                  </a:lnTo>
                  <a:cubicBezTo>
                    <a:pt x="-2" y="217"/>
                    <a:pt x="4" y="197"/>
                    <a:pt x="17" y="182"/>
                  </a:cubicBezTo>
                  <a:cubicBezTo>
                    <a:pt x="29" y="167"/>
                    <a:pt x="48" y="157"/>
                    <a:pt x="67" y="156"/>
                  </a:cubicBezTo>
                  <a:lnTo>
                    <a:pt x="1756" y="0"/>
                  </a:lnTo>
                  <a:cubicBezTo>
                    <a:pt x="1777" y="-1"/>
                    <a:pt x="1796" y="5"/>
                    <a:pt x="1811" y="18"/>
                  </a:cubicBezTo>
                  <a:cubicBezTo>
                    <a:pt x="1826" y="30"/>
                    <a:pt x="1836" y="48"/>
                    <a:pt x="1838" y="68"/>
                  </a:cubicBezTo>
                  <a:lnTo>
                    <a:pt x="1861" y="320"/>
                  </a:lnTo>
                  <a:cubicBezTo>
                    <a:pt x="1863" y="340"/>
                    <a:pt x="1857" y="360"/>
                    <a:pt x="1844" y="375"/>
                  </a:cubicBezTo>
                  <a:cubicBezTo>
                    <a:pt x="1831" y="390"/>
                    <a:pt x="1813" y="399"/>
                    <a:pt x="1793" y="401"/>
                  </a:cubicBezTo>
                  <a:lnTo>
                    <a:pt x="104" y="556"/>
                  </a:lnTo>
                  <a:cubicBezTo>
                    <a:pt x="102" y="556"/>
                    <a:pt x="100" y="556"/>
                    <a:pt x="97" y="55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5" name="Freeform: Shape 784">
              <a:extLst>
                <a:ext uri="{FF2B5EF4-FFF2-40B4-BE49-F238E27FC236}">
                  <a16:creationId xmlns:a16="http://schemas.microsoft.com/office/drawing/2014/main" id="{0EA95324-8F70-4238-94D4-ECF1F0E32D4C}"/>
                </a:ext>
              </a:extLst>
            </p:cNvPr>
            <p:cNvSpPr/>
            <p:nvPr/>
          </p:nvSpPr>
          <p:spPr>
            <a:xfrm>
              <a:off x="2375729" y="7459717"/>
              <a:ext cx="600472" cy="9044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3" h="727">
                  <a:moveTo>
                    <a:pt x="475" y="59"/>
                  </a:moveTo>
                  <a:lnTo>
                    <a:pt x="298" y="1"/>
                  </a:lnTo>
                  <a:cubicBezTo>
                    <a:pt x="293" y="-1"/>
                    <a:pt x="287" y="1"/>
                    <a:pt x="285" y="6"/>
                  </a:cubicBezTo>
                  <a:lnTo>
                    <a:pt x="1" y="577"/>
                  </a:lnTo>
                  <a:cubicBezTo>
                    <a:pt x="-1" y="581"/>
                    <a:pt x="0" y="586"/>
                    <a:pt x="3" y="590"/>
                  </a:cubicBezTo>
                  <a:cubicBezTo>
                    <a:pt x="7" y="593"/>
                    <a:pt x="12" y="594"/>
                    <a:pt x="16" y="591"/>
                  </a:cubicBezTo>
                  <a:lnTo>
                    <a:pt x="244" y="487"/>
                  </a:lnTo>
                  <a:lnTo>
                    <a:pt x="391" y="722"/>
                  </a:lnTo>
                  <a:cubicBezTo>
                    <a:pt x="393" y="725"/>
                    <a:pt x="397" y="727"/>
                    <a:pt x="400" y="727"/>
                  </a:cubicBezTo>
                  <a:cubicBezTo>
                    <a:pt x="401" y="727"/>
                    <a:pt x="402" y="727"/>
                    <a:pt x="403" y="727"/>
                  </a:cubicBezTo>
                  <a:cubicBezTo>
                    <a:pt x="407" y="726"/>
                    <a:pt x="411" y="722"/>
                    <a:pt x="411" y="717"/>
                  </a:cubicBezTo>
                  <a:lnTo>
                    <a:pt x="483" y="71"/>
                  </a:lnTo>
                  <a:cubicBezTo>
                    <a:pt x="483" y="66"/>
                    <a:pt x="480" y="61"/>
                    <a:pt x="475" y="5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6" name="Freeform: Shape 785">
              <a:extLst>
                <a:ext uri="{FF2B5EF4-FFF2-40B4-BE49-F238E27FC236}">
                  <a16:creationId xmlns:a16="http://schemas.microsoft.com/office/drawing/2014/main" id="{37F564DD-BFE9-41C7-B41D-244BDE53BED9}"/>
                </a:ext>
              </a:extLst>
            </p:cNvPr>
            <p:cNvSpPr/>
            <p:nvPr/>
          </p:nvSpPr>
          <p:spPr>
            <a:xfrm>
              <a:off x="2996134" y="7414869"/>
              <a:ext cx="706364" cy="9144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8" h="735">
                  <a:moveTo>
                    <a:pt x="566" y="514"/>
                  </a:moveTo>
                  <a:lnTo>
                    <a:pt x="183" y="4"/>
                  </a:lnTo>
                  <a:cubicBezTo>
                    <a:pt x="180" y="0"/>
                    <a:pt x="174" y="-1"/>
                    <a:pt x="169" y="1"/>
                  </a:cubicBezTo>
                  <a:lnTo>
                    <a:pt x="6" y="92"/>
                  </a:lnTo>
                  <a:cubicBezTo>
                    <a:pt x="2" y="94"/>
                    <a:pt x="-1" y="100"/>
                    <a:pt x="1" y="105"/>
                  </a:cubicBezTo>
                  <a:lnTo>
                    <a:pt x="189" y="727"/>
                  </a:lnTo>
                  <a:cubicBezTo>
                    <a:pt x="190" y="732"/>
                    <a:pt x="194" y="735"/>
                    <a:pt x="198" y="735"/>
                  </a:cubicBezTo>
                  <a:cubicBezTo>
                    <a:pt x="199" y="735"/>
                    <a:pt x="199" y="735"/>
                    <a:pt x="199" y="735"/>
                  </a:cubicBezTo>
                  <a:cubicBezTo>
                    <a:pt x="204" y="735"/>
                    <a:pt x="208" y="732"/>
                    <a:pt x="210" y="728"/>
                  </a:cubicBezTo>
                  <a:lnTo>
                    <a:pt x="311" y="470"/>
                  </a:lnTo>
                  <a:lnTo>
                    <a:pt x="554" y="532"/>
                  </a:lnTo>
                  <a:cubicBezTo>
                    <a:pt x="559" y="533"/>
                    <a:pt x="564" y="531"/>
                    <a:pt x="567" y="527"/>
                  </a:cubicBezTo>
                  <a:cubicBezTo>
                    <a:pt x="569" y="523"/>
                    <a:pt x="569" y="518"/>
                    <a:pt x="566" y="51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7" name="Freeform: Shape 786">
              <a:extLst>
                <a:ext uri="{FF2B5EF4-FFF2-40B4-BE49-F238E27FC236}">
                  <a16:creationId xmlns:a16="http://schemas.microsoft.com/office/drawing/2014/main" id="{4C15D229-FE2F-4D52-BD6D-974837A20DB6}"/>
                </a:ext>
              </a:extLst>
            </p:cNvPr>
            <p:cNvSpPr/>
            <p:nvPr/>
          </p:nvSpPr>
          <p:spPr>
            <a:xfrm>
              <a:off x="2474147" y="6732175"/>
              <a:ext cx="1014075" cy="1012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5" h="814">
                  <a:moveTo>
                    <a:pt x="815" y="369"/>
                  </a:moveTo>
                  <a:lnTo>
                    <a:pt x="703" y="457"/>
                  </a:lnTo>
                  <a:lnTo>
                    <a:pt x="779" y="578"/>
                  </a:lnTo>
                  <a:lnTo>
                    <a:pt x="638" y="598"/>
                  </a:lnTo>
                  <a:lnTo>
                    <a:pt x="644" y="741"/>
                  </a:lnTo>
                  <a:lnTo>
                    <a:pt x="511" y="687"/>
                  </a:lnTo>
                  <a:lnTo>
                    <a:pt x="445" y="814"/>
                  </a:lnTo>
                  <a:lnTo>
                    <a:pt x="358" y="701"/>
                  </a:lnTo>
                  <a:lnTo>
                    <a:pt x="237" y="778"/>
                  </a:lnTo>
                  <a:lnTo>
                    <a:pt x="217" y="637"/>
                  </a:lnTo>
                  <a:lnTo>
                    <a:pt x="74" y="643"/>
                  </a:lnTo>
                  <a:lnTo>
                    <a:pt x="128" y="511"/>
                  </a:lnTo>
                  <a:lnTo>
                    <a:pt x="0" y="444"/>
                  </a:lnTo>
                  <a:lnTo>
                    <a:pt x="113" y="357"/>
                  </a:lnTo>
                  <a:lnTo>
                    <a:pt x="37" y="235"/>
                  </a:lnTo>
                  <a:lnTo>
                    <a:pt x="178" y="216"/>
                  </a:lnTo>
                  <a:lnTo>
                    <a:pt x="172" y="73"/>
                  </a:lnTo>
                  <a:lnTo>
                    <a:pt x="304" y="127"/>
                  </a:lnTo>
                  <a:lnTo>
                    <a:pt x="370" y="0"/>
                  </a:lnTo>
                  <a:lnTo>
                    <a:pt x="458" y="112"/>
                  </a:lnTo>
                  <a:lnTo>
                    <a:pt x="579" y="35"/>
                  </a:lnTo>
                  <a:lnTo>
                    <a:pt x="599" y="177"/>
                  </a:lnTo>
                  <a:lnTo>
                    <a:pt x="742" y="170"/>
                  </a:lnTo>
                  <a:lnTo>
                    <a:pt x="688" y="303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8" name="Freeform: Shape 787">
              <a:extLst>
                <a:ext uri="{FF2B5EF4-FFF2-40B4-BE49-F238E27FC236}">
                  <a16:creationId xmlns:a16="http://schemas.microsoft.com/office/drawing/2014/main" id="{5EEB6B0F-38D4-4D41-B264-299A5953EE22}"/>
                </a:ext>
              </a:extLst>
            </p:cNvPr>
            <p:cNvSpPr/>
            <p:nvPr/>
          </p:nvSpPr>
          <p:spPr>
            <a:xfrm>
              <a:off x="2460440" y="6717226"/>
              <a:ext cx="1041482" cy="10402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7" h="836">
                  <a:moveTo>
                    <a:pt x="368" y="701"/>
                  </a:moveTo>
                  <a:cubicBezTo>
                    <a:pt x="371" y="701"/>
                    <a:pt x="375" y="703"/>
                    <a:pt x="377" y="706"/>
                  </a:cubicBezTo>
                  <a:lnTo>
                    <a:pt x="454" y="805"/>
                  </a:lnTo>
                  <a:lnTo>
                    <a:pt x="512" y="693"/>
                  </a:lnTo>
                  <a:cubicBezTo>
                    <a:pt x="515" y="688"/>
                    <a:pt x="521" y="686"/>
                    <a:pt x="526" y="688"/>
                  </a:cubicBezTo>
                  <a:lnTo>
                    <a:pt x="643" y="735"/>
                  </a:lnTo>
                  <a:lnTo>
                    <a:pt x="638" y="610"/>
                  </a:lnTo>
                  <a:cubicBezTo>
                    <a:pt x="637" y="604"/>
                    <a:pt x="641" y="599"/>
                    <a:pt x="647" y="598"/>
                  </a:cubicBezTo>
                  <a:lnTo>
                    <a:pt x="772" y="581"/>
                  </a:lnTo>
                  <a:lnTo>
                    <a:pt x="704" y="474"/>
                  </a:lnTo>
                  <a:cubicBezTo>
                    <a:pt x="701" y="470"/>
                    <a:pt x="702" y="463"/>
                    <a:pt x="707" y="460"/>
                  </a:cubicBezTo>
                  <a:lnTo>
                    <a:pt x="806" y="382"/>
                  </a:lnTo>
                  <a:lnTo>
                    <a:pt x="694" y="324"/>
                  </a:lnTo>
                  <a:cubicBezTo>
                    <a:pt x="689" y="322"/>
                    <a:pt x="687" y="316"/>
                    <a:pt x="689" y="311"/>
                  </a:cubicBezTo>
                  <a:lnTo>
                    <a:pt x="736" y="194"/>
                  </a:lnTo>
                  <a:lnTo>
                    <a:pt x="611" y="199"/>
                  </a:lnTo>
                  <a:cubicBezTo>
                    <a:pt x="605" y="199"/>
                    <a:pt x="600" y="196"/>
                    <a:pt x="599" y="190"/>
                  </a:cubicBezTo>
                  <a:lnTo>
                    <a:pt x="581" y="65"/>
                  </a:lnTo>
                  <a:lnTo>
                    <a:pt x="475" y="133"/>
                  </a:lnTo>
                  <a:cubicBezTo>
                    <a:pt x="471" y="136"/>
                    <a:pt x="465" y="134"/>
                    <a:pt x="461" y="130"/>
                  </a:cubicBezTo>
                  <a:lnTo>
                    <a:pt x="383" y="31"/>
                  </a:lnTo>
                  <a:lnTo>
                    <a:pt x="325" y="142"/>
                  </a:lnTo>
                  <a:cubicBezTo>
                    <a:pt x="323" y="148"/>
                    <a:pt x="317" y="150"/>
                    <a:pt x="311" y="148"/>
                  </a:cubicBezTo>
                  <a:lnTo>
                    <a:pt x="195" y="101"/>
                  </a:lnTo>
                  <a:lnTo>
                    <a:pt x="200" y="226"/>
                  </a:lnTo>
                  <a:cubicBezTo>
                    <a:pt x="200" y="232"/>
                    <a:pt x="196" y="237"/>
                    <a:pt x="191" y="238"/>
                  </a:cubicBezTo>
                  <a:lnTo>
                    <a:pt x="66" y="255"/>
                  </a:lnTo>
                  <a:lnTo>
                    <a:pt x="134" y="361"/>
                  </a:lnTo>
                  <a:cubicBezTo>
                    <a:pt x="137" y="366"/>
                    <a:pt x="135" y="372"/>
                    <a:pt x="131" y="376"/>
                  </a:cubicBezTo>
                  <a:lnTo>
                    <a:pt x="32" y="454"/>
                  </a:lnTo>
                  <a:lnTo>
                    <a:pt x="143" y="512"/>
                  </a:lnTo>
                  <a:cubicBezTo>
                    <a:pt x="149" y="514"/>
                    <a:pt x="151" y="520"/>
                    <a:pt x="149" y="525"/>
                  </a:cubicBezTo>
                  <a:lnTo>
                    <a:pt x="101" y="642"/>
                  </a:lnTo>
                  <a:lnTo>
                    <a:pt x="227" y="637"/>
                  </a:lnTo>
                  <a:cubicBezTo>
                    <a:pt x="233" y="637"/>
                    <a:pt x="238" y="640"/>
                    <a:pt x="239" y="646"/>
                  </a:cubicBezTo>
                  <a:lnTo>
                    <a:pt x="256" y="771"/>
                  </a:lnTo>
                  <a:lnTo>
                    <a:pt x="363" y="703"/>
                  </a:lnTo>
                  <a:cubicBezTo>
                    <a:pt x="364" y="702"/>
                    <a:pt x="366" y="701"/>
                    <a:pt x="368" y="701"/>
                  </a:cubicBezTo>
                  <a:close/>
                  <a:moveTo>
                    <a:pt x="456" y="836"/>
                  </a:moveTo>
                  <a:cubicBezTo>
                    <a:pt x="453" y="836"/>
                    <a:pt x="450" y="835"/>
                    <a:pt x="447" y="832"/>
                  </a:cubicBezTo>
                  <a:lnTo>
                    <a:pt x="365" y="727"/>
                  </a:lnTo>
                  <a:lnTo>
                    <a:pt x="254" y="799"/>
                  </a:lnTo>
                  <a:cubicBezTo>
                    <a:pt x="250" y="800"/>
                    <a:pt x="246" y="801"/>
                    <a:pt x="243" y="799"/>
                  </a:cubicBezTo>
                  <a:cubicBezTo>
                    <a:pt x="239" y="798"/>
                    <a:pt x="237" y="794"/>
                    <a:pt x="237" y="791"/>
                  </a:cubicBezTo>
                  <a:lnTo>
                    <a:pt x="218" y="659"/>
                  </a:lnTo>
                  <a:lnTo>
                    <a:pt x="85" y="665"/>
                  </a:lnTo>
                  <a:cubicBezTo>
                    <a:pt x="82" y="665"/>
                    <a:pt x="78" y="663"/>
                    <a:pt x="76" y="661"/>
                  </a:cubicBezTo>
                  <a:cubicBezTo>
                    <a:pt x="74" y="657"/>
                    <a:pt x="73" y="653"/>
                    <a:pt x="74" y="650"/>
                  </a:cubicBezTo>
                  <a:lnTo>
                    <a:pt x="124" y="526"/>
                  </a:lnTo>
                  <a:lnTo>
                    <a:pt x="7" y="465"/>
                  </a:lnTo>
                  <a:cubicBezTo>
                    <a:pt x="3" y="463"/>
                    <a:pt x="1" y="460"/>
                    <a:pt x="0" y="456"/>
                  </a:cubicBezTo>
                  <a:cubicBezTo>
                    <a:pt x="0" y="452"/>
                    <a:pt x="2" y="449"/>
                    <a:pt x="5" y="446"/>
                  </a:cubicBezTo>
                  <a:lnTo>
                    <a:pt x="110" y="364"/>
                  </a:lnTo>
                  <a:lnTo>
                    <a:pt x="38" y="253"/>
                  </a:lnTo>
                  <a:cubicBezTo>
                    <a:pt x="36" y="249"/>
                    <a:pt x="36" y="245"/>
                    <a:pt x="38" y="242"/>
                  </a:cubicBezTo>
                  <a:cubicBezTo>
                    <a:pt x="39" y="238"/>
                    <a:pt x="42" y="236"/>
                    <a:pt x="46" y="235"/>
                  </a:cubicBezTo>
                  <a:lnTo>
                    <a:pt x="178" y="217"/>
                  </a:lnTo>
                  <a:lnTo>
                    <a:pt x="172" y="84"/>
                  </a:lnTo>
                  <a:cubicBezTo>
                    <a:pt x="172" y="81"/>
                    <a:pt x="174" y="77"/>
                    <a:pt x="176" y="75"/>
                  </a:cubicBezTo>
                  <a:cubicBezTo>
                    <a:pt x="180" y="73"/>
                    <a:pt x="183" y="72"/>
                    <a:pt x="187" y="74"/>
                  </a:cubicBezTo>
                  <a:lnTo>
                    <a:pt x="311" y="123"/>
                  </a:lnTo>
                  <a:lnTo>
                    <a:pt x="371" y="6"/>
                  </a:lnTo>
                  <a:cubicBezTo>
                    <a:pt x="373" y="2"/>
                    <a:pt x="376" y="0"/>
                    <a:pt x="381" y="0"/>
                  </a:cubicBezTo>
                  <a:cubicBezTo>
                    <a:pt x="384" y="-1"/>
                    <a:pt x="388" y="1"/>
                    <a:pt x="390" y="3"/>
                  </a:cubicBezTo>
                  <a:lnTo>
                    <a:pt x="472" y="109"/>
                  </a:lnTo>
                  <a:lnTo>
                    <a:pt x="584" y="37"/>
                  </a:lnTo>
                  <a:cubicBezTo>
                    <a:pt x="588" y="35"/>
                    <a:pt x="591" y="35"/>
                    <a:pt x="595" y="37"/>
                  </a:cubicBezTo>
                  <a:cubicBezTo>
                    <a:pt x="599" y="38"/>
                    <a:pt x="600" y="41"/>
                    <a:pt x="601" y="45"/>
                  </a:cubicBezTo>
                  <a:lnTo>
                    <a:pt x="619" y="177"/>
                  </a:lnTo>
                  <a:lnTo>
                    <a:pt x="753" y="170"/>
                  </a:lnTo>
                  <a:cubicBezTo>
                    <a:pt x="756" y="170"/>
                    <a:pt x="760" y="172"/>
                    <a:pt x="762" y="175"/>
                  </a:cubicBezTo>
                  <a:cubicBezTo>
                    <a:pt x="764" y="179"/>
                    <a:pt x="765" y="182"/>
                    <a:pt x="763" y="186"/>
                  </a:cubicBezTo>
                  <a:lnTo>
                    <a:pt x="714" y="309"/>
                  </a:lnTo>
                  <a:lnTo>
                    <a:pt x="831" y="370"/>
                  </a:lnTo>
                  <a:cubicBezTo>
                    <a:pt x="835" y="372"/>
                    <a:pt x="837" y="376"/>
                    <a:pt x="837" y="380"/>
                  </a:cubicBezTo>
                  <a:cubicBezTo>
                    <a:pt x="838" y="383"/>
                    <a:pt x="836" y="387"/>
                    <a:pt x="833" y="390"/>
                  </a:cubicBezTo>
                  <a:lnTo>
                    <a:pt x="728" y="471"/>
                  </a:lnTo>
                  <a:lnTo>
                    <a:pt x="800" y="583"/>
                  </a:lnTo>
                  <a:cubicBezTo>
                    <a:pt x="801" y="586"/>
                    <a:pt x="802" y="591"/>
                    <a:pt x="800" y="594"/>
                  </a:cubicBezTo>
                  <a:cubicBezTo>
                    <a:pt x="799" y="598"/>
                    <a:pt x="795" y="600"/>
                    <a:pt x="792" y="600"/>
                  </a:cubicBezTo>
                  <a:lnTo>
                    <a:pt x="660" y="618"/>
                  </a:lnTo>
                  <a:lnTo>
                    <a:pt x="666" y="752"/>
                  </a:lnTo>
                  <a:cubicBezTo>
                    <a:pt x="666" y="755"/>
                    <a:pt x="664" y="759"/>
                    <a:pt x="662" y="761"/>
                  </a:cubicBezTo>
                  <a:cubicBezTo>
                    <a:pt x="658" y="763"/>
                    <a:pt x="654" y="764"/>
                    <a:pt x="651" y="762"/>
                  </a:cubicBezTo>
                  <a:lnTo>
                    <a:pt x="527" y="712"/>
                  </a:lnTo>
                  <a:lnTo>
                    <a:pt x="466" y="830"/>
                  </a:lnTo>
                  <a:cubicBezTo>
                    <a:pt x="465" y="834"/>
                    <a:pt x="461" y="836"/>
                    <a:pt x="457" y="83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89" name="Freeform: Shape 788">
              <a:extLst>
                <a:ext uri="{FF2B5EF4-FFF2-40B4-BE49-F238E27FC236}">
                  <a16:creationId xmlns:a16="http://schemas.microsoft.com/office/drawing/2014/main" id="{CFB6B323-C559-44AA-961F-04172FD70470}"/>
                </a:ext>
              </a:extLst>
            </p:cNvPr>
            <p:cNvSpPr/>
            <p:nvPr/>
          </p:nvSpPr>
          <p:spPr>
            <a:xfrm>
              <a:off x="2677211" y="6933993"/>
              <a:ext cx="609192" cy="6091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0" h="490">
                  <a:moveTo>
                    <a:pt x="489" y="223"/>
                  </a:moveTo>
                  <a:cubicBezTo>
                    <a:pt x="501" y="357"/>
                    <a:pt x="402" y="476"/>
                    <a:pt x="267" y="489"/>
                  </a:cubicBezTo>
                  <a:cubicBezTo>
                    <a:pt x="133" y="501"/>
                    <a:pt x="13" y="402"/>
                    <a:pt x="1" y="267"/>
                  </a:cubicBezTo>
                  <a:cubicBezTo>
                    <a:pt x="-11" y="133"/>
                    <a:pt x="88" y="13"/>
                    <a:pt x="223" y="1"/>
                  </a:cubicBezTo>
                  <a:cubicBezTo>
                    <a:pt x="357" y="-11"/>
                    <a:pt x="476" y="88"/>
                    <a:pt x="489" y="22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0" name="Freeform: Shape 789">
              <a:extLst>
                <a:ext uri="{FF2B5EF4-FFF2-40B4-BE49-F238E27FC236}">
                  <a16:creationId xmlns:a16="http://schemas.microsoft.com/office/drawing/2014/main" id="{46BC4895-17DB-4168-89CB-E3B8F81ACFA0}"/>
                </a:ext>
              </a:extLst>
            </p:cNvPr>
            <p:cNvSpPr/>
            <p:nvPr/>
          </p:nvSpPr>
          <p:spPr>
            <a:xfrm>
              <a:off x="2663507" y="6919044"/>
              <a:ext cx="636600" cy="6353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2" h="511">
                  <a:moveTo>
                    <a:pt x="256" y="23"/>
                  </a:moveTo>
                  <a:cubicBezTo>
                    <a:pt x="249" y="23"/>
                    <a:pt x="242" y="23"/>
                    <a:pt x="234" y="23"/>
                  </a:cubicBezTo>
                  <a:cubicBezTo>
                    <a:pt x="106" y="35"/>
                    <a:pt x="12" y="149"/>
                    <a:pt x="23" y="277"/>
                  </a:cubicBezTo>
                  <a:cubicBezTo>
                    <a:pt x="35" y="405"/>
                    <a:pt x="149" y="500"/>
                    <a:pt x="277" y="489"/>
                  </a:cubicBezTo>
                  <a:cubicBezTo>
                    <a:pt x="339" y="483"/>
                    <a:pt x="396" y="453"/>
                    <a:pt x="436" y="405"/>
                  </a:cubicBezTo>
                  <a:cubicBezTo>
                    <a:pt x="475" y="357"/>
                    <a:pt x="494" y="297"/>
                    <a:pt x="489" y="235"/>
                  </a:cubicBezTo>
                  <a:cubicBezTo>
                    <a:pt x="483" y="172"/>
                    <a:pt x="453" y="116"/>
                    <a:pt x="406" y="76"/>
                  </a:cubicBezTo>
                  <a:cubicBezTo>
                    <a:pt x="363" y="41"/>
                    <a:pt x="311" y="23"/>
                    <a:pt x="256" y="23"/>
                  </a:cubicBezTo>
                  <a:close/>
                  <a:moveTo>
                    <a:pt x="256" y="511"/>
                  </a:moveTo>
                  <a:cubicBezTo>
                    <a:pt x="126" y="511"/>
                    <a:pt x="13" y="412"/>
                    <a:pt x="1" y="280"/>
                  </a:cubicBezTo>
                  <a:cubicBezTo>
                    <a:pt x="-12" y="139"/>
                    <a:pt x="92" y="14"/>
                    <a:pt x="232" y="1"/>
                  </a:cubicBezTo>
                  <a:cubicBezTo>
                    <a:pt x="300" y="-5"/>
                    <a:pt x="367" y="16"/>
                    <a:pt x="420" y="59"/>
                  </a:cubicBezTo>
                  <a:cubicBezTo>
                    <a:pt x="472" y="103"/>
                    <a:pt x="504" y="165"/>
                    <a:pt x="511" y="232"/>
                  </a:cubicBezTo>
                  <a:cubicBezTo>
                    <a:pt x="517" y="300"/>
                    <a:pt x="496" y="367"/>
                    <a:pt x="453" y="420"/>
                  </a:cubicBezTo>
                  <a:cubicBezTo>
                    <a:pt x="409" y="472"/>
                    <a:pt x="347" y="504"/>
                    <a:pt x="280" y="511"/>
                  </a:cubicBezTo>
                  <a:cubicBezTo>
                    <a:pt x="271" y="511"/>
                    <a:pt x="264" y="511"/>
                    <a:pt x="256" y="5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1" name="Freeform: Shape 790">
              <a:extLst>
                <a:ext uri="{FF2B5EF4-FFF2-40B4-BE49-F238E27FC236}">
                  <a16:creationId xmlns:a16="http://schemas.microsoft.com/office/drawing/2014/main" id="{E9ABC3C2-A6F3-46C5-A09B-AA940ACCA5BE}"/>
                </a:ext>
              </a:extLst>
            </p:cNvPr>
            <p:cNvSpPr/>
            <p:nvPr/>
          </p:nvSpPr>
          <p:spPr>
            <a:xfrm>
              <a:off x="2832935" y="7094700"/>
              <a:ext cx="291515" cy="2927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5" h="236">
                  <a:moveTo>
                    <a:pt x="232" y="91"/>
                  </a:moveTo>
                  <a:cubicBezTo>
                    <a:pt x="235" y="87"/>
                    <a:pt x="236" y="81"/>
                    <a:pt x="234" y="76"/>
                  </a:cubicBezTo>
                  <a:cubicBezTo>
                    <a:pt x="232" y="71"/>
                    <a:pt x="227" y="67"/>
                    <a:pt x="221" y="67"/>
                  </a:cubicBezTo>
                  <a:lnTo>
                    <a:pt x="159" y="63"/>
                  </a:lnTo>
                  <a:cubicBezTo>
                    <a:pt x="158" y="63"/>
                    <a:pt x="156" y="63"/>
                    <a:pt x="156" y="61"/>
                  </a:cubicBezTo>
                  <a:lnTo>
                    <a:pt x="123" y="7"/>
                  </a:lnTo>
                  <a:cubicBezTo>
                    <a:pt x="120" y="2"/>
                    <a:pt x="115" y="-1"/>
                    <a:pt x="109" y="0"/>
                  </a:cubicBezTo>
                  <a:cubicBezTo>
                    <a:pt x="104" y="0"/>
                    <a:pt x="99" y="4"/>
                    <a:pt x="97" y="9"/>
                  </a:cubicBezTo>
                  <a:lnTo>
                    <a:pt x="75" y="69"/>
                  </a:lnTo>
                  <a:cubicBezTo>
                    <a:pt x="74" y="70"/>
                    <a:pt x="73" y="71"/>
                    <a:pt x="72" y="71"/>
                  </a:cubicBezTo>
                  <a:lnTo>
                    <a:pt x="12" y="86"/>
                  </a:lnTo>
                  <a:cubicBezTo>
                    <a:pt x="6" y="87"/>
                    <a:pt x="2" y="91"/>
                    <a:pt x="1" y="97"/>
                  </a:cubicBezTo>
                  <a:cubicBezTo>
                    <a:pt x="-1" y="102"/>
                    <a:pt x="2" y="108"/>
                    <a:pt x="6" y="112"/>
                  </a:cubicBezTo>
                  <a:lnTo>
                    <a:pt x="55" y="152"/>
                  </a:lnTo>
                  <a:cubicBezTo>
                    <a:pt x="55" y="153"/>
                    <a:pt x="56" y="154"/>
                    <a:pt x="56" y="156"/>
                  </a:cubicBezTo>
                  <a:lnTo>
                    <a:pt x="51" y="220"/>
                  </a:lnTo>
                  <a:cubicBezTo>
                    <a:pt x="51" y="226"/>
                    <a:pt x="54" y="231"/>
                    <a:pt x="59" y="234"/>
                  </a:cubicBezTo>
                  <a:cubicBezTo>
                    <a:pt x="61" y="235"/>
                    <a:pt x="64" y="236"/>
                    <a:pt x="66" y="236"/>
                  </a:cubicBezTo>
                  <a:cubicBezTo>
                    <a:pt x="69" y="236"/>
                    <a:pt x="72" y="235"/>
                    <a:pt x="74" y="233"/>
                  </a:cubicBezTo>
                  <a:lnTo>
                    <a:pt x="126" y="199"/>
                  </a:lnTo>
                  <a:cubicBezTo>
                    <a:pt x="127" y="198"/>
                    <a:pt x="128" y="198"/>
                    <a:pt x="129" y="198"/>
                  </a:cubicBezTo>
                  <a:lnTo>
                    <a:pt x="186" y="223"/>
                  </a:lnTo>
                  <a:cubicBezTo>
                    <a:pt x="192" y="225"/>
                    <a:pt x="197" y="225"/>
                    <a:pt x="202" y="220"/>
                  </a:cubicBezTo>
                  <a:cubicBezTo>
                    <a:pt x="207" y="217"/>
                    <a:pt x="208" y="211"/>
                    <a:pt x="207" y="206"/>
                  </a:cubicBezTo>
                  <a:lnTo>
                    <a:pt x="190" y="143"/>
                  </a:lnTo>
                  <a:cubicBezTo>
                    <a:pt x="190" y="142"/>
                    <a:pt x="190" y="141"/>
                    <a:pt x="191" y="1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2" name="Freeform: Shape 791">
              <a:extLst>
                <a:ext uri="{FF2B5EF4-FFF2-40B4-BE49-F238E27FC236}">
                  <a16:creationId xmlns:a16="http://schemas.microsoft.com/office/drawing/2014/main" id="{2A0F1D01-4808-4CBF-A771-4FBEFDBC62AC}"/>
                </a:ext>
              </a:extLst>
            </p:cNvPr>
            <p:cNvSpPr/>
            <p:nvPr/>
          </p:nvSpPr>
          <p:spPr>
            <a:xfrm>
              <a:off x="3511891" y="7083929"/>
              <a:ext cx="1507409" cy="323460"/>
            </a:xfrm>
            <a:custGeom>
              <a:avLst/>
              <a:gdLst>
                <a:gd name="connsiteX0" fmla="*/ 309618 w 1507409"/>
                <a:gd name="connsiteY0" fmla="*/ 137583 h 323460"/>
                <a:gd name="connsiteX1" fmla="*/ 251393 w 1507409"/>
                <a:gd name="connsiteY1" fmla="*/ 205701 h 323460"/>
                <a:gd name="connsiteX2" fmla="*/ 320767 w 1507409"/>
                <a:gd name="connsiteY2" fmla="*/ 261434 h 323460"/>
                <a:gd name="connsiteX3" fmla="*/ 380231 w 1507409"/>
                <a:gd name="connsiteY3" fmla="*/ 194554 h 323460"/>
                <a:gd name="connsiteX4" fmla="*/ 309618 w 1507409"/>
                <a:gd name="connsiteY4" fmla="*/ 137583 h 323460"/>
                <a:gd name="connsiteX5" fmla="*/ 191852 w 1507409"/>
                <a:gd name="connsiteY5" fmla="*/ 110430 h 323460"/>
                <a:gd name="connsiteX6" fmla="*/ 139866 w 1507409"/>
                <a:gd name="connsiteY6" fmla="*/ 319745 h 323460"/>
                <a:gd name="connsiteX7" fmla="*/ 87880 w 1507409"/>
                <a:gd name="connsiteY7" fmla="*/ 323460 h 323460"/>
                <a:gd name="connsiteX8" fmla="*/ 0 w 1507409"/>
                <a:gd name="connsiteY8" fmla="*/ 127770 h 323460"/>
                <a:gd name="connsiteX9" fmla="*/ 48272 w 1507409"/>
                <a:gd name="connsiteY9" fmla="*/ 122816 h 323460"/>
                <a:gd name="connsiteX10" fmla="*/ 108922 w 1507409"/>
                <a:gd name="connsiteY10" fmla="*/ 260294 h 323460"/>
                <a:gd name="connsiteX11" fmla="*/ 144817 w 1507409"/>
                <a:gd name="connsiteY11" fmla="*/ 114146 h 323460"/>
                <a:gd name="connsiteX12" fmla="*/ 305901 w 1507409"/>
                <a:gd name="connsiteY12" fmla="*/ 94235 h 323460"/>
                <a:gd name="connsiteX13" fmla="*/ 426068 w 1507409"/>
                <a:gd name="connsiteY13" fmla="*/ 189600 h 323460"/>
                <a:gd name="connsiteX14" fmla="*/ 324484 w 1507409"/>
                <a:gd name="connsiteY14" fmla="*/ 304782 h 323460"/>
                <a:gd name="connsiteX15" fmla="*/ 205556 w 1507409"/>
                <a:gd name="connsiteY15" fmla="*/ 209417 h 323460"/>
                <a:gd name="connsiteX16" fmla="*/ 305901 w 1507409"/>
                <a:gd name="connsiteY16" fmla="*/ 94235 h 323460"/>
                <a:gd name="connsiteX17" fmla="*/ 625465 w 1507409"/>
                <a:gd name="connsiteY17" fmla="*/ 69323 h 323460"/>
                <a:gd name="connsiteX18" fmla="*/ 637843 w 1507409"/>
                <a:gd name="connsiteY18" fmla="*/ 195672 h 323460"/>
                <a:gd name="connsiteX19" fmla="*/ 553672 w 1507409"/>
                <a:gd name="connsiteY19" fmla="*/ 286099 h 323460"/>
                <a:gd name="connsiteX20" fmla="*/ 455885 w 1507409"/>
                <a:gd name="connsiteY20" fmla="*/ 213014 h 323460"/>
                <a:gd name="connsiteX21" fmla="*/ 444745 w 1507409"/>
                <a:gd name="connsiteY21" fmla="*/ 86665 h 323460"/>
                <a:gd name="connsiteX22" fmla="*/ 491782 w 1507409"/>
                <a:gd name="connsiteY22" fmla="*/ 82949 h 323460"/>
                <a:gd name="connsiteX23" fmla="*/ 502922 w 1507409"/>
                <a:gd name="connsiteY23" fmla="*/ 208059 h 323460"/>
                <a:gd name="connsiteX24" fmla="*/ 551196 w 1507409"/>
                <a:gd name="connsiteY24" fmla="*/ 248937 h 323460"/>
                <a:gd name="connsiteX25" fmla="*/ 590806 w 1507409"/>
                <a:gd name="connsiteY25" fmla="*/ 199388 h 323460"/>
                <a:gd name="connsiteX26" fmla="*/ 579666 w 1507409"/>
                <a:gd name="connsiteY26" fmla="*/ 74278 h 323460"/>
                <a:gd name="connsiteX27" fmla="*/ 761835 w 1507409"/>
                <a:gd name="connsiteY27" fmla="*/ 55619 h 323460"/>
                <a:gd name="connsiteX28" fmla="*/ 860901 w 1507409"/>
                <a:gd name="connsiteY28" fmla="*/ 98959 h 323460"/>
                <a:gd name="connsiteX29" fmla="*/ 822513 w 1507409"/>
                <a:gd name="connsiteY29" fmla="*/ 121249 h 323460"/>
                <a:gd name="connsiteX30" fmla="*/ 765550 w 1507409"/>
                <a:gd name="connsiteY30" fmla="*/ 97721 h 323460"/>
                <a:gd name="connsiteX31" fmla="*/ 708587 w 1507409"/>
                <a:gd name="connsiteY31" fmla="*/ 163350 h 323460"/>
                <a:gd name="connsiteX32" fmla="*/ 776695 w 1507409"/>
                <a:gd name="connsiteY32" fmla="*/ 217835 h 323460"/>
                <a:gd name="connsiteX33" fmla="*/ 829943 w 1507409"/>
                <a:gd name="connsiteY33" fmla="*/ 181925 h 323460"/>
                <a:gd name="connsiteX34" fmla="*/ 870808 w 1507409"/>
                <a:gd name="connsiteY34" fmla="*/ 196784 h 323460"/>
                <a:gd name="connsiteX35" fmla="*/ 780410 w 1507409"/>
                <a:gd name="connsiteY35" fmla="*/ 259937 h 323460"/>
                <a:gd name="connsiteX36" fmla="*/ 664007 w 1507409"/>
                <a:gd name="connsiteY36" fmla="*/ 168304 h 323460"/>
                <a:gd name="connsiteX37" fmla="*/ 761835 w 1507409"/>
                <a:gd name="connsiteY37" fmla="*/ 55619 h 323460"/>
                <a:gd name="connsiteX38" fmla="*/ 1394746 w 1507409"/>
                <a:gd name="connsiteY38" fmla="*/ 35475 h 323460"/>
                <a:gd name="connsiteX39" fmla="*/ 1358843 w 1507409"/>
                <a:gd name="connsiteY39" fmla="*/ 39191 h 323460"/>
                <a:gd name="connsiteX40" fmla="*/ 1365033 w 1507409"/>
                <a:gd name="connsiteY40" fmla="*/ 99877 h 323460"/>
                <a:gd name="connsiteX41" fmla="*/ 1400936 w 1507409"/>
                <a:gd name="connsiteY41" fmla="*/ 96162 h 323460"/>
                <a:gd name="connsiteX42" fmla="*/ 1439316 w 1507409"/>
                <a:gd name="connsiteY42" fmla="*/ 62722 h 323460"/>
                <a:gd name="connsiteX43" fmla="*/ 1394746 w 1507409"/>
                <a:gd name="connsiteY43" fmla="*/ 35475 h 323460"/>
                <a:gd name="connsiteX44" fmla="*/ 1075229 w 1507409"/>
                <a:gd name="connsiteY44" fmla="*/ 28211 h 323460"/>
                <a:gd name="connsiteX45" fmla="*/ 1093806 w 1507409"/>
                <a:gd name="connsiteY45" fmla="*/ 231373 h 323460"/>
                <a:gd name="connsiteX46" fmla="*/ 1047984 w 1507409"/>
                <a:gd name="connsiteY46" fmla="*/ 235090 h 323460"/>
                <a:gd name="connsiteX47" fmla="*/ 1039315 w 1507409"/>
                <a:gd name="connsiteY47" fmla="*/ 149613 h 323460"/>
                <a:gd name="connsiteX48" fmla="*/ 941480 w 1507409"/>
                <a:gd name="connsiteY48" fmla="*/ 158284 h 323460"/>
                <a:gd name="connsiteX49" fmla="*/ 948911 w 1507409"/>
                <a:gd name="connsiteY49" fmla="*/ 243761 h 323460"/>
                <a:gd name="connsiteX50" fmla="*/ 903089 w 1507409"/>
                <a:gd name="connsiteY50" fmla="*/ 248716 h 323460"/>
                <a:gd name="connsiteX51" fmla="*/ 884513 w 1507409"/>
                <a:gd name="connsiteY51" fmla="*/ 45554 h 323460"/>
                <a:gd name="connsiteX52" fmla="*/ 930334 w 1507409"/>
                <a:gd name="connsiteY52" fmla="*/ 40599 h 323460"/>
                <a:gd name="connsiteX53" fmla="*/ 937765 w 1507409"/>
                <a:gd name="connsiteY53" fmla="*/ 113688 h 323460"/>
                <a:gd name="connsiteX54" fmla="*/ 1035600 w 1507409"/>
                <a:gd name="connsiteY54" fmla="*/ 105016 h 323460"/>
                <a:gd name="connsiteX55" fmla="*/ 1029408 w 1507409"/>
                <a:gd name="connsiteY55" fmla="*/ 31928 h 323460"/>
                <a:gd name="connsiteX56" fmla="*/ 1263426 w 1507409"/>
                <a:gd name="connsiteY56" fmla="*/ 10770 h 323460"/>
                <a:gd name="connsiteX57" fmla="*/ 1265901 w 1507409"/>
                <a:gd name="connsiteY57" fmla="*/ 47930 h 323460"/>
                <a:gd name="connsiteX58" fmla="*/ 1157012 w 1507409"/>
                <a:gd name="connsiteY58" fmla="*/ 57840 h 323460"/>
                <a:gd name="connsiteX59" fmla="*/ 1160724 w 1507409"/>
                <a:gd name="connsiteY59" fmla="*/ 103671 h 323460"/>
                <a:gd name="connsiteX60" fmla="*/ 1258477 w 1507409"/>
                <a:gd name="connsiteY60" fmla="*/ 95000 h 323460"/>
                <a:gd name="connsiteX61" fmla="*/ 1262189 w 1507409"/>
                <a:gd name="connsiteY61" fmla="*/ 134638 h 323460"/>
                <a:gd name="connsiteX62" fmla="*/ 1164436 w 1507409"/>
                <a:gd name="connsiteY62" fmla="*/ 143308 h 323460"/>
                <a:gd name="connsiteX63" fmla="*/ 1168149 w 1507409"/>
                <a:gd name="connsiteY63" fmla="*/ 185423 h 323460"/>
                <a:gd name="connsiteX64" fmla="*/ 1288174 w 1507409"/>
                <a:gd name="connsiteY64" fmla="*/ 175514 h 323460"/>
                <a:gd name="connsiteX65" fmla="*/ 1291886 w 1507409"/>
                <a:gd name="connsiteY65" fmla="*/ 212674 h 323460"/>
                <a:gd name="connsiteX66" fmla="*/ 1127315 w 1507409"/>
                <a:gd name="connsiteY66" fmla="*/ 227538 h 323460"/>
                <a:gd name="connsiteX67" fmla="*/ 1108755 w 1507409"/>
                <a:gd name="connsiteY67" fmla="*/ 24396 h 323460"/>
                <a:gd name="connsiteX68" fmla="*/ 1404651 w 1507409"/>
                <a:gd name="connsiteY68" fmla="*/ 797 h 323460"/>
                <a:gd name="connsiteX69" fmla="*/ 1483886 w 1507409"/>
                <a:gd name="connsiteY69" fmla="*/ 57768 h 323460"/>
                <a:gd name="connsiteX70" fmla="*/ 1439316 w 1507409"/>
                <a:gd name="connsiteY70" fmla="*/ 124648 h 323460"/>
                <a:gd name="connsiteX71" fmla="*/ 1440554 w 1507409"/>
                <a:gd name="connsiteY71" fmla="*/ 124648 h 323460"/>
                <a:gd name="connsiteX72" fmla="*/ 1507409 w 1507409"/>
                <a:gd name="connsiteY72" fmla="*/ 195243 h 323460"/>
                <a:gd name="connsiteX73" fmla="*/ 1450459 w 1507409"/>
                <a:gd name="connsiteY73" fmla="*/ 200197 h 323460"/>
                <a:gd name="connsiteX74" fmla="*/ 1389794 w 1507409"/>
                <a:gd name="connsiteY74" fmla="*/ 132079 h 323460"/>
                <a:gd name="connsiteX75" fmla="*/ 1367509 w 1507409"/>
                <a:gd name="connsiteY75" fmla="*/ 134556 h 323460"/>
                <a:gd name="connsiteX76" fmla="*/ 1374937 w 1507409"/>
                <a:gd name="connsiteY76" fmla="*/ 206389 h 323460"/>
                <a:gd name="connsiteX77" fmla="*/ 1326653 w 1507409"/>
                <a:gd name="connsiteY77" fmla="*/ 211343 h 323460"/>
                <a:gd name="connsiteX78" fmla="*/ 1308082 w 1507409"/>
                <a:gd name="connsiteY78" fmla="*/ 8228 h 323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1507409" h="323460">
                  <a:moveTo>
                    <a:pt x="309618" y="137583"/>
                  </a:moveTo>
                  <a:cubicBezTo>
                    <a:pt x="274930" y="141299"/>
                    <a:pt x="247676" y="172261"/>
                    <a:pt x="251393" y="205701"/>
                  </a:cubicBezTo>
                  <a:cubicBezTo>
                    <a:pt x="253870" y="239141"/>
                    <a:pt x="286080" y="263911"/>
                    <a:pt x="320767" y="261434"/>
                  </a:cubicBezTo>
                  <a:cubicBezTo>
                    <a:pt x="356693" y="257718"/>
                    <a:pt x="382709" y="227994"/>
                    <a:pt x="380231" y="194554"/>
                  </a:cubicBezTo>
                  <a:cubicBezTo>
                    <a:pt x="377754" y="159876"/>
                    <a:pt x="345544" y="133868"/>
                    <a:pt x="309618" y="137583"/>
                  </a:cubicBezTo>
                  <a:close/>
                  <a:moveTo>
                    <a:pt x="191852" y="110430"/>
                  </a:moveTo>
                  <a:lnTo>
                    <a:pt x="139866" y="319745"/>
                  </a:lnTo>
                  <a:lnTo>
                    <a:pt x="87880" y="323460"/>
                  </a:lnTo>
                  <a:lnTo>
                    <a:pt x="0" y="127770"/>
                  </a:lnTo>
                  <a:lnTo>
                    <a:pt x="48272" y="122816"/>
                  </a:lnTo>
                  <a:lnTo>
                    <a:pt x="108922" y="260294"/>
                  </a:lnTo>
                  <a:lnTo>
                    <a:pt x="144817" y="114146"/>
                  </a:lnTo>
                  <a:close/>
                  <a:moveTo>
                    <a:pt x="305901" y="94235"/>
                  </a:moveTo>
                  <a:cubicBezTo>
                    <a:pt x="366604" y="89281"/>
                    <a:pt x="421113" y="131391"/>
                    <a:pt x="426068" y="189600"/>
                  </a:cubicBezTo>
                  <a:cubicBezTo>
                    <a:pt x="431023" y="247810"/>
                    <a:pt x="385187" y="298589"/>
                    <a:pt x="324484" y="304782"/>
                  </a:cubicBezTo>
                  <a:cubicBezTo>
                    <a:pt x="265020" y="309736"/>
                    <a:pt x="211750" y="267626"/>
                    <a:pt x="205556" y="209417"/>
                  </a:cubicBezTo>
                  <a:cubicBezTo>
                    <a:pt x="200601" y="151207"/>
                    <a:pt x="245199" y="100428"/>
                    <a:pt x="305901" y="94235"/>
                  </a:cubicBezTo>
                  <a:close/>
                  <a:moveTo>
                    <a:pt x="625465" y="69323"/>
                  </a:moveTo>
                  <a:lnTo>
                    <a:pt x="637843" y="195672"/>
                  </a:lnTo>
                  <a:cubicBezTo>
                    <a:pt x="642794" y="250176"/>
                    <a:pt x="610611" y="279905"/>
                    <a:pt x="553672" y="286099"/>
                  </a:cubicBezTo>
                  <a:cubicBezTo>
                    <a:pt x="496733" y="291053"/>
                    <a:pt x="460836" y="268757"/>
                    <a:pt x="455885" y="213014"/>
                  </a:cubicBezTo>
                  <a:lnTo>
                    <a:pt x="444745" y="86665"/>
                  </a:lnTo>
                  <a:lnTo>
                    <a:pt x="491782" y="82949"/>
                  </a:lnTo>
                  <a:lnTo>
                    <a:pt x="502922" y="208059"/>
                  </a:lnTo>
                  <a:cubicBezTo>
                    <a:pt x="505397" y="230356"/>
                    <a:pt x="512824" y="251414"/>
                    <a:pt x="551196" y="248937"/>
                  </a:cubicBezTo>
                  <a:cubicBezTo>
                    <a:pt x="583379" y="245221"/>
                    <a:pt x="593282" y="230356"/>
                    <a:pt x="590806" y="199388"/>
                  </a:cubicBezTo>
                  <a:lnTo>
                    <a:pt x="579666" y="74278"/>
                  </a:lnTo>
                  <a:close/>
                  <a:moveTo>
                    <a:pt x="761835" y="55619"/>
                  </a:moveTo>
                  <a:cubicBezTo>
                    <a:pt x="802700" y="51904"/>
                    <a:pt x="838611" y="69240"/>
                    <a:pt x="860901" y="98959"/>
                  </a:cubicBezTo>
                  <a:cubicBezTo>
                    <a:pt x="843565" y="110104"/>
                    <a:pt x="841088" y="110104"/>
                    <a:pt x="822513" y="121249"/>
                  </a:cubicBezTo>
                  <a:cubicBezTo>
                    <a:pt x="810130" y="106389"/>
                    <a:pt x="787840" y="95245"/>
                    <a:pt x="765550" y="97721"/>
                  </a:cubicBezTo>
                  <a:cubicBezTo>
                    <a:pt x="730877" y="100198"/>
                    <a:pt x="704872" y="131155"/>
                    <a:pt x="708587" y="163350"/>
                  </a:cubicBezTo>
                  <a:cubicBezTo>
                    <a:pt x="711063" y="196784"/>
                    <a:pt x="742022" y="221550"/>
                    <a:pt x="776695" y="217835"/>
                  </a:cubicBezTo>
                  <a:cubicBezTo>
                    <a:pt x="800223" y="215359"/>
                    <a:pt x="820036" y="201737"/>
                    <a:pt x="829943" y="181925"/>
                  </a:cubicBezTo>
                  <a:cubicBezTo>
                    <a:pt x="850994" y="189354"/>
                    <a:pt x="850994" y="190593"/>
                    <a:pt x="870808" y="196784"/>
                  </a:cubicBezTo>
                  <a:cubicBezTo>
                    <a:pt x="855948" y="231456"/>
                    <a:pt x="822513" y="256222"/>
                    <a:pt x="780410" y="259937"/>
                  </a:cubicBezTo>
                  <a:cubicBezTo>
                    <a:pt x="720970" y="266128"/>
                    <a:pt x="668960" y="224027"/>
                    <a:pt x="664007" y="168304"/>
                  </a:cubicBezTo>
                  <a:cubicBezTo>
                    <a:pt x="657815" y="111342"/>
                    <a:pt x="702395" y="60572"/>
                    <a:pt x="761835" y="55619"/>
                  </a:cubicBezTo>
                  <a:close/>
                  <a:moveTo>
                    <a:pt x="1394746" y="35475"/>
                  </a:moveTo>
                  <a:lnTo>
                    <a:pt x="1358843" y="39191"/>
                  </a:lnTo>
                  <a:lnTo>
                    <a:pt x="1365033" y="99877"/>
                  </a:lnTo>
                  <a:lnTo>
                    <a:pt x="1400936" y="96162"/>
                  </a:lnTo>
                  <a:cubicBezTo>
                    <a:pt x="1423221" y="94923"/>
                    <a:pt x="1440554" y="87492"/>
                    <a:pt x="1439316" y="62722"/>
                  </a:cubicBezTo>
                  <a:cubicBezTo>
                    <a:pt x="1436840" y="35475"/>
                    <a:pt x="1418269" y="32998"/>
                    <a:pt x="1394746" y="35475"/>
                  </a:cubicBezTo>
                  <a:close/>
                  <a:moveTo>
                    <a:pt x="1075229" y="28211"/>
                  </a:moveTo>
                  <a:lnTo>
                    <a:pt x="1093806" y="231373"/>
                  </a:lnTo>
                  <a:lnTo>
                    <a:pt x="1047984" y="235090"/>
                  </a:lnTo>
                  <a:lnTo>
                    <a:pt x="1039315" y="149613"/>
                  </a:lnTo>
                  <a:lnTo>
                    <a:pt x="941480" y="158284"/>
                  </a:lnTo>
                  <a:lnTo>
                    <a:pt x="948911" y="243761"/>
                  </a:lnTo>
                  <a:lnTo>
                    <a:pt x="903089" y="248716"/>
                  </a:lnTo>
                  <a:lnTo>
                    <a:pt x="884513" y="45554"/>
                  </a:lnTo>
                  <a:lnTo>
                    <a:pt x="930334" y="40599"/>
                  </a:lnTo>
                  <a:lnTo>
                    <a:pt x="937765" y="113688"/>
                  </a:lnTo>
                  <a:lnTo>
                    <a:pt x="1035600" y="105016"/>
                  </a:lnTo>
                  <a:lnTo>
                    <a:pt x="1029408" y="31928"/>
                  </a:lnTo>
                  <a:close/>
                  <a:moveTo>
                    <a:pt x="1263426" y="10770"/>
                  </a:moveTo>
                  <a:lnTo>
                    <a:pt x="1265901" y="47930"/>
                  </a:lnTo>
                  <a:lnTo>
                    <a:pt x="1157012" y="57840"/>
                  </a:lnTo>
                  <a:lnTo>
                    <a:pt x="1160724" y="103671"/>
                  </a:lnTo>
                  <a:lnTo>
                    <a:pt x="1258477" y="95000"/>
                  </a:lnTo>
                  <a:lnTo>
                    <a:pt x="1262189" y="134638"/>
                  </a:lnTo>
                  <a:lnTo>
                    <a:pt x="1164436" y="143308"/>
                  </a:lnTo>
                  <a:lnTo>
                    <a:pt x="1168149" y="185423"/>
                  </a:lnTo>
                  <a:lnTo>
                    <a:pt x="1288174" y="175514"/>
                  </a:lnTo>
                  <a:lnTo>
                    <a:pt x="1291886" y="212674"/>
                  </a:lnTo>
                  <a:lnTo>
                    <a:pt x="1127315" y="227538"/>
                  </a:lnTo>
                  <a:lnTo>
                    <a:pt x="1108755" y="24396"/>
                  </a:lnTo>
                  <a:close/>
                  <a:moveTo>
                    <a:pt x="1404651" y="797"/>
                  </a:moveTo>
                  <a:cubicBezTo>
                    <a:pt x="1457887" y="-5396"/>
                    <a:pt x="1481410" y="25567"/>
                    <a:pt x="1483886" y="57768"/>
                  </a:cubicBezTo>
                  <a:cubicBezTo>
                    <a:pt x="1487600" y="86254"/>
                    <a:pt x="1473982" y="114740"/>
                    <a:pt x="1439316" y="124648"/>
                  </a:cubicBezTo>
                  <a:lnTo>
                    <a:pt x="1440554" y="124648"/>
                  </a:lnTo>
                  <a:lnTo>
                    <a:pt x="1507409" y="195243"/>
                  </a:lnTo>
                  <a:lnTo>
                    <a:pt x="1450459" y="200197"/>
                  </a:lnTo>
                  <a:lnTo>
                    <a:pt x="1389794" y="132079"/>
                  </a:lnTo>
                  <a:lnTo>
                    <a:pt x="1367509" y="134556"/>
                  </a:lnTo>
                  <a:lnTo>
                    <a:pt x="1374937" y="206389"/>
                  </a:lnTo>
                  <a:lnTo>
                    <a:pt x="1326653" y="211343"/>
                  </a:lnTo>
                  <a:lnTo>
                    <a:pt x="1308082" y="8228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793" name="Group 792">
            <a:extLst>
              <a:ext uri="{FF2B5EF4-FFF2-40B4-BE49-F238E27FC236}">
                <a16:creationId xmlns:a16="http://schemas.microsoft.com/office/drawing/2014/main" id="{3162E340-03C0-4374-A12B-1B36B9D8AFD5}"/>
              </a:ext>
            </a:extLst>
          </p:cNvPr>
          <p:cNvGrpSpPr/>
          <p:nvPr/>
        </p:nvGrpSpPr>
        <p:grpSpPr>
          <a:xfrm>
            <a:off x="15209939" y="9401781"/>
            <a:ext cx="2323514" cy="1580864"/>
            <a:chOff x="16868022" y="5098942"/>
            <a:chExt cx="4755187" cy="3235321"/>
          </a:xfrm>
        </p:grpSpPr>
        <p:sp>
          <p:nvSpPr>
            <p:cNvPr id="794" name="Freeform: Shape 793">
              <a:extLst>
                <a:ext uri="{FF2B5EF4-FFF2-40B4-BE49-F238E27FC236}">
                  <a16:creationId xmlns:a16="http://schemas.microsoft.com/office/drawing/2014/main" id="{A2921510-107B-4DC3-A37A-D15F604602D5}"/>
                </a:ext>
              </a:extLst>
            </p:cNvPr>
            <p:cNvSpPr/>
            <p:nvPr/>
          </p:nvSpPr>
          <p:spPr>
            <a:xfrm>
              <a:off x="19725871" y="5113892"/>
              <a:ext cx="1800166" cy="12345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46" h="992">
                  <a:moveTo>
                    <a:pt x="723" y="0"/>
                  </a:moveTo>
                  <a:cubicBezTo>
                    <a:pt x="324" y="0"/>
                    <a:pt x="0" y="324"/>
                    <a:pt x="0" y="723"/>
                  </a:cubicBezTo>
                  <a:lnTo>
                    <a:pt x="0" y="871"/>
                  </a:lnTo>
                  <a:cubicBezTo>
                    <a:pt x="0" y="935"/>
                    <a:pt x="49" y="987"/>
                    <a:pt x="111" y="992"/>
                  </a:cubicBezTo>
                  <a:lnTo>
                    <a:pt x="111" y="791"/>
                  </a:lnTo>
                  <a:cubicBezTo>
                    <a:pt x="111" y="454"/>
                    <a:pt x="385" y="180"/>
                    <a:pt x="723" y="180"/>
                  </a:cubicBezTo>
                  <a:cubicBezTo>
                    <a:pt x="1061" y="180"/>
                    <a:pt x="1335" y="454"/>
                    <a:pt x="1335" y="791"/>
                  </a:cubicBezTo>
                  <a:lnTo>
                    <a:pt x="1335" y="992"/>
                  </a:lnTo>
                  <a:cubicBezTo>
                    <a:pt x="1397" y="987"/>
                    <a:pt x="1446" y="935"/>
                    <a:pt x="1446" y="871"/>
                  </a:cubicBezTo>
                  <a:lnTo>
                    <a:pt x="1446" y="723"/>
                  </a:lnTo>
                  <a:cubicBezTo>
                    <a:pt x="1446" y="324"/>
                    <a:pt x="1122" y="0"/>
                    <a:pt x="723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5" name="Freeform: Shape 794">
              <a:extLst>
                <a:ext uri="{FF2B5EF4-FFF2-40B4-BE49-F238E27FC236}">
                  <a16:creationId xmlns:a16="http://schemas.microsoft.com/office/drawing/2014/main" id="{DB9334DF-2671-4FA7-8978-46A57976853F}"/>
                </a:ext>
              </a:extLst>
            </p:cNvPr>
            <p:cNvSpPr/>
            <p:nvPr/>
          </p:nvSpPr>
          <p:spPr>
            <a:xfrm>
              <a:off x="19712168" y="5098942"/>
              <a:ext cx="1828822" cy="12657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69" h="1017">
                  <a:moveTo>
                    <a:pt x="734" y="180"/>
                  </a:moveTo>
                  <a:cubicBezTo>
                    <a:pt x="1078" y="180"/>
                    <a:pt x="1358" y="460"/>
                    <a:pt x="1358" y="803"/>
                  </a:cubicBezTo>
                  <a:lnTo>
                    <a:pt x="1358" y="991"/>
                  </a:lnTo>
                  <a:cubicBezTo>
                    <a:pt x="1408" y="981"/>
                    <a:pt x="1445" y="935"/>
                    <a:pt x="1445" y="883"/>
                  </a:cubicBezTo>
                  <a:lnTo>
                    <a:pt x="1445" y="735"/>
                  </a:lnTo>
                  <a:cubicBezTo>
                    <a:pt x="1445" y="343"/>
                    <a:pt x="1126" y="24"/>
                    <a:pt x="734" y="24"/>
                  </a:cubicBezTo>
                  <a:cubicBezTo>
                    <a:pt x="342" y="24"/>
                    <a:pt x="23" y="343"/>
                    <a:pt x="23" y="735"/>
                  </a:cubicBezTo>
                  <a:lnTo>
                    <a:pt x="23" y="883"/>
                  </a:lnTo>
                  <a:cubicBezTo>
                    <a:pt x="23" y="935"/>
                    <a:pt x="60" y="981"/>
                    <a:pt x="110" y="991"/>
                  </a:cubicBezTo>
                  <a:lnTo>
                    <a:pt x="110" y="803"/>
                  </a:lnTo>
                  <a:cubicBezTo>
                    <a:pt x="110" y="460"/>
                    <a:pt x="390" y="180"/>
                    <a:pt x="734" y="180"/>
                  </a:cubicBezTo>
                  <a:close/>
                  <a:moveTo>
                    <a:pt x="1334" y="1017"/>
                  </a:moveTo>
                  <a:lnTo>
                    <a:pt x="1334" y="803"/>
                  </a:lnTo>
                  <a:cubicBezTo>
                    <a:pt x="1334" y="473"/>
                    <a:pt x="1065" y="203"/>
                    <a:pt x="734" y="203"/>
                  </a:cubicBezTo>
                  <a:cubicBezTo>
                    <a:pt x="403" y="203"/>
                    <a:pt x="134" y="473"/>
                    <a:pt x="134" y="803"/>
                  </a:cubicBezTo>
                  <a:lnTo>
                    <a:pt x="134" y="1017"/>
                  </a:lnTo>
                  <a:lnTo>
                    <a:pt x="121" y="1016"/>
                  </a:lnTo>
                  <a:cubicBezTo>
                    <a:pt x="52" y="1010"/>
                    <a:pt x="0" y="953"/>
                    <a:pt x="0" y="883"/>
                  </a:cubicBezTo>
                  <a:lnTo>
                    <a:pt x="0" y="735"/>
                  </a:lnTo>
                  <a:cubicBezTo>
                    <a:pt x="0" y="330"/>
                    <a:pt x="329" y="0"/>
                    <a:pt x="734" y="0"/>
                  </a:cubicBezTo>
                  <a:cubicBezTo>
                    <a:pt x="1139" y="0"/>
                    <a:pt x="1469" y="330"/>
                    <a:pt x="1469" y="735"/>
                  </a:cubicBezTo>
                  <a:lnTo>
                    <a:pt x="1469" y="883"/>
                  </a:lnTo>
                  <a:cubicBezTo>
                    <a:pt x="1469" y="953"/>
                    <a:pt x="1417" y="1010"/>
                    <a:pt x="1347" y="101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6" name="Freeform: Shape 795">
              <a:extLst>
                <a:ext uri="{FF2B5EF4-FFF2-40B4-BE49-F238E27FC236}">
                  <a16:creationId xmlns:a16="http://schemas.microsoft.com/office/drawing/2014/main" id="{9C7E9760-B0D0-48EE-8C17-74C4174DF67D}"/>
                </a:ext>
              </a:extLst>
            </p:cNvPr>
            <p:cNvSpPr/>
            <p:nvPr/>
          </p:nvSpPr>
          <p:spPr>
            <a:xfrm>
              <a:off x="19653616" y="5338134"/>
              <a:ext cx="1945927" cy="24006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63" h="1928">
                  <a:moveTo>
                    <a:pt x="1478" y="813"/>
                  </a:moveTo>
                  <a:lnTo>
                    <a:pt x="1379" y="813"/>
                  </a:lnTo>
                  <a:lnTo>
                    <a:pt x="1379" y="611"/>
                  </a:lnTo>
                  <a:cubicBezTo>
                    <a:pt x="1379" y="274"/>
                    <a:pt x="1105" y="0"/>
                    <a:pt x="768" y="0"/>
                  </a:cubicBezTo>
                  <a:cubicBezTo>
                    <a:pt x="430" y="0"/>
                    <a:pt x="156" y="274"/>
                    <a:pt x="156" y="611"/>
                  </a:cubicBezTo>
                  <a:lnTo>
                    <a:pt x="156" y="813"/>
                  </a:lnTo>
                  <a:lnTo>
                    <a:pt x="84" y="813"/>
                  </a:lnTo>
                  <a:cubicBezTo>
                    <a:pt x="37" y="813"/>
                    <a:pt x="0" y="851"/>
                    <a:pt x="0" y="897"/>
                  </a:cubicBezTo>
                  <a:cubicBezTo>
                    <a:pt x="0" y="944"/>
                    <a:pt x="37" y="982"/>
                    <a:pt x="84" y="982"/>
                  </a:cubicBezTo>
                  <a:lnTo>
                    <a:pt x="156" y="982"/>
                  </a:lnTo>
                  <a:lnTo>
                    <a:pt x="156" y="1316"/>
                  </a:lnTo>
                  <a:cubicBezTo>
                    <a:pt x="156" y="1654"/>
                    <a:pt x="430" y="1928"/>
                    <a:pt x="768" y="1928"/>
                  </a:cubicBezTo>
                  <a:cubicBezTo>
                    <a:pt x="1105" y="1928"/>
                    <a:pt x="1379" y="1654"/>
                    <a:pt x="1379" y="1316"/>
                  </a:cubicBezTo>
                  <a:lnTo>
                    <a:pt x="1379" y="982"/>
                  </a:lnTo>
                  <a:lnTo>
                    <a:pt x="1478" y="982"/>
                  </a:lnTo>
                  <a:cubicBezTo>
                    <a:pt x="1525" y="982"/>
                    <a:pt x="1563" y="944"/>
                    <a:pt x="1563" y="897"/>
                  </a:cubicBezTo>
                  <a:cubicBezTo>
                    <a:pt x="1563" y="851"/>
                    <a:pt x="1525" y="813"/>
                    <a:pt x="1478" y="81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7" name="Freeform: Shape 796">
              <a:extLst>
                <a:ext uri="{FF2B5EF4-FFF2-40B4-BE49-F238E27FC236}">
                  <a16:creationId xmlns:a16="http://schemas.microsoft.com/office/drawing/2014/main" id="{148B5E30-9F62-4977-B86B-1CBB87A137B5}"/>
                </a:ext>
              </a:extLst>
            </p:cNvPr>
            <p:cNvSpPr/>
            <p:nvPr/>
          </p:nvSpPr>
          <p:spPr>
            <a:xfrm>
              <a:off x="19653616" y="5338134"/>
              <a:ext cx="1945927" cy="24006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63" h="1928">
                  <a:moveTo>
                    <a:pt x="1478" y="813"/>
                  </a:moveTo>
                  <a:lnTo>
                    <a:pt x="1379" y="813"/>
                  </a:lnTo>
                  <a:lnTo>
                    <a:pt x="1379" y="611"/>
                  </a:lnTo>
                  <a:cubicBezTo>
                    <a:pt x="1379" y="274"/>
                    <a:pt x="1105" y="0"/>
                    <a:pt x="768" y="0"/>
                  </a:cubicBezTo>
                  <a:cubicBezTo>
                    <a:pt x="430" y="0"/>
                    <a:pt x="156" y="274"/>
                    <a:pt x="156" y="611"/>
                  </a:cubicBezTo>
                  <a:lnTo>
                    <a:pt x="156" y="813"/>
                  </a:lnTo>
                  <a:lnTo>
                    <a:pt x="84" y="813"/>
                  </a:lnTo>
                  <a:cubicBezTo>
                    <a:pt x="37" y="813"/>
                    <a:pt x="0" y="851"/>
                    <a:pt x="0" y="897"/>
                  </a:cubicBezTo>
                  <a:cubicBezTo>
                    <a:pt x="0" y="944"/>
                    <a:pt x="37" y="982"/>
                    <a:pt x="84" y="982"/>
                  </a:cubicBezTo>
                  <a:lnTo>
                    <a:pt x="156" y="982"/>
                  </a:lnTo>
                  <a:lnTo>
                    <a:pt x="156" y="1316"/>
                  </a:lnTo>
                  <a:cubicBezTo>
                    <a:pt x="156" y="1654"/>
                    <a:pt x="430" y="1928"/>
                    <a:pt x="768" y="1928"/>
                  </a:cubicBezTo>
                  <a:cubicBezTo>
                    <a:pt x="1105" y="1928"/>
                    <a:pt x="1379" y="1654"/>
                    <a:pt x="1379" y="1316"/>
                  </a:cubicBezTo>
                  <a:lnTo>
                    <a:pt x="1379" y="982"/>
                  </a:lnTo>
                  <a:lnTo>
                    <a:pt x="1478" y="982"/>
                  </a:lnTo>
                  <a:cubicBezTo>
                    <a:pt x="1525" y="982"/>
                    <a:pt x="1563" y="944"/>
                    <a:pt x="1563" y="897"/>
                  </a:cubicBezTo>
                  <a:cubicBezTo>
                    <a:pt x="1563" y="851"/>
                    <a:pt x="1525" y="813"/>
                    <a:pt x="1478" y="813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8" name="Freeform: Shape 797">
              <a:extLst>
                <a:ext uri="{FF2B5EF4-FFF2-40B4-BE49-F238E27FC236}">
                  <a16:creationId xmlns:a16="http://schemas.microsoft.com/office/drawing/2014/main" id="{94050DA9-E934-4B02-A35B-2DEC1EED2DA7}"/>
                </a:ext>
              </a:extLst>
            </p:cNvPr>
            <p:cNvSpPr/>
            <p:nvPr/>
          </p:nvSpPr>
          <p:spPr>
            <a:xfrm>
              <a:off x="19647383" y="5323181"/>
              <a:ext cx="1975826" cy="24305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87" h="1952">
                  <a:moveTo>
                    <a:pt x="96" y="837"/>
                  </a:moveTo>
                  <a:cubicBezTo>
                    <a:pt x="56" y="837"/>
                    <a:pt x="24" y="869"/>
                    <a:pt x="24" y="909"/>
                  </a:cubicBezTo>
                  <a:cubicBezTo>
                    <a:pt x="24" y="949"/>
                    <a:pt x="56" y="982"/>
                    <a:pt x="96" y="982"/>
                  </a:cubicBezTo>
                  <a:lnTo>
                    <a:pt x="168" y="982"/>
                  </a:lnTo>
                  <a:cubicBezTo>
                    <a:pt x="174" y="982"/>
                    <a:pt x="180" y="987"/>
                    <a:pt x="180" y="994"/>
                  </a:cubicBezTo>
                  <a:lnTo>
                    <a:pt x="180" y="1328"/>
                  </a:lnTo>
                  <a:cubicBezTo>
                    <a:pt x="180" y="1659"/>
                    <a:pt x="449" y="1928"/>
                    <a:pt x="780" y="1928"/>
                  </a:cubicBezTo>
                  <a:cubicBezTo>
                    <a:pt x="1110" y="1928"/>
                    <a:pt x="1379" y="1659"/>
                    <a:pt x="1379" y="1328"/>
                  </a:cubicBezTo>
                  <a:lnTo>
                    <a:pt x="1379" y="994"/>
                  </a:lnTo>
                  <a:cubicBezTo>
                    <a:pt x="1379" y="987"/>
                    <a:pt x="1385" y="982"/>
                    <a:pt x="1392" y="982"/>
                  </a:cubicBezTo>
                  <a:lnTo>
                    <a:pt x="1490" y="982"/>
                  </a:lnTo>
                  <a:cubicBezTo>
                    <a:pt x="1530" y="982"/>
                    <a:pt x="1563" y="949"/>
                    <a:pt x="1563" y="909"/>
                  </a:cubicBezTo>
                  <a:cubicBezTo>
                    <a:pt x="1563" y="869"/>
                    <a:pt x="1530" y="837"/>
                    <a:pt x="1490" y="837"/>
                  </a:cubicBezTo>
                  <a:lnTo>
                    <a:pt x="1392" y="837"/>
                  </a:lnTo>
                  <a:cubicBezTo>
                    <a:pt x="1385" y="837"/>
                    <a:pt x="1379" y="832"/>
                    <a:pt x="1379" y="825"/>
                  </a:cubicBezTo>
                  <a:lnTo>
                    <a:pt x="1379" y="623"/>
                  </a:lnTo>
                  <a:cubicBezTo>
                    <a:pt x="1379" y="293"/>
                    <a:pt x="1110" y="23"/>
                    <a:pt x="780" y="23"/>
                  </a:cubicBezTo>
                  <a:cubicBezTo>
                    <a:pt x="449" y="23"/>
                    <a:pt x="180" y="293"/>
                    <a:pt x="180" y="623"/>
                  </a:cubicBezTo>
                  <a:lnTo>
                    <a:pt x="180" y="825"/>
                  </a:lnTo>
                  <a:cubicBezTo>
                    <a:pt x="180" y="832"/>
                    <a:pt x="174" y="837"/>
                    <a:pt x="168" y="837"/>
                  </a:cubicBezTo>
                  <a:close/>
                  <a:moveTo>
                    <a:pt x="780" y="1952"/>
                  </a:moveTo>
                  <a:cubicBezTo>
                    <a:pt x="436" y="1952"/>
                    <a:pt x="156" y="1672"/>
                    <a:pt x="156" y="1328"/>
                  </a:cubicBezTo>
                  <a:lnTo>
                    <a:pt x="156" y="1006"/>
                  </a:lnTo>
                  <a:lnTo>
                    <a:pt x="96" y="1006"/>
                  </a:lnTo>
                  <a:cubicBezTo>
                    <a:pt x="43" y="1006"/>
                    <a:pt x="0" y="962"/>
                    <a:pt x="0" y="909"/>
                  </a:cubicBezTo>
                  <a:cubicBezTo>
                    <a:pt x="0" y="856"/>
                    <a:pt x="43" y="813"/>
                    <a:pt x="96" y="813"/>
                  </a:cubicBezTo>
                  <a:lnTo>
                    <a:pt x="156" y="813"/>
                  </a:lnTo>
                  <a:lnTo>
                    <a:pt x="156" y="623"/>
                  </a:lnTo>
                  <a:cubicBezTo>
                    <a:pt x="156" y="280"/>
                    <a:pt x="436" y="0"/>
                    <a:pt x="780" y="0"/>
                  </a:cubicBezTo>
                  <a:cubicBezTo>
                    <a:pt x="1124" y="0"/>
                    <a:pt x="1403" y="280"/>
                    <a:pt x="1403" y="623"/>
                  </a:cubicBezTo>
                  <a:lnTo>
                    <a:pt x="1403" y="813"/>
                  </a:lnTo>
                  <a:lnTo>
                    <a:pt x="1490" y="813"/>
                  </a:lnTo>
                  <a:cubicBezTo>
                    <a:pt x="1543" y="813"/>
                    <a:pt x="1587" y="856"/>
                    <a:pt x="1587" y="909"/>
                  </a:cubicBezTo>
                  <a:cubicBezTo>
                    <a:pt x="1587" y="962"/>
                    <a:pt x="1543" y="1006"/>
                    <a:pt x="1490" y="1006"/>
                  </a:cubicBezTo>
                  <a:lnTo>
                    <a:pt x="1403" y="1006"/>
                  </a:lnTo>
                  <a:lnTo>
                    <a:pt x="1403" y="1328"/>
                  </a:lnTo>
                  <a:cubicBezTo>
                    <a:pt x="1403" y="1672"/>
                    <a:pt x="1124" y="1952"/>
                    <a:pt x="780" y="1952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9" name="Freeform: Shape 798">
              <a:extLst>
                <a:ext uri="{FF2B5EF4-FFF2-40B4-BE49-F238E27FC236}">
                  <a16:creationId xmlns:a16="http://schemas.microsoft.com/office/drawing/2014/main" id="{9CC98100-1E7B-4B09-9D30-DC3E9E04B3AB}"/>
                </a:ext>
              </a:extLst>
            </p:cNvPr>
            <p:cNvSpPr/>
            <p:nvPr/>
          </p:nvSpPr>
          <p:spPr>
            <a:xfrm>
              <a:off x="19647383" y="5323181"/>
              <a:ext cx="1975826" cy="24305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87" h="1952">
                  <a:moveTo>
                    <a:pt x="96" y="837"/>
                  </a:moveTo>
                  <a:cubicBezTo>
                    <a:pt x="56" y="837"/>
                    <a:pt x="24" y="869"/>
                    <a:pt x="24" y="909"/>
                  </a:cubicBezTo>
                  <a:cubicBezTo>
                    <a:pt x="24" y="949"/>
                    <a:pt x="56" y="982"/>
                    <a:pt x="96" y="982"/>
                  </a:cubicBezTo>
                  <a:lnTo>
                    <a:pt x="168" y="982"/>
                  </a:lnTo>
                  <a:cubicBezTo>
                    <a:pt x="174" y="982"/>
                    <a:pt x="180" y="987"/>
                    <a:pt x="180" y="994"/>
                  </a:cubicBezTo>
                  <a:lnTo>
                    <a:pt x="180" y="1328"/>
                  </a:lnTo>
                  <a:cubicBezTo>
                    <a:pt x="180" y="1659"/>
                    <a:pt x="449" y="1928"/>
                    <a:pt x="780" y="1928"/>
                  </a:cubicBezTo>
                  <a:cubicBezTo>
                    <a:pt x="1110" y="1928"/>
                    <a:pt x="1379" y="1659"/>
                    <a:pt x="1379" y="1328"/>
                  </a:cubicBezTo>
                  <a:lnTo>
                    <a:pt x="1379" y="994"/>
                  </a:lnTo>
                  <a:cubicBezTo>
                    <a:pt x="1379" y="987"/>
                    <a:pt x="1385" y="982"/>
                    <a:pt x="1392" y="982"/>
                  </a:cubicBezTo>
                  <a:lnTo>
                    <a:pt x="1490" y="982"/>
                  </a:lnTo>
                  <a:cubicBezTo>
                    <a:pt x="1530" y="982"/>
                    <a:pt x="1563" y="949"/>
                    <a:pt x="1563" y="909"/>
                  </a:cubicBezTo>
                  <a:cubicBezTo>
                    <a:pt x="1563" y="869"/>
                    <a:pt x="1530" y="837"/>
                    <a:pt x="1490" y="837"/>
                  </a:cubicBezTo>
                  <a:lnTo>
                    <a:pt x="1392" y="837"/>
                  </a:lnTo>
                  <a:cubicBezTo>
                    <a:pt x="1385" y="837"/>
                    <a:pt x="1379" y="832"/>
                    <a:pt x="1379" y="825"/>
                  </a:cubicBezTo>
                  <a:lnTo>
                    <a:pt x="1379" y="623"/>
                  </a:lnTo>
                  <a:cubicBezTo>
                    <a:pt x="1379" y="293"/>
                    <a:pt x="1110" y="23"/>
                    <a:pt x="780" y="23"/>
                  </a:cubicBezTo>
                  <a:cubicBezTo>
                    <a:pt x="449" y="23"/>
                    <a:pt x="180" y="293"/>
                    <a:pt x="180" y="623"/>
                  </a:cubicBezTo>
                  <a:lnTo>
                    <a:pt x="180" y="825"/>
                  </a:lnTo>
                  <a:cubicBezTo>
                    <a:pt x="180" y="832"/>
                    <a:pt x="174" y="837"/>
                    <a:pt x="168" y="837"/>
                  </a:cubicBezTo>
                  <a:close/>
                  <a:moveTo>
                    <a:pt x="780" y="1952"/>
                  </a:moveTo>
                  <a:cubicBezTo>
                    <a:pt x="436" y="1952"/>
                    <a:pt x="156" y="1672"/>
                    <a:pt x="156" y="1328"/>
                  </a:cubicBezTo>
                  <a:lnTo>
                    <a:pt x="156" y="1006"/>
                  </a:lnTo>
                  <a:lnTo>
                    <a:pt x="96" y="1006"/>
                  </a:lnTo>
                  <a:cubicBezTo>
                    <a:pt x="43" y="1006"/>
                    <a:pt x="0" y="962"/>
                    <a:pt x="0" y="909"/>
                  </a:cubicBezTo>
                  <a:cubicBezTo>
                    <a:pt x="0" y="856"/>
                    <a:pt x="43" y="813"/>
                    <a:pt x="96" y="813"/>
                  </a:cubicBezTo>
                  <a:lnTo>
                    <a:pt x="156" y="813"/>
                  </a:lnTo>
                  <a:lnTo>
                    <a:pt x="156" y="623"/>
                  </a:lnTo>
                  <a:cubicBezTo>
                    <a:pt x="156" y="280"/>
                    <a:pt x="436" y="0"/>
                    <a:pt x="780" y="0"/>
                  </a:cubicBezTo>
                  <a:cubicBezTo>
                    <a:pt x="1124" y="0"/>
                    <a:pt x="1403" y="280"/>
                    <a:pt x="1403" y="623"/>
                  </a:cubicBezTo>
                  <a:lnTo>
                    <a:pt x="1403" y="813"/>
                  </a:lnTo>
                  <a:lnTo>
                    <a:pt x="1490" y="813"/>
                  </a:lnTo>
                  <a:cubicBezTo>
                    <a:pt x="1543" y="813"/>
                    <a:pt x="1587" y="856"/>
                    <a:pt x="1587" y="909"/>
                  </a:cubicBezTo>
                  <a:cubicBezTo>
                    <a:pt x="1587" y="962"/>
                    <a:pt x="1543" y="1006"/>
                    <a:pt x="1490" y="1006"/>
                  </a:cubicBezTo>
                  <a:lnTo>
                    <a:pt x="1403" y="1006"/>
                  </a:lnTo>
                  <a:lnTo>
                    <a:pt x="1403" y="1328"/>
                  </a:lnTo>
                  <a:cubicBezTo>
                    <a:pt x="1403" y="1672"/>
                    <a:pt x="1124" y="1952"/>
                    <a:pt x="780" y="19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0" name="Freeform: Shape 799">
              <a:extLst>
                <a:ext uri="{FF2B5EF4-FFF2-40B4-BE49-F238E27FC236}">
                  <a16:creationId xmlns:a16="http://schemas.microsoft.com/office/drawing/2014/main" id="{8F7B7786-1DD7-46B1-934D-0E956EE6A634}"/>
                </a:ext>
              </a:extLst>
            </p:cNvPr>
            <p:cNvSpPr/>
            <p:nvPr/>
          </p:nvSpPr>
          <p:spPr>
            <a:xfrm>
              <a:off x="20570518" y="6395811"/>
              <a:ext cx="112121" cy="3500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1" h="282">
                  <a:moveTo>
                    <a:pt x="47" y="0"/>
                  </a:moveTo>
                  <a:lnTo>
                    <a:pt x="43" y="0"/>
                  </a:lnTo>
                  <a:cubicBezTo>
                    <a:pt x="19" y="0"/>
                    <a:pt x="0" y="19"/>
                    <a:pt x="0" y="42"/>
                  </a:cubicBezTo>
                  <a:lnTo>
                    <a:pt x="0" y="239"/>
                  </a:lnTo>
                  <a:cubicBezTo>
                    <a:pt x="0" y="263"/>
                    <a:pt x="19" y="282"/>
                    <a:pt x="43" y="282"/>
                  </a:cubicBezTo>
                  <a:lnTo>
                    <a:pt x="47" y="282"/>
                  </a:lnTo>
                  <a:cubicBezTo>
                    <a:pt x="71" y="282"/>
                    <a:pt x="91" y="263"/>
                    <a:pt x="91" y="239"/>
                  </a:cubicBezTo>
                  <a:lnTo>
                    <a:pt x="91" y="42"/>
                  </a:lnTo>
                  <a:cubicBezTo>
                    <a:pt x="91" y="19"/>
                    <a:pt x="71" y="0"/>
                    <a:pt x="47" y="0"/>
                  </a:cubicBezTo>
                  <a:close/>
                </a:path>
              </a:pathLst>
            </a:custGeom>
            <a:solidFill>
              <a:schemeClr val="accent4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1" name="Freeform: Shape 800">
              <a:extLst>
                <a:ext uri="{FF2B5EF4-FFF2-40B4-BE49-F238E27FC236}">
                  <a16:creationId xmlns:a16="http://schemas.microsoft.com/office/drawing/2014/main" id="{98AEA5FD-4DD7-4AE9-940B-724A6C32BFE4}"/>
                </a:ext>
              </a:extLst>
            </p:cNvPr>
            <p:cNvSpPr/>
            <p:nvPr/>
          </p:nvSpPr>
          <p:spPr>
            <a:xfrm>
              <a:off x="20148195" y="5273350"/>
              <a:ext cx="1401516" cy="7125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26" h="573">
                  <a:moveTo>
                    <a:pt x="1060" y="0"/>
                  </a:moveTo>
                  <a:lnTo>
                    <a:pt x="66" y="0"/>
                  </a:lnTo>
                  <a:cubicBezTo>
                    <a:pt x="30" y="0"/>
                    <a:pt x="0" y="30"/>
                    <a:pt x="0" y="66"/>
                  </a:cubicBezTo>
                  <a:lnTo>
                    <a:pt x="0" y="93"/>
                  </a:lnTo>
                  <a:cubicBezTo>
                    <a:pt x="0" y="358"/>
                    <a:pt x="215" y="573"/>
                    <a:pt x="480" y="573"/>
                  </a:cubicBezTo>
                  <a:lnTo>
                    <a:pt x="647" y="573"/>
                  </a:lnTo>
                  <a:cubicBezTo>
                    <a:pt x="911" y="573"/>
                    <a:pt x="1126" y="358"/>
                    <a:pt x="1126" y="93"/>
                  </a:cubicBezTo>
                  <a:lnTo>
                    <a:pt x="1126" y="66"/>
                  </a:lnTo>
                  <a:cubicBezTo>
                    <a:pt x="1126" y="30"/>
                    <a:pt x="1097" y="0"/>
                    <a:pt x="1060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2" name="Freeform: Shape 801">
              <a:extLst>
                <a:ext uri="{FF2B5EF4-FFF2-40B4-BE49-F238E27FC236}">
                  <a16:creationId xmlns:a16="http://schemas.microsoft.com/office/drawing/2014/main" id="{116E8053-DDE6-4D5F-AC6F-618D2227B2BE}"/>
                </a:ext>
              </a:extLst>
            </p:cNvPr>
            <p:cNvSpPr/>
            <p:nvPr/>
          </p:nvSpPr>
          <p:spPr>
            <a:xfrm>
              <a:off x="20134491" y="5258404"/>
              <a:ext cx="1430169" cy="7424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49" h="597">
                  <a:moveTo>
                    <a:pt x="634" y="597"/>
                  </a:moveTo>
                  <a:lnTo>
                    <a:pt x="515" y="597"/>
                  </a:lnTo>
                  <a:cubicBezTo>
                    <a:pt x="231" y="597"/>
                    <a:pt x="0" y="366"/>
                    <a:pt x="0" y="82"/>
                  </a:cubicBezTo>
                  <a:cubicBezTo>
                    <a:pt x="0" y="75"/>
                    <a:pt x="5" y="69"/>
                    <a:pt x="11" y="69"/>
                  </a:cubicBezTo>
                  <a:cubicBezTo>
                    <a:pt x="18" y="69"/>
                    <a:pt x="23" y="75"/>
                    <a:pt x="23" y="82"/>
                  </a:cubicBezTo>
                  <a:cubicBezTo>
                    <a:pt x="23" y="352"/>
                    <a:pt x="243" y="573"/>
                    <a:pt x="515" y="573"/>
                  </a:cubicBezTo>
                  <a:lnTo>
                    <a:pt x="634" y="573"/>
                  </a:lnTo>
                  <a:cubicBezTo>
                    <a:pt x="905" y="573"/>
                    <a:pt x="1125" y="352"/>
                    <a:pt x="1125" y="82"/>
                  </a:cubicBezTo>
                  <a:cubicBezTo>
                    <a:pt x="1125" y="50"/>
                    <a:pt x="1100" y="24"/>
                    <a:pt x="1068" y="24"/>
                  </a:cubicBezTo>
                  <a:lnTo>
                    <a:pt x="788" y="24"/>
                  </a:lnTo>
                  <a:cubicBezTo>
                    <a:pt x="782" y="24"/>
                    <a:pt x="776" y="18"/>
                    <a:pt x="776" y="12"/>
                  </a:cubicBezTo>
                  <a:cubicBezTo>
                    <a:pt x="776" y="6"/>
                    <a:pt x="782" y="0"/>
                    <a:pt x="788" y="0"/>
                  </a:cubicBezTo>
                  <a:lnTo>
                    <a:pt x="1068" y="0"/>
                  </a:lnTo>
                  <a:cubicBezTo>
                    <a:pt x="1113" y="0"/>
                    <a:pt x="1149" y="36"/>
                    <a:pt x="1149" y="82"/>
                  </a:cubicBezTo>
                  <a:cubicBezTo>
                    <a:pt x="1149" y="366"/>
                    <a:pt x="918" y="597"/>
                    <a:pt x="634" y="59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3" name="Freeform: Shape 802">
              <a:extLst>
                <a:ext uri="{FF2B5EF4-FFF2-40B4-BE49-F238E27FC236}">
                  <a16:creationId xmlns:a16="http://schemas.microsoft.com/office/drawing/2014/main" id="{6321C599-0C21-469A-8F7E-8872072B8EF1}"/>
                </a:ext>
              </a:extLst>
            </p:cNvPr>
            <p:cNvSpPr/>
            <p:nvPr/>
          </p:nvSpPr>
          <p:spPr>
            <a:xfrm>
              <a:off x="20148195" y="5273350"/>
              <a:ext cx="1182256" cy="7125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50" h="573">
                  <a:moveTo>
                    <a:pt x="665" y="480"/>
                  </a:moveTo>
                  <a:cubicBezTo>
                    <a:pt x="395" y="480"/>
                    <a:pt x="174" y="267"/>
                    <a:pt x="162" y="0"/>
                  </a:cubicBezTo>
                  <a:lnTo>
                    <a:pt x="70" y="0"/>
                  </a:lnTo>
                  <a:cubicBezTo>
                    <a:pt x="31" y="0"/>
                    <a:pt x="0" y="31"/>
                    <a:pt x="0" y="70"/>
                  </a:cubicBezTo>
                  <a:cubicBezTo>
                    <a:pt x="0" y="348"/>
                    <a:pt x="226" y="573"/>
                    <a:pt x="504" y="573"/>
                  </a:cubicBezTo>
                  <a:lnTo>
                    <a:pt x="623" y="573"/>
                  </a:lnTo>
                  <a:cubicBezTo>
                    <a:pt x="747" y="573"/>
                    <a:pt x="862" y="528"/>
                    <a:pt x="950" y="452"/>
                  </a:cubicBezTo>
                  <a:cubicBezTo>
                    <a:pt x="898" y="470"/>
                    <a:pt x="842" y="480"/>
                    <a:pt x="783" y="480"/>
                  </a:cubicBezTo>
                  <a:close/>
                </a:path>
              </a:pathLst>
            </a:custGeom>
            <a:solidFill>
              <a:srgbClr val="111340">
                <a:alpha val="24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4" name="Freeform: Shape 803">
              <a:extLst>
                <a:ext uri="{FF2B5EF4-FFF2-40B4-BE49-F238E27FC236}">
                  <a16:creationId xmlns:a16="http://schemas.microsoft.com/office/drawing/2014/main" id="{2F62839E-CCFB-465E-A1F7-D6F4DC7A6368}"/>
                </a:ext>
              </a:extLst>
            </p:cNvPr>
            <p:cNvSpPr/>
            <p:nvPr/>
          </p:nvSpPr>
          <p:spPr>
            <a:xfrm>
              <a:off x="20237888" y="6869212"/>
              <a:ext cx="776128" cy="5630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4" h="453">
                  <a:moveTo>
                    <a:pt x="583" y="0"/>
                  </a:moveTo>
                  <a:lnTo>
                    <a:pt x="41" y="0"/>
                  </a:lnTo>
                  <a:cubicBezTo>
                    <a:pt x="19" y="0"/>
                    <a:pt x="0" y="18"/>
                    <a:pt x="0" y="41"/>
                  </a:cubicBezTo>
                  <a:lnTo>
                    <a:pt x="0" y="141"/>
                  </a:lnTo>
                  <a:cubicBezTo>
                    <a:pt x="0" y="313"/>
                    <a:pt x="140" y="453"/>
                    <a:pt x="312" y="453"/>
                  </a:cubicBezTo>
                  <a:cubicBezTo>
                    <a:pt x="485" y="453"/>
                    <a:pt x="624" y="313"/>
                    <a:pt x="624" y="141"/>
                  </a:cubicBezTo>
                  <a:lnTo>
                    <a:pt x="624" y="41"/>
                  </a:lnTo>
                  <a:cubicBezTo>
                    <a:pt x="624" y="18"/>
                    <a:pt x="606" y="0"/>
                    <a:pt x="583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5" name="Freeform: Shape 804">
              <a:extLst>
                <a:ext uri="{FF2B5EF4-FFF2-40B4-BE49-F238E27FC236}">
                  <a16:creationId xmlns:a16="http://schemas.microsoft.com/office/drawing/2014/main" id="{382B0A01-2148-4F42-A331-7EF55EC78046}"/>
                </a:ext>
              </a:extLst>
            </p:cNvPr>
            <p:cNvSpPr/>
            <p:nvPr/>
          </p:nvSpPr>
          <p:spPr>
            <a:xfrm>
              <a:off x="20237888" y="6869212"/>
              <a:ext cx="776128" cy="1158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4" h="94">
                  <a:moveTo>
                    <a:pt x="583" y="0"/>
                  </a:moveTo>
                  <a:lnTo>
                    <a:pt x="41" y="0"/>
                  </a:lnTo>
                  <a:cubicBezTo>
                    <a:pt x="19" y="0"/>
                    <a:pt x="0" y="18"/>
                    <a:pt x="0" y="41"/>
                  </a:cubicBezTo>
                  <a:lnTo>
                    <a:pt x="0" y="94"/>
                  </a:lnTo>
                  <a:lnTo>
                    <a:pt x="624" y="94"/>
                  </a:lnTo>
                  <a:lnTo>
                    <a:pt x="624" y="41"/>
                  </a:lnTo>
                  <a:cubicBezTo>
                    <a:pt x="624" y="18"/>
                    <a:pt x="606" y="0"/>
                    <a:pt x="583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6" name="Freeform: Shape 805">
              <a:extLst>
                <a:ext uri="{FF2B5EF4-FFF2-40B4-BE49-F238E27FC236}">
                  <a16:creationId xmlns:a16="http://schemas.microsoft.com/office/drawing/2014/main" id="{ACDA44E2-D406-44A2-AB39-F46647380AED}"/>
                </a:ext>
              </a:extLst>
            </p:cNvPr>
            <p:cNvSpPr/>
            <p:nvPr/>
          </p:nvSpPr>
          <p:spPr>
            <a:xfrm>
              <a:off x="20307656" y="7184397"/>
              <a:ext cx="642829" cy="2479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7" h="200">
                  <a:moveTo>
                    <a:pt x="517" y="58"/>
                  </a:moveTo>
                  <a:cubicBezTo>
                    <a:pt x="460" y="24"/>
                    <a:pt x="369" y="0"/>
                    <a:pt x="265" y="0"/>
                  </a:cubicBezTo>
                  <a:cubicBezTo>
                    <a:pt x="154" y="0"/>
                    <a:pt x="56" y="27"/>
                    <a:pt x="0" y="67"/>
                  </a:cubicBezTo>
                  <a:cubicBezTo>
                    <a:pt x="57" y="147"/>
                    <a:pt x="150" y="200"/>
                    <a:pt x="256" y="200"/>
                  </a:cubicBezTo>
                  <a:cubicBezTo>
                    <a:pt x="366" y="200"/>
                    <a:pt x="462" y="144"/>
                    <a:pt x="517" y="58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7" name="Freeform: Shape 806">
              <a:extLst>
                <a:ext uri="{FF2B5EF4-FFF2-40B4-BE49-F238E27FC236}">
                  <a16:creationId xmlns:a16="http://schemas.microsoft.com/office/drawing/2014/main" id="{62902291-3C2E-47EC-BBBF-F8E4195512ED}"/>
                </a:ext>
              </a:extLst>
            </p:cNvPr>
            <p:cNvSpPr/>
            <p:nvPr/>
          </p:nvSpPr>
          <p:spPr>
            <a:xfrm>
              <a:off x="20169373" y="6075643"/>
              <a:ext cx="311448" cy="809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1" h="66">
                  <a:moveTo>
                    <a:pt x="220" y="0"/>
                  </a:moveTo>
                  <a:lnTo>
                    <a:pt x="31" y="0"/>
                  </a:lnTo>
                  <a:cubicBezTo>
                    <a:pt x="14" y="0"/>
                    <a:pt x="0" y="14"/>
                    <a:pt x="0" y="32"/>
                  </a:cubicBezTo>
                  <a:lnTo>
                    <a:pt x="0" y="35"/>
                  </a:lnTo>
                  <a:cubicBezTo>
                    <a:pt x="0" y="52"/>
                    <a:pt x="14" y="66"/>
                    <a:pt x="31" y="66"/>
                  </a:cubicBezTo>
                  <a:lnTo>
                    <a:pt x="220" y="66"/>
                  </a:lnTo>
                  <a:cubicBezTo>
                    <a:pt x="237" y="66"/>
                    <a:pt x="251" y="52"/>
                    <a:pt x="251" y="35"/>
                  </a:cubicBezTo>
                  <a:lnTo>
                    <a:pt x="251" y="32"/>
                  </a:lnTo>
                  <a:cubicBezTo>
                    <a:pt x="251" y="14"/>
                    <a:pt x="237" y="0"/>
                    <a:pt x="220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8" name="Freeform: Shape 807">
              <a:extLst>
                <a:ext uri="{FF2B5EF4-FFF2-40B4-BE49-F238E27FC236}">
                  <a16:creationId xmlns:a16="http://schemas.microsoft.com/office/drawing/2014/main" id="{4F6F31EC-68D5-4D5D-B71F-EB813E7DF18F}"/>
                </a:ext>
              </a:extLst>
            </p:cNvPr>
            <p:cNvSpPr/>
            <p:nvPr/>
          </p:nvSpPr>
          <p:spPr>
            <a:xfrm>
              <a:off x="20771091" y="6075643"/>
              <a:ext cx="311448" cy="809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1" h="66">
                  <a:moveTo>
                    <a:pt x="220" y="0"/>
                  </a:moveTo>
                  <a:lnTo>
                    <a:pt x="32" y="0"/>
                  </a:lnTo>
                  <a:cubicBezTo>
                    <a:pt x="14" y="0"/>
                    <a:pt x="0" y="14"/>
                    <a:pt x="0" y="32"/>
                  </a:cubicBezTo>
                  <a:lnTo>
                    <a:pt x="0" y="35"/>
                  </a:lnTo>
                  <a:cubicBezTo>
                    <a:pt x="0" y="52"/>
                    <a:pt x="14" y="66"/>
                    <a:pt x="32" y="66"/>
                  </a:cubicBezTo>
                  <a:lnTo>
                    <a:pt x="220" y="66"/>
                  </a:lnTo>
                  <a:cubicBezTo>
                    <a:pt x="237" y="66"/>
                    <a:pt x="251" y="52"/>
                    <a:pt x="251" y="35"/>
                  </a:cubicBezTo>
                  <a:lnTo>
                    <a:pt x="251" y="32"/>
                  </a:lnTo>
                  <a:cubicBezTo>
                    <a:pt x="251" y="14"/>
                    <a:pt x="237" y="0"/>
                    <a:pt x="220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9" name="Freeform: Shape 808">
              <a:extLst>
                <a:ext uri="{FF2B5EF4-FFF2-40B4-BE49-F238E27FC236}">
                  <a16:creationId xmlns:a16="http://schemas.microsoft.com/office/drawing/2014/main" id="{ED269D13-9019-4A36-B4DF-BE6A86C64D9D}"/>
                </a:ext>
              </a:extLst>
            </p:cNvPr>
            <p:cNvSpPr/>
            <p:nvPr/>
          </p:nvSpPr>
          <p:spPr>
            <a:xfrm>
              <a:off x="20300181" y="6418236"/>
              <a:ext cx="99663" cy="99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" h="81">
                  <a:moveTo>
                    <a:pt x="81" y="40"/>
                  </a:moveTo>
                  <a:cubicBezTo>
                    <a:pt x="81" y="63"/>
                    <a:pt x="63" y="81"/>
                    <a:pt x="41" y="81"/>
                  </a:cubicBezTo>
                  <a:cubicBezTo>
                    <a:pt x="18" y="81"/>
                    <a:pt x="0" y="63"/>
                    <a:pt x="0" y="40"/>
                  </a:cubicBezTo>
                  <a:cubicBezTo>
                    <a:pt x="0" y="18"/>
                    <a:pt x="18" y="0"/>
                    <a:pt x="41" y="0"/>
                  </a:cubicBezTo>
                  <a:cubicBezTo>
                    <a:pt x="63" y="0"/>
                    <a:pt x="81" y="18"/>
                    <a:pt x="81" y="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0" name="Freeform: Shape 809">
              <a:extLst>
                <a:ext uri="{FF2B5EF4-FFF2-40B4-BE49-F238E27FC236}">
                  <a16:creationId xmlns:a16="http://schemas.microsoft.com/office/drawing/2014/main" id="{826681F7-00C6-4040-889C-D559865AE55F}"/>
                </a:ext>
              </a:extLst>
            </p:cNvPr>
            <p:cNvSpPr/>
            <p:nvPr/>
          </p:nvSpPr>
          <p:spPr>
            <a:xfrm>
              <a:off x="20852067" y="6418236"/>
              <a:ext cx="99663" cy="99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" h="81">
                  <a:moveTo>
                    <a:pt x="81" y="40"/>
                  </a:moveTo>
                  <a:cubicBezTo>
                    <a:pt x="81" y="63"/>
                    <a:pt x="63" y="81"/>
                    <a:pt x="40" y="81"/>
                  </a:cubicBezTo>
                  <a:cubicBezTo>
                    <a:pt x="18" y="81"/>
                    <a:pt x="0" y="63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ubicBezTo>
                    <a:pt x="63" y="0"/>
                    <a:pt x="81" y="18"/>
                    <a:pt x="81" y="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1" name="Freeform: Shape 810">
              <a:extLst>
                <a:ext uri="{FF2B5EF4-FFF2-40B4-BE49-F238E27FC236}">
                  <a16:creationId xmlns:a16="http://schemas.microsoft.com/office/drawing/2014/main" id="{780C030F-E222-4745-A917-63EB59B8CB10}"/>
                </a:ext>
              </a:extLst>
            </p:cNvPr>
            <p:cNvSpPr/>
            <p:nvPr/>
          </p:nvSpPr>
          <p:spPr>
            <a:xfrm>
              <a:off x="17807352" y="6683589"/>
              <a:ext cx="1719193" cy="16344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1" h="1313">
                  <a:moveTo>
                    <a:pt x="1310" y="0"/>
                  </a:moveTo>
                  <a:lnTo>
                    <a:pt x="71" y="0"/>
                  </a:lnTo>
                  <a:cubicBezTo>
                    <a:pt x="32" y="0"/>
                    <a:pt x="0" y="31"/>
                    <a:pt x="0" y="71"/>
                  </a:cubicBezTo>
                  <a:lnTo>
                    <a:pt x="0" y="1243"/>
                  </a:lnTo>
                  <a:cubicBezTo>
                    <a:pt x="0" y="1282"/>
                    <a:pt x="32" y="1313"/>
                    <a:pt x="71" y="1313"/>
                  </a:cubicBezTo>
                  <a:lnTo>
                    <a:pt x="1310" y="1313"/>
                  </a:lnTo>
                  <a:cubicBezTo>
                    <a:pt x="1349" y="1313"/>
                    <a:pt x="1381" y="1282"/>
                    <a:pt x="1381" y="1243"/>
                  </a:cubicBezTo>
                  <a:lnTo>
                    <a:pt x="1381" y="71"/>
                  </a:lnTo>
                  <a:cubicBezTo>
                    <a:pt x="1381" y="31"/>
                    <a:pt x="1349" y="0"/>
                    <a:pt x="1310" y="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2" name="Freeform: Shape 811">
              <a:extLst>
                <a:ext uri="{FF2B5EF4-FFF2-40B4-BE49-F238E27FC236}">
                  <a16:creationId xmlns:a16="http://schemas.microsoft.com/office/drawing/2014/main" id="{BA2C7148-994C-42D1-91EA-D4A0C0C40D42}"/>
                </a:ext>
              </a:extLst>
            </p:cNvPr>
            <p:cNvSpPr/>
            <p:nvPr/>
          </p:nvSpPr>
          <p:spPr>
            <a:xfrm>
              <a:off x="17793648" y="6668640"/>
              <a:ext cx="1746597" cy="16656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03" h="1338">
                  <a:moveTo>
                    <a:pt x="82" y="24"/>
                  </a:moveTo>
                  <a:cubicBezTo>
                    <a:pt x="50" y="24"/>
                    <a:pt x="23" y="50"/>
                    <a:pt x="23" y="83"/>
                  </a:cubicBezTo>
                  <a:lnTo>
                    <a:pt x="23" y="1255"/>
                  </a:lnTo>
                  <a:cubicBezTo>
                    <a:pt x="23" y="1288"/>
                    <a:pt x="50" y="1314"/>
                    <a:pt x="82" y="1314"/>
                  </a:cubicBezTo>
                  <a:lnTo>
                    <a:pt x="1321" y="1314"/>
                  </a:lnTo>
                  <a:cubicBezTo>
                    <a:pt x="1353" y="1314"/>
                    <a:pt x="1380" y="1288"/>
                    <a:pt x="1380" y="1255"/>
                  </a:cubicBezTo>
                  <a:lnTo>
                    <a:pt x="1380" y="83"/>
                  </a:lnTo>
                  <a:cubicBezTo>
                    <a:pt x="1380" y="50"/>
                    <a:pt x="1353" y="24"/>
                    <a:pt x="1321" y="24"/>
                  </a:cubicBezTo>
                  <a:close/>
                  <a:moveTo>
                    <a:pt x="1321" y="1338"/>
                  </a:moveTo>
                  <a:lnTo>
                    <a:pt x="82" y="1338"/>
                  </a:lnTo>
                  <a:cubicBezTo>
                    <a:pt x="37" y="1338"/>
                    <a:pt x="0" y="1300"/>
                    <a:pt x="0" y="1255"/>
                  </a:cubicBezTo>
                  <a:lnTo>
                    <a:pt x="0" y="83"/>
                  </a:lnTo>
                  <a:cubicBezTo>
                    <a:pt x="0" y="37"/>
                    <a:pt x="37" y="0"/>
                    <a:pt x="82" y="0"/>
                  </a:cubicBezTo>
                  <a:lnTo>
                    <a:pt x="1321" y="0"/>
                  </a:lnTo>
                  <a:cubicBezTo>
                    <a:pt x="1366" y="0"/>
                    <a:pt x="1403" y="37"/>
                    <a:pt x="1403" y="83"/>
                  </a:cubicBezTo>
                  <a:lnTo>
                    <a:pt x="1403" y="1255"/>
                  </a:lnTo>
                  <a:cubicBezTo>
                    <a:pt x="1403" y="1300"/>
                    <a:pt x="1366" y="1338"/>
                    <a:pt x="1321" y="133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3" name="Freeform: Shape 812">
              <a:extLst>
                <a:ext uri="{FF2B5EF4-FFF2-40B4-BE49-F238E27FC236}">
                  <a16:creationId xmlns:a16="http://schemas.microsoft.com/office/drawing/2014/main" id="{861637FE-E59A-49BB-9419-C252FD958824}"/>
                </a:ext>
              </a:extLst>
            </p:cNvPr>
            <p:cNvSpPr/>
            <p:nvPr/>
          </p:nvSpPr>
          <p:spPr>
            <a:xfrm>
              <a:off x="17758766" y="6683589"/>
              <a:ext cx="1826331" cy="2267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67" h="183">
                  <a:moveTo>
                    <a:pt x="1431" y="0"/>
                  </a:moveTo>
                  <a:lnTo>
                    <a:pt x="37" y="0"/>
                  </a:lnTo>
                  <a:cubicBezTo>
                    <a:pt x="16" y="0"/>
                    <a:pt x="0" y="17"/>
                    <a:pt x="0" y="37"/>
                  </a:cubicBezTo>
                  <a:lnTo>
                    <a:pt x="0" y="146"/>
                  </a:lnTo>
                  <a:cubicBezTo>
                    <a:pt x="0" y="167"/>
                    <a:pt x="16" y="183"/>
                    <a:pt x="37" y="183"/>
                  </a:cubicBezTo>
                  <a:lnTo>
                    <a:pt x="1431" y="183"/>
                  </a:lnTo>
                  <a:cubicBezTo>
                    <a:pt x="1451" y="183"/>
                    <a:pt x="1467" y="167"/>
                    <a:pt x="1467" y="146"/>
                  </a:cubicBezTo>
                  <a:lnTo>
                    <a:pt x="1467" y="37"/>
                  </a:lnTo>
                  <a:cubicBezTo>
                    <a:pt x="1467" y="17"/>
                    <a:pt x="1451" y="0"/>
                    <a:pt x="1431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4" name="Freeform: Shape 813">
              <a:extLst>
                <a:ext uri="{FF2B5EF4-FFF2-40B4-BE49-F238E27FC236}">
                  <a16:creationId xmlns:a16="http://schemas.microsoft.com/office/drawing/2014/main" id="{18AB7B33-82B4-4453-9B52-7764750CAD12}"/>
                </a:ext>
              </a:extLst>
            </p:cNvPr>
            <p:cNvSpPr/>
            <p:nvPr/>
          </p:nvSpPr>
          <p:spPr>
            <a:xfrm>
              <a:off x="17743813" y="6668640"/>
              <a:ext cx="1857476" cy="256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92" h="207">
                  <a:moveTo>
                    <a:pt x="49" y="24"/>
                  </a:moveTo>
                  <a:cubicBezTo>
                    <a:pt x="35" y="24"/>
                    <a:pt x="24" y="36"/>
                    <a:pt x="24" y="49"/>
                  </a:cubicBezTo>
                  <a:lnTo>
                    <a:pt x="24" y="158"/>
                  </a:lnTo>
                  <a:cubicBezTo>
                    <a:pt x="24" y="172"/>
                    <a:pt x="35" y="183"/>
                    <a:pt x="49" y="183"/>
                  </a:cubicBezTo>
                  <a:lnTo>
                    <a:pt x="1443" y="183"/>
                  </a:lnTo>
                  <a:cubicBezTo>
                    <a:pt x="1456" y="183"/>
                    <a:pt x="1468" y="172"/>
                    <a:pt x="1468" y="158"/>
                  </a:cubicBezTo>
                  <a:lnTo>
                    <a:pt x="1468" y="49"/>
                  </a:lnTo>
                  <a:cubicBezTo>
                    <a:pt x="1468" y="36"/>
                    <a:pt x="1456" y="24"/>
                    <a:pt x="1443" y="24"/>
                  </a:cubicBezTo>
                  <a:close/>
                  <a:moveTo>
                    <a:pt x="1443" y="207"/>
                  </a:moveTo>
                  <a:lnTo>
                    <a:pt x="49" y="207"/>
                  </a:lnTo>
                  <a:cubicBezTo>
                    <a:pt x="22" y="207"/>
                    <a:pt x="0" y="185"/>
                    <a:pt x="0" y="158"/>
                  </a:cubicBezTo>
                  <a:lnTo>
                    <a:pt x="0" y="49"/>
                  </a:lnTo>
                  <a:cubicBezTo>
                    <a:pt x="0" y="22"/>
                    <a:pt x="22" y="0"/>
                    <a:pt x="49" y="0"/>
                  </a:cubicBezTo>
                  <a:lnTo>
                    <a:pt x="1443" y="0"/>
                  </a:lnTo>
                  <a:cubicBezTo>
                    <a:pt x="1470" y="0"/>
                    <a:pt x="1492" y="22"/>
                    <a:pt x="1492" y="49"/>
                  </a:cubicBezTo>
                  <a:lnTo>
                    <a:pt x="1492" y="158"/>
                  </a:lnTo>
                  <a:cubicBezTo>
                    <a:pt x="1492" y="185"/>
                    <a:pt x="1470" y="207"/>
                    <a:pt x="1443" y="20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5" name="Freeform: Shape 814">
              <a:extLst>
                <a:ext uri="{FF2B5EF4-FFF2-40B4-BE49-F238E27FC236}">
                  <a16:creationId xmlns:a16="http://schemas.microsoft.com/office/drawing/2014/main" id="{6262F705-BC88-44F9-BBB0-FDE4E6D1497E}"/>
                </a:ext>
              </a:extLst>
            </p:cNvPr>
            <p:cNvSpPr/>
            <p:nvPr/>
          </p:nvSpPr>
          <p:spPr>
            <a:xfrm>
              <a:off x="16881729" y="7036148"/>
              <a:ext cx="644074" cy="8695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8" h="699">
                  <a:moveTo>
                    <a:pt x="370" y="133"/>
                  </a:moveTo>
                  <a:cubicBezTo>
                    <a:pt x="354" y="126"/>
                    <a:pt x="346" y="109"/>
                    <a:pt x="353" y="93"/>
                  </a:cubicBezTo>
                  <a:cubicBezTo>
                    <a:pt x="360" y="77"/>
                    <a:pt x="378" y="70"/>
                    <a:pt x="393" y="76"/>
                  </a:cubicBezTo>
                  <a:cubicBezTo>
                    <a:pt x="409" y="82"/>
                    <a:pt x="417" y="101"/>
                    <a:pt x="410" y="116"/>
                  </a:cubicBezTo>
                  <a:cubicBezTo>
                    <a:pt x="403" y="132"/>
                    <a:pt x="386" y="140"/>
                    <a:pt x="370" y="133"/>
                  </a:cubicBezTo>
                  <a:close/>
                  <a:moveTo>
                    <a:pt x="518" y="253"/>
                  </a:moveTo>
                  <a:lnTo>
                    <a:pt x="511" y="92"/>
                  </a:lnTo>
                  <a:cubicBezTo>
                    <a:pt x="510" y="86"/>
                    <a:pt x="506" y="80"/>
                    <a:pt x="500" y="78"/>
                  </a:cubicBezTo>
                  <a:lnTo>
                    <a:pt x="408" y="40"/>
                  </a:lnTo>
                  <a:lnTo>
                    <a:pt x="316" y="2"/>
                  </a:lnTo>
                  <a:cubicBezTo>
                    <a:pt x="310" y="-1"/>
                    <a:pt x="303" y="0"/>
                    <a:pt x="298" y="5"/>
                  </a:cubicBezTo>
                  <a:lnTo>
                    <a:pt x="180" y="115"/>
                  </a:lnTo>
                  <a:cubicBezTo>
                    <a:pt x="175" y="119"/>
                    <a:pt x="172" y="124"/>
                    <a:pt x="170" y="130"/>
                  </a:cubicBezTo>
                  <a:lnTo>
                    <a:pt x="2" y="538"/>
                  </a:lnTo>
                  <a:cubicBezTo>
                    <a:pt x="-5" y="555"/>
                    <a:pt x="5" y="575"/>
                    <a:pt x="23" y="582"/>
                  </a:cubicBezTo>
                  <a:lnTo>
                    <a:pt x="301" y="696"/>
                  </a:lnTo>
                  <a:cubicBezTo>
                    <a:pt x="320" y="704"/>
                    <a:pt x="340" y="696"/>
                    <a:pt x="348" y="679"/>
                  </a:cubicBezTo>
                  <a:lnTo>
                    <a:pt x="515" y="271"/>
                  </a:lnTo>
                  <a:cubicBezTo>
                    <a:pt x="517" y="265"/>
                    <a:pt x="518" y="259"/>
                    <a:pt x="518" y="253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6" name="Freeform: Shape 815">
              <a:extLst>
                <a:ext uri="{FF2B5EF4-FFF2-40B4-BE49-F238E27FC236}">
                  <a16:creationId xmlns:a16="http://schemas.microsoft.com/office/drawing/2014/main" id="{803ACD95-8A1D-4383-BED0-CE6FE35041C1}"/>
                </a:ext>
              </a:extLst>
            </p:cNvPr>
            <p:cNvSpPr/>
            <p:nvPr/>
          </p:nvSpPr>
          <p:spPr>
            <a:xfrm>
              <a:off x="16868022" y="7021199"/>
              <a:ext cx="673973" cy="8982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2" h="722">
                  <a:moveTo>
                    <a:pt x="393" y="97"/>
                  </a:moveTo>
                  <a:cubicBezTo>
                    <a:pt x="386" y="97"/>
                    <a:pt x="379" y="101"/>
                    <a:pt x="376" y="108"/>
                  </a:cubicBezTo>
                  <a:cubicBezTo>
                    <a:pt x="372" y="118"/>
                    <a:pt x="376" y="130"/>
                    <a:pt x="386" y="133"/>
                  </a:cubicBezTo>
                  <a:cubicBezTo>
                    <a:pt x="396" y="137"/>
                    <a:pt x="407" y="132"/>
                    <a:pt x="411" y="123"/>
                  </a:cubicBezTo>
                  <a:cubicBezTo>
                    <a:pt x="415" y="113"/>
                    <a:pt x="411" y="102"/>
                    <a:pt x="401" y="98"/>
                  </a:cubicBezTo>
                  <a:cubicBezTo>
                    <a:pt x="398" y="97"/>
                    <a:pt x="396" y="97"/>
                    <a:pt x="393" y="97"/>
                  </a:cubicBezTo>
                  <a:close/>
                  <a:moveTo>
                    <a:pt x="393" y="158"/>
                  </a:moveTo>
                  <a:cubicBezTo>
                    <a:pt x="388" y="158"/>
                    <a:pt x="382" y="157"/>
                    <a:pt x="378" y="155"/>
                  </a:cubicBezTo>
                  <a:cubicBezTo>
                    <a:pt x="355" y="146"/>
                    <a:pt x="345" y="121"/>
                    <a:pt x="354" y="100"/>
                  </a:cubicBezTo>
                  <a:cubicBezTo>
                    <a:pt x="363" y="78"/>
                    <a:pt x="388" y="67"/>
                    <a:pt x="410" y="76"/>
                  </a:cubicBezTo>
                  <a:cubicBezTo>
                    <a:pt x="431" y="85"/>
                    <a:pt x="442" y="110"/>
                    <a:pt x="433" y="132"/>
                  </a:cubicBezTo>
                  <a:cubicBezTo>
                    <a:pt x="426" y="148"/>
                    <a:pt x="411" y="158"/>
                    <a:pt x="393" y="158"/>
                  </a:cubicBezTo>
                  <a:close/>
                  <a:moveTo>
                    <a:pt x="321" y="24"/>
                  </a:moveTo>
                  <a:cubicBezTo>
                    <a:pt x="320" y="24"/>
                    <a:pt x="319" y="24"/>
                    <a:pt x="318" y="24"/>
                  </a:cubicBezTo>
                  <a:lnTo>
                    <a:pt x="200" y="135"/>
                  </a:lnTo>
                  <a:cubicBezTo>
                    <a:pt x="197" y="137"/>
                    <a:pt x="194" y="141"/>
                    <a:pt x="193" y="146"/>
                  </a:cubicBezTo>
                  <a:lnTo>
                    <a:pt x="25" y="553"/>
                  </a:lnTo>
                  <a:cubicBezTo>
                    <a:pt x="23" y="558"/>
                    <a:pt x="23" y="564"/>
                    <a:pt x="26" y="569"/>
                  </a:cubicBezTo>
                  <a:cubicBezTo>
                    <a:pt x="29" y="575"/>
                    <a:pt x="34" y="580"/>
                    <a:pt x="40" y="582"/>
                  </a:cubicBezTo>
                  <a:lnTo>
                    <a:pt x="317" y="696"/>
                  </a:lnTo>
                  <a:cubicBezTo>
                    <a:pt x="324" y="699"/>
                    <a:pt x="330" y="699"/>
                    <a:pt x="337" y="697"/>
                  </a:cubicBezTo>
                  <a:cubicBezTo>
                    <a:pt x="342" y="695"/>
                    <a:pt x="346" y="691"/>
                    <a:pt x="349" y="685"/>
                  </a:cubicBezTo>
                  <a:lnTo>
                    <a:pt x="516" y="278"/>
                  </a:lnTo>
                  <a:cubicBezTo>
                    <a:pt x="517" y="274"/>
                    <a:pt x="518" y="269"/>
                    <a:pt x="518" y="265"/>
                  </a:cubicBezTo>
                  <a:lnTo>
                    <a:pt x="511" y="104"/>
                  </a:lnTo>
                  <a:cubicBezTo>
                    <a:pt x="511" y="102"/>
                    <a:pt x="510" y="100"/>
                    <a:pt x="508" y="100"/>
                  </a:cubicBezTo>
                  <a:lnTo>
                    <a:pt x="324" y="24"/>
                  </a:lnTo>
                  <a:cubicBezTo>
                    <a:pt x="323" y="24"/>
                    <a:pt x="322" y="24"/>
                    <a:pt x="321" y="24"/>
                  </a:cubicBezTo>
                  <a:close/>
                  <a:moveTo>
                    <a:pt x="328" y="722"/>
                  </a:moveTo>
                  <a:cubicBezTo>
                    <a:pt x="321" y="722"/>
                    <a:pt x="315" y="721"/>
                    <a:pt x="309" y="718"/>
                  </a:cubicBezTo>
                  <a:lnTo>
                    <a:pt x="31" y="604"/>
                  </a:lnTo>
                  <a:cubicBezTo>
                    <a:pt x="19" y="599"/>
                    <a:pt x="10" y="591"/>
                    <a:pt x="5" y="580"/>
                  </a:cubicBezTo>
                  <a:cubicBezTo>
                    <a:pt x="-1" y="568"/>
                    <a:pt x="-1" y="555"/>
                    <a:pt x="3" y="544"/>
                  </a:cubicBezTo>
                  <a:lnTo>
                    <a:pt x="171" y="136"/>
                  </a:lnTo>
                  <a:cubicBezTo>
                    <a:pt x="174" y="129"/>
                    <a:pt x="178" y="122"/>
                    <a:pt x="184" y="117"/>
                  </a:cubicBezTo>
                  <a:lnTo>
                    <a:pt x="302" y="7"/>
                  </a:lnTo>
                  <a:cubicBezTo>
                    <a:pt x="310" y="0"/>
                    <a:pt x="322" y="-2"/>
                    <a:pt x="332" y="2"/>
                  </a:cubicBezTo>
                  <a:lnTo>
                    <a:pt x="517" y="78"/>
                  </a:lnTo>
                  <a:cubicBezTo>
                    <a:pt x="527" y="82"/>
                    <a:pt x="534" y="92"/>
                    <a:pt x="535" y="103"/>
                  </a:cubicBezTo>
                  <a:lnTo>
                    <a:pt x="542" y="263"/>
                  </a:lnTo>
                  <a:cubicBezTo>
                    <a:pt x="542" y="271"/>
                    <a:pt x="541" y="279"/>
                    <a:pt x="538" y="287"/>
                  </a:cubicBezTo>
                  <a:lnTo>
                    <a:pt x="371" y="695"/>
                  </a:lnTo>
                  <a:cubicBezTo>
                    <a:pt x="366" y="706"/>
                    <a:pt x="357" y="715"/>
                    <a:pt x="345" y="719"/>
                  </a:cubicBezTo>
                  <a:cubicBezTo>
                    <a:pt x="339" y="721"/>
                    <a:pt x="333" y="722"/>
                    <a:pt x="328" y="72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7" name="Freeform: Shape 816">
              <a:extLst>
                <a:ext uri="{FF2B5EF4-FFF2-40B4-BE49-F238E27FC236}">
                  <a16:creationId xmlns:a16="http://schemas.microsoft.com/office/drawing/2014/main" id="{EB8C05B9-DC86-487C-A3D8-AD55CC262B64}"/>
                </a:ext>
              </a:extLst>
            </p:cNvPr>
            <p:cNvSpPr/>
            <p:nvPr/>
          </p:nvSpPr>
          <p:spPr>
            <a:xfrm>
              <a:off x="17069843" y="7356317"/>
              <a:ext cx="286532" cy="3189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1" h="257">
                  <a:moveTo>
                    <a:pt x="188" y="161"/>
                  </a:moveTo>
                  <a:cubicBezTo>
                    <a:pt x="167" y="153"/>
                    <a:pt x="135" y="216"/>
                    <a:pt x="157" y="227"/>
                  </a:cubicBezTo>
                  <a:cubicBezTo>
                    <a:pt x="178" y="234"/>
                    <a:pt x="210" y="171"/>
                    <a:pt x="188" y="161"/>
                  </a:cubicBezTo>
                  <a:close/>
                  <a:moveTo>
                    <a:pt x="200" y="135"/>
                  </a:moveTo>
                  <a:cubicBezTo>
                    <a:pt x="269" y="160"/>
                    <a:pt x="209" y="283"/>
                    <a:pt x="146" y="252"/>
                  </a:cubicBezTo>
                  <a:cubicBezTo>
                    <a:pt x="76" y="227"/>
                    <a:pt x="136" y="104"/>
                    <a:pt x="200" y="135"/>
                  </a:cubicBezTo>
                  <a:close/>
                  <a:moveTo>
                    <a:pt x="13" y="196"/>
                  </a:moveTo>
                  <a:cubicBezTo>
                    <a:pt x="54" y="162"/>
                    <a:pt x="147" y="84"/>
                    <a:pt x="188" y="50"/>
                  </a:cubicBezTo>
                  <a:cubicBezTo>
                    <a:pt x="199" y="55"/>
                    <a:pt x="205" y="57"/>
                    <a:pt x="217" y="62"/>
                  </a:cubicBezTo>
                  <a:cubicBezTo>
                    <a:pt x="169" y="101"/>
                    <a:pt x="90" y="167"/>
                    <a:pt x="44" y="208"/>
                  </a:cubicBezTo>
                  <a:cubicBezTo>
                    <a:pt x="31" y="202"/>
                    <a:pt x="29" y="202"/>
                    <a:pt x="13" y="196"/>
                  </a:cubicBezTo>
                  <a:close/>
                  <a:moveTo>
                    <a:pt x="73" y="31"/>
                  </a:moveTo>
                  <a:cubicBezTo>
                    <a:pt x="51" y="24"/>
                    <a:pt x="21" y="86"/>
                    <a:pt x="42" y="97"/>
                  </a:cubicBezTo>
                  <a:cubicBezTo>
                    <a:pt x="63" y="104"/>
                    <a:pt x="95" y="43"/>
                    <a:pt x="73" y="31"/>
                  </a:cubicBezTo>
                  <a:close/>
                  <a:moveTo>
                    <a:pt x="85" y="5"/>
                  </a:moveTo>
                  <a:cubicBezTo>
                    <a:pt x="154" y="31"/>
                    <a:pt x="94" y="153"/>
                    <a:pt x="31" y="122"/>
                  </a:cubicBezTo>
                  <a:cubicBezTo>
                    <a:pt x="-39" y="97"/>
                    <a:pt x="22" y="-25"/>
                    <a:pt x="85" y="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8" name="Freeform: Shape 817">
              <a:extLst>
                <a:ext uri="{FF2B5EF4-FFF2-40B4-BE49-F238E27FC236}">
                  <a16:creationId xmlns:a16="http://schemas.microsoft.com/office/drawing/2014/main" id="{86FB1820-90BA-4B11-893A-5D0A7CD56E73}"/>
                </a:ext>
              </a:extLst>
            </p:cNvPr>
            <p:cNvSpPr/>
            <p:nvPr/>
          </p:nvSpPr>
          <p:spPr>
            <a:xfrm>
              <a:off x="17357621" y="6668640"/>
              <a:ext cx="1326768" cy="4758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6" h="383">
                  <a:moveTo>
                    <a:pt x="12" y="383"/>
                  </a:moveTo>
                  <a:cubicBezTo>
                    <a:pt x="11" y="383"/>
                    <a:pt x="9" y="382"/>
                    <a:pt x="7" y="382"/>
                  </a:cubicBezTo>
                  <a:cubicBezTo>
                    <a:pt x="2" y="379"/>
                    <a:pt x="-2" y="372"/>
                    <a:pt x="2" y="366"/>
                  </a:cubicBezTo>
                  <a:cubicBezTo>
                    <a:pt x="3" y="363"/>
                    <a:pt x="35" y="296"/>
                    <a:pt x="112" y="231"/>
                  </a:cubicBezTo>
                  <a:cubicBezTo>
                    <a:pt x="182" y="171"/>
                    <a:pt x="307" y="101"/>
                    <a:pt x="496" y="112"/>
                  </a:cubicBezTo>
                  <a:cubicBezTo>
                    <a:pt x="845" y="131"/>
                    <a:pt x="1046" y="4"/>
                    <a:pt x="1049" y="2"/>
                  </a:cubicBezTo>
                  <a:cubicBezTo>
                    <a:pt x="1054" y="-1"/>
                    <a:pt x="1061" y="0"/>
                    <a:pt x="1065" y="6"/>
                  </a:cubicBezTo>
                  <a:cubicBezTo>
                    <a:pt x="1068" y="11"/>
                    <a:pt x="1067" y="18"/>
                    <a:pt x="1061" y="22"/>
                  </a:cubicBezTo>
                  <a:cubicBezTo>
                    <a:pt x="1054" y="27"/>
                    <a:pt x="880" y="138"/>
                    <a:pt x="569" y="138"/>
                  </a:cubicBezTo>
                  <a:cubicBezTo>
                    <a:pt x="545" y="138"/>
                    <a:pt x="520" y="137"/>
                    <a:pt x="494" y="135"/>
                  </a:cubicBezTo>
                  <a:cubicBezTo>
                    <a:pt x="313" y="126"/>
                    <a:pt x="195" y="191"/>
                    <a:pt x="128" y="248"/>
                  </a:cubicBezTo>
                  <a:cubicBezTo>
                    <a:pt x="54" y="310"/>
                    <a:pt x="23" y="376"/>
                    <a:pt x="23" y="376"/>
                  </a:cubicBezTo>
                  <a:cubicBezTo>
                    <a:pt x="21" y="381"/>
                    <a:pt x="17" y="383"/>
                    <a:pt x="12" y="38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9" name="Freeform: Shape 818">
              <a:extLst>
                <a:ext uri="{FF2B5EF4-FFF2-40B4-BE49-F238E27FC236}">
                  <a16:creationId xmlns:a16="http://schemas.microsoft.com/office/drawing/2014/main" id="{30BCB82C-80C0-484F-84DE-0A3F4CF5D48E}"/>
                </a:ext>
              </a:extLst>
            </p:cNvPr>
            <p:cNvSpPr/>
            <p:nvPr/>
          </p:nvSpPr>
          <p:spPr>
            <a:xfrm>
              <a:off x="17911999" y="6177798"/>
              <a:ext cx="730034" cy="4846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7" h="390">
                  <a:moveTo>
                    <a:pt x="582" y="382"/>
                  </a:moveTo>
                  <a:cubicBezTo>
                    <a:pt x="582" y="382"/>
                    <a:pt x="-38" y="445"/>
                    <a:pt x="2" y="216"/>
                  </a:cubicBezTo>
                  <a:cubicBezTo>
                    <a:pt x="60" y="-114"/>
                    <a:pt x="211" y="-58"/>
                    <a:pt x="587" y="33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0" name="Freeform: Shape 819">
              <a:extLst>
                <a:ext uri="{FF2B5EF4-FFF2-40B4-BE49-F238E27FC236}">
                  <a16:creationId xmlns:a16="http://schemas.microsoft.com/office/drawing/2014/main" id="{73E75900-234D-4C48-887A-A6E326223D5E}"/>
                </a:ext>
              </a:extLst>
            </p:cNvPr>
            <p:cNvSpPr/>
            <p:nvPr/>
          </p:nvSpPr>
          <p:spPr>
            <a:xfrm>
              <a:off x="17897049" y="6162848"/>
              <a:ext cx="759933" cy="5132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1" h="413">
                  <a:moveTo>
                    <a:pt x="157" y="24"/>
                  </a:moveTo>
                  <a:cubicBezTo>
                    <a:pt x="147" y="24"/>
                    <a:pt x="139" y="25"/>
                    <a:pt x="131" y="28"/>
                  </a:cubicBezTo>
                  <a:cubicBezTo>
                    <a:pt x="81" y="43"/>
                    <a:pt x="48" y="107"/>
                    <a:pt x="26" y="230"/>
                  </a:cubicBezTo>
                  <a:cubicBezTo>
                    <a:pt x="21" y="261"/>
                    <a:pt x="28" y="286"/>
                    <a:pt x="48" y="308"/>
                  </a:cubicBezTo>
                  <a:cubicBezTo>
                    <a:pt x="147" y="415"/>
                    <a:pt x="519" y="389"/>
                    <a:pt x="583" y="383"/>
                  </a:cubicBezTo>
                  <a:lnTo>
                    <a:pt x="586" y="350"/>
                  </a:lnTo>
                  <a:cubicBezTo>
                    <a:pt x="368" y="123"/>
                    <a:pt x="239" y="24"/>
                    <a:pt x="157" y="24"/>
                  </a:cubicBezTo>
                  <a:close/>
                  <a:moveTo>
                    <a:pt x="417" y="413"/>
                  </a:moveTo>
                  <a:cubicBezTo>
                    <a:pt x="279" y="413"/>
                    <a:pt x="100" y="398"/>
                    <a:pt x="30" y="324"/>
                  </a:cubicBezTo>
                  <a:cubicBezTo>
                    <a:pt x="5" y="297"/>
                    <a:pt x="-4" y="264"/>
                    <a:pt x="2" y="226"/>
                  </a:cubicBezTo>
                  <a:cubicBezTo>
                    <a:pt x="26" y="93"/>
                    <a:pt x="65" y="23"/>
                    <a:pt x="124" y="5"/>
                  </a:cubicBezTo>
                  <a:cubicBezTo>
                    <a:pt x="216" y="-23"/>
                    <a:pt x="351" y="71"/>
                    <a:pt x="607" y="338"/>
                  </a:cubicBezTo>
                  <a:lnTo>
                    <a:pt x="611" y="343"/>
                  </a:lnTo>
                  <a:lnTo>
                    <a:pt x="605" y="405"/>
                  </a:lnTo>
                  <a:lnTo>
                    <a:pt x="595" y="406"/>
                  </a:lnTo>
                  <a:cubicBezTo>
                    <a:pt x="588" y="406"/>
                    <a:pt x="512" y="413"/>
                    <a:pt x="417" y="41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1" name="Freeform: Shape 820">
              <a:extLst>
                <a:ext uri="{FF2B5EF4-FFF2-40B4-BE49-F238E27FC236}">
                  <a16:creationId xmlns:a16="http://schemas.microsoft.com/office/drawing/2014/main" id="{7989C033-ED59-4C9B-BFD8-7B814094000B}"/>
                </a:ext>
              </a:extLst>
            </p:cNvPr>
            <p:cNvSpPr/>
            <p:nvPr/>
          </p:nvSpPr>
          <p:spPr>
            <a:xfrm>
              <a:off x="17913244" y="6418236"/>
              <a:ext cx="703872" cy="2429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6" h="196">
                  <a:moveTo>
                    <a:pt x="566" y="190"/>
                  </a:moveTo>
                  <a:cubicBezTo>
                    <a:pt x="484" y="153"/>
                    <a:pt x="179" y="18"/>
                    <a:pt x="77" y="2"/>
                  </a:cubicBezTo>
                  <a:cubicBezTo>
                    <a:pt x="39" y="-4"/>
                    <a:pt x="16" y="7"/>
                    <a:pt x="2" y="25"/>
                  </a:cubicBezTo>
                  <a:cubicBezTo>
                    <a:pt x="-31" y="229"/>
                    <a:pt x="470" y="198"/>
                    <a:pt x="566" y="19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2" name="Freeform: Shape 821">
              <a:extLst>
                <a:ext uri="{FF2B5EF4-FFF2-40B4-BE49-F238E27FC236}">
                  <a16:creationId xmlns:a16="http://schemas.microsoft.com/office/drawing/2014/main" id="{A3F769E5-33EE-4A9F-96AA-E1B73C6C903B}"/>
                </a:ext>
              </a:extLst>
            </p:cNvPr>
            <p:cNvSpPr/>
            <p:nvPr/>
          </p:nvSpPr>
          <p:spPr>
            <a:xfrm>
              <a:off x="18735467" y="6177798"/>
              <a:ext cx="728788" cy="4846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6" h="390">
                  <a:moveTo>
                    <a:pt x="5" y="382"/>
                  </a:moveTo>
                  <a:cubicBezTo>
                    <a:pt x="5" y="382"/>
                    <a:pt x="625" y="445"/>
                    <a:pt x="584" y="216"/>
                  </a:cubicBezTo>
                  <a:cubicBezTo>
                    <a:pt x="526" y="-114"/>
                    <a:pt x="375" y="-58"/>
                    <a:pt x="0" y="33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3" name="Freeform: Shape 822">
              <a:extLst>
                <a:ext uri="{FF2B5EF4-FFF2-40B4-BE49-F238E27FC236}">
                  <a16:creationId xmlns:a16="http://schemas.microsoft.com/office/drawing/2014/main" id="{8D7E93F9-53CD-4CBE-B71A-640830638861}"/>
                </a:ext>
              </a:extLst>
            </p:cNvPr>
            <p:cNvSpPr/>
            <p:nvPr/>
          </p:nvSpPr>
          <p:spPr>
            <a:xfrm>
              <a:off x="18719272" y="6162848"/>
              <a:ext cx="759933" cy="5145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1" h="414">
                  <a:moveTo>
                    <a:pt x="29" y="383"/>
                  </a:moveTo>
                  <a:cubicBezTo>
                    <a:pt x="93" y="389"/>
                    <a:pt x="464" y="415"/>
                    <a:pt x="564" y="308"/>
                  </a:cubicBezTo>
                  <a:cubicBezTo>
                    <a:pt x="584" y="286"/>
                    <a:pt x="591" y="261"/>
                    <a:pt x="586" y="230"/>
                  </a:cubicBezTo>
                  <a:cubicBezTo>
                    <a:pt x="564" y="107"/>
                    <a:pt x="531" y="43"/>
                    <a:pt x="481" y="28"/>
                  </a:cubicBezTo>
                  <a:cubicBezTo>
                    <a:pt x="401" y="3"/>
                    <a:pt x="268" y="97"/>
                    <a:pt x="25" y="350"/>
                  </a:cubicBezTo>
                  <a:close/>
                  <a:moveTo>
                    <a:pt x="194" y="414"/>
                  </a:moveTo>
                  <a:cubicBezTo>
                    <a:pt x="99" y="414"/>
                    <a:pt x="24" y="406"/>
                    <a:pt x="16" y="406"/>
                  </a:cubicBezTo>
                  <a:lnTo>
                    <a:pt x="6" y="405"/>
                  </a:lnTo>
                  <a:lnTo>
                    <a:pt x="0" y="343"/>
                  </a:lnTo>
                  <a:lnTo>
                    <a:pt x="4" y="338"/>
                  </a:lnTo>
                  <a:cubicBezTo>
                    <a:pt x="260" y="71"/>
                    <a:pt x="396" y="-23"/>
                    <a:pt x="487" y="5"/>
                  </a:cubicBezTo>
                  <a:cubicBezTo>
                    <a:pt x="547" y="23"/>
                    <a:pt x="586" y="94"/>
                    <a:pt x="609" y="226"/>
                  </a:cubicBezTo>
                  <a:cubicBezTo>
                    <a:pt x="616" y="264"/>
                    <a:pt x="606" y="297"/>
                    <a:pt x="581" y="324"/>
                  </a:cubicBezTo>
                  <a:cubicBezTo>
                    <a:pt x="512" y="398"/>
                    <a:pt x="333" y="414"/>
                    <a:pt x="194" y="41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4" name="Freeform: Shape 823">
              <a:extLst>
                <a:ext uri="{FF2B5EF4-FFF2-40B4-BE49-F238E27FC236}">
                  <a16:creationId xmlns:a16="http://schemas.microsoft.com/office/drawing/2014/main" id="{69AA7FE5-155B-4155-A0C8-9E0F9E2C893B}"/>
                </a:ext>
              </a:extLst>
            </p:cNvPr>
            <p:cNvSpPr/>
            <p:nvPr/>
          </p:nvSpPr>
          <p:spPr>
            <a:xfrm>
              <a:off x="18761629" y="6418236"/>
              <a:ext cx="702627" cy="2429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5" h="196">
                  <a:moveTo>
                    <a:pt x="0" y="190"/>
                  </a:moveTo>
                  <a:cubicBezTo>
                    <a:pt x="81" y="153"/>
                    <a:pt x="386" y="18"/>
                    <a:pt x="489" y="2"/>
                  </a:cubicBezTo>
                  <a:cubicBezTo>
                    <a:pt x="527" y="-4"/>
                    <a:pt x="550" y="7"/>
                    <a:pt x="563" y="25"/>
                  </a:cubicBezTo>
                  <a:cubicBezTo>
                    <a:pt x="596" y="229"/>
                    <a:pt x="96" y="198"/>
                    <a:pt x="0" y="19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5" name="Freeform: Shape 824">
              <a:extLst>
                <a:ext uri="{FF2B5EF4-FFF2-40B4-BE49-F238E27FC236}">
                  <a16:creationId xmlns:a16="http://schemas.microsoft.com/office/drawing/2014/main" id="{61715BB6-F91B-461B-8710-4578E6A30D8D}"/>
                </a:ext>
              </a:extLst>
            </p:cNvPr>
            <p:cNvSpPr/>
            <p:nvPr/>
          </p:nvSpPr>
          <p:spPr>
            <a:xfrm>
              <a:off x="18523682" y="6476788"/>
              <a:ext cx="292761" cy="2068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167">
                  <a:moveTo>
                    <a:pt x="156" y="0"/>
                  </a:moveTo>
                  <a:lnTo>
                    <a:pt x="79" y="0"/>
                  </a:lnTo>
                  <a:cubicBezTo>
                    <a:pt x="36" y="0"/>
                    <a:pt x="0" y="36"/>
                    <a:pt x="0" y="80"/>
                  </a:cubicBezTo>
                  <a:lnTo>
                    <a:pt x="0" y="87"/>
                  </a:lnTo>
                  <a:cubicBezTo>
                    <a:pt x="0" y="132"/>
                    <a:pt x="36" y="167"/>
                    <a:pt x="79" y="167"/>
                  </a:cubicBezTo>
                  <a:lnTo>
                    <a:pt x="156" y="167"/>
                  </a:lnTo>
                  <a:cubicBezTo>
                    <a:pt x="200" y="167"/>
                    <a:pt x="236" y="132"/>
                    <a:pt x="236" y="87"/>
                  </a:cubicBezTo>
                  <a:lnTo>
                    <a:pt x="236" y="80"/>
                  </a:lnTo>
                  <a:cubicBezTo>
                    <a:pt x="236" y="36"/>
                    <a:pt x="200" y="0"/>
                    <a:pt x="156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6" name="Freeform: Shape 825">
              <a:extLst>
                <a:ext uri="{FF2B5EF4-FFF2-40B4-BE49-F238E27FC236}">
                  <a16:creationId xmlns:a16="http://schemas.microsoft.com/office/drawing/2014/main" id="{B69D8000-B80F-461D-AE4F-2730F9A44E74}"/>
                </a:ext>
              </a:extLst>
            </p:cNvPr>
            <p:cNvSpPr/>
            <p:nvPr/>
          </p:nvSpPr>
          <p:spPr>
            <a:xfrm>
              <a:off x="18508733" y="6461838"/>
              <a:ext cx="321414" cy="2367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9" h="191">
                  <a:moveTo>
                    <a:pt x="91" y="24"/>
                  </a:moveTo>
                  <a:cubicBezTo>
                    <a:pt x="54" y="24"/>
                    <a:pt x="24" y="54"/>
                    <a:pt x="24" y="92"/>
                  </a:cubicBezTo>
                  <a:lnTo>
                    <a:pt x="24" y="99"/>
                  </a:lnTo>
                  <a:cubicBezTo>
                    <a:pt x="24" y="137"/>
                    <a:pt x="54" y="167"/>
                    <a:pt x="91" y="167"/>
                  </a:cubicBezTo>
                  <a:lnTo>
                    <a:pt x="168" y="167"/>
                  </a:lnTo>
                  <a:cubicBezTo>
                    <a:pt x="205" y="167"/>
                    <a:pt x="236" y="137"/>
                    <a:pt x="236" y="99"/>
                  </a:cubicBezTo>
                  <a:lnTo>
                    <a:pt x="236" y="92"/>
                  </a:lnTo>
                  <a:cubicBezTo>
                    <a:pt x="236" y="54"/>
                    <a:pt x="205" y="24"/>
                    <a:pt x="168" y="24"/>
                  </a:cubicBezTo>
                  <a:close/>
                  <a:moveTo>
                    <a:pt x="168" y="191"/>
                  </a:moveTo>
                  <a:lnTo>
                    <a:pt x="91" y="191"/>
                  </a:lnTo>
                  <a:cubicBezTo>
                    <a:pt x="41" y="191"/>
                    <a:pt x="0" y="150"/>
                    <a:pt x="0" y="99"/>
                  </a:cubicBezTo>
                  <a:lnTo>
                    <a:pt x="0" y="92"/>
                  </a:lnTo>
                  <a:cubicBezTo>
                    <a:pt x="0" y="41"/>
                    <a:pt x="41" y="0"/>
                    <a:pt x="91" y="0"/>
                  </a:cubicBezTo>
                  <a:lnTo>
                    <a:pt x="168" y="0"/>
                  </a:lnTo>
                  <a:cubicBezTo>
                    <a:pt x="218" y="0"/>
                    <a:pt x="259" y="41"/>
                    <a:pt x="259" y="92"/>
                  </a:cubicBezTo>
                  <a:lnTo>
                    <a:pt x="259" y="99"/>
                  </a:lnTo>
                  <a:cubicBezTo>
                    <a:pt x="259" y="150"/>
                    <a:pt x="218" y="191"/>
                    <a:pt x="168" y="19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7" name="Freeform: Shape 826">
              <a:extLst>
                <a:ext uri="{FF2B5EF4-FFF2-40B4-BE49-F238E27FC236}">
                  <a16:creationId xmlns:a16="http://schemas.microsoft.com/office/drawing/2014/main" id="{3B50C0A5-89C9-4EB9-AE77-60177F5935C4}"/>
                </a:ext>
              </a:extLst>
            </p:cNvPr>
            <p:cNvSpPr/>
            <p:nvPr/>
          </p:nvSpPr>
          <p:spPr>
            <a:xfrm>
              <a:off x="17807352" y="6683589"/>
              <a:ext cx="1719193" cy="16344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1" h="1313">
                  <a:moveTo>
                    <a:pt x="1381" y="603"/>
                  </a:moveTo>
                  <a:lnTo>
                    <a:pt x="745" y="603"/>
                  </a:lnTo>
                  <a:lnTo>
                    <a:pt x="745" y="0"/>
                  </a:lnTo>
                  <a:lnTo>
                    <a:pt x="636" y="0"/>
                  </a:lnTo>
                  <a:lnTo>
                    <a:pt x="636" y="603"/>
                  </a:lnTo>
                  <a:lnTo>
                    <a:pt x="0" y="603"/>
                  </a:lnTo>
                  <a:lnTo>
                    <a:pt x="0" y="712"/>
                  </a:lnTo>
                  <a:lnTo>
                    <a:pt x="636" y="712"/>
                  </a:lnTo>
                  <a:lnTo>
                    <a:pt x="636" y="1313"/>
                  </a:lnTo>
                  <a:lnTo>
                    <a:pt x="745" y="1313"/>
                  </a:lnTo>
                  <a:lnTo>
                    <a:pt x="745" y="712"/>
                  </a:lnTo>
                  <a:lnTo>
                    <a:pt x="1381" y="712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828" name="Group 827">
            <a:extLst>
              <a:ext uri="{FF2B5EF4-FFF2-40B4-BE49-F238E27FC236}">
                <a16:creationId xmlns:a16="http://schemas.microsoft.com/office/drawing/2014/main" id="{7A4B7A08-5A9A-4294-A899-47B11B7DD177}"/>
              </a:ext>
            </a:extLst>
          </p:cNvPr>
          <p:cNvGrpSpPr/>
          <p:nvPr/>
        </p:nvGrpSpPr>
        <p:grpSpPr>
          <a:xfrm>
            <a:off x="6699961" y="9250622"/>
            <a:ext cx="2342830" cy="1906050"/>
            <a:chOff x="8018100" y="4627841"/>
            <a:chExt cx="2958093" cy="2406608"/>
          </a:xfrm>
        </p:grpSpPr>
        <p:grpSp>
          <p:nvGrpSpPr>
            <p:cNvPr id="829" name="Group 828">
              <a:extLst>
                <a:ext uri="{FF2B5EF4-FFF2-40B4-BE49-F238E27FC236}">
                  <a16:creationId xmlns:a16="http://schemas.microsoft.com/office/drawing/2014/main" id="{4AA6D13E-9ACE-43D1-800A-782DEECC102E}"/>
                </a:ext>
              </a:extLst>
            </p:cNvPr>
            <p:cNvGrpSpPr/>
            <p:nvPr/>
          </p:nvGrpSpPr>
          <p:grpSpPr>
            <a:xfrm>
              <a:off x="9377037" y="4627841"/>
              <a:ext cx="1599156" cy="2406608"/>
              <a:chOff x="9251610" y="1993189"/>
              <a:chExt cx="1596387" cy="2402443"/>
            </a:xfrm>
          </p:grpSpPr>
          <p:sp>
            <p:nvSpPr>
              <p:cNvPr id="843" name="Freeform: Shape 842">
                <a:extLst>
                  <a:ext uri="{FF2B5EF4-FFF2-40B4-BE49-F238E27FC236}">
                    <a16:creationId xmlns:a16="http://schemas.microsoft.com/office/drawing/2014/main" id="{5DC4F62E-832E-4F00-80AC-5B703F1B3E04}"/>
                  </a:ext>
                </a:extLst>
              </p:cNvPr>
              <p:cNvSpPr/>
              <p:nvPr/>
            </p:nvSpPr>
            <p:spPr>
              <a:xfrm>
                <a:off x="9541822" y="3452756"/>
                <a:ext cx="960722" cy="93437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262" h="2200">
                    <a:moveTo>
                      <a:pt x="2164" y="0"/>
                    </a:moveTo>
                    <a:lnTo>
                      <a:pt x="0" y="0"/>
                    </a:lnTo>
                    <a:lnTo>
                      <a:pt x="0" y="2200"/>
                    </a:lnTo>
                    <a:lnTo>
                      <a:pt x="2031" y="2200"/>
                    </a:lnTo>
                    <a:cubicBezTo>
                      <a:pt x="2158" y="2200"/>
                      <a:pt x="2262" y="2098"/>
                      <a:pt x="2262" y="1970"/>
                    </a:cubicBezTo>
                    <a:lnTo>
                      <a:pt x="2262" y="97"/>
                    </a:lnTo>
                    <a:cubicBezTo>
                      <a:pt x="2262" y="43"/>
                      <a:pt x="2217" y="0"/>
                      <a:pt x="216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44" name="Freeform: Shape 843">
                <a:extLst>
                  <a:ext uri="{FF2B5EF4-FFF2-40B4-BE49-F238E27FC236}">
                    <a16:creationId xmlns:a16="http://schemas.microsoft.com/office/drawing/2014/main" id="{0362DAE3-FABA-46E0-95B0-2EA264A566B5}"/>
                  </a:ext>
                </a:extLst>
              </p:cNvPr>
              <p:cNvSpPr/>
              <p:nvPr/>
            </p:nvSpPr>
            <p:spPr>
              <a:xfrm>
                <a:off x="9533750" y="3444258"/>
                <a:ext cx="976868" cy="95137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00" h="2240">
                    <a:moveTo>
                      <a:pt x="39" y="2201"/>
                    </a:moveTo>
                    <a:lnTo>
                      <a:pt x="2082" y="2201"/>
                    </a:lnTo>
                    <a:cubicBezTo>
                      <a:pt x="2181" y="2201"/>
                      <a:pt x="2261" y="2121"/>
                      <a:pt x="2261" y="2022"/>
                    </a:cubicBezTo>
                    <a:lnTo>
                      <a:pt x="2261" y="104"/>
                    </a:lnTo>
                    <a:cubicBezTo>
                      <a:pt x="2261" y="68"/>
                      <a:pt x="2232" y="39"/>
                      <a:pt x="2196" y="39"/>
                    </a:cubicBezTo>
                    <a:lnTo>
                      <a:pt x="39" y="39"/>
                    </a:lnTo>
                    <a:close/>
                    <a:moveTo>
                      <a:pt x="2082" y="2240"/>
                    </a:moveTo>
                    <a:lnTo>
                      <a:pt x="19" y="2240"/>
                    </a:lnTo>
                    <a:cubicBezTo>
                      <a:pt x="8" y="2240"/>
                      <a:pt x="0" y="2231"/>
                      <a:pt x="0" y="2220"/>
                    </a:cubicBezTo>
                    <a:lnTo>
                      <a:pt x="0" y="20"/>
                    </a:lnTo>
                    <a:cubicBezTo>
                      <a:pt x="0" y="9"/>
                      <a:pt x="8" y="0"/>
                      <a:pt x="19" y="0"/>
                    </a:cubicBezTo>
                    <a:lnTo>
                      <a:pt x="2196" y="0"/>
                    </a:lnTo>
                    <a:cubicBezTo>
                      <a:pt x="2254" y="0"/>
                      <a:pt x="2300" y="46"/>
                      <a:pt x="2300" y="104"/>
                    </a:cubicBezTo>
                    <a:lnTo>
                      <a:pt x="2300" y="2022"/>
                    </a:lnTo>
                    <a:cubicBezTo>
                      <a:pt x="2300" y="2142"/>
                      <a:pt x="2202" y="2240"/>
                      <a:pt x="2082" y="224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45" name="Freeform: Shape 844">
                <a:extLst>
                  <a:ext uri="{FF2B5EF4-FFF2-40B4-BE49-F238E27FC236}">
                    <a16:creationId xmlns:a16="http://schemas.microsoft.com/office/drawing/2014/main" id="{4D753F6A-A2F2-4772-966A-809663A27245}"/>
                  </a:ext>
                </a:extLst>
              </p:cNvPr>
              <p:cNvSpPr/>
              <p:nvPr/>
            </p:nvSpPr>
            <p:spPr>
              <a:xfrm>
                <a:off x="9260533" y="3452756"/>
                <a:ext cx="960297" cy="93437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261" h="2200">
                    <a:moveTo>
                      <a:pt x="2148" y="0"/>
                    </a:moveTo>
                    <a:lnTo>
                      <a:pt x="127" y="0"/>
                    </a:lnTo>
                    <a:cubicBezTo>
                      <a:pt x="57" y="0"/>
                      <a:pt x="0" y="57"/>
                      <a:pt x="0" y="127"/>
                    </a:cubicBezTo>
                    <a:lnTo>
                      <a:pt x="0" y="1949"/>
                    </a:lnTo>
                    <a:cubicBezTo>
                      <a:pt x="0" y="2088"/>
                      <a:pt x="111" y="2200"/>
                      <a:pt x="250" y="2200"/>
                    </a:cubicBezTo>
                    <a:lnTo>
                      <a:pt x="2009" y="2200"/>
                    </a:lnTo>
                    <a:cubicBezTo>
                      <a:pt x="2148" y="2200"/>
                      <a:pt x="2261" y="2088"/>
                      <a:pt x="2261" y="1949"/>
                    </a:cubicBezTo>
                    <a:lnTo>
                      <a:pt x="2261" y="112"/>
                    </a:lnTo>
                    <a:cubicBezTo>
                      <a:pt x="2261" y="50"/>
                      <a:pt x="2210" y="0"/>
                      <a:pt x="214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46" name="Freeform: Shape 845">
                <a:extLst>
                  <a:ext uri="{FF2B5EF4-FFF2-40B4-BE49-F238E27FC236}">
                    <a16:creationId xmlns:a16="http://schemas.microsoft.com/office/drawing/2014/main" id="{89C32145-3295-4BC2-99FD-EC236377FAA7}"/>
                  </a:ext>
                </a:extLst>
              </p:cNvPr>
              <p:cNvSpPr/>
              <p:nvPr/>
            </p:nvSpPr>
            <p:spPr>
              <a:xfrm>
                <a:off x="9251610" y="3444258"/>
                <a:ext cx="977292" cy="95137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01" h="2240">
                    <a:moveTo>
                      <a:pt x="130" y="39"/>
                    </a:moveTo>
                    <a:cubicBezTo>
                      <a:pt x="80" y="39"/>
                      <a:pt x="40" y="80"/>
                      <a:pt x="40" y="129"/>
                    </a:cubicBezTo>
                    <a:lnTo>
                      <a:pt x="40" y="2004"/>
                    </a:lnTo>
                    <a:cubicBezTo>
                      <a:pt x="40" y="2113"/>
                      <a:pt x="128" y="2201"/>
                      <a:pt x="236" y="2201"/>
                    </a:cubicBezTo>
                    <a:lnTo>
                      <a:pt x="2066" y="2201"/>
                    </a:lnTo>
                    <a:cubicBezTo>
                      <a:pt x="2174" y="2201"/>
                      <a:pt x="2262" y="2113"/>
                      <a:pt x="2262" y="2004"/>
                    </a:cubicBezTo>
                    <a:lnTo>
                      <a:pt x="2262" y="117"/>
                    </a:lnTo>
                    <a:cubicBezTo>
                      <a:pt x="2262" y="74"/>
                      <a:pt x="2227" y="39"/>
                      <a:pt x="2185" y="39"/>
                    </a:cubicBezTo>
                    <a:close/>
                    <a:moveTo>
                      <a:pt x="2066" y="2240"/>
                    </a:moveTo>
                    <a:lnTo>
                      <a:pt x="236" y="2240"/>
                    </a:lnTo>
                    <a:cubicBezTo>
                      <a:pt x="106" y="2240"/>
                      <a:pt x="0" y="2135"/>
                      <a:pt x="0" y="2004"/>
                    </a:cubicBezTo>
                    <a:lnTo>
                      <a:pt x="0" y="129"/>
                    </a:lnTo>
                    <a:cubicBezTo>
                      <a:pt x="0" y="58"/>
                      <a:pt x="58" y="0"/>
                      <a:pt x="130" y="0"/>
                    </a:cubicBezTo>
                    <a:lnTo>
                      <a:pt x="2185" y="0"/>
                    </a:lnTo>
                    <a:cubicBezTo>
                      <a:pt x="2249" y="0"/>
                      <a:pt x="2301" y="52"/>
                      <a:pt x="2301" y="117"/>
                    </a:cubicBezTo>
                    <a:lnTo>
                      <a:pt x="2301" y="2004"/>
                    </a:lnTo>
                    <a:cubicBezTo>
                      <a:pt x="2301" y="2135"/>
                      <a:pt x="2195" y="2240"/>
                      <a:pt x="2066" y="224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47" name="Freeform: Shape 846">
                <a:extLst>
                  <a:ext uri="{FF2B5EF4-FFF2-40B4-BE49-F238E27FC236}">
                    <a16:creationId xmlns:a16="http://schemas.microsoft.com/office/drawing/2014/main" id="{83A2E991-A238-483B-95F0-4B186198A86C}"/>
                  </a:ext>
                </a:extLst>
              </p:cNvPr>
              <p:cNvSpPr/>
              <p:nvPr/>
            </p:nvSpPr>
            <p:spPr>
              <a:xfrm>
                <a:off x="9260533" y="3452756"/>
                <a:ext cx="1242012" cy="93437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924" h="2200">
                    <a:moveTo>
                      <a:pt x="2924" y="1015"/>
                    </a:moveTo>
                    <a:lnTo>
                      <a:pt x="1202" y="1015"/>
                    </a:lnTo>
                    <a:lnTo>
                      <a:pt x="1202" y="0"/>
                    </a:lnTo>
                    <a:lnTo>
                      <a:pt x="1038" y="0"/>
                    </a:lnTo>
                    <a:lnTo>
                      <a:pt x="1038" y="1015"/>
                    </a:lnTo>
                    <a:lnTo>
                      <a:pt x="0" y="1015"/>
                    </a:lnTo>
                    <a:lnTo>
                      <a:pt x="0" y="1185"/>
                    </a:lnTo>
                    <a:lnTo>
                      <a:pt x="1038" y="1185"/>
                    </a:lnTo>
                    <a:lnTo>
                      <a:pt x="1038" y="2200"/>
                    </a:lnTo>
                    <a:lnTo>
                      <a:pt x="1202" y="2200"/>
                    </a:lnTo>
                    <a:lnTo>
                      <a:pt x="1202" y="1185"/>
                    </a:lnTo>
                    <a:lnTo>
                      <a:pt x="2924" y="1185"/>
                    </a:lnTo>
                    <a:close/>
                  </a:path>
                </a:pathLst>
              </a:custGeom>
              <a:solidFill>
                <a:schemeClr val="accent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48" name="Freeform: Shape 847">
                <a:extLst>
                  <a:ext uri="{FF2B5EF4-FFF2-40B4-BE49-F238E27FC236}">
                    <a16:creationId xmlns:a16="http://schemas.microsoft.com/office/drawing/2014/main" id="{1A42B3C4-19D8-4C51-B286-8B00894A1786}"/>
                  </a:ext>
                </a:extLst>
              </p:cNvPr>
              <p:cNvSpPr/>
              <p:nvPr/>
            </p:nvSpPr>
            <p:spPr>
              <a:xfrm>
                <a:off x="9251610" y="3444258"/>
                <a:ext cx="1259008" cy="95137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964" h="2240">
                    <a:moveTo>
                      <a:pt x="1078" y="2201"/>
                    </a:moveTo>
                    <a:lnTo>
                      <a:pt x="1204" y="2201"/>
                    </a:lnTo>
                    <a:lnTo>
                      <a:pt x="1204" y="1205"/>
                    </a:lnTo>
                    <a:cubicBezTo>
                      <a:pt x="1204" y="1194"/>
                      <a:pt x="1213" y="1186"/>
                      <a:pt x="1223" y="1186"/>
                    </a:cubicBezTo>
                    <a:lnTo>
                      <a:pt x="2925" y="1186"/>
                    </a:lnTo>
                    <a:lnTo>
                      <a:pt x="2925" y="1055"/>
                    </a:lnTo>
                    <a:lnTo>
                      <a:pt x="1223" y="1055"/>
                    </a:lnTo>
                    <a:cubicBezTo>
                      <a:pt x="1213" y="1055"/>
                      <a:pt x="1204" y="1046"/>
                      <a:pt x="1204" y="1035"/>
                    </a:cubicBezTo>
                    <a:lnTo>
                      <a:pt x="1204" y="39"/>
                    </a:lnTo>
                    <a:lnTo>
                      <a:pt x="1078" y="39"/>
                    </a:lnTo>
                    <a:lnTo>
                      <a:pt x="1078" y="1035"/>
                    </a:lnTo>
                    <a:cubicBezTo>
                      <a:pt x="1078" y="1046"/>
                      <a:pt x="1069" y="1055"/>
                      <a:pt x="1059" y="1055"/>
                    </a:cubicBezTo>
                    <a:lnTo>
                      <a:pt x="40" y="1055"/>
                    </a:lnTo>
                    <a:lnTo>
                      <a:pt x="40" y="1186"/>
                    </a:lnTo>
                    <a:lnTo>
                      <a:pt x="1059" y="1186"/>
                    </a:lnTo>
                    <a:cubicBezTo>
                      <a:pt x="1069" y="1186"/>
                      <a:pt x="1078" y="1194"/>
                      <a:pt x="1078" y="1205"/>
                    </a:cubicBezTo>
                    <a:close/>
                    <a:moveTo>
                      <a:pt x="1223" y="2240"/>
                    </a:moveTo>
                    <a:lnTo>
                      <a:pt x="1059" y="2240"/>
                    </a:lnTo>
                    <a:cubicBezTo>
                      <a:pt x="1048" y="2240"/>
                      <a:pt x="1039" y="2231"/>
                      <a:pt x="1039" y="2220"/>
                    </a:cubicBezTo>
                    <a:lnTo>
                      <a:pt x="1039" y="1225"/>
                    </a:lnTo>
                    <a:lnTo>
                      <a:pt x="21" y="1225"/>
                    </a:lnTo>
                    <a:cubicBezTo>
                      <a:pt x="10" y="1225"/>
                      <a:pt x="0" y="1216"/>
                      <a:pt x="0" y="1205"/>
                    </a:cubicBezTo>
                    <a:lnTo>
                      <a:pt x="0" y="1035"/>
                    </a:lnTo>
                    <a:cubicBezTo>
                      <a:pt x="0" y="1024"/>
                      <a:pt x="10" y="1015"/>
                      <a:pt x="21" y="1015"/>
                    </a:cubicBezTo>
                    <a:lnTo>
                      <a:pt x="1039" y="1015"/>
                    </a:lnTo>
                    <a:lnTo>
                      <a:pt x="1039" y="20"/>
                    </a:lnTo>
                    <a:cubicBezTo>
                      <a:pt x="1039" y="9"/>
                      <a:pt x="1048" y="0"/>
                      <a:pt x="1059" y="0"/>
                    </a:cubicBezTo>
                    <a:lnTo>
                      <a:pt x="1223" y="0"/>
                    </a:lnTo>
                    <a:cubicBezTo>
                      <a:pt x="1234" y="0"/>
                      <a:pt x="1243" y="9"/>
                      <a:pt x="1243" y="20"/>
                    </a:cubicBezTo>
                    <a:lnTo>
                      <a:pt x="1243" y="1015"/>
                    </a:lnTo>
                    <a:lnTo>
                      <a:pt x="2945" y="1015"/>
                    </a:lnTo>
                    <a:cubicBezTo>
                      <a:pt x="2956" y="1015"/>
                      <a:pt x="2964" y="1024"/>
                      <a:pt x="2964" y="1035"/>
                    </a:cubicBezTo>
                    <a:lnTo>
                      <a:pt x="2964" y="1205"/>
                    </a:lnTo>
                    <a:cubicBezTo>
                      <a:pt x="2964" y="1216"/>
                      <a:pt x="2956" y="1225"/>
                      <a:pt x="2945" y="1225"/>
                    </a:cubicBezTo>
                    <a:lnTo>
                      <a:pt x="1243" y="1225"/>
                    </a:lnTo>
                    <a:lnTo>
                      <a:pt x="1243" y="2220"/>
                    </a:lnTo>
                    <a:cubicBezTo>
                      <a:pt x="1243" y="2231"/>
                      <a:pt x="1234" y="2240"/>
                      <a:pt x="1223" y="224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49" name="Freeform: Shape 848">
                <a:extLst>
                  <a:ext uri="{FF2B5EF4-FFF2-40B4-BE49-F238E27FC236}">
                    <a16:creationId xmlns:a16="http://schemas.microsoft.com/office/drawing/2014/main" id="{85CC6A20-2AF3-444C-8528-45E5DBF5E7A0}"/>
                  </a:ext>
                </a:extLst>
              </p:cNvPr>
              <p:cNvSpPr/>
              <p:nvPr/>
            </p:nvSpPr>
            <p:spPr>
              <a:xfrm>
                <a:off x="9619157" y="2297850"/>
                <a:ext cx="961571" cy="60592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264" h="1427">
                    <a:moveTo>
                      <a:pt x="176" y="9"/>
                    </a:moveTo>
                    <a:cubicBezTo>
                      <a:pt x="141" y="-11"/>
                      <a:pt x="96" y="2"/>
                      <a:pt x="76" y="37"/>
                    </a:cubicBezTo>
                    <a:lnTo>
                      <a:pt x="10" y="156"/>
                    </a:lnTo>
                    <a:cubicBezTo>
                      <a:pt x="-10" y="190"/>
                      <a:pt x="2" y="235"/>
                      <a:pt x="38" y="254"/>
                    </a:cubicBezTo>
                    <a:lnTo>
                      <a:pt x="2126" y="1427"/>
                    </a:lnTo>
                    <a:lnTo>
                      <a:pt x="2264" y="1182"/>
                    </a:ln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50" name="Freeform: Shape 849">
                <a:extLst>
                  <a:ext uri="{FF2B5EF4-FFF2-40B4-BE49-F238E27FC236}">
                    <a16:creationId xmlns:a16="http://schemas.microsoft.com/office/drawing/2014/main" id="{C9699575-9305-4196-801E-6492279CBC38}"/>
                  </a:ext>
                </a:extLst>
              </p:cNvPr>
              <p:cNvSpPr/>
              <p:nvPr/>
            </p:nvSpPr>
            <p:spPr>
              <a:xfrm>
                <a:off x="9619157" y="2297850"/>
                <a:ext cx="961571" cy="60592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264" h="1427">
                    <a:moveTo>
                      <a:pt x="176" y="9"/>
                    </a:moveTo>
                    <a:cubicBezTo>
                      <a:pt x="141" y="-11"/>
                      <a:pt x="96" y="2"/>
                      <a:pt x="76" y="37"/>
                    </a:cubicBezTo>
                    <a:lnTo>
                      <a:pt x="10" y="156"/>
                    </a:lnTo>
                    <a:cubicBezTo>
                      <a:pt x="-10" y="190"/>
                      <a:pt x="2" y="235"/>
                      <a:pt x="38" y="254"/>
                    </a:cubicBezTo>
                    <a:lnTo>
                      <a:pt x="2126" y="1427"/>
                    </a:lnTo>
                    <a:lnTo>
                      <a:pt x="2264" y="1182"/>
                    </a:lnTo>
                    <a:close/>
                  </a:path>
                </a:pathLst>
              </a:custGeom>
              <a:solidFill>
                <a:schemeClr val="accent3">
                  <a:alpha val="7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51" name="Freeform: Shape 850">
                <a:extLst>
                  <a:ext uri="{FF2B5EF4-FFF2-40B4-BE49-F238E27FC236}">
                    <a16:creationId xmlns:a16="http://schemas.microsoft.com/office/drawing/2014/main" id="{FD6AB21D-4AEE-4F5D-8A2B-C1BBD208F426}"/>
                  </a:ext>
                </a:extLst>
              </p:cNvPr>
              <p:cNvSpPr/>
              <p:nvPr/>
            </p:nvSpPr>
            <p:spPr>
              <a:xfrm>
                <a:off x="9608959" y="2288077"/>
                <a:ext cx="979841" cy="62461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07" h="1471">
                    <a:moveTo>
                      <a:pt x="159" y="39"/>
                    </a:moveTo>
                    <a:cubicBezTo>
                      <a:pt x="155" y="39"/>
                      <a:pt x="151" y="40"/>
                      <a:pt x="147" y="41"/>
                    </a:cubicBezTo>
                    <a:cubicBezTo>
                      <a:pt x="136" y="44"/>
                      <a:pt x="127" y="52"/>
                      <a:pt x="122" y="61"/>
                    </a:cubicBezTo>
                    <a:lnTo>
                      <a:pt x="45" y="198"/>
                    </a:lnTo>
                    <a:cubicBezTo>
                      <a:pt x="40" y="208"/>
                      <a:pt x="38" y="220"/>
                      <a:pt x="41" y="231"/>
                    </a:cubicBezTo>
                    <a:cubicBezTo>
                      <a:pt x="44" y="242"/>
                      <a:pt x="51" y="251"/>
                      <a:pt x="61" y="256"/>
                    </a:cubicBezTo>
                    <a:lnTo>
                      <a:pt x="2142" y="1425"/>
                    </a:lnTo>
                    <a:lnTo>
                      <a:pt x="2260" y="1213"/>
                    </a:lnTo>
                    <a:lnTo>
                      <a:pt x="180" y="45"/>
                    </a:lnTo>
                    <a:cubicBezTo>
                      <a:pt x="173" y="41"/>
                      <a:pt x="167" y="39"/>
                      <a:pt x="159" y="39"/>
                    </a:cubicBezTo>
                    <a:close/>
                    <a:moveTo>
                      <a:pt x="2149" y="1471"/>
                    </a:moveTo>
                    <a:cubicBezTo>
                      <a:pt x="2146" y="1471"/>
                      <a:pt x="2142" y="1470"/>
                      <a:pt x="2139" y="1469"/>
                    </a:cubicBezTo>
                    <a:lnTo>
                      <a:pt x="42" y="291"/>
                    </a:lnTo>
                    <a:cubicBezTo>
                      <a:pt x="23" y="280"/>
                      <a:pt x="9" y="262"/>
                      <a:pt x="3" y="241"/>
                    </a:cubicBezTo>
                    <a:cubicBezTo>
                      <a:pt x="-3" y="220"/>
                      <a:pt x="0" y="198"/>
                      <a:pt x="11" y="179"/>
                    </a:cubicBezTo>
                    <a:lnTo>
                      <a:pt x="87" y="42"/>
                    </a:lnTo>
                    <a:cubicBezTo>
                      <a:pt x="98" y="23"/>
                      <a:pt x="115" y="9"/>
                      <a:pt x="137" y="3"/>
                    </a:cubicBezTo>
                    <a:cubicBezTo>
                      <a:pt x="158" y="-3"/>
                      <a:pt x="180" y="0"/>
                      <a:pt x="200" y="11"/>
                    </a:cubicBezTo>
                    <a:lnTo>
                      <a:pt x="2297" y="1188"/>
                    </a:lnTo>
                    <a:cubicBezTo>
                      <a:pt x="2306" y="1194"/>
                      <a:pt x="2310" y="1206"/>
                      <a:pt x="2304" y="1215"/>
                    </a:cubicBezTo>
                    <a:lnTo>
                      <a:pt x="2166" y="1461"/>
                    </a:lnTo>
                    <a:cubicBezTo>
                      <a:pt x="2164" y="1466"/>
                      <a:pt x="2159" y="1469"/>
                      <a:pt x="2154" y="1470"/>
                    </a:cubicBezTo>
                    <a:cubicBezTo>
                      <a:pt x="2153" y="1471"/>
                      <a:pt x="2151" y="1471"/>
                      <a:pt x="2149" y="147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52" name="Freeform: Shape 851">
                <a:extLst>
                  <a:ext uri="{FF2B5EF4-FFF2-40B4-BE49-F238E27FC236}">
                    <a16:creationId xmlns:a16="http://schemas.microsoft.com/office/drawing/2014/main" id="{AE340048-F99D-4528-97C0-9239243E1A94}"/>
                  </a:ext>
                </a:extLst>
              </p:cNvPr>
              <p:cNvSpPr/>
              <p:nvPr/>
            </p:nvSpPr>
            <p:spPr>
              <a:xfrm>
                <a:off x="10522091" y="2800094"/>
                <a:ext cx="316133" cy="24389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45" h="575">
                    <a:moveTo>
                      <a:pt x="708" y="320"/>
                    </a:moveTo>
                    <a:lnTo>
                      <a:pt x="138" y="0"/>
                    </a:lnTo>
                    <a:lnTo>
                      <a:pt x="0" y="245"/>
                    </a:lnTo>
                    <a:lnTo>
                      <a:pt x="570" y="566"/>
                    </a:lnTo>
                    <a:cubicBezTo>
                      <a:pt x="605" y="585"/>
                      <a:pt x="650" y="573"/>
                      <a:pt x="670" y="538"/>
                    </a:cubicBezTo>
                    <a:lnTo>
                      <a:pt x="736" y="419"/>
                    </a:lnTo>
                    <a:cubicBezTo>
                      <a:pt x="756" y="384"/>
                      <a:pt x="743" y="340"/>
                      <a:pt x="708" y="32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53" name="Freeform: Shape 852">
                <a:extLst>
                  <a:ext uri="{FF2B5EF4-FFF2-40B4-BE49-F238E27FC236}">
                    <a16:creationId xmlns:a16="http://schemas.microsoft.com/office/drawing/2014/main" id="{608C3A6A-E292-4807-ADBE-C24924B751CF}"/>
                  </a:ext>
                </a:extLst>
              </p:cNvPr>
              <p:cNvSpPr/>
              <p:nvPr/>
            </p:nvSpPr>
            <p:spPr>
              <a:xfrm>
                <a:off x="10522091" y="2800094"/>
                <a:ext cx="316133" cy="24389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45" h="575">
                    <a:moveTo>
                      <a:pt x="708" y="320"/>
                    </a:moveTo>
                    <a:lnTo>
                      <a:pt x="138" y="0"/>
                    </a:lnTo>
                    <a:lnTo>
                      <a:pt x="0" y="245"/>
                    </a:lnTo>
                    <a:lnTo>
                      <a:pt x="570" y="566"/>
                    </a:lnTo>
                    <a:cubicBezTo>
                      <a:pt x="605" y="585"/>
                      <a:pt x="650" y="573"/>
                      <a:pt x="670" y="538"/>
                    </a:cubicBezTo>
                    <a:lnTo>
                      <a:pt x="736" y="419"/>
                    </a:lnTo>
                    <a:cubicBezTo>
                      <a:pt x="756" y="384"/>
                      <a:pt x="743" y="340"/>
                      <a:pt x="708" y="320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54" name="Freeform: Shape 853">
                <a:extLst>
                  <a:ext uri="{FF2B5EF4-FFF2-40B4-BE49-F238E27FC236}">
                    <a16:creationId xmlns:a16="http://schemas.microsoft.com/office/drawing/2014/main" id="{35419434-682A-4DBE-B66A-6DFD8C3FB322}"/>
                  </a:ext>
                </a:extLst>
              </p:cNvPr>
              <p:cNvSpPr/>
              <p:nvPr/>
            </p:nvSpPr>
            <p:spPr>
              <a:xfrm>
                <a:off x="10513593" y="2791596"/>
                <a:ext cx="334404" cy="26217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88" h="618">
                    <a:moveTo>
                      <a:pt x="47" y="258"/>
                    </a:moveTo>
                    <a:lnTo>
                      <a:pt x="609" y="574"/>
                    </a:lnTo>
                    <a:cubicBezTo>
                      <a:pt x="629" y="585"/>
                      <a:pt x="656" y="578"/>
                      <a:pt x="668" y="557"/>
                    </a:cubicBezTo>
                    <a:lnTo>
                      <a:pt x="744" y="421"/>
                    </a:lnTo>
                    <a:cubicBezTo>
                      <a:pt x="755" y="400"/>
                      <a:pt x="748" y="374"/>
                      <a:pt x="727" y="362"/>
                    </a:cubicBezTo>
                    <a:lnTo>
                      <a:pt x="165" y="47"/>
                    </a:lnTo>
                    <a:close/>
                    <a:moveTo>
                      <a:pt x="629" y="618"/>
                    </a:moveTo>
                    <a:cubicBezTo>
                      <a:pt x="616" y="618"/>
                      <a:pt x="602" y="615"/>
                      <a:pt x="589" y="608"/>
                    </a:cubicBezTo>
                    <a:lnTo>
                      <a:pt x="10" y="283"/>
                    </a:lnTo>
                    <a:cubicBezTo>
                      <a:pt x="1" y="277"/>
                      <a:pt x="-3" y="265"/>
                      <a:pt x="3" y="256"/>
                    </a:cubicBezTo>
                    <a:lnTo>
                      <a:pt x="141" y="10"/>
                    </a:lnTo>
                    <a:cubicBezTo>
                      <a:pt x="146" y="1"/>
                      <a:pt x="158" y="-3"/>
                      <a:pt x="168" y="2"/>
                    </a:cubicBezTo>
                    <a:lnTo>
                      <a:pt x="746" y="328"/>
                    </a:lnTo>
                    <a:cubicBezTo>
                      <a:pt x="786" y="350"/>
                      <a:pt x="800" y="401"/>
                      <a:pt x="778" y="441"/>
                    </a:cubicBezTo>
                    <a:lnTo>
                      <a:pt x="702" y="576"/>
                    </a:lnTo>
                    <a:cubicBezTo>
                      <a:pt x="686" y="603"/>
                      <a:pt x="658" y="618"/>
                      <a:pt x="629" y="618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55" name="Freeform: Shape 854">
                <a:extLst>
                  <a:ext uri="{FF2B5EF4-FFF2-40B4-BE49-F238E27FC236}">
                    <a16:creationId xmlns:a16="http://schemas.microsoft.com/office/drawing/2014/main" id="{4A748608-E62B-4B22-AFC9-3CDF46430402}"/>
                  </a:ext>
                </a:extLst>
              </p:cNvPr>
              <p:cNvSpPr/>
              <p:nvPr/>
            </p:nvSpPr>
            <p:spPr>
              <a:xfrm>
                <a:off x="9814616" y="2001687"/>
                <a:ext cx="358624" cy="52306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45" h="1232">
                    <a:moveTo>
                      <a:pt x="683" y="1191"/>
                    </a:moveTo>
                    <a:cubicBezTo>
                      <a:pt x="683" y="1191"/>
                      <a:pt x="-180" y="505"/>
                      <a:pt x="34" y="144"/>
                    </a:cubicBezTo>
                    <a:cubicBezTo>
                      <a:pt x="248" y="-216"/>
                      <a:pt x="1083" y="79"/>
                      <a:pt x="779" y="1232"/>
                    </a:cubicBezTo>
                    <a:close/>
                  </a:path>
                </a:pathLst>
              </a:custGeom>
              <a:solidFill>
                <a:schemeClr val="accent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56" name="Freeform: Shape 855">
                <a:extLst>
                  <a:ext uri="{FF2B5EF4-FFF2-40B4-BE49-F238E27FC236}">
                    <a16:creationId xmlns:a16="http://schemas.microsoft.com/office/drawing/2014/main" id="{F8BD27BB-22A3-416A-A7D7-A6D20E358BBC}"/>
                  </a:ext>
                </a:extLst>
              </p:cNvPr>
              <p:cNvSpPr/>
              <p:nvPr/>
            </p:nvSpPr>
            <p:spPr>
              <a:xfrm>
                <a:off x="9814616" y="2073922"/>
                <a:ext cx="300836" cy="43765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09" h="1031">
                    <a:moveTo>
                      <a:pt x="205" y="49"/>
                    </a:moveTo>
                    <a:cubicBezTo>
                      <a:pt x="111" y="-15"/>
                      <a:pt x="50" y="-9"/>
                      <a:pt x="12" y="23"/>
                    </a:cubicBezTo>
                    <a:cubicBezTo>
                      <a:pt x="-106" y="394"/>
                      <a:pt x="683" y="1021"/>
                      <a:pt x="683" y="1021"/>
                    </a:cubicBezTo>
                    <a:lnTo>
                      <a:pt x="709" y="1031"/>
                    </a:lnTo>
                    <a:cubicBezTo>
                      <a:pt x="709" y="1031"/>
                      <a:pt x="441" y="210"/>
                      <a:pt x="205" y="49"/>
                    </a:cubicBezTo>
                    <a:close/>
                  </a:path>
                </a:pathLst>
              </a:custGeom>
              <a:solidFill>
                <a:schemeClr val="tx2">
                  <a:alpha val="7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57" name="Freeform: Shape 856">
                <a:extLst>
                  <a:ext uri="{FF2B5EF4-FFF2-40B4-BE49-F238E27FC236}">
                    <a16:creationId xmlns:a16="http://schemas.microsoft.com/office/drawing/2014/main" id="{B4EA5604-8A23-44DD-91BF-599CC8861940}"/>
                  </a:ext>
                </a:extLst>
              </p:cNvPr>
              <p:cNvSpPr/>
              <p:nvPr/>
            </p:nvSpPr>
            <p:spPr>
              <a:xfrm>
                <a:off x="9806117" y="1993189"/>
                <a:ext cx="375621" cy="53963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85" h="1271">
                    <a:moveTo>
                      <a:pt x="714" y="1194"/>
                    </a:moveTo>
                    <a:lnTo>
                      <a:pt x="786" y="1225"/>
                    </a:lnTo>
                    <a:cubicBezTo>
                      <a:pt x="864" y="920"/>
                      <a:pt x="865" y="648"/>
                      <a:pt x="791" y="436"/>
                    </a:cubicBezTo>
                    <a:cubicBezTo>
                      <a:pt x="729" y="260"/>
                      <a:pt x="617" y="131"/>
                      <a:pt x="475" y="71"/>
                    </a:cubicBezTo>
                    <a:cubicBezTo>
                      <a:pt x="313" y="3"/>
                      <a:pt x="147" y="46"/>
                      <a:pt x="71" y="174"/>
                    </a:cubicBezTo>
                    <a:cubicBezTo>
                      <a:pt x="-127" y="508"/>
                      <a:pt x="667" y="1156"/>
                      <a:pt x="714" y="1194"/>
                    </a:cubicBezTo>
                    <a:close/>
                    <a:moveTo>
                      <a:pt x="799" y="1271"/>
                    </a:moveTo>
                    <a:cubicBezTo>
                      <a:pt x="797" y="1271"/>
                      <a:pt x="794" y="1271"/>
                      <a:pt x="792" y="1269"/>
                    </a:cubicBezTo>
                    <a:lnTo>
                      <a:pt x="695" y="1228"/>
                    </a:lnTo>
                    <a:cubicBezTo>
                      <a:pt x="694" y="1228"/>
                      <a:pt x="692" y="1227"/>
                      <a:pt x="691" y="1226"/>
                    </a:cubicBezTo>
                    <a:cubicBezTo>
                      <a:pt x="655" y="1197"/>
                      <a:pt x="-184" y="526"/>
                      <a:pt x="37" y="155"/>
                    </a:cubicBezTo>
                    <a:cubicBezTo>
                      <a:pt x="123" y="8"/>
                      <a:pt x="310" y="-41"/>
                      <a:pt x="490" y="35"/>
                    </a:cubicBezTo>
                    <a:cubicBezTo>
                      <a:pt x="760" y="148"/>
                      <a:pt x="1008" y="536"/>
                      <a:pt x="819" y="1257"/>
                    </a:cubicBezTo>
                    <a:cubicBezTo>
                      <a:pt x="817" y="1262"/>
                      <a:pt x="813" y="1267"/>
                      <a:pt x="808" y="1269"/>
                    </a:cubicBezTo>
                    <a:cubicBezTo>
                      <a:pt x="805" y="1271"/>
                      <a:pt x="802" y="1271"/>
                      <a:pt x="799" y="1271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58" name="Freeform: Shape 857">
                <a:extLst>
                  <a:ext uri="{FF2B5EF4-FFF2-40B4-BE49-F238E27FC236}">
                    <a16:creationId xmlns:a16="http://schemas.microsoft.com/office/drawing/2014/main" id="{4DE7F824-C51E-4946-B5AA-C37C89504089}"/>
                  </a:ext>
                </a:extLst>
              </p:cNvPr>
              <p:cNvSpPr/>
              <p:nvPr/>
            </p:nvSpPr>
            <p:spPr>
              <a:xfrm>
                <a:off x="9806117" y="2065849"/>
                <a:ext cx="317408" cy="45465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48" h="1071">
                    <a:moveTo>
                      <a:pt x="49" y="55"/>
                    </a:moveTo>
                    <a:cubicBezTo>
                      <a:pt x="-43" y="374"/>
                      <a:pt x="566" y="901"/>
                      <a:pt x="693" y="1007"/>
                    </a:cubicBezTo>
                    <a:cubicBezTo>
                      <a:pt x="630" y="825"/>
                      <a:pt x="409" y="217"/>
                      <a:pt x="214" y="85"/>
                    </a:cubicBezTo>
                    <a:cubicBezTo>
                      <a:pt x="143" y="37"/>
                      <a:pt x="88" y="27"/>
                      <a:pt x="49" y="55"/>
                    </a:cubicBezTo>
                    <a:close/>
                    <a:moveTo>
                      <a:pt x="729" y="1071"/>
                    </a:moveTo>
                    <a:cubicBezTo>
                      <a:pt x="726" y="1071"/>
                      <a:pt x="723" y="1071"/>
                      <a:pt x="721" y="1070"/>
                    </a:cubicBezTo>
                    <a:lnTo>
                      <a:pt x="695" y="1058"/>
                    </a:lnTo>
                    <a:cubicBezTo>
                      <a:pt x="694" y="1058"/>
                      <a:pt x="692" y="1057"/>
                      <a:pt x="691" y="1056"/>
                    </a:cubicBezTo>
                    <a:cubicBezTo>
                      <a:pt x="658" y="1030"/>
                      <a:pt x="-108" y="416"/>
                      <a:pt x="13" y="38"/>
                    </a:cubicBezTo>
                    <a:cubicBezTo>
                      <a:pt x="15" y="34"/>
                      <a:pt x="16" y="31"/>
                      <a:pt x="20" y="29"/>
                    </a:cubicBezTo>
                    <a:cubicBezTo>
                      <a:pt x="57" y="-3"/>
                      <a:pt x="125" y="-23"/>
                      <a:pt x="236" y="52"/>
                    </a:cubicBezTo>
                    <a:cubicBezTo>
                      <a:pt x="475" y="216"/>
                      <a:pt x="736" y="1011"/>
                      <a:pt x="747" y="1045"/>
                    </a:cubicBezTo>
                    <a:cubicBezTo>
                      <a:pt x="750" y="1052"/>
                      <a:pt x="748" y="1061"/>
                      <a:pt x="742" y="1066"/>
                    </a:cubicBezTo>
                    <a:cubicBezTo>
                      <a:pt x="738" y="1070"/>
                      <a:pt x="734" y="1071"/>
                      <a:pt x="729" y="1071"/>
                    </a:cubicBezTo>
                    <a:close/>
                  </a:path>
                </a:pathLst>
              </a:custGeom>
              <a:solidFill>
                <a:schemeClr val="tx2">
                  <a:alpha val="97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59" name="Freeform: Shape 858">
                <a:extLst>
                  <a:ext uri="{FF2B5EF4-FFF2-40B4-BE49-F238E27FC236}">
                    <a16:creationId xmlns:a16="http://schemas.microsoft.com/office/drawing/2014/main" id="{AF29D10D-53D8-4663-BFFD-186D5B651B62}"/>
                  </a:ext>
                </a:extLst>
              </p:cNvPr>
              <p:cNvSpPr/>
              <p:nvPr/>
            </p:nvSpPr>
            <p:spPr>
              <a:xfrm>
                <a:off x="10163891" y="2370934"/>
                <a:ext cx="574053" cy="29403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52" h="693">
                    <a:moveTo>
                      <a:pt x="81" y="465"/>
                    </a:moveTo>
                    <a:cubicBezTo>
                      <a:pt x="81" y="465"/>
                      <a:pt x="1089" y="911"/>
                      <a:pt x="1309" y="554"/>
                    </a:cubicBezTo>
                    <a:cubicBezTo>
                      <a:pt x="1529" y="196"/>
                      <a:pt x="878" y="-406"/>
                      <a:pt x="0" y="399"/>
                    </a:cubicBezTo>
                    <a:close/>
                  </a:path>
                </a:pathLst>
              </a:custGeom>
              <a:solidFill>
                <a:schemeClr val="accent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60" name="Freeform: Shape 859">
                <a:extLst>
                  <a:ext uri="{FF2B5EF4-FFF2-40B4-BE49-F238E27FC236}">
                    <a16:creationId xmlns:a16="http://schemas.microsoft.com/office/drawing/2014/main" id="{4334A507-BCE6-4CAF-AD86-BB78FE094EE7}"/>
                  </a:ext>
                </a:extLst>
              </p:cNvPr>
              <p:cNvSpPr/>
              <p:nvPr/>
            </p:nvSpPr>
            <p:spPr>
              <a:xfrm>
                <a:off x="10188960" y="2532825"/>
                <a:ext cx="517541" cy="13214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19" h="312">
                    <a:moveTo>
                      <a:pt x="1104" y="57"/>
                    </a:moveTo>
                    <a:cubicBezTo>
                      <a:pt x="1205" y="111"/>
                      <a:pt x="1227" y="167"/>
                      <a:pt x="1217" y="216"/>
                    </a:cubicBezTo>
                    <a:cubicBezTo>
                      <a:pt x="944" y="493"/>
                      <a:pt x="22" y="85"/>
                      <a:pt x="22" y="85"/>
                    </a:cubicBezTo>
                    <a:lnTo>
                      <a:pt x="0" y="68"/>
                    </a:lnTo>
                    <a:cubicBezTo>
                      <a:pt x="0" y="68"/>
                      <a:pt x="852" y="-77"/>
                      <a:pt x="1104" y="57"/>
                    </a:cubicBezTo>
                    <a:close/>
                  </a:path>
                </a:pathLst>
              </a:custGeom>
              <a:solidFill>
                <a:schemeClr val="tx2">
                  <a:alpha val="7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61" name="Freeform: Shape 860">
                <a:extLst>
                  <a:ext uri="{FF2B5EF4-FFF2-40B4-BE49-F238E27FC236}">
                    <a16:creationId xmlns:a16="http://schemas.microsoft.com/office/drawing/2014/main" id="{30D166BF-9D43-4C26-ADAC-D58EFFFE4240}"/>
                  </a:ext>
                </a:extLst>
              </p:cNvPr>
              <p:cNvSpPr/>
              <p:nvPr/>
            </p:nvSpPr>
            <p:spPr>
              <a:xfrm>
                <a:off x="10155392" y="2362436"/>
                <a:ext cx="591050" cy="31103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2" h="733">
                    <a:moveTo>
                      <a:pt x="111" y="468"/>
                    </a:moveTo>
                    <a:cubicBezTo>
                      <a:pt x="166" y="492"/>
                      <a:pt x="1109" y="894"/>
                      <a:pt x="1312" y="564"/>
                    </a:cubicBezTo>
                    <a:cubicBezTo>
                      <a:pt x="1391" y="436"/>
                      <a:pt x="1351" y="269"/>
                      <a:pt x="1216" y="159"/>
                    </a:cubicBezTo>
                    <a:cubicBezTo>
                      <a:pt x="1097" y="61"/>
                      <a:pt x="930" y="22"/>
                      <a:pt x="745" y="49"/>
                    </a:cubicBezTo>
                    <a:cubicBezTo>
                      <a:pt x="524" y="81"/>
                      <a:pt x="284" y="208"/>
                      <a:pt x="50" y="418"/>
                    </a:cubicBezTo>
                    <a:close/>
                    <a:moveTo>
                      <a:pt x="987" y="733"/>
                    </a:moveTo>
                    <a:cubicBezTo>
                      <a:pt x="617" y="733"/>
                      <a:pt x="122" y="516"/>
                      <a:pt x="93" y="503"/>
                    </a:cubicBezTo>
                    <a:cubicBezTo>
                      <a:pt x="92" y="503"/>
                      <a:pt x="90" y="501"/>
                      <a:pt x="89" y="501"/>
                    </a:cubicBezTo>
                    <a:lnTo>
                      <a:pt x="7" y="434"/>
                    </a:lnTo>
                    <a:cubicBezTo>
                      <a:pt x="3" y="430"/>
                      <a:pt x="1" y="425"/>
                      <a:pt x="0" y="419"/>
                    </a:cubicBezTo>
                    <a:cubicBezTo>
                      <a:pt x="0" y="414"/>
                      <a:pt x="2" y="408"/>
                      <a:pt x="7" y="405"/>
                    </a:cubicBezTo>
                    <a:cubicBezTo>
                      <a:pt x="556" y="-98"/>
                      <a:pt x="1015" y="-58"/>
                      <a:pt x="1241" y="129"/>
                    </a:cubicBezTo>
                    <a:cubicBezTo>
                      <a:pt x="1391" y="252"/>
                      <a:pt x="1435" y="440"/>
                      <a:pt x="1346" y="584"/>
                    </a:cubicBezTo>
                    <a:cubicBezTo>
                      <a:pt x="1279" y="693"/>
                      <a:pt x="1144" y="733"/>
                      <a:pt x="987" y="733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62" name="Freeform: Shape 861">
                <a:extLst>
                  <a:ext uri="{FF2B5EF4-FFF2-40B4-BE49-F238E27FC236}">
                    <a16:creationId xmlns:a16="http://schemas.microsoft.com/office/drawing/2014/main" id="{2247EB6C-BCD3-4849-9820-D167E6804F8D}"/>
                  </a:ext>
                </a:extLst>
              </p:cNvPr>
              <p:cNvSpPr/>
              <p:nvPr/>
            </p:nvSpPr>
            <p:spPr>
              <a:xfrm>
                <a:off x="10180888" y="2524327"/>
                <a:ext cx="534111" cy="14956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58" h="353">
                    <a:moveTo>
                      <a:pt x="76" y="99"/>
                    </a:moveTo>
                    <a:cubicBezTo>
                      <a:pt x="228" y="162"/>
                      <a:pt x="978" y="457"/>
                      <a:pt x="1217" y="227"/>
                    </a:cubicBezTo>
                    <a:cubicBezTo>
                      <a:pt x="1224" y="179"/>
                      <a:pt x="1190" y="135"/>
                      <a:pt x="1114" y="94"/>
                    </a:cubicBezTo>
                    <a:cubicBezTo>
                      <a:pt x="907" y="-16"/>
                      <a:pt x="265" y="70"/>
                      <a:pt x="76" y="99"/>
                    </a:cubicBezTo>
                    <a:close/>
                    <a:moveTo>
                      <a:pt x="927" y="353"/>
                    </a:moveTo>
                    <a:cubicBezTo>
                      <a:pt x="556" y="353"/>
                      <a:pt x="61" y="135"/>
                      <a:pt x="33" y="123"/>
                    </a:cubicBezTo>
                    <a:cubicBezTo>
                      <a:pt x="32" y="123"/>
                      <a:pt x="30" y="121"/>
                      <a:pt x="29" y="121"/>
                    </a:cubicBezTo>
                    <a:lnTo>
                      <a:pt x="7" y="103"/>
                    </a:lnTo>
                    <a:cubicBezTo>
                      <a:pt x="1" y="98"/>
                      <a:pt x="-1" y="90"/>
                      <a:pt x="0" y="83"/>
                    </a:cubicBezTo>
                    <a:cubicBezTo>
                      <a:pt x="2" y="75"/>
                      <a:pt x="8" y="69"/>
                      <a:pt x="16" y="68"/>
                    </a:cubicBezTo>
                    <a:cubicBezTo>
                      <a:pt x="51" y="62"/>
                      <a:pt x="877" y="-76"/>
                      <a:pt x="1133" y="60"/>
                    </a:cubicBezTo>
                    <a:cubicBezTo>
                      <a:pt x="1252" y="123"/>
                      <a:pt x="1265" y="193"/>
                      <a:pt x="1255" y="240"/>
                    </a:cubicBezTo>
                    <a:cubicBezTo>
                      <a:pt x="1254" y="244"/>
                      <a:pt x="1252" y="247"/>
                      <a:pt x="1250" y="250"/>
                    </a:cubicBezTo>
                    <a:cubicBezTo>
                      <a:pt x="1176" y="324"/>
                      <a:pt x="1060" y="353"/>
                      <a:pt x="927" y="353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63" name="Freeform: Shape 862">
                <a:extLst>
                  <a:ext uri="{FF2B5EF4-FFF2-40B4-BE49-F238E27FC236}">
                    <a16:creationId xmlns:a16="http://schemas.microsoft.com/office/drawing/2014/main" id="{BC5AFAE0-5D87-4FE3-B53C-0091916AC153}"/>
                  </a:ext>
                </a:extLst>
              </p:cNvPr>
              <p:cNvSpPr/>
              <p:nvPr/>
            </p:nvSpPr>
            <p:spPr>
              <a:xfrm>
                <a:off x="10081458" y="2442744"/>
                <a:ext cx="149568" cy="12704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3" h="300">
                    <a:moveTo>
                      <a:pt x="300" y="90"/>
                    </a:moveTo>
                    <a:lnTo>
                      <a:pt x="165" y="14"/>
                    </a:lnTo>
                    <a:cubicBezTo>
                      <a:pt x="114" y="-15"/>
                      <a:pt x="50" y="4"/>
                      <a:pt x="21" y="55"/>
                    </a:cubicBezTo>
                    <a:lnTo>
                      <a:pt x="14" y="68"/>
                    </a:lnTo>
                    <a:cubicBezTo>
                      <a:pt x="-15" y="119"/>
                      <a:pt x="4" y="183"/>
                      <a:pt x="55" y="212"/>
                    </a:cubicBezTo>
                    <a:lnTo>
                      <a:pt x="189" y="287"/>
                    </a:lnTo>
                    <a:cubicBezTo>
                      <a:pt x="240" y="316"/>
                      <a:pt x="304" y="298"/>
                      <a:pt x="333" y="247"/>
                    </a:cubicBezTo>
                    <a:lnTo>
                      <a:pt x="340" y="234"/>
                    </a:lnTo>
                    <a:cubicBezTo>
                      <a:pt x="369" y="183"/>
                      <a:pt x="350" y="118"/>
                      <a:pt x="300" y="90"/>
                    </a:cubicBezTo>
                    <a:close/>
                  </a:path>
                </a:pathLst>
              </a:custGeom>
              <a:solidFill>
                <a:schemeClr val="accent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64" name="Freeform: Shape 863">
                <a:extLst>
                  <a:ext uri="{FF2B5EF4-FFF2-40B4-BE49-F238E27FC236}">
                    <a16:creationId xmlns:a16="http://schemas.microsoft.com/office/drawing/2014/main" id="{801936ED-2E39-4074-B6E4-0109DEEA3076}"/>
                  </a:ext>
                </a:extLst>
              </p:cNvPr>
              <p:cNvSpPr/>
              <p:nvPr/>
            </p:nvSpPr>
            <p:spPr>
              <a:xfrm>
                <a:off x="10072960" y="2434671"/>
                <a:ext cx="166565" cy="14404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93" h="340">
                    <a:moveTo>
                      <a:pt x="217" y="289"/>
                    </a:moveTo>
                    <a:cubicBezTo>
                      <a:pt x="259" y="312"/>
                      <a:pt x="311" y="297"/>
                      <a:pt x="334" y="256"/>
                    </a:cubicBezTo>
                    <a:lnTo>
                      <a:pt x="342" y="243"/>
                    </a:lnTo>
                    <a:cubicBezTo>
                      <a:pt x="353" y="223"/>
                      <a:pt x="356" y="199"/>
                      <a:pt x="350" y="178"/>
                    </a:cubicBezTo>
                    <a:cubicBezTo>
                      <a:pt x="344" y="156"/>
                      <a:pt x="329" y="137"/>
                      <a:pt x="309" y="126"/>
                    </a:cubicBezTo>
                    <a:lnTo>
                      <a:pt x="175" y="50"/>
                    </a:lnTo>
                    <a:cubicBezTo>
                      <a:pt x="155" y="39"/>
                      <a:pt x="132" y="36"/>
                      <a:pt x="110" y="42"/>
                    </a:cubicBezTo>
                    <a:cubicBezTo>
                      <a:pt x="87" y="49"/>
                      <a:pt x="69" y="63"/>
                      <a:pt x="58" y="83"/>
                    </a:cubicBezTo>
                    <a:lnTo>
                      <a:pt x="50" y="96"/>
                    </a:lnTo>
                    <a:cubicBezTo>
                      <a:pt x="39" y="116"/>
                      <a:pt x="36" y="140"/>
                      <a:pt x="42" y="162"/>
                    </a:cubicBezTo>
                    <a:cubicBezTo>
                      <a:pt x="48" y="184"/>
                      <a:pt x="63" y="203"/>
                      <a:pt x="83" y="214"/>
                    </a:cubicBezTo>
                    <a:close/>
                    <a:moveTo>
                      <a:pt x="259" y="340"/>
                    </a:moveTo>
                    <a:cubicBezTo>
                      <a:pt x="238" y="340"/>
                      <a:pt x="218" y="334"/>
                      <a:pt x="198" y="324"/>
                    </a:cubicBezTo>
                    <a:lnTo>
                      <a:pt x="64" y="248"/>
                    </a:lnTo>
                    <a:cubicBezTo>
                      <a:pt x="35" y="231"/>
                      <a:pt x="13" y="205"/>
                      <a:pt x="4" y="173"/>
                    </a:cubicBezTo>
                    <a:cubicBezTo>
                      <a:pt x="-4" y="140"/>
                      <a:pt x="0" y="107"/>
                      <a:pt x="16" y="77"/>
                    </a:cubicBezTo>
                    <a:lnTo>
                      <a:pt x="23" y="64"/>
                    </a:lnTo>
                    <a:cubicBezTo>
                      <a:pt x="40" y="35"/>
                      <a:pt x="67" y="14"/>
                      <a:pt x="98" y="5"/>
                    </a:cubicBezTo>
                    <a:cubicBezTo>
                      <a:pt x="131" y="-4"/>
                      <a:pt x="165" y="0"/>
                      <a:pt x="194" y="16"/>
                    </a:cubicBezTo>
                    <a:lnTo>
                      <a:pt x="328" y="92"/>
                    </a:lnTo>
                    <a:cubicBezTo>
                      <a:pt x="358" y="108"/>
                      <a:pt x="379" y="135"/>
                      <a:pt x="388" y="167"/>
                    </a:cubicBezTo>
                    <a:cubicBezTo>
                      <a:pt x="397" y="199"/>
                      <a:pt x="393" y="233"/>
                      <a:pt x="376" y="262"/>
                    </a:cubicBezTo>
                    <a:lnTo>
                      <a:pt x="369" y="275"/>
                    </a:lnTo>
                    <a:cubicBezTo>
                      <a:pt x="346" y="316"/>
                      <a:pt x="303" y="340"/>
                      <a:pt x="259" y="34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65" name="Freeform: Shape 864">
                <a:extLst>
                  <a:ext uri="{FF2B5EF4-FFF2-40B4-BE49-F238E27FC236}">
                    <a16:creationId xmlns:a16="http://schemas.microsoft.com/office/drawing/2014/main" id="{6BDFD150-B8E5-4E68-9EDE-800FD0FF06EB}"/>
                  </a:ext>
                </a:extLst>
              </p:cNvPr>
              <p:cNvSpPr/>
              <p:nvPr/>
            </p:nvSpPr>
            <p:spPr>
              <a:xfrm>
                <a:off x="9483610" y="2881675"/>
                <a:ext cx="260045" cy="3178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13" h="749">
                    <a:moveTo>
                      <a:pt x="565" y="749"/>
                    </a:moveTo>
                    <a:cubicBezTo>
                      <a:pt x="540" y="749"/>
                      <a:pt x="519" y="731"/>
                      <a:pt x="516" y="706"/>
                    </a:cubicBezTo>
                    <a:lnTo>
                      <a:pt x="489" y="495"/>
                    </a:lnTo>
                    <a:lnTo>
                      <a:pt x="289" y="420"/>
                    </a:lnTo>
                    <a:cubicBezTo>
                      <a:pt x="272" y="414"/>
                      <a:pt x="260" y="398"/>
                      <a:pt x="257" y="381"/>
                    </a:cubicBezTo>
                    <a:lnTo>
                      <a:pt x="231" y="170"/>
                    </a:lnTo>
                    <a:lnTo>
                      <a:pt x="32" y="95"/>
                    </a:lnTo>
                    <a:cubicBezTo>
                      <a:pt x="6" y="85"/>
                      <a:pt x="-6" y="57"/>
                      <a:pt x="4" y="31"/>
                    </a:cubicBezTo>
                    <a:cubicBezTo>
                      <a:pt x="12" y="6"/>
                      <a:pt x="41" y="-7"/>
                      <a:pt x="67" y="3"/>
                    </a:cubicBezTo>
                    <a:lnTo>
                      <a:pt x="292" y="88"/>
                    </a:lnTo>
                    <a:cubicBezTo>
                      <a:pt x="309" y="94"/>
                      <a:pt x="322" y="110"/>
                      <a:pt x="324" y="127"/>
                    </a:cubicBezTo>
                    <a:lnTo>
                      <a:pt x="352" y="339"/>
                    </a:lnTo>
                    <a:lnTo>
                      <a:pt x="550" y="413"/>
                    </a:lnTo>
                    <a:cubicBezTo>
                      <a:pt x="567" y="420"/>
                      <a:pt x="580" y="435"/>
                      <a:pt x="582" y="453"/>
                    </a:cubicBezTo>
                    <a:lnTo>
                      <a:pt x="613" y="693"/>
                    </a:lnTo>
                    <a:cubicBezTo>
                      <a:pt x="617" y="720"/>
                      <a:pt x="598" y="745"/>
                      <a:pt x="571" y="748"/>
                    </a:cubicBezTo>
                    <a:cubicBezTo>
                      <a:pt x="569" y="749"/>
                      <a:pt x="567" y="749"/>
                      <a:pt x="565" y="749"/>
                    </a:cubicBezTo>
                    <a:close/>
                  </a:path>
                </a:pathLst>
              </a:custGeom>
              <a:solidFill>
                <a:schemeClr val="accent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66" name="Freeform: Shape 865">
                <a:extLst>
                  <a:ext uri="{FF2B5EF4-FFF2-40B4-BE49-F238E27FC236}">
                    <a16:creationId xmlns:a16="http://schemas.microsoft.com/office/drawing/2014/main" id="{6BCA6BA9-7B84-4702-B909-5F4D1B744D36}"/>
                  </a:ext>
                </a:extLst>
              </p:cNvPr>
              <p:cNvSpPr/>
              <p:nvPr/>
            </p:nvSpPr>
            <p:spPr>
              <a:xfrm>
                <a:off x="9656547" y="2667945"/>
                <a:ext cx="168264" cy="17251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97" h="407">
                    <a:moveTo>
                      <a:pt x="179" y="7"/>
                    </a:moveTo>
                    <a:lnTo>
                      <a:pt x="251" y="91"/>
                    </a:lnTo>
                    <a:cubicBezTo>
                      <a:pt x="255" y="95"/>
                      <a:pt x="261" y="98"/>
                      <a:pt x="266" y="97"/>
                    </a:cubicBezTo>
                    <a:lnTo>
                      <a:pt x="377" y="86"/>
                    </a:lnTo>
                    <a:cubicBezTo>
                      <a:pt x="392" y="85"/>
                      <a:pt x="401" y="101"/>
                      <a:pt x="394" y="114"/>
                    </a:cubicBezTo>
                    <a:lnTo>
                      <a:pt x="336" y="208"/>
                    </a:lnTo>
                    <a:cubicBezTo>
                      <a:pt x="332" y="213"/>
                      <a:pt x="332" y="219"/>
                      <a:pt x="334" y="224"/>
                    </a:cubicBezTo>
                    <a:lnTo>
                      <a:pt x="379" y="326"/>
                    </a:lnTo>
                    <a:cubicBezTo>
                      <a:pt x="385" y="339"/>
                      <a:pt x="373" y="354"/>
                      <a:pt x="358" y="350"/>
                    </a:cubicBezTo>
                    <a:lnTo>
                      <a:pt x="251" y="324"/>
                    </a:lnTo>
                    <a:cubicBezTo>
                      <a:pt x="245" y="323"/>
                      <a:pt x="239" y="324"/>
                      <a:pt x="234" y="328"/>
                    </a:cubicBezTo>
                    <a:lnTo>
                      <a:pt x="151" y="402"/>
                    </a:lnTo>
                    <a:cubicBezTo>
                      <a:pt x="140" y="412"/>
                      <a:pt x="123" y="405"/>
                      <a:pt x="121" y="390"/>
                    </a:cubicBezTo>
                    <a:lnTo>
                      <a:pt x="113" y="279"/>
                    </a:lnTo>
                    <a:cubicBezTo>
                      <a:pt x="113" y="273"/>
                      <a:pt x="110" y="268"/>
                      <a:pt x="104" y="265"/>
                    </a:cubicBezTo>
                    <a:lnTo>
                      <a:pt x="9" y="209"/>
                    </a:lnTo>
                    <a:cubicBezTo>
                      <a:pt x="-4" y="202"/>
                      <a:pt x="-3" y="183"/>
                      <a:pt x="11" y="177"/>
                    </a:cubicBezTo>
                    <a:lnTo>
                      <a:pt x="113" y="135"/>
                    </a:lnTo>
                    <a:cubicBezTo>
                      <a:pt x="119" y="133"/>
                      <a:pt x="123" y="129"/>
                      <a:pt x="124" y="122"/>
                    </a:cubicBezTo>
                    <a:lnTo>
                      <a:pt x="148" y="14"/>
                    </a:lnTo>
                    <a:cubicBezTo>
                      <a:pt x="151" y="-1"/>
                      <a:pt x="170" y="-5"/>
                      <a:pt x="179" y="7"/>
                    </a:cubicBezTo>
                    <a:close/>
                  </a:path>
                </a:pathLst>
              </a:custGeom>
              <a:solidFill>
                <a:schemeClr val="accent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67" name="Freeform: Shape 866">
                <a:extLst>
                  <a:ext uri="{FF2B5EF4-FFF2-40B4-BE49-F238E27FC236}">
                    <a16:creationId xmlns:a16="http://schemas.microsoft.com/office/drawing/2014/main" id="{F4920257-E603-4DCF-A5C4-C0A55FA653E5}"/>
                  </a:ext>
                </a:extLst>
              </p:cNvPr>
              <p:cNvSpPr/>
              <p:nvPr/>
            </p:nvSpPr>
            <p:spPr>
              <a:xfrm>
                <a:off x="9648475" y="2659873"/>
                <a:ext cx="184411" cy="18866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35" h="445">
                    <a:moveTo>
                      <a:pt x="183" y="38"/>
                    </a:moveTo>
                    <a:close/>
                    <a:moveTo>
                      <a:pt x="285" y="97"/>
                    </a:moveTo>
                    <a:close/>
                    <a:moveTo>
                      <a:pt x="41" y="213"/>
                    </a:moveTo>
                    <a:lnTo>
                      <a:pt x="134" y="267"/>
                    </a:lnTo>
                    <a:cubicBezTo>
                      <a:pt x="144" y="273"/>
                      <a:pt x="151" y="284"/>
                      <a:pt x="152" y="297"/>
                    </a:cubicBezTo>
                    <a:lnTo>
                      <a:pt x="160" y="404"/>
                    </a:lnTo>
                    <a:lnTo>
                      <a:pt x="240" y="333"/>
                    </a:lnTo>
                    <a:cubicBezTo>
                      <a:pt x="249" y="324"/>
                      <a:pt x="262" y="321"/>
                      <a:pt x="274" y="324"/>
                    </a:cubicBezTo>
                    <a:lnTo>
                      <a:pt x="378" y="350"/>
                    </a:lnTo>
                    <a:lnTo>
                      <a:pt x="335" y="251"/>
                    </a:lnTo>
                    <a:cubicBezTo>
                      <a:pt x="331" y="240"/>
                      <a:pt x="331" y="227"/>
                      <a:pt x="338" y="217"/>
                    </a:cubicBezTo>
                    <a:lnTo>
                      <a:pt x="394" y="125"/>
                    </a:lnTo>
                    <a:lnTo>
                      <a:pt x="287" y="136"/>
                    </a:lnTo>
                    <a:cubicBezTo>
                      <a:pt x="275" y="137"/>
                      <a:pt x="263" y="132"/>
                      <a:pt x="255" y="123"/>
                    </a:cubicBezTo>
                    <a:lnTo>
                      <a:pt x="186" y="41"/>
                    </a:lnTo>
                    <a:lnTo>
                      <a:pt x="162" y="145"/>
                    </a:lnTo>
                    <a:cubicBezTo>
                      <a:pt x="160" y="158"/>
                      <a:pt x="151" y="167"/>
                      <a:pt x="140" y="172"/>
                    </a:cubicBezTo>
                    <a:close/>
                    <a:moveTo>
                      <a:pt x="159" y="445"/>
                    </a:moveTo>
                    <a:cubicBezTo>
                      <a:pt x="154" y="445"/>
                      <a:pt x="149" y="444"/>
                      <a:pt x="145" y="442"/>
                    </a:cubicBezTo>
                    <a:cubicBezTo>
                      <a:pt x="131" y="437"/>
                      <a:pt x="122" y="424"/>
                      <a:pt x="121" y="410"/>
                    </a:cubicBezTo>
                    <a:lnTo>
                      <a:pt x="113" y="301"/>
                    </a:lnTo>
                    <a:lnTo>
                      <a:pt x="18" y="245"/>
                    </a:lnTo>
                    <a:cubicBezTo>
                      <a:pt x="6" y="238"/>
                      <a:pt x="-1" y="224"/>
                      <a:pt x="0" y="211"/>
                    </a:cubicBezTo>
                    <a:cubicBezTo>
                      <a:pt x="0" y="196"/>
                      <a:pt x="10" y="183"/>
                      <a:pt x="23" y="178"/>
                    </a:cubicBezTo>
                    <a:lnTo>
                      <a:pt x="125" y="137"/>
                    </a:lnTo>
                    <a:lnTo>
                      <a:pt x="148" y="29"/>
                    </a:lnTo>
                    <a:cubicBezTo>
                      <a:pt x="151" y="15"/>
                      <a:pt x="162" y="4"/>
                      <a:pt x="176" y="1"/>
                    </a:cubicBezTo>
                    <a:cubicBezTo>
                      <a:pt x="189" y="-3"/>
                      <a:pt x="204" y="2"/>
                      <a:pt x="213" y="13"/>
                    </a:cubicBezTo>
                    <a:lnTo>
                      <a:pt x="284" y="97"/>
                    </a:lnTo>
                    <a:lnTo>
                      <a:pt x="394" y="86"/>
                    </a:lnTo>
                    <a:cubicBezTo>
                      <a:pt x="408" y="85"/>
                      <a:pt x="422" y="91"/>
                      <a:pt x="430" y="103"/>
                    </a:cubicBezTo>
                    <a:cubicBezTo>
                      <a:pt x="437" y="116"/>
                      <a:pt x="437" y="131"/>
                      <a:pt x="430" y="143"/>
                    </a:cubicBezTo>
                    <a:lnTo>
                      <a:pt x="372" y="236"/>
                    </a:lnTo>
                    <a:lnTo>
                      <a:pt x="415" y="337"/>
                    </a:lnTo>
                    <a:cubicBezTo>
                      <a:pt x="422" y="350"/>
                      <a:pt x="419" y="365"/>
                      <a:pt x="410" y="376"/>
                    </a:cubicBezTo>
                    <a:cubicBezTo>
                      <a:pt x="401" y="387"/>
                      <a:pt x="386" y="392"/>
                      <a:pt x="372" y="389"/>
                    </a:cubicBezTo>
                    <a:lnTo>
                      <a:pt x="266" y="363"/>
                    </a:lnTo>
                    <a:lnTo>
                      <a:pt x="184" y="436"/>
                    </a:lnTo>
                    <a:cubicBezTo>
                      <a:pt x="177" y="442"/>
                      <a:pt x="168" y="445"/>
                      <a:pt x="159" y="44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68" name="Freeform: Shape 867">
                <a:extLst>
                  <a:ext uri="{FF2B5EF4-FFF2-40B4-BE49-F238E27FC236}">
                    <a16:creationId xmlns:a16="http://schemas.microsoft.com/office/drawing/2014/main" id="{0B3CD424-7BF0-41ED-8831-F068DFCC8E84}"/>
                  </a:ext>
                </a:extLst>
              </p:cNvPr>
              <p:cNvSpPr/>
              <p:nvPr/>
            </p:nvSpPr>
            <p:spPr>
              <a:xfrm>
                <a:off x="9384606" y="3141297"/>
                <a:ext cx="167840" cy="17208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96" h="406">
                    <a:moveTo>
                      <a:pt x="179" y="6"/>
                    </a:moveTo>
                    <a:lnTo>
                      <a:pt x="251" y="91"/>
                    </a:lnTo>
                    <a:cubicBezTo>
                      <a:pt x="254" y="95"/>
                      <a:pt x="260" y="97"/>
                      <a:pt x="267" y="97"/>
                    </a:cubicBezTo>
                    <a:lnTo>
                      <a:pt x="377" y="86"/>
                    </a:lnTo>
                    <a:cubicBezTo>
                      <a:pt x="391" y="85"/>
                      <a:pt x="401" y="101"/>
                      <a:pt x="394" y="113"/>
                    </a:cubicBezTo>
                    <a:lnTo>
                      <a:pt x="335" y="207"/>
                    </a:lnTo>
                    <a:cubicBezTo>
                      <a:pt x="332" y="212"/>
                      <a:pt x="332" y="218"/>
                      <a:pt x="334" y="224"/>
                    </a:cubicBezTo>
                    <a:lnTo>
                      <a:pt x="379" y="326"/>
                    </a:lnTo>
                    <a:cubicBezTo>
                      <a:pt x="385" y="339"/>
                      <a:pt x="372" y="354"/>
                      <a:pt x="358" y="350"/>
                    </a:cubicBezTo>
                    <a:lnTo>
                      <a:pt x="250" y="324"/>
                    </a:lnTo>
                    <a:cubicBezTo>
                      <a:pt x="244" y="322"/>
                      <a:pt x="238" y="324"/>
                      <a:pt x="234" y="328"/>
                    </a:cubicBezTo>
                    <a:lnTo>
                      <a:pt x="152" y="401"/>
                    </a:lnTo>
                    <a:cubicBezTo>
                      <a:pt x="140" y="412"/>
                      <a:pt x="123" y="405"/>
                      <a:pt x="122" y="390"/>
                    </a:cubicBezTo>
                    <a:lnTo>
                      <a:pt x="113" y="279"/>
                    </a:lnTo>
                    <a:cubicBezTo>
                      <a:pt x="113" y="273"/>
                      <a:pt x="110" y="268"/>
                      <a:pt x="105" y="265"/>
                    </a:cubicBezTo>
                    <a:lnTo>
                      <a:pt x="9" y="209"/>
                    </a:lnTo>
                    <a:cubicBezTo>
                      <a:pt x="-4" y="201"/>
                      <a:pt x="-3" y="182"/>
                      <a:pt x="11" y="177"/>
                    </a:cubicBezTo>
                    <a:lnTo>
                      <a:pt x="114" y="135"/>
                    </a:lnTo>
                    <a:cubicBezTo>
                      <a:pt x="119" y="133"/>
                      <a:pt x="123" y="128"/>
                      <a:pt x="124" y="122"/>
                    </a:cubicBezTo>
                    <a:lnTo>
                      <a:pt x="148" y="14"/>
                    </a:lnTo>
                    <a:cubicBezTo>
                      <a:pt x="151" y="0"/>
                      <a:pt x="169" y="-5"/>
                      <a:pt x="179" y="6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69" name="Freeform: Shape 868">
                <a:extLst>
                  <a:ext uri="{FF2B5EF4-FFF2-40B4-BE49-F238E27FC236}">
                    <a16:creationId xmlns:a16="http://schemas.microsoft.com/office/drawing/2014/main" id="{CB17C6D2-6A73-4393-AD36-E122684A3863}"/>
                  </a:ext>
                </a:extLst>
              </p:cNvPr>
              <p:cNvSpPr/>
              <p:nvPr/>
            </p:nvSpPr>
            <p:spPr>
              <a:xfrm>
                <a:off x="9376108" y="3132799"/>
                <a:ext cx="184836" cy="18908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36" h="446">
                    <a:moveTo>
                      <a:pt x="184" y="39"/>
                    </a:moveTo>
                    <a:close/>
                    <a:moveTo>
                      <a:pt x="41" y="214"/>
                    </a:moveTo>
                    <a:lnTo>
                      <a:pt x="134" y="268"/>
                    </a:lnTo>
                    <a:cubicBezTo>
                      <a:pt x="145" y="274"/>
                      <a:pt x="152" y="285"/>
                      <a:pt x="153" y="298"/>
                    </a:cubicBezTo>
                    <a:lnTo>
                      <a:pt x="161" y="405"/>
                    </a:lnTo>
                    <a:lnTo>
                      <a:pt x="241" y="333"/>
                    </a:lnTo>
                    <a:cubicBezTo>
                      <a:pt x="251" y="325"/>
                      <a:pt x="263" y="322"/>
                      <a:pt x="275" y="325"/>
                    </a:cubicBezTo>
                    <a:lnTo>
                      <a:pt x="379" y="351"/>
                    </a:lnTo>
                    <a:lnTo>
                      <a:pt x="336" y="252"/>
                    </a:lnTo>
                    <a:cubicBezTo>
                      <a:pt x="331" y="241"/>
                      <a:pt x="332" y="227"/>
                      <a:pt x="338" y="217"/>
                    </a:cubicBezTo>
                    <a:lnTo>
                      <a:pt x="395" y="126"/>
                    </a:lnTo>
                    <a:lnTo>
                      <a:pt x="288" y="136"/>
                    </a:lnTo>
                    <a:cubicBezTo>
                      <a:pt x="276" y="138"/>
                      <a:pt x="264" y="133"/>
                      <a:pt x="256" y="123"/>
                    </a:cubicBezTo>
                    <a:lnTo>
                      <a:pt x="186" y="42"/>
                    </a:lnTo>
                    <a:lnTo>
                      <a:pt x="164" y="146"/>
                    </a:lnTo>
                    <a:cubicBezTo>
                      <a:pt x="161" y="158"/>
                      <a:pt x="153" y="168"/>
                      <a:pt x="141" y="173"/>
                    </a:cubicBezTo>
                    <a:close/>
                    <a:moveTo>
                      <a:pt x="159" y="446"/>
                    </a:moveTo>
                    <a:cubicBezTo>
                      <a:pt x="154" y="446"/>
                      <a:pt x="150" y="445"/>
                      <a:pt x="145" y="443"/>
                    </a:cubicBezTo>
                    <a:cubicBezTo>
                      <a:pt x="132" y="438"/>
                      <a:pt x="123" y="425"/>
                      <a:pt x="122" y="411"/>
                    </a:cubicBezTo>
                    <a:lnTo>
                      <a:pt x="114" y="301"/>
                    </a:lnTo>
                    <a:lnTo>
                      <a:pt x="19" y="246"/>
                    </a:lnTo>
                    <a:cubicBezTo>
                      <a:pt x="6" y="238"/>
                      <a:pt x="-1" y="225"/>
                      <a:pt x="0" y="211"/>
                    </a:cubicBezTo>
                    <a:cubicBezTo>
                      <a:pt x="2" y="196"/>
                      <a:pt x="10" y="184"/>
                      <a:pt x="24" y="179"/>
                    </a:cubicBezTo>
                    <a:lnTo>
                      <a:pt x="125" y="137"/>
                    </a:lnTo>
                    <a:lnTo>
                      <a:pt x="149" y="30"/>
                    </a:lnTo>
                    <a:cubicBezTo>
                      <a:pt x="152" y="15"/>
                      <a:pt x="162" y="5"/>
                      <a:pt x="177" y="1"/>
                    </a:cubicBezTo>
                    <a:cubicBezTo>
                      <a:pt x="191" y="-2"/>
                      <a:pt x="205" y="2"/>
                      <a:pt x="215" y="13"/>
                    </a:cubicBezTo>
                    <a:lnTo>
                      <a:pt x="285" y="97"/>
                    </a:lnTo>
                    <a:lnTo>
                      <a:pt x="394" y="86"/>
                    </a:lnTo>
                    <a:cubicBezTo>
                      <a:pt x="409" y="85"/>
                      <a:pt x="422" y="92"/>
                      <a:pt x="430" y="104"/>
                    </a:cubicBezTo>
                    <a:cubicBezTo>
                      <a:pt x="438" y="116"/>
                      <a:pt x="438" y="132"/>
                      <a:pt x="430" y="144"/>
                    </a:cubicBezTo>
                    <a:lnTo>
                      <a:pt x="372" y="237"/>
                    </a:lnTo>
                    <a:lnTo>
                      <a:pt x="417" y="338"/>
                    </a:lnTo>
                    <a:cubicBezTo>
                      <a:pt x="422" y="351"/>
                      <a:pt x="421" y="366"/>
                      <a:pt x="411" y="377"/>
                    </a:cubicBezTo>
                    <a:cubicBezTo>
                      <a:pt x="401" y="388"/>
                      <a:pt x="388" y="393"/>
                      <a:pt x="373" y="390"/>
                    </a:cubicBezTo>
                    <a:lnTo>
                      <a:pt x="267" y="363"/>
                    </a:lnTo>
                    <a:lnTo>
                      <a:pt x="184" y="436"/>
                    </a:lnTo>
                    <a:cubicBezTo>
                      <a:pt x="178" y="443"/>
                      <a:pt x="169" y="446"/>
                      <a:pt x="159" y="446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70" name="Freeform: Shape 869">
                <a:extLst>
                  <a:ext uri="{FF2B5EF4-FFF2-40B4-BE49-F238E27FC236}">
                    <a16:creationId xmlns:a16="http://schemas.microsoft.com/office/drawing/2014/main" id="{2AE5309C-DA50-4335-8305-DA646A68653F}"/>
                  </a:ext>
                </a:extLst>
              </p:cNvPr>
              <p:cNvSpPr/>
              <p:nvPr/>
            </p:nvSpPr>
            <p:spPr>
              <a:xfrm>
                <a:off x="9857530" y="2841310"/>
                <a:ext cx="592749" cy="46272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6" h="1090">
                    <a:moveTo>
                      <a:pt x="1119" y="556"/>
                    </a:moveTo>
                    <a:cubicBezTo>
                      <a:pt x="1001" y="562"/>
                      <a:pt x="972" y="935"/>
                      <a:pt x="1101" y="944"/>
                    </a:cubicBezTo>
                    <a:cubicBezTo>
                      <a:pt x="1219" y="933"/>
                      <a:pt x="1247" y="562"/>
                      <a:pt x="1119" y="556"/>
                    </a:cubicBezTo>
                    <a:close/>
                    <a:moveTo>
                      <a:pt x="1125" y="408"/>
                    </a:moveTo>
                    <a:cubicBezTo>
                      <a:pt x="1514" y="390"/>
                      <a:pt x="1469" y="1117"/>
                      <a:pt x="1094" y="1090"/>
                    </a:cubicBezTo>
                    <a:cubicBezTo>
                      <a:pt x="704" y="1107"/>
                      <a:pt x="755" y="384"/>
                      <a:pt x="1125" y="408"/>
                    </a:cubicBezTo>
                    <a:close/>
                    <a:moveTo>
                      <a:pt x="332" y="1077"/>
                    </a:moveTo>
                    <a:cubicBezTo>
                      <a:pt x="467" y="835"/>
                      <a:pt x="765" y="265"/>
                      <a:pt x="894" y="14"/>
                    </a:cubicBezTo>
                    <a:cubicBezTo>
                      <a:pt x="963" y="16"/>
                      <a:pt x="993" y="16"/>
                      <a:pt x="1064" y="14"/>
                    </a:cubicBezTo>
                    <a:cubicBezTo>
                      <a:pt x="910" y="303"/>
                      <a:pt x="652" y="781"/>
                      <a:pt x="509" y="1077"/>
                    </a:cubicBezTo>
                    <a:cubicBezTo>
                      <a:pt x="430" y="1075"/>
                      <a:pt x="425" y="1075"/>
                      <a:pt x="332" y="1077"/>
                    </a:cubicBezTo>
                    <a:close/>
                    <a:moveTo>
                      <a:pt x="297" y="149"/>
                    </a:moveTo>
                    <a:cubicBezTo>
                      <a:pt x="176" y="162"/>
                      <a:pt x="150" y="526"/>
                      <a:pt x="277" y="538"/>
                    </a:cubicBezTo>
                    <a:cubicBezTo>
                      <a:pt x="395" y="528"/>
                      <a:pt x="426" y="167"/>
                      <a:pt x="297" y="149"/>
                    </a:cubicBezTo>
                    <a:lnTo>
                      <a:pt x="305" y="1"/>
                    </a:lnTo>
                    <a:cubicBezTo>
                      <a:pt x="692" y="-8"/>
                      <a:pt x="645" y="708"/>
                      <a:pt x="273" y="684"/>
                    </a:cubicBezTo>
                    <a:cubicBezTo>
                      <a:pt x="-122" y="697"/>
                      <a:pt x="-67" y="-22"/>
                      <a:pt x="30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71" name="Freeform: Shape 870">
                <a:extLst>
                  <a:ext uri="{FF2B5EF4-FFF2-40B4-BE49-F238E27FC236}">
                    <a16:creationId xmlns:a16="http://schemas.microsoft.com/office/drawing/2014/main" id="{50023D71-1000-417D-9BBD-5FDF1218E538}"/>
                  </a:ext>
                </a:extLst>
              </p:cNvPr>
              <p:cNvSpPr/>
              <p:nvPr/>
            </p:nvSpPr>
            <p:spPr>
              <a:xfrm>
                <a:off x="9849032" y="2833238"/>
                <a:ext cx="610171" cy="47929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37" h="1129">
                    <a:moveTo>
                      <a:pt x="315" y="188"/>
                    </a:moveTo>
                    <a:cubicBezTo>
                      <a:pt x="265" y="196"/>
                      <a:pt x="231" y="298"/>
                      <a:pt x="232" y="391"/>
                    </a:cubicBezTo>
                    <a:cubicBezTo>
                      <a:pt x="232" y="460"/>
                      <a:pt x="252" y="531"/>
                      <a:pt x="296" y="537"/>
                    </a:cubicBezTo>
                    <a:cubicBezTo>
                      <a:pt x="340" y="531"/>
                      <a:pt x="378" y="446"/>
                      <a:pt x="380" y="346"/>
                    </a:cubicBezTo>
                    <a:cubicBezTo>
                      <a:pt x="381" y="273"/>
                      <a:pt x="362" y="196"/>
                      <a:pt x="315" y="188"/>
                    </a:cubicBezTo>
                    <a:close/>
                    <a:moveTo>
                      <a:pt x="296" y="576"/>
                    </a:moveTo>
                    <a:cubicBezTo>
                      <a:pt x="295" y="576"/>
                      <a:pt x="295" y="576"/>
                      <a:pt x="294" y="576"/>
                    </a:cubicBezTo>
                    <a:cubicBezTo>
                      <a:pt x="232" y="570"/>
                      <a:pt x="193" y="500"/>
                      <a:pt x="193" y="391"/>
                    </a:cubicBezTo>
                    <a:cubicBezTo>
                      <a:pt x="192" y="280"/>
                      <a:pt x="234" y="156"/>
                      <a:pt x="314" y="148"/>
                    </a:cubicBezTo>
                    <a:cubicBezTo>
                      <a:pt x="315" y="148"/>
                      <a:pt x="317" y="148"/>
                      <a:pt x="319" y="148"/>
                    </a:cubicBezTo>
                    <a:cubicBezTo>
                      <a:pt x="396" y="158"/>
                      <a:pt x="421" y="257"/>
                      <a:pt x="419" y="347"/>
                    </a:cubicBezTo>
                    <a:cubicBezTo>
                      <a:pt x="417" y="455"/>
                      <a:pt x="374" y="570"/>
                      <a:pt x="297" y="576"/>
                    </a:cubicBezTo>
                    <a:lnTo>
                      <a:pt x="296" y="576"/>
                    </a:lnTo>
                    <a:lnTo>
                      <a:pt x="292" y="683"/>
                    </a:lnTo>
                    <a:lnTo>
                      <a:pt x="293" y="683"/>
                    </a:lnTo>
                    <a:cubicBezTo>
                      <a:pt x="408" y="690"/>
                      <a:pt x="476" y="622"/>
                      <a:pt x="513" y="564"/>
                    </a:cubicBezTo>
                    <a:cubicBezTo>
                      <a:pt x="588" y="444"/>
                      <a:pt x="594" y="269"/>
                      <a:pt x="529" y="154"/>
                    </a:cubicBezTo>
                    <a:cubicBezTo>
                      <a:pt x="498" y="100"/>
                      <a:pt x="438" y="36"/>
                      <a:pt x="324" y="39"/>
                    </a:cubicBezTo>
                    <a:lnTo>
                      <a:pt x="323" y="39"/>
                    </a:lnTo>
                    <a:cubicBezTo>
                      <a:pt x="231" y="34"/>
                      <a:pt x="152" y="77"/>
                      <a:pt x="99" y="163"/>
                    </a:cubicBezTo>
                    <a:cubicBezTo>
                      <a:pt x="26" y="282"/>
                      <a:pt x="19" y="458"/>
                      <a:pt x="84" y="570"/>
                    </a:cubicBezTo>
                    <a:cubicBezTo>
                      <a:pt x="115" y="624"/>
                      <a:pt x="176" y="687"/>
                      <a:pt x="291" y="683"/>
                    </a:cubicBezTo>
                    <a:cubicBezTo>
                      <a:pt x="292" y="683"/>
                      <a:pt x="292" y="683"/>
                      <a:pt x="292" y="683"/>
                    </a:cubicBezTo>
                    <a:close/>
                    <a:moveTo>
                      <a:pt x="310" y="723"/>
                    </a:moveTo>
                    <a:cubicBezTo>
                      <a:pt x="304" y="723"/>
                      <a:pt x="298" y="722"/>
                      <a:pt x="292" y="722"/>
                    </a:cubicBezTo>
                    <a:cubicBezTo>
                      <a:pt x="187" y="725"/>
                      <a:pt x="101" y="679"/>
                      <a:pt x="50" y="590"/>
                    </a:cubicBezTo>
                    <a:cubicBezTo>
                      <a:pt x="-22" y="466"/>
                      <a:pt x="-16" y="273"/>
                      <a:pt x="66" y="142"/>
                    </a:cubicBezTo>
                    <a:cubicBezTo>
                      <a:pt x="126" y="44"/>
                      <a:pt x="218" y="-6"/>
                      <a:pt x="324" y="0"/>
                    </a:cubicBezTo>
                    <a:cubicBezTo>
                      <a:pt x="427" y="-2"/>
                      <a:pt x="512" y="45"/>
                      <a:pt x="563" y="134"/>
                    </a:cubicBezTo>
                    <a:cubicBezTo>
                      <a:pt x="635" y="260"/>
                      <a:pt x="628" y="454"/>
                      <a:pt x="546" y="585"/>
                    </a:cubicBezTo>
                    <a:cubicBezTo>
                      <a:pt x="490" y="674"/>
                      <a:pt x="407" y="723"/>
                      <a:pt x="310" y="723"/>
                    </a:cubicBezTo>
                    <a:close/>
                    <a:moveTo>
                      <a:pt x="1139" y="594"/>
                    </a:moveTo>
                    <a:cubicBezTo>
                      <a:pt x="1095" y="598"/>
                      <a:pt x="1057" y="688"/>
                      <a:pt x="1057" y="793"/>
                    </a:cubicBezTo>
                    <a:cubicBezTo>
                      <a:pt x="1056" y="865"/>
                      <a:pt x="1076" y="939"/>
                      <a:pt x="1121" y="943"/>
                    </a:cubicBezTo>
                    <a:cubicBezTo>
                      <a:pt x="1167" y="937"/>
                      <a:pt x="1205" y="840"/>
                      <a:pt x="1203" y="734"/>
                    </a:cubicBezTo>
                    <a:cubicBezTo>
                      <a:pt x="1202" y="671"/>
                      <a:pt x="1184" y="597"/>
                      <a:pt x="1139" y="594"/>
                    </a:cubicBezTo>
                    <a:close/>
                    <a:moveTo>
                      <a:pt x="1121" y="983"/>
                    </a:moveTo>
                    <a:lnTo>
                      <a:pt x="1120" y="983"/>
                    </a:lnTo>
                    <a:cubicBezTo>
                      <a:pt x="1056" y="978"/>
                      <a:pt x="1016" y="906"/>
                      <a:pt x="1017" y="793"/>
                    </a:cubicBezTo>
                    <a:cubicBezTo>
                      <a:pt x="1017" y="680"/>
                      <a:pt x="1060" y="559"/>
                      <a:pt x="1138" y="555"/>
                    </a:cubicBezTo>
                    <a:cubicBezTo>
                      <a:pt x="1139" y="555"/>
                      <a:pt x="1140" y="555"/>
                      <a:pt x="1141" y="555"/>
                    </a:cubicBezTo>
                    <a:cubicBezTo>
                      <a:pt x="1202" y="558"/>
                      <a:pt x="1241" y="626"/>
                      <a:pt x="1243" y="733"/>
                    </a:cubicBezTo>
                    <a:cubicBezTo>
                      <a:pt x="1244" y="849"/>
                      <a:pt x="1204" y="975"/>
                      <a:pt x="1123" y="982"/>
                    </a:cubicBezTo>
                    <a:cubicBezTo>
                      <a:pt x="1123" y="983"/>
                      <a:pt x="1122" y="983"/>
                      <a:pt x="1121" y="983"/>
                    </a:cubicBezTo>
                    <a:close/>
                    <a:moveTo>
                      <a:pt x="449" y="1075"/>
                    </a:moveTo>
                    <a:cubicBezTo>
                      <a:pt x="468" y="1075"/>
                      <a:pt x="487" y="1075"/>
                      <a:pt x="516" y="1076"/>
                    </a:cubicBezTo>
                    <a:cubicBezTo>
                      <a:pt x="667" y="765"/>
                      <a:pt x="940" y="257"/>
                      <a:pt x="1051" y="52"/>
                    </a:cubicBezTo>
                    <a:cubicBezTo>
                      <a:pt x="1005" y="54"/>
                      <a:pt x="975" y="53"/>
                      <a:pt x="926" y="52"/>
                    </a:cubicBezTo>
                    <a:cubicBezTo>
                      <a:pt x="808" y="280"/>
                      <a:pt x="527" y="818"/>
                      <a:pt x="384" y="1076"/>
                    </a:cubicBezTo>
                    <a:cubicBezTo>
                      <a:pt x="413" y="1075"/>
                      <a:pt x="431" y="1075"/>
                      <a:pt x="449" y="1075"/>
                    </a:cubicBezTo>
                    <a:close/>
                    <a:moveTo>
                      <a:pt x="528" y="1116"/>
                    </a:moveTo>
                    <a:cubicBezTo>
                      <a:pt x="457" y="1114"/>
                      <a:pt x="446" y="1114"/>
                      <a:pt x="377" y="1115"/>
                    </a:cubicBezTo>
                    <a:lnTo>
                      <a:pt x="351" y="1116"/>
                    </a:lnTo>
                    <a:cubicBezTo>
                      <a:pt x="344" y="1115"/>
                      <a:pt x="337" y="1112"/>
                      <a:pt x="334" y="1106"/>
                    </a:cubicBezTo>
                    <a:cubicBezTo>
                      <a:pt x="331" y="1100"/>
                      <a:pt x="330" y="1093"/>
                      <a:pt x="334" y="1087"/>
                    </a:cubicBezTo>
                    <a:cubicBezTo>
                      <a:pt x="471" y="840"/>
                      <a:pt x="777" y="253"/>
                      <a:pt x="896" y="23"/>
                    </a:cubicBezTo>
                    <a:cubicBezTo>
                      <a:pt x="900" y="16"/>
                      <a:pt x="907" y="12"/>
                      <a:pt x="914" y="12"/>
                    </a:cubicBezTo>
                    <a:cubicBezTo>
                      <a:pt x="983" y="15"/>
                      <a:pt x="1013" y="15"/>
                      <a:pt x="1084" y="12"/>
                    </a:cubicBezTo>
                    <a:cubicBezTo>
                      <a:pt x="1091" y="12"/>
                      <a:pt x="1097" y="16"/>
                      <a:pt x="1101" y="21"/>
                    </a:cubicBezTo>
                    <a:cubicBezTo>
                      <a:pt x="1105" y="28"/>
                      <a:pt x="1105" y="35"/>
                      <a:pt x="1102" y="41"/>
                    </a:cubicBezTo>
                    <a:cubicBezTo>
                      <a:pt x="1003" y="224"/>
                      <a:pt x="703" y="780"/>
                      <a:pt x="546" y="1104"/>
                    </a:cubicBezTo>
                    <a:cubicBezTo>
                      <a:pt x="542" y="1112"/>
                      <a:pt x="536" y="1116"/>
                      <a:pt x="528" y="1116"/>
                    </a:cubicBezTo>
                    <a:close/>
                    <a:moveTo>
                      <a:pt x="1114" y="1089"/>
                    </a:moveTo>
                    <a:lnTo>
                      <a:pt x="1115" y="1089"/>
                    </a:lnTo>
                    <a:cubicBezTo>
                      <a:pt x="1232" y="1097"/>
                      <a:pt x="1300" y="1029"/>
                      <a:pt x="1337" y="970"/>
                    </a:cubicBezTo>
                    <a:cubicBezTo>
                      <a:pt x="1412" y="849"/>
                      <a:pt x="1418" y="671"/>
                      <a:pt x="1351" y="555"/>
                    </a:cubicBezTo>
                    <a:cubicBezTo>
                      <a:pt x="1320" y="503"/>
                      <a:pt x="1259" y="440"/>
                      <a:pt x="1146" y="445"/>
                    </a:cubicBezTo>
                    <a:cubicBezTo>
                      <a:pt x="1145" y="445"/>
                      <a:pt x="1145" y="445"/>
                      <a:pt x="1144" y="445"/>
                    </a:cubicBezTo>
                    <a:cubicBezTo>
                      <a:pt x="1053" y="440"/>
                      <a:pt x="975" y="483"/>
                      <a:pt x="922" y="568"/>
                    </a:cubicBezTo>
                    <a:cubicBezTo>
                      <a:pt x="848" y="690"/>
                      <a:pt x="841" y="867"/>
                      <a:pt x="909" y="980"/>
                    </a:cubicBezTo>
                    <a:cubicBezTo>
                      <a:pt x="939" y="1033"/>
                      <a:pt x="1000" y="1094"/>
                      <a:pt x="1113" y="1089"/>
                    </a:cubicBezTo>
                    <a:close/>
                    <a:moveTo>
                      <a:pt x="1134" y="1129"/>
                    </a:moveTo>
                    <a:cubicBezTo>
                      <a:pt x="1128" y="1129"/>
                      <a:pt x="1121" y="1129"/>
                      <a:pt x="1113" y="1128"/>
                    </a:cubicBezTo>
                    <a:cubicBezTo>
                      <a:pt x="1011" y="1132"/>
                      <a:pt x="926" y="1087"/>
                      <a:pt x="874" y="1000"/>
                    </a:cubicBezTo>
                    <a:cubicBezTo>
                      <a:pt x="801" y="876"/>
                      <a:pt x="807" y="681"/>
                      <a:pt x="889" y="548"/>
                    </a:cubicBezTo>
                    <a:cubicBezTo>
                      <a:pt x="949" y="450"/>
                      <a:pt x="1039" y="399"/>
                      <a:pt x="1145" y="406"/>
                    </a:cubicBezTo>
                    <a:cubicBezTo>
                      <a:pt x="1248" y="402"/>
                      <a:pt x="1333" y="448"/>
                      <a:pt x="1385" y="536"/>
                    </a:cubicBezTo>
                    <a:cubicBezTo>
                      <a:pt x="1459" y="662"/>
                      <a:pt x="1453" y="858"/>
                      <a:pt x="1370" y="991"/>
                    </a:cubicBezTo>
                    <a:cubicBezTo>
                      <a:pt x="1314" y="1080"/>
                      <a:pt x="1231" y="1129"/>
                      <a:pt x="1134" y="1129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72" name="Freeform: Shape 871">
                <a:extLst>
                  <a:ext uri="{FF2B5EF4-FFF2-40B4-BE49-F238E27FC236}">
                    <a16:creationId xmlns:a16="http://schemas.microsoft.com/office/drawing/2014/main" id="{4C4F81DE-B6ED-440D-A21D-2E852E1EC3C6}"/>
                  </a:ext>
                </a:extLst>
              </p:cNvPr>
              <p:cNvSpPr/>
              <p:nvPr/>
            </p:nvSpPr>
            <p:spPr>
              <a:xfrm>
                <a:off x="9366759" y="2701515"/>
                <a:ext cx="466127" cy="609746"/>
              </a:xfrm>
              <a:custGeom>
                <a:avLst/>
                <a:gdLst>
                  <a:gd name="connsiteX0" fmla="*/ 1315396 w 1367116"/>
                  <a:gd name="connsiteY0" fmla="*/ 1684902 h 1788339"/>
                  <a:gd name="connsiteX1" fmla="*/ 1367116 w 1367116"/>
                  <a:gd name="connsiteY1" fmla="*/ 1736620 h 1788339"/>
                  <a:gd name="connsiteX2" fmla="*/ 1315396 w 1367116"/>
                  <a:gd name="connsiteY2" fmla="*/ 1788339 h 1788339"/>
                  <a:gd name="connsiteX3" fmla="*/ 1263678 w 1367116"/>
                  <a:gd name="connsiteY3" fmla="*/ 1736620 h 1788339"/>
                  <a:gd name="connsiteX4" fmla="*/ 1315396 w 1367116"/>
                  <a:gd name="connsiteY4" fmla="*/ 1684902 h 1788339"/>
                  <a:gd name="connsiteX5" fmla="*/ 51720 w 1367116"/>
                  <a:gd name="connsiteY5" fmla="*/ 0 h 1788339"/>
                  <a:gd name="connsiteX6" fmla="*/ 103438 w 1367116"/>
                  <a:gd name="connsiteY6" fmla="*/ 51711 h 1788339"/>
                  <a:gd name="connsiteX7" fmla="*/ 51720 w 1367116"/>
                  <a:gd name="connsiteY7" fmla="*/ 102191 h 1788339"/>
                  <a:gd name="connsiteX8" fmla="*/ 0 w 1367116"/>
                  <a:gd name="connsiteY8" fmla="*/ 51711 h 1788339"/>
                  <a:gd name="connsiteX9" fmla="*/ 51720 w 1367116"/>
                  <a:gd name="connsiteY9" fmla="*/ 0 h 1788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367116" h="1788339">
                    <a:moveTo>
                      <a:pt x="1315396" y="1684902"/>
                    </a:moveTo>
                    <a:cubicBezTo>
                      <a:pt x="1342488" y="1684902"/>
                      <a:pt x="1367116" y="1708299"/>
                      <a:pt x="1367116" y="1736620"/>
                    </a:cubicBezTo>
                    <a:cubicBezTo>
                      <a:pt x="1367116" y="1764943"/>
                      <a:pt x="1342488" y="1788339"/>
                      <a:pt x="1315396" y="1788339"/>
                    </a:cubicBezTo>
                    <a:cubicBezTo>
                      <a:pt x="1287074" y="1788339"/>
                      <a:pt x="1263678" y="1764943"/>
                      <a:pt x="1263678" y="1736620"/>
                    </a:cubicBezTo>
                    <a:cubicBezTo>
                      <a:pt x="1263678" y="1708299"/>
                      <a:pt x="1287074" y="1684902"/>
                      <a:pt x="1315396" y="1684902"/>
                    </a:cubicBezTo>
                    <a:close/>
                    <a:moveTo>
                      <a:pt x="51720" y="0"/>
                    </a:moveTo>
                    <a:cubicBezTo>
                      <a:pt x="80042" y="0"/>
                      <a:pt x="103438" y="23393"/>
                      <a:pt x="103438" y="51711"/>
                    </a:cubicBezTo>
                    <a:cubicBezTo>
                      <a:pt x="103438" y="80029"/>
                      <a:pt x="80042" y="102191"/>
                      <a:pt x="51720" y="102191"/>
                    </a:cubicBezTo>
                    <a:cubicBezTo>
                      <a:pt x="23398" y="102191"/>
                      <a:pt x="0" y="80029"/>
                      <a:pt x="0" y="51711"/>
                    </a:cubicBezTo>
                    <a:cubicBezTo>
                      <a:pt x="0" y="23393"/>
                      <a:pt x="23398" y="0"/>
                      <a:pt x="5172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</p:grpSp>
        <p:grpSp>
          <p:nvGrpSpPr>
            <p:cNvPr id="830" name="Group 829">
              <a:extLst>
                <a:ext uri="{FF2B5EF4-FFF2-40B4-BE49-F238E27FC236}">
                  <a16:creationId xmlns:a16="http://schemas.microsoft.com/office/drawing/2014/main" id="{C8078149-AE73-462A-878F-2546354CF736}"/>
                </a:ext>
              </a:extLst>
            </p:cNvPr>
            <p:cNvGrpSpPr/>
            <p:nvPr/>
          </p:nvGrpSpPr>
          <p:grpSpPr>
            <a:xfrm>
              <a:off x="8018100" y="5236919"/>
              <a:ext cx="1219682" cy="1274886"/>
              <a:chOff x="7891047" y="2596987"/>
              <a:chExt cx="1220343" cy="1275581"/>
            </a:xfrm>
          </p:grpSpPr>
          <p:sp>
            <p:nvSpPr>
              <p:cNvPr id="831" name="Freeform: Shape 830">
                <a:extLst>
                  <a:ext uri="{FF2B5EF4-FFF2-40B4-BE49-F238E27FC236}">
                    <a16:creationId xmlns:a16="http://schemas.microsoft.com/office/drawing/2014/main" id="{71B72E69-4CB2-4D03-97EC-0EC6956F15BE}"/>
                  </a:ext>
                </a:extLst>
              </p:cNvPr>
              <p:cNvSpPr/>
              <p:nvPr/>
            </p:nvSpPr>
            <p:spPr>
              <a:xfrm>
                <a:off x="7891047" y="2596987"/>
                <a:ext cx="1207168" cy="12755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842" h="3003">
                    <a:moveTo>
                      <a:pt x="1661" y="0"/>
                    </a:moveTo>
                    <a:cubicBezTo>
                      <a:pt x="1008" y="0"/>
                      <a:pt x="480" y="529"/>
                      <a:pt x="480" y="1181"/>
                    </a:cubicBezTo>
                    <a:cubicBezTo>
                      <a:pt x="480" y="1364"/>
                      <a:pt x="521" y="1535"/>
                      <a:pt x="594" y="1689"/>
                    </a:cubicBezTo>
                    <a:cubicBezTo>
                      <a:pt x="261" y="1721"/>
                      <a:pt x="0" y="2003"/>
                      <a:pt x="0" y="2344"/>
                    </a:cubicBezTo>
                    <a:cubicBezTo>
                      <a:pt x="0" y="2708"/>
                      <a:pt x="295" y="3003"/>
                      <a:pt x="658" y="3003"/>
                    </a:cubicBezTo>
                    <a:cubicBezTo>
                      <a:pt x="1022" y="3003"/>
                      <a:pt x="1317" y="2708"/>
                      <a:pt x="1317" y="2344"/>
                    </a:cubicBezTo>
                    <a:cubicBezTo>
                      <a:pt x="1317" y="2333"/>
                      <a:pt x="1317" y="2322"/>
                      <a:pt x="1316" y="2311"/>
                    </a:cubicBezTo>
                    <a:cubicBezTo>
                      <a:pt x="1425" y="2344"/>
                      <a:pt x="1541" y="2362"/>
                      <a:pt x="1661" y="2362"/>
                    </a:cubicBezTo>
                    <a:cubicBezTo>
                      <a:pt x="2312" y="2362"/>
                      <a:pt x="2842" y="1834"/>
                      <a:pt x="2842" y="1181"/>
                    </a:cubicBezTo>
                    <a:cubicBezTo>
                      <a:pt x="2842" y="529"/>
                      <a:pt x="2312" y="0"/>
                      <a:pt x="1661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32" name="Freeform: Shape 831">
                <a:extLst>
                  <a:ext uri="{FF2B5EF4-FFF2-40B4-BE49-F238E27FC236}">
                    <a16:creationId xmlns:a16="http://schemas.microsoft.com/office/drawing/2014/main" id="{4B7C3A54-75DD-46E7-B5E1-2837EB509373}"/>
                  </a:ext>
                </a:extLst>
              </p:cNvPr>
              <p:cNvSpPr/>
              <p:nvPr/>
            </p:nvSpPr>
            <p:spPr>
              <a:xfrm>
                <a:off x="8097979" y="2700665"/>
                <a:ext cx="1004911" cy="113791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66" h="2679">
                    <a:moveTo>
                      <a:pt x="2239" y="1130"/>
                    </a:moveTo>
                    <a:lnTo>
                      <a:pt x="2089" y="1130"/>
                    </a:lnTo>
                    <a:lnTo>
                      <a:pt x="2089" y="850"/>
                    </a:lnTo>
                    <a:cubicBezTo>
                      <a:pt x="2089" y="381"/>
                      <a:pt x="1675" y="0"/>
                      <a:pt x="1163" y="0"/>
                    </a:cubicBezTo>
                    <a:cubicBezTo>
                      <a:pt x="652" y="0"/>
                      <a:pt x="236" y="381"/>
                      <a:pt x="236" y="850"/>
                    </a:cubicBezTo>
                    <a:lnTo>
                      <a:pt x="236" y="1130"/>
                    </a:lnTo>
                    <a:lnTo>
                      <a:pt x="128" y="1130"/>
                    </a:lnTo>
                    <a:cubicBezTo>
                      <a:pt x="57" y="1130"/>
                      <a:pt x="0" y="1183"/>
                      <a:pt x="0" y="1247"/>
                    </a:cubicBezTo>
                    <a:cubicBezTo>
                      <a:pt x="0" y="1312"/>
                      <a:pt x="57" y="1364"/>
                      <a:pt x="128" y="1364"/>
                    </a:cubicBezTo>
                    <a:lnTo>
                      <a:pt x="236" y="1364"/>
                    </a:lnTo>
                    <a:lnTo>
                      <a:pt x="236" y="1829"/>
                    </a:lnTo>
                    <a:cubicBezTo>
                      <a:pt x="236" y="2298"/>
                      <a:pt x="652" y="2679"/>
                      <a:pt x="1163" y="2679"/>
                    </a:cubicBezTo>
                    <a:cubicBezTo>
                      <a:pt x="1675" y="2679"/>
                      <a:pt x="2089" y="2298"/>
                      <a:pt x="2089" y="1829"/>
                    </a:cubicBezTo>
                    <a:lnTo>
                      <a:pt x="2089" y="1364"/>
                    </a:lnTo>
                    <a:lnTo>
                      <a:pt x="2239" y="1364"/>
                    </a:lnTo>
                    <a:cubicBezTo>
                      <a:pt x="2309" y="1364"/>
                      <a:pt x="2366" y="1312"/>
                      <a:pt x="2366" y="1247"/>
                    </a:cubicBezTo>
                    <a:cubicBezTo>
                      <a:pt x="2366" y="1183"/>
                      <a:pt x="2309" y="1130"/>
                      <a:pt x="2239" y="113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33" name="Freeform: Shape 832">
                <a:extLst>
                  <a:ext uri="{FF2B5EF4-FFF2-40B4-BE49-F238E27FC236}">
                    <a16:creationId xmlns:a16="http://schemas.microsoft.com/office/drawing/2014/main" id="{03184A1F-B50B-49DD-B4F5-904D519779A5}"/>
                  </a:ext>
                </a:extLst>
              </p:cNvPr>
              <p:cNvSpPr/>
              <p:nvPr/>
            </p:nvSpPr>
            <p:spPr>
              <a:xfrm>
                <a:off x="8097979" y="2700665"/>
                <a:ext cx="1004911" cy="113791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66" h="2679">
                    <a:moveTo>
                      <a:pt x="2239" y="1130"/>
                    </a:moveTo>
                    <a:lnTo>
                      <a:pt x="2089" y="1130"/>
                    </a:lnTo>
                    <a:lnTo>
                      <a:pt x="2089" y="850"/>
                    </a:lnTo>
                    <a:cubicBezTo>
                      <a:pt x="2089" y="381"/>
                      <a:pt x="1675" y="0"/>
                      <a:pt x="1163" y="0"/>
                    </a:cubicBezTo>
                    <a:cubicBezTo>
                      <a:pt x="652" y="0"/>
                      <a:pt x="236" y="381"/>
                      <a:pt x="236" y="850"/>
                    </a:cubicBezTo>
                    <a:lnTo>
                      <a:pt x="236" y="1130"/>
                    </a:lnTo>
                    <a:lnTo>
                      <a:pt x="128" y="1130"/>
                    </a:lnTo>
                    <a:cubicBezTo>
                      <a:pt x="57" y="1130"/>
                      <a:pt x="0" y="1183"/>
                      <a:pt x="0" y="1247"/>
                    </a:cubicBezTo>
                    <a:cubicBezTo>
                      <a:pt x="0" y="1312"/>
                      <a:pt x="57" y="1364"/>
                      <a:pt x="128" y="1364"/>
                    </a:cubicBezTo>
                    <a:lnTo>
                      <a:pt x="236" y="1364"/>
                    </a:lnTo>
                    <a:lnTo>
                      <a:pt x="236" y="1829"/>
                    </a:lnTo>
                    <a:cubicBezTo>
                      <a:pt x="236" y="2298"/>
                      <a:pt x="652" y="2679"/>
                      <a:pt x="1163" y="2679"/>
                    </a:cubicBezTo>
                    <a:cubicBezTo>
                      <a:pt x="1675" y="2679"/>
                      <a:pt x="2089" y="2298"/>
                      <a:pt x="2089" y="1829"/>
                    </a:cubicBezTo>
                    <a:lnTo>
                      <a:pt x="2089" y="1364"/>
                    </a:lnTo>
                    <a:lnTo>
                      <a:pt x="2239" y="1364"/>
                    </a:lnTo>
                    <a:cubicBezTo>
                      <a:pt x="2309" y="1364"/>
                      <a:pt x="2366" y="1312"/>
                      <a:pt x="2366" y="1247"/>
                    </a:cubicBezTo>
                    <a:cubicBezTo>
                      <a:pt x="2366" y="1183"/>
                      <a:pt x="2309" y="1130"/>
                      <a:pt x="2239" y="1130"/>
                    </a:cubicBez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34" name="Freeform: Shape 833">
                <a:extLst>
                  <a:ext uri="{FF2B5EF4-FFF2-40B4-BE49-F238E27FC236}">
                    <a16:creationId xmlns:a16="http://schemas.microsoft.com/office/drawing/2014/main" id="{4CCCD207-2EAE-4BDB-89F1-C3B3E0541E95}"/>
                  </a:ext>
                </a:extLst>
              </p:cNvPr>
              <p:cNvSpPr/>
              <p:nvPr/>
            </p:nvSpPr>
            <p:spPr>
              <a:xfrm>
                <a:off x="8089906" y="2692165"/>
                <a:ext cx="1021484" cy="11544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405" h="2718">
                    <a:moveTo>
                      <a:pt x="147" y="1170"/>
                    </a:moveTo>
                    <a:cubicBezTo>
                      <a:pt x="87" y="1170"/>
                      <a:pt x="39" y="1213"/>
                      <a:pt x="39" y="1267"/>
                    </a:cubicBezTo>
                    <a:cubicBezTo>
                      <a:pt x="39" y="1321"/>
                      <a:pt x="87" y="1365"/>
                      <a:pt x="147" y="1365"/>
                    </a:cubicBezTo>
                    <a:lnTo>
                      <a:pt x="255" y="1365"/>
                    </a:lnTo>
                    <a:cubicBezTo>
                      <a:pt x="266" y="1365"/>
                      <a:pt x="275" y="1373"/>
                      <a:pt x="275" y="1384"/>
                    </a:cubicBezTo>
                    <a:lnTo>
                      <a:pt x="275" y="1849"/>
                    </a:lnTo>
                    <a:cubicBezTo>
                      <a:pt x="275" y="2307"/>
                      <a:pt x="682" y="2679"/>
                      <a:pt x="1182" y="2679"/>
                    </a:cubicBezTo>
                    <a:cubicBezTo>
                      <a:pt x="1682" y="2679"/>
                      <a:pt x="2089" y="2307"/>
                      <a:pt x="2089" y="1849"/>
                    </a:cubicBezTo>
                    <a:lnTo>
                      <a:pt x="2089" y="1384"/>
                    </a:lnTo>
                    <a:cubicBezTo>
                      <a:pt x="2089" y="1373"/>
                      <a:pt x="2097" y="1365"/>
                      <a:pt x="2108" y="1365"/>
                    </a:cubicBezTo>
                    <a:lnTo>
                      <a:pt x="2258" y="1365"/>
                    </a:lnTo>
                    <a:cubicBezTo>
                      <a:pt x="2317" y="1365"/>
                      <a:pt x="2366" y="1321"/>
                      <a:pt x="2366" y="1267"/>
                    </a:cubicBezTo>
                    <a:cubicBezTo>
                      <a:pt x="2366" y="1213"/>
                      <a:pt x="2317" y="1170"/>
                      <a:pt x="2258" y="1170"/>
                    </a:cubicBezTo>
                    <a:lnTo>
                      <a:pt x="2108" y="1170"/>
                    </a:lnTo>
                    <a:cubicBezTo>
                      <a:pt x="2097" y="1170"/>
                      <a:pt x="2089" y="1161"/>
                      <a:pt x="2089" y="1150"/>
                    </a:cubicBezTo>
                    <a:lnTo>
                      <a:pt x="2089" y="870"/>
                    </a:lnTo>
                    <a:cubicBezTo>
                      <a:pt x="2089" y="412"/>
                      <a:pt x="1682" y="40"/>
                      <a:pt x="1182" y="40"/>
                    </a:cubicBezTo>
                    <a:cubicBezTo>
                      <a:pt x="682" y="40"/>
                      <a:pt x="275" y="412"/>
                      <a:pt x="275" y="870"/>
                    </a:cubicBezTo>
                    <a:lnTo>
                      <a:pt x="275" y="1150"/>
                    </a:lnTo>
                    <a:cubicBezTo>
                      <a:pt x="275" y="1161"/>
                      <a:pt x="266" y="1170"/>
                      <a:pt x="255" y="1170"/>
                    </a:cubicBezTo>
                    <a:close/>
                    <a:moveTo>
                      <a:pt x="1182" y="2718"/>
                    </a:moveTo>
                    <a:cubicBezTo>
                      <a:pt x="660" y="2718"/>
                      <a:pt x="236" y="2328"/>
                      <a:pt x="236" y="1849"/>
                    </a:cubicBezTo>
                    <a:lnTo>
                      <a:pt x="236" y="1404"/>
                    </a:lnTo>
                    <a:lnTo>
                      <a:pt x="147" y="1404"/>
                    </a:lnTo>
                    <a:cubicBezTo>
                      <a:pt x="65" y="1404"/>
                      <a:pt x="0" y="1343"/>
                      <a:pt x="0" y="1267"/>
                    </a:cubicBezTo>
                    <a:cubicBezTo>
                      <a:pt x="0" y="1192"/>
                      <a:pt x="65" y="1130"/>
                      <a:pt x="147" y="1130"/>
                    </a:cubicBezTo>
                    <a:lnTo>
                      <a:pt x="236" y="1130"/>
                    </a:lnTo>
                    <a:lnTo>
                      <a:pt x="236" y="870"/>
                    </a:lnTo>
                    <a:cubicBezTo>
                      <a:pt x="236" y="390"/>
                      <a:pt x="660" y="0"/>
                      <a:pt x="1182" y="0"/>
                    </a:cubicBezTo>
                    <a:cubicBezTo>
                      <a:pt x="1703" y="0"/>
                      <a:pt x="2128" y="390"/>
                      <a:pt x="2128" y="870"/>
                    </a:cubicBezTo>
                    <a:lnTo>
                      <a:pt x="2128" y="1130"/>
                    </a:lnTo>
                    <a:lnTo>
                      <a:pt x="2258" y="1130"/>
                    </a:lnTo>
                    <a:cubicBezTo>
                      <a:pt x="2339" y="1130"/>
                      <a:pt x="2405" y="1192"/>
                      <a:pt x="2405" y="1267"/>
                    </a:cubicBezTo>
                    <a:cubicBezTo>
                      <a:pt x="2405" y="1343"/>
                      <a:pt x="2339" y="1404"/>
                      <a:pt x="2258" y="1404"/>
                    </a:cubicBezTo>
                    <a:lnTo>
                      <a:pt x="2128" y="1404"/>
                    </a:lnTo>
                    <a:lnTo>
                      <a:pt x="2128" y="1849"/>
                    </a:lnTo>
                    <a:cubicBezTo>
                      <a:pt x="2128" y="2328"/>
                      <a:pt x="1703" y="2718"/>
                      <a:pt x="1182" y="2718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35" name="Freeform: Shape 834">
                <a:extLst>
                  <a:ext uri="{FF2B5EF4-FFF2-40B4-BE49-F238E27FC236}">
                    <a16:creationId xmlns:a16="http://schemas.microsoft.com/office/drawing/2014/main" id="{45E55C75-55ED-4906-90B9-3A8B03A3FAAD}"/>
                  </a:ext>
                </a:extLst>
              </p:cNvPr>
              <p:cNvSpPr/>
              <p:nvPr/>
            </p:nvSpPr>
            <p:spPr>
              <a:xfrm>
                <a:off x="8571754" y="3166366"/>
                <a:ext cx="57788" cy="18143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7" h="428">
                    <a:moveTo>
                      <a:pt x="75" y="0"/>
                    </a:moveTo>
                    <a:lnTo>
                      <a:pt x="62" y="0"/>
                    </a:lnTo>
                    <a:cubicBezTo>
                      <a:pt x="27" y="0"/>
                      <a:pt x="0" y="27"/>
                      <a:pt x="0" y="62"/>
                    </a:cubicBezTo>
                    <a:lnTo>
                      <a:pt x="0" y="366"/>
                    </a:lnTo>
                    <a:cubicBezTo>
                      <a:pt x="0" y="400"/>
                      <a:pt x="27" y="428"/>
                      <a:pt x="62" y="428"/>
                    </a:cubicBezTo>
                    <a:lnTo>
                      <a:pt x="75" y="428"/>
                    </a:lnTo>
                    <a:cubicBezTo>
                      <a:pt x="109" y="428"/>
                      <a:pt x="137" y="400"/>
                      <a:pt x="137" y="366"/>
                    </a:cubicBezTo>
                    <a:lnTo>
                      <a:pt x="137" y="62"/>
                    </a:lnTo>
                    <a:cubicBezTo>
                      <a:pt x="137" y="27"/>
                      <a:pt x="109" y="0"/>
                      <a:pt x="75" y="0"/>
                    </a:cubicBezTo>
                    <a:close/>
                  </a:path>
                </a:pathLst>
              </a:custGeom>
              <a:solidFill>
                <a:schemeClr val="accent4">
                  <a:alpha val="6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36" name="Freeform: Shape 835">
                <a:extLst>
                  <a:ext uri="{FF2B5EF4-FFF2-40B4-BE49-F238E27FC236}">
                    <a16:creationId xmlns:a16="http://schemas.microsoft.com/office/drawing/2014/main" id="{DB29E2D7-283A-4C03-B4D8-77A6E7FBC51B}"/>
                  </a:ext>
                </a:extLst>
              </p:cNvPr>
              <p:cNvSpPr/>
              <p:nvPr/>
            </p:nvSpPr>
            <p:spPr>
              <a:xfrm>
                <a:off x="8400090" y="3411540"/>
                <a:ext cx="401115" cy="29106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45" h="686">
                    <a:moveTo>
                      <a:pt x="883" y="0"/>
                    </a:moveTo>
                    <a:lnTo>
                      <a:pt x="62" y="0"/>
                    </a:lnTo>
                    <a:cubicBezTo>
                      <a:pt x="27" y="0"/>
                      <a:pt x="0" y="28"/>
                      <a:pt x="0" y="62"/>
                    </a:cubicBezTo>
                    <a:lnTo>
                      <a:pt x="0" y="214"/>
                    </a:lnTo>
                    <a:cubicBezTo>
                      <a:pt x="0" y="474"/>
                      <a:pt x="211" y="686"/>
                      <a:pt x="472" y="686"/>
                    </a:cubicBezTo>
                    <a:cubicBezTo>
                      <a:pt x="733" y="686"/>
                      <a:pt x="945" y="474"/>
                      <a:pt x="945" y="214"/>
                    </a:cubicBezTo>
                    <a:lnTo>
                      <a:pt x="945" y="62"/>
                    </a:lnTo>
                    <a:cubicBezTo>
                      <a:pt x="945" y="28"/>
                      <a:pt x="917" y="0"/>
                      <a:pt x="883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37" name="Freeform: Shape 836">
                <a:extLst>
                  <a:ext uri="{FF2B5EF4-FFF2-40B4-BE49-F238E27FC236}">
                    <a16:creationId xmlns:a16="http://schemas.microsoft.com/office/drawing/2014/main" id="{4F51AD9C-C80F-4696-8642-78649EACE537}"/>
                  </a:ext>
                </a:extLst>
              </p:cNvPr>
              <p:cNvSpPr/>
              <p:nvPr/>
            </p:nvSpPr>
            <p:spPr>
              <a:xfrm>
                <a:off x="8400090" y="3411540"/>
                <a:ext cx="401115" cy="6033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45" h="143">
                    <a:moveTo>
                      <a:pt x="883" y="0"/>
                    </a:moveTo>
                    <a:lnTo>
                      <a:pt x="62" y="0"/>
                    </a:lnTo>
                    <a:cubicBezTo>
                      <a:pt x="28" y="0"/>
                      <a:pt x="0" y="28"/>
                      <a:pt x="0" y="62"/>
                    </a:cubicBezTo>
                    <a:lnTo>
                      <a:pt x="0" y="143"/>
                    </a:lnTo>
                    <a:lnTo>
                      <a:pt x="945" y="143"/>
                    </a:lnTo>
                    <a:lnTo>
                      <a:pt x="945" y="62"/>
                    </a:lnTo>
                    <a:cubicBezTo>
                      <a:pt x="945" y="28"/>
                      <a:pt x="917" y="0"/>
                      <a:pt x="88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38" name="Freeform: Shape 837">
                <a:extLst>
                  <a:ext uri="{FF2B5EF4-FFF2-40B4-BE49-F238E27FC236}">
                    <a16:creationId xmlns:a16="http://schemas.microsoft.com/office/drawing/2014/main" id="{CA42E8AC-351B-499D-AA92-CE2FF85741BE}"/>
                  </a:ext>
                </a:extLst>
              </p:cNvPr>
              <p:cNvSpPr/>
              <p:nvPr/>
            </p:nvSpPr>
            <p:spPr>
              <a:xfrm>
                <a:off x="8436207" y="3574705"/>
                <a:ext cx="331855" cy="12789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82" h="302">
                    <a:moveTo>
                      <a:pt x="782" y="88"/>
                    </a:moveTo>
                    <a:cubicBezTo>
                      <a:pt x="697" y="35"/>
                      <a:pt x="557" y="0"/>
                      <a:pt x="400" y="0"/>
                    </a:cubicBezTo>
                    <a:cubicBezTo>
                      <a:pt x="231" y="0"/>
                      <a:pt x="84" y="40"/>
                      <a:pt x="0" y="100"/>
                    </a:cubicBezTo>
                    <a:cubicBezTo>
                      <a:pt x="85" y="222"/>
                      <a:pt x="227" y="302"/>
                      <a:pt x="387" y="302"/>
                    </a:cubicBezTo>
                    <a:cubicBezTo>
                      <a:pt x="553" y="302"/>
                      <a:pt x="698" y="217"/>
                      <a:pt x="782" y="88"/>
                    </a:cubicBezTo>
                    <a:close/>
                  </a:path>
                </a:pathLst>
              </a:custGeom>
              <a:solidFill>
                <a:srgbClr val="F25C05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39" name="Freeform: Shape 838">
                <a:extLst>
                  <a:ext uri="{FF2B5EF4-FFF2-40B4-BE49-F238E27FC236}">
                    <a16:creationId xmlns:a16="http://schemas.microsoft.com/office/drawing/2014/main" id="{AC5D282C-3829-4029-B519-F8BFF3DDC57B}"/>
                  </a:ext>
                </a:extLst>
              </p:cNvPr>
              <p:cNvSpPr/>
              <p:nvPr/>
            </p:nvSpPr>
            <p:spPr>
              <a:xfrm>
                <a:off x="8345702" y="2596987"/>
                <a:ext cx="752516" cy="51881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72" h="1222">
                    <a:moveTo>
                      <a:pt x="591" y="0"/>
                    </a:moveTo>
                    <a:cubicBezTo>
                      <a:pt x="375" y="0"/>
                      <a:pt x="174" y="58"/>
                      <a:pt x="0" y="159"/>
                    </a:cubicBezTo>
                    <a:cubicBezTo>
                      <a:pt x="0" y="159"/>
                      <a:pt x="334" y="1469"/>
                      <a:pt x="1772" y="1181"/>
                    </a:cubicBezTo>
                    <a:cubicBezTo>
                      <a:pt x="1772" y="529"/>
                      <a:pt x="1242" y="0"/>
                      <a:pt x="591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40" name="Freeform: Shape 839">
                <a:extLst>
                  <a:ext uri="{FF2B5EF4-FFF2-40B4-BE49-F238E27FC236}">
                    <a16:creationId xmlns:a16="http://schemas.microsoft.com/office/drawing/2014/main" id="{39ABF5C8-7D98-4EAD-BA1F-0C9537C67706}"/>
                  </a:ext>
                </a:extLst>
              </p:cNvPr>
              <p:cNvSpPr/>
              <p:nvPr/>
            </p:nvSpPr>
            <p:spPr>
              <a:xfrm>
                <a:off x="8369922" y="3001501"/>
                <a:ext cx="161041" cy="416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80" h="99">
                    <a:moveTo>
                      <a:pt x="335" y="99"/>
                    </a:moveTo>
                    <a:lnTo>
                      <a:pt x="44" y="99"/>
                    </a:lnTo>
                    <a:cubicBezTo>
                      <a:pt x="20" y="99"/>
                      <a:pt x="0" y="79"/>
                      <a:pt x="0" y="55"/>
                    </a:cubicBezTo>
                    <a:lnTo>
                      <a:pt x="0" y="44"/>
                    </a:lnTo>
                    <a:cubicBezTo>
                      <a:pt x="0" y="20"/>
                      <a:pt x="20" y="0"/>
                      <a:pt x="44" y="0"/>
                    </a:cubicBezTo>
                    <a:lnTo>
                      <a:pt x="335" y="0"/>
                    </a:lnTo>
                    <a:cubicBezTo>
                      <a:pt x="360" y="0"/>
                      <a:pt x="380" y="20"/>
                      <a:pt x="380" y="44"/>
                    </a:cubicBezTo>
                    <a:lnTo>
                      <a:pt x="380" y="55"/>
                    </a:lnTo>
                    <a:cubicBezTo>
                      <a:pt x="380" y="79"/>
                      <a:pt x="360" y="99"/>
                      <a:pt x="335" y="99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41" name="Freeform: Shape 840">
                <a:extLst>
                  <a:ext uri="{FF2B5EF4-FFF2-40B4-BE49-F238E27FC236}">
                    <a16:creationId xmlns:a16="http://schemas.microsoft.com/office/drawing/2014/main" id="{7F2EC223-B85C-4637-99E3-896A856C730A}"/>
                  </a:ext>
                </a:extLst>
              </p:cNvPr>
              <p:cNvSpPr/>
              <p:nvPr/>
            </p:nvSpPr>
            <p:spPr>
              <a:xfrm>
                <a:off x="8355473" y="3161692"/>
                <a:ext cx="139796" cy="12577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0" h="297">
                    <a:moveTo>
                      <a:pt x="188" y="286"/>
                    </a:moveTo>
                    <a:cubicBezTo>
                      <a:pt x="177" y="301"/>
                      <a:pt x="156" y="301"/>
                      <a:pt x="144" y="286"/>
                    </a:cubicBezTo>
                    <a:lnTo>
                      <a:pt x="13" y="121"/>
                    </a:lnTo>
                    <a:cubicBezTo>
                      <a:pt x="-11" y="85"/>
                      <a:pt x="-2" y="37"/>
                      <a:pt x="34" y="13"/>
                    </a:cubicBezTo>
                    <a:cubicBezTo>
                      <a:pt x="70" y="-11"/>
                      <a:pt x="118" y="1"/>
                      <a:pt x="142" y="36"/>
                    </a:cubicBezTo>
                    <a:lnTo>
                      <a:pt x="163" y="66"/>
                    </a:lnTo>
                    <a:lnTo>
                      <a:pt x="190" y="32"/>
                    </a:lnTo>
                    <a:cubicBezTo>
                      <a:pt x="217" y="-2"/>
                      <a:pt x="266" y="-10"/>
                      <a:pt x="299" y="16"/>
                    </a:cubicBezTo>
                    <a:cubicBezTo>
                      <a:pt x="334" y="43"/>
                      <a:pt x="340" y="92"/>
                      <a:pt x="313" y="126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842" name="Freeform: Shape 841">
                <a:extLst>
                  <a:ext uri="{FF2B5EF4-FFF2-40B4-BE49-F238E27FC236}">
                    <a16:creationId xmlns:a16="http://schemas.microsoft.com/office/drawing/2014/main" id="{84633BB2-36B2-4DEE-8CC7-0E6EDA438BC4}"/>
                  </a:ext>
                </a:extLst>
              </p:cNvPr>
              <p:cNvSpPr/>
              <p:nvPr/>
            </p:nvSpPr>
            <p:spPr>
              <a:xfrm>
                <a:off x="8706024" y="3161692"/>
                <a:ext cx="139796" cy="12577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0" h="297">
                    <a:moveTo>
                      <a:pt x="188" y="286"/>
                    </a:moveTo>
                    <a:cubicBezTo>
                      <a:pt x="177" y="301"/>
                      <a:pt x="156" y="301"/>
                      <a:pt x="145" y="286"/>
                    </a:cubicBezTo>
                    <a:lnTo>
                      <a:pt x="13" y="121"/>
                    </a:lnTo>
                    <a:cubicBezTo>
                      <a:pt x="-11" y="85"/>
                      <a:pt x="-2" y="37"/>
                      <a:pt x="34" y="13"/>
                    </a:cubicBezTo>
                    <a:cubicBezTo>
                      <a:pt x="71" y="-11"/>
                      <a:pt x="118" y="1"/>
                      <a:pt x="143" y="36"/>
                    </a:cubicBezTo>
                    <a:lnTo>
                      <a:pt x="163" y="66"/>
                    </a:lnTo>
                    <a:lnTo>
                      <a:pt x="190" y="32"/>
                    </a:lnTo>
                    <a:cubicBezTo>
                      <a:pt x="217" y="-2"/>
                      <a:pt x="266" y="-10"/>
                      <a:pt x="300" y="16"/>
                    </a:cubicBezTo>
                    <a:cubicBezTo>
                      <a:pt x="334" y="43"/>
                      <a:pt x="340" y="92"/>
                      <a:pt x="313" y="126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</p:grpSp>
      </p:grpSp>
      <p:sp>
        <p:nvSpPr>
          <p:cNvPr id="873" name="TextBox 872">
            <a:extLst>
              <a:ext uri="{FF2B5EF4-FFF2-40B4-BE49-F238E27FC236}">
                <a16:creationId xmlns:a16="http://schemas.microsoft.com/office/drawing/2014/main" id="{8569ACDB-B24D-48CF-9593-32F43516A258}"/>
              </a:ext>
            </a:extLst>
          </p:cNvPr>
          <p:cNvSpPr txBox="1"/>
          <p:nvPr/>
        </p:nvSpPr>
        <p:spPr>
          <a:xfrm>
            <a:off x="2820090" y="4164476"/>
            <a:ext cx="4338137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874" name="TextBox 873">
            <a:extLst>
              <a:ext uri="{FF2B5EF4-FFF2-40B4-BE49-F238E27FC236}">
                <a16:creationId xmlns:a16="http://schemas.microsoft.com/office/drawing/2014/main" id="{D7F47793-45B0-4B7E-98F1-A1534BFA43C3}"/>
              </a:ext>
            </a:extLst>
          </p:cNvPr>
          <p:cNvSpPr txBox="1"/>
          <p:nvPr/>
        </p:nvSpPr>
        <p:spPr>
          <a:xfrm>
            <a:off x="2825170" y="4818422"/>
            <a:ext cx="4338139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875" name="TextBox 874">
            <a:extLst>
              <a:ext uri="{FF2B5EF4-FFF2-40B4-BE49-F238E27FC236}">
                <a16:creationId xmlns:a16="http://schemas.microsoft.com/office/drawing/2014/main" id="{1ED13AF2-9512-4CAC-A140-9D2B7D971EF0}"/>
              </a:ext>
            </a:extLst>
          </p:cNvPr>
          <p:cNvSpPr txBox="1"/>
          <p:nvPr/>
        </p:nvSpPr>
        <p:spPr>
          <a:xfrm>
            <a:off x="1915069" y="9446895"/>
            <a:ext cx="4338137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876" name="TextBox 875">
            <a:extLst>
              <a:ext uri="{FF2B5EF4-FFF2-40B4-BE49-F238E27FC236}">
                <a16:creationId xmlns:a16="http://schemas.microsoft.com/office/drawing/2014/main" id="{CDB3BA28-F686-45C2-B01B-1BB83D9E571C}"/>
              </a:ext>
            </a:extLst>
          </p:cNvPr>
          <p:cNvSpPr txBox="1"/>
          <p:nvPr/>
        </p:nvSpPr>
        <p:spPr>
          <a:xfrm>
            <a:off x="1907957" y="10119129"/>
            <a:ext cx="4338139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877" name="TextBox 876">
            <a:extLst>
              <a:ext uri="{FF2B5EF4-FFF2-40B4-BE49-F238E27FC236}">
                <a16:creationId xmlns:a16="http://schemas.microsoft.com/office/drawing/2014/main" id="{A660D7BF-9C31-438A-A823-778948F89E88}"/>
              </a:ext>
            </a:extLst>
          </p:cNvPr>
          <p:cNvSpPr txBox="1"/>
          <p:nvPr/>
        </p:nvSpPr>
        <p:spPr>
          <a:xfrm>
            <a:off x="18120380" y="9446895"/>
            <a:ext cx="4338137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878" name="TextBox 877">
            <a:extLst>
              <a:ext uri="{FF2B5EF4-FFF2-40B4-BE49-F238E27FC236}">
                <a16:creationId xmlns:a16="http://schemas.microsoft.com/office/drawing/2014/main" id="{D8C477F8-117F-4055-BCF8-4B4D93480070}"/>
              </a:ext>
            </a:extLst>
          </p:cNvPr>
          <p:cNvSpPr txBox="1"/>
          <p:nvPr/>
        </p:nvSpPr>
        <p:spPr>
          <a:xfrm>
            <a:off x="18131556" y="10119129"/>
            <a:ext cx="4338139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879" name="TextBox 878">
            <a:extLst>
              <a:ext uri="{FF2B5EF4-FFF2-40B4-BE49-F238E27FC236}">
                <a16:creationId xmlns:a16="http://schemas.microsoft.com/office/drawing/2014/main" id="{90223140-D9BE-4282-96C7-B1032E204425}"/>
              </a:ext>
            </a:extLst>
          </p:cNvPr>
          <p:cNvSpPr txBox="1"/>
          <p:nvPr/>
        </p:nvSpPr>
        <p:spPr>
          <a:xfrm>
            <a:off x="17214343" y="4163675"/>
            <a:ext cx="4338137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880" name="TextBox 879">
            <a:extLst>
              <a:ext uri="{FF2B5EF4-FFF2-40B4-BE49-F238E27FC236}">
                <a16:creationId xmlns:a16="http://schemas.microsoft.com/office/drawing/2014/main" id="{400E2F75-242C-46BC-9B10-31A064A53569}"/>
              </a:ext>
            </a:extLst>
          </p:cNvPr>
          <p:cNvSpPr txBox="1"/>
          <p:nvPr/>
        </p:nvSpPr>
        <p:spPr>
          <a:xfrm>
            <a:off x="17220439" y="4815589"/>
            <a:ext cx="4338139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881" name="TextBox 880">
            <a:extLst>
              <a:ext uri="{FF2B5EF4-FFF2-40B4-BE49-F238E27FC236}">
                <a16:creationId xmlns:a16="http://schemas.microsoft.com/office/drawing/2014/main" id="{32A1947D-ACB4-4B2F-8167-F167FCD53BFC}"/>
              </a:ext>
            </a:extLst>
          </p:cNvPr>
          <p:cNvSpPr txBox="1"/>
          <p:nvPr/>
        </p:nvSpPr>
        <p:spPr>
          <a:xfrm>
            <a:off x="1520825" y="69920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400" dirty="0">
                <a:latin typeface="Poppins" panose="00000500000000000000" pitchFamily="2" charset="0"/>
                <a:cs typeface="Poppins" panose="00000500000000000000" pitchFamily="2" charset="0"/>
              </a:rPr>
              <a:t>LOYALTY PROGRAM SLIDE</a:t>
            </a:r>
          </a:p>
        </p:txBody>
      </p:sp>
      <p:sp>
        <p:nvSpPr>
          <p:cNvPr id="882" name="TextBox 881">
            <a:extLst>
              <a:ext uri="{FF2B5EF4-FFF2-40B4-BE49-F238E27FC236}">
                <a16:creationId xmlns:a16="http://schemas.microsoft.com/office/drawing/2014/main" id="{063D0A40-40D2-40EF-AEE0-E96C0CA13F7E}"/>
              </a:ext>
            </a:extLst>
          </p:cNvPr>
          <p:cNvSpPr txBox="1"/>
          <p:nvPr/>
        </p:nvSpPr>
        <p:spPr>
          <a:xfrm>
            <a:off x="1520826" y="1837469"/>
            <a:ext cx="21336000" cy="6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1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581600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34ECB85-6D13-4CE4-A9A9-A8763FBB5F59}"/>
              </a:ext>
            </a:extLst>
          </p:cNvPr>
          <p:cNvSpPr/>
          <p:nvPr/>
        </p:nvSpPr>
        <p:spPr>
          <a:xfrm>
            <a:off x="1" y="3960285"/>
            <a:ext cx="13413440" cy="975330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768" h="7830">
                <a:moveTo>
                  <a:pt x="6203" y="1900"/>
                </a:moveTo>
                <a:cubicBezTo>
                  <a:pt x="5581" y="1900"/>
                  <a:pt x="4989" y="2024"/>
                  <a:pt x="4448" y="2248"/>
                </a:cubicBezTo>
                <a:cubicBezTo>
                  <a:pt x="4014" y="942"/>
                  <a:pt x="2782" y="0"/>
                  <a:pt x="1330" y="0"/>
                </a:cubicBezTo>
                <a:cubicBezTo>
                  <a:pt x="856" y="0"/>
                  <a:pt x="407" y="100"/>
                  <a:pt x="0" y="280"/>
                </a:cubicBezTo>
                <a:lnTo>
                  <a:pt x="0" y="7830"/>
                </a:lnTo>
                <a:lnTo>
                  <a:pt x="10561" y="7830"/>
                </a:lnTo>
                <a:cubicBezTo>
                  <a:pt x="10695" y="7399"/>
                  <a:pt x="10768" y="6941"/>
                  <a:pt x="10768" y="6465"/>
                </a:cubicBezTo>
                <a:cubicBezTo>
                  <a:pt x="10768" y="3944"/>
                  <a:pt x="8725" y="1900"/>
                  <a:pt x="6203" y="190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grpSp>
        <p:nvGrpSpPr>
          <p:cNvPr id="369" name="Group 368">
            <a:extLst>
              <a:ext uri="{FF2B5EF4-FFF2-40B4-BE49-F238E27FC236}">
                <a16:creationId xmlns:a16="http://schemas.microsoft.com/office/drawing/2014/main" id="{9EB95398-2D10-41AC-87FE-2DC7C537B206}"/>
              </a:ext>
            </a:extLst>
          </p:cNvPr>
          <p:cNvGrpSpPr/>
          <p:nvPr/>
        </p:nvGrpSpPr>
        <p:grpSpPr>
          <a:xfrm>
            <a:off x="3387312" y="3589043"/>
            <a:ext cx="6819464" cy="8983403"/>
            <a:chOff x="3387312" y="3589043"/>
            <a:chExt cx="6819464" cy="8983403"/>
          </a:xfrm>
        </p:grpSpPr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BCFFF64C-944A-468D-9B18-7D16DBBFACBF}"/>
                </a:ext>
              </a:extLst>
            </p:cNvPr>
            <p:cNvSpPr/>
            <p:nvPr/>
          </p:nvSpPr>
          <p:spPr>
            <a:xfrm>
              <a:off x="6217751" y="5131333"/>
              <a:ext cx="382458" cy="22461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8" h="1804">
                  <a:moveTo>
                    <a:pt x="280" y="1804"/>
                  </a:moveTo>
                  <a:cubicBezTo>
                    <a:pt x="267" y="1804"/>
                    <a:pt x="255" y="1795"/>
                    <a:pt x="253" y="1781"/>
                  </a:cubicBezTo>
                  <a:lnTo>
                    <a:pt x="0" y="32"/>
                  </a:lnTo>
                  <a:cubicBezTo>
                    <a:pt x="-2" y="16"/>
                    <a:pt x="8" y="3"/>
                    <a:pt x="23" y="0"/>
                  </a:cubicBezTo>
                  <a:cubicBezTo>
                    <a:pt x="38" y="-2"/>
                    <a:pt x="52" y="9"/>
                    <a:pt x="53" y="23"/>
                  </a:cubicBezTo>
                  <a:lnTo>
                    <a:pt x="307" y="1773"/>
                  </a:lnTo>
                  <a:cubicBezTo>
                    <a:pt x="309" y="1788"/>
                    <a:pt x="299" y="1802"/>
                    <a:pt x="284" y="1804"/>
                  </a:cubicBezTo>
                  <a:cubicBezTo>
                    <a:pt x="283" y="1804"/>
                    <a:pt x="282" y="1804"/>
                    <a:pt x="280" y="180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61C58E38-1C4B-4192-8D41-91350A9E1B6B}"/>
                </a:ext>
              </a:extLst>
            </p:cNvPr>
            <p:cNvSpPr/>
            <p:nvPr/>
          </p:nvSpPr>
          <p:spPr>
            <a:xfrm>
              <a:off x="5218623" y="3759716"/>
              <a:ext cx="1939698" cy="19409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58" h="1559">
                  <a:moveTo>
                    <a:pt x="1550" y="668"/>
                  </a:moveTo>
                  <a:cubicBezTo>
                    <a:pt x="1612" y="1094"/>
                    <a:pt x="1317" y="1489"/>
                    <a:pt x="891" y="1551"/>
                  </a:cubicBezTo>
                  <a:cubicBezTo>
                    <a:pt x="465" y="1612"/>
                    <a:pt x="69" y="1317"/>
                    <a:pt x="8" y="891"/>
                  </a:cubicBezTo>
                  <a:cubicBezTo>
                    <a:pt x="-53" y="466"/>
                    <a:pt x="241" y="70"/>
                    <a:pt x="667" y="8"/>
                  </a:cubicBezTo>
                  <a:cubicBezTo>
                    <a:pt x="1093" y="-53"/>
                    <a:pt x="1489" y="242"/>
                    <a:pt x="1550" y="668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61877981-A274-4A0F-87B6-D10150C17771}"/>
                </a:ext>
              </a:extLst>
            </p:cNvPr>
            <p:cNvSpPr/>
            <p:nvPr/>
          </p:nvSpPr>
          <p:spPr>
            <a:xfrm>
              <a:off x="5183741" y="3726080"/>
              <a:ext cx="2008216" cy="20082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3" h="1613">
                  <a:moveTo>
                    <a:pt x="806" y="55"/>
                  </a:moveTo>
                  <a:cubicBezTo>
                    <a:pt x="772" y="55"/>
                    <a:pt x="736" y="57"/>
                    <a:pt x="699" y="62"/>
                  </a:cubicBezTo>
                  <a:cubicBezTo>
                    <a:pt x="500" y="91"/>
                    <a:pt x="325" y="196"/>
                    <a:pt x="204" y="356"/>
                  </a:cubicBezTo>
                  <a:cubicBezTo>
                    <a:pt x="85" y="518"/>
                    <a:pt x="34" y="716"/>
                    <a:pt x="62" y="915"/>
                  </a:cubicBezTo>
                  <a:cubicBezTo>
                    <a:pt x="123" y="1325"/>
                    <a:pt x="505" y="1611"/>
                    <a:pt x="914" y="1551"/>
                  </a:cubicBezTo>
                  <a:cubicBezTo>
                    <a:pt x="1324" y="1491"/>
                    <a:pt x="1610" y="1109"/>
                    <a:pt x="1551" y="699"/>
                  </a:cubicBezTo>
                  <a:cubicBezTo>
                    <a:pt x="1496" y="325"/>
                    <a:pt x="1174" y="55"/>
                    <a:pt x="806" y="55"/>
                  </a:cubicBezTo>
                  <a:close/>
                  <a:moveTo>
                    <a:pt x="806" y="1613"/>
                  </a:moveTo>
                  <a:cubicBezTo>
                    <a:pt x="412" y="1613"/>
                    <a:pt x="67" y="1323"/>
                    <a:pt x="9" y="922"/>
                  </a:cubicBezTo>
                  <a:cubicBezTo>
                    <a:pt x="-22" y="709"/>
                    <a:pt x="32" y="496"/>
                    <a:pt x="161" y="324"/>
                  </a:cubicBezTo>
                  <a:cubicBezTo>
                    <a:pt x="290" y="151"/>
                    <a:pt x="478" y="40"/>
                    <a:pt x="692" y="8"/>
                  </a:cubicBezTo>
                  <a:cubicBezTo>
                    <a:pt x="1130" y="-55"/>
                    <a:pt x="1540" y="251"/>
                    <a:pt x="1605" y="691"/>
                  </a:cubicBezTo>
                  <a:cubicBezTo>
                    <a:pt x="1668" y="1131"/>
                    <a:pt x="1362" y="1541"/>
                    <a:pt x="921" y="1605"/>
                  </a:cubicBezTo>
                  <a:cubicBezTo>
                    <a:pt x="883" y="1611"/>
                    <a:pt x="844" y="1613"/>
                    <a:pt x="806" y="161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68" name="Freeform: Shape 367">
              <a:extLst>
                <a:ext uri="{FF2B5EF4-FFF2-40B4-BE49-F238E27FC236}">
                  <a16:creationId xmlns:a16="http://schemas.microsoft.com/office/drawing/2014/main" id="{9E252F02-1154-4A20-A8D3-1948C88D012B}"/>
                </a:ext>
              </a:extLst>
            </p:cNvPr>
            <p:cNvSpPr/>
            <p:nvPr/>
          </p:nvSpPr>
          <p:spPr>
            <a:xfrm>
              <a:off x="5657145" y="4100604"/>
              <a:ext cx="975133" cy="1293590"/>
            </a:xfrm>
            <a:custGeom>
              <a:avLst/>
              <a:gdLst>
                <a:gd name="connsiteX0" fmla="*/ 758949 w 975133"/>
                <a:gd name="connsiteY0" fmla="*/ 1043863 h 1293590"/>
                <a:gd name="connsiteX1" fmla="*/ 773866 w 975133"/>
                <a:gd name="connsiteY1" fmla="*/ 1197924 h 1293590"/>
                <a:gd name="connsiteX2" fmla="*/ 758949 w 975133"/>
                <a:gd name="connsiteY2" fmla="*/ 1043863 h 1293590"/>
                <a:gd name="connsiteX3" fmla="*/ 753977 w 975133"/>
                <a:gd name="connsiteY3" fmla="*/ 985469 h 1293590"/>
                <a:gd name="connsiteX4" fmla="*/ 778839 w 975133"/>
                <a:gd name="connsiteY4" fmla="*/ 1255075 h 1293590"/>
                <a:gd name="connsiteX5" fmla="*/ 753977 w 975133"/>
                <a:gd name="connsiteY5" fmla="*/ 985469 h 1293590"/>
                <a:gd name="connsiteX6" fmla="*/ 413372 w 975133"/>
                <a:gd name="connsiteY6" fmla="*/ 930802 h 1293590"/>
                <a:gd name="connsiteX7" fmla="*/ 427046 w 975133"/>
                <a:gd name="connsiteY7" fmla="*/ 1084863 h 1293590"/>
                <a:gd name="connsiteX8" fmla="*/ 413372 w 975133"/>
                <a:gd name="connsiteY8" fmla="*/ 930802 h 1293590"/>
                <a:gd name="connsiteX9" fmla="*/ 407156 w 975133"/>
                <a:gd name="connsiteY9" fmla="*/ 872408 h 1293590"/>
                <a:gd name="connsiteX10" fmla="*/ 434504 w 975133"/>
                <a:gd name="connsiteY10" fmla="*/ 1142014 h 1293590"/>
                <a:gd name="connsiteX11" fmla="*/ 407156 w 975133"/>
                <a:gd name="connsiteY11" fmla="*/ 872408 h 1293590"/>
                <a:gd name="connsiteX12" fmla="*/ 706740 w 975133"/>
                <a:gd name="connsiteY12" fmla="*/ 833893 h 1293590"/>
                <a:gd name="connsiteX13" fmla="*/ 548868 w 975133"/>
                <a:gd name="connsiteY13" fmla="*/ 1283651 h 1293590"/>
                <a:gd name="connsiteX14" fmla="*/ 480498 w 975133"/>
                <a:gd name="connsiteY14" fmla="*/ 1293590 h 1293590"/>
                <a:gd name="connsiteX15" fmla="*/ 639613 w 975133"/>
                <a:gd name="connsiteY15" fmla="*/ 843833 h 1293590"/>
                <a:gd name="connsiteX16" fmla="*/ 706740 w 975133"/>
                <a:gd name="connsiteY16" fmla="*/ 833893 h 1293590"/>
                <a:gd name="connsiteX17" fmla="*/ 712057 w 975133"/>
                <a:gd name="connsiteY17" fmla="*/ 103665 h 1293590"/>
                <a:gd name="connsiteX18" fmla="*/ 652420 w 975133"/>
                <a:gd name="connsiteY18" fmla="*/ 343653 h 1293590"/>
                <a:gd name="connsiteX19" fmla="*/ 776664 w 975133"/>
                <a:gd name="connsiteY19" fmla="*/ 558771 h 1293590"/>
                <a:gd name="connsiteX20" fmla="*/ 836302 w 975133"/>
                <a:gd name="connsiteY20" fmla="*/ 317540 h 1293590"/>
                <a:gd name="connsiteX21" fmla="*/ 712057 w 975133"/>
                <a:gd name="connsiteY21" fmla="*/ 103665 h 1293590"/>
                <a:gd name="connsiteX22" fmla="*/ 395143 w 975133"/>
                <a:gd name="connsiteY22" fmla="*/ 59010 h 1293590"/>
                <a:gd name="connsiteX23" fmla="*/ 411297 w 975133"/>
                <a:gd name="connsiteY23" fmla="*/ 164709 h 1293590"/>
                <a:gd name="connsiteX24" fmla="*/ 132957 w 975133"/>
                <a:gd name="connsiteY24" fmla="*/ 205744 h 1293590"/>
                <a:gd name="connsiteX25" fmla="*/ 154081 w 975133"/>
                <a:gd name="connsiteY25" fmla="*/ 343774 h 1293590"/>
                <a:gd name="connsiteX26" fmla="*/ 257216 w 975133"/>
                <a:gd name="connsiteY26" fmla="*/ 292790 h 1293590"/>
                <a:gd name="connsiteX27" fmla="*/ 480882 w 975133"/>
                <a:gd name="connsiteY27" fmla="*/ 471855 h 1293590"/>
                <a:gd name="connsiteX28" fmla="*/ 282067 w 975133"/>
                <a:gd name="connsiteY28" fmla="*/ 735479 h 1293590"/>
                <a:gd name="connsiteX29" fmla="*/ 45976 w 975133"/>
                <a:gd name="connsiteY29" fmla="*/ 576310 h 1293590"/>
                <a:gd name="connsiteX30" fmla="*/ 172720 w 975133"/>
                <a:gd name="connsiteY30" fmla="*/ 557657 h 1293590"/>
                <a:gd name="connsiteX31" fmla="*/ 274612 w 975133"/>
                <a:gd name="connsiteY31" fmla="*/ 632268 h 1293590"/>
                <a:gd name="connsiteX32" fmla="*/ 352895 w 975133"/>
                <a:gd name="connsiteY32" fmla="*/ 499212 h 1293590"/>
                <a:gd name="connsiteX33" fmla="*/ 242305 w 975133"/>
                <a:gd name="connsiteY33" fmla="*/ 398488 h 1293590"/>
                <a:gd name="connsiteX34" fmla="*/ 164021 w 975133"/>
                <a:gd name="connsiteY34" fmla="*/ 456933 h 1293590"/>
                <a:gd name="connsiteX35" fmla="*/ 50946 w 975133"/>
                <a:gd name="connsiteY35" fmla="*/ 468125 h 1293590"/>
                <a:gd name="connsiteX36" fmla="*/ 0 w 975133"/>
                <a:gd name="connsiteY36" fmla="*/ 114968 h 1293590"/>
                <a:gd name="connsiteX37" fmla="*/ 750520 w 975133"/>
                <a:gd name="connsiteY37" fmla="*/ 361 h 1293590"/>
                <a:gd name="connsiteX38" fmla="*/ 966758 w 975133"/>
                <a:gd name="connsiteY38" fmla="*/ 298888 h 1293590"/>
                <a:gd name="connsiteX39" fmla="*/ 791574 w 975133"/>
                <a:gd name="connsiteY39" fmla="*/ 660735 h 1293590"/>
                <a:gd name="connsiteX40" fmla="*/ 521963 w 975133"/>
                <a:gd name="connsiteY40" fmla="*/ 363548 h 1293590"/>
                <a:gd name="connsiteX41" fmla="*/ 697148 w 975133"/>
                <a:gd name="connsiteY41" fmla="*/ 2945 h 1293590"/>
                <a:gd name="connsiteX42" fmla="*/ 750520 w 975133"/>
                <a:gd name="connsiteY42" fmla="*/ 361 h 12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975133" h="1293590">
                  <a:moveTo>
                    <a:pt x="758949" y="1043863"/>
                  </a:moveTo>
                  <a:cubicBezTo>
                    <a:pt x="712955" y="1052560"/>
                    <a:pt x="722900" y="1201651"/>
                    <a:pt x="773866" y="1197924"/>
                  </a:cubicBezTo>
                  <a:cubicBezTo>
                    <a:pt x="819860" y="1186742"/>
                    <a:pt x="809916" y="1038893"/>
                    <a:pt x="758949" y="1043863"/>
                  </a:cubicBezTo>
                  <a:close/>
                  <a:moveTo>
                    <a:pt x="753977" y="985469"/>
                  </a:moveTo>
                  <a:cubicBezTo>
                    <a:pt x="904390" y="955651"/>
                    <a:pt x="928008" y="1243893"/>
                    <a:pt x="778839" y="1255075"/>
                  </a:cubicBezTo>
                  <a:cubicBezTo>
                    <a:pt x="627182" y="1283651"/>
                    <a:pt x="606050" y="996651"/>
                    <a:pt x="753977" y="985469"/>
                  </a:cubicBezTo>
                  <a:close/>
                  <a:moveTo>
                    <a:pt x="413372" y="930802"/>
                  </a:moveTo>
                  <a:cubicBezTo>
                    <a:pt x="366135" y="943227"/>
                    <a:pt x="377322" y="1087348"/>
                    <a:pt x="427046" y="1084863"/>
                  </a:cubicBezTo>
                  <a:cubicBezTo>
                    <a:pt x="474283" y="1073681"/>
                    <a:pt x="464338" y="930802"/>
                    <a:pt x="413372" y="930802"/>
                  </a:cubicBezTo>
                  <a:close/>
                  <a:moveTo>
                    <a:pt x="407156" y="872408"/>
                  </a:moveTo>
                  <a:cubicBezTo>
                    <a:pt x="558813" y="846317"/>
                    <a:pt x="581188" y="1130833"/>
                    <a:pt x="434504" y="1142014"/>
                  </a:cubicBezTo>
                  <a:cubicBezTo>
                    <a:pt x="280362" y="1170590"/>
                    <a:pt x="260473" y="884833"/>
                    <a:pt x="407156" y="872408"/>
                  </a:cubicBezTo>
                  <a:close/>
                  <a:moveTo>
                    <a:pt x="706740" y="833893"/>
                  </a:moveTo>
                  <a:cubicBezTo>
                    <a:pt x="661989" y="956893"/>
                    <a:pt x="588647" y="1158166"/>
                    <a:pt x="548868" y="1283651"/>
                  </a:cubicBezTo>
                  <a:cubicBezTo>
                    <a:pt x="517791" y="1287378"/>
                    <a:pt x="516548" y="1287378"/>
                    <a:pt x="480498" y="1293590"/>
                  </a:cubicBezTo>
                  <a:cubicBezTo>
                    <a:pt x="517791" y="1190469"/>
                    <a:pt x="602321" y="949439"/>
                    <a:pt x="639613" y="843833"/>
                  </a:cubicBezTo>
                  <a:cubicBezTo>
                    <a:pt x="666961" y="841348"/>
                    <a:pt x="679392" y="838863"/>
                    <a:pt x="706740" y="833893"/>
                  </a:cubicBezTo>
                  <a:close/>
                  <a:moveTo>
                    <a:pt x="712057" y="103665"/>
                  </a:moveTo>
                  <a:cubicBezTo>
                    <a:pt x="639995" y="113613"/>
                    <a:pt x="627571" y="178273"/>
                    <a:pt x="652420" y="343653"/>
                  </a:cubicBezTo>
                  <a:cubicBezTo>
                    <a:pt x="676026" y="509033"/>
                    <a:pt x="704603" y="569962"/>
                    <a:pt x="776664" y="558771"/>
                  </a:cubicBezTo>
                  <a:cubicBezTo>
                    <a:pt x="848726" y="548824"/>
                    <a:pt x="859908" y="482920"/>
                    <a:pt x="836302" y="317540"/>
                  </a:cubicBezTo>
                  <a:cubicBezTo>
                    <a:pt x="811453" y="150917"/>
                    <a:pt x="782876" y="92474"/>
                    <a:pt x="712057" y="103665"/>
                  </a:cubicBezTo>
                  <a:close/>
                  <a:moveTo>
                    <a:pt x="395143" y="59010"/>
                  </a:moveTo>
                  <a:lnTo>
                    <a:pt x="411297" y="164709"/>
                  </a:lnTo>
                  <a:lnTo>
                    <a:pt x="132957" y="205744"/>
                  </a:lnTo>
                  <a:lnTo>
                    <a:pt x="154081" y="343774"/>
                  </a:lnTo>
                  <a:cubicBezTo>
                    <a:pt x="168992" y="323878"/>
                    <a:pt x="195086" y="301495"/>
                    <a:pt x="257216" y="292790"/>
                  </a:cubicBezTo>
                  <a:cubicBezTo>
                    <a:pt x="342954" y="280355"/>
                    <a:pt x="459758" y="325121"/>
                    <a:pt x="480882" y="471855"/>
                  </a:cubicBezTo>
                  <a:cubicBezTo>
                    <a:pt x="493307" y="558901"/>
                    <a:pt x="469698" y="708122"/>
                    <a:pt x="282067" y="735479"/>
                  </a:cubicBezTo>
                  <a:cubicBezTo>
                    <a:pt x="181418" y="750401"/>
                    <a:pt x="72070" y="705635"/>
                    <a:pt x="45976" y="576310"/>
                  </a:cubicBezTo>
                  <a:lnTo>
                    <a:pt x="172720" y="557657"/>
                  </a:lnTo>
                  <a:cubicBezTo>
                    <a:pt x="186388" y="611128"/>
                    <a:pt x="216210" y="640973"/>
                    <a:pt x="274612" y="632268"/>
                  </a:cubicBezTo>
                  <a:cubicBezTo>
                    <a:pt x="335499" y="624807"/>
                    <a:pt x="361593" y="567605"/>
                    <a:pt x="352895" y="499212"/>
                  </a:cubicBezTo>
                  <a:cubicBezTo>
                    <a:pt x="344197" y="443255"/>
                    <a:pt x="308162" y="388540"/>
                    <a:pt x="242305" y="398488"/>
                  </a:cubicBezTo>
                  <a:cubicBezTo>
                    <a:pt x="224908" y="400975"/>
                    <a:pt x="181418" y="408436"/>
                    <a:pt x="164021" y="456933"/>
                  </a:cubicBezTo>
                  <a:lnTo>
                    <a:pt x="50946" y="468125"/>
                  </a:lnTo>
                  <a:lnTo>
                    <a:pt x="0" y="114968"/>
                  </a:lnTo>
                  <a:close/>
                  <a:moveTo>
                    <a:pt x="750520" y="361"/>
                  </a:moveTo>
                  <a:cubicBezTo>
                    <a:pt x="868101" y="6889"/>
                    <a:pt x="937406" y="101956"/>
                    <a:pt x="966758" y="298888"/>
                  </a:cubicBezTo>
                  <a:cubicBezTo>
                    <a:pt x="997819" y="523954"/>
                    <a:pt x="943152" y="638353"/>
                    <a:pt x="791574" y="660735"/>
                  </a:cubicBezTo>
                  <a:cubicBezTo>
                    <a:pt x="641238" y="681874"/>
                    <a:pt x="555509" y="587371"/>
                    <a:pt x="521963" y="363548"/>
                  </a:cubicBezTo>
                  <a:cubicBezTo>
                    <a:pt x="489659" y="138482"/>
                    <a:pt x="545570" y="24084"/>
                    <a:pt x="697148" y="2945"/>
                  </a:cubicBezTo>
                  <a:cubicBezTo>
                    <a:pt x="715940" y="303"/>
                    <a:pt x="733722" y="-572"/>
                    <a:pt x="750520" y="361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63E0D3B8-B19D-445D-B3C3-B69A4694614D}"/>
                </a:ext>
              </a:extLst>
            </p:cNvPr>
            <p:cNvSpPr/>
            <p:nvPr/>
          </p:nvSpPr>
          <p:spPr>
            <a:xfrm>
              <a:off x="7452331" y="6266249"/>
              <a:ext cx="868317" cy="15559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8" h="1250">
                  <a:moveTo>
                    <a:pt x="27" y="1250"/>
                  </a:moveTo>
                  <a:cubicBezTo>
                    <a:pt x="23" y="1250"/>
                    <a:pt x="19" y="1249"/>
                    <a:pt x="14" y="1246"/>
                  </a:cubicBezTo>
                  <a:cubicBezTo>
                    <a:pt x="1" y="1239"/>
                    <a:pt x="-4" y="1223"/>
                    <a:pt x="3" y="1209"/>
                  </a:cubicBezTo>
                  <a:lnTo>
                    <a:pt x="647" y="14"/>
                  </a:lnTo>
                  <a:cubicBezTo>
                    <a:pt x="654" y="1"/>
                    <a:pt x="671" y="-4"/>
                    <a:pt x="684" y="3"/>
                  </a:cubicBezTo>
                  <a:cubicBezTo>
                    <a:pt x="697" y="10"/>
                    <a:pt x="702" y="27"/>
                    <a:pt x="694" y="40"/>
                  </a:cubicBezTo>
                  <a:lnTo>
                    <a:pt x="51" y="1235"/>
                  </a:lnTo>
                  <a:cubicBezTo>
                    <a:pt x="46" y="1244"/>
                    <a:pt x="37" y="1250"/>
                    <a:pt x="27" y="125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410E5188-A6BE-4CA7-8004-5329986CCF4D}"/>
                </a:ext>
              </a:extLst>
            </p:cNvPr>
            <p:cNvSpPr/>
            <p:nvPr/>
          </p:nvSpPr>
          <p:spPr>
            <a:xfrm>
              <a:off x="7702732" y="5257158"/>
              <a:ext cx="1489967" cy="14899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97" h="1197">
                  <a:moveTo>
                    <a:pt x="1125" y="882"/>
                  </a:moveTo>
                  <a:cubicBezTo>
                    <a:pt x="969" y="1173"/>
                    <a:pt x="606" y="1282"/>
                    <a:pt x="315" y="1125"/>
                  </a:cubicBezTo>
                  <a:cubicBezTo>
                    <a:pt x="24" y="968"/>
                    <a:pt x="-85" y="606"/>
                    <a:pt x="72" y="315"/>
                  </a:cubicBezTo>
                  <a:cubicBezTo>
                    <a:pt x="228" y="23"/>
                    <a:pt x="591" y="-85"/>
                    <a:pt x="882" y="71"/>
                  </a:cubicBezTo>
                  <a:cubicBezTo>
                    <a:pt x="1173" y="228"/>
                    <a:pt x="1282" y="591"/>
                    <a:pt x="1125" y="882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E2B0A7A2-25FB-4734-925A-00A3C7ECC6C0}"/>
                </a:ext>
              </a:extLst>
            </p:cNvPr>
            <p:cNvSpPr/>
            <p:nvPr/>
          </p:nvSpPr>
          <p:spPr>
            <a:xfrm>
              <a:off x="7667853" y="5223521"/>
              <a:ext cx="1558482" cy="15584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52" h="1252">
                  <a:moveTo>
                    <a:pt x="627" y="55"/>
                  </a:moveTo>
                  <a:cubicBezTo>
                    <a:pt x="572" y="55"/>
                    <a:pt x="517" y="63"/>
                    <a:pt x="462" y="79"/>
                  </a:cubicBezTo>
                  <a:cubicBezTo>
                    <a:pt x="316" y="123"/>
                    <a:pt x="196" y="221"/>
                    <a:pt x="123" y="355"/>
                  </a:cubicBezTo>
                  <a:cubicBezTo>
                    <a:pt x="51" y="490"/>
                    <a:pt x="35" y="645"/>
                    <a:pt x="79" y="790"/>
                  </a:cubicBezTo>
                  <a:cubicBezTo>
                    <a:pt x="123" y="936"/>
                    <a:pt x="221" y="1057"/>
                    <a:pt x="356" y="1129"/>
                  </a:cubicBezTo>
                  <a:cubicBezTo>
                    <a:pt x="633" y="1278"/>
                    <a:pt x="980" y="1174"/>
                    <a:pt x="1129" y="897"/>
                  </a:cubicBezTo>
                  <a:cubicBezTo>
                    <a:pt x="1279" y="620"/>
                    <a:pt x="1174" y="273"/>
                    <a:pt x="897" y="124"/>
                  </a:cubicBezTo>
                  <a:cubicBezTo>
                    <a:pt x="813" y="78"/>
                    <a:pt x="720" y="55"/>
                    <a:pt x="627" y="55"/>
                  </a:cubicBezTo>
                  <a:close/>
                  <a:moveTo>
                    <a:pt x="626" y="1252"/>
                  </a:moveTo>
                  <a:cubicBezTo>
                    <a:pt x="525" y="1252"/>
                    <a:pt x="424" y="1227"/>
                    <a:pt x="330" y="1177"/>
                  </a:cubicBezTo>
                  <a:cubicBezTo>
                    <a:pt x="183" y="1098"/>
                    <a:pt x="75" y="966"/>
                    <a:pt x="27" y="806"/>
                  </a:cubicBezTo>
                  <a:cubicBezTo>
                    <a:pt x="-21" y="646"/>
                    <a:pt x="-4" y="477"/>
                    <a:pt x="76" y="330"/>
                  </a:cubicBezTo>
                  <a:cubicBezTo>
                    <a:pt x="155" y="183"/>
                    <a:pt x="287" y="75"/>
                    <a:pt x="446" y="27"/>
                  </a:cubicBezTo>
                  <a:cubicBezTo>
                    <a:pt x="606" y="-21"/>
                    <a:pt x="776" y="-4"/>
                    <a:pt x="923" y="75"/>
                  </a:cubicBezTo>
                  <a:cubicBezTo>
                    <a:pt x="1070" y="155"/>
                    <a:pt x="1178" y="286"/>
                    <a:pt x="1225" y="447"/>
                  </a:cubicBezTo>
                  <a:cubicBezTo>
                    <a:pt x="1274" y="606"/>
                    <a:pt x="1257" y="776"/>
                    <a:pt x="1177" y="923"/>
                  </a:cubicBezTo>
                  <a:cubicBezTo>
                    <a:pt x="1065" y="1133"/>
                    <a:pt x="848" y="1252"/>
                    <a:pt x="626" y="12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67" name="Freeform: Shape 366">
              <a:extLst>
                <a:ext uri="{FF2B5EF4-FFF2-40B4-BE49-F238E27FC236}">
                  <a16:creationId xmlns:a16="http://schemas.microsoft.com/office/drawing/2014/main" id="{5D9742A0-193A-4E00-ACC3-7836E6C65874}"/>
                </a:ext>
              </a:extLst>
            </p:cNvPr>
            <p:cNvSpPr/>
            <p:nvPr/>
          </p:nvSpPr>
          <p:spPr>
            <a:xfrm>
              <a:off x="8111796" y="5434060"/>
              <a:ext cx="850435" cy="1079633"/>
            </a:xfrm>
            <a:custGeom>
              <a:avLst/>
              <a:gdLst>
                <a:gd name="connsiteX0" fmla="*/ 274309 w 850435"/>
                <a:gd name="connsiteY0" fmla="*/ 926543 h 1079633"/>
                <a:gd name="connsiteX1" fmla="*/ 226736 w 850435"/>
                <a:gd name="connsiteY1" fmla="*/ 1029171 h 1079633"/>
                <a:gd name="connsiteX2" fmla="*/ 287565 w 850435"/>
                <a:gd name="connsiteY2" fmla="*/ 927312 h 1079633"/>
                <a:gd name="connsiteX3" fmla="*/ 274309 w 850435"/>
                <a:gd name="connsiteY3" fmla="*/ 926543 h 1079633"/>
                <a:gd name="connsiteX4" fmla="*/ 273856 w 850435"/>
                <a:gd name="connsiteY4" fmla="*/ 877282 h 1079633"/>
                <a:gd name="connsiteX5" fmla="*/ 309910 w 850435"/>
                <a:gd name="connsiteY5" fmla="*/ 888804 h 1079633"/>
                <a:gd name="connsiteX6" fmla="*/ 203149 w 850435"/>
                <a:gd name="connsiteY6" fmla="*/ 1067679 h 1079633"/>
                <a:gd name="connsiteX7" fmla="*/ 273856 w 850435"/>
                <a:gd name="connsiteY7" fmla="*/ 877282 h 1079633"/>
                <a:gd name="connsiteX8" fmla="*/ 304945 w 850435"/>
                <a:gd name="connsiteY8" fmla="*/ 749679 h 1079633"/>
                <a:gd name="connsiteX9" fmla="*/ 350877 w 850435"/>
                <a:gd name="connsiteY9" fmla="*/ 774522 h 1079633"/>
                <a:gd name="connsiteX10" fmla="*/ 49215 w 850435"/>
                <a:gd name="connsiteY10" fmla="*/ 979484 h 1079633"/>
                <a:gd name="connsiteX11" fmla="*/ 2042 w 850435"/>
                <a:gd name="connsiteY11" fmla="*/ 953398 h 1079633"/>
                <a:gd name="connsiteX12" fmla="*/ 304945 w 850435"/>
                <a:gd name="connsiteY12" fmla="*/ 749679 h 1079633"/>
                <a:gd name="connsiteX13" fmla="*/ 112212 w 850435"/>
                <a:gd name="connsiteY13" fmla="*/ 699527 h 1079633"/>
                <a:gd name="connsiteX14" fmla="*/ 64112 w 850435"/>
                <a:gd name="connsiteY14" fmla="*/ 801851 h 1079633"/>
                <a:gd name="connsiteX15" fmla="*/ 126182 w 850435"/>
                <a:gd name="connsiteY15" fmla="*/ 699991 h 1079633"/>
                <a:gd name="connsiteX16" fmla="*/ 112212 w 850435"/>
                <a:gd name="connsiteY16" fmla="*/ 699527 h 1079633"/>
                <a:gd name="connsiteX17" fmla="*/ 112951 w 850435"/>
                <a:gd name="connsiteY17" fmla="*/ 649859 h 1079633"/>
                <a:gd name="connsiteX18" fmla="*/ 149769 w 850435"/>
                <a:gd name="connsiteY18" fmla="*/ 661483 h 1079633"/>
                <a:gd name="connsiteX19" fmla="*/ 43008 w 850435"/>
                <a:gd name="connsiteY19" fmla="*/ 840358 h 1079633"/>
                <a:gd name="connsiteX20" fmla="*/ 112951 w 850435"/>
                <a:gd name="connsiteY20" fmla="*/ 649859 h 1079633"/>
                <a:gd name="connsiteX21" fmla="*/ 579573 w 850435"/>
                <a:gd name="connsiteY21" fmla="*/ 190606 h 1079633"/>
                <a:gd name="connsiteX22" fmla="*/ 850435 w 850435"/>
                <a:gd name="connsiteY22" fmla="*/ 336027 h 1079633"/>
                <a:gd name="connsiteX23" fmla="*/ 810675 w 850435"/>
                <a:gd name="connsiteY23" fmla="*/ 409359 h 1079633"/>
                <a:gd name="connsiteX24" fmla="*/ 623060 w 850435"/>
                <a:gd name="connsiteY24" fmla="*/ 307440 h 1079633"/>
                <a:gd name="connsiteX25" fmla="*/ 572118 w 850435"/>
                <a:gd name="connsiteY25" fmla="*/ 401902 h 1079633"/>
                <a:gd name="connsiteX26" fmla="*/ 657849 w 850435"/>
                <a:gd name="connsiteY26" fmla="*/ 418060 h 1079633"/>
                <a:gd name="connsiteX27" fmla="*/ 715004 w 850435"/>
                <a:gd name="connsiteY27" fmla="*/ 630598 h 1079633"/>
                <a:gd name="connsiteX28" fmla="*/ 471476 w 850435"/>
                <a:gd name="connsiteY28" fmla="*/ 701444 h 1079633"/>
                <a:gd name="connsiteX29" fmla="*/ 398169 w 850435"/>
                <a:gd name="connsiteY29" fmla="*/ 496363 h 1079633"/>
                <a:gd name="connsiteX30" fmla="*/ 483901 w 850435"/>
                <a:gd name="connsiteY30" fmla="*/ 542351 h 1079633"/>
                <a:gd name="connsiteX31" fmla="*/ 513721 w 850435"/>
                <a:gd name="connsiteY31" fmla="*/ 634327 h 1079633"/>
                <a:gd name="connsiteX32" fmla="*/ 623060 w 850435"/>
                <a:gd name="connsiteY32" fmla="*/ 588339 h 1079633"/>
                <a:gd name="connsiteX33" fmla="*/ 600695 w 850435"/>
                <a:gd name="connsiteY33" fmla="*/ 476477 h 1079633"/>
                <a:gd name="connsiteX34" fmla="*/ 526146 w 850435"/>
                <a:gd name="connsiteY34" fmla="*/ 476477 h 1079633"/>
                <a:gd name="connsiteX35" fmla="*/ 451596 w 850435"/>
                <a:gd name="connsiteY35" fmla="*/ 431732 h 1079633"/>
                <a:gd name="connsiteX36" fmla="*/ 227076 w 850435"/>
                <a:gd name="connsiteY36" fmla="*/ 0 h 1079633"/>
                <a:gd name="connsiteX37" fmla="*/ 536495 w 850435"/>
                <a:gd name="connsiteY37" fmla="*/ 167773 h 1079633"/>
                <a:gd name="connsiteX38" fmla="*/ 500458 w 850435"/>
                <a:gd name="connsiteY38" fmla="*/ 233639 h 1079633"/>
                <a:gd name="connsiteX39" fmla="*/ 146304 w 850435"/>
                <a:gd name="connsiteY39" fmla="*/ 510775 h 1079633"/>
                <a:gd name="connsiteX40" fmla="*/ 44407 w 850435"/>
                <a:gd name="connsiteY40" fmla="*/ 456094 h 1079633"/>
                <a:gd name="connsiteX41" fmla="*/ 389863 w 850435"/>
                <a:gd name="connsiteY41" fmla="*/ 186414 h 1079633"/>
                <a:gd name="connsiteX42" fmla="*/ 186068 w 850435"/>
                <a:gd name="connsiteY42" fmla="*/ 77051 h 1079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850435" h="1079633">
                  <a:moveTo>
                    <a:pt x="274309" y="926543"/>
                  </a:moveTo>
                  <a:cubicBezTo>
                    <a:pt x="241264" y="935153"/>
                    <a:pt x="197408" y="1010694"/>
                    <a:pt x="226736" y="1029171"/>
                  </a:cubicBezTo>
                  <a:cubicBezTo>
                    <a:pt x="259012" y="1042836"/>
                    <a:pt x="321083" y="947187"/>
                    <a:pt x="287565" y="927312"/>
                  </a:cubicBezTo>
                  <a:cubicBezTo>
                    <a:pt x="283530" y="925448"/>
                    <a:pt x="279030" y="925313"/>
                    <a:pt x="274309" y="926543"/>
                  </a:cubicBezTo>
                  <a:close/>
                  <a:moveTo>
                    <a:pt x="273856" y="877282"/>
                  </a:moveTo>
                  <a:cubicBezTo>
                    <a:pt x="285935" y="877760"/>
                    <a:pt x="298117" y="881351"/>
                    <a:pt x="309910" y="888804"/>
                  </a:cubicBezTo>
                  <a:cubicBezTo>
                    <a:pt x="417912" y="939734"/>
                    <a:pt x="301220" y="1128547"/>
                    <a:pt x="203149" y="1067679"/>
                  </a:cubicBezTo>
                  <a:cubicBezTo>
                    <a:pt x="109733" y="1023116"/>
                    <a:pt x="189300" y="873936"/>
                    <a:pt x="273856" y="877282"/>
                  </a:cubicBezTo>
                  <a:close/>
                  <a:moveTo>
                    <a:pt x="304945" y="749679"/>
                  </a:moveTo>
                  <a:cubicBezTo>
                    <a:pt x="323566" y="760858"/>
                    <a:pt x="331014" y="764585"/>
                    <a:pt x="350877" y="774522"/>
                  </a:cubicBezTo>
                  <a:cubicBezTo>
                    <a:pt x="267702" y="829179"/>
                    <a:pt x="129906" y="921101"/>
                    <a:pt x="49215" y="979484"/>
                  </a:cubicBezTo>
                  <a:cubicBezTo>
                    <a:pt x="28111" y="967062"/>
                    <a:pt x="26870" y="967062"/>
                    <a:pt x="2042" y="953398"/>
                  </a:cubicBezTo>
                  <a:cubicBezTo>
                    <a:pt x="72802" y="908679"/>
                    <a:pt x="234184" y="798124"/>
                    <a:pt x="304945" y="749679"/>
                  </a:cubicBezTo>
                  <a:close/>
                  <a:moveTo>
                    <a:pt x="112212" y="699527"/>
                  </a:moveTo>
                  <a:cubicBezTo>
                    <a:pt x="77961" y="708512"/>
                    <a:pt x="35870" y="782286"/>
                    <a:pt x="64112" y="801851"/>
                  </a:cubicBezTo>
                  <a:cubicBezTo>
                    <a:pt x="97630" y="815515"/>
                    <a:pt x="158459" y="723593"/>
                    <a:pt x="126182" y="699991"/>
                  </a:cubicBezTo>
                  <a:cubicBezTo>
                    <a:pt x="121837" y="698283"/>
                    <a:pt x="117104" y="698244"/>
                    <a:pt x="112212" y="699527"/>
                  </a:cubicBezTo>
                  <a:close/>
                  <a:moveTo>
                    <a:pt x="112951" y="649859"/>
                  </a:moveTo>
                  <a:cubicBezTo>
                    <a:pt x="125232" y="650400"/>
                    <a:pt x="137665" y="654030"/>
                    <a:pt x="149769" y="661483"/>
                  </a:cubicBezTo>
                  <a:cubicBezTo>
                    <a:pt x="254047" y="714897"/>
                    <a:pt x="138596" y="899984"/>
                    <a:pt x="43008" y="840358"/>
                  </a:cubicBezTo>
                  <a:cubicBezTo>
                    <a:pt x="-51494" y="793621"/>
                    <a:pt x="26986" y="646072"/>
                    <a:pt x="112951" y="649859"/>
                  </a:cubicBezTo>
                  <a:close/>
                  <a:moveTo>
                    <a:pt x="579573" y="190606"/>
                  </a:moveTo>
                  <a:lnTo>
                    <a:pt x="850435" y="336027"/>
                  </a:lnTo>
                  <a:lnTo>
                    <a:pt x="810675" y="409359"/>
                  </a:lnTo>
                  <a:lnTo>
                    <a:pt x="623060" y="307440"/>
                  </a:lnTo>
                  <a:lnTo>
                    <a:pt x="572118" y="401902"/>
                  </a:lnTo>
                  <a:cubicBezTo>
                    <a:pt x="589512" y="396930"/>
                    <a:pt x="615605" y="394444"/>
                    <a:pt x="657849" y="418060"/>
                  </a:cubicBezTo>
                  <a:cubicBezTo>
                    <a:pt x="717489" y="449132"/>
                    <a:pt x="768431" y="529922"/>
                    <a:pt x="715004" y="630598"/>
                  </a:cubicBezTo>
                  <a:cubicBezTo>
                    <a:pt x="682699" y="690258"/>
                    <a:pt x="599452" y="771047"/>
                    <a:pt x="471476" y="701444"/>
                  </a:cubicBezTo>
                  <a:cubicBezTo>
                    <a:pt x="401897" y="664157"/>
                    <a:pt x="355925" y="587096"/>
                    <a:pt x="398169" y="496363"/>
                  </a:cubicBezTo>
                  <a:lnTo>
                    <a:pt x="483901" y="542351"/>
                  </a:lnTo>
                  <a:cubicBezTo>
                    <a:pt x="468991" y="582124"/>
                    <a:pt x="473961" y="614440"/>
                    <a:pt x="513721" y="634327"/>
                  </a:cubicBezTo>
                  <a:cubicBezTo>
                    <a:pt x="554723" y="657942"/>
                    <a:pt x="596967" y="634327"/>
                    <a:pt x="623060" y="588339"/>
                  </a:cubicBezTo>
                  <a:cubicBezTo>
                    <a:pt x="644182" y="549809"/>
                    <a:pt x="646667" y="500092"/>
                    <a:pt x="600695" y="476477"/>
                  </a:cubicBezTo>
                  <a:cubicBezTo>
                    <a:pt x="589512" y="469019"/>
                    <a:pt x="558450" y="454104"/>
                    <a:pt x="526146" y="476477"/>
                  </a:cubicBezTo>
                  <a:lnTo>
                    <a:pt x="451596" y="431732"/>
                  </a:lnTo>
                  <a:close/>
                  <a:moveTo>
                    <a:pt x="227076" y="0"/>
                  </a:moveTo>
                  <a:lnTo>
                    <a:pt x="536495" y="167773"/>
                  </a:lnTo>
                  <a:lnTo>
                    <a:pt x="500458" y="233639"/>
                  </a:lnTo>
                  <a:cubicBezTo>
                    <a:pt x="448267" y="274651"/>
                    <a:pt x="301635" y="376557"/>
                    <a:pt x="146304" y="510775"/>
                  </a:cubicBezTo>
                  <a:lnTo>
                    <a:pt x="44407" y="456094"/>
                  </a:lnTo>
                  <a:cubicBezTo>
                    <a:pt x="196010" y="331818"/>
                    <a:pt x="345127" y="223697"/>
                    <a:pt x="389863" y="186414"/>
                  </a:cubicBezTo>
                  <a:lnTo>
                    <a:pt x="186068" y="77051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62935667-1846-422F-80CA-F3B36D8F0FCF}"/>
                </a:ext>
              </a:extLst>
            </p:cNvPr>
            <p:cNvSpPr/>
            <p:nvPr/>
          </p:nvSpPr>
          <p:spPr>
            <a:xfrm>
              <a:off x="3587885" y="9185139"/>
              <a:ext cx="5475251" cy="33536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96" h="2693">
                  <a:moveTo>
                    <a:pt x="2198" y="0"/>
                  </a:moveTo>
                  <a:lnTo>
                    <a:pt x="0" y="0"/>
                  </a:lnTo>
                  <a:lnTo>
                    <a:pt x="675" y="2440"/>
                  </a:lnTo>
                  <a:cubicBezTo>
                    <a:pt x="716" y="2589"/>
                    <a:pt x="854" y="2693"/>
                    <a:pt x="1011" y="2693"/>
                  </a:cubicBezTo>
                  <a:lnTo>
                    <a:pt x="2198" y="2693"/>
                  </a:lnTo>
                  <a:lnTo>
                    <a:pt x="3385" y="2693"/>
                  </a:lnTo>
                  <a:cubicBezTo>
                    <a:pt x="3541" y="2693"/>
                    <a:pt x="3679" y="2589"/>
                    <a:pt x="3721" y="2440"/>
                  </a:cubicBezTo>
                  <a:lnTo>
                    <a:pt x="4396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6D44F80C-E02B-4D84-85A6-A12A3782C016}"/>
                </a:ext>
              </a:extLst>
            </p:cNvPr>
            <p:cNvSpPr/>
            <p:nvPr/>
          </p:nvSpPr>
          <p:spPr>
            <a:xfrm>
              <a:off x="3553003" y="9151502"/>
              <a:ext cx="5542528" cy="34209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50" h="2747">
                  <a:moveTo>
                    <a:pt x="62" y="54"/>
                  </a:moveTo>
                  <a:lnTo>
                    <a:pt x="728" y="2460"/>
                  </a:lnTo>
                  <a:cubicBezTo>
                    <a:pt x="766" y="2597"/>
                    <a:pt x="893" y="2693"/>
                    <a:pt x="1038" y="2693"/>
                  </a:cubicBezTo>
                  <a:lnTo>
                    <a:pt x="3412" y="2693"/>
                  </a:lnTo>
                  <a:cubicBezTo>
                    <a:pt x="3556" y="2693"/>
                    <a:pt x="3683" y="2597"/>
                    <a:pt x="3721" y="2460"/>
                  </a:cubicBezTo>
                  <a:lnTo>
                    <a:pt x="4387" y="54"/>
                  </a:lnTo>
                  <a:close/>
                  <a:moveTo>
                    <a:pt x="3412" y="2747"/>
                  </a:moveTo>
                  <a:lnTo>
                    <a:pt x="1038" y="2747"/>
                  </a:lnTo>
                  <a:cubicBezTo>
                    <a:pt x="869" y="2747"/>
                    <a:pt x="720" y="2635"/>
                    <a:pt x="676" y="2474"/>
                  </a:cubicBezTo>
                  <a:lnTo>
                    <a:pt x="1" y="34"/>
                  </a:lnTo>
                  <a:cubicBezTo>
                    <a:pt x="-2" y="26"/>
                    <a:pt x="0" y="17"/>
                    <a:pt x="5" y="10"/>
                  </a:cubicBezTo>
                  <a:cubicBezTo>
                    <a:pt x="10" y="3"/>
                    <a:pt x="18" y="0"/>
                    <a:pt x="27" y="0"/>
                  </a:cubicBezTo>
                  <a:lnTo>
                    <a:pt x="4423" y="0"/>
                  </a:lnTo>
                  <a:cubicBezTo>
                    <a:pt x="4431" y="0"/>
                    <a:pt x="4439" y="3"/>
                    <a:pt x="4444" y="10"/>
                  </a:cubicBezTo>
                  <a:cubicBezTo>
                    <a:pt x="4450" y="17"/>
                    <a:pt x="4451" y="26"/>
                    <a:pt x="4449" y="34"/>
                  </a:cubicBezTo>
                  <a:lnTo>
                    <a:pt x="3774" y="2474"/>
                  </a:lnTo>
                  <a:cubicBezTo>
                    <a:pt x="3729" y="2635"/>
                    <a:pt x="3581" y="2747"/>
                    <a:pt x="3412" y="274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4C4E3D5D-CC54-4A2A-8307-5A3011FE0094}"/>
                </a:ext>
              </a:extLst>
            </p:cNvPr>
            <p:cNvSpPr/>
            <p:nvPr/>
          </p:nvSpPr>
          <p:spPr>
            <a:xfrm>
              <a:off x="4078727" y="9151502"/>
              <a:ext cx="911920" cy="34209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3" h="2747">
                  <a:moveTo>
                    <a:pt x="706" y="2747"/>
                  </a:moveTo>
                  <a:cubicBezTo>
                    <a:pt x="694" y="2747"/>
                    <a:pt x="682" y="2739"/>
                    <a:pt x="679" y="2727"/>
                  </a:cubicBezTo>
                  <a:lnTo>
                    <a:pt x="1" y="35"/>
                  </a:lnTo>
                  <a:cubicBezTo>
                    <a:pt x="-3" y="20"/>
                    <a:pt x="6" y="5"/>
                    <a:pt x="20" y="1"/>
                  </a:cubicBezTo>
                  <a:cubicBezTo>
                    <a:pt x="35" y="-2"/>
                    <a:pt x="50" y="6"/>
                    <a:pt x="53" y="21"/>
                  </a:cubicBezTo>
                  <a:lnTo>
                    <a:pt x="732" y="2713"/>
                  </a:lnTo>
                  <a:cubicBezTo>
                    <a:pt x="736" y="2728"/>
                    <a:pt x="727" y="2743"/>
                    <a:pt x="712" y="2746"/>
                  </a:cubicBezTo>
                  <a:cubicBezTo>
                    <a:pt x="710" y="2747"/>
                    <a:pt x="708" y="2747"/>
                    <a:pt x="706" y="274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B23FD61D-CFBE-476D-BAAB-2C207E8CD363}"/>
                </a:ext>
              </a:extLst>
            </p:cNvPr>
            <p:cNvSpPr/>
            <p:nvPr/>
          </p:nvSpPr>
          <p:spPr>
            <a:xfrm>
              <a:off x="5202427" y="9151502"/>
              <a:ext cx="489596" cy="34209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4" h="2747">
                  <a:moveTo>
                    <a:pt x="367" y="2747"/>
                  </a:moveTo>
                  <a:cubicBezTo>
                    <a:pt x="353" y="2747"/>
                    <a:pt x="341" y="2737"/>
                    <a:pt x="340" y="2723"/>
                  </a:cubicBezTo>
                  <a:lnTo>
                    <a:pt x="0" y="30"/>
                  </a:lnTo>
                  <a:cubicBezTo>
                    <a:pt x="-1" y="15"/>
                    <a:pt x="9" y="2"/>
                    <a:pt x="24" y="0"/>
                  </a:cubicBezTo>
                  <a:cubicBezTo>
                    <a:pt x="39" y="-2"/>
                    <a:pt x="52" y="8"/>
                    <a:pt x="54" y="24"/>
                  </a:cubicBezTo>
                  <a:lnTo>
                    <a:pt x="394" y="2716"/>
                  </a:lnTo>
                  <a:cubicBezTo>
                    <a:pt x="396" y="2731"/>
                    <a:pt x="385" y="2745"/>
                    <a:pt x="370" y="2747"/>
                  </a:cubicBezTo>
                  <a:cubicBezTo>
                    <a:pt x="369" y="2747"/>
                    <a:pt x="368" y="2747"/>
                    <a:pt x="367" y="274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EC821F84-3AEF-4881-AB97-4735CBEA0D56}"/>
                </a:ext>
              </a:extLst>
            </p:cNvPr>
            <p:cNvSpPr/>
            <p:nvPr/>
          </p:nvSpPr>
          <p:spPr>
            <a:xfrm>
              <a:off x="6326135" y="9151502"/>
              <a:ext cx="67273" cy="34209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" h="2747">
                  <a:moveTo>
                    <a:pt x="27" y="2747"/>
                  </a:moveTo>
                  <a:cubicBezTo>
                    <a:pt x="12" y="2747"/>
                    <a:pt x="0" y="2735"/>
                    <a:pt x="0" y="2720"/>
                  </a:cubicBez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cubicBezTo>
                    <a:pt x="43" y="0"/>
                    <a:pt x="55" y="12"/>
                    <a:pt x="55" y="27"/>
                  </a:cubicBezTo>
                  <a:lnTo>
                    <a:pt x="55" y="2720"/>
                  </a:lnTo>
                  <a:cubicBezTo>
                    <a:pt x="55" y="2735"/>
                    <a:pt x="43" y="2747"/>
                    <a:pt x="27" y="274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1B411074-23B8-49B8-8A1E-9C4189CC83F3}"/>
                </a:ext>
              </a:extLst>
            </p:cNvPr>
            <p:cNvSpPr/>
            <p:nvPr/>
          </p:nvSpPr>
          <p:spPr>
            <a:xfrm>
              <a:off x="7026270" y="9151502"/>
              <a:ext cx="488350" cy="34209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3" h="2747">
                  <a:moveTo>
                    <a:pt x="27" y="2747"/>
                  </a:moveTo>
                  <a:cubicBezTo>
                    <a:pt x="27" y="2747"/>
                    <a:pt x="25" y="2747"/>
                    <a:pt x="24" y="2747"/>
                  </a:cubicBezTo>
                  <a:cubicBezTo>
                    <a:pt x="9" y="2745"/>
                    <a:pt x="-2" y="2731"/>
                    <a:pt x="0" y="2716"/>
                  </a:cubicBezTo>
                  <a:lnTo>
                    <a:pt x="339" y="24"/>
                  </a:lnTo>
                  <a:cubicBezTo>
                    <a:pt x="341" y="8"/>
                    <a:pt x="355" y="-2"/>
                    <a:pt x="370" y="0"/>
                  </a:cubicBezTo>
                  <a:cubicBezTo>
                    <a:pt x="385" y="2"/>
                    <a:pt x="395" y="15"/>
                    <a:pt x="393" y="30"/>
                  </a:cubicBezTo>
                  <a:lnTo>
                    <a:pt x="54" y="2723"/>
                  </a:lnTo>
                  <a:cubicBezTo>
                    <a:pt x="53" y="2737"/>
                    <a:pt x="40" y="2747"/>
                    <a:pt x="27" y="274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B84EFC74-A410-4CC8-B551-AE8520FF8214}"/>
                </a:ext>
              </a:extLst>
            </p:cNvPr>
            <p:cNvSpPr/>
            <p:nvPr/>
          </p:nvSpPr>
          <p:spPr>
            <a:xfrm>
              <a:off x="7727651" y="9151502"/>
              <a:ext cx="913165" cy="34209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4" h="2747">
                  <a:moveTo>
                    <a:pt x="28" y="2747"/>
                  </a:moveTo>
                  <a:cubicBezTo>
                    <a:pt x="26" y="2747"/>
                    <a:pt x="23" y="2747"/>
                    <a:pt x="22" y="2746"/>
                  </a:cubicBezTo>
                  <a:cubicBezTo>
                    <a:pt x="7" y="2743"/>
                    <a:pt x="-2" y="2728"/>
                    <a:pt x="1" y="2713"/>
                  </a:cubicBezTo>
                  <a:lnTo>
                    <a:pt x="680" y="21"/>
                  </a:lnTo>
                  <a:cubicBezTo>
                    <a:pt x="684" y="6"/>
                    <a:pt x="699" y="-2"/>
                    <a:pt x="713" y="1"/>
                  </a:cubicBezTo>
                  <a:cubicBezTo>
                    <a:pt x="728" y="5"/>
                    <a:pt x="737" y="20"/>
                    <a:pt x="734" y="35"/>
                  </a:cubicBezTo>
                  <a:lnTo>
                    <a:pt x="55" y="2727"/>
                  </a:lnTo>
                  <a:cubicBezTo>
                    <a:pt x="52" y="2739"/>
                    <a:pt x="40" y="2747"/>
                    <a:pt x="28" y="274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F3943BC9-EEDC-47F4-B4CE-DBD8EA76C969}"/>
                </a:ext>
              </a:extLst>
            </p:cNvPr>
            <p:cNvSpPr/>
            <p:nvPr/>
          </p:nvSpPr>
          <p:spPr>
            <a:xfrm>
              <a:off x="3481992" y="6733421"/>
              <a:ext cx="5687036" cy="30596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66" h="2457">
                  <a:moveTo>
                    <a:pt x="3798" y="555"/>
                  </a:moveTo>
                  <a:cubicBezTo>
                    <a:pt x="3687" y="655"/>
                    <a:pt x="3540" y="716"/>
                    <a:pt x="3379" y="716"/>
                  </a:cubicBezTo>
                  <a:cubicBezTo>
                    <a:pt x="3091" y="716"/>
                    <a:pt x="2849" y="522"/>
                    <a:pt x="2775" y="257"/>
                  </a:cubicBezTo>
                  <a:cubicBezTo>
                    <a:pt x="2690" y="328"/>
                    <a:pt x="2580" y="370"/>
                    <a:pt x="2461" y="370"/>
                  </a:cubicBezTo>
                  <a:cubicBezTo>
                    <a:pt x="2231" y="370"/>
                    <a:pt x="2037" y="212"/>
                    <a:pt x="1984" y="0"/>
                  </a:cubicBezTo>
                  <a:cubicBezTo>
                    <a:pt x="864" y="146"/>
                    <a:pt x="0" y="1103"/>
                    <a:pt x="0" y="2263"/>
                  </a:cubicBezTo>
                  <a:cubicBezTo>
                    <a:pt x="0" y="2370"/>
                    <a:pt x="87" y="2457"/>
                    <a:pt x="194" y="2457"/>
                  </a:cubicBezTo>
                  <a:lnTo>
                    <a:pt x="4371" y="2457"/>
                  </a:lnTo>
                  <a:cubicBezTo>
                    <a:pt x="4478" y="2457"/>
                    <a:pt x="4566" y="2370"/>
                    <a:pt x="4566" y="2263"/>
                  </a:cubicBezTo>
                  <a:cubicBezTo>
                    <a:pt x="4566" y="1583"/>
                    <a:pt x="4269" y="974"/>
                    <a:pt x="3798" y="555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5E886B8E-89DC-4C5B-B9F3-DEA1ADBFE13B}"/>
                </a:ext>
              </a:extLst>
            </p:cNvPr>
            <p:cNvSpPr/>
            <p:nvPr/>
          </p:nvSpPr>
          <p:spPr>
            <a:xfrm>
              <a:off x="3447110" y="6698539"/>
              <a:ext cx="5755555" cy="31281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21" h="2512">
                  <a:moveTo>
                    <a:pt x="1992" y="56"/>
                  </a:moveTo>
                  <a:cubicBezTo>
                    <a:pt x="886" y="213"/>
                    <a:pt x="55" y="1169"/>
                    <a:pt x="55" y="2290"/>
                  </a:cubicBezTo>
                  <a:cubicBezTo>
                    <a:pt x="55" y="2382"/>
                    <a:pt x="130" y="2458"/>
                    <a:pt x="222" y="2458"/>
                  </a:cubicBezTo>
                  <a:lnTo>
                    <a:pt x="4399" y="2458"/>
                  </a:lnTo>
                  <a:cubicBezTo>
                    <a:pt x="4491" y="2458"/>
                    <a:pt x="4566" y="2382"/>
                    <a:pt x="4566" y="2290"/>
                  </a:cubicBezTo>
                  <a:cubicBezTo>
                    <a:pt x="4566" y="1654"/>
                    <a:pt x="4297" y="1046"/>
                    <a:pt x="3826" y="619"/>
                  </a:cubicBezTo>
                  <a:cubicBezTo>
                    <a:pt x="3708" y="716"/>
                    <a:pt x="3561" y="770"/>
                    <a:pt x="3407" y="770"/>
                  </a:cubicBezTo>
                  <a:cubicBezTo>
                    <a:pt x="3128" y="770"/>
                    <a:pt x="2879" y="591"/>
                    <a:pt x="2788" y="329"/>
                  </a:cubicBezTo>
                  <a:cubicBezTo>
                    <a:pt x="2701" y="391"/>
                    <a:pt x="2597" y="425"/>
                    <a:pt x="2489" y="425"/>
                  </a:cubicBezTo>
                  <a:cubicBezTo>
                    <a:pt x="2259" y="425"/>
                    <a:pt x="2058" y="274"/>
                    <a:pt x="1992" y="56"/>
                  </a:cubicBezTo>
                  <a:close/>
                  <a:moveTo>
                    <a:pt x="4399" y="2512"/>
                  </a:moveTo>
                  <a:lnTo>
                    <a:pt x="222" y="2512"/>
                  </a:lnTo>
                  <a:cubicBezTo>
                    <a:pt x="100" y="2512"/>
                    <a:pt x="0" y="2412"/>
                    <a:pt x="0" y="2290"/>
                  </a:cubicBezTo>
                  <a:cubicBezTo>
                    <a:pt x="0" y="1725"/>
                    <a:pt x="206" y="1182"/>
                    <a:pt x="579" y="760"/>
                  </a:cubicBezTo>
                  <a:cubicBezTo>
                    <a:pt x="950" y="342"/>
                    <a:pt x="1457" y="71"/>
                    <a:pt x="2008" y="0"/>
                  </a:cubicBezTo>
                  <a:cubicBezTo>
                    <a:pt x="2022" y="-2"/>
                    <a:pt x="2035" y="6"/>
                    <a:pt x="2038" y="20"/>
                  </a:cubicBezTo>
                  <a:cubicBezTo>
                    <a:pt x="2091" y="226"/>
                    <a:pt x="2276" y="370"/>
                    <a:pt x="2489" y="370"/>
                  </a:cubicBezTo>
                  <a:cubicBezTo>
                    <a:pt x="2597" y="370"/>
                    <a:pt x="2702" y="332"/>
                    <a:pt x="2786" y="263"/>
                  </a:cubicBezTo>
                  <a:cubicBezTo>
                    <a:pt x="2792" y="257"/>
                    <a:pt x="2802" y="255"/>
                    <a:pt x="2811" y="258"/>
                  </a:cubicBezTo>
                  <a:cubicBezTo>
                    <a:pt x="2820" y="261"/>
                    <a:pt x="2827" y="268"/>
                    <a:pt x="2829" y="277"/>
                  </a:cubicBezTo>
                  <a:cubicBezTo>
                    <a:pt x="2901" y="535"/>
                    <a:pt x="3139" y="716"/>
                    <a:pt x="3407" y="716"/>
                  </a:cubicBezTo>
                  <a:cubicBezTo>
                    <a:pt x="3556" y="716"/>
                    <a:pt x="3698" y="661"/>
                    <a:pt x="3808" y="562"/>
                  </a:cubicBezTo>
                  <a:cubicBezTo>
                    <a:pt x="3818" y="553"/>
                    <a:pt x="3834" y="553"/>
                    <a:pt x="3845" y="562"/>
                  </a:cubicBezTo>
                  <a:cubicBezTo>
                    <a:pt x="4338" y="1001"/>
                    <a:pt x="4621" y="1631"/>
                    <a:pt x="4621" y="2290"/>
                  </a:cubicBezTo>
                  <a:cubicBezTo>
                    <a:pt x="4621" y="2412"/>
                    <a:pt x="4521" y="2512"/>
                    <a:pt x="4399" y="251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63207CC9-4E5C-471F-B431-76F86CA3DA7A}"/>
                </a:ext>
              </a:extLst>
            </p:cNvPr>
            <p:cNvSpPr/>
            <p:nvPr/>
          </p:nvSpPr>
          <p:spPr>
            <a:xfrm>
              <a:off x="3830814" y="6733421"/>
              <a:ext cx="5061652" cy="18362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64" h="1475">
                  <a:moveTo>
                    <a:pt x="3518" y="556"/>
                  </a:moveTo>
                  <a:cubicBezTo>
                    <a:pt x="3407" y="655"/>
                    <a:pt x="3260" y="716"/>
                    <a:pt x="3099" y="716"/>
                  </a:cubicBezTo>
                  <a:cubicBezTo>
                    <a:pt x="2811" y="716"/>
                    <a:pt x="2569" y="522"/>
                    <a:pt x="2495" y="257"/>
                  </a:cubicBezTo>
                  <a:cubicBezTo>
                    <a:pt x="2410" y="328"/>
                    <a:pt x="2300" y="370"/>
                    <a:pt x="2181" y="370"/>
                  </a:cubicBezTo>
                  <a:cubicBezTo>
                    <a:pt x="1951" y="370"/>
                    <a:pt x="1758" y="212"/>
                    <a:pt x="1704" y="0"/>
                  </a:cubicBezTo>
                  <a:cubicBezTo>
                    <a:pt x="968" y="96"/>
                    <a:pt x="342" y="542"/>
                    <a:pt x="0" y="1167"/>
                  </a:cubicBezTo>
                  <a:cubicBezTo>
                    <a:pt x="18" y="1184"/>
                    <a:pt x="39" y="1199"/>
                    <a:pt x="60" y="1213"/>
                  </a:cubicBezTo>
                  <a:cubicBezTo>
                    <a:pt x="260" y="1343"/>
                    <a:pt x="523" y="1284"/>
                    <a:pt x="750" y="1212"/>
                  </a:cubicBezTo>
                  <a:cubicBezTo>
                    <a:pt x="977" y="1139"/>
                    <a:pt x="1227" y="1059"/>
                    <a:pt x="1445" y="1155"/>
                  </a:cubicBezTo>
                  <a:cubicBezTo>
                    <a:pt x="1611" y="1228"/>
                    <a:pt x="1727" y="1395"/>
                    <a:pt x="1900" y="1453"/>
                  </a:cubicBezTo>
                  <a:cubicBezTo>
                    <a:pt x="2105" y="1521"/>
                    <a:pt x="2326" y="1416"/>
                    <a:pt x="2510" y="1304"/>
                  </a:cubicBezTo>
                  <a:cubicBezTo>
                    <a:pt x="2696" y="1191"/>
                    <a:pt x="2892" y="1063"/>
                    <a:pt x="3107" y="1078"/>
                  </a:cubicBezTo>
                  <a:cubicBezTo>
                    <a:pt x="3409" y="1099"/>
                    <a:pt x="3672" y="1401"/>
                    <a:pt x="3965" y="1323"/>
                  </a:cubicBezTo>
                  <a:cubicBezTo>
                    <a:pt x="4000" y="1314"/>
                    <a:pt x="4033" y="1299"/>
                    <a:pt x="4064" y="1280"/>
                  </a:cubicBezTo>
                  <a:cubicBezTo>
                    <a:pt x="3932" y="1003"/>
                    <a:pt x="3745" y="757"/>
                    <a:pt x="3518" y="556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E72CFF20-E3E1-4796-8EEE-14924EC45897}"/>
                </a:ext>
              </a:extLst>
            </p:cNvPr>
            <p:cNvSpPr/>
            <p:nvPr/>
          </p:nvSpPr>
          <p:spPr>
            <a:xfrm>
              <a:off x="3795932" y="6698539"/>
              <a:ext cx="5128921" cy="19023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18" h="1528">
                  <a:moveTo>
                    <a:pt x="1249" y="1111"/>
                  </a:moveTo>
                  <a:cubicBezTo>
                    <a:pt x="1328" y="1111"/>
                    <a:pt x="1407" y="1124"/>
                    <a:pt x="1483" y="1157"/>
                  </a:cubicBezTo>
                  <a:cubicBezTo>
                    <a:pt x="1563" y="1192"/>
                    <a:pt x="1632" y="1248"/>
                    <a:pt x="1698" y="1303"/>
                  </a:cubicBezTo>
                  <a:cubicBezTo>
                    <a:pt x="1775" y="1365"/>
                    <a:pt x="1847" y="1424"/>
                    <a:pt x="1935" y="1453"/>
                  </a:cubicBezTo>
                  <a:cubicBezTo>
                    <a:pt x="2135" y="1520"/>
                    <a:pt x="2355" y="1411"/>
                    <a:pt x="2523" y="1308"/>
                  </a:cubicBezTo>
                  <a:lnTo>
                    <a:pt x="2557" y="1287"/>
                  </a:lnTo>
                  <a:cubicBezTo>
                    <a:pt x="2737" y="1177"/>
                    <a:pt x="2925" y="1062"/>
                    <a:pt x="3136" y="1078"/>
                  </a:cubicBezTo>
                  <a:cubicBezTo>
                    <a:pt x="3273" y="1087"/>
                    <a:pt x="3399" y="1151"/>
                    <a:pt x="3522" y="1212"/>
                  </a:cubicBezTo>
                  <a:cubicBezTo>
                    <a:pt x="3679" y="1291"/>
                    <a:pt x="3828" y="1366"/>
                    <a:pt x="3985" y="1324"/>
                  </a:cubicBezTo>
                  <a:cubicBezTo>
                    <a:pt x="4009" y="1317"/>
                    <a:pt x="4033" y="1308"/>
                    <a:pt x="4055" y="1296"/>
                  </a:cubicBezTo>
                  <a:cubicBezTo>
                    <a:pt x="3929" y="1040"/>
                    <a:pt x="3758" y="812"/>
                    <a:pt x="3545" y="619"/>
                  </a:cubicBezTo>
                  <a:cubicBezTo>
                    <a:pt x="3427" y="717"/>
                    <a:pt x="3280" y="770"/>
                    <a:pt x="3126" y="770"/>
                  </a:cubicBezTo>
                  <a:cubicBezTo>
                    <a:pt x="2847" y="770"/>
                    <a:pt x="2598" y="591"/>
                    <a:pt x="2507" y="329"/>
                  </a:cubicBezTo>
                  <a:cubicBezTo>
                    <a:pt x="2420" y="391"/>
                    <a:pt x="2316" y="425"/>
                    <a:pt x="2208" y="425"/>
                  </a:cubicBezTo>
                  <a:cubicBezTo>
                    <a:pt x="1978" y="425"/>
                    <a:pt x="1777" y="274"/>
                    <a:pt x="1711" y="56"/>
                  </a:cubicBezTo>
                  <a:cubicBezTo>
                    <a:pt x="1018" y="155"/>
                    <a:pt x="405" y="576"/>
                    <a:pt x="61" y="1188"/>
                  </a:cubicBezTo>
                  <a:cubicBezTo>
                    <a:pt x="74" y="1199"/>
                    <a:pt x="88" y="1209"/>
                    <a:pt x="102" y="1218"/>
                  </a:cubicBezTo>
                  <a:cubicBezTo>
                    <a:pt x="291" y="1340"/>
                    <a:pt x="545" y="1284"/>
                    <a:pt x="768" y="1212"/>
                  </a:cubicBezTo>
                  <a:lnTo>
                    <a:pt x="772" y="1212"/>
                  </a:lnTo>
                  <a:cubicBezTo>
                    <a:pt x="923" y="1164"/>
                    <a:pt x="1089" y="1111"/>
                    <a:pt x="1249" y="1111"/>
                  </a:cubicBezTo>
                  <a:close/>
                  <a:moveTo>
                    <a:pt x="2065" y="1528"/>
                  </a:moveTo>
                  <a:cubicBezTo>
                    <a:pt x="2016" y="1528"/>
                    <a:pt x="1967" y="1521"/>
                    <a:pt x="1918" y="1505"/>
                  </a:cubicBezTo>
                  <a:cubicBezTo>
                    <a:pt x="1821" y="1473"/>
                    <a:pt x="1741" y="1408"/>
                    <a:pt x="1664" y="1345"/>
                  </a:cubicBezTo>
                  <a:cubicBezTo>
                    <a:pt x="1600" y="1293"/>
                    <a:pt x="1535" y="1239"/>
                    <a:pt x="1461" y="1207"/>
                  </a:cubicBezTo>
                  <a:cubicBezTo>
                    <a:pt x="1253" y="1115"/>
                    <a:pt x="1006" y="1194"/>
                    <a:pt x="788" y="1263"/>
                  </a:cubicBezTo>
                  <a:lnTo>
                    <a:pt x="785" y="1264"/>
                  </a:lnTo>
                  <a:cubicBezTo>
                    <a:pt x="549" y="1339"/>
                    <a:pt x="281" y="1398"/>
                    <a:pt x="72" y="1264"/>
                  </a:cubicBezTo>
                  <a:cubicBezTo>
                    <a:pt x="50" y="1249"/>
                    <a:pt x="28" y="1233"/>
                    <a:pt x="8" y="1213"/>
                  </a:cubicBezTo>
                  <a:cubicBezTo>
                    <a:pt x="-1" y="1205"/>
                    <a:pt x="-3" y="1192"/>
                    <a:pt x="3" y="1181"/>
                  </a:cubicBezTo>
                  <a:cubicBezTo>
                    <a:pt x="357" y="536"/>
                    <a:pt x="1001" y="94"/>
                    <a:pt x="1727" y="0"/>
                  </a:cubicBezTo>
                  <a:cubicBezTo>
                    <a:pt x="1741" y="-2"/>
                    <a:pt x="1754" y="6"/>
                    <a:pt x="1757" y="20"/>
                  </a:cubicBezTo>
                  <a:cubicBezTo>
                    <a:pt x="1810" y="226"/>
                    <a:pt x="1995" y="370"/>
                    <a:pt x="2208" y="370"/>
                  </a:cubicBezTo>
                  <a:cubicBezTo>
                    <a:pt x="2316" y="370"/>
                    <a:pt x="2421" y="332"/>
                    <a:pt x="2505" y="263"/>
                  </a:cubicBezTo>
                  <a:cubicBezTo>
                    <a:pt x="2511" y="257"/>
                    <a:pt x="2521" y="255"/>
                    <a:pt x="2530" y="258"/>
                  </a:cubicBezTo>
                  <a:cubicBezTo>
                    <a:pt x="2539" y="261"/>
                    <a:pt x="2546" y="268"/>
                    <a:pt x="2548" y="277"/>
                  </a:cubicBezTo>
                  <a:cubicBezTo>
                    <a:pt x="2620" y="535"/>
                    <a:pt x="2858" y="716"/>
                    <a:pt x="3126" y="716"/>
                  </a:cubicBezTo>
                  <a:cubicBezTo>
                    <a:pt x="3275" y="716"/>
                    <a:pt x="3417" y="661"/>
                    <a:pt x="3527" y="563"/>
                  </a:cubicBezTo>
                  <a:cubicBezTo>
                    <a:pt x="3537" y="553"/>
                    <a:pt x="3553" y="553"/>
                    <a:pt x="3563" y="562"/>
                  </a:cubicBezTo>
                  <a:cubicBezTo>
                    <a:pt x="3796" y="770"/>
                    <a:pt x="3982" y="1016"/>
                    <a:pt x="4115" y="1296"/>
                  </a:cubicBezTo>
                  <a:cubicBezTo>
                    <a:pt x="4121" y="1308"/>
                    <a:pt x="4117" y="1323"/>
                    <a:pt x="4106" y="1331"/>
                  </a:cubicBezTo>
                  <a:cubicBezTo>
                    <a:pt x="4072" y="1351"/>
                    <a:pt x="4036" y="1367"/>
                    <a:pt x="3999" y="1377"/>
                  </a:cubicBezTo>
                  <a:cubicBezTo>
                    <a:pt x="3822" y="1423"/>
                    <a:pt x="3657" y="1341"/>
                    <a:pt x="3498" y="1261"/>
                  </a:cubicBezTo>
                  <a:cubicBezTo>
                    <a:pt x="3380" y="1202"/>
                    <a:pt x="3258" y="1141"/>
                    <a:pt x="3132" y="1132"/>
                  </a:cubicBezTo>
                  <a:cubicBezTo>
                    <a:pt x="2938" y="1118"/>
                    <a:pt x="2759" y="1228"/>
                    <a:pt x="2585" y="1334"/>
                  </a:cubicBezTo>
                  <a:lnTo>
                    <a:pt x="2552" y="1354"/>
                  </a:lnTo>
                  <a:cubicBezTo>
                    <a:pt x="2412" y="1439"/>
                    <a:pt x="2239" y="1528"/>
                    <a:pt x="2065" y="152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66" name="Freeform: Shape 365">
              <a:extLst>
                <a:ext uri="{FF2B5EF4-FFF2-40B4-BE49-F238E27FC236}">
                  <a16:creationId xmlns:a16="http://schemas.microsoft.com/office/drawing/2014/main" id="{E4679C1B-7455-410B-9533-AB26D3B5B36B}"/>
                </a:ext>
              </a:extLst>
            </p:cNvPr>
            <p:cNvSpPr/>
            <p:nvPr/>
          </p:nvSpPr>
          <p:spPr>
            <a:xfrm>
              <a:off x="4280544" y="7215541"/>
              <a:ext cx="3209160" cy="1091314"/>
            </a:xfrm>
            <a:custGeom>
              <a:avLst/>
              <a:gdLst>
                <a:gd name="connsiteX0" fmla="*/ 2103519 w 3209160"/>
                <a:gd name="connsiteY0" fmla="*/ 875792 h 1091314"/>
                <a:gd name="connsiteX1" fmla="*/ 2211280 w 3209160"/>
                <a:gd name="connsiteY1" fmla="*/ 983553 h 1091314"/>
                <a:gd name="connsiteX2" fmla="*/ 2103519 w 3209160"/>
                <a:gd name="connsiteY2" fmla="*/ 1091314 h 1091314"/>
                <a:gd name="connsiteX3" fmla="*/ 1995758 w 3209160"/>
                <a:gd name="connsiteY3" fmla="*/ 983553 h 1091314"/>
                <a:gd name="connsiteX4" fmla="*/ 2103519 w 3209160"/>
                <a:gd name="connsiteY4" fmla="*/ 875792 h 1091314"/>
                <a:gd name="connsiteX5" fmla="*/ 107764 w 3209160"/>
                <a:gd name="connsiteY5" fmla="*/ 657778 h 1091314"/>
                <a:gd name="connsiteX6" fmla="*/ 216768 w 3209160"/>
                <a:gd name="connsiteY6" fmla="*/ 765543 h 1091314"/>
                <a:gd name="connsiteX7" fmla="*/ 107764 w 3209160"/>
                <a:gd name="connsiteY7" fmla="*/ 874546 h 1091314"/>
                <a:gd name="connsiteX8" fmla="*/ 0 w 3209160"/>
                <a:gd name="connsiteY8" fmla="*/ 765543 h 1091314"/>
                <a:gd name="connsiteX9" fmla="*/ 107764 w 3209160"/>
                <a:gd name="connsiteY9" fmla="*/ 657778 h 1091314"/>
                <a:gd name="connsiteX10" fmla="*/ 3122573 w 3209160"/>
                <a:gd name="connsiteY10" fmla="*/ 510775 h 1091314"/>
                <a:gd name="connsiteX11" fmla="*/ 3209160 w 3209160"/>
                <a:gd name="connsiteY11" fmla="*/ 598599 h 1091314"/>
                <a:gd name="connsiteX12" fmla="*/ 3122573 w 3209160"/>
                <a:gd name="connsiteY12" fmla="*/ 685186 h 1091314"/>
                <a:gd name="connsiteX13" fmla="*/ 3034749 w 3209160"/>
                <a:gd name="connsiteY13" fmla="*/ 598599 h 1091314"/>
                <a:gd name="connsiteX14" fmla="*/ 3122573 w 3209160"/>
                <a:gd name="connsiteY14" fmla="*/ 510775 h 1091314"/>
                <a:gd name="connsiteX15" fmla="*/ 1481869 w 3209160"/>
                <a:gd name="connsiteY15" fmla="*/ 0 h 1091314"/>
                <a:gd name="connsiteX16" fmla="*/ 1589630 w 3209160"/>
                <a:gd name="connsiteY16" fmla="*/ 109003 h 1091314"/>
                <a:gd name="connsiteX17" fmla="*/ 1481869 w 3209160"/>
                <a:gd name="connsiteY17" fmla="*/ 216768 h 1091314"/>
                <a:gd name="connsiteX18" fmla="*/ 1374108 w 3209160"/>
                <a:gd name="connsiteY18" fmla="*/ 109003 h 1091314"/>
                <a:gd name="connsiteX19" fmla="*/ 1481869 w 3209160"/>
                <a:gd name="connsiteY19" fmla="*/ 0 h 1091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209160" h="1091314">
                  <a:moveTo>
                    <a:pt x="2103519" y="875792"/>
                  </a:moveTo>
                  <a:cubicBezTo>
                    <a:pt x="2162973" y="875792"/>
                    <a:pt x="2211280" y="924099"/>
                    <a:pt x="2211280" y="983553"/>
                  </a:cubicBezTo>
                  <a:cubicBezTo>
                    <a:pt x="2211280" y="1043008"/>
                    <a:pt x="2162973" y="1091314"/>
                    <a:pt x="2103519" y="1091314"/>
                  </a:cubicBezTo>
                  <a:cubicBezTo>
                    <a:pt x="2044064" y="1091314"/>
                    <a:pt x="1995758" y="1043008"/>
                    <a:pt x="1995758" y="983553"/>
                  </a:cubicBezTo>
                  <a:cubicBezTo>
                    <a:pt x="1995758" y="924099"/>
                    <a:pt x="2044064" y="875792"/>
                    <a:pt x="2103519" y="875792"/>
                  </a:cubicBezTo>
                  <a:close/>
                  <a:moveTo>
                    <a:pt x="107764" y="657778"/>
                  </a:moveTo>
                  <a:cubicBezTo>
                    <a:pt x="168459" y="657778"/>
                    <a:pt x="216768" y="706087"/>
                    <a:pt x="216768" y="765543"/>
                  </a:cubicBezTo>
                  <a:cubicBezTo>
                    <a:pt x="216768" y="824999"/>
                    <a:pt x="168459" y="874546"/>
                    <a:pt x="107764" y="874546"/>
                  </a:cubicBezTo>
                  <a:cubicBezTo>
                    <a:pt x="48308" y="874546"/>
                    <a:pt x="0" y="824999"/>
                    <a:pt x="0" y="765543"/>
                  </a:cubicBezTo>
                  <a:cubicBezTo>
                    <a:pt x="0" y="706087"/>
                    <a:pt x="48308" y="657778"/>
                    <a:pt x="107764" y="657778"/>
                  </a:cubicBezTo>
                  <a:close/>
                  <a:moveTo>
                    <a:pt x="3122573" y="510775"/>
                  </a:moveTo>
                  <a:cubicBezTo>
                    <a:pt x="3169578" y="510775"/>
                    <a:pt x="3209160" y="549121"/>
                    <a:pt x="3209160" y="598599"/>
                  </a:cubicBezTo>
                  <a:cubicBezTo>
                    <a:pt x="3209160" y="646841"/>
                    <a:pt x="3169578" y="685186"/>
                    <a:pt x="3122573" y="685186"/>
                  </a:cubicBezTo>
                  <a:cubicBezTo>
                    <a:pt x="3074332" y="685186"/>
                    <a:pt x="3034749" y="646841"/>
                    <a:pt x="3034749" y="598599"/>
                  </a:cubicBezTo>
                  <a:cubicBezTo>
                    <a:pt x="3034749" y="549121"/>
                    <a:pt x="3074332" y="510775"/>
                    <a:pt x="3122573" y="510775"/>
                  </a:cubicBezTo>
                  <a:close/>
                  <a:moveTo>
                    <a:pt x="1481869" y="0"/>
                  </a:moveTo>
                  <a:cubicBezTo>
                    <a:pt x="1541323" y="0"/>
                    <a:pt x="1589630" y="48308"/>
                    <a:pt x="1589630" y="109003"/>
                  </a:cubicBezTo>
                  <a:cubicBezTo>
                    <a:pt x="1589630" y="168459"/>
                    <a:pt x="1541323" y="216768"/>
                    <a:pt x="1481869" y="216768"/>
                  </a:cubicBezTo>
                  <a:cubicBezTo>
                    <a:pt x="1422414" y="216768"/>
                    <a:pt x="1374108" y="168459"/>
                    <a:pt x="1374108" y="109003"/>
                  </a:cubicBezTo>
                  <a:cubicBezTo>
                    <a:pt x="1374108" y="48308"/>
                    <a:pt x="1422414" y="0"/>
                    <a:pt x="1481869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65" name="Freeform: Shape 364">
              <a:extLst>
                <a:ext uri="{FF2B5EF4-FFF2-40B4-BE49-F238E27FC236}">
                  <a16:creationId xmlns:a16="http://schemas.microsoft.com/office/drawing/2014/main" id="{CE043503-4267-406D-87FD-0B693A6520EB}"/>
                </a:ext>
              </a:extLst>
            </p:cNvPr>
            <p:cNvSpPr/>
            <p:nvPr/>
          </p:nvSpPr>
          <p:spPr>
            <a:xfrm>
              <a:off x="4790750" y="7448559"/>
              <a:ext cx="3618424" cy="603242"/>
            </a:xfrm>
            <a:custGeom>
              <a:avLst/>
              <a:gdLst>
                <a:gd name="connsiteX0" fmla="*/ 3338436 w 3618424"/>
                <a:gd name="connsiteY0" fmla="*/ 310302 h 603242"/>
                <a:gd name="connsiteX1" fmla="*/ 3372572 w 3618424"/>
                <a:gd name="connsiteY1" fmla="*/ 318831 h 603242"/>
                <a:gd name="connsiteX2" fmla="*/ 3599729 w 3618424"/>
                <a:gd name="connsiteY2" fmla="*/ 487544 h 603242"/>
                <a:gd name="connsiteX3" fmla="*/ 3608418 w 3618424"/>
                <a:gd name="connsiteY3" fmla="*/ 552052 h 603242"/>
                <a:gd name="connsiteX4" fmla="*/ 3584833 w 3618424"/>
                <a:gd name="connsiteY4" fmla="*/ 584306 h 603242"/>
                <a:gd name="connsiteX5" fmla="*/ 3520286 w 3618424"/>
                <a:gd name="connsiteY5" fmla="*/ 594230 h 603242"/>
                <a:gd name="connsiteX6" fmla="*/ 3293129 w 3618424"/>
                <a:gd name="connsiteY6" fmla="*/ 425517 h 603242"/>
                <a:gd name="connsiteX7" fmla="*/ 3283198 w 3618424"/>
                <a:gd name="connsiteY7" fmla="*/ 361009 h 603242"/>
                <a:gd name="connsiteX8" fmla="*/ 3308024 w 3618424"/>
                <a:gd name="connsiteY8" fmla="*/ 328755 h 603242"/>
                <a:gd name="connsiteX9" fmla="*/ 3338436 w 3618424"/>
                <a:gd name="connsiteY9" fmla="*/ 310302 h 603242"/>
                <a:gd name="connsiteX10" fmla="*/ 1999602 w 3618424"/>
                <a:gd name="connsiteY10" fmla="*/ 35607 h 603242"/>
                <a:gd name="connsiteX11" fmla="*/ 2033880 w 3618424"/>
                <a:gd name="connsiteY11" fmla="*/ 47243 h 603242"/>
                <a:gd name="connsiteX12" fmla="*/ 2063659 w 3618424"/>
                <a:gd name="connsiteY12" fmla="*/ 74548 h 603242"/>
                <a:gd name="connsiteX13" fmla="*/ 2067381 w 3618424"/>
                <a:gd name="connsiteY13" fmla="*/ 139086 h 603242"/>
                <a:gd name="connsiteX14" fmla="*/ 1880019 w 3618424"/>
                <a:gd name="connsiteY14" fmla="*/ 350078 h 603242"/>
                <a:gd name="connsiteX15" fmla="*/ 1815497 w 3618424"/>
                <a:gd name="connsiteY15" fmla="*/ 355043 h 603242"/>
                <a:gd name="connsiteX16" fmla="*/ 1784477 w 3618424"/>
                <a:gd name="connsiteY16" fmla="*/ 327738 h 603242"/>
                <a:gd name="connsiteX17" fmla="*/ 1780755 w 3618424"/>
                <a:gd name="connsiteY17" fmla="*/ 263199 h 603242"/>
                <a:gd name="connsiteX18" fmla="*/ 1968117 w 3618424"/>
                <a:gd name="connsiteY18" fmla="*/ 50966 h 603242"/>
                <a:gd name="connsiteX19" fmla="*/ 1999602 w 3618424"/>
                <a:gd name="connsiteY19" fmla="*/ 35607 h 603242"/>
                <a:gd name="connsiteX20" fmla="*/ 70223 w 3618424"/>
                <a:gd name="connsiteY20" fmla="*/ 100 h 603242"/>
                <a:gd name="connsiteX21" fmla="*/ 103578 w 3618424"/>
                <a:gd name="connsiteY21" fmla="*/ 11112 h 603242"/>
                <a:gd name="connsiteX22" fmla="*/ 315811 w 3618424"/>
                <a:gd name="connsiteY22" fmla="*/ 198474 h 603242"/>
                <a:gd name="connsiteX23" fmla="*/ 318293 w 3618424"/>
                <a:gd name="connsiteY23" fmla="*/ 264237 h 603242"/>
                <a:gd name="connsiteX24" fmla="*/ 292230 w 3618424"/>
                <a:gd name="connsiteY24" fmla="*/ 295257 h 603242"/>
                <a:gd name="connsiteX25" fmla="*/ 227691 w 3618424"/>
                <a:gd name="connsiteY25" fmla="*/ 298979 h 603242"/>
                <a:gd name="connsiteX26" fmla="*/ 15458 w 3618424"/>
                <a:gd name="connsiteY26" fmla="*/ 111617 h 603242"/>
                <a:gd name="connsiteX27" fmla="*/ 11735 w 3618424"/>
                <a:gd name="connsiteY27" fmla="*/ 45855 h 603242"/>
                <a:gd name="connsiteX28" fmla="*/ 37799 w 3618424"/>
                <a:gd name="connsiteY28" fmla="*/ 16075 h 603242"/>
                <a:gd name="connsiteX29" fmla="*/ 70223 w 3618424"/>
                <a:gd name="connsiteY29" fmla="*/ 100 h 603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618424" h="603242">
                  <a:moveTo>
                    <a:pt x="3338436" y="310302"/>
                  </a:moveTo>
                  <a:cubicBezTo>
                    <a:pt x="3350228" y="308596"/>
                    <a:pt x="3362641" y="311388"/>
                    <a:pt x="3372572" y="318831"/>
                  </a:cubicBezTo>
                  <a:lnTo>
                    <a:pt x="3599729" y="487544"/>
                  </a:lnTo>
                  <a:cubicBezTo>
                    <a:pt x="3620831" y="502430"/>
                    <a:pt x="3624554" y="530963"/>
                    <a:pt x="3608418" y="552052"/>
                  </a:cubicBezTo>
                  <a:lnTo>
                    <a:pt x="3584833" y="584306"/>
                  </a:lnTo>
                  <a:cubicBezTo>
                    <a:pt x="3569938" y="605395"/>
                    <a:pt x="3540147" y="609116"/>
                    <a:pt x="3520286" y="594230"/>
                  </a:cubicBezTo>
                  <a:lnTo>
                    <a:pt x="3293129" y="425517"/>
                  </a:lnTo>
                  <a:cubicBezTo>
                    <a:pt x="3272026" y="410631"/>
                    <a:pt x="3268302" y="382098"/>
                    <a:pt x="3283198" y="361009"/>
                  </a:cubicBezTo>
                  <a:lnTo>
                    <a:pt x="3308024" y="328755"/>
                  </a:lnTo>
                  <a:cubicBezTo>
                    <a:pt x="3315472" y="318211"/>
                    <a:pt x="3326644" y="312008"/>
                    <a:pt x="3338436" y="310302"/>
                  </a:cubicBezTo>
                  <a:close/>
                  <a:moveTo>
                    <a:pt x="1999602" y="35607"/>
                  </a:moveTo>
                  <a:cubicBezTo>
                    <a:pt x="2011545" y="34832"/>
                    <a:pt x="2023953" y="38555"/>
                    <a:pt x="2033880" y="47243"/>
                  </a:cubicBezTo>
                  <a:lnTo>
                    <a:pt x="2063659" y="74548"/>
                  </a:lnTo>
                  <a:cubicBezTo>
                    <a:pt x="2082271" y="91923"/>
                    <a:pt x="2084753" y="120469"/>
                    <a:pt x="2067381" y="139086"/>
                  </a:cubicBezTo>
                  <a:lnTo>
                    <a:pt x="1880019" y="350078"/>
                  </a:lnTo>
                  <a:cubicBezTo>
                    <a:pt x="1862648" y="371178"/>
                    <a:pt x="1834110" y="372419"/>
                    <a:pt x="1815497" y="355043"/>
                  </a:cubicBezTo>
                  <a:lnTo>
                    <a:pt x="1784477" y="327738"/>
                  </a:lnTo>
                  <a:cubicBezTo>
                    <a:pt x="1764624" y="310362"/>
                    <a:pt x="1763384" y="281816"/>
                    <a:pt x="1780755" y="263199"/>
                  </a:cubicBezTo>
                  <a:lnTo>
                    <a:pt x="1968117" y="50966"/>
                  </a:lnTo>
                  <a:cubicBezTo>
                    <a:pt x="1976182" y="41658"/>
                    <a:pt x="1987660" y="36383"/>
                    <a:pt x="1999602" y="35607"/>
                  </a:cubicBezTo>
                  <a:close/>
                  <a:moveTo>
                    <a:pt x="70223" y="100"/>
                  </a:moveTo>
                  <a:cubicBezTo>
                    <a:pt x="82169" y="-675"/>
                    <a:pt x="94270" y="3047"/>
                    <a:pt x="103578" y="11112"/>
                  </a:cubicBezTo>
                  <a:lnTo>
                    <a:pt x="315811" y="198474"/>
                  </a:lnTo>
                  <a:cubicBezTo>
                    <a:pt x="334428" y="214605"/>
                    <a:pt x="336910" y="244384"/>
                    <a:pt x="318293" y="264237"/>
                  </a:cubicBezTo>
                  <a:lnTo>
                    <a:pt x="292230" y="295257"/>
                  </a:lnTo>
                  <a:cubicBezTo>
                    <a:pt x="274854" y="313870"/>
                    <a:pt x="246308" y="315110"/>
                    <a:pt x="227691" y="298979"/>
                  </a:cubicBezTo>
                  <a:lnTo>
                    <a:pt x="15458" y="111617"/>
                  </a:lnTo>
                  <a:cubicBezTo>
                    <a:pt x="-3159" y="94246"/>
                    <a:pt x="-5641" y="64467"/>
                    <a:pt x="11735" y="45855"/>
                  </a:cubicBezTo>
                  <a:lnTo>
                    <a:pt x="37799" y="16075"/>
                  </a:lnTo>
                  <a:cubicBezTo>
                    <a:pt x="46487" y="6149"/>
                    <a:pt x="58277" y="875"/>
                    <a:pt x="70223" y="10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B8FFB693-85A1-4818-B018-25F14D8C155D}"/>
                </a:ext>
              </a:extLst>
            </p:cNvPr>
            <p:cNvSpPr/>
            <p:nvPr/>
          </p:nvSpPr>
          <p:spPr>
            <a:xfrm>
              <a:off x="8958493" y="4306619"/>
              <a:ext cx="1248283" cy="6328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3" h="509">
                  <a:moveTo>
                    <a:pt x="67" y="509"/>
                  </a:moveTo>
                  <a:cubicBezTo>
                    <a:pt x="53" y="509"/>
                    <a:pt x="38" y="504"/>
                    <a:pt x="25" y="494"/>
                  </a:cubicBezTo>
                  <a:cubicBezTo>
                    <a:pt x="-4" y="471"/>
                    <a:pt x="-9" y="428"/>
                    <a:pt x="14" y="399"/>
                  </a:cubicBezTo>
                  <a:lnTo>
                    <a:pt x="182" y="188"/>
                  </a:lnTo>
                  <a:cubicBezTo>
                    <a:pt x="198" y="167"/>
                    <a:pt x="223" y="158"/>
                    <a:pt x="248" y="162"/>
                  </a:cubicBezTo>
                  <a:lnTo>
                    <a:pt x="474" y="205"/>
                  </a:lnTo>
                  <a:lnTo>
                    <a:pt x="616" y="26"/>
                  </a:lnTo>
                  <a:cubicBezTo>
                    <a:pt x="632" y="6"/>
                    <a:pt x="657" y="-4"/>
                    <a:pt x="681" y="1"/>
                  </a:cubicBezTo>
                  <a:lnTo>
                    <a:pt x="947" y="51"/>
                  </a:lnTo>
                  <a:cubicBezTo>
                    <a:pt x="984" y="57"/>
                    <a:pt x="1009" y="93"/>
                    <a:pt x="1001" y="130"/>
                  </a:cubicBezTo>
                  <a:cubicBezTo>
                    <a:pt x="994" y="167"/>
                    <a:pt x="959" y="191"/>
                    <a:pt x="922" y="184"/>
                  </a:cubicBezTo>
                  <a:lnTo>
                    <a:pt x="697" y="143"/>
                  </a:lnTo>
                  <a:lnTo>
                    <a:pt x="554" y="322"/>
                  </a:lnTo>
                  <a:cubicBezTo>
                    <a:pt x="539" y="341"/>
                    <a:pt x="513" y="351"/>
                    <a:pt x="489" y="346"/>
                  </a:cubicBezTo>
                  <a:lnTo>
                    <a:pt x="264" y="304"/>
                  </a:lnTo>
                  <a:lnTo>
                    <a:pt x="120" y="483"/>
                  </a:lnTo>
                  <a:cubicBezTo>
                    <a:pt x="108" y="500"/>
                    <a:pt x="88" y="509"/>
                    <a:pt x="67" y="509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885DAD02-D787-4096-84F7-BD577E397D88}"/>
                </a:ext>
              </a:extLst>
            </p:cNvPr>
            <p:cNvSpPr/>
            <p:nvPr/>
          </p:nvSpPr>
          <p:spPr>
            <a:xfrm>
              <a:off x="3743609" y="5272107"/>
              <a:ext cx="1127442" cy="10165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06" h="817">
                  <a:moveTo>
                    <a:pt x="838" y="817"/>
                  </a:moveTo>
                  <a:cubicBezTo>
                    <a:pt x="809" y="817"/>
                    <a:pt x="782" y="799"/>
                    <a:pt x="773" y="769"/>
                  </a:cubicBezTo>
                  <a:lnTo>
                    <a:pt x="696" y="522"/>
                  </a:lnTo>
                  <a:lnTo>
                    <a:pt x="441" y="475"/>
                  </a:lnTo>
                  <a:cubicBezTo>
                    <a:pt x="416" y="471"/>
                    <a:pt x="396" y="453"/>
                    <a:pt x="388" y="428"/>
                  </a:cubicBezTo>
                  <a:lnTo>
                    <a:pt x="310" y="181"/>
                  </a:lnTo>
                  <a:lnTo>
                    <a:pt x="56" y="134"/>
                  </a:lnTo>
                  <a:cubicBezTo>
                    <a:pt x="19" y="128"/>
                    <a:pt x="-5" y="92"/>
                    <a:pt x="1" y="55"/>
                  </a:cubicBezTo>
                  <a:cubicBezTo>
                    <a:pt x="8" y="18"/>
                    <a:pt x="44" y="-6"/>
                    <a:pt x="80" y="1"/>
                  </a:cubicBezTo>
                  <a:lnTo>
                    <a:pt x="375" y="55"/>
                  </a:lnTo>
                  <a:cubicBezTo>
                    <a:pt x="400" y="60"/>
                    <a:pt x="420" y="78"/>
                    <a:pt x="428" y="102"/>
                  </a:cubicBezTo>
                  <a:lnTo>
                    <a:pt x="505" y="349"/>
                  </a:lnTo>
                  <a:lnTo>
                    <a:pt x="760" y="396"/>
                  </a:lnTo>
                  <a:cubicBezTo>
                    <a:pt x="785" y="400"/>
                    <a:pt x="805" y="419"/>
                    <a:pt x="813" y="443"/>
                  </a:cubicBezTo>
                  <a:lnTo>
                    <a:pt x="903" y="729"/>
                  </a:lnTo>
                  <a:cubicBezTo>
                    <a:pt x="914" y="764"/>
                    <a:pt x="895" y="803"/>
                    <a:pt x="858" y="814"/>
                  </a:cubicBezTo>
                  <a:cubicBezTo>
                    <a:pt x="851" y="816"/>
                    <a:pt x="845" y="817"/>
                    <a:pt x="838" y="81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A0E20F6B-3674-4298-8534-FEFD605D1F26}"/>
                </a:ext>
              </a:extLst>
            </p:cNvPr>
            <p:cNvSpPr/>
            <p:nvPr/>
          </p:nvSpPr>
          <p:spPr>
            <a:xfrm>
              <a:off x="3989030" y="3879312"/>
              <a:ext cx="636600" cy="6515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2" h="524">
                  <a:moveTo>
                    <a:pt x="232" y="8"/>
                  </a:moveTo>
                  <a:lnTo>
                    <a:pt x="324" y="117"/>
                  </a:lnTo>
                  <a:cubicBezTo>
                    <a:pt x="329" y="123"/>
                    <a:pt x="337" y="126"/>
                    <a:pt x="344" y="125"/>
                  </a:cubicBezTo>
                  <a:lnTo>
                    <a:pt x="486" y="111"/>
                  </a:lnTo>
                  <a:cubicBezTo>
                    <a:pt x="505" y="109"/>
                    <a:pt x="519" y="130"/>
                    <a:pt x="508" y="146"/>
                  </a:cubicBezTo>
                  <a:lnTo>
                    <a:pt x="433" y="268"/>
                  </a:lnTo>
                  <a:cubicBezTo>
                    <a:pt x="429" y="274"/>
                    <a:pt x="429" y="282"/>
                    <a:pt x="432" y="290"/>
                  </a:cubicBezTo>
                  <a:lnTo>
                    <a:pt x="489" y="420"/>
                  </a:lnTo>
                  <a:cubicBezTo>
                    <a:pt x="497" y="438"/>
                    <a:pt x="481" y="457"/>
                    <a:pt x="463" y="452"/>
                  </a:cubicBezTo>
                  <a:lnTo>
                    <a:pt x="324" y="418"/>
                  </a:lnTo>
                  <a:cubicBezTo>
                    <a:pt x="316" y="416"/>
                    <a:pt x="308" y="419"/>
                    <a:pt x="302" y="424"/>
                  </a:cubicBezTo>
                  <a:lnTo>
                    <a:pt x="196" y="518"/>
                  </a:lnTo>
                  <a:cubicBezTo>
                    <a:pt x="181" y="531"/>
                    <a:pt x="159" y="522"/>
                    <a:pt x="157" y="503"/>
                  </a:cubicBezTo>
                  <a:lnTo>
                    <a:pt x="147" y="361"/>
                  </a:lnTo>
                  <a:cubicBezTo>
                    <a:pt x="146" y="352"/>
                    <a:pt x="142" y="346"/>
                    <a:pt x="135" y="342"/>
                  </a:cubicBezTo>
                  <a:lnTo>
                    <a:pt x="12" y="270"/>
                  </a:lnTo>
                  <a:cubicBezTo>
                    <a:pt x="-5" y="260"/>
                    <a:pt x="-3" y="236"/>
                    <a:pt x="15" y="228"/>
                  </a:cubicBezTo>
                  <a:lnTo>
                    <a:pt x="147" y="175"/>
                  </a:lnTo>
                  <a:cubicBezTo>
                    <a:pt x="154" y="171"/>
                    <a:pt x="159" y="165"/>
                    <a:pt x="161" y="157"/>
                  </a:cubicBezTo>
                  <a:lnTo>
                    <a:pt x="192" y="18"/>
                  </a:lnTo>
                  <a:cubicBezTo>
                    <a:pt x="195" y="-1"/>
                    <a:pt x="219" y="-6"/>
                    <a:pt x="232" y="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1A5DE3C2-71E3-4B2F-BC0E-919E788416B8}"/>
                </a:ext>
              </a:extLst>
            </p:cNvPr>
            <p:cNvSpPr/>
            <p:nvPr/>
          </p:nvSpPr>
          <p:spPr>
            <a:xfrm>
              <a:off x="3955393" y="3845676"/>
              <a:ext cx="703872" cy="7200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6" h="579">
                  <a:moveTo>
                    <a:pt x="238" y="52"/>
                  </a:moveTo>
                  <a:close/>
                  <a:moveTo>
                    <a:pt x="372" y="126"/>
                  </a:moveTo>
                  <a:close/>
                  <a:moveTo>
                    <a:pt x="60" y="277"/>
                  </a:moveTo>
                  <a:lnTo>
                    <a:pt x="176" y="345"/>
                  </a:lnTo>
                  <a:cubicBezTo>
                    <a:pt x="191" y="354"/>
                    <a:pt x="200" y="369"/>
                    <a:pt x="201" y="386"/>
                  </a:cubicBezTo>
                  <a:lnTo>
                    <a:pt x="211" y="520"/>
                  </a:lnTo>
                  <a:lnTo>
                    <a:pt x="312" y="430"/>
                  </a:lnTo>
                  <a:cubicBezTo>
                    <a:pt x="324" y="419"/>
                    <a:pt x="341" y="415"/>
                    <a:pt x="357" y="418"/>
                  </a:cubicBezTo>
                  <a:lnTo>
                    <a:pt x="488" y="451"/>
                  </a:lnTo>
                  <a:lnTo>
                    <a:pt x="434" y="327"/>
                  </a:lnTo>
                  <a:cubicBezTo>
                    <a:pt x="427" y="312"/>
                    <a:pt x="428" y="295"/>
                    <a:pt x="437" y="280"/>
                  </a:cubicBezTo>
                  <a:lnTo>
                    <a:pt x="508" y="166"/>
                  </a:lnTo>
                  <a:lnTo>
                    <a:pt x="374" y="180"/>
                  </a:lnTo>
                  <a:cubicBezTo>
                    <a:pt x="358" y="181"/>
                    <a:pt x="341" y="175"/>
                    <a:pt x="330" y="162"/>
                  </a:cubicBezTo>
                  <a:lnTo>
                    <a:pt x="243" y="58"/>
                  </a:lnTo>
                  <a:lnTo>
                    <a:pt x="214" y="191"/>
                  </a:lnTo>
                  <a:cubicBezTo>
                    <a:pt x="211" y="207"/>
                    <a:pt x="200" y="220"/>
                    <a:pt x="184" y="227"/>
                  </a:cubicBezTo>
                  <a:close/>
                  <a:moveTo>
                    <a:pt x="208" y="579"/>
                  </a:moveTo>
                  <a:cubicBezTo>
                    <a:pt x="201" y="579"/>
                    <a:pt x="195" y="578"/>
                    <a:pt x="189" y="575"/>
                  </a:cubicBezTo>
                  <a:cubicBezTo>
                    <a:pt x="170" y="568"/>
                    <a:pt x="159" y="551"/>
                    <a:pt x="157" y="532"/>
                  </a:cubicBezTo>
                  <a:lnTo>
                    <a:pt x="146" y="392"/>
                  </a:lnTo>
                  <a:lnTo>
                    <a:pt x="25" y="320"/>
                  </a:lnTo>
                  <a:cubicBezTo>
                    <a:pt x="8" y="310"/>
                    <a:pt x="-1" y="293"/>
                    <a:pt x="0" y="273"/>
                  </a:cubicBezTo>
                  <a:cubicBezTo>
                    <a:pt x="2" y="254"/>
                    <a:pt x="14" y="238"/>
                    <a:pt x="31" y="230"/>
                  </a:cubicBezTo>
                  <a:lnTo>
                    <a:pt x="162" y="177"/>
                  </a:lnTo>
                  <a:lnTo>
                    <a:pt x="192" y="39"/>
                  </a:lnTo>
                  <a:cubicBezTo>
                    <a:pt x="196" y="21"/>
                    <a:pt x="210" y="6"/>
                    <a:pt x="229" y="1"/>
                  </a:cubicBezTo>
                  <a:cubicBezTo>
                    <a:pt x="248" y="-3"/>
                    <a:pt x="267" y="3"/>
                    <a:pt x="280" y="17"/>
                  </a:cubicBezTo>
                  <a:lnTo>
                    <a:pt x="370" y="125"/>
                  </a:lnTo>
                  <a:lnTo>
                    <a:pt x="511" y="111"/>
                  </a:lnTo>
                  <a:cubicBezTo>
                    <a:pt x="530" y="109"/>
                    <a:pt x="548" y="118"/>
                    <a:pt x="559" y="134"/>
                  </a:cubicBezTo>
                  <a:cubicBezTo>
                    <a:pt x="568" y="151"/>
                    <a:pt x="569" y="171"/>
                    <a:pt x="559" y="187"/>
                  </a:cubicBezTo>
                  <a:lnTo>
                    <a:pt x="485" y="307"/>
                  </a:lnTo>
                  <a:lnTo>
                    <a:pt x="541" y="436"/>
                  </a:lnTo>
                  <a:cubicBezTo>
                    <a:pt x="549" y="454"/>
                    <a:pt x="546" y="474"/>
                    <a:pt x="534" y="489"/>
                  </a:cubicBezTo>
                  <a:cubicBezTo>
                    <a:pt x="521" y="504"/>
                    <a:pt x="502" y="510"/>
                    <a:pt x="483" y="505"/>
                  </a:cubicBezTo>
                  <a:lnTo>
                    <a:pt x="346" y="472"/>
                  </a:lnTo>
                  <a:lnTo>
                    <a:pt x="241" y="566"/>
                  </a:lnTo>
                  <a:cubicBezTo>
                    <a:pt x="232" y="574"/>
                    <a:pt x="220" y="579"/>
                    <a:pt x="208" y="57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B7456DED-C1C1-4C48-9C3A-A4AD37540B7E}"/>
                </a:ext>
              </a:extLst>
            </p:cNvPr>
            <p:cNvSpPr/>
            <p:nvPr/>
          </p:nvSpPr>
          <p:spPr>
            <a:xfrm>
              <a:off x="7685294" y="3622679"/>
              <a:ext cx="813502" cy="8346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54" h="671">
                  <a:moveTo>
                    <a:pt x="296" y="10"/>
                  </a:moveTo>
                  <a:lnTo>
                    <a:pt x="414" y="150"/>
                  </a:lnTo>
                  <a:cubicBezTo>
                    <a:pt x="420" y="158"/>
                    <a:pt x="430" y="162"/>
                    <a:pt x="440" y="160"/>
                  </a:cubicBezTo>
                  <a:lnTo>
                    <a:pt x="621" y="143"/>
                  </a:lnTo>
                  <a:cubicBezTo>
                    <a:pt x="646" y="140"/>
                    <a:pt x="662" y="166"/>
                    <a:pt x="649" y="187"/>
                  </a:cubicBezTo>
                  <a:lnTo>
                    <a:pt x="553" y="343"/>
                  </a:lnTo>
                  <a:cubicBezTo>
                    <a:pt x="549" y="351"/>
                    <a:pt x="547" y="361"/>
                    <a:pt x="551" y="370"/>
                  </a:cubicBezTo>
                  <a:lnTo>
                    <a:pt x="625" y="538"/>
                  </a:lnTo>
                  <a:cubicBezTo>
                    <a:pt x="635" y="560"/>
                    <a:pt x="614" y="584"/>
                    <a:pt x="591" y="579"/>
                  </a:cubicBezTo>
                  <a:lnTo>
                    <a:pt x="413" y="535"/>
                  </a:lnTo>
                  <a:cubicBezTo>
                    <a:pt x="403" y="533"/>
                    <a:pt x="394" y="535"/>
                    <a:pt x="386" y="542"/>
                  </a:cubicBezTo>
                  <a:lnTo>
                    <a:pt x="250" y="663"/>
                  </a:lnTo>
                  <a:cubicBezTo>
                    <a:pt x="232" y="680"/>
                    <a:pt x="202" y="668"/>
                    <a:pt x="200" y="643"/>
                  </a:cubicBezTo>
                  <a:lnTo>
                    <a:pt x="187" y="461"/>
                  </a:lnTo>
                  <a:cubicBezTo>
                    <a:pt x="186" y="452"/>
                    <a:pt x="181" y="442"/>
                    <a:pt x="172" y="437"/>
                  </a:cubicBezTo>
                  <a:lnTo>
                    <a:pt x="15" y="346"/>
                  </a:lnTo>
                  <a:cubicBezTo>
                    <a:pt x="-6" y="333"/>
                    <a:pt x="-5" y="302"/>
                    <a:pt x="19" y="292"/>
                  </a:cubicBezTo>
                  <a:lnTo>
                    <a:pt x="188" y="223"/>
                  </a:lnTo>
                  <a:cubicBezTo>
                    <a:pt x="197" y="220"/>
                    <a:pt x="204" y="212"/>
                    <a:pt x="205" y="202"/>
                  </a:cubicBezTo>
                  <a:lnTo>
                    <a:pt x="245" y="23"/>
                  </a:lnTo>
                  <a:cubicBezTo>
                    <a:pt x="249" y="-1"/>
                    <a:pt x="280" y="-8"/>
                    <a:pt x="296" y="1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DE9CCF71-5660-42A5-BA3B-5F117B0D2FD5}"/>
                </a:ext>
              </a:extLst>
            </p:cNvPr>
            <p:cNvSpPr/>
            <p:nvPr/>
          </p:nvSpPr>
          <p:spPr>
            <a:xfrm>
              <a:off x="7651658" y="3589043"/>
              <a:ext cx="880775" cy="9019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8" h="725">
                  <a:moveTo>
                    <a:pt x="300" y="55"/>
                  </a:moveTo>
                  <a:cubicBezTo>
                    <a:pt x="298" y="55"/>
                    <a:pt x="298" y="56"/>
                    <a:pt x="298" y="56"/>
                  </a:cubicBezTo>
                  <a:lnTo>
                    <a:pt x="259" y="235"/>
                  </a:lnTo>
                  <a:cubicBezTo>
                    <a:pt x="255" y="254"/>
                    <a:pt x="242" y="268"/>
                    <a:pt x="225" y="275"/>
                  </a:cubicBezTo>
                  <a:lnTo>
                    <a:pt x="56" y="345"/>
                  </a:lnTo>
                  <a:cubicBezTo>
                    <a:pt x="55" y="345"/>
                    <a:pt x="54" y="345"/>
                    <a:pt x="54" y="347"/>
                  </a:cubicBezTo>
                  <a:cubicBezTo>
                    <a:pt x="54" y="348"/>
                    <a:pt x="55" y="349"/>
                    <a:pt x="56" y="349"/>
                  </a:cubicBezTo>
                  <a:lnTo>
                    <a:pt x="213" y="441"/>
                  </a:lnTo>
                  <a:cubicBezTo>
                    <a:pt x="229" y="450"/>
                    <a:pt x="240" y="467"/>
                    <a:pt x="241" y="486"/>
                  </a:cubicBezTo>
                  <a:lnTo>
                    <a:pt x="255" y="668"/>
                  </a:lnTo>
                  <a:cubicBezTo>
                    <a:pt x="255" y="669"/>
                    <a:pt x="255" y="670"/>
                    <a:pt x="256" y="670"/>
                  </a:cubicBezTo>
                  <a:cubicBezTo>
                    <a:pt x="257" y="671"/>
                    <a:pt x="259" y="670"/>
                    <a:pt x="259" y="670"/>
                  </a:cubicBezTo>
                  <a:lnTo>
                    <a:pt x="395" y="548"/>
                  </a:lnTo>
                  <a:cubicBezTo>
                    <a:pt x="409" y="536"/>
                    <a:pt x="429" y="531"/>
                    <a:pt x="446" y="535"/>
                  </a:cubicBezTo>
                  <a:lnTo>
                    <a:pt x="624" y="579"/>
                  </a:lnTo>
                  <a:cubicBezTo>
                    <a:pt x="624" y="579"/>
                    <a:pt x="626" y="579"/>
                    <a:pt x="627" y="578"/>
                  </a:cubicBezTo>
                  <a:cubicBezTo>
                    <a:pt x="628" y="577"/>
                    <a:pt x="628" y="576"/>
                    <a:pt x="627" y="576"/>
                  </a:cubicBezTo>
                  <a:lnTo>
                    <a:pt x="554" y="408"/>
                  </a:lnTo>
                  <a:cubicBezTo>
                    <a:pt x="546" y="391"/>
                    <a:pt x="547" y="371"/>
                    <a:pt x="557" y="356"/>
                  </a:cubicBezTo>
                  <a:lnTo>
                    <a:pt x="653" y="200"/>
                  </a:lnTo>
                  <a:cubicBezTo>
                    <a:pt x="654" y="199"/>
                    <a:pt x="654" y="199"/>
                    <a:pt x="653" y="198"/>
                  </a:cubicBezTo>
                  <a:cubicBezTo>
                    <a:pt x="653" y="197"/>
                    <a:pt x="651" y="197"/>
                    <a:pt x="651" y="197"/>
                  </a:cubicBezTo>
                  <a:lnTo>
                    <a:pt x="469" y="215"/>
                  </a:lnTo>
                  <a:cubicBezTo>
                    <a:pt x="451" y="217"/>
                    <a:pt x="432" y="209"/>
                    <a:pt x="420" y="195"/>
                  </a:cubicBezTo>
                  <a:lnTo>
                    <a:pt x="302" y="55"/>
                  </a:lnTo>
                  <a:close/>
                  <a:moveTo>
                    <a:pt x="257" y="725"/>
                  </a:moveTo>
                  <a:cubicBezTo>
                    <a:pt x="250" y="725"/>
                    <a:pt x="243" y="724"/>
                    <a:pt x="236" y="721"/>
                  </a:cubicBezTo>
                  <a:cubicBezTo>
                    <a:pt x="216" y="713"/>
                    <a:pt x="202" y="694"/>
                    <a:pt x="200" y="672"/>
                  </a:cubicBezTo>
                  <a:lnTo>
                    <a:pt x="187" y="490"/>
                  </a:lnTo>
                  <a:cubicBezTo>
                    <a:pt x="187" y="490"/>
                    <a:pt x="187" y="488"/>
                    <a:pt x="186" y="488"/>
                  </a:cubicBezTo>
                  <a:lnTo>
                    <a:pt x="28" y="396"/>
                  </a:lnTo>
                  <a:cubicBezTo>
                    <a:pt x="9" y="385"/>
                    <a:pt x="-1" y="365"/>
                    <a:pt x="0" y="343"/>
                  </a:cubicBezTo>
                  <a:cubicBezTo>
                    <a:pt x="2" y="321"/>
                    <a:pt x="15" y="302"/>
                    <a:pt x="35" y="294"/>
                  </a:cubicBezTo>
                  <a:lnTo>
                    <a:pt x="204" y="225"/>
                  </a:lnTo>
                  <a:cubicBezTo>
                    <a:pt x="205" y="225"/>
                    <a:pt x="205" y="224"/>
                    <a:pt x="205" y="223"/>
                  </a:cubicBezTo>
                  <a:lnTo>
                    <a:pt x="245" y="45"/>
                  </a:lnTo>
                  <a:cubicBezTo>
                    <a:pt x="250" y="24"/>
                    <a:pt x="265" y="7"/>
                    <a:pt x="287" y="2"/>
                  </a:cubicBezTo>
                  <a:cubicBezTo>
                    <a:pt x="308" y="-3"/>
                    <a:pt x="330" y="3"/>
                    <a:pt x="344" y="20"/>
                  </a:cubicBezTo>
                  <a:lnTo>
                    <a:pt x="462" y="160"/>
                  </a:lnTo>
                  <a:lnTo>
                    <a:pt x="463" y="160"/>
                  </a:lnTo>
                  <a:lnTo>
                    <a:pt x="646" y="142"/>
                  </a:lnTo>
                  <a:cubicBezTo>
                    <a:pt x="667" y="140"/>
                    <a:pt x="688" y="150"/>
                    <a:pt x="700" y="169"/>
                  </a:cubicBezTo>
                  <a:cubicBezTo>
                    <a:pt x="711" y="187"/>
                    <a:pt x="711" y="210"/>
                    <a:pt x="700" y="229"/>
                  </a:cubicBezTo>
                  <a:lnTo>
                    <a:pt x="604" y="384"/>
                  </a:lnTo>
                  <a:cubicBezTo>
                    <a:pt x="603" y="385"/>
                    <a:pt x="603" y="386"/>
                    <a:pt x="604" y="387"/>
                  </a:cubicBezTo>
                  <a:lnTo>
                    <a:pt x="677" y="554"/>
                  </a:lnTo>
                  <a:cubicBezTo>
                    <a:pt x="686" y="574"/>
                    <a:pt x="682" y="596"/>
                    <a:pt x="669" y="613"/>
                  </a:cubicBezTo>
                  <a:cubicBezTo>
                    <a:pt x="654" y="630"/>
                    <a:pt x="632" y="637"/>
                    <a:pt x="611" y="632"/>
                  </a:cubicBezTo>
                  <a:lnTo>
                    <a:pt x="434" y="589"/>
                  </a:lnTo>
                  <a:cubicBezTo>
                    <a:pt x="433" y="589"/>
                    <a:pt x="432" y="589"/>
                    <a:pt x="431" y="589"/>
                  </a:cubicBezTo>
                  <a:lnTo>
                    <a:pt x="295" y="710"/>
                  </a:lnTo>
                  <a:cubicBezTo>
                    <a:pt x="284" y="720"/>
                    <a:pt x="271" y="725"/>
                    <a:pt x="257" y="72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A5A7AA6D-8935-45A5-8509-B1DB1A0A0541}"/>
                </a:ext>
              </a:extLst>
            </p:cNvPr>
            <p:cNvSpPr/>
            <p:nvPr/>
          </p:nvSpPr>
          <p:spPr>
            <a:xfrm>
              <a:off x="3420949" y="6349717"/>
              <a:ext cx="702627" cy="7213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5" h="580">
                  <a:moveTo>
                    <a:pt x="255" y="9"/>
                  </a:moveTo>
                  <a:lnTo>
                    <a:pt x="358" y="130"/>
                  </a:lnTo>
                  <a:cubicBezTo>
                    <a:pt x="363" y="136"/>
                    <a:pt x="372" y="140"/>
                    <a:pt x="380" y="139"/>
                  </a:cubicBezTo>
                  <a:lnTo>
                    <a:pt x="537" y="123"/>
                  </a:lnTo>
                  <a:cubicBezTo>
                    <a:pt x="558" y="121"/>
                    <a:pt x="573" y="144"/>
                    <a:pt x="561" y="162"/>
                  </a:cubicBezTo>
                  <a:lnTo>
                    <a:pt x="478" y="296"/>
                  </a:lnTo>
                  <a:cubicBezTo>
                    <a:pt x="474" y="303"/>
                    <a:pt x="473" y="313"/>
                    <a:pt x="477" y="320"/>
                  </a:cubicBezTo>
                  <a:lnTo>
                    <a:pt x="540" y="465"/>
                  </a:lnTo>
                  <a:cubicBezTo>
                    <a:pt x="548" y="485"/>
                    <a:pt x="531" y="505"/>
                    <a:pt x="511" y="500"/>
                  </a:cubicBezTo>
                  <a:lnTo>
                    <a:pt x="357" y="463"/>
                  </a:lnTo>
                  <a:cubicBezTo>
                    <a:pt x="349" y="461"/>
                    <a:pt x="341" y="463"/>
                    <a:pt x="334" y="469"/>
                  </a:cubicBezTo>
                  <a:lnTo>
                    <a:pt x="216" y="573"/>
                  </a:lnTo>
                  <a:cubicBezTo>
                    <a:pt x="201" y="587"/>
                    <a:pt x="175" y="577"/>
                    <a:pt x="174" y="556"/>
                  </a:cubicBezTo>
                  <a:lnTo>
                    <a:pt x="162" y="399"/>
                  </a:lnTo>
                  <a:cubicBezTo>
                    <a:pt x="161" y="390"/>
                    <a:pt x="156" y="382"/>
                    <a:pt x="149" y="378"/>
                  </a:cubicBezTo>
                  <a:lnTo>
                    <a:pt x="13" y="298"/>
                  </a:lnTo>
                  <a:cubicBezTo>
                    <a:pt x="-5" y="288"/>
                    <a:pt x="-4" y="261"/>
                    <a:pt x="16" y="253"/>
                  </a:cubicBezTo>
                  <a:lnTo>
                    <a:pt x="162" y="193"/>
                  </a:lnTo>
                  <a:cubicBezTo>
                    <a:pt x="170" y="190"/>
                    <a:pt x="175" y="183"/>
                    <a:pt x="177" y="175"/>
                  </a:cubicBezTo>
                  <a:lnTo>
                    <a:pt x="211" y="20"/>
                  </a:lnTo>
                  <a:cubicBezTo>
                    <a:pt x="216" y="-1"/>
                    <a:pt x="242" y="-7"/>
                    <a:pt x="255" y="9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88E40417-BA44-43BD-9EF5-1B2847F9E110}"/>
                </a:ext>
              </a:extLst>
            </p:cNvPr>
            <p:cNvSpPr/>
            <p:nvPr/>
          </p:nvSpPr>
          <p:spPr>
            <a:xfrm>
              <a:off x="3387312" y="6316081"/>
              <a:ext cx="771145" cy="7898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0" h="635">
                  <a:moveTo>
                    <a:pt x="282" y="37"/>
                  </a:moveTo>
                  <a:lnTo>
                    <a:pt x="262" y="55"/>
                  </a:lnTo>
                  <a:close/>
                  <a:moveTo>
                    <a:pt x="406" y="140"/>
                  </a:moveTo>
                  <a:close/>
                  <a:moveTo>
                    <a:pt x="56" y="305"/>
                  </a:moveTo>
                  <a:lnTo>
                    <a:pt x="190" y="383"/>
                  </a:lnTo>
                  <a:cubicBezTo>
                    <a:pt x="205" y="392"/>
                    <a:pt x="215" y="407"/>
                    <a:pt x="216" y="424"/>
                  </a:cubicBezTo>
                  <a:lnTo>
                    <a:pt x="228" y="579"/>
                  </a:lnTo>
                  <a:lnTo>
                    <a:pt x="343" y="476"/>
                  </a:lnTo>
                  <a:cubicBezTo>
                    <a:pt x="356" y="464"/>
                    <a:pt x="374" y="460"/>
                    <a:pt x="391" y="464"/>
                  </a:cubicBezTo>
                  <a:lnTo>
                    <a:pt x="541" y="501"/>
                  </a:lnTo>
                  <a:lnTo>
                    <a:pt x="479" y="359"/>
                  </a:lnTo>
                  <a:cubicBezTo>
                    <a:pt x="471" y="343"/>
                    <a:pt x="473" y="325"/>
                    <a:pt x="482" y="310"/>
                  </a:cubicBezTo>
                  <a:lnTo>
                    <a:pt x="564" y="179"/>
                  </a:lnTo>
                  <a:lnTo>
                    <a:pt x="410" y="194"/>
                  </a:lnTo>
                  <a:cubicBezTo>
                    <a:pt x="392" y="196"/>
                    <a:pt x="376" y="189"/>
                    <a:pt x="364" y="175"/>
                  </a:cubicBezTo>
                  <a:lnTo>
                    <a:pt x="264" y="58"/>
                  </a:lnTo>
                  <a:lnTo>
                    <a:pt x="231" y="209"/>
                  </a:lnTo>
                  <a:cubicBezTo>
                    <a:pt x="228" y="226"/>
                    <a:pt x="215" y="240"/>
                    <a:pt x="199" y="246"/>
                  </a:cubicBezTo>
                  <a:close/>
                  <a:moveTo>
                    <a:pt x="226" y="635"/>
                  </a:moveTo>
                  <a:cubicBezTo>
                    <a:pt x="220" y="635"/>
                    <a:pt x="213" y="634"/>
                    <a:pt x="206" y="631"/>
                  </a:cubicBezTo>
                  <a:cubicBezTo>
                    <a:pt x="187" y="624"/>
                    <a:pt x="175" y="606"/>
                    <a:pt x="173" y="586"/>
                  </a:cubicBezTo>
                  <a:lnTo>
                    <a:pt x="161" y="429"/>
                  </a:lnTo>
                  <a:lnTo>
                    <a:pt x="26" y="350"/>
                  </a:lnTo>
                  <a:cubicBezTo>
                    <a:pt x="9" y="340"/>
                    <a:pt x="-1" y="321"/>
                    <a:pt x="0" y="301"/>
                  </a:cubicBezTo>
                  <a:cubicBezTo>
                    <a:pt x="1" y="281"/>
                    <a:pt x="14" y="263"/>
                    <a:pt x="33" y="256"/>
                  </a:cubicBezTo>
                  <a:lnTo>
                    <a:pt x="178" y="196"/>
                  </a:lnTo>
                  <a:lnTo>
                    <a:pt x="212" y="43"/>
                  </a:lnTo>
                  <a:cubicBezTo>
                    <a:pt x="216" y="23"/>
                    <a:pt x="230" y="7"/>
                    <a:pt x="251" y="2"/>
                  </a:cubicBezTo>
                  <a:cubicBezTo>
                    <a:pt x="270" y="-3"/>
                    <a:pt x="291" y="4"/>
                    <a:pt x="303" y="20"/>
                  </a:cubicBezTo>
                  <a:lnTo>
                    <a:pt x="405" y="140"/>
                  </a:lnTo>
                  <a:lnTo>
                    <a:pt x="561" y="124"/>
                  </a:lnTo>
                  <a:cubicBezTo>
                    <a:pt x="582" y="122"/>
                    <a:pt x="601" y="131"/>
                    <a:pt x="612" y="149"/>
                  </a:cubicBezTo>
                  <a:cubicBezTo>
                    <a:pt x="622" y="166"/>
                    <a:pt x="623" y="187"/>
                    <a:pt x="612" y="204"/>
                  </a:cubicBezTo>
                  <a:lnTo>
                    <a:pt x="529" y="338"/>
                  </a:lnTo>
                  <a:lnTo>
                    <a:pt x="592" y="482"/>
                  </a:lnTo>
                  <a:cubicBezTo>
                    <a:pt x="600" y="500"/>
                    <a:pt x="597" y="522"/>
                    <a:pt x="584" y="537"/>
                  </a:cubicBezTo>
                  <a:cubicBezTo>
                    <a:pt x="571" y="553"/>
                    <a:pt x="551" y="560"/>
                    <a:pt x="531" y="555"/>
                  </a:cubicBezTo>
                  <a:lnTo>
                    <a:pt x="379" y="517"/>
                  </a:lnTo>
                  <a:lnTo>
                    <a:pt x="261" y="622"/>
                  </a:lnTo>
                  <a:cubicBezTo>
                    <a:pt x="251" y="630"/>
                    <a:pt x="239" y="635"/>
                    <a:pt x="226" y="63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DF7D7D5-E9D9-4566-98CC-A46C6F5E7666}"/>
                </a:ext>
              </a:extLst>
            </p:cNvPr>
            <p:cNvSpPr/>
            <p:nvPr/>
          </p:nvSpPr>
          <p:spPr>
            <a:xfrm>
              <a:off x="9169032" y="6937731"/>
              <a:ext cx="670236" cy="6876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9" h="553">
                  <a:moveTo>
                    <a:pt x="244" y="8"/>
                  </a:moveTo>
                  <a:lnTo>
                    <a:pt x="341" y="123"/>
                  </a:lnTo>
                  <a:cubicBezTo>
                    <a:pt x="346" y="129"/>
                    <a:pt x="354" y="133"/>
                    <a:pt x="362" y="132"/>
                  </a:cubicBezTo>
                  <a:lnTo>
                    <a:pt x="512" y="117"/>
                  </a:lnTo>
                  <a:cubicBezTo>
                    <a:pt x="532" y="115"/>
                    <a:pt x="546" y="137"/>
                    <a:pt x="535" y="154"/>
                  </a:cubicBezTo>
                  <a:lnTo>
                    <a:pt x="456" y="282"/>
                  </a:lnTo>
                  <a:cubicBezTo>
                    <a:pt x="452" y="289"/>
                    <a:pt x="451" y="297"/>
                    <a:pt x="454" y="305"/>
                  </a:cubicBezTo>
                  <a:lnTo>
                    <a:pt x="515" y="443"/>
                  </a:lnTo>
                  <a:cubicBezTo>
                    <a:pt x="523" y="461"/>
                    <a:pt x="506" y="481"/>
                    <a:pt x="487" y="477"/>
                  </a:cubicBezTo>
                  <a:lnTo>
                    <a:pt x="340" y="440"/>
                  </a:lnTo>
                  <a:cubicBezTo>
                    <a:pt x="333" y="439"/>
                    <a:pt x="324" y="441"/>
                    <a:pt x="318" y="446"/>
                  </a:cubicBezTo>
                  <a:lnTo>
                    <a:pt x="206" y="546"/>
                  </a:lnTo>
                  <a:cubicBezTo>
                    <a:pt x="191" y="560"/>
                    <a:pt x="167" y="550"/>
                    <a:pt x="165" y="530"/>
                  </a:cubicBezTo>
                  <a:lnTo>
                    <a:pt x="154" y="380"/>
                  </a:lnTo>
                  <a:cubicBezTo>
                    <a:pt x="153" y="372"/>
                    <a:pt x="149" y="365"/>
                    <a:pt x="142" y="360"/>
                  </a:cubicBezTo>
                  <a:lnTo>
                    <a:pt x="12" y="285"/>
                  </a:lnTo>
                  <a:cubicBezTo>
                    <a:pt x="-6" y="274"/>
                    <a:pt x="-4" y="249"/>
                    <a:pt x="15" y="241"/>
                  </a:cubicBezTo>
                  <a:lnTo>
                    <a:pt x="155" y="184"/>
                  </a:lnTo>
                  <a:cubicBezTo>
                    <a:pt x="162" y="181"/>
                    <a:pt x="167" y="174"/>
                    <a:pt x="169" y="166"/>
                  </a:cubicBezTo>
                  <a:lnTo>
                    <a:pt x="201" y="19"/>
                  </a:lnTo>
                  <a:cubicBezTo>
                    <a:pt x="205" y="-1"/>
                    <a:pt x="230" y="-7"/>
                    <a:pt x="244" y="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547D251C-A192-4C0A-AEAA-BBAAFA665985}"/>
                </a:ext>
              </a:extLst>
            </p:cNvPr>
            <p:cNvSpPr/>
            <p:nvPr/>
          </p:nvSpPr>
          <p:spPr>
            <a:xfrm>
              <a:off x="9135396" y="6904094"/>
              <a:ext cx="738755" cy="7561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4" h="608">
                  <a:moveTo>
                    <a:pt x="390" y="134"/>
                  </a:moveTo>
                  <a:close/>
                  <a:moveTo>
                    <a:pt x="58" y="292"/>
                  </a:moveTo>
                  <a:lnTo>
                    <a:pt x="184" y="365"/>
                  </a:lnTo>
                  <a:cubicBezTo>
                    <a:pt x="198" y="374"/>
                    <a:pt x="208" y="389"/>
                    <a:pt x="209" y="405"/>
                  </a:cubicBezTo>
                  <a:lnTo>
                    <a:pt x="220" y="551"/>
                  </a:lnTo>
                  <a:lnTo>
                    <a:pt x="328" y="454"/>
                  </a:lnTo>
                  <a:cubicBezTo>
                    <a:pt x="341" y="443"/>
                    <a:pt x="358" y="439"/>
                    <a:pt x="375" y="442"/>
                  </a:cubicBezTo>
                  <a:lnTo>
                    <a:pt x="516" y="477"/>
                  </a:lnTo>
                  <a:lnTo>
                    <a:pt x="458" y="344"/>
                  </a:lnTo>
                  <a:cubicBezTo>
                    <a:pt x="450" y="329"/>
                    <a:pt x="452" y="311"/>
                    <a:pt x="461" y="296"/>
                  </a:cubicBezTo>
                  <a:lnTo>
                    <a:pt x="537" y="173"/>
                  </a:lnTo>
                  <a:lnTo>
                    <a:pt x="393" y="187"/>
                  </a:lnTo>
                  <a:cubicBezTo>
                    <a:pt x="376" y="189"/>
                    <a:pt x="359" y="182"/>
                    <a:pt x="348" y="169"/>
                  </a:cubicBezTo>
                  <a:lnTo>
                    <a:pt x="255" y="58"/>
                  </a:lnTo>
                  <a:lnTo>
                    <a:pt x="224" y="200"/>
                  </a:lnTo>
                  <a:cubicBezTo>
                    <a:pt x="220" y="217"/>
                    <a:pt x="208" y="231"/>
                    <a:pt x="192" y="237"/>
                  </a:cubicBezTo>
                  <a:close/>
                  <a:moveTo>
                    <a:pt x="218" y="608"/>
                  </a:moveTo>
                  <a:cubicBezTo>
                    <a:pt x="211" y="608"/>
                    <a:pt x="205" y="607"/>
                    <a:pt x="198" y="604"/>
                  </a:cubicBezTo>
                  <a:cubicBezTo>
                    <a:pt x="179" y="597"/>
                    <a:pt x="167" y="580"/>
                    <a:pt x="166" y="560"/>
                  </a:cubicBezTo>
                  <a:lnTo>
                    <a:pt x="155" y="411"/>
                  </a:lnTo>
                  <a:lnTo>
                    <a:pt x="26" y="336"/>
                  </a:lnTo>
                  <a:cubicBezTo>
                    <a:pt x="9" y="326"/>
                    <a:pt x="-1" y="308"/>
                    <a:pt x="0" y="288"/>
                  </a:cubicBezTo>
                  <a:cubicBezTo>
                    <a:pt x="2" y="268"/>
                    <a:pt x="14" y="251"/>
                    <a:pt x="33" y="243"/>
                  </a:cubicBezTo>
                  <a:lnTo>
                    <a:pt x="171" y="187"/>
                  </a:lnTo>
                  <a:lnTo>
                    <a:pt x="203" y="41"/>
                  </a:lnTo>
                  <a:cubicBezTo>
                    <a:pt x="207" y="22"/>
                    <a:pt x="221" y="7"/>
                    <a:pt x="241" y="2"/>
                  </a:cubicBezTo>
                  <a:cubicBezTo>
                    <a:pt x="260" y="-3"/>
                    <a:pt x="280" y="4"/>
                    <a:pt x="293" y="19"/>
                  </a:cubicBezTo>
                  <a:lnTo>
                    <a:pt x="389" y="133"/>
                  </a:lnTo>
                  <a:lnTo>
                    <a:pt x="537" y="118"/>
                  </a:lnTo>
                  <a:cubicBezTo>
                    <a:pt x="557" y="116"/>
                    <a:pt x="576" y="125"/>
                    <a:pt x="586" y="142"/>
                  </a:cubicBezTo>
                  <a:cubicBezTo>
                    <a:pt x="597" y="159"/>
                    <a:pt x="597" y="180"/>
                    <a:pt x="586" y="196"/>
                  </a:cubicBezTo>
                  <a:lnTo>
                    <a:pt x="508" y="324"/>
                  </a:lnTo>
                  <a:lnTo>
                    <a:pt x="568" y="460"/>
                  </a:lnTo>
                  <a:cubicBezTo>
                    <a:pt x="576" y="478"/>
                    <a:pt x="573" y="499"/>
                    <a:pt x="560" y="514"/>
                  </a:cubicBezTo>
                  <a:cubicBezTo>
                    <a:pt x="547" y="529"/>
                    <a:pt x="528" y="536"/>
                    <a:pt x="508" y="531"/>
                  </a:cubicBezTo>
                  <a:lnTo>
                    <a:pt x="363" y="496"/>
                  </a:lnTo>
                  <a:lnTo>
                    <a:pt x="252" y="594"/>
                  </a:lnTo>
                  <a:cubicBezTo>
                    <a:pt x="242" y="604"/>
                    <a:pt x="230" y="608"/>
                    <a:pt x="218" y="60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86AB5C28-8987-4B55-9FE6-5CDC38EBAD24}"/>
              </a:ext>
            </a:extLst>
          </p:cNvPr>
          <p:cNvSpPr/>
          <p:nvPr/>
        </p:nvSpPr>
        <p:spPr>
          <a:xfrm>
            <a:off x="13846980" y="10448371"/>
            <a:ext cx="2277307" cy="227730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829" h="1829">
                <a:moveTo>
                  <a:pt x="1829" y="914"/>
                </a:moveTo>
                <a:cubicBezTo>
                  <a:pt x="1829" y="1419"/>
                  <a:pt x="1420" y="1829"/>
                  <a:pt x="915" y="1829"/>
                </a:cubicBezTo>
                <a:cubicBezTo>
                  <a:pt x="410" y="1829"/>
                  <a:pt x="0" y="1419"/>
                  <a:pt x="0" y="914"/>
                </a:cubicBezTo>
                <a:cubicBezTo>
                  <a:pt x="0" y="409"/>
                  <a:pt x="410" y="0"/>
                  <a:pt x="915" y="0"/>
                </a:cubicBezTo>
                <a:cubicBezTo>
                  <a:pt x="1420" y="0"/>
                  <a:pt x="1829" y="409"/>
                  <a:pt x="1829" y="914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194" name="Freeform: Shape 193">
            <a:extLst>
              <a:ext uri="{FF2B5EF4-FFF2-40B4-BE49-F238E27FC236}">
                <a16:creationId xmlns:a16="http://schemas.microsoft.com/office/drawing/2014/main" id="{985C03D4-9D43-41EE-A015-54A8E7AD1841}"/>
              </a:ext>
            </a:extLst>
          </p:cNvPr>
          <p:cNvSpPr/>
          <p:nvPr/>
        </p:nvSpPr>
        <p:spPr>
          <a:xfrm>
            <a:off x="14036340" y="10636486"/>
            <a:ext cx="1898587" cy="18998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525" h="1526">
                <a:moveTo>
                  <a:pt x="1525" y="763"/>
                </a:moveTo>
                <a:cubicBezTo>
                  <a:pt x="1525" y="1184"/>
                  <a:pt x="1184" y="1526"/>
                  <a:pt x="763" y="1526"/>
                </a:cubicBezTo>
                <a:cubicBezTo>
                  <a:pt x="342" y="1526"/>
                  <a:pt x="0" y="1184"/>
                  <a:pt x="0" y="763"/>
                </a:cubicBezTo>
                <a:cubicBezTo>
                  <a:pt x="0" y="342"/>
                  <a:pt x="342" y="0"/>
                  <a:pt x="763" y="0"/>
                </a:cubicBezTo>
                <a:cubicBezTo>
                  <a:pt x="1184" y="0"/>
                  <a:pt x="1525" y="342"/>
                  <a:pt x="1525" y="763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364" name="Freeform: Shape 363">
            <a:extLst>
              <a:ext uri="{FF2B5EF4-FFF2-40B4-BE49-F238E27FC236}">
                <a16:creationId xmlns:a16="http://schemas.microsoft.com/office/drawing/2014/main" id="{897B57A4-8CD9-47FA-BDDA-376120EC0746}"/>
              </a:ext>
            </a:extLst>
          </p:cNvPr>
          <p:cNvSpPr/>
          <p:nvPr/>
        </p:nvSpPr>
        <p:spPr>
          <a:xfrm>
            <a:off x="14349034" y="11101166"/>
            <a:ext cx="1273199" cy="970472"/>
          </a:xfrm>
          <a:custGeom>
            <a:avLst/>
            <a:gdLst>
              <a:gd name="connsiteX0" fmla="*/ 64718 w 1273199"/>
              <a:gd name="connsiteY0" fmla="*/ 877157 h 970472"/>
              <a:gd name="connsiteX1" fmla="*/ 36093 w 1273199"/>
              <a:gd name="connsiteY1" fmla="*/ 905774 h 970472"/>
              <a:gd name="connsiteX2" fmla="*/ 64718 w 1273199"/>
              <a:gd name="connsiteY2" fmla="*/ 935635 h 970472"/>
              <a:gd name="connsiteX3" fmla="*/ 270072 w 1273199"/>
              <a:gd name="connsiteY3" fmla="*/ 935635 h 970472"/>
              <a:gd name="connsiteX4" fmla="*/ 268828 w 1273199"/>
              <a:gd name="connsiteY4" fmla="*/ 933146 h 970472"/>
              <a:gd name="connsiteX5" fmla="*/ 267583 w 1273199"/>
              <a:gd name="connsiteY5" fmla="*/ 928169 h 970472"/>
              <a:gd name="connsiteX6" fmla="*/ 266339 w 1273199"/>
              <a:gd name="connsiteY6" fmla="*/ 919460 h 970472"/>
              <a:gd name="connsiteX7" fmla="*/ 266339 w 1273199"/>
              <a:gd name="connsiteY7" fmla="*/ 877157 h 970472"/>
              <a:gd name="connsiteX8" fmla="*/ 64718 w 1273199"/>
              <a:gd name="connsiteY8" fmla="*/ 783843 h 970472"/>
              <a:gd name="connsiteX9" fmla="*/ 36093 w 1273199"/>
              <a:gd name="connsiteY9" fmla="*/ 812459 h 970472"/>
              <a:gd name="connsiteX10" fmla="*/ 64718 w 1273199"/>
              <a:gd name="connsiteY10" fmla="*/ 842320 h 970472"/>
              <a:gd name="connsiteX11" fmla="*/ 266339 w 1273199"/>
              <a:gd name="connsiteY11" fmla="*/ 842320 h 970472"/>
              <a:gd name="connsiteX12" fmla="*/ 266339 w 1273199"/>
              <a:gd name="connsiteY12" fmla="*/ 783843 h 970472"/>
              <a:gd name="connsiteX13" fmla="*/ 582570 w 1273199"/>
              <a:gd name="connsiteY13" fmla="*/ 747075 h 970472"/>
              <a:gd name="connsiteX14" fmla="*/ 564040 w 1273199"/>
              <a:gd name="connsiteY14" fmla="*/ 766781 h 970472"/>
              <a:gd name="connsiteX15" fmla="*/ 582570 w 1273199"/>
              <a:gd name="connsiteY15" fmla="*/ 785256 h 970472"/>
              <a:gd name="connsiteX16" fmla="*/ 620865 w 1273199"/>
              <a:gd name="connsiteY16" fmla="*/ 785256 h 970472"/>
              <a:gd name="connsiteX17" fmla="*/ 640630 w 1273199"/>
              <a:gd name="connsiteY17" fmla="*/ 766781 h 970472"/>
              <a:gd name="connsiteX18" fmla="*/ 620865 w 1273199"/>
              <a:gd name="connsiteY18" fmla="*/ 747075 h 970472"/>
              <a:gd name="connsiteX19" fmla="*/ 396939 w 1273199"/>
              <a:gd name="connsiteY19" fmla="*/ 747075 h 970472"/>
              <a:gd name="connsiteX20" fmla="*/ 377177 w 1273199"/>
              <a:gd name="connsiteY20" fmla="*/ 766781 h 970472"/>
              <a:gd name="connsiteX21" fmla="*/ 396939 w 1273199"/>
              <a:gd name="connsiteY21" fmla="*/ 785256 h 970472"/>
              <a:gd name="connsiteX22" fmla="*/ 433994 w 1273199"/>
              <a:gd name="connsiteY22" fmla="*/ 785256 h 970472"/>
              <a:gd name="connsiteX23" fmla="*/ 452521 w 1273199"/>
              <a:gd name="connsiteY23" fmla="*/ 766781 h 970472"/>
              <a:gd name="connsiteX24" fmla="*/ 433994 w 1273199"/>
              <a:gd name="connsiteY24" fmla="*/ 747075 h 970472"/>
              <a:gd name="connsiteX25" fmla="*/ 582570 w 1273199"/>
              <a:gd name="connsiteY25" fmla="*/ 712589 h 970472"/>
              <a:gd name="connsiteX26" fmla="*/ 620865 w 1273199"/>
              <a:gd name="connsiteY26" fmla="*/ 712589 h 970472"/>
              <a:gd name="connsiteX27" fmla="*/ 675219 w 1273199"/>
              <a:gd name="connsiteY27" fmla="*/ 766781 h 970472"/>
              <a:gd name="connsiteX28" fmla="*/ 620865 w 1273199"/>
              <a:gd name="connsiteY28" fmla="*/ 820973 h 970472"/>
              <a:gd name="connsiteX29" fmla="*/ 582570 w 1273199"/>
              <a:gd name="connsiteY29" fmla="*/ 820973 h 970472"/>
              <a:gd name="connsiteX30" fmla="*/ 528216 w 1273199"/>
              <a:gd name="connsiteY30" fmla="*/ 766781 h 970472"/>
              <a:gd name="connsiteX31" fmla="*/ 582570 w 1273199"/>
              <a:gd name="connsiteY31" fmla="*/ 712589 h 970472"/>
              <a:gd name="connsiteX32" fmla="*/ 396939 w 1273199"/>
              <a:gd name="connsiteY32" fmla="*/ 712589 h 970472"/>
              <a:gd name="connsiteX33" fmla="*/ 433994 w 1273199"/>
              <a:gd name="connsiteY33" fmla="*/ 712589 h 970472"/>
              <a:gd name="connsiteX34" fmla="*/ 487105 w 1273199"/>
              <a:gd name="connsiteY34" fmla="*/ 766781 h 970472"/>
              <a:gd name="connsiteX35" fmla="*/ 433994 w 1273199"/>
              <a:gd name="connsiteY35" fmla="*/ 820973 h 970472"/>
              <a:gd name="connsiteX36" fmla="*/ 396939 w 1273199"/>
              <a:gd name="connsiteY36" fmla="*/ 820973 h 970472"/>
              <a:gd name="connsiteX37" fmla="*/ 342593 w 1273199"/>
              <a:gd name="connsiteY37" fmla="*/ 766781 h 970472"/>
              <a:gd name="connsiteX38" fmla="*/ 396939 w 1273199"/>
              <a:gd name="connsiteY38" fmla="*/ 712589 h 970472"/>
              <a:gd name="connsiteX39" fmla="*/ 937164 w 1273199"/>
              <a:gd name="connsiteY39" fmla="*/ 697993 h 970472"/>
              <a:gd name="connsiteX40" fmla="*/ 937164 w 1273199"/>
              <a:gd name="connsiteY40" fmla="*/ 872181 h 970472"/>
              <a:gd name="connsiteX41" fmla="*/ 1008105 w 1273199"/>
              <a:gd name="connsiteY41" fmla="*/ 783843 h 970472"/>
              <a:gd name="connsiteX42" fmla="*/ 937164 w 1273199"/>
              <a:gd name="connsiteY42" fmla="*/ 697993 h 970472"/>
              <a:gd name="connsiteX43" fmla="*/ 1005616 w 1273199"/>
              <a:gd name="connsiteY43" fmla="*/ 695505 h 970472"/>
              <a:gd name="connsiteX44" fmla="*/ 1042953 w 1273199"/>
              <a:gd name="connsiteY44" fmla="*/ 783843 h 970472"/>
              <a:gd name="connsiteX45" fmla="*/ 1005616 w 1273199"/>
              <a:gd name="connsiteY45" fmla="*/ 873425 h 970472"/>
              <a:gd name="connsiteX46" fmla="*/ 1142519 w 1273199"/>
              <a:gd name="connsiteY46" fmla="*/ 873425 h 970472"/>
              <a:gd name="connsiteX47" fmla="*/ 1184834 w 1273199"/>
              <a:gd name="connsiteY47" fmla="*/ 829878 h 970472"/>
              <a:gd name="connsiteX48" fmla="*/ 1184834 w 1273199"/>
              <a:gd name="connsiteY48" fmla="*/ 739052 h 970472"/>
              <a:gd name="connsiteX49" fmla="*/ 1142519 w 1273199"/>
              <a:gd name="connsiteY49" fmla="*/ 695505 h 970472"/>
              <a:gd name="connsiteX50" fmla="*/ 36093 w 1273199"/>
              <a:gd name="connsiteY50" fmla="*/ 695505 h 970472"/>
              <a:gd name="connsiteX51" fmla="*/ 36093 w 1273199"/>
              <a:gd name="connsiteY51" fmla="*/ 719145 h 970472"/>
              <a:gd name="connsiteX52" fmla="*/ 64718 w 1273199"/>
              <a:gd name="connsiteY52" fmla="*/ 749005 h 970472"/>
              <a:gd name="connsiteX53" fmla="*/ 266339 w 1273199"/>
              <a:gd name="connsiteY53" fmla="*/ 749005 h 970472"/>
              <a:gd name="connsiteX54" fmla="*/ 266339 w 1273199"/>
              <a:gd name="connsiteY54" fmla="*/ 709191 h 970472"/>
              <a:gd name="connsiteX55" fmla="*/ 262605 w 1273199"/>
              <a:gd name="connsiteY55" fmla="*/ 709191 h 970472"/>
              <a:gd name="connsiteX56" fmla="*/ 260116 w 1273199"/>
              <a:gd name="connsiteY56" fmla="*/ 710435 h 970472"/>
              <a:gd name="connsiteX57" fmla="*/ 250159 w 1273199"/>
              <a:gd name="connsiteY57" fmla="*/ 711679 h 970472"/>
              <a:gd name="connsiteX58" fmla="*/ 84631 w 1273199"/>
              <a:gd name="connsiteY58" fmla="*/ 711679 h 970472"/>
              <a:gd name="connsiteX59" fmla="*/ 73430 w 1273199"/>
              <a:gd name="connsiteY59" fmla="*/ 710435 h 970472"/>
              <a:gd name="connsiteX60" fmla="*/ 69696 w 1273199"/>
              <a:gd name="connsiteY60" fmla="*/ 709191 h 970472"/>
              <a:gd name="connsiteX61" fmla="*/ 58495 w 1273199"/>
              <a:gd name="connsiteY61" fmla="*/ 706703 h 970472"/>
              <a:gd name="connsiteX62" fmla="*/ 57250 w 1273199"/>
              <a:gd name="connsiteY62" fmla="*/ 706703 h 970472"/>
              <a:gd name="connsiteX63" fmla="*/ 48538 w 1273199"/>
              <a:gd name="connsiteY63" fmla="*/ 702970 h 970472"/>
              <a:gd name="connsiteX64" fmla="*/ 44805 w 1273199"/>
              <a:gd name="connsiteY64" fmla="*/ 701726 h 970472"/>
              <a:gd name="connsiteX65" fmla="*/ 36093 w 1273199"/>
              <a:gd name="connsiteY65" fmla="*/ 695505 h 970472"/>
              <a:gd name="connsiteX66" fmla="*/ 937164 w 1273199"/>
              <a:gd name="connsiteY66" fmla="*/ 633295 h 970472"/>
              <a:gd name="connsiteX67" fmla="*/ 937164 w 1273199"/>
              <a:gd name="connsiteY67" fmla="*/ 660668 h 970472"/>
              <a:gd name="connsiteX68" fmla="*/ 1158698 w 1273199"/>
              <a:gd name="connsiteY68" fmla="*/ 660668 h 970472"/>
              <a:gd name="connsiteX69" fmla="*/ 1176122 w 1273199"/>
              <a:gd name="connsiteY69" fmla="*/ 678086 h 970472"/>
              <a:gd name="connsiteX70" fmla="*/ 1202258 w 1273199"/>
              <a:gd name="connsiteY70" fmla="*/ 706703 h 970472"/>
              <a:gd name="connsiteX71" fmla="*/ 1220927 w 1273199"/>
              <a:gd name="connsiteY71" fmla="*/ 725366 h 970472"/>
              <a:gd name="connsiteX72" fmla="*/ 1220927 w 1273199"/>
              <a:gd name="connsiteY72" fmla="*/ 844808 h 970472"/>
              <a:gd name="connsiteX73" fmla="*/ 1202258 w 1273199"/>
              <a:gd name="connsiteY73" fmla="*/ 862227 h 970472"/>
              <a:gd name="connsiteX74" fmla="*/ 1176122 w 1273199"/>
              <a:gd name="connsiteY74" fmla="*/ 892088 h 970472"/>
              <a:gd name="connsiteX75" fmla="*/ 1158698 w 1273199"/>
              <a:gd name="connsiteY75" fmla="*/ 909506 h 970472"/>
              <a:gd name="connsiteX76" fmla="*/ 937164 w 1273199"/>
              <a:gd name="connsiteY76" fmla="*/ 909506 h 970472"/>
              <a:gd name="connsiteX77" fmla="*/ 937164 w 1273199"/>
              <a:gd name="connsiteY77" fmla="*/ 919460 h 970472"/>
              <a:gd name="connsiteX78" fmla="*/ 934675 w 1273199"/>
              <a:gd name="connsiteY78" fmla="*/ 935635 h 970472"/>
              <a:gd name="connsiteX79" fmla="*/ 1235862 w 1273199"/>
              <a:gd name="connsiteY79" fmla="*/ 935635 h 970472"/>
              <a:gd name="connsiteX80" fmla="*/ 1238351 w 1273199"/>
              <a:gd name="connsiteY80" fmla="*/ 933146 h 970472"/>
              <a:gd name="connsiteX81" fmla="*/ 1238351 w 1273199"/>
              <a:gd name="connsiteY81" fmla="*/ 637028 h 970472"/>
              <a:gd name="connsiteX82" fmla="*/ 1235862 w 1273199"/>
              <a:gd name="connsiteY82" fmla="*/ 633295 h 970472"/>
              <a:gd name="connsiteX83" fmla="*/ 84631 w 1273199"/>
              <a:gd name="connsiteY83" fmla="*/ 578551 h 970472"/>
              <a:gd name="connsiteX84" fmla="*/ 36093 w 1273199"/>
              <a:gd name="connsiteY84" fmla="*/ 627074 h 970472"/>
              <a:gd name="connsiteX85" fmla="*/ 84631 w 1273199"/>
              <a:gd name="connsiteY85" fmla="*/ 676842 h 970472"/>
              <a:gd name="connsiteX86" fmla="*/ 250159 w 1273199"/>
              <a:gd name="connsiteY86" fmla="*/ 676842 h 970472"/>
              <a:gd name="connsiteX87" fmla="*/ 257627 w 1273199"/>
              <a:gd name="connsiteY87" fmla="*/ 675598 h 970472"/>
              <a:gd name="connsiteX88" fmla="*/ 258871 w 1273199"/>
              <a:gd name="connsiteY88" fmla="*/ 674354 h 970472"/>
              <a:gd name="connsiteX89" fmla="*/ 265094 w 1273199"/>
              <a:gd name="connsiteY89" fmla="*/ 673109 h 970472"/>
              <a:gd name="connsiteX90" fmla="*/ 266339 w 1273199"/>
              <a:gd name="connsiteY90" fmla="*/ 673109 h 970472"/>
              <a:gd name="connsiteX91" fmla="*/ 266339 w 1273199"/>
              <a:gd name="connsiteY91" fmla="*/ 581039 h 970472"/>
              <a:gd name="connsiteX92" fmla="*/ 250159 w 1273199"/>
              <a:gd name="connsiteY92" fmla="*/ 578551 h 970472"/>
              <a:gd name="connsiteX93" fmla="*/ 937164 w 1273199"/>
              <a:gd name="connsiteY93" fmla="*/ 567353 h 970472"/>
              <a:gd name="connsiteX94" fmla="*/ 937164 w 1273199"/>
              <a:gd name="connsiteY94" fmla="*/ 598458 h 970472"/>
              <a:gd name="connsiteX95" fmla="*/ 964545 w 1273199"/>
              <a:gd name="connsiteY95" fmla="*/ 598458 h 970472"/>
              <a:gd name="connsiteX96" fmla="*/ 937164 w 1273199"/>
              <a:gd name="connsiteY96" fmla="*/ 567353 h 970472"/>
              <a:gd name="connsiteX97" fmla="*/ 748415 w 1273199"/>
              <a:gd name="connsiteY97" fmla="*/ 559214 h 970472"/>
              <a:gd name="connsiteX98" fmla="*/ 748415 w 1273199"/>
              <a:gd name="connsiteY98" fmla="*/ 784999 h 970472"/>
              <a:gd name="connsiteX99" fmla="*/ 823764 w 1273199"/>
              <a:gd name="connsiteY99" fmla="*/ 784999 h 970472"/>
              <a:gd name="connsiteX100" fmla="*/ 823764 w 1273199"/>
              <a:gd name="connsiteY100" fmla="*/ 560455 h 970472"/>
              <a:gd name="connsiteX101" fmla="*/ 823764 w 1273199"/>
              <a:gd name="connsiteY101" fmla="*/ 559214 h 970472"/>
              <a:gd name="connsiteX102" fmla="*/ 583805 w 1273199"/>
              <a:gd name="connsiteY102" fmla="*/ 556477 h 970472"/>
              <a:gd name="connsiteX103" fmla="*/ 564040 w 1273199"/>
              <a:gd name="connsiteY103" fmla="*/ 577420 h 970472"/>
              <a:gd name="connsiteX104" fmla="*/ 564040 w 1273199"/>
              <a:gd name="connsiteY104" fmla="*/ 578652 h 970472"/>
              <a:gd name="connsiteX105" fmla="*/ 583805 w 1273199"/>
              <a:gd name="connsiteY105" fmla="*/ 598364 h 970472"/>
              <a:gd name="connsiteX106" fmla="*/ 619630 w 1273199"/>
              <a:gd name="connsiteY106" fmla="*/ 598364 h 970472"/>
              <a:gd name="connsiteX107" fmla="*/ 640630 w 1273199"/>
              <a:gd name="connsiteY107" fmla="*/ 578652 h 970472"/>
              <a:gd name="connsiteX108" fmla="*/ 640630 w 1273199"/>
              <a:gd name="connsiteY108" fmla="*/ 577420 h 970472"/>
              <a:gd name="connsiteX109" fmla="*/ 619630 w 1273199"/>
              <a:gd name="connsiteY109" fmla="*/ 556477 h 970472"/>
              <a:gd name="connsiteX110" fmla="*/ 396939 w 1273199"/>
              <a:gd name="connsiteY110" fmla="*/ 556477 h 970472"/>
              <a:gd name="connsiteX111" fmla="*/ 377177 w 1273199"/>
              <a:gd name="connsiteY111" fmla="*/ 577420 h 970472"/>
              <a:gd name="connsiteX112" fmla="*/ 377177 w 1273199"/>
              <a:gd name="connsiteY112" fmla="*/ 578652 h 970472"/>
              <a:gd name="connsiteX113" fmla="*/ 396939 w 1273199"/>
              <a:gd name="connsiteY113" fmla="*/ 598364 h 970472"/>
              <a:gd name="connsiteX114" fmla="*/ 432759 w 1273199"/>
              <a:gd name="connsiteY114" fmla="*/ 598364 h 970472"/>
              <a:gd name="connsiteX115" fmla="*/ 452521 w 1273199"/>
              <a:gd name="connsiteY115" fmla="*/ 578652 h 970472"/>
              <a:gd name="connsiteX116" fmla="*/ 452521 w 1273199"/>
              <a:gd name="connsiteY116" fmla="*/ 577420 h 970472"/>
              <a:gd name="connsiteX117" fmla="*/ 432759 w 1273199"/>
              <a:gd name="connsiteY117" fmla="*/ 556477 h 970472"/>
              <a:gd name="connsiteX118" fmla="*/ 748415 w 1273199"/>
              <a:gd name="connsiteY118" fmla="*/ 524478 h 970472"/>
              <a:gd name="connsiteX119" fmla="*/ 823764 w 1273199"/>
              <a:gd name="connsiteY119" fmla="*/ 524478 h 970472"/>
              <a:gd name="connsiteX120" fmla="*/ 858351 w 1273199"/>
              <a:gd name="connsiteY120" fmla="*/ 560455 h 970472"/>
              <a:gd name="connsiteX121" fmla="*/ 858351 w 1273199"/>
              <a:gd name="connsiteY121" fmla="*/ 784999 h 970472"/>
              <a:gd name="connsiteX122" fmla="*/ 823764 w 1273199"/>
              <a:gd name="connsiteY122" fmla="*/ 820976 h 970472"/>
              <a:gd name="connsiteX123" fmla="*/ 748415 w 1273199"/>
              <a:gd name="connsiteY123" fmla="*/ 820976 h 970472"/>
              <a:gd name="connsiteX124" fmla="*/ 712593 w 1273199"/>
              <a:gd name="connsiteY124" fmla="*/ 784999 h 970472"/>
              <a:gd name="connsiteX125" fmla="*/ 712593 w 1273199"/>
              <a:gd name="connsiteY125" fmla="*/ 560455 h 970472"/>
              <a:gd name="connsiteX126" fmla="*/ 748415 w 1273199"/>
              <a:gd name="connsiteY126" fmla="*/ 524478 h 970472"/>
              <a:gd name="connsiteX127" fmla="*/ 583805 w 1273199"/>
              <a:gd name="connsiteY127" fmla="*/ 521983 h 970472"/>
              <a:gd name="connsiteX128" fmla="*/ 619630 w 1273199"/>
              <a:gd name="connsiteY128" fmla="*/ 521983 h 970472"/>
              <a:gd name="connsiteX129" fmla="*/ 675219 w 1273199"/>
              <a:gd name="connsiteY129" fmla="*/ 577420 h 970472"/>
              <a:gd name="connsiteX130" fmla="*/ 675219 w 1273199"/>
              <a:gd name="connsiteY130" fmla="*/ 578652 h 970472"/>
              <a:gd name="connsiteX131" fmla="*/ 619630 w 1273199"/>
              <a:gd name="connsiteY131" fmla="*/ 632858 h 970472"/>
              <a:gd name="connsiteX132" fmla="*/ 583805 w 1273199"/>
              <a:gd name="connsiteY132" fmla="*/ 632858 h 970472"/>
              <a:gd name="connsiteX133" fmla="*/ 528216 w 1273199"/>
              <a:gd name="connsiteY133" fmla="*/ 578652 h 970472"/>
              <a:gd name="connsiteX134" fmla="*/ 528216 w 1273199"/>
              <a:gd name="connsiteY134" fmla="*/ 577420 h 970472"/>
              <a:gd name="connsiteX135" fmla="*/ 583805 w 1273199"/>
              <a:gd name="connsiteY135" fmla="*/ 521983 h 970472"/>
              <a:gd name="connsiteX136" fmla="*/ 396939 w 1273199"/>
              <a:gd name="connsiteY136" fmla="*/ 521983 h 970472"/>
              <a:gd name="connsiteX137" fmla="*/ 432759 w 1273199"/>
              <a:gd name="connsiteY137" fmla="*/ 521983 h 970472"/>
              <a:gd name="connsiteX138" fmla="*/ 487105 w 1273199"/>
              <a:gd name="connsiteY138" fmla="*/ 577420 h 970472"/>
              <a:gd name="connsiteX139" fmla="*/ 487105 w 1273199"/>
              <a:gd name="connsiteY139" fmla="*/ 578652 h 970472"/>
              <a:gd name="connsiteX140" fmla="*/ 432759 w 1273199"/>
              <a:gd name="connsiteY140" fmla="*/ 632858 h 970472"/>
              <a:gd name="connsiteX141" fmla="*/ 396939 w 1273199"/>
              <a:gd name="connsiteY141" fmla="*/ 632858 h 970472"/>
              <a:gd name="connsiteX142" fmla="*/ 342593 w 1273199"/>
              <a:gd name="connsiteY142" fmla="*/ 578652 h 970472"/>
              <a:gd name="connsiteX143" fmla="*/ 342593 w 1273199"/>
              <a:gd name="connsiteY143" fmla="*/ 577420 h 970472"/>
              <a:gd name="connsiteX144" fmla="*/ 396939 w 1273199"/>
              <a:gd name="connsiteY144" fmla="*/ 521983 h 970472"/>
              <a:gd name="connsiteX145" fmla="*/ 1051665 w 1273199"/>
              <a:gd name="connsiteY145" fmla="*/ 464085 h 970472"/>
              <a:gd name="connsiteX146" fmla="*/ 937164 w 1273199"/>
              <a:gd name="connsiteY146" fmla="*/ 518829 h 970472"/>
              <a:gd name="connsiteX147" fmla="*/ 937164 w 1273199"/>
              <a:gd name="connsiteY147" fmla="*/ 527539 h 970472"/>
              <a:gd name="connsiteX148" fmla="*/ 999393 w 1273199"/>
              <a:gd name="connsiteY148" fmla="*/ 588504 h 970472"/>
              <a:gd name="connsiteX149" fmla="*/ 1004371 w 1273199"/>
              <a:gd name="connsiteY149" fmla="*/ 598458 h 970472"/>
              <a:gd name="connsiteX150" fmla="*/ 1128828 w 1273199"/>
              <a:gd name="connsiteY150" fmla="*/ 598458 h 970472"/>
              <a:gd name="connsiteX151" fmla="*/ 1147497 w 1273199"/>
              <a:gd name="connsiteY151" fmla="*/ 568597 h 970472"/>
              <a:gd name="connsiteX152" fmla="*/ 1107671 w 1273199"/>
              <a:gd name="connsiteY152" fmla="*/ 486480 h 970472"/>
              <a:gd name="connsiteX153" fmla="*/ 1051665 w 1273199"/>
              <a:gd name="connsiteY153" fmla="*/ 464085 h 970472"/>
              <a:gd name="connsiteX154" fmla="*/ 759543 w 1273199"/>
              <a:gd name="connsiteY154" fmla="*/ 370849 h 970472"/>
              <a:gd name="connsiteX155" fmla="*/ 748426 w 1273199"/>
              <a:gd name="connsiteY155" fmla="*/ 381938 h 970472"/>
              <a:gd name="connsiteX156" fmla="*/ 748426 w 1273199"/>
              <a:gd name="connsiteY156" fmla="*/ 400419 h 970472"/>
              <a:gd name="connsiteX157" fmla="*/ 759543 w 1273199"/>
              <a:gd name="connsiteY157" fmla="*/ 411508 h 970472"/>
              <a:gd name="connsiteX158" fmla="*/ 813893 w 1273199"/>
              <a:gd name="connsiteY158" fmla="*/ 411508 h 970472"/>
              <a:gd name="connsiteX159" fmla="*/ 825010 w 1273199"/>
              <a:gd name="connsiteY159" fmla="*/ 400419 h 970472"/>
              <a:gd name="connsiteX160" fmla="*/ 825010 w 1273199"/>
              <a:gd name="connsiteY160" fmla="*/ 381938 h 970472"/>
              <a:gd name="connsiteX161" fmla="*/ 813893 w 1273199"/>
              <a:gd name="connsiteY161" fmla="*/ 370849 h 970472"/>
              <a:gd name="connsiteX162" fmla="*/ 572674 w 1273199"/>
              <a:gd name="connsiteY162" fmla="*/ 370849 h 970472"/>
              <a:gd name="connsiteX163" fmla="*/ 561557 w 1273199"/>
              <a:gd name="connsiteY163" fmla="*/ 381938 h 970472"/>
              <a:gd name="connsiteX164" fmla="*/ 561557 w 1273199"/>
              <a:gd name="connsiteY164" fmla="*/ 400419 h 970472"/>
              <a:gd name="connsiteX165" fmla="*/ 572674 w 1273199"/>
              <a:gd name="connsiteY165" fmla="*/ 411508 h 970472"/>
              <a:gd name="connsiteX166" fmla="*/ 628259 w 1273199"/>
              <a:gd name="connsiteY166" fmla="*/ 411508 h 970472"/>
              <a:gd name="connsiteX167" fmla="*/ 638141 w 1273199"/>
              <a:gd name="connsiteY167" fmla="*/ 400419 h 970472"/>
              <a:gd name="connsiteX168" fmla="*/ 638141 w 1273199"/>
              <a:gd name="connsiteY168" fmla="*/ 381938 h 970472"/>
              <a:gd name="connsiteX169" fmla="*/ 628259 w 1273199"/>
              <a:gd name="connsiteY169" fmla="*/ 370849 h 970472"/>
              <a:gd name="connsiteX170" fmla="*/ 384570 w 1273199"/>
              <a:gd name="connsiteY170" fmla="*/ 370849 h 970472"/>
              <a:gd name="connsiteX171" fmla="*/ 374688 w 1273199"/>
              <a:gd name="connsiteY171" fmla="*/ 381938 h 970472"/>
              <a:gd name="connsiteX172" fmla="*/ 374688 w 1273199"/>
              <a:gd name="connsiteY172" fmla="*/ 400419 h 970472"/>
              <a:gd name="connsiteX173" fmla="*/ 384570 w 1273199"/>
              <a:gd name="connsiteY173" fmla="*/ 411508 h 970472"/>
              <a:gd name="connsiteX174" fmla="*/ 440155 w 1273199"/>
              <a:gd name="connsiteY174" fmla="*/ 411508 h 970472"/>
              <a:gd name="connsiteX175" fmla="*/ 450037 w 1273199"/>
              <a:gd name="connsiteY175" fmla="*/ 400419 h 970472"/>
              <a:gd name="connsiteX176" fmla="*/ 450037 w 1273199"/>
              <a:gd name="connsiteY176" fmla="*/ 381938 h 970472"/>
              <a:gd name="connsiteX177" fmla="*/ 440155 w 1273199"/>
              <a:gd name="connsiteY177" fmla="*/ 370849 h 970472"/>
              <a:gd name="connsiteX178" fmla="*/ 1107671 w 1273199"/>
              <a:gd name="connsiteY178" fmla="*/ 369526 h 970472"/>
              <a:gd name="connsiteX179" fmla="*/ 937164 w 1273199"/>
              <a:gd name="connsiteY179" fmla="*/ 450399 h 970472"/>
              <a:gd name="connsiteX180" fmla="*/ 937164 w 1273199"/>
              <a:gd name="connsiteY180" fmla="*/ 480259 h 970472"/>
              <a:gd name="connsiteX181" fmla="*/ 1050420 w 1273199"/>
              <a:gd name="connsiteY181" fmla="*/ 426759 h 970472"/>
              <a:gd name="connsiteX182" fmla="*/ 1064111 w 1273199"/>
              <a:gd name="connsiteY182" fmla="*/ 425515 h 970472"/>
              <a:gd name="connsiteX183" fmla="*/ 1074067 w 1273199"/>
              <a:gd name="connsiteY183" fmla="*/ 435468 h 970472"/>
              <a:gd name="connsiteX184" fmla="*/ 1110160 w 1273199"/>
              <a:gd name="connsiteY184" fmla="*/ 449154 h 970472"/>
              <a:gd name="connsiteX185" fmla="*/ 1133807 w 1273199"/>
              <a:gd name="connsiteY185" fmla="*/ 457864 h 970472"/>
              <a:gd name="connsiteX186" fmla="*/ 1184834 w 1273199"/>
              <a:gd name="connsiteY186" fmla="*/ 566109 h 970472"/>
              <a:gd name="connsiteX187" fmla="*/ 1186079 w 1273199"/>
              <a:gd name="connsiteY187" fmla="*/ 579795 h 970472"/>
              <a:gd name="connsiteX188" fmla="*/ 1176122 w 1273199"/>
              <a:gd name="connsiteY188" fmla="*/ 589748 h 970472"/>
              <a:gd name="connsiteX189" fmla="*/ 1166166 w 1273199"/>
              <a:gd name="connsiteY189" fmla="*/ 598458 h 970472"/>
              <a:gd name="connsiteX190" fmla="*/ 1219682 w 1273199"/>
              <a:gd name="connsiteY190" fmla="*/ 598458 h 970472"/>
              <a:gd name="connsiteX191" fmla="*/ 1111404 w 1273199"/>
              <a:gd name="connsiteY191" fmla="*/ 370770 h 970472"/>
              <a:gd name="connsiteX192" fmla="*/ 1107671 w 1273199"/>
              <a:gd name="connsiteY192" fmla="*/ 369526 h 970472"/>
              <a:gd name="connsiteX193" fmla="*/ 759543 w 1273199"/>
              <a:gd name="connsiteY193" fmla="*/ 335118 h 970472"/>
              <a:gd name="connsiteX194" fmla="*/ 813893 w 1273199"/>
              <a:gd name="connsiteY194" fmla="*/ 335118 h 970472"/>
              <a:gd name="connsiteX195" fmla="*/ 859597 w 1273199"/>
              <a:gd name="connsiteY195" fmla="*/ 381938 h 970472"/>
              <a:gd name="connsiteX196" fmla="*/ 859597 w 1273199"/>
              <a:gd name="connsiteY196" fmla="*/ 400419 h 970472"/>
              <a:gd name="connsiteX197" fmla="*/ 813893 w 1273199"/>
              <a:gd name="connsiteY197" fmla="*/ 447239 h 970472"/>
              <a:gd name="connsiteX198" fmla="*/ 759543 w 1273199"/>
              <a:gd name="connsiteY198" fmla="*/ 447239 h 970472"/>
              <a:gd name="connsiteX199" fmla="*/ 713839 w 1273199"/>
              <a:gd name="connsiteY199" fmla="*/ 400419 h 970472"/>
              <a:gd name="connsiteX200" fmla="*/ 713839 w 1273199"/>
              <a:gd name="connsiteY200" fmla="*/ 381938 h 970472"/>
              <a:gd name="connsiteX201" fmla="*/ 759543 w 1273199"/>
              <a:gd name="connsiteY201" fmla="*/ 335118 h 970472"/>
              <a:gd name="connsiteX202" fmla="*/ 572674 w 1273199"/>
              <a:gd name="connsiteY202" fmla="*/ 335118 h 970472"/>
              <a:gd name="connsiteX203" fmla="*/ 628259 w 1273199"/>
              <a:gd name="connsiteY203" fmla="*/ 335118 h 970472"/>
              <a:gd name="connsiteX204" fmla="*/ 672728 w 1273199"/>
              <a:gd name="connsiteY204" fmla="*/ 381938 h 970472"/>
              <a:gd name="connsiteX205" fmla="*/ 672728 w 1273199"/>
              <a:gd name="connsiteY205" fmla="*/ 400419 h 970472"/>
              <a:gd name="connsiteX206" fmla="*/ 628259 w 1273199"/>
              <a:gd name="connsiteY206" fmla="*/ 447239 h 970472"/>
              <a:gd name="connsiteX207" fmla="*/ 572674 w 1273199"/>
              <a:gd name="connsiteY207" fmla="*/ 447239 h 970472"/>
              <a:gd name="connsiteX208" fmla="*/ 526970 w 1273199"/>
              <a:gd name="connsiteY208" fmla="*/ 400419 h 970472"/>
              <a:gd name="connsiteX209" fmla="*/ 526970 w 1273199"/>
              <a:gd name="connsiteY209" fmla="*/ 381938 h 970472"/>
              <a:gd name="connsiteX210" fmla="*/ 572674 w 1273199"/>
              <a:gd name="connsiteY210" fmla="*/ 335118 h 970472"/>
              <a:gd name="connsiteX211" fmla="*/ 384570 w 1273199"/>
              <a:gd name="connsiteY211" fmla="*/ 335118 h 970472"/>
              <a:gd name="connsiteX212" fmla="*/ 440155 w 1273199"/>
              <a:gd name="connsiteY212" fmla="*/ 335118 h 970472"/>
              <a:gd name="connsiteX213" fmla="*/ 485859 w 1273199"/>
              <a:gd name="connsiteY213" fmla="*/ 381938 h 970472"/>
              <a:gd name="connsiteX214" fmla="*/ 485859 w 1273199"/>
              <a:gd name="connsiteY214" fmla="*/ 400419 h 970472"/>
              <a:gd name="connsiteX215" fmla="*/ 440155 w 1273199"/>
              <a:gd name="connsiteY215" fmla="*/ 447239 h 970472"/>
              <a:gd name="connsiteX216" fmla="*/ 384570 w 1273199"/>
              <a:gd name="connsiteY216" fmla="*/ 447239 h 970472"/>
              <a:gd name="connsiteX217" fmla="*/ 340101 w 1273199"/>
              <a:gd name="connsiteY217" fmla="*/ 400419 h 970472"/>
              <a:gd name="connsiteX218" fmla="*/ 340101 w 1273199"/>
              <a:gd name="connsiteY218" fmla="*/ 381938 h 970472"/>
              <a:gd name="connsiteX219" fmla="*/ 384570 w 1273199"/>
              <a:gd name="connsiteY219" fmla="*/ 335118 h 970472"/>
              <a:gd name="connsiteX220" fmla="*/ 374900 w 1273199"/>
              <a:gd name="connsiteY220" fmla="*/ 108155 h 970472"/>
              <a:gd name="connsiteX221" fmla="*/ 374900 w 1273199"/>
              <a:gd name="connsiteY221" fmla="*/ 226964 h 970472"/>
              <a:gd name="connsiteX222" fmla="*/ 824797 w 1273199"/>
              <a:gd name="connsiteY222" fmla="*/ 226964 h 970472"/>
              <a:gd name="connsiteX223" fmla="*/ 824797 w 1273199"/>
              <a:gd name="connsiteY223" fmla="*/ 108155 h 970472"/>
              <a:gd name="connsiteX224" fmla="*/ 368686 w 1273199"/>
              <a:gd name="connsiteY224" fmla="*/ 73502 h 970472"/>
              <a:gd name="connsiteX225" fmla="*/ 831011 w 1273199"/>
              <a:gd name="connsiteY225" fmla="*/ 73502 h 970472"/>
              <a:gd name="connsiteX226" fmla="*/ 859596 w 1273199"/>
              <a:gd name="connsiteY226" fmla="*/ 101967 h 970472"/>
              <a:gd name="connsiteX227" fmla="*/ 859596 w 1273199"/>
              <a:gd name="connsiteY227" fmla="*/ 233152 h 970472"/>
              <a:gd name="connsiteX228" fmla="*/ 831011 w 1273199"/>
              <a:gd name="connsiteY228" fmla="*/ 261617 h 970472"/>
              <a:gd name="connsiteX229" fmla="*/ 368686 w 1273199"/>
              <a:gd name="connsiteY229" fmla="*/ 261617 h 970472"/>
              <a:gd name="connsiteX230" fmla="*/ 340101 w 1273199"/>
              <a:gd name="connsiteY230" fmla="*/ 233152 h 970472"/>
              <a:gd name="connsiteX231" fmla="*/ 340101 w 1273199"/>
              <a:gd name="connsiteY231" fmla="*/ 101967 h 970472"/>
              <a:gd name="connsiteX232" fmla="*/ 368686 w 1273199"/>
              <a:gd name="connsiteY232" fmla="*/ 73502 h 970472"/>
              <a:gd name="connsiteX233" fmla="*/ 317366 w 1273199"/>
              <a:gd name="connsiteY233" fmla="*/ 34837 h 970472"/>
              <a:gd name="connsiteX234" fmla="*/ 301187 w 1273199"/>
              <a:gd name="connsiteY234" fmla="*/ 51012 h 970472"/>
              <a:gd name="connsiteX235" fmla="*/ 301187 w 1273199"/>
              <a:gd name="connsiteY235" fmla="*/ 559888 h 970472"/>
              <a:gd name="connsiteX236" fmla="*/ 301187 w 1273199"/>
              <a:gd name="connsiteY236" fmla="*/ 684307 h 970472"/>
              <a:gd name="connsiteX237" fmla="*/ 301187 w 1273199"/>
              <a:gd name="connsiteY237" fmla="*/ 693017 h 970472"/>
              <a:gd name="connsiteX238" fmla="*/ 301187 w 1273199"/>
              <a:gd name="connsiteY238" fmla="*/ 756470 h 970472"/>
              <a:gd name="connsiteX239" fmla="*/ 301187 w 1273199"/>
              <a:gd name="connsiteY239" fmla="*/ 763936 h 970472"/>
              <a:gd name="connsiteX240" fmla="*/ 301187 w 1273199"/>
              <a:gd name="connsiteY240" fmla="*/ 848541 h 970472"/>
              <a:gd name="connsiteX241" fmla="*/ 301187 w 1273199"/>
              <a:gd name="connsiteY241" fmla="*/ 869692 h 970472"/>
              <a:gd name="connsiteX242" fmla="*/ 301187 w 1273199"/>
              <a:gd name="connsiteY242" fmla="*/ 919460 h 970472"/>
              <a:gd name="connsiteX243" fmla="*/ 302431 w 1273199"/>
              <a:gd name="connsiteY243" fmla="*/ 925681 h 970472"/>
              <a:gd name="connsiteX244" fmla="*/ 303676 w 1273199"/>
              <a:gd name="connsiteY244" fmla="*/ 926925 h 970472"/>
              <a:gd name="connsiteX245" fmla="*/ 306165 w 1273199"/>
              <a:gd name="connsiteY245" fmla="*/ 930658 h 970472"/>
              <a:gd name="connsiteX246" fmla="*/ 317366 w 1273199"/>
              <a:gd name="connsiteY246" fmla="*/ 935635 h 970472"/>
              <a:gd name="connsiteX247" fmla="*/ 832620 w 1273199"/>
              <a:gd name="connsiteY247" fmla="*/ 935635 h 970472"/>
              <a:gd name="connsiteX248" fmla="*/ 886137 w 1273199"/>
              <a:gd name="connsiteY248" fmla="*/ 935635 h 970472"/>
              <a:gd name="connsiteX249" fmla="*/ 902316 w 1273199"/>
              <a:gd name="connsiteY249" fmla="*/ 919460 h 970472"/>
              <a:gd name="connsiteX250" fmla="*/ 902316 w 1273199"/>
              <a:gd name="connsiteY250" fmla="*/ 51012 h 970472"/>
              <a:gd name="connsiteX251" fmla="*/ 886137 w 1273199"/>
              <a:gd name="connsiteY251" fmla="*/ 34837 h 970472"/>
              <a:gd name="connsiteX252" fmla="*/ 317366 w 1273199"/>
              <a:gd name="connsiteY252" fmla="*/ 0 h 970472"/>
              <a:gd name="connsiteX253" fmla="*/ 886137 w 1273199"/>
              <a:gd name="connsiteY253" fmla="*/ 0 h 970472"/>
              <a:gd name="connsiteX254" fmla="*/ 937164 w 1273199"/>
              <a:gd name="connsiteY254" fmla="*/ 51012 h 970472"/>
              <a:gd name="connsiteX255" fmla="*/ 937164 w 1273199"/>
              <a:gd name="connsiteY255" fmla="*/ 411828 h 970472"/>
              <a:gd name="connsiteX256" fmla="*/ 1092736 w 1273199"/>
              <a:gd name="connsiteY256" fmla="*/ 337177 h 970472"/>
              <a:gd name="connsiteX257" fmla="*/ 1143763 w 1273199"/>
              <a:gd name="connsiteY257" fmla="*/ 355840 h 970472"/>
              <a:gd name="connsiteX258" fmla="*/ 1265732 w 1273199"/>
              <a:gd name="connsiteY258" fmla="*/ 614632 h 970472"/>
              <a:gd name="connsiteX259" fmla="*/ 1271954 w 1273199"/>
              <a:gd name="connsiteY259" fmla="*/ 632051 h 970472"/>
              <a:gd name="connsiteX260" fmla="*/ 1273199 w 1273199"/>
              <a:gd name="connsiteY260" fmla="*/ 643249 h 970472"/>
              <a:gd name="connsiteX261" fmla="*/ 1273199 w 1273199"/>
              <a:gd name="connsiteY261" fmla="*/ 933146 h 970472"/>
              <a:gd name="connsiteX262" fmla="*/ 1235862 w 1273199"/>
              <a:gd name="connsiteY262" fmla="*/ 970472 h 970472"/>
              <a:gd name="connsiteX263" fmla="*/ 886137 w 1273199"/>
              <a:gd name="connsiteY263" fmla="*/ 970472 h 970472"/>
              <a:gd name="connsiteX264" fmla="*/ 832620 w 1273199"/>
              <a:gd name="connsiteY264" fmla="*/ 970472 h 970472"/>
              <a:gd name="connsiteX265" fmla="*/ 317366 w 1273199"/>
              <a:gd name="connsiteY265" fmla="*/ 970472 h 970472"/>
              <a:gd name="connsiteX266" fmla="*/ 294964 w 1273199"/>
              <a:gd name="connsiteY266" fmla="*/ 965495 h 970472"/>
              <a:gd name="connsiteX267" fmla="*/ 270072 w 1273199"/>
              <a:gd name="connsiteY267" fmla="*/ 970472 h 970472"/>
              <a:gd name="connsiteX268" fmla="*/ 64718 w 1273199"/>
              <a:gd name="connsiteY268" fmla="*/ 970472 h 970472"/>
              <a:gd name="connsiteX269" fmla="*/ 0 w 1273199"/>
              <a:gd name="connsiteY269" fmla="*/ 905774 h 970472"/>
              <a:gd name="connsiteX270" fmla="*/ 19913 w 1273199"/>
              <a:gd name="connsiteY270" fmla="*/ 859739 h 970472"/>
              <a:gd name="connsiteX271" fmla="*/ 0 w 1273199"/>
              <a:gd name="connsiteY271" fmla="*/ 812459 h 970472"/>
              <a:gd name="connsiteX272" fmla="*/ 19913 w 1273199"/>
              <a:gd name="connsiteY272" fmla="*/ 766424 h 970472"/>
              <a:gd name="connsiteX273" fmla="*/ 0 w 1273199"/>
              <a:gd name="connsiteY273" fmla="*/ 719145 h 970472"/>
              <a:gd name="connsiteX274" fmla="*/ 0 w 1273199"/>
              <a:gd name="connsiteY274" fmla="*/ 627074 h 970472"/>
              <a:gd name="connsiteX275" fmla="*/ 84631 w 1273199"/>
              <a:gd name="connsiteY275" fmla="*/ 542469 h 970472"/>
              <a:gd name="connsiteX276" fmla="*/ 250159 w 1273199"/>
              <a:gd name="connsiteY276" fmla="*/ 542469 h 970472"/>
              <a:gd name="connsiteX277" fmla="*/ 266339 w 1273199"/>
              <a:gd name="connsiteY277" fmla="*/ 544957 h 970472"/>
              <a:gd name="connsiteX278" fmla="*/ 266339 w 1273199"/>
              <a:gd name="connsiteY278" fmla="*/ 51012 h 970472"/>
              <a:gd name="connsiteX279" fmla="*/ 317366 w 1273199"/>
              <a:gd name="connsiteY279" fmla="*/ 0 h 970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</a:cxnLst>
            <a:rect l="l" t="t" r="r" b="b"/>
            <a:pathLst>
              <a:path w="1273199" h="970472">
                <a:moveTo>
                  <a:pt x="64718" y="877157"/>
                </a:moveTo>
                <a:cubicBezTo>
                  <a:pt x="48538" y="877157"/>
                  <a:pt x="36093" y="889599"/>
                  <a:pt x="36093" y="905774"/>
                </a:cubicBezTo>
                <a:cubicBezTo>
                  <a:pt x="36093" y="921948"/>
                  <a:pt x="48538" y="935635"/>
                  <a:pt x="64718" y="935635"/>
                </a:cubicBezTo>
                <a:lnTo>
                  <a:pt x="270072" y="935635"/>
                </a:lnTo>
                <a:cubicBezTo>
                  <a:pt x="268828" y="934390"/>
                  <a:pt x="268828" y="933146"/>
                  <a:pt x="268828" y="933146"/>
                </a:cubicBezTo>
                <a:cubicBezTo>
                  <a:pt x="267583" y="930658"/>
                  <a:pt x="267583" y="930658"/>
                  <a:pt x="267583" y="928169"/>
                </a:cubicBezTo>
                <a:cubicBezTo>
                  <a:pt x="266339" y="925681"/>
                  <a:pt x="266339" y="923193"/>
                  <a:pt x="266339" y="919460"/>
                </a:cubicBezTo>
                <a:lnTo>
                  <a:pt x="266339" y="877157"/>
                </a:lnTo>
                <a:close/>
                <a:moveTo>
                  <a:pt x="64718" y="783843"/>
                </a:moveTo>
                <a:cubicBezTo>
                  <a:pt x="48538" y="783843"/>
                  <a:pt x="36093" y="796285"/>
                  <a:pt x="36093" y="812459"/>
                </a:cubicBezTo>
                <a:cubicBezTo>
                  <a:pt x="36093" y="828634"/>
                  <a:pt x="48538" y="842320"/>
                  <a:pt x="64718" y="842320"/>
                </a:cubicBezTo>
                <a:lnTo>
                  <a:pt x="266339" y="842320"/>
                </a:lnTo>
                <a:lnTo>
                  <a:pt x="266339" y="783843"/>
                </a:lnTo>
                <a:close/>
                <a:moveTo>
                  <a:pt x="582570" y="747075"/>
                </a:moveTo>
                <a:cubicBezTo>
                  <a:pt x="572687" y="747075"/>
                  <a:pt x="564040" y="755696"/>
                  <a:pt x="564040" y="766781"/>
                </a:cubicBezTo>
                <a:cubicBezTo>
                  <a:pt x="564040" y="776634"/>
                  <a:pt x="572687" y="785256"/>
                  <a:pt x="582570" y="785256"/>
                </a:cubicBezTo>
                <a:lnTo>
                  <a:pt x="620865" y="785256"/>
                </a:lnTo>
                <a:cubicBezTo>
                  <a:pt x="630748" y="785256"/>
                  <a:pt x="640630" y="776634"/>
                  <a:pt x="640630" y="766781"/>
                </a:cubicBezTo>
                <a:cubicBezTo>
                  <a:pt x="640630" y="755696"/>
                  <a:pt x="630748" y="747075"/>
                  <a:pt x="620865" y="747075"/>
                </a:cubicBezTo>
                <a:close/>
                <a:moveTo>
                  <a:pt x="396939" y="747075"/>
                </a:moveTo>
                <a:cubicBezTo>
                  <a:pt x="384588" y="747075"/>
                  <a:pt x="377177" y="755696"/>
                  <a:pt x="377177" y="766781"/>
                </a:cubicBezTo>
                <a:cubicBezTo>
                  <a:pt x="377177" y="776634"/>
                  <a:pt x="384588" y="785256"/>
                  <a:pt x="396939" y="785256"/>
                </a:cubicBezTo>
                <a:lnTo>
                  <a:pt x="433994" y="785256"/>
                </a:lnTo>
                <a:cubicBezTo>
                  <a:pt x="443875" y="785256"/>
                  <a:pt x="452521" y="776634"/>
                  <a:pt x="452521" y="766781"/>
                </a:cubicBezTo>
                <a:cubicBezTo>
                  <a:pt x="452521" y="755696"/>
                  <a:pt x="443875" y="747075"/>
                  <a:pt x="433994" y="747075"/>
                </a:cubicBezTo>
                <a:close/>
                <a:moveTo>
                  <a:pt x="582570" y="712589"/>
                </a:moveTo>
                <a:lnTo>
                  <a:pt x="620865" y="712589"/>
                </a:lnTo>
                <a:cubicBezTo>
                  <a:pt x="650513" y="712589"/>
                  <a:pt x="675219" y="735990"/>
                  <a:pt x="675219" y="766781"/>
                </a:cubicBezTo>
                <a:cubicBezTo>
                  <a:pt x="675219" y="796340"/>
                  <a:pt x="650513" y="820973"/>
                  <a:pt x="620865" y="820973"/>
                </a:cubicBezTo>
                <a:lnTo>
                  <a:pt x="582570" y="820973"/>
                </a:lnTo>
                <a:cubicBezTo>
                  <a:pt x="552922" y="820973"/>
                  <a:pt x="528216" y="796340"/>
                  <a:pt x="528216" y="766781"/>
                </a:cubicBezTo>
                <a:cubicBezTo>
                  <a:pt x="528216" y="735990"/>
                  <a:pt x="552922" y="712589"/>
                  <a:pt x="582570" y="712589"/>
                </a:cubicBezTo>
                <a:close/>
                <a:moveTo>
                  <a:pt x="396939" y="712589"/>
                </a:moveTo>
                <a:lnTo>
                  <a:pt x="433994" y="712589"/>
                </a:lnTo>
                <a:cubicBezTo>
                  <a:pt x="463637" y="712589"/>
                  <a:pt x="487105" y="735990"/>
                  <a:pt x="487105" y="766781"/>
                </a:cubicBezTo>
                <a:cubicBezTo>
                  <a:pt x="487105" y="796340"/>
                  <a:pt x="463637" y="820973"/>
                  <a:pt x="433994" y="820973"/>
                </a:cubicBezTo>
                <a:lnTo>
                  <a:pt x="396939" y="820973"/>
                </a:lnTo>
                <a:cubicBezTo>
                  <a:pt x="366061" y="820973"/>
                  <a:pt x="342593" y="796340"/>
                  <a:pt x="342593" y="766781"/>
                </a:cubicBezTo>
                <a:cubicBezTo>
                  <a:pt x="342593" y="735990"/>
                  <a:pt x="366061" y="712589"/>
                  <a:pt x="396939" y="712589"/>
                </a:cubicBezTo>
                <a:close/>
                <a:moveTo>
                  <a:pt x="937164" y="697993"/>
                </a:moveTo>
                <a:lnTo>
                  <a:pt x="937164" y="872181"/>
                </a:lnTo>
                <a:cubicBezTo>
                  <a:pt x="978235" y="863471"/>
                  <a:pt x="1008105" y="827390"/>
                  <a:pt x="1008105" y="783843"/>
                </a:cubicBezTo>
                <a:cubicBezTo>
                  <a:pt x="1008105" y="741540"/>
                  <a:pt x="978235" y="705458"/>
                  <a:pt x="937164" y="697993"/>
                </a:cubicBezTo>
                <a:close/>
                <a:moveTo>
                  <a:pt x="1005616" y="695505"/>
                </a:moveTo>
                <a:cubicBezTo>
                  <a:pt x="1029263" y="717900"/>
                  <a:pt x="1042953" y="750250"/>
                  <a:pt x="1042953" y="783843"/>
                </a:cubicBezTo>
                <a:cubicBezTo>
                  <a:pt x="1042953" y="819924"/>
                  <a:pt x="1029263" y="851029"/>
                  <a:pt x="1005616" y="873425"/>
                </a:cubicBezTo>
                <a:lnTo>
                  <a:pt x="1142519" y="873425"/>
                </a:lnTo>
                <a:cubicBezTo>
                  <a:pt x="1148742" y="852274"/>
                  <a:pt x="1164921" y="836099"/>
                  <a:pt x="1184834" y="829878"/>
                </a:cubicBezTo>
                <a:lnTo>
                  <a:pt x="1184834" y="739052"/>
                </a:lnTo>
                <a:cubicBezTo>
                  <a:pt x="1164921" y="732831"/>
                  <a:pt x="1148742" y="716656"/>
                  <a:pt x="1142519" y="695505"/>
                </a:cubicBezTo>
                <a:close/>
                <a:moveTo>
                  <a:pt x="36093" y="695505"/>
                </a:moveTo>
                <a:lnTo>
                  <a:pt x="36093" y="719145"/>
                </a:lnTo>
                <a:cubicBezTo>
                  <a:pt x="36093" y="735319"/>
                  <a:pt x="48538" y="749005"/>
                  <a:pt x="64718" y="749005"/>
                </a:cubicBezTo>
                <a:lnTo>
                  <a:pt x="266339" y="749005"/>
                </a:lnTo>
                <a:lnTo>
                  <a:pt x="266339" y="709191"/>
                </a:lnTo>
                <a:cubicBezTo>
                  <a:pt x="265094" y="709191"/>
                  <a:pt x="263850" y="709191"/>
                  <a:pt x="262605" y="709191"/>
                </a:cubicBezTo>
                <a:cubicBezTo>
                  <a:pt x="261360" y="710435"/>
                  <a:pt x="261360" y="710435"/>
                  <a:pt x="260116" y="710435"/>
                </a:cubicBezTo>
                <a:cubicBezTo>
                  <a:pt x="256382" y="711679"/>
                  <a:pt x="253893" y="711679"/>
                  <a:pt x="250159" y="711679"/>
                </a:cubicBezTo>
                <a:lnTo>
                  <a:pt x="84631" y="711679"/>
                </a:lnTo>
                <a:cubicBezTo>
                  <a:pt x="80897" y="711679"/>
                  <a:pt x="77164" y="710435"/>
                  <a:pt x="73430" y="710435"/>
                </a:cubicBezTo>
                <a:cubicBezTo>
                  <a:pt x="72185" y="709191"/>
                  <a:pt x="70941" y="709191"/>
                  <a:pt x="69696" y="709191"/>
                </a:cubicBezTo>
                <a:cubicBezTo>
                  <a:pt x="65962" y="709191"/>
                  <a:pt x="62229" y="707947"/>
                  <a:pt x="58495" y="706703"/>
                </a:cubicBezTo>
                <a:lnTo>
                  <a:pt x="57250" y="706703"/>
                </a:lnTo>
                <a:cubicBezTo>
                  <a:pt x="53517" y="705458"/>
                  <a:pt x="51028" y="704214"/>
                  <a:pt x="48538" y="702970"/>
                </a:cubicBezTo>
                <a:cubicBezTo>
                  <a:pt x="47294" y="701726"/>
                  <a:pt x="46049" y="701726"/>
                  <a:pt x="44805" y="701726"/>
                </a:cubicBezTo>
                <a:cubicBezTo>
                  <a:pt x="42316" y="699238"/>
                  <a:pt x="39826" y="697993"/>
                  <a:pt x="36093" y="695505"/>
                </a:cubicBezTo>
                <a:close/>
                <a:moveTo>
                  <a:pt x="937164" y="633295"/>
                </a:moveTo>
                <a:lnTo>
                  <a:pt x="937164" y="660668"/>
                </a:lnTo>
                <a:lnTo>
                  <a:pt x="1158698" y="660668"/>
                </a:lnTo>
                <a:cubicBezTo>
                  <a:pt x="1168655" y="660668"/>
                  <a:pt x="1176122" y="669377"/>
                  <a:pt x="1176122" y="678086"/>
                </a:cubicBezTo>
                <a:cubicBezTo>
                  <a:pt x="1176122" y="693017"/>
                  <a:pt x="1187323" y="706703"/>
                  <a:pt x="1202258" y="706703"/>
                </a:cubicBezTo>
                <a:cubicBezTo>
                  <a:pt x="1212215" y="706703"/>
                  <a:pt x="1220927" y="715412"/>
                  <a:pt x="1220927" y="725366"/>
                </a:cubicBezTo>
                <a:lnTo>
                  <a:pt x="1220927" y="844808"/>
                </a:lnTo>
                <a:cubicBezTo>
                  <a:pt x="1220927" y="854762"/>
                  <a:pt x="1212215" y="862227"/>
                  <a:pt x="1202258" y="862227"/>
                </a:cubicBezTo>
                <a:cubicBezTo>
                  <a:pt x="1187323" y="862227"/>
                  <a:pt x="1176122" y="875913"/>
                  <a:pt x="1176122" y="892088"/>
                </a:cubicBezTo>
                <a:cubicBezTo>
                  <a:pt x="1176122" y="900797"/>
                  <a:pt x="1168655" y="909506"/>
                  <a:pt x="1158698" y="909506"/>
                </a:cubicBezTo>
                <a:lnTo>
                  <a:pt x="937164" y="909506"/>
                </a:lnTo>
                <a:lnTo>
                  <a:pt x="937164" y="919460"/>
                </a:lnTo>
                <a:cubicBezTo>
                  <a:pt x="937164" y="925681"/>
                  <a:pt x="935920" y="930658"/>
                  <a:pt x="934675" y="935635"/>
                </a:cubicBezTo>
                <a:lnTo>
                  <a:pt x="1235862" y="935635"/>
                </a:lnTo>
                <a:cubicBezTo>
                  <a:pt x="1237106" y="935635"/>
                  <a:pt x="1238351" y="934390"/>
                  <a:pt x="1238351" y="933146"/>
                </a:cubicBezTo>
                <a:lnTo>
                  <a:pt x="1238351" y="637028"/>
                </a:lnTo>
                <a:cubicBezTo>
                  <a:pt x="1238351" y="634539"/>
                  <a:pt x="1237106" y="633295"/>
                  <a:pt x="1235862" y="633295"/>
                </a:cubicBezTo>
                <a:close/>
                <a:moveTo>
                  <a:pt x="84631" y="578551"/>
                </a:moveTo>
                <a:cubicBezTo>
                  <a:pt x="57250" y="578551"/>
                  <a:pt x="36093" y="599702"/>
                  <a:pt x="36093" y="627074"/>
                </a:cubicBezTo>
                <a:cubicBezTo>
                  <a:pt x="36093" y="654446"/>
                  <a:pt x="57250" y="676842"/>
                  <a:pt x="84631" y="676842"/>
                </a:cubicBezTo>
                <a:lnTo>
                  <a:pt x="250159" y="676842"/>
                </a:lnTo>
                <a:cubicBezTo>
                  <a:pt x="252648" y="676842"/>
                  <a:pt x="255138" y="675598"/>
                  <a:pt x="257627" y="675598"/>
                </a:cubicBezTo>
                <a:lnTo>
                  <a:pt x="258871" y="674354"/>
                </a:lnTo>
                <a:cubicBezTo>
                  <a:pt x="261360" y="674354"/>
                  <a:pt x="263850" y="674354"/>
                  <a:pt x="265094" y="673109"/>
                </a:cubicBezTo>
                <a:lnTo>
                  <a:pt x="266339" y="673109"/>
                </a:lnTo>
                <a:lnTo>
                  <a:pt x="266339" y="581039"/>
                </a:lnTo>
                <a:cubicBezTo>
                  <a:pt x="261360" y="578551"/>
                  <a:pt x="256382" y="578551"/>
                  <a:pt x="250159" y="578551"/>
                </a:cubicBezTo>
                <a:close/>
                <a:moveTo>
                  <a:pt x="937164" y="567353"/>
                </a:moveTo>
                <a:lnTo>
                  <a:pt x="937164" y="598458"/>
                </a:lnTo>
                <a:lnTo>
                  <a:pt x="964545" y="598458"/>
                </a:lnTo>
                <a:cubicBezTo>
                  <a:pt x="958322" y="586016"/>
                  <a:pt x="949610" y="576062"/>
                  <a:pt x="937164" y="567353"/>
                </a:cubicBezTo>
                <a:close/>
                <a:moveTo>
                  <a:pt x="748415" y="559214"/>
                </a:moveTo>
                <a:lnTo>
                  <a:pt x="748415" y="784999"/>
                </a:lnTo>
                <a:lnTo>
                  <a:pt x="823764" y="784999"/>
                </a:lnTo>
                <a:lnTo>
                  <a:pt x="823764" y="560455"/>
                </a:lnTo>
                <a:lnTo>
                  <a:pt x="823764" y="559214"/>
                </a:lnTo>
                <a:close/>
                <a:moveTo>
                  <a:pt x="583805" y="556477"/>
                </a:moveTo>
                <a:cubicBezTo>
                  <a:pt x="572687" y="556477"/>
                  <a:pt x="564040" y="566333"/>
                  <a:pt x="564040" y="577420"/>
                </a:cubicBezTo>
                <a:lnTo>
                  <a:pt x="564040" y="578652"/>
                </a:lnTo>
                <a:cubicBezTo>
                  <a:pt x="564040" y="589740"/>
                  <a:pt x="572687" y="598364"/>
                  <a:pt x="583805" y="598364"/>
                </a:cubicBezTo>
                <a:lnTo>
                  <a:pt x="619630" y="598364"/>
                </a:lnTo>
                <a:cubicBezTo>
                  <a:pt x="630748" y="598364"/>
                  <a:pt x="640630" y="589740"/>
                  <a:pt x="640630" y="578652"/>
                </a:cubicBezTo>
                <a:lnTo>
                  <a:pt x="640630" y="577420"/>
                </a:lnTo>
                <a:cubicBezTo>
                  <a:pt x="640630" y="566333"/>
                  <a:pt x="630748" y="556477"/>
                  <a:pt x="619630" y="556477"/>
                </a:cubicBezTo>
                <a:close/>
                <a:moveTo>
                  <a:pt x="396939" y="556477"/>
                </a:moveTo>
                <a:cubicBezTo>
                  <a:pt x="385823" y="556477"/>
                  <a:pt x="377177" y="566333"/>
                  <a:pt x="377177" y="577420"/>
                </a:cubicBezTo>
                <a:lnTo>
                  <a:pt x="377177" y="578652"/>
                </a:lnTo>
                <a:cubicBezTo>
                  <a:pt x="377177" y="589740"/>
                  <a:pt x="385823" y="598364"/>
                  <a:pt x="396939" y="598364"/>
                </a:cubicBezTo>
                <a:lnTo>
                  <a:pt x="432759" y="598364"/>
                </a:lnTo>
                <a:cubicBezTo>
                  <a:pt x="443875" y="598364"/>
                  <a:pt x="452521" y="589740"/>
                  <a:pt x="452521" y="578652"/>
                </a:cubicBezTo>
                <a:lnTo>
                  <a:pt x="452521" y="577420"/>
                </a:lnTo>
                <a:cubicBezTo>
                  <a:pt x="452521" y="566333"/>
                  <a:pt x="443875" y="556477"/>
                  <a:pt x="432759" y="556477"/>
                </a:cubicBezTo>
                <a:close/>
                <a:moveTo>
                  <a:pt x="748415" y="524478"/>
                </a:moveTo>
                <a:lnTo>
                  <a:pt x="823764" y="524478"/>
                </a:lnTo>
                <a:cubicBezTo>
                  <a:pt x="843528" y="524478"/>
                  <a:pt x="858351" y="540606"/>
                  <a:pt x="858351" y="560455"/>
                </a:cubicBezTo>
                <a:lnTo>
                  <a:pt x="858351" y="784999"/>
                </a:lnTo>
                <a:cubicBezTo>
                  <a:pt x="858351" y="804848"/>
                  <a:pt x="843528" y="820976"/>
                  <a:pt x="823764" y="820976"/>
                </a:cubicBezTo>
                <a:lnTo>
                  <a:pt x="748415" y="820976"/>
                </a:lnTo>
                <a:cubicBezTo>
                  <a:pt x="728651" y="820976"/>
                  <a:pt x="712593" y="804848"/>
                  <a:pt x="712593" y="784999"/>
                </a:cubicBezTo>
                <a:lnTo>
                  <a:pt x="712593" y="560455"/>
                </a:lnTo>
                <a:cubicBezTo>
                  <a:pt x="712593" y="540606"/>
                  <a:pt x="728651" y="524478"/>
                  <a:pt x="748415" y="524478"/>
                </a:cubicBezTo>
                <a:close/>
                <a:moveTo>
                  <a:pt x="583805" y="521983"/>
                </a:moveTo>
                <a:lnTo>
                  <a:pt x="619630" y="521983"/>
                </a:lnTo>
                <a:cubicBezTo>
                  <a:pt x="650513" y="521983"/>
                  <a:pt x="675219" y="546622"/>
                  <a:pt x="675219" y="577420"/>
                </a:cubicBezTo>
                <a:lnTo>
                  <a:pt x="675219" y="578652"/>
                </a:lnTo>
                <a:cubicBezTo>
                  <a:pt x="675219" y="609451"/>
                  <a:pt x="650513" y="632858"/>
                  <a:pt x="619630" y="632858"/>
                </a:cubicBezTo>
                <a:lnTo>
                  <a:pt x="583805" y="632858"/>
                </a:lnTo>
                <a:cubicBezTo>
                  <a:pt x="552922" y="632858"/>
                  <a:pt x="528216" y="609451"/>
                  <a:pt x="528216" y="578652"/>
                </a:cubicBezTo>
                <a:lnTo>
                  <a:pt x="528216" y="577420"/>
                </a:lnTo>
                <a:cubicBezTo>
                  <a:pt x="528216" y="546622"/>
                  <a:pt x="552922" y="521983"/>
                  <a:pt x="583805" y="521983"/>
                </a:cubicBezTo>
                <a:close/>
                <a:moveTo>
                  <a:pt x="396939" y="521983"/>
                </a:moveTo>
                <a:lnTo>
                  <a:pt x="432759" y="521983"/>
                </a:lnTo>
                <a:cubicBezTo>
                  <a:pt x="462402" y="521983"/>
                  <a:pt x="487105" y="546622"/>
                  <a:pt x="487105" y="577420"/>
                </a:cubicBezTo>
                <a:lnTo>
                  <a:pt x="487105" y="578652"/>
                </a:lnTo>
                <a:cubicBezTo>
                  <a:pt x="487105" y="609451"/>
                  <a:pt x="462402" y="632858"/>
                  <a:pt x="432759" y="632858"/>
                </a:cubicBezTo>
                <a:lnTo>
                  <a:pt x="396939" y="632858"/>
                </a:lnTo>
                <a:cubicBezTo>
                  <a:pt x="366061" y="632858"/>
                  <a:pt x="342593" y="609451"/>
                  <a:pt x="342593" y="578652"/>
                </a:cubicBezTo>
                <a:lnTo>
                  <a:pt x="342593" y="577420"/>
                </a:lnTo>
                <a:cubicBezTo>
                  <a:pt x="342593" y="546622"/>
                  <a:pt x="366061" y="521983"/>
                  <a:pt x="396939" y="521983"/>
                </a:cubicBezTo>
                <a:close/>
                <a:moveTo>
                  <a:pt x="1051665" y="464085"/>
                </a:moveTo>
                <a:lnTo>
                  <a:pt x="937164" y="518829"/>
                </a:lnTo>
                <a:lnTo>
                  <a:pt x="937164" y="527539"/>
                </a:lnTo>
                <a:cubicBezTo>
                  <a:pt x="964545" y="539981"/>
                  <a:pt x="985702" y="561132"/>
                  <a:pt x="999393" y="588504"/>
                </a:cubicBezTo>
                <a:cubicBezTo>
                  <a:pt x="1000637" y="592237"/>
                  <a:pt x="1001882" y="594725"/>
                  <a:pt x="1004371" y="598458"/>
                </a:cubicBezTo>
                <a:lnTo>
                  <a:pt x="1128828" y="598458"/>
                </a:lnTo>
                <a:cubicBezTo>
                  <a:pt x="1131318" y="587260"/>
                  <a:pt x="1137540" y="576062"/>
                  <a:pt x="1147497" y="568597"/>
                </a:cubicBezTo>
                <a:lnTo>
                  <a:pt x="1107671" y="486480"/>
                </a:lnTo>
                <a:cubicBezTo>
                  <a:pt x="1087758" y="488969"/>
                  <a:pt x="1065355" y="481503"/>
                  <a:pt x="1051665" y="464085"/>
                </a:cubicBezTo>
                <a:close/>
                <a:moveTo>
                  <a:pt x="759543" y="370849"/>
                </a:moveTo>
                <a:cubicBezTo>
                  <a:pt x="753367" y="370849"/>
                  <a:pt x="748426" y="375777"/>
                  <a:pt x="748426" y="381938"/>
                </a:cubicBezTo>
                <a:lnTo>
                  <a:pt x="748426" y="400419"/>
                </a:lnTo>
                <a:cubicBezTo>
                  <a:pt x="748426" y="406580"/>
                  <a:pt x="753367" y="411508"/>
                  <a:pt x="759543" y="411508"/>
                </a:cubicBezTo>
                <a:lnTo>
                  <a:pt x="813893" y="411508"/>
                </a:lnTo>
                <a:cubicBezTo>
                  <a:pt x="820069" y="411508"/>
                  <a:pt x="825010" y="406580"/>
                  <a:pt x="825010" y="400419"/>
                </a:cubicBezTo>
                <a:lnTo>
                  <a:pt x="825010" y="381938"/>
                </a:lnTo>
                <a:cubicBezTo>
                  <a:pt x="825010" y="375777"/>
                  <a:pt x="820069" y="370849"/>
                  <a:pt x="813893" y="370849"/>
                </a:cubicBezTo>
                <a:close/>
                <a:moveTo>
                  <a:pt x="572674" y="370849"/>
                </a:moveTo>
                <a:cubicBezTo>
                  <a:pt x="566498" y="370849"/>
                  <a:pt x="561557" y="375777"/>
                  <a:pt x="561557" y="381938"/>
                </a:cubicBezTo>
                <a:lnTo>
                  <a:pt x="561557" y="400419"/>
                </a:lnTo>
                <a:cubicBezTo>
                  <a:pt x="561557" y="406580"/>
                  <a:pt x="566498" y="411508"/>
                  <a:pt x="572674" y="411508"/>
                </a:cubicBezTo>
                <a:lnTo>
                  <a:pt x="628259" y="411508"/>
                </a:lnTo>
                <a:cubicBezTo>
                  <a:pt x="633200" y="411508"/>
                  <a:pt x="638141" y="406580"/>
                  <a:pt x="638141" y="400419"/>
                </a:cubicBezTo>
                <a:lnTo>
                  <a:pt x="638141" y="381938"/>
                </a:lnTo>
                <a:cubicBezTo>
                  <a:pt x="638141" y="375777"/>
                  <a:pt x="633200" y="370849"/>
                  <a:pt x="628259" y="370849"/>
                </a:cubicBezTo>
                <a:close/>
                <a:moveTo>
                  <a:pt x="384570" y="370849"/>
                </a:moveTo>
                <a:cubicBezTo>
                  <a:pt x="378393" y="370849"/>
                  <a:pt x="374688" y="375777"/>
                  <a:pt x="374688" y="381938"/>
                </a:cubicBezTo>
                <a:lnTo>
                  <a:pt x="374688" y="400419"/>
                </a:lnTo>
                <a:cubicBezTo>
                  <a:pt x="374688" y="406580"/>
                  <a:pt x="378393" y="411508"/>
                  <a:pt x="384570" y="411508"/>
                </a:cubicBezTo>
                <a:lnTo>
                  <a:pt x="440155" y="411508"/>
                </a:lnTo>
                <a:cubicBezTo>
                  <a:pt x="446331" y="411508"/>
                  <a:pt x="450037" y="406580"/>
                  <a:pt x="450037" y="400419"/>
                </a:cubicBezTo>
                <a:lnTo>
                  <a:pt x="450037" y="381938"/>
                </a:lnTo>
                <a:cubicBezTo>
                  <a:pt x="450037" y="375777"/>
                  <a:pt x="446331" y="370849"/>
                  <a:pt x="440155" y="370849"/>
                </a:cubicBezTo>
                <a:close/>
                <a:moveTo>
                  <a:pt x="1107671" y="369526"/>
                </a:moveTo>
                <a:lnTo>
                  <a:pt x="937164" y="450399"/>
                </a:lnTo>
                <a:lnTo>
                  <a:pt x="937164" y="480259"/>
                </a:lnTo>
                <a:lnTo>
                  <a:pt x="1050420" y="426759"/>
                </a:lnTo>
                <a:cubicBezTo>
                  <a:pt x="1054154" y="424270"/>
                  <a:pt x="1059132" y="424270"/>
                  <a:pt x="1064111" y="425515"/>
                </a:cubicBezTo>
                <a:cubicBezTo>
                  <a:pt x="1067844" y="428003"/>
                  <a:pt x="1071578" y="430491"/>
                  <a:pt x="1074067" y="435468"/>
                </a:cubicBezTo>
                <a:cubicBezTo>
                  <a:pt x="1080290" y="449154"/>
                  <a:pt x="1096470" y="455375"/>
                  <a:pt x="1110160" y="449154"/>
                </a:cubicBezTo>
                <a:cubicBezTo>
                  <a:pt x="1118872" y="445422"/>
                  <a:pt x="1128828" y="449154"/>
                  <a:pt x="1133807" y="457864"/>
                </a:cubicBezTo>
                <a:lnTo>
                  <a:pt x="1184834" y="566109"/>
                </a:lnTo>
                <a:cubicBezTo>
                  <a:pt x="1186079" y="569841"/>
                  <a:pt x="1187323" y="574818"/>
                  <a:pt x="1186079" y="579795"/>
                </a:cubicBezTo>
                <a:cubicBezTo>
                  <a:pt x="1184834" y="584772"/>
                  <a:pt x="1179856" y="588504"/>
                  <a:pt x="1176122" y="589748"/>
                </a:cubicBezTo>
                <a:cubicBezTo>
                  <a:pt x="1172388" y="592237"/>
                  <a:pt x="1168655" y="594725"/>
                  <a:pt x="1166166" y="598458"/>
                </a:cubicBezTo>
                <a:lnTo>
                  <a:pt x="1219682" y="598458"/>
                </a:lnTo>
                <a:lnTo>
                  <a:pt x="1111404" y="370770"/>
                </a:lnTo>
                <a:cubicBezTo>
                  <a:pt x="1111404" y="369526"/>
                  <a:pt x="1108915" y="369526"/>
                  <a:pt x="1107671" y="369526"/>
                </a:cubicBezTo>
                <a:close/>
                <a:moveTo>
                  <a:pt x="759543" y="335118"/>
                </a:moveTo>
                <a:lnTo>
                  <a:pt x="813893" y="335118"/>
                </a:lnTo>
                <a:cubicBezTo>
                  <a:pt x="838598" y="335118"/>
                  <a:pt x="859597" y="356064"/>
                  <a:pt x="859597" y="381938"/>
                </a:cubicBezTo>
                <a:lnTo>
                  <a:pt x="859597" y="400419"/>
                </a:lnTo>
                <a:cubicBezTo>
                  <a:pt x="859597" y="426293"/>
                  <a:pt x="838598" y="447239"/>
                  <a:pt x="813893" y="447239"/>
                </a:cubicBezTo>
                <a:lnTo>
                  <a:pt x="759543" y="447239"/>
                </a:lnTo>
                <a:cubicBezTo>
                  <a:pt x="734838" y="447239"/>
                  <a:pt x="713839" y="426293"/>
                  <a:pt x="713839" y="400419"/>
                </a:cubicBezTo>
                <a:lnTo>
                  <a:pt x="713839" y="381938"/>
                </a:lnTo>
                <a:cubicBezTo>
                  <a:pt x="713839" y="356064"/>
                  <a:pt x="734838" y="335118"/>
                  <a:pt x="759543" y="335118"/>
                </a:cubicBezTo>
                <a:close/>
                <a:moveTo>
                  <a:pt x="572674" y="335118"/>
                </a:moveTo>
                <a:lnTo>
                  <a:pt x="628259" y="335118"/>
                </a:lnTo>
                <a:cubicBezTo>
                  <a:pt x="652964" y="335118"/>
                  <a:pt x="672728" y="356064"/>
                  <a:pt x="672728" y="381938"/>
                </a:cubicBezTo>
                <a:lnTo>
                  <a:pt x="672728" y="400419"/>
                </a:lnTo>
                <a:cubicBezTo>
                  <a:pt x="672728" y="426293"/>
                  <a:pt x="652964" y="447239"/>
                  <a:pt x="628259" y="447239"/>
                </a:cubicBezTo>
                <a:lnTo>
                  <a:pt x="572674" y="447239"/>
                </a:lnTo>
                <a:cubicBezTo>
                  <a:pt x="546734" y="447239"/>
                  <a:pt x="526970" y="426293"/>
                  <a:pt x="526970" y="400419"/>
                </a:cubicBezTo>
                <a:lnTo>
                  <a:pt x="526970" y="381938"/>
                </a:lnTo>
                <a:cubicBezTo>
                  <a:pt x="526970" y="356064"/>
                  <a:pt x="546734" y="335118"/>
                  <a:pt x="572674" y="335118"/>
                </a:cubicBezTo>
                <a:close/>
                <a:moveTo>
                  <a:pt x="384570" y="335118"/>
                </a:moveTo>
                <a:lnTo>
                  <a:pt x="440155" y="335118"/>
                </a:lnTo>
                <a:cubicBezTo>
                  <a:pt x="464860" y="335118"/>
                  <a:pt x="485859" y="356064"/>
                  <a:pt x="485859" y="381938"/>
                </a:cubicBezTo>
                <a:lnTo>
                  <a:pt x="485859" y="400419"/>
                </a:lnTo>
                <a:cubicBezTo>
                  <a:pt x="485859" y="426293"/>
                  <a:pt x="464860" y="447239"/>
                  <a:pt x="440155" y="447239"/>
                </a:cubicBezTo>
                <a:lnTo>
                  <a:pt x="384570" y="447239"/>
                </a:lnTo>
                <a:cubicBezTo>
                  <a:pt x="359865" y="447239"/>
                  <a:pt x="340101" y="426293"/>
                  <a:pt x="340101" y="400419"/>
                </a:cubicBezTo>
                <a:lnTo>
                  <a:pt x="340101" y="381938"/>
                </a:lnTo>
                <a:cubicBezTo>
                  <a:pt x="340101" y="356064"/>
                  <a:pt x="359865" y="335118"/>
                  <a:pt x="384570" y="335118"/>
                </a:cubicBezTo>
                <a:close/>
                <a:moveTo>
                  <a:pt x="374900" y="108155"/>
                </a:moveTo>
                <a:lnTo>
                  <a:pt x="374900" y="226964"/>
                </a:lnTo>
                <a:lnTo>
                  <a:pt x="824797" y="226964"/>
                </a:lnTo>
                <a:lnTo>
                  <a:pt x="824797" y="108155"/>
                </a:lnTo>
                <a:close/>
                <a:moveTo>
                  <a:pt x="368686" y="73502"/>
                </a:moveTo>
                <a:lnTo>
                  <a:pt x="831011" y="73502"/>
                </a:lnTo>
                <a:cubicBezTo>
                  <a:pt x="847168" y="73502"/>
                  <a:pt x="859596" y="85878"/>
                  <a:pt x="859596" y="101967"/>
                </a:cubicBezTo>
                <a:lnTo>
                  <a:pt x="859596" y="233152"/>
                </a:lnTo>
                <a:cubicBezTo>
                  <a:pt x="859596" y="248003"/>
                  <a:pt x="847168" y="261617"/>
                  <a:pt x="831011" y="261617"/>
                </a:cubicBezTo>
                <a:lnTo>
                  <a:pt x="368686" y="261617"/>
                </a:lnTo>
                <a:cubicBezTo>
                  <a:pt x="352529" y="261617"/>
                  <a:pt x="340101" y="248003"/>
                  <a:pt x="340101" y="233152"/>
                </a:cubicBezTo>
                <a:lnTo>
                  <a:pt x="340101" y="101967"/>
                </a:lnTo>
                <a:cubicBezTo>
                  <a:pt x="340101" y="85878"/>
                  <a:pt x="352529" y="73502"/>
                  <a:pt x="368686" y="73502"/>
                </a:cubicBezTo>
                <a:close/>
                <a:moveTo>
                  <a:pt x="317366" y="34837"/>
                </a:moveTo>
                <a:cubicBezTo>
                  <a:pt x="308654" y="34837"/>
                  <a:pt x="301187" y="42303"/>
                  <a:pt x="301187" y="51012"/>
                </a:cubicBezTo>
                <a:lnTo>
                  <a:pt x="301187" y="559888"/>
                </a:lnTo>
                <a:lnTo>
                  <a:pt x="301187" y="684307"/>
                </a:lnTo>
                <a:lnTo>
                  <a:pt x="301187" y="693017"/>
                </a:lnTo>
                <a:lnTo>
                  <a:pt x="301187" y="756470"/>
                </a:lnTo>
                <a:lnTo>
                  <a:pt x="301187" y="763936"/>
                </a:lnTo>
                <a:lnTo>
                  <a:pt x="301187" y="848541"/>
                </a:lnTo>
                <a:lnTo>
                  <a:pt x="301187" y="869692"/>
                </a:lnTo>
                <a:lnTo>
                  <a:pt x="301187" y="919460"/>
                </a:lnTo>
                <a:cubicBezTo>
                  <a:pt x="301187" y="921948"/>
                  <a:pt x="302431" y="923193"/>
                  <a:pt x="302431" y="925681"/>
                </a:cubicBezTo>
                <a:cubicBezTo>
                  <a:pt x="302431" y="925681"/>
                  <a:pt x="302431" y="925681"/>
                  <a:pt x="303676" y="926925"/>
                </a:cubicBezTo>
                <a:cubicBezTo>
                  <a:pt x="303676" y="928169"/>
                  <a:pt x="304921" y="928169"/>
                  <a:pt x="306165" y="930658"/>
                </a:cubicBezTo>
                <a:cubicBezTo>
                  <a:pt x="309899" y="933146"/>
                  <a:pt x="313633" y="935635"/>
                  <a:pt x="317366" y="935635"/>
                </a:cubicBezTo>
                <a:lnTo>
                  <a:pt x="832620" y="935635"/>
                </a:lnTo>
                <a:lnTo>
                  <a:pt x="886137" y="935635"/>
                </a:lnTo>
                <a:cubicBezTo>
                  <a:pt x="894849" y="935635"/>
                  <a:pt x="902316" y="928169"/>
                  <a:pt x="902316" y="919460"/>
                </a:cubicBezTo>
                <a:lnTo>
                  <a:pt x="902316" y="51012"/>
                </a:lnTo>
                <a:cubicBezTo>
                  <a:pt x="902316" y="42303"/>
                  <a:pt x="894849" y="34837"/>
                  <a:pt x="886137" y="34837"/>
                </a:cubicBezTo>
                <a:close/>
                <a:moveTo>
                  <a:pt x="317366" y="0"/>
                </a:moveTo>
                <a:lnTo>
                  <a:pt x="886137" y="0"/>
                </a:lnTo>
                <a:cubicBezTo>
                  <a:pt x="914762" y="0"/>
                  <a:pt x="937164" y="23640"/>
                  <a:pt x="937164" y="51012"/>
                </a:cubicBezTo>
                <a:lnTo>
                  <a:pt x="937164" y="411828"/>
                </a:lnTo>
                <a:lnTo>
                  <a:pt x="1092736" y="337177"/>
                </a:lnTo>
                <a:cubicBezTo>
                  <a:pt x="1111404" y="328467"/>
                  <a:pt x="1135051" y="337177"/>
                  <a:pt x="1143763" y="355840"/>
                </a:cubicBezTo>
                <a:lnTo>
                  <a:pt x="1265732" y="614632"/>
                </a:lnTo>
                <a:cubicBezTo>
                  <a:pt x="1269465" y="619609"/>
                  <a:pt x="1271954" y="625830"/>
                  <a:pt x="1271954" y="632051"/>
                </a:cubicBezTo>
                <a:cubicBezTo>
                  <a:pt x="1273199" y="635784"/>
                  <a:pt x="1273199" y="639516"/>
                  <a:pt x="1273199" y="643249"/>
                </a:cubicBezTo>
                <a:lnTo>
                  <a:pt x="1273199" y="933146"/>
                </a:lnTo>
                <a:cubicBezTo>
                  <a:pt x="1273199" y="953053"/>
                  <a:pt x="1255775" y="970472"/>
                  <a:pt x="1235862" y="970472"/>
                </a:cubicBezTo>
                <a:lnTo>
                  <a:pt x="886137" y="970472"/>
                </a:lnTo>
                <a:lnTo>
                  <a:pt x="832620" y="970472"/>
                </a:lnTo>
                <a:lnTo>
                  <a:pt x="317366" y="970472"/>
                </a:lnTo>
                <a:cubicBezTo>
                  <a:pt x="308654" y="970472"/>
                  <a:pt x="301187" y="967984"/>
                  <a:pt x="294964" y="965495"/>
                </a:cubicBezTo>
                <a:cubicBezTo>
                  <a:pt x="286252" y="967984"/>
                  <a:pt x="278785" y="970472"/>
                  <a:pt x="270072" y="970472"/>
                </a:cubicBezTo>
                <a:lnTo>
                  <a:pt x="64718" y="970472"/>
                </a:lnTo>
                <a:cubicBezTo>
                  <a:pt x="29870" y="970472"/>
                  <a:pt x="0" y="941856"/>
                  <a:pt x="0" y="905774"/>
                </a:cubicBezTo>
                <a:cubicBezTo>
                  <a:pt x="0" y="887111"/>
                  <a:pt x="8712" y="870936"/>
                  <a:pt x="19913" y="859739"/>
                </a:cubicBezTo>
                <a:cubicBezTo>
                  <a:pt x="8712" y="847297"/>
                  <a:pt x="0" y="831122"/>
                  <a:pt x="0" y="812459"/>
                </a:cubicBezTo>
                <a:cubicBezTo>
                  <a:pt x="0" y="793796"/>
                  <a:pt x="8712" y="777622"/>
                  <a:pt x="19913" y="766424"/>
                </a:cubicBezTo>
                <a:cubicBezTo>
                  <a:pt x="8712" y="753982"/>
                  <a:pt x="0" y="737808"/>
                  <a:pt x="0" y="719145"/>
                </a:cubicBezTo>
                <a:lnTo>
                  <a:pt x="0" y="627074"/>
                </a:lnTo>
                <a:cubicBezTo>
                  <a:pt x="0" y="579795"/>
                  <a:pt x="37337" y="542469"/>
                  <a:pt x="84631" y="542469"/>
                </a:cubicBezTo>
                <a:lnTo>
                  <a:pt x="250159" y="542469"/>
                </a:lnTo>
                <a:cubicBezTo>
                  <a:pt x="256382" y="542469"/>
                  <a:pt x="261360" y="543713"/>
                  <a:pt x="266339" y="544957"/>
                </a:cubicBezTo>
                <a:lnTo>
                  <a:pt x="266339" y="51012"/>
                </a:lnTo>
                <a:cubicBezTo>
                  <a:pt x="266339" y="23640"/>
                  <a:pt x="288741" y="0"/>
                  <a:pt x="317366" y="0"/>
                </a:cubicBezTo>
                <a:close/>
              </a:path>
            </a:pathLst>
          </a:custGeom>
          <a:solidFill>
            <a:schemeClr val="tx2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276" name="Freeform: Shape 275">
            <a:extLst>
              <a:ext uri="{FF2B5EF4-FFF2-40B4-BE49-F238E27FC236}">
                <a16:creationId xmlns:a16="http://schemas.microsoft.com/office/drawing/2014/main" id="{91E37F9F-C39F-4FED-B0E9-A5F4792B6E89}"/>
              </a:ext>
            </a:extLst>
          </p:cNvPr>
          <p:cNvSpPr/>
          <p:nvPr/>
        </p:nvSpPr>
        <p:spPr>
          <a:xfrm>
            <a:off x="13846980" y="3521770"/>
            <a:ext cx="2277307" cy="227855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829" h="1830">
                <a:moveTo>
                  <a:pt x="1829" y="915"/>
                </a:moveTo>
                <a:cubicBezTo>
                  <a:pt x="1829" y="1420"/>
                  <a:pt x="1420" y="1830"/>
                  <a:pt x="915" y="1830"/>
                </a:cubicBezTo>
                <a:cubicBezTo>
                  <a:pt x="410" y="1830"/>
                  <a:pt x="0" y="1420"/>
                  <a:pt x="0" y="915"/>
                </a:cubicBezTo>
                <a:cubicBezTo>
                  <a:pt x="0" y="410"/>
                  <a:pt x="410" y="0"/>
                  <a:pt x="915" y="0"/>
                </a:cubicBezTo>
                <a:cubicBezTo>
                  <a:pt x="1420" y="0"/>
                  <a:pt x="1829" y="410"/>
                  <a:pt x="1829" y="915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277" name="Freeform: Shape 276">
            <a:extLst>
              <a:ext uri="{FF2B5EF4-FFF2-40B4-BE49-F238E27FC236}">
                <a16:creationId xmlns:a16="http://schemas.microsoft.com/office/drawing/2014/main" id="{95F86825-D9C8-40F0-BC65-68DE14ED9FF0}"/>
              </a:ext>
            </a:extLst>
          </p:cNvPr>
          <p:cNvSpPr/>
          <p:nvPr/>
        </p:nvSpPr>
        <p:spPr>
          <a:xfrm>
            <a:off x="14036340" y="3711127"/>
            <a:ext cx="1898587" cy="18998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525" h="1526">
                <a:moveTo>
                  <a:pt x="1525" y="763"/>
                </a:moveTo>
                <a:cubicBezTo>
                  <a:pt x="1525" y="1184"/>
                  <a:pt x="1184" y="1526"/>
                  <a:pt x="763" y="1526"/>
                </a:cubicBezTo>
                <a:cubicBezTo>
                  <a:pt x="342" y="1526"/>
                  <a:pt x="0" y="1184"/>
                  <a:pt x="0" y="763"/>
                </a:cubicBezTo>
                <a:cubicBezTo>
                  <a:pt x="0" y="342"/>
                  <a:pt x="342" y="0"/>
                  <a:pt x="763" y="0"/>
                </a:cubicBezTo>
                <a:cubicBezTo>
                  <a:pt x="1184" y="0"/>
                  <a:pt x="1525" y="342"/>
                  <a:pt x="1525" y="763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362" name="Freeform: Shape 361">
            <a:extLst>
              <a:ext uri="{FF2B5EF4-FFF2-40B4-BE49-F238E27FC236}">
                <a16:creationId xmlns:a16="http://schemas.microsoft.com/office/drawing/2014/main" id="{1B999EE1-B20C-48E0-8903-2B5477AE5724}"/>
              </a:ext>
            </a:extLst>
          </p:cNvPr>
          <p:cNvSpPr/>
          <p:nvPr/>
        </p:nvSpPr>
        <p:spPr>
          <a:xfrm>
            <a:off x="14388899" y="4271737"/>
            <a:ext cx="1193469" cy="778620"/>
          </a:xfrm>
          <a:custGeom>
            <a:avLst/>
            <a:gdLst>
              <a:gd name="connsiteX0" fmla="*/ 409424 w 1193469"/>
              <a:gd name="connsiteY0" fmla="*/ 666678 h 778620"/>
              <a:gd name="connsiteX1" fmla="*/ 409424 w 1193469"/>
              <a:gd name="connsiteY1" fmla="*/ 703992 h 778620"/>
              <a:gd name="connsiteX2" fmla="*/ 449247 w 1193469"/>
              <a:gd name="connsiteY2" fmla="*/ 743794 h 778620"/>
              <a:gd name="connsiteX3" fmla="*/ 1081428 w 1193469"/>
              <a:gd name="connsiteY3" fmla="*/ 743794 h 778620"/>
              <a:gd name="connsiteX4" fmla="*/ 1121250 w 1193469"/>
              <a:gd name="connsiteY4" fmla="*/ 703992 h 778620"/>
              <a:gd name="connsiteX5" fmla="*/ 1121250 w 1193469"/>
              <a:gd name="connsiteY5" fmla="*/ 666678 h 778620"/>
              <a:gd name="connsiteX6" fmla="*/ 54717 w 1193469"/>
              <a:gd name="connsiteY6" fmla="*/ 655286 h 778620"/>
              <a:gd name="connsiteX7" fmla="*/ 240536 w 1193469"/>
              <a:gd name="connsiteY7" fmla="*/ 655286 h 778620"/>
              <a:gd name="connsiteX8" fmla="*/ 257879 w 1193469"/>
              <a:gd name="connsiteY8" fmla="*/ 672104 h 778620"/>
              <a:gd name="connsiteX9" fmla="*/ 240536 w 1193469"/>
              <a:gd name="connsiteY9" fmla="*/ 688922 h 778620"/>
              <a:gd name="connsiteX10" fmla="*/ 54717 w 1193469"/>
              <a:gd name="connsiteY10" fmla="*/ 688922 h 778620"/>
              <a:gd name="connsiteX11" fmla="*/ 37374 w 1193469"/>
              <a:gd name="connsiteY11" fmla="*/ 672104 h 778620"/>
              <a:gd name="connsiteX12" fmla="*/ 54717 w 1193469"/>
              <a:gd name="connsiteY12" fmla="*/ 655286 h 778620"/>
              <a:gd name="connsiteX13" fmla="*/ 409424 w 1193469"/>
              <a:gd name="connsiteY13" fmla="*/ 558467 h 778620"/>
              <a:gd name="connsiteX14" fmla="*/ 409424 w 1193469"/>
              <a:gd name="connsiteY14" fmla="*/ 579612 h 778620"/>
              <a:gd name="connsiteX15" fmla="*/ 429336 w 1193469"/>
              <a:gd name="connsiteY15" fmla="*/ 579612 h 778620"/>
              <a:gd name="connsiteX16" fmla="*/ 446758 w 1193469"/>
              <a:gd name="connsiteY16" fmla="*/ 597025 h 778620"/>
              <a:gd name="connsiteX17" fmla="*/ 429336 w 1193469"/>
              <a:gd name="connsiteY17" fmla="*/ 614438 h 778620"/>
              <a:gd name="connsiteX18" fmla="*/ 409424 w 1193469"/>
              <a:gd name="connsiteY18" fmla="*/ 614438 h 778620"/>
              <a:gd name="connsiteX19" fmla="*/ 409424 w 1193469"/>
              <a:gd name="connsiteY19" fmla="*/ 631852 h 778620"/>
              <a:gd name="connsiteX20" fmla="*/ 1121250 w 1193469"/>
              <a:gd name="connsiteY20" fmla="*/ 631852 h 778620"/>
              <a:gd name="connsiteX21" fmla="*/ 1121250 w 1193469"/>
              <a:gd name="connsiteY21" fmla="*/ 558467 h 778620"/>
              <a:gd name="connsiteX22" fmla="*/ 34845 w 1193469"/>
              <a:gd name="connsiteY22" fmla="*/ 371897 h 778620"/>
              <a:gd name="connsiteX23" fmla="*/ 34845 w 1193469"/>
              <a:gd name="connsiteY23" fmla="*/ 407967 h 778620"/>
              <a:gd name="connsiteX24" fmla="*/ 74667 w 1193469"/>
              <a:gd name="connsiteY24" fmla="*/ 449013 h 778620"/>
              <a:gd name="connsiteX25" fmla="*/ 635915 w 1193469"/>
              <a:gd name="connsiteY25" fmla="*/ 449013 h 778620"/>
              <a:gd name="connsiteX26" fmla="*/ 635915 w 1193469"/>
              <a:gd name="connsiteY26" fmla="*/ 430356 h 778620"/>
              <a:gd name="connsiteX27" fmla="*/ 653337 w 1193469"/>
              <a:gd name="connsiteY27" fmla="*/ 412942 h 778620"/>
              <a:gd name="connsiteX28" fmla="*/ 670759 w 1193469"/>
              <a:gd name="connsiteY28" fmla="*/ 430356 h 778620"/>
              <a:gd name="connsiteX29" fmla="*/ 670759 w 1193469"/>
              <a:gd name="connsiteY29" fmla="*/ 449013 h 778620"/>
              <a:gd name="connsiteX30" fmla="*/ 708093 w 1193469"/>
              <a:gd name="connsiteY30" fmla="*/ 449013 h 778620"/>
              <a:gd name="connsiteX31" fmla="*/ 747915 w 1193469"/>
              <a:gd name="connsiteY31" fmla="*/ 407967 h 778620"/>
              <a:gd name="connsiteX32" fmla="*/ 747915 w 1193469"/>
              <a:gd name="connsiteY32" fmla="*/ 371897 h 778620"/>
              <a:gd name="connsiteX33" fmla="*/ 660803 w 1193469"/>
              <a:gd name="connsiteY33" fmla="*/ 371897 h 778620"/>
              <a:gd name="connsiteX34" fmla="*/ 653337 w 1193469"/>
              <a:gd name="connsiteY34" fmla="*/ 373141 h 778620"/>
              <a:gd name="connsiteX35" fmla="*/ 647115 w 1193469"/>
              <a:gd name="connsiteY35" fmla="*/ 371897 h 778620"/>
              <a:gd name="connsiteX36" fmla="*/ 782760 w 1193469"/>
              <a:gd name="connsiteY36" fmla="*/ 330852 h 778620"/>
              <a:gd name="connsiteX37" fmla="*/ 782760 w 1193469"/>
              <a:gd name="connsiteY37" fmla="*/ 407967 h 778620"/>
              <a:gd name="connsiteX38" fmla="*/ 708093 w 1193469"/>
              <a:gd name="connsiteY38" fmla="*/ 483839 h 778620"/>
              <a:gd name="connsiteX39" fmla="*/ 409424 w 1193469"/>
              <a:gd name="connsiteY39" fmla="*/ 483839 h 778620"/>
              <a:gd name="connsiteX40" fmla="*/ 409424 w 1193469"/>
              <a:gd name="connsiteY40" fmla="*/ 523641 h 778620"/>
              <a:gd name="connsiteX41" fmla="*/ 1121250 w 1193469"/>
              <a:gd name="connsiteY41" fmla="*/ 523641 h 778620"/>
              <a:gd name="connsiteX42" fmla="*/ 1121250 w 1193469"/>
              <a:gd name="connsiteY42" fmla="*/ 370653 h 778620"/>
              <a:gd name="connsiteX43" fmla="*/ 1081428 w 1193469"/>
              <a:gd name="connsiteY43" fmla="*/ 330852 h 778620"/>
              <a:gd name="connsiteX44" fmla="*/ 1102328 w 1193469"/>
              <a:gd name="connsiteY44" fmla="*/ 132054 h 778620"/>
              <a:gd name="connsiteX45" fmla="*/ 1176226 w 1193469"/>
              <a:gd name="connsiteY45" fmla="*/ 132054 h 778620"/>
              <a:gd name="connsiteX46" fmla="*/ 1193469 w 1193469"/>
              <a:gd name="connsiteY46" fmla="*/ 148872 h 778620"/>
              <a:gd name="connsiteX47" fmla="*/ 1176226 w 1193469"/>
              <a:gd name="connsiteY47" fmla="*/ 165690 h 778620"/>
              <a:gd name="connsiteX48" fmla="*/ 1102328 w 1193469"/>
              <a:gd name="connsiteY48" fmla="*/ 165690 h 778620"/>
              <a:gd name="connsiteX49" fmla="*/ 1085085 w 1193469"/>
              <a:gd name="connsiteY49" fmla="*/ 148872 h 778620"/>
              <a:gd name="connsiteX50" fmla="*/ 1102328 w 1193469"/>
              <a:gd name="connsiteY50" fmla="*/ 132054 h 778620"/>
              <a:gd name="connsiteX51" fmla="*/ 878167 w 1193469"/>
              <a:gd name="connsiteY51" fmla="*/ 132054 h 778620"/>
              <a:gd name="connsiteX52" fmla="*/ 1026659 w 1193469"/>
              <a:gd name="connsiteY52" fmla="*/ 132054 h 778620"/>
              <a:gd name="connsiteX53" fmla="*/ 1045220 w 1193469"/>
              <a:gd name="connsiteY53" fmla="*/ 148872 h 778620"/>
              <a:gd name="connsiteX54" fmla="*/ 1026659 w 1193469"/>
              <a:gd name="connsiteY54" fmla="*/ 165690 h 778620"/>
              <a:gd name="connsiteX55" fmla="*/ 878167 w 1193469"/>
              <a:gd name="connsiteY55" fmla="*/ 165690 h 778620"/>
              <a:gd name="connsiteX56" fmla="*/ 860843 w 1193469"/>
              <a:gd name="connsiteY56" fmla="*/ 148872 h 778620"/>
              <a:gd name="connsiteX57" fmla="*/ 878167 w 1193469"/>
              <a:gd name="connsiteY57" fmla="*/ 132054 h 778620"/>
              <a:gd name="connsiteX58" fmla="*/ 653418 w 1193469"/>
              <a:gd name="connsiteY58" fmla="*/ 110875 h 778620"/>
              <a:gd name="connsiteX59" fmla="*/ 670236 w 1193469"/>
              <a:gd name="connsiteY59" fmla="*/ 128120 h 778620"/>
              <a:gd name="connsiteX60" fmla="*/ 670236 w 1193469"/>
              <a:gd name="connsiteY60" fmla="*/ 203260 h 778620"/>
              <a:gd name="connsiteX61" fmla="*/ 653418 w 1193469"/>
              <a:gd name="connsiteY61" fmla="*/ 220505 h 778620"/>
              <a:gd name="connsiteX62" fmla="*/ 636600 w 1193469"/>
              <a:gd name="connsiteY62" fmla="*/ 203260 h 778620"/>
              <a:gd name="connsiteX63" fmla="*/ 636600 w 1193469"/>
              <a:gd name="connsiteY63" fmla="*/ 128120 h 778620"/>
              <a:gd name="connsiteX64" fmla="*/ 653418 w 1193469"/>
              <a:gd name="connsiteY64" fmla="*/ 110875 h 778620"/>
              <a:gd name="connsiteX65" fmla="*/ 210859 w 1193469"/>
              <a:gd name="connsiteY65" fmla="*/ 109395 h 778620"/>
              <a:gd name="connsiteX66" fmla="*/ 209621 w 1193469"/>
              <a:gd name="connsiteY66" fmla="*/ 110633 h 778620"/>
              <a:gd name="connsiteX67" fmla="*/ 109394 w 1193469"/>
              <a:gd name="connsiteY67" fmla="*/ 210864 h 778620"/>
              <a:gd name="connsiteX68" fmla="*/ 109394 w 1193469"/>
              <a:gd name="connsiteY68" fmla="*/ 224476 h 778620"/>
              <a:gd name="connsiteX69" fmla="*/ 223233 w 1193469"/>
              <a:gd name="connsiteY69" fmla="*/ 224476 h 778620"/>
              <a:gd name="connsiteX70" fmla="*/ 223233 w 1193469"/>
              <a:gd name="connsiteY70" fmla="*/ 109395 h 778620"/>
              <a:gd name="connsiteX71" fmla="*/ 109394 w 1193469"/>
              <a:gd name="connsiteY71" fmla="*/ 109395 h 778620"/>
              <a:gd name="connsiteX72" fmla="*/ 109394 w 1193469"/>
              <a:gd name="connsiteY72" fmla="*/ 162605 h 778620"/>
              <a:gd name="connsiteX73" fmla="*/ 161364 w 1193469"/>
              <a:gd name="connsiteY73" fmla="*/ 109395 h 778620"/>
              <a:gd name="connsiteX74" fmla="*/ 106920 w 1193469"/>
              <a:gd name="connsiteY74" fmla="*/ 74747 h 778620"/>
              <a:gd name="connsiteX75" fmla="*/ 225707 w 1193469"/>
              <a:gd name="connsiteY75" fmla="*/ 74747 h 778620"/>
              <a:gd name="connsiteX76" fmla="*/ 257879 w 1193469"/>
              <a:gd name="connsiteY76" fmla="*/ 106920 h 778620"/>
              <a:gd name="connsiteX77" fmla="*/ 257879 w 1193469"/>
              <a:gd name="connsiteY77" fmla="*/ 226951 h 778620"/>
              <a:gd name="connsiteX78" fmla="*/ 225707 w 1193469"/>
              <a:gd name="connsiteY78" fmla="*/ 259124 h 778620"/>
              <a:gd name="connsiteX79" fmla="*/ 106920 w 1193469"/>
              <a:gd name="connsiteY79" fmla="*/ 259124 h 778620"/>
              <a:gd name="connsiteX80" fmla="*/ 74748 w 1193469"/>
              <a:gd name="connsiteY80" fmla="*/ 226951 h 778620"/>
              <a:gd name="connsiteX81" fmla="*/ 74748 w 1193469"/>
              <a:gd name="connsiteY81" fmla="*/ 106920 h 778620"/>
              <a:gd name="connsiteX82" fmla="*/ 106920 w 1193469"/>
              <a:gd name="connsiteY82" fmla="*/ 74747 h 778620"/>
              <a:gd name="connsiteX83" fmla="*/ 835760 w 1193469"/>
              <a:gd name="connsiteY83" fmla="*/ 54815 h 778620"/>
              <a:gd name="connsiteX84" fmla="*/ 933258 w 1193469"/>
              <a:gd name="connsiteY84" fmla="*/ 54815 h 778620"/>
              <a:gd name="connsiteX85" fmla="*/ 950536 w 1193469"/>
              <a:gd name="connsiteY85" fmla="*/ 72858 h 778620"/>
              <a:gd name="connsiteX86" fmla="*/ 933258 w 1193469"/>
              <a:gd name="connsiteY86" fmla="*/ 89697 h 778620"/>
              <a:gd name="connsiteX87" fmla="*/ 835760 w 1193469"/>
              <a:gd name="connsiteY87" fmla="*/ 89697 h 778620"/>
              <a:gd name="connsiteX88" fmla="*/ 818482 w 1193469"/>
              <a:gd name="connsiteY88" fmla="*/ 72858 h 778620"/>
              <a:gd name="connsiteX89" fmla="*/ 835760 w 1193469"/>
              <a:gd name="connsiteY89" fmla="*/ 54815 h 778620"/>
              <a:gd name="connsiteX90" fmla="*/ 74667 w 1193469"/>
              <a:gd name="connsiteY90" fmla="*/ 34826 h 778620"/>
              <a:gd name="connsiteX91" fmla="*/ 34845 w 1193469"/>
              <a:gd name="connsiteY91" fmla="*/ 75872 h 778620"/>
              <a:gd name="connsiteX92" fmla="*/ 34845 w 1193469"/>
              <a:gd name="connsiteY92" fmla="*/ 335827 h 778620"/>
              <a:gd name="connsiteX93" fmla="*/ 635915 w 1193469"/>
              <a:gd name="connsiteY93" fmla="*/ 335827 h 778620"/>
              <a:gd name="connsiteX94" fmla="*/ 635915 w 1193469"/>
              <a:gd name="connsiteY94" fmla="*/ 279856 h 778620"/>
              <a:gd name="connsiteX95" fmla="*/ 653337 w 1193469"/>
              <a:gd name="connsiteY95" fmla="*/ 262442 h 778620"/>
              <a:gd name="connsiteX96" fmla="*/ 670759 w 1193469"/>
              <a:gd name="connsiteY96" fmla="*/ 279856 h 778620"/>
              <a:gd name="connsiteX97" fmla="*/ 670759 w 1193469"/>
              <a:gd name="connsiteY97" fmla="*/ 335827 h 778620"/>
              <a:gd name="connsiteX98" fmla="*/ 747915 w 1193469"/>
              <a:gd name="connsiteY98" fmla="*/ 335827 h 778620"/>
              <a:gd name="connsiteX99" fmla="*/ 747915 w 1193469"/>
              <a:gd name="connsiteY99" fmla="*/ 241298 h 778620"/>
              <a:gd name="connsiteX100" fmla="*/ 728004 w 1193469"/>
              <a:gd name="connsiteY100" fmla="*/ 241298 h 778620"/>
              <a:gd name="connsiteX101" fmla="*/ 710582 w 1193469"/>
              <a:gd name="connsiteY101" fmla="*/ 223885 h 778620"/>
              <a:gd name="connsiteX102" fmla="*/ 728004 w 1193469"/>
              <a:gd name="connsiteY102" fmla="*/ 206471 h 778620"/>
              <a:gd name="connsiteX103" fmla="*/ 747915 w 1193469"/>
              <a:gd name="connsiteY103" fmla="*/ 206471 h 778620"/>
              <a:gd name="connsiteX104" fmla="*/ 747915 w 1193469"/>
              <a:gd name="connsiteY104" fmla="*/ 75872 h 778620"/>
              <a:gd name="connsiteX105" fmla="*/ 708093 w 1193469"/>
              <a:gd name="connsiteY105" fmla="*/ 34826 h 778620"/>
              <a:gd name="connsiteX106" fmla="*/ 670759 w 1193469"/>
              <a:gd name="connsiteY106" fmla="*/ 34826 h 778620"/>
              <a:gd name="connsiteX107" fmla="*/ 670759 w 1193469"/>
              <a:gd name="connsiteY107" fmla="*/ 52239 h 778620"/>
              <a:gd name="connsiteX108" fmla="*/ 653337 w 1193469"/>
              <a:gd name="connsiteY108" fmla="*/ 70897 h 778620"/>
              <a:gd name="connsiteX109" fmla="*/ 635915 w 1193469"/>
              <a:gd name="connsiteY109" fmla="*/ 52239 h 778620"/>
              <a:gd name="connsiteX110" fmla="*/ 635915 w 1193469"/>
              <a:gd name="connsiteY110" fmla="*/ 34826 h 778620"/>
              <a:gd name="connsiteX111" fmla="*/ 74667 w 1193469"/>
              <a:gd name="connsiteY111" fmla="*/ 0 h 778620"/>
              <a:gd name="connsiteX112" fmla="*/ 708093 w 1193469"/>
              <a:gd name="connsiteY112" fmla="*/ 0 h 778620"/>
              <a:gd name="connsiteX113" fmla="*/ 782760 w 1193469"/>
              <a:gd name="connsiteY113" fmla="*/ 75872 h 778620"/>
              <a:gd name="connsiteX114" fmla="*/ 782760 w 1193469"/>
              <a:gd name="connsiteY114" fmla="*/ 206471 h 778620"/>
              <a:gd name="connsiteX115" fmla="*/ 915916 w 1193469"/>
              <a:gd name="connsiteY115" fmla="*/ 206471 h 778620"/>
              <a:gd name="connsiteX116" fmla="*/ 932094 w 1193469"/>
              <a:gd name="connsiteY116" fmla="*/ 223885 h 778620"/>
              <a:gd name="connsiteX117" fmla="*/ 915916 w 1193469"/>
              <a:gd name="connsiteY117" fmla="*/ 241298 h 778620"/>
              <a:gd name="connsiteX118" fmla="*/ 782760 w 1193469"/>
              <a:gd name="connsiteY118" fmla="*/ 241298 h 778620"/>
              <a:gd name="connsiteX119" fmla="*/ 782760 w 1193469"/>
              <a:gd name="connsiteY119" fmla="*/ 294781 h 778620"/>
              <a:gd name="connsiteX120" fmla="*/ 1081428 w 1193469"/>
              <a:gd name="connsiteY120" fmla="*/ 294781 h 778620"/>
              <a:gd name="connsiteX121" fmla="*/ 1156095 w 1193469"/>
              <a:gd name="connsiteY121" fmla="*/ 370653 h 778620"/>
              <a:gd name="connsiteX122" fmla="*/ 1156095 w 1193469"/>
              <a:gd name="connsiteY122" fmla="*/ 523641 h 778620"/>
              <a:gd name="connsiteX123" fmla="*/ 1156095 w 1193469"/>
              <a:gd name="connsiteY123" fmla="*/ 666678 h 778620"/>
              <a:gd name="connsiteX124" fmla="*/ 1156095 w 1193469"/>
              <a:gd name="connsiteY124" fmla="*/ 703992 h 778620"/>
              <a:gd name="connsiteX125" fmla="*/ 1081428 w 1193469"/>
              <a:gd name="connsiteY125" fmla="*/ 778620 h 778620"/>
              <a:gd name="connsiteX126" fmla="*/ 449247 w 1193469"/>
              <a:gd name="connsiteY126" fmla="*/ 778620 h 778620"/>
              <a:gd name="connsiteX127" fmla="*/ 374580 w 1193469"/>
              <a:gd name="connsiteY127" fmla="*/ 703992 h 778620"/>
              <a:gd name="connsiteX128" fmla="*/ 374580 w 1193469"/>
              <a:gd name="connsiteY128" fmla="*/ 666678 h 778620"/>
              <a:gd name="connsiteX129" fmla="*/ 374580 w 1193469"/>
              <a:gd name="connsiteY129" fmla="*/ 614438 h 778620"/>
              <a:gd name="connsiteX130" fmla="*/ 204090 w 1193469"/>
              <a:gd name="connsiteY130" fmla="*/ 614438 h 778620"/>
              <a:gd name="connsiteX131" fmla="*/ 186668 w 1193469"/>
              <a:gd name="connsiteY131" fmla="*/ 597025 h 778620"/>
              <a:gd name="connsiteX132" fmla="*/ 204090 w 1193469"/>
              <a:gd name="connsiteY132" fmla="*/ 579612 h 778620"/>
              <a:gd name="connsiteX133" fmla="*/ 374580 w 1193469"/>
              <a:gd name="connsiteY133" fmla="*/ 579612 h 778620"/>
              <a:gd name="connsiteX134" fmla="*/ 374580 w 1193469"/>
              <a:gd name="connsiteY134" fmla="*/ 523641 h 778620"/>
              <a:gd name="connsiteX135" fmla="*/ 374580 w 1193469"/>
              <a:gd name="connsiteY135" fmla="*/ 483839 h 778620"/>
              <a:gd name="connsiteX136" fmla="*/ 74667 w 1193469"/>
              <a:gd name="connsiteY136" fmla="*/ 483839 h 778620"/>
              <a:gd name="connsiteX137" fmla="*/ 0 w 1193469"/>
              <a:gd name="connsiteY137" fmla="*/ 407967 h 778620"/>
              <a:gd name="connsiteX138" fmla="*/ 0 w 1193469"/>
              <a:gd name="connsiteY138" fmla="*/ 75872 h 778620"/>
              <a:gd name="connsiteX139" fmla="*/ 74667 w 1193469"/>
              <a:gd name="connsiteY139" fmla="*/ 0 h 778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</a:cxnLst>
            <a:rect l="l" t="t" r="r" b="b"/>
            <a:pathLst>
              <a:path w="1193469" h="778620">
                <a:moveTo>
                  <a:pt x="409424" y="666678"/>
                </a:moveTo>
                <a:lnTo>
                  <a:pt x="409424" y="703992"/>
                </a:lnTo>
                <a:cubicBezTo>
                  <a:pt x="409424" y="726381"/>
                  <a:pt x="426847" y="743794"/>
                  <a:pt x="449247" y="743794"/>
                </a:cubicBezTo>
                <a:lnTo>
                  <a:pt x="1081428" y="743794"/>
                </a:lnTo>
                <a:cubicBezTo>
                  <a:pt x="1103828" y="743794"/>
                  <a:pt x="1121250" y="726381"/>
                  <a:pt x="1121250" y="703992"/>
                </a:cubicBezTo>
                <a:lnTo>
                  <a:pt x="1121250" y="666678"/>
                </a:lnTo>
                <a:close/>
                <a:moveTo>
                  <a:pt x="54717" y="655286"/>
                </a:moveTo>
                <a:lnTo>
                  <a:pt x="240536" y="655286"/>
                </a:lnTo>
                <a:cubicBezTo>
                  <a:pt x="250446" y="655286"/>
                  <a:pt x="257879" y="662494"/>
                  <a:pt x="257879" y="672104"/>
                </a:cubicBezTo>
                <a:cubicBezTo>
                  <a:pt x="257879" y="680513"/>
                  <a:pt x="250446" y="688922"/>
                  <a:pt x="240536" y="688922"/>
                </a:cubicBezTo>
                <a:lnTo>
                  <a:pt x="54717" y="688922"/>
                </a:lnTo>
                <a:cubicBezTo>
                  <a:pt x="44807" y="688922"/>
                  <a:pt x="37374" y="680513"/>
                  <a:pt x="37374" y="672104"/>
                </a:cubicBezTo>
                <a:cubicBezTo>
                  <a:pt x="37374" y="662494"/>
                  <a:pt x="44807" y="655286"/>
                  <a:pt x="54717" y="655286"/>
                </a:cubicBezTo>
                <a:close/>
                <a:moveTo>
                  <a:pt x="409424" y="558467"/>
                </a:moveTo>
                <a:lnTo>
                  <a:pt x="409424" y="579612"/>
                </a:lnTo>
                <a:lnTo>
                  <a:pt x="429336" y="579612"/>
                </a:lnTo>
                <a:cubicBezTo>
                  <a:pt x="439291" y="579612"/>
                  <a:pt x="446758" y="587075"/>
                  <a:pt x="446758" y="597025"/>
                </a:cubicBezTo>
                <a:cubicBezTo>
                  <a:pt x="446758" y="606976"/>
                  <a:pt x="439291" y="614438"/>
                  <a:pt x="429336" y="614438"/>
                </a:cubicBezTo>
                <a:lnTo>
                  <a:pt x="409424" y="614438"/>
                </a:lnTo>
                <a:lnTo>
                  <a:pt x="409424" y="631852"/>
                </a:lnTo>
                <a:lnTo>
                  <a:pt x="1121250" y="631852"/>
                </a:lnTo>
                <a:lnTo>
                  <a:pt x="1121250" y="558467"/>
                </a:lnTo>
                <a:close/>
                <a:moveTo>
                  <a:pt x="34845" y="371897"/>
                </a:moveTo>
                <a:lnTo>
                  <a:pt x="34845" y="407967"/>
                </a:lnTo>
                <a:cubicBezTo>
                  <a:pt x="34845" y="430356"/>
                  <a:pt x="53511" y="449013"/>
                  <a:pt x="74667" y="449013"/>
                </a:cubicBezTo>
                <a:lnTo>
                  <a:pt x="635915" y="449013"/>
                </a:lnTo>
                <a:lnTo>
                  <a:pt x="635915" y="430356"/>
                </a:lnTo>
                <a:cubicBezTo>
                  <a:pt x="635915" y="421649"/>
                  <a:pt x="643381" y="412942"/>
                  <a:pt x="653337" y="412942"/>
                </a:cubicBezTo>
                <a:cubicBezTo>
                  <a:pt x="662048" y="412942"/>
                  <a:pt x="670759" y="421649"/>
                  <a:pt x="670759" y="430356"/>
                </a:cubicBezTo>
                <a:lnTo>
                  <a:pt x="670759" y="449013"/>
                </a:lnTo>
                <a:lnTo>
                  <a:pt x="708093" y="449013"/>
                </a:lnTo>
                <a:cubicBezTo>
                  <a:pt x="729248" y="449013"/>
                  <a:pt x="747915" y="430356"/>
                  <a:pt x="747915" y="407967"/>
                </a:cubicBezTo>
                <a:lnTo>
                  <a:pt x="747915" y="371897"/>
                </a:lnTo>
                <a:lnTo>
                  <a:pt x="660803" y="371897"/>
                </a:lnTo>
                <a:cubicBezTo>
                  <a:pt x="658315" y="371897"/>
                  <a:pt x="655826" y="373141"/>
                  <a:pt x="653337" y="373141"/>
                </a:cubicBezTo>
                <a:cubicBezTo>
                  <a:pt x="650848" y="373141"/>
                  <a:pt x="648359" y="371897"/>
                  <a:pt x="647115" y="371897"/>
                </a:cubicBezTo>
                <a:close/>
                <a:moveTo>
                  <a:pt x="782760" y="330852"/>
                </a:moveTo>
                <a:lnTo>
                  <a:pt x="782760" y="407967"/>
                </a:lnTo>
                <a:cubicBezTo>
                  <a:pt x="782760" y="450257"/>
                  <a:pt x="749159" y="483839"/>
                  <a:pt x="708093" y="483839"/>
                </a:cubicBezTo>
                <a:lnTo>
                  <a:pt x="409424" y="483839"/>
                </a:lnTo>
                <a:lnTo>
                  <a:pt x="409424" y="523641"/>
                </a:lnTo>
                <a:lnTo>
                  <a:pt x="1121250" y="523641"/>
                </a:lnTo>
                <a:lnTo>
                  <a:pt x="1121250" y="370653"/>
                </a:lnTo>
                <a:cubicBezTo>
                  <a:pt x="1121250" y="348265"/>
                  <a:pt x="1103828" y="330852"/>
                  <a:pt x="1081428" y="330852"/>
                </a:cubicBezTo>
                <a:close/>
                <a:moveTo>
                  <a:pt x="1102328" y="132054"/>
                </a:moveTo>
                <a:lnTo>
                  <a:pt x="1176226" y="132054"/>
                </a:lnTo>
                <a:cubicBezTo>
                  <a:pt x="1186079" y="132054"/>
                  <a:pt x="1193469" y="139262"/>
                  <a:pt x="1193469" y="148872"/>
                </a:cubicBezTo>
                <a:cubicBezTo>
                  <a:pt x="1193469" y="157281"/>
                  <a:pt x="1186079" y="165690"/>
                  <a:pt x="1176226" y="165690"/>
                </a:cubicBezTo>
                <a:lnTo>
                  <a:pt x="1102328" y="165690"/>
                </a:lnTo>
                <a:cubicBezTo>
                  <a:pt x="1092475" y="165690"/>
                  <a:pt x="1085085" y="157281"/>
                  <a:pt x="1085085" y="148872"/>
                </a:cubicBezTo>
                <a:cubicBezTo>
                  <a:pt x="1085085" y="139262"/>
                  <a:pt x="1092475" y="132054"/>
                  <a:pt x="1102328" y="132054"/>
                </a:cubicBezTo>
                <a:close/>
                <a:moveTo>
                  <a:pt x="878167" y="132054"/>
                </a:moveTo>
                <a:lnTo>
                  <a:pt x="1026659" y="132054"/>
                </a:lnTo>
                <a:cubicBezTo>
                  <a:pt x="1036558" y="132054"/>
                  <a:pt x="1045220" y="139262"/>
                  <a:pt x="1045220" y="148872"/>
                </a:cubicBezTo>
                <a:cubicBezTo>
                  <a:pt x="1045220" y="157281"/>
                  <a:pt x="1036558" y="165690"/>
                  <a:pt x="1026659" y="165690"/>
                </a:cubicBezTo>
                <a:lnTo>
                  <a:pt x="878167" y="165690"/>
                </a:lnTo>
                <a:cubicBezTo>
                  <a:pt x="868268" y="165690"/>
                  <a:pt x="860843" y="157281"/>
                  <a:pt x="860843" y="148872"/>
                </a:cubicBezTo>
                <a:cubicBezTo>
                  <a:pt x="860843" y="139262"/>
                  <a:pt x="868268" y="132054"/>
                  <a:pt x="878167" y="132054"/>
                </a:cubicBezTo>
                <a:close/>
                <a:moveTo>
                  <a:pt x="653418" y="110875"/>
                </a:moveTo>
                <a:cubicBezTo>
                  <a:pt x="661827" y="110875"/>
                  <a:pt x="670236" y="119498"/>
                  <a:pt x="670236" y="128120"/>
                </a:cubicBezTo>
                <a:lnTo>
                  <a:pt x="670236" y="203260"/>
                </a:lnTo>
                <a:cubicBezTo>
                  <a:pt x="670236" y="213114"/>
                  <a:pt x="661827" y="220505"/>
                  <a:pt x="653418" y="220505"/>
                </a:cubicBezTo>
                <a:cubicBezTo>
                  <a:pt x="643808" y="220505"/>
                  <a:pt x="636600" y="213114"/>
                  <a:pt x="636600" y="203260"/>
                </a:cubicBezTo>
                <a:lnTo>
                  <a:pt x="636600" y="128120"/>
                </a:lnTo>
                <a:cubicBezTo>
                  <a:pt x="636600" y="119498"/>
                  <a:pt x="643808" y="110875"/>
                  <a:pt x="653418" y="110875"/>
                </a:cubicBezTo>
                <a:close/>
                <a:moveTo>
                  <a:pt x="210859" y="109395"/>
                </a:moveTo>
                <a:lnTo>
                  <a:pt x="209621" y="110633"/>
                </a:lnTo>
                <a:lnTo>
                  <a:pt x="109394" y="210864"/>
                </a:lnTo>
                <a:lnTo>
                  <a:pt x="109394" y="224476"/>
                </a:lnTo>
                <a:lnTo>
                  <a:pt x="223233" y="224476"/>
                </a:lnTo>
                <a:lnTo>
                  <a:pt x="223233" y="109395"/>
                </a:lnTo>
                <a:close/>
                <a:moveTo>
                  <a:pt x="109394" y="109395"/>
                </a:moveTo>
                <a:lnTo>
                  <a:pt x="109394" y="162605"/>
                </a:lnTo>
                <a:lnTo>
                  <a:pt x="161364" y="109395"/>
                </a:lnTo>
                <a:close/>
                <a:moveTo>
                  <a:pt x="106920" y="74747"/>
                </a:moveTo>
                <a:lnTo>
                  <a:pt x="225707" y="74747"/>
                </a:lnTo>
                <a:cubicBezTo>
                  <a:pt x="244268" y="74747"/>
                  <a:pt x="257879" y="89596"/>
                  <a:pt x="257879" y="106920"/>
                </a:cubicBezTo>
                <a:lnTo>
                  <a:pt x="257879" y="226951"/>
                </a:lnTo>
                <a:cubicBezTo>
                  <a:pt x="257879" y="243038"/>
                  <a:pt x="244268" y="259124"/>
                  <a:pt x="225707" y="259124"/>
                </a:cubicBezTo>
                <a:lnTo>
                  <a:pt x="106920" y="259124"/>
                </a:lnTo>
                <a:cubicBezTo>
                  <a:pt x="89596" y="259124"/>
                  <a:pt x="74748" y="243038"/>
                  <a:pt x="74748" y="226951"/>
                </a:cubicBezTo>
                <a:lnTo>
                  <a:pt x="74748" y="106920"/>
                </a:lnTo>
                <a:cubicBezTo>
                  <a:pt x="74748" y="89596"/>
                  <a:pt x="89596" y="74747"/>
                  <a:pt x="106920" y="74747"/>
                </a:cubicBezTo>
                <a:close/>
                <a:moveTo>
                  <a:pt x="835760" y="54815"/>
                </a:moveTo>
                <a:lnTo>
                  <a:pt x="933258" y="54815"/>
                </a:lnTo>
                <a:cubicBezTo>
                  <a:pt x="943131" y="54815"/>
                  <a:pt x="950536" y="63235"/>
                  <a:pt x="950536" y="72858"/>
                </a:cubicBezTo>
                <a:cubicBezTo>
                  <a:pt x="950536" y="81277"/>
                  <a:pt x="943131" y="89697"/>
                  <a:pt x="933258" y="89697"/>
                </a:cubicBezTo>
                <a:lnTo>
                  <a:pt x="835760" y="89697"/>
                </a:lnTo>
                <a:cubicBezTo>
                  <a:pt x="825887" y="89697"/>
                  <a:pt x="818482" y="81277"/>
                  <a:pt x="818482" y="72858"/>
                </a:cubicBezTo>
                <a:cubicBezTo>
                  <a:pt x="818482" y="63235"/>
                  <a:pt x="825887" y="54815"/>
                  <a:pt x="835760" y="54815"/>
                </a:cubicBezTo>
                <a:close/>
                <a:moveTo>
                  <a:pt x="74667" y="34826"/>
                </a:moveTo>
                <a:cubicBezTo>
                  <a:pt x="53511" y="34826"/>
                  <a:pt x="34845" y="52239"/>
                  <a:pt x="34845" y="75872"/>
                </a:cubicBezTo>
                <a:lnTo>
                  <a:pt x="34845" y="335827"/>
                </a:lnTo>
                <a:lnTo>
                  <a:pt x="635915" y="335827"/>
                </a:lnTo>
                <a:lnTo>
                  <a:pt x="635915" y="279856"/>
                </a:lnTo>
                <a:cubicBezTo>
                  <a:pt x="635915" y="269905"/>
                  <a:pt x="643381" y="262442"/>
                  <a:pt x="653337" y="262442"/>
                </a:cubicBezTo>
                <a:cubicBezTo>
                  <a:pt x="662048" y="262442"/>
                  <a:pt x="670759" y="269905"/>
                  <a:pt x="670759" y="279856"/>
                </a:cubicBezTo>
                <a:lnTo>
                  <a:pt x="670759" y="335827"/>
                </a:lnTo>
                <a:lnTo>
                  <a:pt x="747915" y="335827"/>
                </a:lnTo>
                <a:lnTo>
                  <a:pt x="747915" y="241298"/>
                </a:lnTo>
                <a:lnTo>
                  <a:pt x="728004" y="241298"/>
                </a:lnTo>
                <a:cubicBezTo>
                  <a:pt x="718048" y="241298"/>
                  <a:pt x="710582" y="233835"/>
                  <a:pt x="710582" y="223885"/>
                </a:cubicBezTo>
                <a:cubicBezTo>
                  <a:pt x="710582" y="213934"/>
                  <a:pt x="718048" y="206471"/>
                  <a:pt x="728004" y="206471"/>
                </a:cubicBezTo>
                <a:lnTo>
                  <a:pt x="747915" y="206471"/>
                </a:lnTo>
                <a:lnTo>
                  <a:pt x="747915" y="75872"/>
                </a:lnTo>
                <a:cubicBezTo>
                  <a:pt x="747915" y="52239"/>
                  <a:pt x="729248" y="34826"/>
                  <a:pt x="708093" y="34826"/>
                </a:cubicBezTo>
                <a:lnTo>
                  <a:pt x="670759" y="34826"/>
                </a:lnTo>
                <a:lnTo>
                  <a:pt x="670759" y="52239"/>
                </a:lnTo>
                <a:cubicBezTo>
                  <a:pt x="670759" y="62190"/>
                  <a:pt x="662048" y="70897"/>
                  <a:pt x="653337" y="70897"/>
                </a:cubicBezTo>
                <a:cubicBezTo>
                  <a:pt x="643381" y="70897"/>
                  <a:pt x="635915" y="62190"/>
                  <a:pt x="635915" y="52239"/>
                </a:cubicBezTo>
                <a:lnTo>
                  <a:pt x="635915" y="34826"/>
                </a:lnTo>
                <a:close/>
                <a:moveTo>
                  <a:pt x="74667" y="0"/>
                </a:moveTo>
                <a:lnTo>
                  <a:pt x="708093" y="0"/>
                </a:lnTo>
                <a:cubicBezTo>
                  <a:pt x="749159" y="0"/>
                  <a:pt x="782760" y="33582"/>
                  <a:pt x="782760" y="75872"/>
                </a:cubicBezTo>
                <a:lnTo>
                  <a:pt x="782760" y="206471"/>
                </a:lnTo>
                <a:lnTo>
                  <a:pt x="915916" y="206471"/>
                </a:lnTo>
                <a:cubicBezTo>
                  <a:pt x="924627" y="206471"/>
                  <a:pt x="932094" y="213934"/>
                  <a:pt x="932094" y="223885"/>
                </a:cubicBezTo>
                <a:cubicBezTo>
                  <a:pt x="932094" y="233835"/>
                  <a:pt x="924627" y="241298"/>
                  <a:pt x="915916" y="241298"/>
                </a:cubicBezTo>
                <a:lnTo>
                  <a:pt x="782760" y="241298"/>
                </a:lnTo>
                <a:lnTo>
                  <a:pt x="782760" y="294781"/>
                </a:lnTo>
                <a:lnTo>
                  <a:pt x="1081428" y="294781"/>
                </a:lnTo>
                <a:cubicBezTo>
                  <a:pt x="1123739" y="294781"/>
                  <a:pt x="1156095" y="328364"/>
                  <a:pt x="1156095" y="370653"/>
                </a:cubicBezTo>
                <a:lnTo>
                  <a:pt x="1156095" y="523641"/>
                </a:lnTo>
                <a:lnTo>
                  <a:pt x="1156095" y="666678"/>
                </a:lnTo>
                <a:lnTo>
                  <a:pt x="1156095" y="703992"/>
                </a:lnTo>
                <a:cubicBezTo>
                  <a:pt x="1156095" y="745038"/>
                  <a:pt x="1123739" y="778620"/>
                  <a:pt x="1081428" y="778620"/>
                </a:cubicBezTo>
                <a:lnTo>
                  <a:pt x="449247" y="778620"/>
                </a:lnTo>
                <a:cubicBezTo>
                  <a:pt x="408180" y="778620"/>
                  <a:pt x="374580" y="745038"/>
                  <a:pt x="374580" y="703992"/>
                </a:cubicBezTo>
                <a:lnTo>
                  <a:pt x="374580" y="666678"/>
                </a:lnTo>
                <a:lnTo>
                  <a:pt x="374580" y="614438"/>
                </a:lnTo>
                <a:lnTo>
                  <a:pt x="204090" y="614438"/>
                </a:lnTo>
                <a:cubicBezTo>
                  <a:pt x="194134" y="614438"/>
                  <a:pt x="186668" y="606976"/>
                  <a:pt x="186668" y="597025"/>
                </a:cubicBezTo>
                <a:cubicBezTo>
                  <a:pt x="186668" y="587075"/>
                  <a:pt x="194134" y="579612"/>
                  <a:pt x="204090" y="579612"/>
                </a:cubicBezTo>
                <a:lnTo>
                  <a:pt x="374580" y="579612"/>
                </a:lnTo>
                <a:lnTo>
                  <a:pt x="374580" y="523641"/>
                </a:lnTo>
                <a:lnTo>
                  <a:pt x="374580" y="483839"/>
                </a:lnTo>
                <a:lnTo>
                  <a:pt x="74667" y="483839"/>
                </a:lnTo>
                <a:cubicBezTo>
                  <a:pt x="33600" y="483839"/>
                  <a:pt x="0" y="450257"/>
                  <a:pt x="0" y="407967"/>
                </a:cubicBezTo>
                <a:lnTo>
                  <a:pt x="0" y="75872"/>
                </a:lnTo>
                <a:cubicBezTo>
                  <a:pt x="0" y="33582"/>
                  <a:pt x="33600" y="0"/>
                  <a:pt x="74667" y="0"/>
                </a:cubicBezTo>
                <a:close/>
              </a:path>
            </a:pathLst>
          </a:custGeom>
          <a:solidFill>
            <a:schemeClr val="tx2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356" name="Freeform: Shape 355">
            <a:extLst>
              <a:ext uri="{FF2B5EF4-FFF2-40B4-BE49-F238E27FC236}">
                <a16:creationId xmlns:a16="http://schemas.microsoft.com/office/drawing/2014/main" id="{00572FB0-7A4C-4479-8D3B-0524280323A6}"/>
              </a:ext>
            </a:extLst>
          </p:cNvPr>
          <p:cNvSpPr/>
          <p:nvPr/>
        </p:nvSpPr>
        <p:spPr>
          <a:xfrm>
            <a:off x="13846980" y="6985071"/>
            <a:ext cx="2277307" cy="227730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829" h="1829">
                <a:moveTo>
                  <a:pt x="1829" y="914"/>
                </a:moveTo>
                <a:cubicBezTo>
                  <a:pt x="1829" y="1419"/>
                  <a:pt x="1420" y="1829"/>
                  <a:pt x="915" y="1829"/>
                </a:cubicBezTo>
                <a:cubicBezTo>
                  <a:pt x="410" y="1829"/>
                  <a:pt x="0" y="1419"/>
                  <a:pt x="0" y="914"/>
                </a:cubicBezTo>
                <a:cubicBezTo>
                  <a:pt x="0" y="409"/>
                  <a:pt x="410" y="0"/>
                  <a:pt x="915" y="0"/>
                </a:cubicBezTo>
                <a:cubicBezTo>
                  <a:pt x="1420" y="0"/>
                  <a:pt x="1829" y="409"/>
                  <a:pt x="1829" y="914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357" name="Freeform: Shape 356">
            <a:extLst>
              <a:ext uri="{FF2B5EF4-FFF2-40B4-BE49-F238E27FC236}">
                <a16:creationId xmlns:a16="http://schemas.microsoft.com/office/drawing/2014/main" id="{E3DDE00A-0275-4F73-8B27-A943F6981649}"/>
              </a:ext>
            </a:extLst>
          </p:cNvPr>
          <p:cNvSpPr/>
          <p:nvPr/>
        </p:nvSpPr>
        <p:spPr>
          <a:xfrm>
            <a:off x="14036340" y="7173185"/>
            <a:ext cx="1898587" cy="18998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525" h="1526">
                <a:moveTo>
                  <a:pt x="1525" y="763"/>
                </a:moveTo>
                <a:cubicBezTo>
                  <a:pt x="1525" y="1184"/>
                  <a:pt x="1184" y="1526"/>
                  <a:pt x="763" y="1526"/>
                </a:cubicBezTo>
                <a:cubicBezTo>
                  <a:pt x="342" y="1526"/>
                  <a:pt x="0" y="1184"/>
                  <a:pt x="0" y="763"/>
                </a:cubicBezTo>
                <a:cubicBezTo>
                  <a:pt x="0" y="342"/>
                  <a:pt x="342" y="0"/>
                  <a:pt x="763" y="0"/>
                </a:cubicBezTo>
                <a:cubicBezTo>
                  <a:pt x="1184" y="0"/>
                  <a:pt x="1525" y="342"/>
                  <a:pt x="1525" y="763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363" name="Freeform: Shape 362">
            <a:extLst>
              <a:ext uri="{FF2B5EF4-FFF2-40B4-BE49-F238E27FC236}">
                <a16:creationId xmlns:a16="http://schemas.microsoft.com/office/drawing/2014/main" id="{4DA4AB95-E5EB-4736-8572-C157A06B7AC3}"/>
              </a:ext>
            </a:extLst>
          </p:cNvPr>
          <p:cNvSpPr/>
          <p:nvPr/>
        </p:nvSpPr>
        <p:spPr>
          <a:xfrm>
            <a:off x="14408698" y="7407394"/>
            <a:ext cx="1229100" cy="1270707"/>
          </a:xfrm>
          <a:custGeom>
            <a:avLst/>
            <a:gdLst>
              <a:gd name="connsiteX0" fmla="*/ 727551 w 1229100"/>
              <a:gd name="connsiteY0" fmla="*/ 659024 h 1270707"/>
              <a:gd name="connsiteX1" fmla="*/ 758577 w 1229100"/>
              <a:gd name="connsiteY1" fmla="*/ 691299 h 1270707"/>
              <a:gd name="connsiteX2" fmla="*/ 744926 w 1229100"/>
              <a:gd name="connsiteY2" fmla="*/ 718608 h 1270707"/>
              <a:gd name="connsiteX3" fmla="*/ 744926 w 1229100"/>
              <a:gd name="connsiteY3" fmla="*/ 857636 h 1270707"/>
              <a:gd name="connsiteX4" fmla="*/ 856617 w 1229100"/>
              <a:gd name="connsiteY4" fmla="*/ 969356 h 1270707"/>
              <a:gd name="connsiteX5" fmla="*/ 968309 w 1229100"/>
              <a:gd name="connsiteY5" fmla="*/ 857636 h 1270707"/>
              <a:gd name="connsiteX6" fmla="*/ 968309 w 1229100"/>
              <a:gd name="connsiteY6" fmla="*/ 718608 h 1270707"/>
              <a:gd name="connsiteX7" fmla="*/ 954658 w 1229100"/>
              <a:gd name="connsiteY7" fmla="*/ 691299 h 1270707"/>
              <a:gd name="connsiteX8" fmla="*/ 985683 w 1229100"/>
              <a:gd name="connsiteY8" fmla="*/ 659024 h 1270707"/>
              <a:gd name="connsiteX9" fmla="*/ 1019191 w 1229100"/>
              <a:gd name="connsiteY9" fmla="*/ 691299 h 1270707"/>
              <a:gd name="connsiteX10" fmla="*/ 1003058 w 1229100"/>
              <a:gd name="connsiteY10" fmla="*/ 718608 h 1270707"/>
              <a:gd name="connsiteX11" fmla="*/ 1003058 w 1229100"/>
              <a:gd name="connsiteY11" fmla="*/ 857636 h 1270707"/>
              <a:gd name="connsiteX12" fmla="*/ 856617 w 1229100"/>
              <a:gd name="connsiteY12" fmla="*/ 1005354 h 1270707"/>
              <a:gd name="connsiteX13" fmla="*/ 710177 w 1229100"/>
              <a:gd name="connsiteY13" fmla="*/ 857636 h 1270707"/>
              <a:gd name="connsiteX14" fmla="*/ 710177 w 1229100"/>
              <a:gd name="connsiteY14" fmla="*/ 718608 h 1270707"/>
              <a:gd name="connsiteX15" fmla="*/ 695285 w 1229100"/>
              <a:gd name="connsiteY15" fmla="*/ 691299 h 1270707"/>
              <a:gd name="connsiteX16" fmla="*/ 727551 w 1229100"/>
              <a:gd name="connsiteY16" fmla="*/ 659024 h 1270707"/>
              <a:gd name="connsiteX17" fmla="*/ 658444 w 1229100"/>
              <a:gd name="connsiteY17" fmla="*/ 601128 h 1270707"/>
              <a:gd name="connsiteX18" fmla="*/ 629821 w 1229100"/>
              <a:gd name="connsiteY18" fmla="*/ 628509 h 1270707"/>
              <a:gd name="connsiteX19" fmla="*/ 597466 w 1229100"/>
              <a:gd name="connsiteY19" fmla="*/ 1204745 h 1270707"/>
              <a:gd name="connsiteX20" fmla="*/ 604933 w 1229100"/>
              <a:gd name="connsiteY20" fmla="*/ 1225902 h 1270707"/>
              <a:gd name="connsiteX21" fmla="*/ 626088 w 1229100"/>
              <a:gd name="connsiteY21" fmla="*/ 1235859 h 1270707"/>
              <a:gd name="connsiteX22" fmla="*/ 1086532 w 1229100"/>
              <a:gd name="connsiteY22" fmla="*/ 1235859 h 1270707"/>
              <a:gd name="connsiteX23" fmla="*/ 1106443 w 1229100"/>
              <a:gd name="connsiteY23" fmla="*/ 1225902 h 1270707"/>
              <a:gd name="connsiteX24" fmla="*/ 1113910 w 1229100"/>
              <a:gd name="connsiteY24" fmla="*/ 1204745 h 1270707"/>
              <a:gd name="connsiteX25" fmla="*/ 1082799 w 1229100"/>
              <a:gd name="connsiteY25" fmla="*/ 628509 h 1270707"/>
              <a:gd name="connsiteX26" fmla="*/ 1054177 w 1229100"/>
              <a:gd name="connsiteY26" fmla="*/ 601128 h 1270707"/>
              <a:gd name="connsiteX27" fmla="*/ 1139214 w 1229100"/>
              <a:gd name="connsiteY27" fmla="*/ 453776 h 1270707"/>
              <a:gd name="connsiteX28" fmla="*/ 1150912 w 1229100"/>
              <a:gd name="connsiteY28" fmla="*/ 458394 h 1270707"/>
              <a:gd name="connsiteX29" fmla="*/ 1175538 w 1229100"/>
              <a:gd name="connsiteY29" fmla="*/ 481792 h 1270707"/>
              <a:gd name="connsiteX30" fmla="*/ 1198933 w 1229100"/>
              <a:gd name="connsiteY30" fmla="*/ 458394 h 1270707"/>
              <a:gd name="connsiteX31" fmla="*/ 1223559 w 1229100"/>
              <a:gd name="connsiteY31" fmla="*/ 458394 h 1270707"/>
              <a:gd name="connsiteX32" fmla="*/ 1223559 w 1229100"/>
              <a:gd name="connsiteY32" fmla="*/ 483024 h 1270707"/>
              <a:gd name="connsiteX33" fmla="*/ 1198933 w 1229100"/>
              <a:gd name="connsiteY33" fmla="*/ 506422 h 1270707"/>
              <a:gd name="connsiteX34" fmla="*/ 1223559 w 1229100"/>
              <a:gd name="connsiteY34" fmla="*/ 529819 h 1270707"/>
              <a:gd name="connsiteX35" fmla="*/ 1223559 w 1229100"/>
              <a:gd name="connsiteY35" fmla="*/ 554449 h 1270707"/>
              <a:gd name="connsiteX36" fmla="*/ 1211246 w 1229100"/>
              <a:gd name="connsiteY36" fmla="*/ 560606 h 1270707"/>
              <a:gd name="connsiteX37" fmla="*/ 1198933 w 1229100"/>
              <a:gd name="connsiteY37" fmla="*/ 554449 h 1270707"/>
              <a:gd name="connsiteX38" fmla="*/ 1175538 w 1229100"/>
              <a:gd name="connsiteY38" fmla="*/ 532282 h 1270707"/>
              <a:gd name="connsiteX39" fmla="*/ 1150912 w 1229100"/>
              <a:gd name="connsiteY39" fmla="*/ 554449 h 1270707"/>
              <a:gd name="connsiteX40" fmla="*/ 1139830 w 1229100"/>
              <a:gd name="connsiteY40" fmla="*/ 560606 h 1270707"/>
              <a:gd name="connsiteX41" fmla="*/ 1127517 w 1229100"/>
              <a:gd name="connsiteY41" fmla="*/ 554449 h 1270707"/>
              <a:gd name="connsiteX42" fmla="*/ 1127517 w 1229100"/>
              <a:gd name="connsiteY42" fmla="*/ 529819 h 1270707"/>
              <a:gd name="connsiteX43" fmla="*/ 1150912 w 1229100"/>
              <a:gd name="connsiteY43" fmla="*/ 506422 h 1270707"/>
              <a:gd name="connsiteX44" fmla="*/ 1127517 w 1229100"/>
              <a:gd name="connsiteY44" fmla="*/ 483024 h 1270707"/>
              <a:gd name="connsiteX45" fmla="*/ 1127517 w 1229100"/>
              <a:gd name="connsiteY45" fmla="*/ 458394 h 1270707"/>
              <a:gd name="connsiteX46" fmla="*/ 1139214 w 1229100"/>
              <a:gd name="connsiteY46" fmla="*/ 453776 h 1270707"/>
              <a:gd name="connsiteX47" fmla="*/ 125822 w 1229100"/>
              <a:gd name="connsiteY47" fmla="*/ 344746 h 1270707"/>
              <a:gd name="connsiteX48" fmla="*/ 79777 w 1229100"/>
              <a:gd name="connsiteY48" fmla="*/ 387062 h 1270707"/>
              <a:gd name="connsiteX49" fmla="*/ 34977 w 1229100"/>
              <a:gd name="connsiteY49" fmla="*/ 1186076 h 1270707"/>
              <a:gd name="connsiteX50" fmla="*/ 47422 w 1229100"/>
              <a:gd name="connsiteY50" fmla="*/ 1220924 h 1270707"/>
              <a:gd name="connsiteX51" fmla="*/ 81022 w 1229100"/>
              <a:gd name="connsiteY51" fmla="*/ 1235859 h 1270707"/>
              <a:gd name="connsiteX52" fmla="*/ 570088 w 1229100"/>
              <a:gd name="connsiteY52" fmla="*/ 1235859 h 1270707"/>
              <a:gd name="connsiteX53" fmla="*/ 562622 w 1229100"/>
              <a:gd name="connsiteY53" fmla="*/ 1203500 h 1270707"/>
              <a:gd name="connsiteX54" fmla="*/ 594977 w 1229100"/>
              <a:gd name="connsiteY54" fmla="*/ 626019 h 1270707"/>
              <a:gd name="connsiteX55" fmla="*/ 658444 w 1229100"/>
              <a:gd name="connsiteY55" fmla="*/ 566280 h 1270707"/>
              <a:gd name="connsiteX56" fmla="*/ 729377 w 1229100"/>
              <a:gd name="connsiteY56" fmla="*/ 566280 h 1270707"/>
              <a:gd name="connsiteX57" fmla="*/ 719421 w 1229100"/>
              <a:gd name="connsiteY57" fmla="*/ 387062 h 1270707"/>
              <a:gd name="connsiteX58" fmla="*/ 674621 w 1229100"/>
              <a:gd name="connsiteY58" fmla="*/ 344746 h 1270707"/>
              <a:gd name="connsiteX59" fmla="*/ 597466 w 1229100"/>
              <a:gd name="connsiteY59" fmla="*/ 344746 h 1270707"/>
              <a:gd name="connsiteX60" fmla="*/ 597466 w 1229100"/>
              <a:gd name="connsiteY60" fmla="*/ 401997 h 1270707"/>
              <a:gd name="connsiteX61" fmla="*/ 611155 w 1229100"/>
              <a:gd name="connsiteY61" fmla="*/ 429377 h 1270707"/>
              <a:gd name="connsiteX62" fmla="*/ 580044 w 1229100"/>
              <a:gd name="connsiteY62" fmla="*/ 461736 h 1270707"/>
              <a:gd name="connsiteX63" fmla="*/ 547688 w 1229100"/>
              <a:gd name="connsiteY63" fmla="*/ 429377 h 1270707"/>
              <a:gd name="connsiteX64" fmla="*/ 562622 w 1229100"/>
              <a:gd name="connsiteY64" fmla="*/ 401997 h 1270707"/>
              <a:gd name="connsiteX65" fmla="*/ 562622 w 1229100"/>
              <a:gd name="connsiteY65" fmla="*/ 344746 h 1270707"/>
              <a:gd name="connsiteX66" fmla="*/ 236577 w 1229100"/>
              <a:gd name="connsiteY66" fmla="*/ 344746 h 1270707"/>
              <a:gd name="connsiteX67" fmla="*/ 236577 w 1229100"/>
              <a:gd name="connsiteY67" fmla="*/ 401997 h 1270707"/>
              <a:gd name="connsiteX68" fmla="*/ 251511 w 1229100"/>
              <a:gd name="connsiteY68" fmla="*/ 429377 h 1270707"/>
              <a:gd name="connsiteX69" fmla="*/ 219155 w 1229100"/>
              <a:gd name="connsiteY69" fmla="*/ 461736 h 1270707"/>
              <a:gd name="connsiteX70" fmla="*/ 188044 w 1229100"/>
              <a:gd name="connsiteY70" fmla="*/ 429377 h 1270707"/>
              <a:gd name="connsiteX71" fmla="*/ 201733 w 1229100"/>
              <a:gd name="connsiteY71" fmla="*/ 401997 h 1270707"/>
              <a:gd name="connsiteX72" fmla="*/ 201733 w 1229100"/>
              <a:gd name="connsiteY72" fmla="*/ 344746 h 1270707"/>
              <a:gd name="connsiteX73" fmla="*/ 68034 w 1229100"/>
              <a:gd name="connsiteY73" fmla="*/ 103401 h 1270707"/>
              <a:gd name="connsiteX74" fmla="*/ 85318 w 1229100"/>
              <a:gd name="connsiteY74" fmla="*/ 120685 h 1270707"/>
              <a:gd name="connsiteX75" fmla="*/ 85318 w 1229100"/>
              <a:gd name="connsiteY75" fmla="*/ 155253 h 1270707"/>
              <a:gd name="connsiteX76" fmla="*/ 119886 w 1229100"/>
              <a:gd name="connsiteY76" fmla="*/ 155253 h 1270707"/>
              <a:gd name="connsiteX77" fmla="*/ 137170 w 1229100"/>
              <a:gd name="connsiteY77" fmla="*/ 172537 h 1270707"/>
              <a:gd name="connsiteX78" fmla="*/ 119886 w 1229100"/>
              <a:gd name="connsiteY78" fmla="*/ 189821 h 1270707"/>
              <a:gd name="connsiteX79" fmla="*/ 85318 w 1229100"/>
              <a:gd name="connsiteY79" fmla="*/ 189821 h 1270707"/>
              <a:gd name="connsiteX80" fmla="*/ 85318 w 1229100"/>
              <a:gd name="connsiteY80" fmla="*/ 223154 h 1270707"/>
              <a:gd name="connsiteX81" fmla="*/ 68034 w 1229100"/>
              <a:gd name="connsiteY81" fmla="*/ 240438 h 1270707"/>
              <a:gd name="connsiteX82" fmla="*/ 50750 w 1229100"/>
              <a:gd name="connsiteY82" fmla="*/ 223154 h 1270707"/>
              <a:gd name="connsiteX83" fmla="*/ 50750 w 1229100"/>
              <a:gd name="connsiteY83" fmla="*/ 189821 h 1270707"/>
              <a:gd name="connsiteX84" fmla="*/ 17417 w 1229100"/>
              <a:gd name="connsiteY84" fmla="*/ 189821 h 1270707"/>
              <a:gd name="connsiteX85" fmla="*/ 133 w 1229100"/>
              <a:gd name="connsiteY85" fmla="*/ 172537 h 1270707"/>
              <a:gd name="connsiteX86" fmla="*/ 17417 w 1229100"/>
              <a:gd name="connsiteY86" fmla="*/ 155253 h 1270707"/>
              <a:gd name="connsiteX87" fmla="*/ 50750 w 1229100"/>
              <a:gd name="connsiteY87" fmla="*/ 155253 h 1270707"/>
              <a:gd name="connsiteX88" fmla="*/ 50750 w 1229100"/>
              <a:gd name="connsiteY88" fmla="*/ 120685 h 1270707"/>
              <a:gd name="connsiteX89" fmla="*/ 68034 w 1229100"/>
              <a:gd name="connsiteY89" fmla="*/ 103401 h 1270707"/>
              <a:gd name="connsiteX90" fmla="*/ 399599 w 1229100"/>
              <a:gd name="connsiteY90" fmla="*/ 36092 h 1270707"/>
              <a:gd name="connsiteX91" fmla="*/ 236577 w 1229100"/>
              <a:gd name="connsiteY91" fmla="*/ 199132 h 1270707"/>
              <a:gd name="connsiteX92" fmla="*/ 236577 w 1229100"/>
              <a:gd name="connsiteY92" fmla="*/ 309898 h 1270707"/>
              <a:gd name="connsiteX93" fmla="*/ 562622 w 1229100"/>
              <a:gd name="connsiteY93" fmla="*/ 309898 h 1270707"/>
              <a:gd name="connsiteX94" fmla="*/ 562622 w 1229100"/>
              <a:gd name="connsiteY94" fmla="*/ 199132 h 1270707"/>
              <a:gd name="connsiteX95" fmla="*/ 399599 w 1229100"/>
              <a:gd name="connsiteY95" fmla="*/ 36092 h 1270707"/>
              <a:gd name="connsiteX96" fmla="*/ 399599 w 1229100"/>
              <a:gd name="connsiteY96" fmla="*/ 0 h 1270707"/>
              <a:gd name="connsiteX97" fmla="*/ 597466 w 1229100"/>
              <a:gd name="connsiteY97" fmla="*/ 199132 h 1270707"/>
              <a:gd name="connsiteX98" fmla="*/ 597466 w 1229100"/>
              <a:gd name="connsiteY98" fmla="*/ 309898 h 1270707"/>
              <a:gd name="connsiteX99" fmla="*/ 674621 w 1229100"/>
              <a:gd name="connsiteY99" fmla="*/ 309898 h 1270707"/>
              <a:gd name="connsiteX100" fmla="*/ 754266 w 1229100"/>
              <a:gd name="connsiteY100" fmla="*/ 385817 h 1270707"/>
              <a:gd name="connsiteX101" fmla="*/ 764221 w 1229100"/>
              <a:gd name="connsiteY101" fmla="*/ 566280 h 1270707"/>
              <a:gd name="connsiteX102" fmla="*/ 1054177 w 1229100"/>
              <a:gd name="connsiteY102" fmla="*/ 566280 h 1270707"/>
              <a:gd name="connsiteX103" fmla="*/ 1117643 w 1229100"/>
              <a:gd name="connsiteY103" fmla="*/ 626019 h 1270707"/>
              <a:gd name="connsiteX104" fmla="*/ 1149999 w 1229100"/>
              <a:gd name="connsiteY104" fmla="*/ 1203500 h 1270707"/>
              <a:gd name="connsiteX105" fmla="*/ 1132577 w 1229100"/>
              <a:gd name="connsiteY105" fmla="*/ 1250794 h 1270707"/>
              <a:gd name="connsiteX106" fmla="*/ 1086532 w 1229100"/>
              <a:gd name="connsiteY106" fmla="*/ 1270707 h 1270707"/>
              <a:gd name="connsiteX107" fmla="*/ 626088 w 1229100"/>
              <a:gd name="connsiteY107" fmla="*/ 1270707 h 1270707"/>
              <a:gd name="connsiteX108" fmla="*/ 81022 w 1229100"/>
              <a:gd name="connsiteY108" fmla="*/ 1270707 h 1270707"/>
              <a:gd name="connsiteX109" fmla="*/ 22533 w 1229100"/>
              <a:gd name="connsiteY109" fmla="*/ 1244571 h 1270707"/>
              <a:gd name="connsiteX110" fmla="*/ 133 w 1229100"/>
              <a:gd name="connsiteY110" fmla="*/ 1184832 h 1270707"/>
              <a:gd name="connsiteX111" fmla="*/ 44933 w 1229100"/>
              <a:gd name="connsiteY111" fmla="*/ 385817 h 1270707"/>
              <a:gd name="connsiteX112" fmla="*/ 125822 w 1229100"/>
              <a:gd name="connsiteY112" fmla="*/ 309898 h 1270707"/>
              <a:gd name="connsiteX113" fmla="*/ 201733 w 1229100"/>
              <a:gd name="connsiteY113" fmla="*/ 309898 h 1270707"/>
              <a:gd name="connsiteX114" fmla="*/ 201733 w 1229100"/>
              <a:gd name="connsiteY114" fmla="*/ 199132 h 1270707"/>
              <a:gd name="connsiteX115" fmla="*/ 399599 w 1229100"/>
              <a:gd name="connsiteY115" fmla="*/ 0 h 1270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</a:cxnLst>
            <a:rect l="l" t="t" r="r" b="b"/>
            <a:pathLst>
              <a:path w="1229100" h="1270707">
                <a:moveTo>
                  <a:pt x="727551" y="659024"/>
                </a:moveTo>
                <a:cubicBezTo>
                  <a:pt x="744926" y="659024"/>
                  <a:pt x="758577" y="672679"/>
                  <a:pt x="758577" y="691299"/>
                </a:cubicBezTo>
                <a:cubicBezTo>
                  <a:pt x="758577" y="702471"/>
                  <a:pt x="753613" y="712401"/>
                  <a:pt x="744926" y="718608"/>
                </a:cubicBezTo>
                <a:lnTo>
                  <a:pt x="744926" y="857636"/>
                </a:lnTo>
                <a:cubicBezTo>
                  <a:pt x="744926" y="919703"/>
                  <a:pt x="794567" y="969356"/>
                  <a:pt x="856617" y="969356"/>
                </a:cubicBezTo>
                <a:cubicBezTo>
                  <a:pt x="918668" y="969356"/>
                  <a:pt x="968309" y="919703"/>
                  <a:pt x="968309" y="857636"/>
                </a:cubicBezTo>
                <a:lnTo>
                  <a:pt x="968309" y="718608"/>
                </a:lnTo>
                <a:cubicBezTo>
                  <a:pt x="960863" y="712401"/>
                  <a:pt x="954658" y="702471"/>
                  <a:pt x="954658" y="691299"/>
                </a:cubicBezTo>
                <a:cubicBezTo>
                  <a:pt x="954658" y="672679"/>
                  <a:pt x="968309" y="659024"/>
                  <a:pt x="985683" y="659024"/>
                </a:cubicBezTo>
                <a:cubicBezTo>
                  <a:pt x="1004299" y="659024"/>
                  <a:pt x="1019191" y="672679"/>
                  <a:pt x="1019191" y="691299"/>
                </a:cubicBezTo>
                <a:cubicBezTo>
                  <a:pt x="1019191" y="702471"/>
                  <a:pt x="1012986" y="712401"/>
                  <a:pt x="1003058" y="718608"/>
                </a:cubicBezTo>
                <a:lnTo>
                  <a:pt x="1003058" y="857636"/>
                </a:lnTo>
                <a:cubicBezTo>
                  <a:pt x="1003058" y="939564"/>
                  <a:pt x="937284" y="1005354"/>
                  <a:pt x="856617" y="1005354"/>
                </a:cubicBezTo>
                <a:cubicBezTo>
                  <a:pt x="775951" y="1005354"/>
                  <a:pt x="710177" y="939564"/>
                  <a:pt x="710177" y="857636"/>
                </a:cubicBezTo>
                <a:lnTo>
                  <a:pt x="710177" y="718608"/>
                </a:lnTo>
                <a:cubicBezTo>
                  <a:pt x="700249" y="712401"/>
                  <a:pt x="695285" y="702471"/>
                  <a:pt x="695285" y="691299"/>
                </a:cubicBezTo>
                <a:cubicBezTo>
                  <a:pt x="695285" y="672679"/>
                  <a:pt x="710177" y="659024"/>
                  <a:pt x="727551" y="659024"/>
                </a:cubicBezTo>
                <a:close/>
                <a:moveTo>
                  <a:pt x="658444" y="601128"/>
                </a:moveTo>
                <a:cubicBezTo>
                  <a:pt x="643510" y="601128"/>
                  <a:pt x="631066" y="613574"/>
                  <a:pt x="629821" y="628509"/>
                </a:cubicBezTo>
                <a:lnTo>
                  <a:pt x="597466" y="1204745"/>
                </a:lnTo>
                <a:cubicBezTo>
                  <a:pt x="597466" y="1213457"/>
                  <a:pt x="599955" y="1219680"/>
                  <a:pt x="604933" y="1225902"/>
                </a:cubicBezTo>
                <a:cubicBezTo>
                  <a:pt x="611155" y="1230881"/>
                  <a:pt x="618621" y="1234614"/>
                  <a:pt x="626088" y="1235859"/>
                </a:cubicBezTo>
                <a:lnTo>
                  <a:pt x="1086532" y="1235859"/>
                </a:lnTo>
                <a:cubicBezTo>
                  <a:pt x="1093999" y="1235859"/>
                  <a:pt x="1101466" y="1230881"/>
                  <a:pt x="1106443" y="1225902"/>
                </a:cubicBezTo>
                <a:cubicBezTo>
                  <a:pt x="1112666" y="1219680"/>
                  <a:pt x="1115155" y="1213457"/>
                  <a:pt x="1113910" y="1204745"/>
                </a:cubicBezTo>
                <a:lnTo>
                  <a:pt x="1082799" y="628509"/>
                </a:lnTo>
                <a:cubicBezTo>
                  <a:pt x="1081555" y="613574"/>
                  <a:pt x="1069110" y="601128"/>
                  <a:pt x="1054177" y="601128"/>
                </a:cubicBezTo>
                <a:close/>
                <a:moveTo>
                  <a:pt x="1139214" y="453776"/>
                </a:moveTo>
                <a:cubicBezTo>
                  <a:pt x="1143524" y="453776"/>
                  <a:pt x="1147833" y="455316"/>
                  <a:pt x="1150912" y="458394"/>
                </a:cubicBezTo>
                <a:lnTo>
                  <a:pt x="1175538" y="481792"/>
                </a:lnTo>
                <a:lnTo>
                  <a:pt x="1198933" y="458394"/>
                </a:lnTo>
                <a:cubicBezTo>
                  <a:pt x="1205089" y="452237"/>
                  <a:pt x="1217402" y="452237"/>
                  <a:pt x="1223559" y="458394"/>
                </a:cubicBezTo>
                <a:cubicBezTo>
                  <a:pt x="1230947" y="465783"/>
                  <a:pt x="1230947" y="476866"/>
                  <a:pt x="1223559" y="483024"/>
                </a:cubicBezTo>
                <a:lnTo>
                  <a:pt x="1198933" y="506422"/>
                </a:lnTo>
                <a:lnTo>
                  <a:pt x="1223559" y="529819"/>
                </a:lnTo>
                <a:cubicBezTo>
                  <a:pt x="1230947" y="537208"/>
                  <a:pt x="1230947" y="548292"/>
                  <a:pt x="1223559" y="554449"/>
                </a:cubicBezTo>
                <a:cubicBezTo>
                  <a:pt x="1219865" y="558143"/>
                  <a:pt x="1214940" y="560606"/>
                  <a:pt x="1211246" y="560606"/>
                </a:cubicBezTo>
                <a:cubicBezTo>
                  <a:pt x="1206321" y="560606"/>
                  <a:pt x="1202627" y="558143"/>
                  <a:pt x="1198933" y="554449"/>
                </a:cubicBezTo>
                <a:lnTo>
                  <a:pt x="1175538" y="532282"/>
                </a:lnTo>
                <a:lnTo>
                  <a:pt x="1150912" y="554449"/>
                </a:lnTo>
                <a:cubicBezTo>
                  <a:pt x="1148449" y="558143"/>
                  <a:pt x="1143524" y="560606"/>
                  <a:pt x="1139830" y="560606"/>
                </a:cubicBezTo>
                <a:cubicBezTo>
                  <a:pt x="1134905" y="560606"/>
                  <a:pt x="1129980" y="558143"/>
                  <a:pt x="1127517" y="554449"/>
                </a:cubicBezTo>
                <a:cubicBezTo>
                  <a:pt x="1121361" y="548292"/>
                  <a:pt x="1121361" y="537208"/>
                  <a:pt x="1127517" y="529819"/>
                </a:cubicBezTo>
                <a:lnTo>
                  <a:pt x="1150912" y="506422"/>
                </a:lnTo>
                <a:lnTo>
                  <a:pt x="1127517" y="483024"/>
                </a:lnTo>
                <a:cubicBezTo>
                  <a:pt x="1121361" y="476866"/>
                  <a:pt x="1121361" y="465783"/>
                  <a:pt x="1127517" y="458394"/>
                </a:cubicBezTo>
                <a:cubicBezTo>
                  <a:pt x="1130596" y="455316"/>
                  <a:pt x="1134905" y="453776"/>
                  <a:pt x="1139214" y="453776"/>
                </a:cubicBezTo>
                <a:close/>
                <a:moveTo>
                  <a:pt x="125822" y="344746"/>
                </a:moveTo>
                <a:cubicBezTo>
                  <a:pt x="100933" y="344746"/>
                  <a:pt x="81022" y="363415"/>
                  <a:pt x="79777" y="387062"/>
                </a:cubicBezTo>
                <a:lnTo>
                  <a:pt x="34977" y="1186076"/>
                </a:lnTo>
                <a:cubicBezTo>
                  <a:pt x="34977" y="1199766"/>
                  <a:pt x="38711" y="1212212"/>
                  <a:pt x="47422" y="1220924"/>
                </a:cubicBezTo>
                <a:cubicBezTo>
                  <a:pt x="56133" y="1229636"/>
                  <a:pt x="68577" y="1235859"/>
                  <a:pt x="81022" y="1235859"/>
                </a:cubicBezTo>
                <a:lnTo>
                  <a:pt x="570088" y="1235859"/>
                </a:lnTo>
                <a:cubicBezTo>
                  <a:pt x="563866" y="1225902"/>
                  <a:pt x="562622" y="1213457"/>
                  <a:pt x="562622" y="1203500"/>
                </a:cubicBezTo>
                <a:lnTo>
                  <a:pt x="594977" y="626019"/>
                </a:lnTo>
                <a:cubicBezTo>
                  <a:pt x="597466" y="592416"/>
                  <a:pt x="624844" y="566280"/>
                  <a:pt x="658444" y="566280"/>
                </a:cubicBezTo>
                <a:lnTo>
                  <a:pt x="729377" y="566280"/>
                </a:lnTo>
                <a:lnTo>
                  <a:pt x="719421" y="387062"/>
                </a:lnTo>
                <a:cubicBezTo>
                  <a:pt x="718177" y="363415"/>
                  <a:pt x="698266" y="344746"/>
                  <a:pt x="674621" y="344746"/>
                </a:cubicBezTo>
                <a:lnTo>
                  <a:pt x="597466" y="344746"/>
                </a:lnTo>
                <a:lnTo>
                  <a:pt x="597466" y="401997"/>
                </a:lnTo>
                <a:cubicBezTo>
                  <a:pt x="606177" y="408220"/>
                  <a:pt x="611155" y="418176"/>
                  <a:pt x="611155" y="429377"/>
                </a:cubicBezTo>
                <a:cubicBezTo>
                  <a:pt x="611155" y="448046"/>
                  <a:pt x="597466" y="461736"/>
                  <a:pt x="580044" y="461736"/>
                </a:cubicBezTo>
                <a:cubicBezTo>
                  <a:pt x="562622" y="461736"/>
                  <a:pt x="547688" y="448046"/>
                  <a:pt x="547688" y="429377"/>
                </a:cubicBezTo>
                <a:cubicBezTo>
                  <a:pt x="547688" y="418176"/>
                  <a:pt x="552666" y="408220"/>
                  <a:pt x="562622" y="401997"/>
                </a:cubicBezTo>
                <a:lnTo>
                  <a:pt x="562622" y="344746"/>
                </a:lnTo>
                <a:lnTo>
                  <a:pt x="236577" y="344746"/>
                </a:lnTo>
                <a:lnTo>
                  <a:pt x="236577" y="401997"/>
                </a:lnTo>
                <a:cubicBezTo>
                  <a:pt x="246533" y="408220"/>
                  <a:pt x="251511" y="418176"/>
                  <a:pt x="251511" y="429377"/>
                </a:cubicBezTo>
                <a:cubicBezTo>
                  <a:pt x="251511" y="448046"/>
                  <a:pt x="236577" y="461736"/>
                  <a:pt x="219155" y="461736"/>
                </a:cubicBezTo>
                <a:cubicBezTo>
                  <a:pt x="201733" y="461736"/>
                  <a:pt x="188044" y="448046"/>
                  <a:pt x="188044" y="429377"/>
                </a:cubicBezTo>
                <a:cubicBezTo>
                  <a:pt x="188044" y="418176"/>
                  <a:pt x="194266" y="408220"/>
                  <a:pt x="201733" y="401997"/>
                </a:cubicBezTo>
                <a:lnTo>
                  <a:pt x="201733" y="344746"/>
                </a:lnTo>
                <a:close/>
                <a:moveTo>
                  <a:pt x="68034" y="103401"/>
                </a:moveTo>
                <a:cubicBezTo>
                  <a:pt x="77911" y="103401"/>
                  <a:pt x="85318" y="112043"/>
                  <a:pt x="85318" y="120685"/>
                </a:cubicBezTo>
                <a:lnTo>
                  <a:pt x="85318" y="155253"/>
                </a:lnTo>
                <a:lnTo>
                  <a:pt x="119886" y="155253"/>
                </a:lnTo>
                <a:cubicBezTo>
                  <a:pt x="129763" y="155253"/>
                  <a:pt x="137170" y="162660"/>
                  <a:pt x="137170" y="172537"/>
                </a:cubicBezTo>
                <a:cubicBezTo>
                  <a:pt x="137170" y="182414"/>
                  <a:pt x="129763" y="189821"/>
                  <a:pt x="119886" y="189821"/>
                </a:cubicBezTo>
                <a:lnTo>
                  <a:pt x="85318" y="189821"/>
                </a:lnTo>
                <a:lnTo>
                  <a:pt x="85318" y="223154"/>
                </a:lnTo>
                <a:cubicBezTo>
                  <a:pt x="85318" y="233031"/>
                  <a:pt x="77911" y="240438"/>
                  <a:pt x="68034" y="240438"/>
                </a:cubicBezTo>
                <a:cubicBezTo>
                  <a:pt x="59392" y="240438"/>
                  <a:pt x="50750" y="233031"/>
                  <a:pt x="50750" y="223154"/>
                </a:cubicBezTo>
                <a:lnTo>
                  <a:pt x="50750" y="189821"/>
                </a:lnTo>
                <a:lnTo>
                  <a:pt x="17417" y="189821"/>
                </a:lnTo>
                <a:cubicBezTo>
                  <a:pt x="7540" y="189821"/>
                  <a:pt x="133" y="182414"/>
                  <a:pt x="133" y="172537"/>
                </a:cubicBezTo>
                <a:cubicBezTo>
                  <a:pt x="133" y="162660"/>
                  <a:pt x="7540" y="155253"/>
                  <a:pt x="17417" y="155253"/>
                </a:cubicBezTo>
                <a:lnTo>
                  <a:pt x="50750" y="155253"/>
                </a:lnTo>
                <a:lnTo>
                  <a:pt x="50750" y="120685"/>
                </a:lnTo>
                <a:cubicBezTo>
                  <a:pt x="50750" y="112043"/>
                  <a:pt x="59392" y="103401"/>
                  <a:pt x="68034" y="103401"/>
                </a:cubicBezTo>
                <a:close/>
                <a:moveTo>
                  <a:pt x="399599" y="36092"/>
                </a:moveTo>
                <a:cubicBezTo>
                  <a:pt x="309999" y="36092"/>
                  <a:pt x="236577" y="108278"/>
                  <a:pt x="236577" y="199132"/>
                </a:cubicBezTo>
                <a:lnTo>
                  <a:pt x="236577" y="309898"/>
                </a:lnTo>
                <a:lnTo>
                  <a:pt x="562622" y="309898"/>
                </a:lnTo>
                <a:lnTo>
                  <a:pt x="562622" y="199132"/>
                </a:lnTo>
                <a:cubicBezTo>
                  <a:pt x="562622" y="108278"/>
                  <a:pt x="489199" y="36092"/>
                  <a:pt x="399599" y="36092"/>
                </a:cubicBezTo>
                <a:close/>
                <a:moveTo>
                  <a:pt x="399599" y="0"/>
                </a:moveTo>
                <a:cubicBezTo>
                  <a:pt x="509110" y="0"/>
                  <a:pt x="597466" y="89609"/>
                  <a:pt x="597466" y="199132"/>
                </a:cubicBezTo>
                <a:lnTo>
                  <a:pt x="597466" y="309898"/>
                </a:lnTo>
                <a:lnTo>
                  <a:pt x="674621" y="309898"/>
                </a:lnTo>
                <a:cubicBezTo>
                  <a:pt x="716933" y="309898"/>
                  <a:pt x="753021" y="343502"/>
                  <a:pt x="754266" y="385817"/>
                </a:cubicBezTo>
                <a:lnTo>
                  <a:pt x="764221" y="566280"/>
                </a:lnTo>
                <a:lnTo>
                  <a:pt x="1054177" y="566280"/>
                </a:lnTo>
                <a:cubicBezTo>
                  <a:pt x="1087777" y="566280"/>
                  <a:pt x="1115155" y="592416"/>
                  <a:pt x="1117643" y="626019"/>
                </a:cubicBezTo>
                <a:lnTo>
                  <a:pt x="1149999" y="1203500"/>
                </a:lnTo>
                <a:cubicBezTo>
                  <a:pt x="1149999" y="1220924"/>
                  <a:pt x="1143777" y="1237104"/>
                  <a:pt x="1132577" y="1250794"/>
                </a:cubicBezTo>
                <a:cubicBezTo>
                  <a:pt x="1120132" y="1263240"/>
                  <a:pt x="1103955" y="1270707"/>
                  <a:pt x="1086532" y="1270707"/>
                </a:cubicBezTo>
                <a:lnTo>
                  <a:pt x="626088" y="1270707"/>
                </a:lnTo>
                <a:lnTo>
                  <a:pt x="81022" y="1270707"/>
                </a:lnTo>
                <a:cubicBezTo>
                  <a:pt x="58622" y="1270707"/>
                  <a:pt x="37466" y="1260750"/>
                  <a:pt x="22533" y="1244571"/>
                </a:cubicBezTo>
                <a:cubicBezTo>
                  <a:pt x="6355" y="1228392"/>
                  <a:pt x="-1111" y="1207234"/>
                  <a:pt x="133" y="1184832"/>
                </a:cubicBezTo>
                <a:lnTo>
                  <a:pt x="44933" y="385817"/>
                </a:lnTo>
                <a:cubicBezTo>
                  <a:pt x="47422" y="343502"/>
                  <a:pt x="82266" y="309898"/>
                  <a:pt x="125822" y="309898"/>
                </a:cubicBezTo>
                <a:lnTo>
                  <a:pt x="201733" y="309898"/>
                </a:lnTo>
                <a:lnTo>
                  <a:pt x="201733" y="199132"/>
                </a:lnTo>
                <a:cubicBezTo>
                  <a:pt x="201733" y="89609"/>
                  <a:pt x="291333" y="0"/>
                  <a:pt x="399599" y="0"/>
                </a:cubicBezTo>
                <a:close/>
              </a:path>
            </a:pathLst>
          </a:custGeom>
          <a:solidFill>
            <a:schemeClr val="tx2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02A6D692-604D-4EF5-B495-BBECDDBF8160}"/>
              </a:ext>
            </a:extLst>
          </p:cNvPr>
          <p:cNvSpPr txBox="1"/>
          <p:nvPr/>
        </p:nvSpPr>
        <p:spPr>
          <a:xfrm>
            <a:off x="1520825" y="69920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400" dirty="0">
                <a:latin typeface="Poppins" panose="00000500000000000000" pitchFamily="2" charset="0"/>
                <a:cs typeface="Poppins" panose="00000500000000000000" pitchFamily="2" charset="0"/>
              </a:rPr>
              <a:t>LOYALTY PROGRAM SLIDE</a:t>
            </a:r>
          </a:p>
        </p:txBody>
      </p:sp>
      <p:sp>
        <p:nvSpPr>
          <p:cNvPr id="371" name="TextBox 370">
            <a:extLst>
              <a:ext uri="{FF2B5EF4-FFF2-40B4-BE49-F238E27FC236}">
                <a16:creationId xmlns:a16="http://schemas.microsoft.com/office/drawing/2014/main" id="{93CAC69A-918D-44DF-A0A1-B529A874ADA1}"/>
              </a:ext>
            </a:extLst>
          </p:cNvPr>
          <p:cNvSpPr txBox="1"/>
          <p:nvPr/>
        </p:nvSpPr>
        <p:spPr>
          <a:xfrm>
            <a:off x="1520826" y="1837469"/>
            <a:ext cx="21336000" cy="6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1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18B0F7DF-72B8-47B1-AB4F-EC2A28128FCC}"/>
              </a:ext>
            </a:extLst>
          </p:cNvPr>
          <p:cNvSpPr txBox="1"/>
          <p:nvPr/>
        </p:nvSpPr>
        <p:spPr>
          <a:xfrm>
            <a:off x="16539734" y="3831922"/>
            <a:ext cx="598170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373" name="TextBox 372">
            <a:extLst>
              <a:ext uri="{FF2B5EF4-FFF2-40B4-BE49-F238E27FC236}">
                <a16:creationId xmlns:a16="http://schemas.microsoft.com/office/drawing/2014/main" id="{82BC4DA7-B574-42FE-AA92-5C79F67113C3}"/>
              </a:ext>
            </a:extLst>
          </p:cNvPr>
          <p:cNvSpPr txBox="1"/>
          <p:nvPr/>
        </p:nvSpPr>
        <p:spPr>
          <a:xfrm>
            <a:off x="16539734" y="4497298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74" name="TextBox 373">
            <a:extLst>
              <a:ext uri="{FF2B5EF4-FFF2-40B4-BE49-F238E27FC236}">
                <a16:creationId xmlns:a16="http://schemas.microsoft.com/office/drawing/2014/main" id="{D649CB51-EB99-459A-8D8D-B7E471E076F6}"/>
              </a:ext>
            </a:extLst>
          </p:cNvPr>
          <p:cNvSpPr txBox="1"/>
          <p:nvPr/>
        </p:nvSpPr>
        <p:spPr>
          <a:xfrm>
            <a:off x="16539734" y="7301348"/>
            <a:ext cx="598170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375" name="TextBox 374">
            <a:extLst>
              <a:ext uri="{FF2B5EF4-FFF2-40B4-BE49-F238E27FC236}">
                <a16:creationId xmlns:a16="http://schemas.microsoft.com/office/drawing/2014/main" id="{8DC8DC06-D319-44A8-897B-0724C401AC71}"/>
              </a:ext>
            </a:extLst>
          </p:cNvPr>
          <p:cNvSpPr txBox="1"/>
          <p:nvPr/>
        </p:nvSpPr>
        <p:spPr>
          <a:xfrm>
            <a:off x="16539734" y="7956564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76" name="TextBox 375">
            <a:extLst>
              <a:ext uri="{FF2B5EF4-FFF2-40B4-BE49-F238E27FC236}">
                <a16:creationId xmlns:a16="http://schemas.microsoft.com/office/drawing/2014/main" id="{A2F1323C-9594-47A0-B633-41BA54BDB442}"/>
              </a:ext>
            </a:extLst>
          </p:cNvPr>
          <p:cNvSpPr txBox="1"/>
          <p:nvPr/>
        </p:nvSpPr>
        <p:spPr>
          <a:xfrm>
            <a:off x="16539734" y="10760614"/>
            <a:ext cx="598170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377" name="TextBox 376">
            <a:extLst>
              <a:ext uri="{FF2B5EF4-FFF2-40B4-BE49-F238E27FC236}">
                <a16:creationId xmlns:a16="http://schemas.microsoft.com/office/drawing/2014/main" id="{0539DF6B-EB52-4850-9E19-A19F2ED7D9E5}"/>
              </a:ext>
            </a:extLst>
          </p:cNvPr>
          <p:cNvSpPr txBox="1"/>
          <p:nvPr/>
        </p:nvSpPr>
        <p:spPr>
          <a:xfrm>
            <a:off x="16539734" y="11415830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200469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5DD38F4-BDC6-4975-B431-6128CF80BAD6}"/>
              </a:ext>
            </a:extLst>
          </p:cNvPr>
          <p:cNvSpPr/>
          <p:nvPr/>
        </p:nvSpPr>
        <p:spPr>
          <a:xfrm>
            <a:off x="11309613" y="0"/>
            <a:ext cx="13109088" cy="137160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520" h="11007">
                <a:moveTo>
                  <a:pt x="10520" y="0"/>
                </a:moveTo>
                <a:lnTo>
                  <a:pt x="7973" y="0"/>
                </a:lnTo>
                <a:cubicBezTo>
                  <a:pt x="7242" y="300"/>
                  <a:pt x="6613" y="958"/>
                  <a:pt x="6572" y="1744"/>
                </a:cubicBezTo>
                <a:cubicBezTo>
                  <a:pt x="6550" y="2191"/>
                  <a:pt x="6697" y="2697"/>
                  <a:pt x="6418" y="3046"/>
                </a:cubicBezTo>
                <a:cubicBezTo>
                  <a:pt x="6290" y="3207"/>
                  <a:pt x="6093" y="3296"/>
                  <a:pt x="5904" y="3376"/>
                </a:cubicBezTo>
                <a:cubicBezTo>
                  <a:pt x="5228" y="3658"/>
                  <a:pt x="4520" y="3893"/>
                  <a:pt x="3936" y="4335"/>
                </a:cubicBezTo>
                <a:cubicBezTo>
                  <a:pt x="3354" y="4778"/>
                  <a:pt x="2907" y="5489"/>
                  <a:pt x="3014" y="6211"/>
                </a:cubicBezTo>
                <a:cubicBezTo>
                  <a:pt x="3077" y="6637"/>
                  <a:pt x="3324" y="7038"/>
                  <a:pt x="3283" y="7466"/>
                </a:cubicBezTo>
                <a:cubicBezTo>
                  <a:pt x="3244" y="7867"/>
                  <a:pt x="2956" y="8204"/>
                  <a:pt x="2626" y="8434"/>
                </a:cubicBezTo>
                <a:cubicBezTo>
                  <a:pt x="2296" y="8664"/>
                  <a:pt x="1917" y="8814"/>
                  <a:pt x="1571" y="9021"/>
                </a:cubicBezTo>
                <a:cubicBezTo>
                  <a:pt x="832" y="9465"/>
                  <a:pt x="277" y="10191"/>
                  <a:pt x="0" y="11007"/>
                </a:cubicBezTo>
                <a:lnTo>
                  <a:pt x="10520" y="11007"/>
                </a:lnTo>
                <a:close/>
              </a:path>
            </a:pathLst>
          </a:custGeom>
          <a:solidFill>
            <a:schemeClr val="accent2">
              <a:alpha val="2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grpSp>
        <p:nvGrpSpPr>
          <p:cNvPr id="362" name="Group 361">
            <a:extLst>
              <a:ext uri="{FF2B5EF4-FFF2-40B4-BE49-F238E27FC236}">
                <a16:creationId xmlns:a16="http://schemas.microsoft.com/office/drawing/2014/main" id="{5B2F041D-3173-4E18-A4D7-BB901050B079}"/>
              </a:ext>
            </a:extLst>
          </p:cNvPr>
          <p:cNvGrpSpPr/>
          <p:nvPr/>
        </p:nvGrpSpPr>
        <p:grpSpPr>
          <a:xfrm>
            <a:off x="13873727" y="4584878"/>
            <a:ext cx="8672514" cy="7046180"/>
            <a:chOff x="13873727" y="4584878"/>
            <a:chExt cx="8672514" cy="7046180"/>
          </a:xfrm>
        </p:grpSpPr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B36E4541-FF21-45EA-B11B-AEBE7BC931FF}"/>
                </a:ext>
              </a:extLst>
            </p:cNvPr>
            <p:cNvSpPr/>
            <p:nvPr/>
          </p:nvSpPr>
          <p:spPr>
            <a:xfrm>
              <a:off x="18715328" y="8865675"/>
              <a:ext cx="2817725" cy="27404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2" h="2200">
                  <a:moveTo>
                    <a:pt x="2164" y="0"/>
                  </a:moveTo>
                  <a:lnTo>
                    <a:pt x="0" y="0"/>
                  </a:lnTo>
                  <a:lnTo>
                    <a:pt x="0" y="2200"/>
                  </a:lnTo>
                  <a:lnTo>
                    <a:pt x="2031" y="2200"/>
                  </a:lnTo>
                  <a:cubicBezTo>
                    <a:pt x="2158" y="2200"/>
                    <a:pt x="2262" y="2098"/>
                    <a:pt x="2262" y="1970"/>
                  </a:cubicBezTo>
                  <a:lnTo>
                    <a:pt x="2262" y="97"/>
                  </a:lnTo>
                  <a:cubicBezTo>
                    <a:pt x="2262" y="43"/>
                    <a:pt x="2217" y="0"/>
                    <a:pt x="2164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0BE812A7-F071-41C8-9BB9-98239922B989}"/>
                </a:ext>
              </a:extLst>
            </p:cNvPr>
            <p:cNvSpPr/>
            <p:nvPr/>
          </p:nvSpPr>
          <p:spPr>
            <a:xfrm>
              <a:off x="18691653" y="8840751"/>
              <a:ext cx="2865082" cy="27903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00" h="2240">
                  <a:moveTo>
                    <a:pt x="39" y="2201"/>
                  </a:moveTo>
                  <a:lnTo>
                    <a:pt x="2082" y="2201"/>
                  </a:lnTo>
                  <a:cubicBezTo>
                    <a:pt x="2181" y="2201"/>
                    <a:pt x="2261" y="2121"/>
                    <a:pt x="2261" y="2022"/>
                  </a:cubicBezTo>
                  <a:lnTo>
                    <a:pt x="2261" y="104"/>
                  </a:lnTo>
                  <a:cubicBezTo>
                    <a:pt x="2261" y="68"/>
                    <a:pt x="2232" y="39"/>
                    <a:pt x="2196" y="39"/>
                  </a:cubicBezTo>
                  <a:lnTo>
                    <a:pt x="39" y="39"/>
                  </a:lnTo>
                  <a:close/>
                  <a:moveTo>
                    <a:pt x="2082" y="2240"/>
                  </a:moveTo>
                  <a:lnTo>
                    <a:pt x="19" y="2240"/>
                  </a:lnTo>
                  <a:cubicBezTo>
                    <a:pt x="8" y="2240"/>
                    <a:pt x="0" y="2231"/>
                    <a:pt x="0" y="2220"/>
                  </a:cubicBezTo>
                  <a:lnTo>
                    <a:pt x="0" y="20"/>
                  </a:lnTo>
                  <a:cubicBezTo>
                    <a:pt x="0" y="9"/>
                    <a:pt x="8" y="0"/>
                    <a:pt x="19" y="0"/>
                  </a:cubicBezTo>
                  <a:lnTo>
                    <a:pt x="2196" y="0"/>
                  </a:lnTo>
                  <a:cubicBezTo>
                    <a:pt x="2254" y="0"/>
                    <a:pt x="2300" y="46"/>
                    <a:pt x="2300" y="104"/>
                  </a:cubicBezTo>
                  <a:lnTo>
                    <a:pt x="2300" y="2022"/>
                  </a:lnTo>
                  <a:cubicBezTo>
                    <a:pt x="2300" y="2142"/>
                    <a:pt x="2202" y="2240"/>
                    <a:pt x="2082" y="22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EA7FD744-CD15-4DCA-8404-42A7BC95D96C}"/>
                </a:ext>
              </a:extLst>
            </p:cNvPr>
            <p:cNvSpPr/>
            <p:nvPr/>
          </p:nvSpPr>
          <p:spPr>
            <a:xfrm>
              <a:off x="17890328" y="8865675"/>
              <a:ext cx="2816479" cy="27404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1" h="2200">
                  <a:moveTo>
                    <a:pt x="2148" y="0"/>
                  </a:moveTo>
                  <a:lnTo>
                    <a:pt x="127" y="0"/>
                  </a:lnTo>
                  <a:cubicBezTo>
                    <a:pt x="57" y="0"/>
                    <a:pt x="0" y="57"/>
                    <a:pt x="0" y="127"/>
                  </a:cubicBezTo>
                  <a:lnTo>
                    <a:pt x="0" y="1949"/>
                  </a:lnTo>
                  <a:cubicBezTo>
                    <a:pt x="0" y="2088"/>
                    <a:pt x="111" y="2200"/>
                    <a:pt x="250" y="2200"/>
                  </a:cubicBezTo>
                  <a:lnTo>
                    <a:pt x="2009" y="2200"/>
                  </a:lnTo>
                  <a:cubicBezTo>
                    <a:pt x="2148" y="2200"/>
                    <a:pt x="2261" y="2088"/>
                    <a:pt x="2261" y="1949"/>
                  </a:cubicBezTo>
                  <a:lnTo>
                    <a:pt x="2261" y="112"/>
                  </a:lnTo>
                  <a:cubicBezTo>
                    <a:pt x="2261" y="50"/>
                    <a:pt x="2210" y="0"/>
                    <a:pt x="2148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9BFC471D-B438-468B-A70C-B948DD9EE466}"/>
                </a:ext>
              </a:extLst>
            </p:cNvPr>
            <p:cNvSpPr/>
            <p:nvPr/>
          </p:nvSpPr>
          <p:spPr>
            <a:xfrm>
              <a:off x="17864157" y="8840751"/>
              <a:ext cx="2866324" cy="27903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01" h="2240">
                  <a:moveTo>
                    <a:pt x="130" y="39"/>
                  </a:moveTo>
                  <a:cubicBezTo>
                    <a:pt x="80" y="39"/>
                    <a:pt x="40" y="80"/>
                    <a:pt x="40" y="129"/>
                  </a:cubicBezTo>
                  <a:lnTo>
                    <a:pt x="40" y="2004"/>
                  </a:lnTo>
                  <a:cubicBezTo>
                    <a:pt x="40" y="2113"/>
                    <a:pt x="128" y="2201"/>
                    <a:pt x="236" y="2201"/>
                  </a:cubicBezTo>
                  <a:lnTo>
                    <a:pt x="2066" y="2201"/>
                  </a:lnTo>
                  <a:cubicBezTo>
                    <a:pt x="2174" y="2201"/>
                    <a:pt x="2262" y="2113"/>
                    <a:pt x="2262" y="2004"/>
                  </a:cubicBezTo>
                  <a:lnTo>
                    <a:pt x="2262" y="117"/>
                  </a:lnTo>
                  <a:cubicBezTo>
                    <a:pt x="2262" y="74"/>
                    <a:pt x="2227" y="39"/>
                    <a:pt x="2185" y="39"/>
                  </a:cubicBezTo>
                  <a:close/>
                  <a:moveTo>
                    <a:pt x="2066" y="2240"/>
                  </a:moveTo>
                  <a:lnTo>
                    <a:pt x="236" y="2240"/>
                  </a:lnTo>
                  <a:cubicBezTo>
                    <a:pt x="106" y="2240"/>
                    <a:pt x="0" y="2135"/>
                    <a:pt x="0" y="2004"/>
                  </a:cubicBezTo>
                  <a:lnTo>
                    <a:pt x="0" y="129"/>
                  </a:lnTo>
                  <a:cubicBezTo>
                    <a:pt x="0" y="58"/>
                    <a:pt x="58" y="0"/>
                    <a:pt x="130" y="0"/>
                  </a:cubicBezTo>
                  <a:lnTo>
                    <a:pt x="2185" y="0"/>
                  </a:lnTo>
                  <a:cubicBezTo>
                    <a:pt x="2249" y="0"/>
                    <a:pt x="2301" y="52"/>
                    <a:pt x="2301" y="117"/>
                  </a:cubicBezTo>
                  <a:lnTo>
                    <a:pt x="2301" y="2004"/>
                  </a:lnTo>
                  <a:cubicBezTo>
                    <a:pt x="2301" y="2135"/>
                    <a:pt x="2195" y="2240"/>
                    <a:pt x="2066" y="22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A919A621-0477-4D4E-B7CC-1E159B246D06}"/>
                </a:ext>
              </a:extLst>
            </p:cNvPr>
            <p:cNvSpPr/>
            <p:nvPr/>
          </p:nvSpPr>
          <p:spPr>
            <a:xfrm>
              <a:off x="17890328" y="8865675"/>
              <a:ext cx="3642729" cy="27404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24" h="2200">
                  <a:moveTo>
                    <a:pt x="2924" y="1015"/>
                  </a:moveTo>
                  <a:lnTo>
                    <a:pt x="1202" y="1015"/>
                  </a:lnTo>
                  <a:lnTo>
                    <a:pt x="1202" y="0"/>
                  </a:lnTo>
                  <a:lnTo>
                    <a:pt x="1038" y="0"/>
                  </a:lnTo>
                  <a:lnTo>
                    <a:pt x="1038" y="1015"/>
                  </a:lnTo>
                  <a:lnTo>
                    <a:pt x="0" y="1015"/>
                  </a:lnTo>
                  <a:lnTo>
                    <a:pt x="0" y="1185"/>
                  </a:lnTo>
                  <a:lnTo>
                    <a:pt x="1038" y="1185"/>
                  </a:lnTo>
                  <a:lnTo>
                    <a:pt x="1038" y="2200"/>
                  </a:lnTo>
                  <a:lnTo>
                    <a:pt x="1202" y="2200"/>
                  </a:lnTo>
                  <a:lnTo>
                    <a:pt x="1202" y="1185"/>
                  </a:lnTo>
                  <a:lnTo>
                    <a:pt x="2924" y="1185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704B1AA-6B4A-4A83-95E5-6EC3677039CB}"/>
                </a:ext>
              </a:extLst>
            </p:cNvPr>
            <p:cNvSpPr/>
            <p:nvPr/>
          </p:nvSpPr>
          <p:spPr>
            <a:xfrm>
              <a:off x="17864157" y="8840751"/>
              <a:ext cx="3692578" cy="27903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64" h="2240">
                  <a:moveTo>
                    <a:pt x="1078" y="2201"/>
                  </a:moveTo>
                  <a:lnTo>
                    <a:pt x="1204" y="2201"/>
                  </a:lnTo>
                  <a:lnTo>
                    <a:pt x="1204" y="1205"/>
                  </a:lnTo>
                  <a:cubicBezTo>
                    <a:pt x="1204" y="1194"/>
                    <a:pt x="1213" y="1186"/>
                    <a:pt x="1223" y="1186"/>
                  </a:cubicBezTo>
                  <a:lnTo>
                    <a:pt x="2925" y="1186"/>
                  </a:lnTo>
                  <a:lnTo>
                    <a:pt x="2925" y="1055"/>
                  </a:lnTo>
                  <a:lnTo>
                    <a:pt x="1223" y="1055"/>
                  </a:lnTo>
                  <a:cubicBezTo>
                    <a:pt x="1213" y="1055"/>
                    <a:pt x="1204" y="1046"/>
                    <a:pt x="1204" y="1035"/>
                  </a:cubicBezTo>
                  <a:lnTo>
                    <a:pt x="1204" y="39"/>
                  </a:lnTo>
                  <a:lnTo>
                    <a:pt x="1078" y="39"/>
                  </a:lnTo>
                  <a:lnTo>
                    <a:pt x="1078" y="1035"/>
                  </a:lnTo>
                  <a:cubicBezTo>
                    <a:pt x="1078" y="1046"/>
                    <a:pt x="1069" y="1055"/>
                    <a:pt x="1059" y="1055"/>
                  </a:cubicBezTo>
                  <a:lnTo>
                    <a:pt x="40" y="1055"/>
                  </a:lnTo>
                  <a:lnTo>
                    <a:pt x="40" y="1186"/>
                  </a:lnTo>
                  <a:lnTo>
                    <a:pt x="1059" y="1186"/>
                  </a:lnTo>
                  <a:cubicBezTo>
                    <a:pt x="1069" y="1186"/>
                    <a:pt x="1078" y="1194"/>
                    <a:pt x="1078" y="1205"/>
                  </a:cubicBezTo>
                  <a:close/>
                  <a:moveTo>
                    <a:pt x="1223" y="2240"/>
                  </a:moveTo>
                  <a:lnTo>
                    <a:pt x="1059" y="2240"/>
                  </a:lnTo>
                  <a:cubicBezTo>
                    <a:pt x="1048" y="2240"/>
                    <a:pt x="1039" y="2231"/>
                    <a:pt x="1039" y="2220"/>
                  </a:cubicBezTo>
                  <a:lnTo>
                    <a:pt x="1039" y="1225"/>
                  </a:lnTo>
                  <a:lnTo>
                    <a:pt x="21" y="1225"/>
                  </a:lnTo>
                  <a:cubicBezTo>
                    <a:pt x="10" y="1225"/>
                    <a:pt x="0" y="1216"/>
                    <a:pt x="0" y="1205"/>
                  </a:cubicBezTo>
                  <a:lnTo>
                    <a:pt x="0" y="1035"/>
                  </a:lnTo>
                  <a:cubicBezTo>
                    <a:pt x="0" y="1024"/>
                    <a:pt x="10" y="1015"/>
                    <a:pt x="21" y="1015"/>
                  </a:cubicBezTo>
                  <a:lnTo>
                    <a:pt x="1039" y="1015"/>
                  </a:lnTo>
                  <a:lnTo>
                    <a:pt x="1039" y="20"/>
                  </a:lnTo>
                  <a:cubicBezTo>
                    <a:pt x="1039" y="9"/>
                    <a:pt x="1048" y="0"/>
                    <a:pt x="1059" y="0"/>
                  </a:cubicBezTo>
                  <a:lnTo>
                    <a:pt x="1223" y="0"/>
                  </a:lnTo>
                  <a:cubicBezTo>
                    <a:pt x="1234" y="0"/>
                    <a:pt x="1243" y="9"/>
                    <a:pt x="1243" y="20"/>
                  </a:cubicBezTo>
                  <a:lnTo>
                    <a:pt x="1243" y="1015"/>
                  </a:lnTo>
                  <a:lnTo>
                    <a:pt x="2945" y="1015"/>
                  </a:lnTo>
                  <a:cubicBezTo>
                    <a:pt x="2956" y="1015"/>
                    <a:pt x="2964" y="1024"/>
                    <a:pt x="2964" y="1035"/>
                  </a:cubicBezTo>
                  <a:lnTo>
                    <a:pt x="2964" y="1205"/>
                  </a:lnTo>
                  <a:cubicBezTo>
                    <a:pt x="2964" y="1216"/>
                    <a:pt x="2956" y="1225"/>
                    <a:pt x="2945" y="1225"/>
                  </a:cubicBezTo>
                  <a:lnTo>
                    <a:pt x="1243" y="1225"/>
                  </a:lnTo>
                  <a:lnTo>
                    <a:pt x="1243" y="2220"/>
                  </a:lnTo>
                  <a:cubicBezTo>
                    <a:pt x="1243" y="2231"/>
                    <a:pt x="1234" y="2240"/>
                    <a:pt x="1223" y="22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6F262F94-B243-440F-ADD5-73DAAFC359F0}"/>
                </a:ext>
              </a:extLst>
            </p:cNvPr>
            <p:cNvSpPr/>
            <p:nvPr/>
          </p:nvSpPr>
          <p:spPr>
            <a:xfrm>
              <a:off x="18942145" y="5478424"/>
              <a:ext cx="2820217" cy="17771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4" h="1427">
                  <a:moveTo>
                    <a:pt x="176" y="9"/>
                  </a:moveTo>
                  <a:cubicBezTo>
                    <a:pt x="141" y="-11"/>
                    <a:pt x="96" y="2"/>
                    <a:pt x="76" y="37"/>
                  </a:cubicBezTo>
                  <a:lnTo>
                    <a:pt x="10" y="156"/>
                  </a:lnTo>
                  <a:cubicBezTo>
                    <a:pt x="-10" y="190"/>
                    <a:pt x="2" y="235"/>
                    <a:pt x="38" y="254"/>
                  </a:cubicBezTo>
                  <a:lnTo>
                    <a:pt x="2126" y="1427"/>
                  </a:lnTo>
                  <a:lnTo>
                    <a:pt x="2264" y="1182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7932B710-C986-42DF-ACCC-BEF468E4A14A}"/>
                </a:ext>
              </a:extLst>
            </p:cNvPr>
            <p:cNvSpPr/>
            <p:nvPr/>
          </p:nvSpPr>
          <p:spPr>
            <a:xfrm>
              <a:off x="18942145" y="5478424"/>
              <a:ext cx="2820217" cy="17771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4" h="1427">
                  <a:moveTo>
                    <a:pt x="176" y="9"/>
                  </a:moveTo>
                  <a:cubicBezTo>
                    <a:pt x="141" y="-11"/>
                    <a:pt x="96" y="2"/>
                    <a:pt x="76" y="37"/>
                  </a:cubicBezTo>
                  <a:lnTo>
                    <a:pt x="10" y="156"/>
                  </a:lnTo>
                  <a:cubicBezTo>
                    <a:pt x="-10" y="190"/>
                    <a:pt x="2" y="235"/>
                    <a:pt x="38" y="254"/>
                  </a:cubicBezTo>
                  <a:lnTo>
                    <a:pt x="2126" y="1427"/>
                  </a:lnTo>
                  <a:lnTo>
                    <a:pt x="2264" y="1182"/>
                  </a:ln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87E8CE27-2E3A-4F38-B370-751D366AE7A1}"/>
                </a:ext>
              </a:extLst>
            </p:cNvPr>
            <p:cNvSpPr/>
            <p:nvPr/>
          </p:nvSpPr>
          <p:spPr>
            <a:xfrm>
              <a:off x="18912236" y="5449761"/>
              <a:ext cx="2873802" cy="18319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07" h="1471">
                  <a:moveTo>
                    <a:pt x="159" y="39"/>
                  </a:moveTo>
                  <a:cubicBezTo>
                    <a:pt x="155" y="39"/>
                    <a:pt x="151" y="40"/>
                    <a:pt x="147" y="41"/>
                  </a:cubicBezTo>
                  <a:cubicBezTo>
                    <a:pt x="136" y="44"/>
                    <a:pt x="127" y="52"/>
                    <a:pt x="122" y="61"/>
                  </a:cubicBezTo>
                  <a:lnTo>
                    <a:pt x="45" y="198"/>
                  </a:lnTo>
                  <a:cubicBezTo>
                    <a:pt x="40" y="208"/>
                    <a:pt x="38" y="220"/>
                    <a:pt x="41" y="231"/>
                  </a:cubicBezTo>
                  <a:cubicBezTo>
                    <a:pt x="44" y="242"/>
                    <a:pt x="51" y="251"/>
                    <a:pt x="61" y="256"/>
                  </a:cubicBezTo>
                  <a:lnTo>
                    <a:pt x="2142" y="1425"/>
                  </a:lnTo>
                  <a:lnTo>
                    <a:pt x="2260" y="1213"/>
                  </a:lnTo>
                  <a:lnTo>
                    <a:pt x="180" y="45"/>
                  </a:lnTo>
                  <a:cubicBezTo>
                    <a:pt x="173" y="41"/>
                    <a:pt x="167" y="39"/>
                    <a:pt x="159" y="39"/>
                  </a:cubicBezTo>
                  <a:close/>
                  <a:moveTo>
                    <a:pt x="2149" y="1471"/>
                  </a:moveTo>
                  <a:cubicBezTo>
                    <a:pt x="2146" y="1471"/>
                    <a:pt x="2142" y="1470"/>
                    <a:pt x="2139" y="1469"/>
                  </a:cubicBezTo>
                  <a:lnTo>
                    <a:pt x="42" y="291"/>
                  </a:lnTo>
                  <a:cubicBezTo>
                    <a:pt x="23" y="280"/>
                    <a:pt x="9" y="262"/>
                    <a:pt x="3" y="241"/>
                  </a:cubicBezTo>
                  <a:cubicBezTo>
                    <a:pt x="-3" y="220"/>
                    <a:pt x="0" y="198"/>
                    <a:pt x="11" y="179"/>
                  </a:cubicBezTo>
                  <a:lnTo>
                    <a:pt x="87" y="42"/>
                  </a:lnTo>
                  <a:cubicBezTo>
                    <a:pt x="98" y="23"/>
                    <a:pt x="115" y="9"/>
                    <a:pt x="137" y="3"/>
                  </a:cubicBezTo>
                  <a:cubicBezTo>
                    <a:pt x="158" y="-3"/>
                    <a:pt x="180" y="0"/>
                    <a:pt x="200" y="11"/>
                  </a:cubicBezTo>
                  <a:lnTo>
                    <a:pt x="2297" y="1188"/>
                  </a:lnTo>
                  <a:cubicBezTo>
                    <a:pt x="2306" y="1194"/>
                    <a:pt x="2310" y="1206"/>
                    <a:pt x="2304" y="1215"/>
                  </a:cubicBezTo>
                  <a:lnTo>
                    <a:pt x="2166" y="1461"/>
                  </a:lnTo>
                  <a:cubicBezTo>
                    <a:pt x="2164" y="1466"/>
                    <a:pt x="2159" y="1469"/>
                    <a:pt x="2154" y="1470"/>
                  </a:cubicBezTo>
                  <a:cubicBezTo>
                    <a:pt x="2153" y="1471"/>
                    <a:pt x="2151" y="1471"/>
                    <a:pt x="2149" y="147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8CF65517-109F-407D-B62B-D2F0F00328A2}"/>
                </a:ext>
              </a:extLst>
            </p:cNvPr>
            <p:cNvSpPr/>
            <p:nvPr/>
          </p:nvSpPr>
          <p:spPr>
            <a:xfrm>
              <a:off x="21590383" y="6951467"/>
              <a:ext cx="927195" cy="7153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5" h="575">
                  <a:moveTo>
                    <a:pt x="708" y="320"/>
                  </a:moveTo>
                  <a:lnTo>
                    <a:pt x="138" y="0"/>
                  </a:lnTo>
                  <a:lnTo>
                    <a:pt x="0" y="245"/>
                  </a:lnTo>
                  <a:lnTo>
                    <a:pt x="570" y="566"/>
                  </a:lnTo>
                  <a:cubicBezTo>
                    <a:pt x="605" y="585"/>
                    <a:pt x="650" y="573"/>
                    <a:pt x="670" y="538"/>
                  </a:cubicBezTo>
                  <a:lnTo>
                    <a:pt x="736" y="419"/>
                  </a:lnTo>
                  <a:cubicBezTo>
                    <a:pt x="756" y="384"/>
                    <a:pt x="743" y="340"/>
                    <a:pt x="708" y="32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47235C4B-8FE2-4552-9A89-53531C662C33}"/>
                </a:ext>
              </a:extLst>
            </p:cNvPr>
            <p:cNvSpPr/>
            <p:nvPr/>
          </p:nvSpPr>
          <p:spPr>
            <a:xfrm>
              <a:off x="21590383" y="6951467"/>
              <a:ext cx="927195" cy="7153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5" h="575">
                  <a:moveTo>
                    <a:pt x="708" y="320"/>
                  </a:moveTo>
                  <a:lnTo>
                    <a:pt x="138" y="0"/>
                  </a:lnTo>
                  <a:lnTo>
                    <a:pt x="0" y="245"/>
                  </a:lnTo>
                  <a:lnTo>
                    <a:pt x="570" y="566"/>
                  </a:lnTo>
                  <a:cubicBezTo>
                    <a:pt x="605" y="585"/>
                    <a:pt x="650" y="573"/>
                    <a:pt x="670" y="538"/>
                  </a:cubicBezTo>
                  <a:lnTo>
                    <a:pt x="736" y="419"/>
                  </a:lnTo>
                  <a:cubicBezTo>
                    <a:pt x="756" y="384"/>
                    <a:pt x="743" y="340"/>
                    <a:pt x="708" y="32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7C6B4C88-1BED-4674-B3D9-74715378ACC1}"/>
                </a:ext>
              </a:extLst>
            </p:cNvPr>
            <p:cNvSpPr/>
            <p:nvPr/>
          </p:nvSpPr>
          <p:spPr>
            <a:xfrm>
              <a:off x="21565458" y="6926543"/>
              <a:ext cx="980783" cy="7689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8" h="618">
                  <a:moveTo>
                    <a:pt x="47" y="258"/>
                  </a:moveTo>
                  <a:lnTo>
                    <a:pt x="609" y="574"/>
                  </a:lnTo>
                  <a:cubicBezTo>
                    <a:pt x="629" y="585"/>
                    <a:pt x="656" y="578"/>
                    <a:pt x="668" y="557"/>
                  </a:cubicBezTo>
                  <a:lnTo>
                    <a:pt x="744" y="421"/>
                  </a:lnTo>
                  <a:cubicBezTo>
                    <a:pt x="755" y="400"/>
                    <a:pt x="748" y="374"/>
                    <a:pt x="727" y="362"/>
                  </a:cubicBezTo>
                  <a:lnTo>
                    <a:pt x="165" y="47"/>
                  </a:lnTo>
                  <a:close/>
                  <a:moveTo>
                    <a:pt x="629" y="618"/>
                  </a:moveTo>
                  <a:cubicBezTo>
                    <a:pt x="616" y="618"/>
                    <a:pt x="602" y="615"/>
                    <a:pt x="589" y="608"/>
                  </a:cubicBezTo>
                  <a:lnTo>
                    <a:pt x="10" y="283"/>
                  </a:lnTo>
                  <a:cubicBezTo>
                    <a:pt x="1" y="277"/>
                    <a:pt x="-3" y="265"/>
                    <a:pt x="3" y="256"/>
                  </a:cubicBezTo>
                  <a:lnTo>
                    <a:pt x="141" y="10"/>
                  </a:lnTo>
                  <a:cubicBezTo>
                    <a:pt x="146" y="1"/>
                    <a:pt x="158" y="-3"/>
                    <a:pt x="168" y="2"/>
                  </a:cubicBezTo>
                  <a:lnTo>
                    <a:pt x="746" y="328"/>
                  </a:lnTo>
                  <a:cubicBezTo>
                    <a:pt x="786" y="350"/>
                    <a:pt x="800" y="401"/>
                    <a:pt x="778" y="441"/>
                  </a:cubicBezTo>
                  <a:lnTo>
                    <a:pt x="702" y="576"/>
                  </a:lnTo>
                  <a:cubicBezTo>
                    <a:pt x="686" y="603"/>
                    <a:pt x="658" y="618"/>
                    <a:pt x="629" y="61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C5AEDC74-3C1A-46A9-A88E-5827A26CC01C}"/>
                </a:ext>
              </a:extLst>
            </p:cNvPr>
            <p:cNvSpPr/>
            <p:nvPr/>
          </p:nvSpPr>
          <p:spPr>
            <a:xfrm>
              <a:off x="19515411" y="4609802"/>
              <a:ext cx="1051818" cy="15341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45" h="1232">
                  <a:moveTo>
                    <a:pt x="683" y="1191"/>
                  </a:moveTo>
                  <a:cubicBezTo>
                    <a:pt x="683" y="1191"/>
                    <a:pt x="-180" y="505"/>
                    <a:pt x="34" y="144"/>
                  </a:cubicBezTo>
                  <a:cubicBezTo>
                    <a:pt x="248" y="-216"/>
                    <a:pt x="1083" y="79"/>
                    <a:pt x="779" y="1232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2F02633E-FED2-44C6-9B23-C5006349578A}"/>
                </a:ext>
              </a:extLst>
            </p:cNvPr>
            <p:cNvSpPr/>
            <p:nvPr/>
          </p:nvSpPr>
          <p:spPr>
            <a:xfrm>
              <a:off x="19515411" y="4821661"/>
              <a:ext cx="882330" cy="12836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9" h="1031">
                  <a:moveTo>
                    <a:pt x="205" y="49"/>
                  </a:moveTo>
                  <a:cubicBezTo>
                    <a:pt x="111" y="-15"/>
                    <a:pt x="50" y="-9"/>
                    <a:pt x="12" y="23"/>
                  </a:cubicBezTo>
                  <a:cubicBezTo>
                    <a:pt x="-106" y="394"/>
                    <a:pt x="683" y="1021"/>
                    <a:pt x="683" y="1021"/>
                  </a:cubicBezTo>
                  <a:lnTo>
                    <a:pt x="709" y="1031"/>
                  </a:lnTo>
                  <a:cubicBezTo>
                    <a:pt x="709" y="1031"/>
                    <a:pt x="441" y="210"/>
                    <a:pt x="205" y="49"/>
                  </a:cubicBezTo>
                  <a:close/>
                </a:path>
              </a:pathLst>
            </a:custGeom>
            <a:solidFill>
              <a:schemeClr val="tx2">
                <a:alpha val="7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7524D8F9-1351-4ACE-AD5C-2038331E71A9}"/>
                </a:ext>
              </a:extLst>
            </p:cNvPr>
            <p:cNvSpPr/>
            <p:nvPr/>
          </p:nvSpPr>
          <p:spPr>
            <a:xfrm>
              <a:off x="19490486" y="4584878"/>
              <a:ext cx="1101667" cy="15827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85" h="1271">
                  <a:moveTo>
                    <a:pt x="714" y="1194"/>
                  </a:moveTo>
                  <a:lnTo>
                    <a:pt x="786" y="1225"/>
                  </a:lnTo>
                  <a:cubicBezTo>
                    <a:pt x="864" y="920"/>
                    <a:pt x="865" y="648"/>
                    <a:pt x="791" y="436"/>
                  </a:cubicBezTo>
                  <a:cubicBezTo>
                    <a:pt x="729" y="260"/>
                    <a:pt x="617" y="131"/>
                    <a:pt x="475" y="71"/>
                  </a:cubicBezTo>
                  <a:cubicBezTo>
                    <a:pt x="313" y="3"/>
                    <a:pt x="147" y="46"/>
                    <a:pt x="71" y="174"/>
                  </a:cubicBezTo>
                  <a:cubicBezTo>
                    <a:pt x="-127" y="508"/>
                    <a:pt x="667" y="1156"/>
                    <a:pt x="714" y="1194"/>
                  </a:cubicBezTo>
                  <a:close/>
                  <a:moveTo>
                    <a:pt x="799" y="1271"/>
                  </a:moveTo>
                  <a:cubicBezTo>
                    <a:pt x="797" y="1271"/>
                    <a:pt x="794" y="1271"/>
                    <a:pt x="792" y="1269"/>
                  </a:cubicBezTo>
                  <a:lnTo>
                    <a:pt x="695" y="1228"/>
                  </a:lnTo>
                  <a:cubicBezTo>
                    <a:pt x="694" y="1228"/>
                    <a:pt x="692" y="1227"/>
                    <a:pt x="691" y="1226"/>
                  </a:cubicBezTo>
                  <a:cubicBezTo>
                    <a:pt x="655" y="1197"/>
                    <a:pt x="-184" y="526"/>
                    <a:pt x="37" y="155"/>
                  </a:cubicBezTo>
                  <a:cubicBezTo>
                    <a:pt x="123" y="8"/>
                    <a:pt x="310" y="-41"/>
                    <a:pt x="490" y="35"/>
                  </a:cubicBezTo>
                  <a:cubicBezTo>
                    <a:pt x="760" y="148"/>
                    <a:pt x="1008" y="536"/>
                    <a:pt x="819" y="1257"/>
                  </a:cubicBezTo>
                  <a:cubicBezTo>
                    <a:pt x="817" y="1262"/>
                    <a:pt x="813" y="1267"/>
                    <a:pt x="808" y="1269"/>
                  </a:cubicBezTo>
                  <a:cubicBezTo>
                    <a:pt x="805" y="1271"/>
                    <a:pt x="802" y="1271"/>
                    <a:pt x="799" y="127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5E162817-7371-4E5B-BF64-7DFCF5793981}"/>
                </a:ext>
              </a:extLst>
            </p:cNvPr>
            <p:cNvSpPr/>
            <p:nvPr/>
          </p:nvSpPr>
          <p:spPr>
            <a:xfrm>
              <a:off x="19490486" y="4797983"/>
              <a:ext cx="930933" cy="13334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8" h="1071">
                  <a:moveTo>
                    <a:pt x="49" y="55"/>
                  </a:moveTo>
                  <a:cubicBezTo>
                    <a:pt x="-43" y="374"/>
                    <a:pt x="566" y="901"/>
                    <a:pt x="693" y="1007"/>
                  </a:cubicBezTo>
                  <a:cubicBezTo>
                    <a:pt x="630" y="825"/>
                    <a:pt x="409" y="217"/>
                    <a:pt x="214" y="85"/>
                  </a:cubicBezTo>
                  <a:cubicBezTo>
                    <a:pt x="143" y="37"/>
                    <a:pt x="88" y="27"/>
                    <a:pt x="49" y="55"/>
                  </a:cubicBezTo>
                  <a:close/>
                  <a:moveTo>
                    <a:pt x="729" y="1071"/>
                  </a:moveTo>
                  <a:cubicBezTo>
                    <a:pt x="726" y="1071"/>
                    <a:pt x="723" y="1071"/>
                    <a:pt x="721" y="1070"/>
                  </a:cubicBezTo>
                  <a:lnTo>
                    <a:pt x="695" y="1058"/>
                  </a:lnTo>
                  <a:cubicBezTo>
                    <a:pt x="694" y="1058"/>
                    <a:pt x="692" y="1057"/>
                    <a:pt x="691" y="1056"/>
                  </a:cubicBezTo>
                  <a:cubicBezTo>
                    <a:pt x="658" y="1030"/>
                    <a:pt x="-108" y="416"/>
                    <a:pt x="13" y="38"/>
                  </a:cubicBezTo>
                  <a:cubicBezTo>
                    <a:pt x="15" y="34"/>
                    <a:pt x="16" y="31"/>
                    <a:pt x="20" y="29"/>
                  </a:cubicBezTo>
                  <a:cubicBezTo>
                    <a:pt x="57" y="-3"/>
                    <a:pt x="125" y="-23"/>
                    <a:pt x="236" y="52"/>
                  </a:cubicBezTo>
                  <a:cubicBezTo>
                    <a:pt x="475" y="216"/>
                    <a:pt x="736" y="1011"/>
                    <a:pt x="747" y="1045"/>
                  </a:cubicBezTo>
                  <a:cubicBezTo>
                    <a:pt x="750" y="1052"/>
                    <a:pt x="748" y="1061"/>
                    <a:pt x="742" y="1066"/>
                  </a:cubicBezTo>
                  <a:cubicBezTo>
                    <a:pt x="738" y="1070"/>
                    <a:pt x="734" y="1071"/>
                    <a:pt x="729" y="1071"/>
                  </a:cubicBezTo>
                  <a:close/>
                </a:path>
              </a:pathLst>
            </a:custGeom>
            <a:solidFill>
              <a:schemeClr val="tx2">
                <a:alpha val="97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778872DF-DAB3-4F22-9B24-3A767B2AEDC8}"/>
                </a:ext>
              </a:extLst>
            </p:cNvPr>
            <p:cNvSpPr/>
            <p:nvPr/>
          </p:nvSpPr>
          <p:spPr>
            <a:xfrm>
              <a:off x="20539808" y="5692776"/>
              <a:ext cx="1683656" cy="8623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52" h="693">
                  <a:moveTo>
                    <a:pt x="81" y="465"/>
                  </a:moveTo>
                  <a:cubicBezTo>
                    <a:pt x="81" y="465"/>
                    <a:pt x="1089" y="911"/>
                    <a:pt x="1309" y="554"/>
                  </a:cubicBezTo>
                  <a:cubicBezTo>
                    <a:pt x="1529" y="196"/>
                    <a:pt x="878" y="-406"/>
                    <a:pt x="0" y="399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EDF3AC50-F09D-4D10-B87A-73C583E34B40}"/>
                </a:ext>
              </a:extLst>
            </p:cNvPr>
            <p:cNvSpPr/>
            <p:nvPr/>
          </p:nvSpPr>
          <p:spPr>
            <a:xfrm>
              <a:off x="20613336" y="6167589"/>
              <a:ext cx="1517908" cy="3875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9" h="312">
                  <a:moveTo>
                    <a:pt x="1104" y="57"/>
                  </a:moveTo>
                  <a:cubicBezTo>
                    <a:pt x="1205" y="111"/>
                    <a:pt x="1227" y="167"/>
                    <a:pt x="1217" y="216"/>
                  </a:cubicBezTo>
                  <a:cubicBezTo>
                    <a:pt x="944" y="493"/>
                    <a:pt x="22" y="85"/>
                    <a:pt x="22" y="85"/>
                  </a:cubicBezTo>
                  <a:lnTo>
                    <a:pt x="0" y="68"/>
                  </a:lnTo>
                  <a:cubicBezTo>
                    <a:pt x="0" y="68"/>
                    <a:pt x="852" y="-77"/>
                    <a:pt x="1104" y="57"/>
                  </a:cubicBezTo>
                  <a:close/>
                </a:path>
              </a:pathLst>
            </a:custGeom>
            <a:solidFill>
              <a:schemeClr val="tx2">
                <a:alpha val="7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B1CD4B99-B126-4088-B864-EF2D242728A1}"/>
                </a:ext>
              </a:extLst>
            </p:cNvPr>
            <p:cNvSpPr/>
            <p:nvPr/>
          </p:nvSpPr>
          <p:spPr>
            <a:xfrm>
              <a:off x="20514883" y="5667851"/>
              <a:ext cx="1733505" cy="9122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92" h="733">
                  <a:moveTo>
                    <a:pt x="111" y="468"/>
                  </a:moveTo>
                  <a:cubicBezTo>
                    <a:pt x="166" y="492"/>
                    <a:pt x="1109" y="894"/>
                    <a:pt x="1312" y="564"/>
                  </a:cubicBezTo>
                  <a:cubicBezTo>
                    <a:pt x="1391" y="436"/>
                    <a:pt x="1351" y="269"/>
                    <a:pt x="1216" y="159"/>
                  </a:cubicBezTo>
                  <a:cubicBezTo>
                    <a:pt x="1097" y="61"/>
                    <a:pt x="930" y="22"/>
                    <a:pt x="745" y="49"/>
                  </a:cubicBezTo>
                  <a:cubicBezTo>
                    <a:pt x="524" y="81"/>
                    <a:pt x="284" y="208"/>
                    <a:pt x="50" y="418"/>
                  </a:cubicBezTo>
                  <a:close/>
                  <a:moveTo>
                    <a:pt x="987" y="733"/>
                  </a:moveTo>
                  <a:cubicBezTo>
                    <a:pt x="617" y="733"/>
                    <a:pt x="122" y="516"/>
                    <a:pt x="93" y="503"/>
                  </a:cubicBezTo>
                  <a:cubicBezTo>
                    <a:pt x="92" y="503"/>
                    <a:pt x="90" y="501"/>
                    <a:pt x="89" y="501"/>
                  </a:cubicBezTo>
                  <a:lnTo>
                    <a:pt x="7" y="434"/>
                  </a:lnTo>
                  <a:cubicBezTo>
                    <a:pt x="3" y="430"/>
                    <a:pt x="1" y="425"/>
                    <a:pt x="0" y="419"/>
                  </a:cubicBezTo>
                  <a:cubicBezTo>
                    <a:pt x="0" y="414"/>
                    <a:pt x="2" y="408"/>
                    <a:pt x="7" y="405"/>
                  </a:cubicBezTo>
                  <a:cubicBezTo>
                    <a:pt x="556" y="-98"/>
                    <a:pt x="1015" y="-58"/>
                    <a:pt x="1241" y="129"/>
                  </a:cubicBezTo>
                  <a:cubicBezTo>
                    <a:pt x="1391" y="252"/>
                    <a:pt x="1435" y="440"/>
                    <a:pt x="1346" y="584"/>
                  </a:cubicBezTo>
                  <a:cubicBezTo>
                    <a:pt x="1279" y="693"/>
                    <a:pt x="1144" y="733"/>
                    <a:pt x="987" y="73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E34991DE-C2CE-4B67-A1D1-ABE321D43B80}"/>
                </a:ext>
              </a:extLst>
            </p:cNvPr>
            <p:cNvSpPr/>
            <p:nvPr/>
          </p:nvSpPr>
          <p:spPr>
            <a:xfrm>
              <a:off x="20589661" y="6142664"/>
              <a:ext cx="1566507" cy="4386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58" h="353">
                  <a:moveTo>
                    <a:pt x="76" y="99"/>
                  </a:moveTo>
                  <a:cubicBezTo>
                    <a:pt x="228" y="162"/>
                    <a:pt x="978" y="457"/>
                    <a:pt x="1217" y="227"/>
                  </a:cubicBezTo>
                  <a:cubicBezTo>
                    <a:pt x="1224" y="179"/>
                    <a:pt x="1190" y="135"/>
                    <a:pt x="1114" y="94"/>
                  </a:cubicBezTo>
                  <a:cubicBezTo>
                    <a:pt x="907" y="-16"/>
                    <a:pt x="265" y="70"/>
                    <a:pt x="76" y="99"/>
                  </a:cubicBezTo>
                  <a:close/>
                  <a:moveTo>
                    <a:pt x="927" y="353"/>
                  </a:moveTo>
                  <a:cubicBezTo>
                    <a:pt x="556" y="353"/>
                    <a:pt x="61" y="135"/>
                    <a:pt x="33" y="123"/>
                  </a:cubicBezTo>
                  <a:cubicBezTo>
                    <a:pt x="32" y="123"/>
                    <a:pt x="30" y="121"/>
                    <a:pt x="29" y="121"/>
                  </a:cubicBezTo>
                  <a:lnTo>
                    <a:pt x="7" y="103"/>
                  </a:lnTo>
                  <a:cubicBezTo>
                    <a:pt x="1" y="98"/>
                    <a:pt x="-1" y="90"/>
                    <a:pt x="0" y="83"/>
                  </a:cubicBezTo>
                  <a:cubicBezTo>
                    <a:pt x="2" y="75"/>
                    <a:pt x="8" y="69"/>
                    <a:pt x="16" y="68"/>
                  </a:cubicBezTo>
                  <a:cubicBezTo>
                    <a:pt x="51" y="62"/>
                    <a:pt x="877" y="-76"/>
                    <a:pt x="1133" y="60"/>
                  </a:cubicBezTo>
                  <a:cubicBezTo>
                    <a:pt x="1252" y="123"/>
                    <a:pt x="1265" y="193"/>
                    <a:pt x="1255" y="240"/>
                  </a:cubicBezTo>
                  <a:cubicBezTo>
                    <a:pt x="1254" y="244"/>
                    <a:pt x="1252" y="247"/>
                    <a:pt x="1250" y="250"/>
                  </a:cubicBezTo>
                  <a:cubicBezTo>
                    <a:pt x="1176" y="324"/>
                    <a:pt x="1060" y="353"/>
                    <a:pt x="927" y="35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B53250DE-4F4C-4AE0-B2B9-240066617471}"/>
                </a:ext>
              </a:extLst>
            </p:cNvPr>
            <p:cNvSpPr/>
            <p:nvPr/>
          </p:nvSpPr>
          <p:spPr>
            <a:xfrm>
              <a:off x="20298040" y="5903388"/>
              <a:ext cx="438673" cy="3726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" h="300">
                  <a:moveTo>
                    <a:pt x="300" y="90"/>
                  </a:moveTo>
                  <a:lnTo>
                    <a:pt x="165" y="14"/>
                  </a:lnTo>
                  <a:cubicBezTo>
                    <a:pt x="114" y="-15"/>
                    <a:pt x="50" y="4"/>
                    <a:pt x="21" y="55"/>
                  </a:cubicBezTo>
                  <a:lnTo>
                    <a:pt x="14" y="68"/>
                  </a:lnTo>
                  <a:cubicBezTo>
                    <a:pt x="-15" y="119"/>
                    <a:pt x="4" y="183"/>
                    <a:pt x="55" y="212"/>
                  </a:cubicBezTo>
                  <a:lnTo>
                    <a:pt x="189" y="287"/>
                  </a:lnTo>
                  <a:cubicBezTo>
                    <a:pt x="240" y="316"/>
                    <a:pt x="304" y="298"/>
                    <a:pt x="333" y="247"/>
                  </a:cubicBezTo>
                  <a:lnTo>
                    <a:pt x="340" y="234"/>
                  </a:lnTo>
                  <a:cubicBezTo>
                    <a:pt x="369" y="183"/>
                    <a:pt x="350" y="118"/>
                    <a:pt x="300" y="9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B8219A62-F199-4842-B90C-D6D3CEF29925}"/>
                </a:ext>
              </a:extLst>
            </p:cNvPr>
            <p:cNvSpPr/>
            <p:nvPr/>
          </p:nvSpPr>
          <p:spPr>
            <a:xfrm>
              <a:off x="20273115" y="5879710"/>
              <a:ext cx="488522" cy="422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3" h="340">
                  <a:moveTo>
                    <a:pt x="217" y="289"/>
                  </a:moveTo>
                  <a:cubicBezTo>
                    <a:pt x="259" y="312"/>
                    <a:pt x="311" y="297"/>
                    <a:pt x="334" y="256"/>
                  </a:cubicBezTo>
                  <a:lnTo>
                    <a:pt x="342" y="243"/>
                  </a:lnTo>
                  <a:cubicBezTo>
                    <a:pt x="353" y="223"/>
                    <a:pt x="356" y="199"/>
                    <a:pt x="350" y="178"/>
                  </a:cubicBezTo>
                  <a:cubicBezTo>
                    <a:pt x="344" y="156"/>
                    <a:pt x="329" y="137"/>
                    <a:pt x="309" y="126"/>
                  </a:cubicBezTo>
                  <a:lnTo>
                    <a:pt x="175" y="50"/>
                  </a:lnTo>
                  <a:cubicBezTo>
                    <a:pt x="155" y="39"/>
                    <a:pt x="132" y="36"/>
                    <a:pt x="110" y="42"/>
                  </a:cubicBezTo>
                  <a:cubicBezTo>
                    <a:pt x="87" y="49"/>
                    <a:pt x="69" y="63"/>
                    <a:pt x="58" y="83"/>
                  </a:cubicBezTo>
                  <a:lnTo>
                    <a:pt x="50" y="96"/>
                  </a:lnTo>
                  <a:cubicBezTo>
                    <a:pt x="39" y="116"/>
                    <a:pt x="36" y="140"/>
                    <a:pt x="42" y="162"/>
                  </a:cubicBezTo>
                  <a:cubicBezTo>
                    <a:pt x="48" y="184"/>
                    <a:pt x="63" y="203"/>
                    <a:pt x="83" y="214"/>
                  </a:cubicBezTo>
                  <a:close/>
                  <a:moveTo>
                    <a:pt x="259" y="340"/>
                  </a:moveTo>
                  <a:cubicBezTo>
                    <a:pt x="238" y="340"/>
                    <a:pt x="218" y="334"/>
                    <a:pt x="198" y="324"/>
                  </a:cubicBezTo>
                  <a:lnTo>
                    <a:pt x="64" y="248"/>
                  </a:lnTo>
                  <a:cubicBezTo>
                    <a:pt x="35" y="231"/>
                    <a:pt x="13" y="205"/>
                    <a:pt x="4" y="173"/>
                  </a:cubicBezTo>
                  <a:cubicBezTo>
                    <a:pt x="-4" y="140"/>
                    <a:pt x="0" y="107"/>
                    <a:pt x="16" y="77"/>
                  </a:cubicBezTo>
                  <a:lnTo>
                    <a:pt x="23" y="64"/>
                  </a:lnTo>
                  <a:cubicBezTo>
                    <a:pt x="40" y="35"/>
                    <a:pt x="67" y="14"/>
                    <a:pt x="98" y="5"/>
                  </a:cubicBezTo>
                  <a:cubicBezTo>
                    <a:pt x="131" y="-4"/>
                    <a:pt x="165" y="0"/>
                    <a:pt x="194" y="16"/>
                  </a:cubicBezTo>
                  <a:lnTo>
                    <a:pt x="328" y="92"/>
                  </a:lnTo>
                  <a:cubicBezTo>
                    <a:pt x="358" y="108"/>
                    <a:pt x="379" y="135"/>
                    <a:pt x="388" y="167"/>
                  </a:cubicBezTo>
                  <a:cubicBezTo>
                    <a:pt x="397" y="199"/>
                    <a:pt x="393" y="233"/>
                    <a:pt x="376" y="262"/>
                  </a:cubicBezTo>
                  <a:lnTo>
                    <a:pt x="369" y="275"/>
                  </a:lnTo>
                  <a:cubicBezTo>
                    <a:pt x="346" y="316"/>
                    <a:pt x="303" y="340"/>
                    <a:pt x="259" y="3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3459E30C-66CB-42B8-8CF5-A6CA418E891E}"/>
                </a:ext>
              </a:extLst>
            </p:cNvPr>
            <p:cNvSpPr/>
            <p:nvPr/>
          </p:nvSpPr>
          <p:spPr>
            <a:xfrm>
              <a:off x="13873727" y="6355770"/>
              <a:ext cx="3540535" cy="3741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2" h="3003">
                  <a:moveTo>
                    <a:pt x="1661" y="0"/>
                  </a:moveTo>
                  <a:cubicBezTo>
                    <a:pt x="1008" y="0"/>
                    <a:pt x="480" y="529"/>
                    <a:pt x="480" y="1181"/>
                  </a:cubicBezTo>
                  <a:cubicBezTo>
                    <a:pt x="480" y="1364"/>
                    <a:pt x="521" y="1535"/>
                    <a:pt x="594" y="1689"/>
                  </a:cubicBezTo>
                  <a:cubicBezTo>
                    <a:pt x="261" y="1721"/>
                    <a:pt x="0" y="2003"/>
                    <a:pt x="0" y="2344"/>
                  </a:cubicBezTo>
                  <a:cubicBezTo>
                    <a:pt x="0" y="2708"/>
                    <a:pt x="295" y="3003"/>
                    <a:pt x="658" y="3003"/>
                  </a:cubicBezTo>
                  <a:cubicBezTo>
                    <a:pt x="1022" y="3003"/>
                    <a:pt x="1317" y="2708"/>
                    <a:pt x="1317" y="2344"/>
                  </a:cubicBezTo>
                  <a:cubicBezTo>
                    <a:pt x="1317" y="2333"/>
                    <a:pt x="1317" y="2322"/>
                    <a:pt x="1316" y="2311"/>
                  </a:cubicBezTo>
                  <a:cubicBezTo>
                    <a:pt x="1425" y="2344"/>
                    <a:pt x="1541" y="2362"/>
                    <a:pt x="1661" y="2362"/>
                  </a:cubicBezTo>
                  <a:cubicBezTo>
                    <a:pt x="2312" y="2362"/>
                    <a:pt x="2842" y="1834"/>
                    <a:pt x="2842" y="1181"/>
                  </a:cubicBezTo>
                  <a:cubicBezTo>
                    <a:pt x="2842" y="529"/>
                    <a:pt x="2312" y="0"/>
                    <a:pt x="1661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F31020F1-E025-44F9-BEA0-0102D375DFF6}"/>
                </a:ext>
              </a:extLst>
            </p:cNvPr>
            <p:cNvSpPr/>
            <p:nvPr/>
          </p:nvSpPr>
          <p:spPr>
            <a:xfrm>
              <a:off x="14480644" y="6659850"/>
              <a:ext cx="2947329" cy="3337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6" h="2679">
                  <a:moveTo>
                    <a:pt x="2239" y="1130"/>
                  </a:moveTo>
                  <a:lnTo>
                    <a:pt x="2089" y="1130"/>
                  </a:lnTo>
                  <a:lnTo>
                    <a:pt x="2089" y="850"/>
                  </a:lnTo>
                  <a:cubicBezTo>
                    <a:pt x="2089" y="381"/>
                    <a:pt x="1675" y="0"/>
                    <a:pt x="1163" y="0"/>
                  </a:cubicBezTo>
                  <a:cubicBezTo>
                    <a:pt x="652" y="0"/>
                    <a:pt x="236" y="381"/>
                    <a:pt x="236" y="850"/>
                  </a:cubicBezTo>
                  <a:lnTo>
                    <a:pt x="236" y="1130"/>
                  </a:lnTo>
                  <a:lnTo>
                    <a:pt x="128" y="1130"/>
                  </a:lnTo>
                  <a:cubicBezTo>
                    <a:pt x="57" y="1130"/>
                    <a:pt x="0" y="1183"/>
                    <a:pt x="0" y="1247"/>
                  </a:cubicBezTo>
                  <a:cubicBezTo>
                    <a:pt x="0" y="1312"/>
                    <a:pt x="57" y="1364"/>
                    <a:pt x="128" y="1364"/>
                  </a:cubicBezTo>
                  <a:lnTo>
                    <a:pt x="236" y="1364"/>
                  </a:lnTo>
                  <a:lnTo>
                    <a:pt x="236" y="1829"/>
                  </a:lnTo>
                  <a:cubicBezTo>
                    <a:pt x="236" y="2298"/>
                    <a:pt x="652" y="2679"/>
                    <a:pt x="1163" y="2679"/>
                  </a:cubicBezTo>
                  <a:cubicBezTo>
                    <a:pt x="1675" y="2679"/>
                    <a:pt x="2089" y="2298"/>
                    <a:pt x="2089" y="1829"/>
                  </a:cubicBezTo>
                  <a:lnTo>
                    <a:pt x="2089" y="1364"/>
                  </a:lnTo>
                  <a:lnTo>
                    <a:pt x="2239" y="1364"/>
                  </a:lnTo>
                  <a:cubicBezTo>
                    <a:pt x="2309" y="1364"/>
                    <a:pt x="2366" y="1312"/>
                    <a:pt x="2366" y="1247"/>
                  </a:cubicBezTo>
                  <a:cubicBezTo>
                    <a:pt x="2366" y="1183"/>
                    <a:pt x="2309" y="1130"/>
                    <a:pt x="2239" y="113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CF75C5E-F961-4186-8C3D-63CFE51CE54B}"/>
                </a:ext>
              </a:extLst>
            </p:cNvPr>
            <p:cNvSpPr/>
            <p:nvPr/>
          </p:nvSpPr>
          <p:spPr>
            <a:xfrm>
              <a:off x="14480644" y="6659850"/>
              <a:ext cx="2947329" cy="3337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6" h="2679">
                  <a:moveTo>
                    <a:pt x="2239" y="1130"/>
                  </a:moveTo>
                  <a:lnTo>
                    <a:pt x="2089" y="1130"/>
                  </a:lnTo>
                  <a:lnTo>
                    <a:pt x="2089" y="850"/>
                  </a:lnTo>
                  <a:cubicBezTo>
                    <a:pt x="2089" y="381"/>
                    <a:pt x="1675" y="0"/>
                    <a:pt x="1163" y="0"/>
                  </a:cubicBezTo>
                  <a:cubicBezTo>
                    <a:pt x="652" y="0"/>
                    <a:pt x="236" y="381"/>
                    <a:pt x="236" y="850"/>
                  </a:cubicBezTo>
                  <a:lnTo>
                    <a:pt x="236" y="1130"/>
                  </a:lnTo>
                  <a:lnTo>
                    <a:pt x="128" y="1130"/>
                  </a:lnTo>
                  <a:cubicBezTo>
                    <a:pt x="57" y="1130"/>
                    <a:pt x="0" y="1183"/>
                    <a:pt x="0" y="1247"/>
                  </a:cubicBezTo>
                  <a:cubicBezTo>
                    <a:pt x="0" y="1312"/>
                    <a:pt x="57" y="1364"/>
                    <a:pt x="128" y="1364"/>
                  </a:cubicBezTo>
                  <a:lnTo>
                    <a:pt x="236" y="1364"/>
                  </a:lnTo>
                  <a:lnTo>
                    <a:pt x="236" y="1829"/>
                  </a:lnTo>
                  <a:cubicBezTo>
                    <a:pt x="236" y="2298"/>
                    <a:pt x="652" y="2679"/>
                    <a:pt x="1163" y="2679"/>
                  </a:cubicBezTo>
                  <a:cubicBezTo>
                    <a:pt x="1675" y="2679"/>
                    <a:pt x="2089" y="2298"/>
                    <a:pt x="2089" y="1829"/>
                  </a:cubicBezTo>
                  <a:lnTo>
                    <a:pt x="2089" y="1364"/>
                  </a:lnTo>
                  <a:lnTo>
                    <a:pt x="2239" y="1364"/>
                  </a:lnTo>
                  <a:cubicBezTo>
                    <a:pt x="2309" y="1364"/>
                    <a:pt x="2366" y="1312"/>
                    <a:pt x="2366" y="1247"/>
                  </a:cubicBezTo>
                  <a:cubicBezTo>
                    <a:pt x="2366" y="1183"/>
                    <a:pt x="2309" y="1130"/>
                    <a:pt x="2239" y="1130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11484A47-0C6B-4DC3-9E0F-C55BE91A71EB}"/>
                </a:ext>
              </a:extLst>
            </p:cNvPr>
            <p:cNvSpPr/>
            <p:nvPr/>
          </p:nvSpPr>
          <p:spPr>
            <a:xfrm>
              <a:off x="14456965" y="6634921"/>
              <a:ext cx="2995936" cy="33860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5" h="2718">
                  <a:moveTo>
                    <a:pt x="147" y="1170"/>
                  </a:moveTo>
                  <a:cubicBezTo>
                    <a:pt x="87" y="1170"/>
                    <a:pt x="39" y="1213"/>
                    <a:pt x="39" y="1267"/>
                  </a:cubicBezTo>
                  <a:cubicBezTo>
                    <a:pt x="39" y="1321"/>
                    <a:pt x="87" y="1365"/>
                    <a:pt x="147" y="1365"/>
                  </a:cubicBezTo>
                  <a:lnTo>
                    <a:pt x="255" y="1365"/>
                  </a:lnTo>
                  <a:cubicBezTo>
                    <a:pt x="266" y="1365"/>
                    <a:pt x="275" y="1373"/>
                    <a:pt x="275" y="1384"/>
                  </a:cubicBezTo>
                  <a:lnTo>
                    <a:pt x="275" y="1849"/>
                  </a:lnTo>
                  <a:cubicBezTo>
                    <a:pt x="275" y="2307"/>
                    <a:pt x="682" y="2679"/>
                    <a:pt x="1182" y="2679"/>
                  </a:cubicBezTo>
                  <a:cubicBezTo>
                    <a:pt x="1682" y="2679"/>
                    <a:pt x="2089" y="2307"/>
                    <a:pt x="2089" y="1849"/>
                  </a:cubicBezTo>
                  <a:lnTo>
                    <a:pt x="2089" y="1384"/>
                  </a:lnTo>
                  <a:cubicBezTo>
                    <a:pt x="2089" y="1373"/>
                    <a:pt x="2097" y="1365"/>
                    <a:pt x="2108" y="1365"/>
                  </a:cubicBezTo>
                  <a:lnTo>
                    <a:pt x="2258" y="1365"/>
                  </a:lnTo>
                  <a:cubicBezTo>
                    <a:pt x="2317" y="1365"/>
                    <a:pt x="2366" y="1321"/>
                    <a:pt x="2366" y="1267"/>
                  </a:cubicBezTo>
                  <a:cubicBezTo>
                    <a:pt x="2366" y="1213"/>
                    <a:pt x="2317" y="1170"/>
                    <a:pt x="2258" y="1170"/>
                  </a:cubicBezTo>
                  <a:lnTo>
                    <a:pt x="2108" y="1170"/>
                  </a:lnTo>
                  <a:cubicBezTo>
                    <a:pt x="2097" y="1170"/>
                    <a:pt x="2089" y="1161"/>
                    <a:pt x="2089" y="1150"/>
                  </a:cubicBezTo>
                  <a:lnTo>
                    <a:pt x="2089" y="870"/>
                  </a:lnTo>
                  <a:cubicBezTo>
                    <a:pt x="2089" y="412"/>
                    <a:pt x="1682" y="40"/>
                    <a:pt x="1182" y="40"/>
                  </a:cubicBezTo>
                  <a:cubicBezTo>
                    <a:pt x="682" y="40"/>
                    <a:pt x="275" y="412"/>
                    <a:pt x="275" y="870"/>
                  </a:cubicBezTo>
                  <a:lnTo>
                    <a:pt x="275" y="1150"/>
                  </a:lnTo>
                  <a:cubicBezTo>
                    <a:pt x="275" y="1161"/>
                    <a:pt x="266" y="1170"/>
                    <a:pt x="255" y="1170"/>
                  </a:cubicBezTo>
                  <a:close/>
                  <a:moveTo>
                    <a:pt x="1182" y="2718"/>
                  </a:moveTo>
                  <a:cubicBezTo>
                    <a:pt x="660" y="2718"/>
                    <a:pt x="236" y="2328"/>
                    <a:pt x="236" y="1849"/>
                  </a:cubicBezTo>
                  <a:lnTo>
                    <a:pt x="236" y="1404"/>
                  </a:lnTo>
                  <a:lnTo>
                    <a:pt x="147" y="1404"/>
                  </a:lnTo>
                  <a:cubicBezTo>
                    <a:pt x="65" y="1404"/>
                    <a:pt x="0" y="1343"/>
                    <a:pt x="0" y="1267"/>
                  </a:cubicBezTo>
                  <a:cubicBezTo>
                    <a:pt x="0" y="1192"/>
                    <a:pt x="65" y="1130"/>
                    <a:pt x="147" y="1130"/>
                  </a:cubicBezTo>
                  <a:lnTo>
                    <a:pt x="236" y="1130"/>
                  </a:lnTo>
                  <a:lnTo>
                    <a:pt x="236" y="870"/>
                  </a:lnTo>
                  <a:cubicBezTo>
                    <a:pt x="236" y="390"/>
                    <a:pt x="660" y="0"/>
                    <a:pt x="1182" y="0"/>
                  </a:cubicBezTo>
                  <a:cubicBezTo>
                    <a:pt x="1703" y="0"/>
                    <a:pt x="2128" y="390"/>
                    <a:pt x="2128" y="870"/>
                  </a:cubicBezTo>
                  <a:lnTo>
                    <a:pt x="2128" y="1130"/>
                  </a:lnTo>
                  <a:lnTo>
                    <a:pt x="2258" y="1130"/>
                  </a:lnTo>
                  <a:cubicBezTo>
                    <a:pt x="2339" y="1130"/>
                    <a:pt x="2405" y="1192"/>
                    <a:pt x="2405" y="1267"/>
                  </a:cubicBezTo>
                  <a:cubicBezTo>
                    <a:pt x="2405" y="1343"/>
                    <a:pt x="2339" y="1404"/>
                    <a:pt x="2258" y="1404"/>
                  </a:cubicBezTo>
                  <a:lnTo>
                    <a:pt x="2128" y="1404"/>
                  </a:lnTo>
                  <a:lnTo>
                    <a:pt x="2128" y="1849"/>
                  </a:lnTo>
                  <a:cubicBezTo>
                    <a:pt x="2128" y="2328"/>
                    <a:pt x="1703" y="2718"/>
                    <a:pt x="1182" y="271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C4F673C5-AE07-426B-8B23-293FEF7D9BA9}"/>
                </a:ext>
              </a:extLst>
            </p:cNvPr>
            <p:cNvSpPr/>
            <p:nvPr/>
          </p:nvSpPr>
          <p:spPr>
            <a:xfrm>
              <a:off x="15870190" y="8025717"/>
              <a:ext cx="169487" cy="5321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7" h="428">
                  <a:moveTo>
                    <a:pt x="75" y="0"/>
                  </a:moveTo>
                  <a:lnTo>
                    <a:pt x="62" y="0"/>
                  </a:lnTo>
                  <a:cubicBezTo>
                    <a:pt x="27" y="0"/>
                    <a:pt x="0" y="27"/>
                    <a:pt x="0" y="62"/>
                  </a:cubicBezTo>
                  <a:lnTo>
                    <a:pt x="0" y="366"/>
                  </a:lnTo>
                  <a:cubicBezTo>
                    <a:pt x="0" y="400"/>
                    <a:pt x="27" y="428"/>
                    <a:pt x="62" y="428"/>
                  </a:cubicBezTo>
                  <a:lnTo>
                    <a:pt x="75" y="428"/>
                  </a:lnTo>
                  <a:cubicBezTo>
                    <a:pt x="109" y="428"/>
                    <a:pt x="137" y="400"/>
                    <a:pt x="137" y="366"/>
                  </a:cubicBezTo>
                  <a:lnTo>
                    <a:pt x="137" y="62"/>
                  </a:lnTo>
                  <a:cubicBezTo>
                    <a:pt x="137" y="27"/>
                    <a:pt x="109" y="0"/>
                    <a:pt x="75" y="0"/>
                  </a:cubicBezTo>
                  <a:close/>
                </a:path>
              </a:pathLst>
            </a:custGeom>
            <a:solidFill>
              <a:schemeClr val="accent4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1BC1F48E-B389-499D-AC5F-F138A77BB060}"/>
                </a:ext>
              </a:extLst>
            </p:cNvPr>
            <p:cNvSpPr/>
            <p:nvPr/>
          </p:nvSpPr>
          <p:spPr>
            <a:xfrm>
              <a:off x="15366713" y="8744791"/>
              <a:ext cx="1176441" cy="8536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45" h="686">
                  <a:moveTo>
                    <a:pt x="883" y="0"/>
                  </a:moveTo>
                  <a:lnTo>
                    <a:pt x="62" y="0"/>
                  </a:lnTo>
                  <a:cubicBezTo>
                    <a:pt x="27" y="0"/>
                    <a:pt x="0" y="28"/>
                    <a:pt x="0" y="62"/>
                  </a:cubicBezTo>
                  <a:lnTo>
                    <a:pt x="0" y="214"/>
                  </a:lnTo>
                  <a:cubicBezTo>
                    <a:pt x="0" y="474"/>
                    <a:pt x="211" y="686"/>
                    <a:pt x="472" y="686"/>
                  </a:cubicBezTo>
                  <a:cubicBezTo>
                    <a:pt x="733" y="686"/>
                    <a:pt x="945" y="474"/>
                    <a:pt x="945" y="214"/>
                  </a:cubicBezTo>
                  <a:lnTo>
                    <a:pt x="945" y="62"/>
                  </a:lnTo>
                  <a:cubicBezTo>
                    <a:pt x="945" y="28"/>
                    <a:pt x="917" y="0"/>
                    <a:pt x="883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91751A1B-B76F-476D-B92C-84C4021AB928}"/>
                </a:ext>
              </a:extLst>
            </p:cNvPr>
            <p:cNvSpPr/>
            <p:nvPr/>
          </p:nvSpPr>
          <p:spPr>
            <a:xfrm>
              <a:off x="15366713" y="8744791"/>
              <a:ext cx="1176441" cy="1769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45" h="143">
                  <a:moveTo>
                    <a:pt x="883" y="0"/>
                  </a:moveTo>
                  <a:lnTo>
                    <a:pt x="62" y="0"/>
                  </a:lnTo>
                  <a:cubicBezTo>
                    <a:pt x="28" y="0"/>
                    <a:pt x="0" y="28"/>
                    <a:pt x="0" y="62"/>
                  </a:cubicBezTo>
                  <a:lnTo>
                    <a:pt x="0" y="143"/>
                  </a:lnTo>
                  <a:lnTo>
                    <a:pt x="945" y="143"/>
                  </a:lnTo>
                  <a:lnTo>
                    <a:pt x="945" y="62"/>
                  </a:lnTo>
                  <a:cubicBezTo>
                    <a:pt x="945" y="28"/>
                    <a:pt x="917" y="0"/>
                    <a:pt x="883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C82A8442-1EE5-45B2-B0D6-4ECAC3FF5623}"/>
                </a:ext>
              </a:extLst>
            </p:cNvPr>
            <p:cNvSpPr/>
            <p:nvPr/>
          </p:nvSpPr>
          <p:spPr>
            <a:xfrm>
              <a:off x="15472642" y="9223343"/>
              <a:ext cx="973305" cy="3751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2" h="302">
                  <a:moveTo>
                    <a:pt x="782" y="88"/>
                  </a:moveTo>
                  <a:cubicBezTo>
                    <a:pt x="697" y="35"/>
                    <a:pt x="557" y="0"/>
                    <a:pt x="400" y="0"/>
                  </a:cubicBezTo>
                  <a:cubicBezTo>
                    <a:pt x="231" y="0"/>
                    <a:pt x="84" y="40"/>
                    <a:pt x="0" y="100"/>
                  </a:cubicBezTo>
                  <a:cubicBezTo>
                    <a:pt x="85" y="222"/>
                    <a:pt x="227" y="302"/>
                    <a:pt x="387" y="302"/>
                  </a:cubicBezTo>
                  <a:cubicBezTo>
                    <a:pt x="553" y="302"/>
                    <a:pt x="698" y="217"/>
                    <a:pt x="782" y="88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06521BC7-2E67-4AB9-9B4C-14E499D7924C}"/>
                </a:ext>
              </a:extLst>
            </p:cNvPr>
            <p:cNvSpPr/>
            <p:nvPr/>
          </p:nvSpPr>
          <p:spPr>
            <a:xfrm>
              <a:off x="15207196" y="6355770"/>
              <a:ext cx="2207072" cy="15216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72" h="1222">
                  <a:moveTo>
                    <a:pt x="591" y="0"/>
                  </a:moveTo>
                  <a:cubicBezTo>
                    <a:pt x="375" y="0"/>
                    <a:pt x="174" y="58"/>
                    <a:pt x="0" y="159"/>
                  </a:cubicBezTo>
                  <a:cubicBezTo>
                    <a:pt x="0" y="159"/>
                    <a:pt x="334" y="1469"/>
                    <a:pt x="1772" y="1181"/>
                  </a:cubicBezTo>
                  <a:cubicBezTo>
                    <a:pt x="1772" y="529"/>
                    <a:pt x="1242" y="0"/>
                    <a:pt x="591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315FA48E-0A1E-44FA-BB88-0BBDA14C407D}"/>
                </a:ext>
              </a:extLst>
            </p:cNvPr>
            <p:cNvSpPr/>
            <p:nvPr/>
          </p:nvSpPr>
          <p:spPr>
            <a:xfrm>
              <a:off x="15278231" y="7542180"/>
              <a:ext cx="472321" cy="1221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0" h="99">
                  <a:moveTo>
                    <a:pt x="335" y="99"/>
                  </a:moveTo>
                  <a:lnTo>
                    <a:pt x="44" y="99"/>
                  </a:lnTo>
                  <a:cubicBezTo>
                    <a:pt x="20" y="99"/>
                    <a:pt x="0" y="79"/>
                    <a:pt x="0" y="55"/>
                  </a:cubicBezTo>
                  <a:lnTo>
                    <a:pt x="0" y="44"/>
                  </a:lnTo>
                  <a:cubicBezTo>
                    <a:pt x="0" y="20"/>
                    <a:pt x="20" y="0"/>
                    <a:pt x="44" y="0"/>
                  </a:cubicBezTo>
                  <a:lnTo>
                    <a:pt x="335" y="0"/>
                  </a:lnTo>
                  <a:cubicBezTo>
                    <a:pt x="360" y="0"/>
                    <a:pt x="380" y="20"/>
                    <a:pt x="380" y="44"/>
                  </a:cubicBezTo>
                  <a:lnTo>
                    <a:pt x="380" y="55"/>
                  </a:lnTo>
                  <a:cubicBezTo>
                    <a:pt x="380" y="79"/>
                    <a:pt x="360" y="99"/>
                    <a:pt x="335" y="9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DB2C2BCF-8BF8-4862-BD57-CBAF8CDCB8AE}"/>
                </a:ext>
              </a:extLst>
            </p:cNvPr>
            <p:cNvSpPr/>
            <p:nvPr/>
          </p:nvSpPr>
          <p:spPr>
            <a:xfrm>
              <a:off x="15235855" y="8012008"/>
              <a:ext cx="410010" cy="36888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0" h="297">
                  <a:moveTo>
                    <a:pt x="188" y="286"/>
                  </a:moveTo>
                  <a:cubicBezTo>
                    <a:pt x="177" y="301"/>
                    <a:pt x="156" y="301"/>
                    <a:pt x="144" y="286"/>
                  </a:cubicBezTo>
                  <a:lnTo>
                    <a:pt x="13" y="121"/>
                  </a:lnTo>
                  <a:cubicBezTo>
                    <a:pt x="-11" y="85"/>
                    <a:pt x="-2" y="37"/>
                    <a:pt x="34" y="13"/>
                  </a:cubicBezTo>
                  <a:cubicBezTo>
                    <a:pt x="70" y="-11"/>
                    <a:pt x="118" y="1"/>
                    <a:pt x="142" y="36"/>
                  </a:cubicBezTo>
                  <a:lnTo>
                    <a:pt x="163" y="66"/>
                  </a:lnTo>
                  <a:lnTo>
                    <a:pt x="190" y="32"/>
                  </a:lnTo>
                  <a:cubicBezTo>
                    <a:pt x="217" y="-2"/>
                    <a:pt x="266" y="-10"/>
                    <a:pt x="299" y="16"/>
                  </a:cubicBezTo>
                  <a:cubicBezTo>
                    <a:pt x="334" y="43"/>
                    <a:pt x="340" y="92"/>
                    <a:pt x="313" y="126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E1BA648B-AD69-451E-8749-EBB95149314F}"/>
                </a:ext>
              </a:extLst>
            </p:cNvPr>
            <p:cNvSpPr/>
            <p:nvPr/>
          </p:nvSpPr>
          <p:spPr>
            <a:xfrm>
              <a:off x="16263998" y="8012008"/>
              <a:ext cx="410010" cy="36888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0" h="297">
                  <a:moveTo>
                    <a:pt x="188" y="286"/>
                  </a:moveTo>
                  <a:cubicBezTo>
                    <a:pt x="177" y="301"/>
                    <a:pt x="156" y="301"/>
                    <a:pt x="145" y="286"/>
                  </a:cubicBezTo>
                  <a:lnTo>
                    <a:pt x="13" y="121"/>
                  </a:lnTo>
                  <a:cubicBezTo>
                    <a:pt x="-11" y="85"/>
                    <a:pt x="-2" y="37"/>
                    <a:pt x="34" y="13"/>
                  </a:cubicBezTo>
                  <a:cubicBezTo>
                    <a:pt x="71" y="-11"/>
                    <a:pt x="118" y="1"/>
                    <a:pt x="143" y="36"/>
                  </a:cubicBezTo>
                  <a:lnTo>
                    <a:pt x="163" y="66"/>
                  </a:lnTo>
                  <a:lnTo>
                    <a:pt x="190" y="32"/>
                  </a:lnTo>
                  <a:cubicBezTo>
                    <a:pt x="217" y="-2"/>
                    <a:pt x="266" y="-10"/>
                    <a:pt x="300" y="16"/>
                  </a:cubicBezTo>
                  <a:cubicBezTo>
                    <a:pt x="334" y="43"/>
                    <a:pt x="340" y="92"/>
                    <a:pt x="313" y="126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3BC2D609-F40A-4D35-9344-29B9DB99FADC}"/>
                </a:ext>
              </a:extLst>
            </p:cNvPr>
            <p:cNvSpPr/>
            <p:nvPr/>
          </p:nvSpPr>
          <p:spPr>
            <a:xfrm>
              <a:off x="18544598" y="7190740"/>
              <a:ext cx="762692" cy="932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3" h="749">
                  <a:moveTo>
                    <a:pt x="565" y="749"/>
                  </a:moveTo>
                  <a:cubicBezTo>
                    <a:pt x="540" y="749"/>
                    <a:pt x="519" y="731"/>
                    <a:pt x="516" y="706"/>
                  </a:cubicBezTo>
                  <a:lnTo>
                    <a:pt x="489" y="495"/>
                  </a:lnTo>
                  <a:lnTo>
                    <a:pt x="289" y="420"/>
                  </a:lnTo>
                  <a:cubicBezTo>
                    <a:pt x="272" y="414"/>
                    <a:pt x="260" y="398"/>
                    <a:pt x="257" y="381"/>
                  </a:cubicBezTo>
                  <a:lnTo>
                    <a:pt x="231" y="170"/>
                  </a:lnTo>
                  <a:lnTo>
                    <a:pt x="32" y="95"/>
                  </a:lnTo>
                  <a:cubicBezTo>
                    <a:pt x="6" y="85"/>
                    <a:pt x="-6" y="57"/>
                    <a:pt x="4" y="31"/>
                  </a:cubicBezTo>
                  <a:cubicBezTo>
                    <a:pt x="12" y="6"/>
                    <a:pt x="41" y="-7"/>
                    <a:pt x="67" y="3"/>
                  </a:cubicBezTo>
                  <a:lnTo>
                    <a:pt x="292" y="88"/>
                  </a:lnTo>
                  <a:cubicBezTo>
                    <a:pt x="309" y="94"/>
                    <a:pt x="322" y="110"/>
                    <a:pt x="324" y="127"/>
                  </a:cubicBezTo>
                  <a:lnTo>
                    <a:pt x="352" y="339"/>
                  </a:lnTo>
                  <a:lnTo>
                    <a:pt x="550" y="413"/>
                  </a:lnTo>
                  <a:cubicBezTo>
                    <a:pt x="567" y="420"/>
                    <a:pt x="580" y="435"/>
                    <a:pt x="582" y="453"/>
                  </a:cubicBezTo>
                  <a:lnTo>
                    <a:pt x="613" y="693"/>
                  </a:lnTo>
                  <a:cubicBezTo>
                    <a:pt x="617" y="720"/>
                    <a:pt x="598" y="745"/>
                    <a:pt x="571" y="748"/>
                  </a:cubicBezTo>
                  <a:cubicBezTo>
                    <a:pt x="569" y="749"/>
                    <a:pt x="567" y="749"/>
                    <a:pt x="565" y="749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2B09E7A4-F004-465F-9E48-F66BE6F70776}"/>
                </a:ext>
              </a:extLst>
            </p:cNvPr>
            <p:cNvSpPr/>
            <p:nvPr/>
          </p:nvSpPr>
          <p:spPr>
            <a:xfrm>
              <a:off x="19051810" y="6563886"/>
              <a:ext cx="493507" cy="5059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7" h="407">
                  <a:moveTo>
                    <a:pt x="179" y="7"/>
                  </a:moveTo>
                  <a:lnTo>
                    <a:pt x="251" y="91"/>
                  </a:lnTo>
                  <a:cubicBezTo>
                    <a:pt x="255" y="95"/>
                    <a:pt x="261" y="98"/>
                    <a:pt x="266" y="97"/>
                  </a:cubicBezTo>
                  <a:lnTo>
                    <a:pt x="377" y="86"/>
                  </a:lnTo>
                  <a:cubicBezTo>
                    <a:pt x="392" y="85"/>
                    <a:pt x="401" y="101"/>
                    <a:pt x="394" y="114"/>
                  </a:cubicBezTo>
                  <a:lnTo>
                    <a:pt x="336" y="208"/>
                  </a:lnTo>
                  <a:cubicBezTo>
                    <a:pt x="332" y="213"/>
                    <a:pt x="332" y="219"/>
                    <a:pt x="334" y="224"/>
                  </a:cubicBezTo>
                  <a:lnTo>
                    <a:pt x="379" y="326"/>
                  </a:lnTo>
                  <a:cubicBezTo>
                    <a:pt x="385" y="339"/>
                    <a:pt x="373" y="354"/>
                    <a:pt x="358" y="350"/>
                  </a:cubicBezTo>
                  <a:lnTo>
                    <a:pt x="251" y="324"/>
                  </a:lnTo>
                  <a:cubicBezTo>
                    <a:pt x="245" y="323"/>
                    <a:pt x="239" y="324"/>
                    <a:pt x="234" y="328"/>
                  </a:cubicBezTo>
                  <a:lnTo>
                    <a:pt x="151" y="402"/>
                  </a:lnTo>
                  <a:cubicBezTo>
                    <a:pt x="140" y="412"/>
                    <a:pt x="123" y="405"/>
                    <a:pt x="121" y="390"/>
                  </a:cubicBezTo>
                  <a:lnTo>
                    <a:pt x="113" y="279"/>
                  </a:lnTo>
                  <a:cubicBezTo>
                    <a:pt x="113" y="273"/>
                    <a:pt x="110" y="268"/>
                    <a:pt x="104" y="265"/>
                  </a:cubicBezTo>
                  <a:lnTo>
                    <a:pt x="9" y="209"/>
                  </a:lnTo>
                  <a:cubicBezTo>
                    <a:pt x="-4" y="202"/>
                    <a:pt x="-3" y="183"/>
                    <a:pt x="11" y="177"/>
                  </a:cubicBezTo>
                  <a:lnTo>
                    <a:pt x="113" y="135"/>
                  </a:lnTo>
                  <a:cubicBezTo>
                    <a:pt x="119" y="133"/>
                    <a:pt x="123" y="129"/>
                    <a:pt x="124" y="122"/>
                  </a:cubicBezTo>
                  <a:lnTo>
                    <a:pt x="148" y="14"/>
                  </a:lnTo>
                  <a:cubicBezTo>
                    <a:pt x="151" y="-1"/>
                    <a:pt x="170" y="-5"/>
                    <a:pt x="179" y="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AAAC02EB-AA2E-4BD8-8817-8450F73FF555}"/>
                </a:ext>
              </a:extLst>
            </p:cNvPr>
            <p:cNvSpPr/>
            <p:nvPr/>
          </p:nvSpPr>
          <p:spPr>
            <a:xfrm>
              <a:off x="19028135" y="6540212"/>
              <a:ext cx="540864" cy="553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5" h="445">
                  <a:moveTo>
                    <a:pt x="183" y="38"/>
                  </a:moveTo>
                  <a:close/>
                  <a:moveTo>
                    <a:pt x="285" y="97"/>
                  </a:moveTo>
                  <a:close/>
                  <a:moveTo>
                    <a:pt x="41" y="213"/>
                  </a:moveTo>
                  <a:lnTo>
                    <a:pt x="134" y="267"/>
                  </a:lnTo>
                  <a:cubicBezTo>
                    <a:pt x="144" y="273"/>
                    <a:pt x="151" y="284"/>
                    <a:pt x="152" y="297"/>
                  </a:cubicBezTo>
                  <a:lnTo>
                    <a:pt x="160" y="404"/>
                  </a:lnTo>
                  <a:lnTo>
                    <a:pt x="240" y="333"/>
                  </a:lnTo>
                  <a:cubicBezTo>
                    <a:pt x="249" y="324"/>
                    <a:pt x="262" y="321"/>
                    <a:pt x="274" y="324"/>
                  </a:cubicBezTo>
                  <a:lnTo>
                    <a:pt x="378" y="350"/>
                  </a:lnTo>
                  <a:lnTo>
                    <a:pt x="335" y="251"/>
                  </a:lnTo>
                  <a:cubicBezTo>
                    <a:pt x="331" y="240"/>
                    <a:pt x="331" y="227"/>
                    <a:pt x="338" y="217"/>
                  </a:cubicBezTo>
                  <a:lnTo>
                    <a:pt x="394" y="125"/>
                  </a:lnTo>
                  <a:lnTo>
                    <a:pt x="287" y="136"/>
                  </a:lnTo>
                  <a:cubicBezTo>
                    <a:pt x="275" y="137"/>
                    <a:pt x="263" y="132"/>
                    <a:pt x="255" y="123"/>
                  </a:cubicBezTo>
                  <a:lnTo>
                    <a:pt x="186" y="41"/>
                  </a:lnTo>
                  <a:lnTo>
                    <a:pt x="162" y="145"/>
                  </a:lnTo>
                  <a:cubicBezTo>
                    <a:pt x="160" y="158"/>
                    <a:pt x="151" y="167"/>
                    <a:pt x="140" y="172"/>
                  </a:cubicBezTo>
                  <a:close/>
                  <a:moveTo>
                    <a:pt x="159" y="445"/>
                  </a:moveTo>
                  <a:cubicBezTo>
                    <a:pt x="154" y="445"/>
                    <a:pt x="149" y="444"/>
                    <a:pt x="145" y="442"/>
                  </a:cubicBezTo>
                  <a:cubicBezTo>
                    <a:pt x="131" y="437"/>
                    <a:pt x="122" y="424"/>
                    <a:pt x="121" y="410"/>
                  </a:cubicBezTo>
                  <a:lnTo>
                    <a:pt x="113" y="301"/>
                  </a:lnTo>
                  <a:lnTo>
                    <a:pt x="18" y="245"/>
                  </a:lnTo>
                  <a:cubicBezTo>
                    <a:pt x="6" y="238"/>
                    <a:pt x="-1" y="224"/>
                    <a:pt x="0" y="211"/>
                  </a:cubicBezTo>
                  <a:cubicBezTo>
                    <a:pt x="0" y="196"/>
                    <a:pt x="10" y="183"/>
                    <a:pt x="23" y="178"/>
                  </a:cubicBezTo>
                  <a:lnTo>
                    <a:pt x="125" y="137"/>
                  </a:lnTo>
                  <a:lnTo>
                    <a:pt x="148" y="29"/>
                  </a:lnTo>
                  <a:cubicBezTo>
                    <a:pt x="151" y="15"/>
                    <a:pt x="162" y="4"/>
                    <a:pt x="176" y="1"/>
                  </a:cubicBezTo>
                  <a:cubicBezTo>
                    <a:pt x="189" y="-3"/>
                    <a:pt x="204" y="2"/>
                    <a:pt x="213" y="13"/>
                  </a:cubicBezTo>
                  <a:lnTo>
                    <a:pt x="284" y="97"/>
                  </a:lnTo>
                  <a:lnTo>
                    <a:pt x="394" y="86"/>
                  </a:lnTo>
                  <a:cubicBezTo>
                    <a:pt x="408" y="85"/>
                    <a:pt x="422" y="91"/>
                    <a:pt x="430" y="103"/>
                  </a:cubicBezTo>
                  <a:cubicBezTo>
                    <a:pt x="437" y="116"/>
                    <a:pt x="437" y="131"/>
                    <a:pt x="430" y="143"/>
                  </a:cubicBezTo>
                  <a:lnTo>
                    <a:pt x="372" y="236"/>
                  </a:lnTo>
                  <a:lnTo>
                    <a:pt x="415" y="337"/>
                  </a:lnTo>
                  <a:cubicBezTo>
                    <a:pt x="422" y="350"/>
                    <a:pt x="419" y="365"/>
                    <a:pt x="410" y="376"/>
                  </a:cubicBezTo>
                  <a:cubicBezTo>
                    <a:pt x="401" y="387"/>
                    <a:pt x="386" y="392"/>
                    <a:pt x="372" y="389"/>
                  </a:cubicBezTo>
                  <a:lnTo>
                    <a:pt x="266" y="363"/>
                  </a:lnTo>
                  <a:lnTo>
                    <a:pt x="184" y="436"/>
                  </a:lnTo>
                  <a:cubicBezTo>
                    <a:pt x="177" y="442"/>
                    <a:pt x="168" y="445"/>
                    <a:pt x="159" y="44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604BAD72-7255-4DF9-A567-7F7CC10690FD}"/>
                </a:ext>
              </a:extLst>
            </p:cNvPr>
            <p:cNvSpPr/>
            <p:nvPr/>
          </p:nvSpPr>
          <p:spPr>
            <a:xfrm>
              <a:off x="18254227" y="7952189"/>
              <a:ext cx="492261" cy="5047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6" h="406">
                  <a:moveTo>
                    <a:pt x="179" y="6"/>
                  </a:moveTo>
                  <a:lnTo>
                    <a:pt x="251" y="91"/>
                  </a:lnTo>
                  <a:cubicBezTo>
                    <a:pt x="254" y="95"/>
                    <a:pt x="260" y="97"/>
                    <a:pt x="267" y="97"/>
                  </a:cubicBezTo>
                  <a:lnTo>
                    <a:pt x="377" y="86"/>
                  </a:lnTo>
                  <a:cubicBezTo>
                    <a:pt x="391" y="85"/>
                    <a:pt x="401" y="101"/>
                    <a:pt x="394" y="113"/>
                  </a:cubicBezTo>
                  <a:lnTo>
                    <a:pt x="335" y="207"/>
                  </a:lnTo>
                  <a:cubicBezTo>
                    <a:pt x="332" y="212"/>
                    <a:pt x="332" y="218"/>
                    <a:pt x="334" y="224"/>
                  </a:cubicBezTo>
                  <a:lnTo>
                    <a:pt x="379" y="326"/>
                  </a:lnTo>
                  <a:cubicBezTo>
                    <a:pt x="385" y="339"/>
                    <a:pt x="372" y="354"/>
                    <a:pt x="358" y="350"/>
                  </a:cubicBezTo>
                  <a:lnTo>
                    <a:pt x="250" y="324"/>
                  </a:lnTo>
                  <a:cubicBezTo>
                    <a:pt x="244" y="322"/>
                    <a:pt x="238" y="324"/>
                    <a:pt x="234" y="328"/>
                  </a:cubicBezTo>
                  <a:lnTo>
                    <a:pt x="152" y="401"/>
                  </a:lnTo>
                  <a:cubicBezTo>
                    <a:pt x="140" y="412"/>
                    <a:pt x="123" y="405"/>
                    <a:pt x="122" y="390"/>
                  </a:cubicBezTo>
                  <a:lnTo>
                    <a:pt x="113" y="279"/>
                  </a:lnTo>
                  <a:cubicBezTo>
                    <a:pt x="113" y="273"/>
                    <a:pt x="110" y="268"/>
                    <a:pt x="105" y="265"/>
                  </a:cubicBezTo>
                  <a:lnTo>
                    <a:pt x="9" y="209"/>
                  </a:lnTo>
                  <a:cubicBezTo>
                    <a:pt x="-4" y="201"/>
                    <a:pt x="-3" y="182"/>
                    <a:pt x="11" y="177"/>
                  </a:cubicBezTo>
                  <a:lnTo>
                    <a:pt x="114" y="135"/>
                  </a:lnTo>
                  <a:cubicBezTo>
                    <a:pt x="119" y="133"/>
                    <a:pt x="123" y="128"/>
                    <a:pt x="124" y="122"/>
                  </a:cubicBezTo>
                  <a:lnTo>
                    <a:pt x="148" y="14"/>
                  </a:lnTo>
                  <a:cubicBezTo>
                    <a:pt x="151" y="0"/>
                    <a:pt x="169" y="-5"/>
                    <a:pt x="179" y="6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18AA2295-487B-4138-93A5-7E71B62EC1E3}"/>
                </a:ext>
              </a:extLst>
            </p:cNvPr>
            <p:cNvSpPr/>
            <p:nvPr/>
          </p:nvSpPr>
          <p:spPr>
            <a:xfrm>
              <a:off x="18229302" y="7927265"/>
              <a:ext cx="542110" cy="5545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6" h="446">
                  <a:moveTo>
                    <a:pt x="184" y="39"/>
                  </a:moveTo>
                  <a:close/>
                  <a:moveTo>
                    <a:pt x="41" y="214"/>
                  </a:moveTo>
                  <a:lnTo>
                    <a:pt x="134" y="268"/>
                  </a:lnTo>
                  <a:cubicBezTo>
                    <a:pt x="145" y="274"/>
                    <a:pt x="152" y="285"/>
                    <a:pt x="153" y="298"/>
                  </a:cubicBezTo>
                  <a:lnTo>
                    <a:pt x="161" y="405"/>
                  </a:lnTo>
                  <a:lnTo>
                    <a:pt x="241" y="333"/>
                  </a:lnTo>
                  <a:cubicBezTo>
                    <a:pt x="251" y="325"/>
                    <a:pt x="263" y="322"/>
                    <a:pt x="275" y="325"/>
                  </a:cubicBezTo>
                  <a:lnTo>
                    <a:pt x="379" y="351"/>
                  </a:lnTo>
                  <a:lnTo>
                    <a:pt x="336" y="252"/>
                  </a:lnTo>
                  <a:cubicBezTo>
                    <a:pt x="331" y="241"/>
                    <a:pt x="332" y="227"/>
                    <a:pt x="338" y="217"/>
                  </a:cubicBezTo>
                  <a:lnTo>
                    <a:pt x="395" y="126"/>
                  </a:lnTo>
                  <a:lnTo>
                    <a:pt x="288" y="136"/>
                  </a:lnTo>
                  <a:cubicBezTo>
                    <a:pt x="276" y="138"/>
                    <a:pt x="264" y="133"/>
                    <a:pt x="256" y="123"/>
                  </a:cubicBezTo>
                  <a:lnTo>
                    <a:pt x="186" y="42"/>
                  </a:lnTo>
                  <a:lnTo>
                    <a:pt x="164" y="146"/>
                  </a:lnTo>
                  <a:cubicBezTo>
                    <a:pt x="161" y="158"/>
                    <a:pt x="153" y="168"/>
                    <a:pt x="141" y="173"/>
                  </a:cubicBezTo>
                  <a:close/>
                  <a:moveTo>
                    <a:pt x="159" y="446"/>
                  </a:moveTo>
                  <a:cubicBezTo>
                    <a:pt x="154" y="446"/>
                    <a:pt x="150" y="445"/>
                    <a:pt x="145" y="443"/>
                  </a:cubicBezTo>
                  <a:cubicBezTo>
                    <a:pt x="132" y="438"/>
                    <a:pt x="123" y="425"/>
                    <a:pt x="122" y="411"/>
                  </a:cubicBezTo>
                  <a:lnTo>
                    <a:pt x="114" y="301"/>
                  </a:lnTo>
                  <a:lnTo>
                    <a:pt x="19" y="246"/>
                  </a:lnTo>
                  <a:cubicBezTo>
                    <a:pt x="6" y="238"/>
                    <a:pt x="-1" y="225"/>
                    <a:pt x="0" y="211"/>
                  </a:cubicBezTo>
                  <a:cubicBezTo>
                    <a:pt x="2" y="196"/>
                    <a:pt x="10" y="184"/>
                    <a:pt x="24" y="179"/>
                  </a:cubicBezTo>
                  <a:lnTo>
                    <a:pt x="125" y="137"/>
                  </a:lnTo>
                  <a:lnTo>
                    <a:pt x="149" y="30"/>
                  </a:lnTo>
                  <a:cubicBezTo>
                    <a:pt x="152" y="15"/>
                    <a:pt x="162" y="5"/>
                    <a:pt x="177" y="1"/>
                  </a:cubicBezTo>
                  <a:cubicBezTo>
                    <a:pt x="191" y="-2"/>
                    <a:pt x="205" y="2"/>
                    <a:pt x="215" y="13"/>
                  </a:cubicBezTo>
                  <a:lnTo>
                    <a:pt x="285" y="97"/>
                  </a:lnTo>
                  <a:lnTo>
                    <a:pt x="394" y="86"/>
                  </a:lnTo>
                  <a:cubicBezTo>
                    <a:pt x="409" y="85"/>
                    <a:pt x="422" y="92"/>
                    <a:pt x="430" y="104"/>
                  </a:cubicBezTo>
                  <a:cubicBezTo>
                    <a:pt x="438" y="116"/>
                    <a:pt x="438" y="132"/>
                    <a:pt x="430" y="144"/>
                  </a:cubicBezTo>
                  <a:lnTo>
                    <a:pt x="372" y="237"/>
                  </a:lnTo>
                  <a:lnTo>
                    <a:pt x="417" y="338"/>
                  </a:lnTo>
                  <a:cubicBezTo>
                    <a:pt x="422" y="351"/>
                    <a:pt x="421" y="366"/>
                    <a:pt x="411" y="377"/>
                  </a:cubicBezTo>
                  <a:cubicBezTo>
                    <a:pt x="401" y="388"/>
                    <a:pt x="388" y="393"/>
                    <a:pt x="373" y="390"/>
                  </a:cubicBezTo>
                  <a:lnTo>
                    <a:pt x="267" y="363"/>
                  </a:lnTo>
                  <a:lnTo>
                    <a:pt x="184" y="436"/>
                  </a:lnTo>
                  <a:cubicBezTo>
                    <a:pt x="178" y="443"/>
                    <a:pt x="169" y="446"/>
                    <a:pt x="159" y="44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8D4D88B5-85BE-4C52-A00B-F6A683F798EF}"/>
                </a:ext>
              </a:extLst>
            </p:cNvPr>
            <p:cNvSpPr/>
            <p:nvPr/>
          </p:nvSpPr>
          <p:spPr>
            <a:xfrm>
              <a:off x="19641277" y="7072351"/>
              <a:ext cx="1738490" cy="13571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96" h="1090">
                  <a:moveTo>
                    <a:pt x="1119" y="556"/>
                  </a:moveTo>
                  <a:cubicBezTo>
                    <a:pt x="1001" y="562"/>
                    <a:pt x="972" y="935"/>
                    <a:pt x="1101" y="944"/>
                  </a:cubicBezTo>
                  <a:cubicBezTo>
                    <a:pt x="1219" y="933"/>
                    <a:pt x="1247" y="562"/>
                    <a:pt x="1119" y="556"/>
                  </a:cubicBezTo>
                  <a:close/>
                  <a:moveTo>
                    <a:pt x="1125" y="408"/>
                  </a:moveTo>
                  <a:cubicBezTo>
                    <a:pt x="1514" y="390"/>
                    <a:pt x="1469" y="1117"/>
                    <a:pt x="1094" y="1090"/>
                  </a:cubicBezTo>
                  <a:cubicBezTo>
                    <a:pt x="704" y="1107"/>
                    <a:pt x="755" y="384"/>
                    <a:pt x="1125" y="408"/>
                  </a:cubicBezTo>
                  <a:close/>
                  <a:moveTo>
                    <a:pt x="332" y="1077"/>
                  </a:moveTo>
                  <a:cubicBezTo>
                    <a:pt x="467" y="835"/>
                    <a:pt x="765" y="265"/>
                    <a:pt x="894" y="14"/>
                  </a:cubicBezTo>
                  <a:cubicBezTo>
                    <a:pt x="963" y="16"/>
                    <a:pt x="993" y="16"/>
                    <a:pt x="1064" y="14"/>
                  </a:cubicBezTo>
                  <a:cubicBezTo>
                    <a:pt x="910" y="303"/>
                    <a:pt x="652" y="781"/>
                    <a:pt x="509" y="1077"/>
                  </a:cubicBezTo>
                  <a:cubicBezTo>
                    <a:pt x="430" y="1075"/>
                    <a:pt x="425" y="1075"/>
                    <a:pt x="332" y="1077"/>
                  </a:cubicBezTo>
                  <a:close/>
                  <a:moveTo>
                    <a:pt x="297" y="149"/>
                  </a:moveTo>
                  <a:cubicBezTo>
                    <a:pt x="176" y="162"/>
                    <a:pt x="150" y="526"/>
                    <a:pt x="277" y="538"/>
                  </a:cubicBezTo>
                  <a:cubicBezTo>
                    <a:pt x="395" y="528"/>
                    <a:pt x="426" y="167"/>
                    <a:pt x="297" y="149"/>
                  </a:cubicBezTo>
                  <a:lnTo>
                    <a:pt x="305" y="1"/>
                  </a:lnTo>
                  <a:cubicBezTo>
                    <a:pt x="692" y="-8"/>
                    <a:pt x="645" y="708"/>
                    <a:pt x="273" y="684"/>
                  </a:cubicBezTo>
                  <a:cubicBezTo>
                    <a:pt x="-122" y="697"/>
                    <a:pt x="-67" y="-22"/>
                    <a:pt x="305" y="1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5ADC6C53-4B83-4248-989C-C22C5C222F78}"/>
                </a:ext>
              </a:extLst>
            </p:cNvPr>
            <p:cNvSpPr/>
            <p:nvPr/>
          </p:nvSpPr>
          <p:spPr>
            <a:xfrm>
              <a:off x="19616352" y="7048673"/>
              <a:ext cx="1789586" cy="14057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37" h="1129">
                  <a:moveTo>
                    <a:pt x="315" y="188"/>
                  </a:moveTo>
                  <a:cubicBezTo>
                    <a:pt x="265" y="196"/>
                    <a:pt x="231" y="298"/>
                    <a:pt x="232" y="391"/>
                  </a:cubicBezTo>
                  <a:cubicBezTo>
                    <a:pt x="232" y="460"/>
                    <a:pt x="252" y="531"/>
                    <a:pt x="296" y="537"/>
                  </a:cubicBezTo>
                  <a:cubicBezTo>
                    <a:pt x="340" y="531"/>
                    <a:pt x="378" y="446"/>
                    <a:pt x="380" y="346"/>
                  </a:cubicBezTo>
                  <a:cubicBezTo>
                    <a:pt x="381" y="273"/>
                    <a:pt x="362" y="196"/>
                    <a:pt x="315" y="188"/>
                  </a:cubicBezTo>
                  <a:close/>
                  <a:moveTo>
                    <a:pt x="296" y="576"/>
                  </a:moveTo>
                  <a:cubicBezTo>
                    <a:pt x="295" y="576"/>
                    <a:pt x="295" y="576"/>
                    <a:pt x="294" y="576"/>
                  </a:cubicBezTo>
                  <a:cubicBezTo>
                    <a:pt x="232" y="570"/>
                    <a:pt x="193" y="500"/>
                    <a:pt x="193" y="391"/>
                  </a:cubicBezTo>
                  <a:cubicBezTo>
                    <a:pt x="192" y="280"/>
                    <a:pt x="234" y="156"/>
                    <a:pt x="314" y="148"/>
                  </a:cubicBezTo>
                  <a:cubicBezTo>
                    <a:pt x="315" y="148"/>
                    <a:pt x="317" y="148"/>
                    <a:pt x="319" y="148"/>
                  </a:cubicBezTo>
                  <a:cubicBezTo>
                    <a:pt x="396" y="158"/>
                    <a:pt x="421" y="257"/>
                    <a:pt x="419" y="347"/>
                  </a:cubicBezTo>
                  <a:cubicBezTo>
                    <a:pt x="417" y="455"/>
                    <a:pt x="374" y="570"/>
                    <a:pt x="297" y="576"/>
                  </a:cubicBezTo>
                  <a:lnTo>
                    <a:pt x="296" y="576"/>
                  </a:lnTo>
                  <a:lnTo>
                    <a:pt x="292" y="683"/>
                  </a:lnTo>
                  <a:lnTo>
                    <a:pt x="293" y="683"/>
                  </a:lnTo>
                  <a:cubicBezTo>
                    <a:pt x="408" y="690"/>
                    <a:pt x="476" y="622"/>
                    <a:pt x="513" y="564"/>
                  </a:cubicBezTo>
                  <a:cubicBezTo>
                    <a:pt x="588" y="444"/>
                    <a:pt x="594" y="269"/>
                    <a:pt x="529" y="154"/>
                  </a:cubicBezTo>
                  <a:cubicBezTo>
                    <a:pt x="498" y="100"/>
                    <a:pt x="438" y="36"/>
                    <a:pt x="324" y="39"/>
                  </a:cubicBezTo>
                  <a:lnTo>
                    <a:pt x="323" y="39"/>
                  </a:lnTo>
                  <a:cubicBezTo>
                    <a:pt x="231" y="34"/>
                    <a:pt x="152" y="77"/>
                    <a:pt x="99" y="163"/>
                  </a:cubicBezTo>
                  <a:cubicBezTo>
                    <a:pt x="26" y="282"/>
                    <a:pt x="19" y="458"/>
                    <a:pt x="84" y="570"/>
                  </a:cubicBezTo>
                  <a:cubicBezTo>
                    <a:pt x="115" y="624"/>
                    <a:pt x="176" y="687"/>
                    <a:pt x="291" y="683"/>
                  </a:cubicBezTo>
                  <a:cubicBezTo>
                    <a:pt x="292" y="683"/>
                    <a:pt x="292" y="683"/>
                    <a:pt x="292" y="683"/>
                  </a:cubicBezTo>
                  <a:close/>
                  <a:moveTo>
                    <a:pt x="310" y="723"/>
                  </a:moveTo>
                  <a:cubicBezTo>
                    <a:pt x="304" y="723"/>
                    <a:pt x="298" y="722"/>
                    <a:pt x="292" y="722"/>
                  </a:cubicBezTo>
                  <a:cubicBezTo>
                    <a:pt x="187" y="725"/>
                    <a:pt x="101" y="679"/>
                    <a:pt x="50" y="590"/>
                  </a:cubicBezTo>
                  <a:cubicBezTo>
                    <a:pt x="-22" y="466"/>
                    <a:pt x="-16" y="273"/>
                    <a:pt x="66" y="142"/>
                  </a:cubicBezTo>
                  <a:cubicBezTo>
                    <a:pt x="126" y="44"/>
                    <a:pt x="218" y="-6"/>
                    <a:pt x="324" y="0"/>
                  </a:cubicBezTo>
                  <a:cubicBezTo>
                    <a:pt x="427" y="-2"/>
                    <a:pt x="512" y="45"/>
                    <a:pt x="563" y="134"/>
                  </a:cubicBezTo>
                  <a:cubicBezTo>
                    <a:pt x="635" y="260"/>
                    <a:pt x="628" y="454"/>
                    <a:pt x="546" y="585"/>
                  </a:cubicBezTo>
                  <a:cubicBezTo>
                    <a:pt x="490" y="674"/>
                    <a:pt x="407" y="723"/>
                    <a:pt x="310" y="723"/>
                  </a:cubicBezTo>
                  <a:close/>
                  <a:moveTo>
                    <a:pt x="1139" y="594"/>
                  </a:moveTo>
                  <a:cubicBezTo>
                    <a:pt x="1095" y="598"/>
                    <a:pt x="1057" y="688"/>
                    <a:pt x="1057" y="793"/>
                  </a:cubicBezTo>
                  <a:cubicBezTo>
                    <a:pt x="1056" y="865"/>
                    <a:pt x="1076" y="939"/>
                    <a:pt x="1121" y="943"/>
                  </a:cubicBezTo>
                  <a:cubicBezTo>
                    <a:pt x="1167" y="937"/>
                    <a:pt x="1205" y="840"/>
                    <a:pt x="1203" y="734"/>
                  </a:cubicBezTo>
                  <a:cubicBezTo>
                    <a:pt x="1202" y="671"/>
                    <a:pt x="1184" y="597"/>
                    <a:pt x="1139" y="594"/>
                  </a:cubicBezTo>
                  <a:close/>
                  <a:moveTo>
                    <a:pt x="1121" y="983"/>
                  </a:moveTo>
                  <a:lnTo>
                    <a:pt x="1120" y="983"/>
                  </a:lnTo>
                  <a:cubicBezTo>
                    <a:pt x="1056" y="978"/>
                    <a:pt x="1016" y="906"/>
                    <a:pt x="1017" y="793"/>
                  </a:cubicBezTo>
                  <a:cubicBezTo>
                    <a:pt x="1017" y="680"/>
                    <a:pt x="1060" y="559"/>
                    <a:pt x="1138" y="555"/>
                  </a:cubicBezTo>
                  <a:cubicBezTo>
                    <a:pt x="1139" y="555"/>
                    <a:pt x="1140" y="555"/>
                    <a:pt x="1141" y="555"/>
                  </a:cubicBezTo>
                  <a:cubicBezTo>
                    <a:pt x="1202" y="558"/>
                    <a:pt x="1241" y="626"/>
                    <a:pt x="1243" y="733"/>
                  </a:cubicBezTo>
                  <a:cubicBezTo>
                    <a:pt x="1244" y="849"/>
                    <a:pt x="1204" y="975"/>
                    <a:pt x="1123" y="982"/>
                  </a:cubicBezTo>
                  <a:cubicBezTo>
                    <a:pt x="1123" y="983"/>
                    <a:pt x="1122" y="983"/>
                    <a:pt x="1121" y="983"/>
                  </a:cubicBezTo>
                  <a:close/>
                  <a:moveTo>
                    <a:pt x="449" y="1075"/>
                  </a:moveTo>
                  <a:cubicBezTo>
                    <a:pt x="468" y="1075"/>
                    <a:pt x="487" y="1075"/>
                    <a:pt x="516" y="1076"/>
                  </a:cubicBezTo>
                  <a:cubicBezTo>
                    <a:pt x="667" y="765"/>
                    <a:pt x="940" y="257"/>
                    <a:pt x="1051" y="52"/>
                  </a:cubicBezTo>
                  <a:cubicBezTo>
                    <a:pt x="1005" y="54"/>
                    <a:pt x="975" y="53"/>
                    <a:pt x="926" y="52"/>
                  </a:cubicBezTo>
                  <a:cubicBezTo>
                    <a:pt x="808" y="280"/>
                    <a:pt x="527" y="818"/>
                    <a:pt x="384" y="1076"/>
                  </a:cubicBezTo>
                  <a:cubicBezTo>
                    <a:pt x="413" y="1075"/>
                    <a:pt x="431" y="1075"/>
                    <a:pt x="449" y="1075"/>
                  </a:cubicBezTo>
                  <a:close/>
                  <a:moveTo>
                    <a:pt x="528" y="1116"/>
                  </a:moveTo>
                  <a:cubicBezTo>
                    <a:pt x="457" y="1114"/>
                    <a:pt x="446" y="1114"/>
                    <a:pt x="377" y="1115"/>
                  </a:cubicBezTo>
                  <a:lnTo>
                    <a:pt x="351" y="1116"/>
                  </a:lnTo>
                  <a:cubicBezTo>
                    <a:pt x="344" y="1115"/>
                    <a:pt x="337" y="1112"/>
                    <a:pt x="334" y="1106"/>
                  </a:cubicBezTo>
                  <a:cubicBezTo>
                    <a:pt x="331" y="1100"/>
                    <a:pt x="330" y="1093"/>
                    <a:pt x="334" y="1087"/>
                  </a:cubicBezTo>
                  <a:cubicBezTo>
                    <a:pt x="471" y="840"/>
                    <a:pt x="777" y="253"/>
                    <a:pt x="896" y="23"/>
                  </a:cubicBezTo>
                  <a:cubicBezTo>
                    <a:pt x="900" y="16"/>
                    <a:pt x="907" y="12"/>
                    <a:pt x="914" y="12"/>
                  </a:cubicBezTo>
                  <a:cubicBezTo>
                    <a:pt x="983" y="15"/>
                    <a:pt x="1013" y="15"/>
                    <a:pt x="1084" y="12"/>
                  </a:cubicBezTo>
                  <a:cubicBezTo>
                    <a:pt x="1091" y="12"/>
                    <a:pt x="1097" y="16"/>
                    <a:pt x="1101" y="21"/>
                  </a:cubicBezTo>
                  <a:cubicBezTo>
                    <a:pt x="1105" y="28"/>
                    <a:pt x="1105" y="35"/>
                    <a:pt x="1102" y="41"/>
                  </a:cubicBezTo>
                  <a:cubicBezTo>
                    <a:pt x="1003" y="224"/>
                    <a:pt x="703" y="780"/>
                    <a:pt x="546" y="1104"/>
                  </a:cubicBezTo>
                  <a:cubicBezTo>
                    <a:pt x="542" y="1112"/>
                    <a:pt x="536" y="1116"/>
                    <a:pt x="528" y="1116"/>
                  </a:cubicBezTo>
                  <a:close/>
                  <a:moveTo>
                    <a:pt x="1114" y="1089"/>
                  </a:moveTo>
                  <a:lnTo>
                    <a:pt x="1115" y="1089"/>
                  </a:lnTo>
                  <a:cubicBezTo>
                    <a:pt x="1232" y="1097"/>
                    <a:pt x="1300" y="1029"/>
                    <a:pt x="1337" y="970"/>
                  </a:cubicBezTo>
                  <a:cubicBezTo>
                    <a:pt x="1412" y="849"/>
                    <a:pt x="1418" y="671"/>
                    <a:pt x="1351" y="555"/>
                  </a:cubicBezTo>
                  <a:cubicBezTo>
                    <a:pt x="1320" y="503"/>
                    <a:pt x="1259" y="440"/>
                    <a:pt x="1146" y="445"/>
                  </a:cubicBezTo>
                  <a:cubicBezTo>
                    <a:pt x="1145" y="445"/>
                    <a:pt x="1145" y="445"/>
                    <a:pt x="1144" y="445"/>
                  </a:cubicBezTo>
                  <a:cubicBezTo>
                    <a:pt x="1053" y="440"/>
                    <a:pt x="975" y="483"/>
                    <a:pt x="922" y="568"/>
                  </a:cubicBezTo>
                  <a:cubicBezTo>
                    <a:pt x="848" y="690"/>
                    <a:pt x="841" y="867"/>
                    <a:pt x="909" y="980"/>
                  </a:cubicBezTo>
                  <a:cubicBezTo>
                    <a:pt x="939" y="1033"/>
                    <a:pt x="1000" y="1094"/>
                    <a:pt x="1113" y="1089"/>
                  </a:cubicBezTo>
                  <a:close/>
                  <a:moveTo>
                    <a:pt x="1134" y="1129"/>
                  </a:moveTo>
                  <a:cubicBezTo>
                    <a:pt x="1128" y="1129"/>
                    <a:pt x="1121" y="1129"/>
                    <a:pt x="1113" y="1128"/>
                  </a:cubicBezTo>
                  <a:cubicBezTo>
                    <a:pt x="1011" y="1132"/>
                    <a:pt x="926" y="1087"/>
                    <a:pt x="874" y="1000"/>
                  </a:cubicBezTo>
                  <a:cubicBezTo>
                    <a:pt x="801" y="876"/>
                    <a:pt x="807" y="681"/>
                    <a:pt x="889" y="548"/>
                  </a:cubicBezTo>
                  <a:cubicBezTo>
                    <a:pt x="949" y="450"/>
                    <a:pt x="1039" y="399"/>
                    <a:pt x="1145" y="406"/>
                  </a:cubicBezTo>
                  <a:cubicBezTo>
                    <a:pt x="1248" y="402"/>
                    <a:pt x="1333" y="448"/>
                    <a:pt x="1385" y="536"/>
                  </a:cubicBezTo>
                  <a:cubicBezTo>
                    <a:pt x="1459" y="662"/>
                    <a:pt x="1453" y="858"/>
                    <a:pt x="1370" y="991"/>
                  </a:cubicBezTo>
                  <a:cubicBezTo>
                    <a:pt x="1314" y="1080"/>
                    <a:pt x="1231" y="1129"/>
                    <a:pt x="1134" y="112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361" name="Freeform: Shape 360">
              <a:extLst>
                <a:ext uri="{FF2B5EF4-FFF2-40B4-BE49-F238E27FC236}">
                  <a16:creationId xmlns:a16="http://schemas.microsoft.com/office/drawing/2014/main" id="{36A50547-7067-415C-B25D-AA49BBFB08A3}"/>
                </a:ext>
              </a:extLst>
            </p:cNvPr>
            <p:cNvSpPr/>
            <p:nvPr/>
          </p:nvSpPr>
          <p:spPr>
            <a:xfrm>
              <a:off x="18201883" y="6662342"/>
              <a:ext cx="1367116" cy="1788339"/>
            </a:xfrm>
            <a:custGeom>
              <a:avLst/>
              <a:gdLst>
                <a:gd name="connsiteX0" fmla="*/ 1315396 w 1367116"/>
                <a:gd name="connsiteY0" fmla="*/ 1684902 h 1788339"/>
                <a:gd name="connsiteX1" fmla="*/ 1367116 w 1367116"/>
                <a:gd name="connsiteY1" fmla="*/ 1736620 h 1788339"/>
                <a:gd name="connsiteX2" fmla="*/ 1315396 w 1367116"/>
                <a:gd name="connsiteY2" fmla="*/ 1788339 h 1788339"/>
                <a:gd name="connsiteX3" fmla="*/ 1263678 w 1367116"/>
                <a:gd name="connsiteY3" fmla="*/ 1736620 h 1788339"/>
                <a:gd name="connsiteX4" fmla="*/ 1315396 w 1367116"/>
                <a:gd name="connsiteY4" fmla="*/ 1684902 h 1788339"/>
                <a:gd name="connsiteX5" fmla="*/ 51720 w 1367116"/>
                <a:gd name="connsiteY5" fmla="*/ 0 h 1788339"/>
                <a:gd name="connsiteX6" fmla="*/ 103438 w 1367116"/>
                <a:gd name="connsiteY6" fmla="*/ 51711 h 1788339"/>
                <a:gd name="connsiteX7" fmla="*/ 51720 w 1367116"/>
                <a:gd name="connsiteY7" fmla="*/ 102191 h 1788339"/>
                <a:gd name="connsiteX8" fmla="*/ 0 w 1367116"/>
                <a:gd name="connsiteY8" fmla="*/ 51711 h 1788339"/>
                <a:gd name="connsiteX9" fmla="*/ 51720 w 1367116"/>
                <a:gd name="connsiteY9" fmla="*/ 0 h 1788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67116" h="1788339">
                  <a:moveTo>
                    <a:pt x="1315396" y="1684902"/>
                  </a:moveTo>
                  <a:cubicBezTo>
                    <a:pt x="1342488" y="1684902"/>
                    <a:pt x="1367116" y="1708299"/>
                    <a:pt x="1367116" y="1736620"/>
                  </a:cubicBezTo>
                  <a:cubicBezTo>
                    <a:pt x="1367116" y="1764943"/>
                    <a:pt x="1342488" y="1788339"/>
                    <a:pt x="1315396" y="1788339"/>
                  </a:cubicBezTo>
                  <a:cubicBezTo>
                    <a:pt x="1287074" y="1788339"/>
                    <a:pt x="1263678" y="1764943"/>
                    <a:pt x="1263678" y="1736620"/>
                  </a:cubicBezTo>
                  <a:cubicBezTo>
                    <a:pt x="1263678" y="1708299"/>
                    <a:pt x="1287074" y="1684902"/>
                    <a:pt x="1315396" y="1684902"/>
                  </a:cubicBezTo>
                  <a:close/>
                  <a:moveTo>
                    <a:pt x="51720" y="0"/>
                  </a:moveTo>
                  <a:cubicBezTo>
                    <a:pt x="80042" y="0"/>
                    <a:pt x="103438" y="23393"/>
                    <a:pt x="103438" y="51711"/>
                  </a:cubicBezTo>
                  <a:cubicBezTo>
                    <a:pt x="103438" y="80029"/>
                    <a:pt x="80042" y="102191"/>
                    <a:pt x="51720" y="102191"/>
                  </a:cubicBezTo>
                  <a:cubicBezTo>
                    <a:pt x="23398" y="102191"/>
                    <a:pt x="0" y="80029"/>
                    <a:pt x="0" y="51711"/>
                  </a:cubicBezTo>
                  <a:cubicBezTo>
                    <a:pt x="0" y="23393"/>
                    <a:pt x="23398" y="0"/>
                    <a:pt x="51720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sp>
        <p:nvSpPr>
          <p:cNvPr id="197" name="Rectangle: Top Corners Rounded 196">
            <a:extLst>
              <a:ext uri="{FF2B5EF4-FFF2-40B4-BE49-F238E27FC236}">
                <a16:creationId xmlns:a16="http://schemas.microsoft.com/office/drawing/2014/main" id="{3C78342B-11BB-4429-89CC-D60006D05468}"/>
              </a:ext>
            </a:extLst>
          </p:cNvPr>
          <p:cNvSpPr/>
          <p:nvPr/>
        </p:nvSpPr>
        <p:spPr>
          <a:xfrm rot="16200000">
            <a:off x="1831411" y="4065200"/>
            <a:ext cx="2224520" cy="222576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198" name="Freeform: Shape 197">
            <a:extLst>
              <a:ext uri="{FF2B5EF4-FFF2-40B4-BE49-F238E27FC236}">
                <a16:creationId xmlns:a16="http://schemas.microsoft.com/office/drawing/2014/main" id="{8897DD96-9F4E-4B94-9E5E-154C6111AF5C}"/>
              </a:ext>
            </a:extLst>
          </p:cNvPr>
          <p:cNvSpPr/>
          <p:nvPr/>
        </p:nvSpPr>
        <p:spPr>
          <a:xfrm>
            <a:off x="10801774" y="4080151"/>
            <a:ext cx="548341" cy="219585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41" h="1763">
                <a:moveTo>
                  <a:pt x="441" y="1763"/>
                </a:moveTo>
                <a:lnTo>
                  <a:pt x="0" y="1763"/>
                </a:lnTo>
                <a:lnTo>
                  <a:pt x="0" y="0"/>
                </a:lnTo>
                <a:lnTo>
                  <a:pt x="441" y="0"/>
                </a:ln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270" name="Rectangle: Top Corners Rounded 269">
            <a:extLst>
              <a:ext uri="{FF2B5EF4-FFF2-40B4-BE49-F238E27FC236}">
                <a16:creationId xmlns:a16="http://schemas.microsoft.com/office/drawing/2014/main" id="{9304BF96-3DB7-420D-8DC9-05E73F0A8288}"/>
              </a:ext>
            </a:extLst>
          </p:cNvPr>
          <p:cNvSpPr/>
          <p:nvPr/>
        </p:nvSpPr>
        <p:spPr>
          <a:xfrm rot="16200000">
            <a:off x="1831411" y="7011286"/>
            <a:ext cx="2224520" cy="222451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271" name="Freeform: Shape 270">
            <a:extLst>
              <a:ext uri="{FF2B5EF4-FFF2-40B4-BE49-F238E27FC236}">
                <a16:creationId xmlns:a16="http://schemas.microsoft.com/office/drawing/2014/main" id="{24C30EE7-3F17-4E80-8729-5E03D0987BD1}"/>
              </a:ext>
            </a:extLst>
          </p:cNvPr>
          <p:cNvSpPr/>
          <p:nvPr/>
        </p:nvSpPr>
        <p:spPr>
          <a:xfrm>
            <a:off x="10801774" y="7026241"/>
            <a:ext cx="548341" cy="219585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41" h="1763">
                <a:moveTo>
                  <a:pt x="441" y="1763"/>
                </a:moveTo>
                <a:lnTo>
                  <a:pt x="0" y="1763"/>
                </a:lnTo>
                <a:lnTo>
                  <a:pt x="0" y="0"/>
                </a:lnTo>
                <a:lnTo>
                  <a:pt x="441" y="0"/>
                </a:ln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343" name="Rectangle: Top Corners Rounded 342">
            <a:extLst>
              <a:ext uri="{FF2B5EF4-FFF2-40B4-BE49-F238E27FC236}">
                <a16:creationId xmlns:a16="http://schemas.microsoft.com/office/drawing/2014/main" id="{936E94AE-0C30-43A9-9256-7E0F47A5666F}"/>
              </a:ext>
            </a:extLst>
          </p:cNvPr>
          <p:cNvSpPr/>
          <p:nvPr/>
        </p:nvSpPr>
        <p:spPr>
          <a:xfrm rot="16200000">
            <a:off x="1831411" y="9957372"/>
            <a:ext cx="2224520" cy="222576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344" name="Freeform: Shape 343">
            <a:extLst>
              <a:ext uri="{FF2B5EF4-FFF2-40B4-BE49-F238E27FC236}">
                <a16:creationId xmlns:a16="http://schemas.microsoft.com/office/drawing/2014/main" id="{0640DC36-83AC-470E-8D91-0BDCFBA5BCFB}"/>
              </a:ext>
            </a:extLst>
          </p:cNvPr>
          <p:cNvSpPr/>
          <p:nvPr/>
        </p:nvSpPr>
        <p:spPr>
          <a:xfrm>
            <a:off x="10801774" y="9972324"/>
            <a:ext cx="548341" cy="219585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41" h="1763">
                <a:moveTo>
                  <a:pt x="441" y="1763"/>
                </a:moveTo>
                <a:lnTo>
                  <a:pt x="0" y="1763"/>
                </a:lnTo>
                <a:lnTo>
                  <a:pt x="0" y="0"/>
                </a:lnTo>
                <a:lnTo>
                  <a:pt x="441" y="0"/>
                </a:ln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360" name="Freeform: Shape 359">
            <a:extLst>
              <a:ext uri="{FF2B5EF4-FFF2-40B4-BE49-F238E27FC236}">
                <a16:creationId xmlns:a16="http://schemas.microsoft.com/office/drawing/2014/main" id="{261F8033-9A76-4E29-94EC-D05D951C8CDD}"/>
              </a:ext>
            </a:extLst>
          </p:cNvPr>
          <p:cNvSpPr/>
          <p:nvPr/>
        </p:nvSpPr>
        <p:spPr>
          <a:xfrm>
            <a:off x="2366047" y="10549328"/>
            <a:ext cx="1339697" cy="1043098"/>
          </a:xfrm>
          <a:custGeom>
            <a:avLst/>
            <a:gdLst>
              <a:gd name="connsiteX0" fmla="*/ 61008 w 1339697"/>
              <a:gd name="connsiteY0" fmla="*/ 894561 h 1043098"/>
              <a:gd name="connsiteX1" fmla="*/ 34862 w 1339697"/>
              <a:gd name="connsiteY1" fmla="*/ 920555 h 1043098"/>
              <a:gd name="connsiteX2" fmla="*/ 34862 w 1339697"/>
              <a:gd name="connsiteY2" fmla="*/ 936646 h 1043098"/>
              <a:gd name="connsiteX3" fmla="*/ 105831 w 1339697"/>
              <a:gd name="connsiteY3" fmla="*/ 1008439 h 1043098"/>
              <a:gd name="connsiteX4" fmla="*/ 1232621 w 1339697"/>
              <a:gd name="connsiteY4" fmla="*/ 1008439 h 1043098"/>
              <a:gd name="connsiteX5" fmla="*/ 1304835 w 1339697"/>
              <a:gd name="connsiteY5" fmla="*/ 936646 h 1043098"/>
              <a:gd name="connsiteX6" fmla="*/ 1304835 w 1339697"/>
              <a:gd name="connsiteY6" fmla="*/ 920555 h 1043098"/>
              <a:gd name="connsiteX7" fmla="*/ 1277444 w 1339697"/>
              <a:gd name="connsiteY7" fmla="*/ 894561 h 1043098"/>
              <a:gd name="connsiteX8" fmla="*/ 839178 w 1339697"/>
              <a:gd name="connsiteY8" fmla="*/ 894561 h 1043098"/>
              <a:gd name="connsiteX9" fmla="*/ 798091 w 1339697"/>
              <a:gd name="connsiteY9" fmla="*/ 919317 h 1043098"/>
              <a:gd name="connsiteX10" fmla="*/ 718406 w 1339697"/>
              <a:gd name="connsiteY10" fmla="*/ 968829 h 1043098"/>
              <a:gd name="connsiteX11" fmla="*/ 620046 w 1339697"/>
              <a:gd name="connsiteY11" fmla="*/ 968829 h 1043098"/>
              <a:gd name="connsiteX12" fmla="*/ 540361 w 1339697"/>
              <a:gd name="connsiteY12" fmla="*/ 919317 h 1043098"/>
              <a:gd name="connsiteX13" fmla="*/ 500519 w 1339697"/>
              <a:gd name="connsiteY13" fmla="*/ 894561 h 1043098"/>
              <a:gd name="connsiteX14" fmla="*/ 61008 w 1339697"/>
              <a:gd name="connsiteY14" fmla="*/ 859902 h 1043098"/>
              <a:gd name="connsiteX15" fmla="*/ 500519 w 1339697"/>
              <a:gd name="connsiteY15" fmla="*/ 859902 h 1043098"/>
              <a:gd name="connsiteX16" fmla="*/ 571488 w 1339697"/>
              <a:gd name="connsiteY16" fmla="*/ 903225 h 1043098"/>
              <a:gd name="connsiteX17" fmla="*/ 620046 w 1339697"/>
              <a:gd name="connsiteY17" fmla="*/ 934171 h 1043098"/>
              <a:gd name="connsiteX18" fmla="*/ 718406 w 1339697"/>
              <a:gd name="connsiteY18" fmla="*/ 934171 h 1043098"/>
              <a:gd name="connsiteX19" fmla="*/ 766964 w 1339697"/>
              <a:gd name="connsiteY19" fmla="*/ 903225 h 1043098"/>
              <a:gd name="connsiteX20" fmla="*/ 839178 w 1339697"/>
              <a:gd name="connsiteY20" fmla="*/ 859902 h 1043098"/>
              <a:gd name="connsiteX21" fmla="*/ 1277444 w 1339697"/>
              <a:gd name="connsiteY21" fmla="*/ 859902 h 1043098"/>
              <a:gd name="connsiteX22" fmla="*/ 1339697 w 1339697"/>
              <a:gd name="connsiteY22" fmla="*/ 920555 h 1043098"/>
              <a:gd name="connsiteX23" fmla="*/ 1339697 w 1339697"/>
              <a:gd name="connsiteY23" fmla="*/ 936646 h 1043098"/>
              <a:gd name="connsiteX24" fmla="*/ 1232621 w 1339697"/>
              <a:gd name="connsiteY24" fmla="*/ 1043098 h 1043098"/>
              <a:gd name="connsiteX25" fmla="*/ 105831 w 1339697"/>
              <a:gd name="connsiteY25" fmla="*/ 1043098 h 1043098"/>
              <a:gd name="connsiteX26" fmla="*/ 0 w 1339697"/>
              <a:gd name="connsiteY26" fmla="*/ 936646 h 1043098"/>
              <a:gd name="connsiteX27" fmla="*/ 0 w 1339697"/>
              <a:gd name="connsiteY27" fmla="*/ 920555 h 1043098"/>
              <a:gd name="connsiteX28" fmla="*/ 61008 w 1339697"/>
              <a:gd name="connsiteY28" fmla="*/ 859902 h 1043098"/>
              <a:gd name="connsiteX29" fmla="*/ 576292 w 1339697"/>
              <a:gd name="connsiteY29" fmla="*/ 501984 h 1043098"/>
              <a:gd name="connsiteX30" fmla="*/ 576292 w 1339697"/>
              <a:gd name="connsiteY30" fmla="*/ 605920 h 1043098"/>
              <a:gd name="connsiteX31" fmla="*/ 638273 w 1339697"/>
              <a:gd name="connsiteY31" fmla="*/ 605920 h 1043098"/>
              <a:gd name="connsiteX32" fmla="*/ 641992 w 1339697"/>
              <a:gd name="connsiteY32" fmla="*/ 603445 h 1043098"/>
              <a:gd name="connsiteX33" fmla="*/ 641992 w 1339697"/>
              <a:gd name="connsiteY33" fmla="*/ 504459 h 1043098"/>
              <a:gd name="connsiteX34" fmla="*/ 638273 w 1339697"/>
              <a:gd name="connsiteY34" fmla="*/ 501984 h 1043098"/>
              <a:gd name="connsiteX35" fmla="*/ 479600 w 1339697"/>
              <a:gd name="connsiteY35" fmla="*/ 501984 h 1043098"/>
              <a:gd name="connsiteX36" fmla="*/ 477121 w 1339697"/>
              <a:gd name="connsiteY36" fmla="*/ 504459 h 1043098"/>
              <a:gd name="connsiteX37" fmla="*/ 477121 w 1339697"/>
              <a:gd name="connsiteY37" fmla="*/ 603445 h 1043098"/>
              <a:gd name="connsiteX38" fmla="*/ 479600 w 1339697"/>
              <a:gd name="connsiteY38" fmla="*/ 605920 h 1043098"/>
              <a:gd name="connsiteX39" fmla="*/ 541582 w 1339697"/>
              <a:gd name="connsiteY39" fmla="*/ 605920 h 1043098"/>
              <a:gd name="connsiteX40" fmla="*/ 541582 w 1339697"/>
              <a:gd name="connsiteY40" fmla="*/ 501984 h 1043098"/>
              <a:gd name="connsiteX41" fmla="*/ 744540 w 1339697"/>
              <a:gd name="connsiteY41" fmla="*/ 501439 h 1043098"/>
              <a:gd name="connsiteX42" fmla="*/ 735826 w 1339697"/>
              <a:gd name="connsiteY42" fmla="*/ 508903 h 1043098"/>
              <a:gd name="connsiteX43" fmla="*/ 735826 w 1339697"/>
              <a:gd name="connsiteY43" fmla="*/ 714154 h 1043098"/>
              <a:gd name="connsiteX44" fmla="*/ 861556 w 1339697"/>
              <a:gd name="connsiteY44" fmla="*/ 714154 h 1043098"/>
              <a:gd name="connsiteX45" fmla="*/ 861556 w 1339697"/>
              <a:gd name="connsiteY45" fmla="*/ 508903 h 1043098"/>
              <a:gd name="connsiteX46" fmla="*/ 852842 w 1339697"/>
              <a:gd name="connsiteY46" fmla="*/ 501439 h 1043098"/>
              <a:gd name="connsiteX47" fmla="*/ 479600 w 1339697"/>
              <a:gd name="connsiteY47" fmla="*/ 467339 h 1043098"/>
              <a:gd name="connsiteX48" fmla="*/ 638273 w 1339697"/>
              <a:gd name="connsiteY48" fmla="*/ 467339 h 1043098"/>
              <a:gd name="connsiteX49" fmla="*/ 676702 w 1339697"/>
              <a:gd name="connsiteY49" fmla="*/ 504459 h 1043098"/>
              <a:gd name="connsiteX50" fmla="*/ 676702 w 1339697"/>
              <a:gd name="connsiteY50" fmla="*/ 603445 h 1043098"/>
              <a:gd name="connsiteX51" fmla="*/ 638273 w 1339697"/>
              <a:gd name="connsiteY51" fmla="*/ 640565 h 1043098"/>
              <a:gd name="connsiteX52" fmla="*/ 479600 w 1339697"/>
              <a:gd name="connsiteY52" fmla="*/ 640565 h 1043098"/>
              <a:gd name="connsiteX53" fmla="*/ 442411 w 1339697"/>
              <a:gd name="connsiteY53" fmla="*/ 603445 h 1043098"/>
              <a:gd name="connsiteX54" fmla="*/ 442411 w 1339697"/>
              <a:gd name="connsiteY54" fmla="*/ 504459 h 1043098"/>
              <a:gd name="connsiteX55" fmla="*/ 479600 w 1339697"/>
              <a:gd name="connsiteY55" fmla="*/ 467339 h 1043098"/>
              <a:gd name="connsiteX56" fmla="*/ 459469 w 1339697"/>
              <a:gd name="connsiteY56" fmla="*/ 421827 h 1043098"/>
              <a:gd name="connsiteX57" fmla="*/ 415899 w 1339697"/>
              <a:gd name="connsiteY57" fmla="*/ 452926 h 1043098"/>
              <a:gd name="connsiteX58" fmla="*/ 415899 w 1339697"/>
              <a:gd name="connsiteY58" fmla="*/ 714154 h 1043098"/>
              <a:gd name="connsiteX59" fmla="*/ 700970 w 1339697"/>
              <a:gd name="connsiteY59" fmla="*/ 714154 h 1043098"/>
              <a:gd name="connsiteX60" fmla="*/ 700970 w 1339697"/>
              <a:gd name="connsiteY60" fmla="*/ 508903 h 1043098"/>
              <a:gd name="connsiteX61" fmla="*/ 744540 w 1339697"/>
              <a:gd name="connsiteY61" fmla="*/ 466609 h 1043098"/>
              <a:gd name="connsiteX62" fmla="*/ 852842 w 1339697"/>
              <a:gd name="connsiteY62" fmla="*/ 466609 h 1043098"/>
              <a:gd name="connsiteX63" fmla="*/ 896411 w 1339697"/>
              <a:gd name="connsiteY63" fmla="*/ 508903 h 1043098"/>
              <a:gd name="connsiteX64" fmla="*/ 896411 w 1339697"/>
              <a:gd name="connsiteY64" fmla="*/ 714154 h 1043098"/>
              <a:gd name="connsiteX65" fmla="*/ 921308 w 1339697"/>
              <a:gd name="connsiteY65" fmla="*/ 714154 h 1043098"/>
              <a:gd name="connsiteX66" fmla="*/ 921308 w 1339697"/>
              <a:gd name="connsiteY66" fmla="*/ 452926 h 1043098"/>
              <a:gd name="connsiteX67" fmla="*/ 878984 w 1339697"/>
              <a:gd name="connsiteY67" fmla="*/ 421827 h 1043098"/>
              <a:gd name="connsiteX68" fmla="*/ 808027 w 1339697"/>
              <a:gd name="connsiteY68" fmla="*/ 456657 h 1043098"/>
              <a:gd name="connsiteX69" fmla="*/ 739560 w 1339697"/>
              <a:gd name="connsiteY69" fmla="*/ 421827 h 1043098"/>
              <a:gd name="connsiteX70" fmla="*/ 669849 w 1339697"/>
              <a:gd name="connsiteY70" fmla="*/ 456657 h 1043098"/>
              <a:gd name="connsiteX71" fmla="*/ 598892 w 1339697"/>
              <a:gd name="connsiteY71" fmla="*/ 421827 h 1043098"/>
              <a:gd name="connsiteX72" fmla="*/ 529181 w 1339697"/>
              <a:gd name="connsiteY72" fmla="*/ 456657 h 1043098"/>
              <a:gd name="connsiteX73" fmla="*/ 459469 w 1339697"/>
              <a:gd name="connsiteY73" fmla="*/ 421827 h 1043098"/>
              <a:gd name="connsiteX74" fmla="*/ 896411 w 1339697"/>
              <a:gd name="connsiteY74" fmla="*/ 221552 h 1043098"/>
              <a:gd name="connsiteX75" fmla="*/ 896411 w 1339697"/>
              <a:gd name="connsiteY75" fmla="*/ 369581 h 1043098"/>
              <a:gd name="connsiteX76" fmla="*/ 949940 w 1339697"/>
              <a:gd name="connsiteY76" fmla="*/ 421827 h 1043098"/>
              <a:gd name="connsiteX77" fmla="*/ 996000 w 1339697"/>
              <a:gd name="connsiteY77" fmla="*/ 394460 h 1043098"/>
              <a:gd name="connsiteX78" fmla="*/ 999734 w 1339697"/>
              <a:gd name="connsiteY78" fmla="*/ 363362 h 1043098"/>
              <a:gd name="connsiteX79" fmla="*/ 937492 w 1339697"/>
              <a:gd name="connsiteY79" fmla="*/ 238967 h 1043098"/>
              <a:gd name="connsiteX80" fmla="*/ 908860 w 1339697"/>
              <a:gd name="connsiteY80" fmla="*/ 221552 h 1043098"/>
              <a:gd name="connsiteX81" fmla="*/ 756988 w 1339697"/>
              <a:gd name="connsiteY81" fmla="*/ 221552 h 1043098"/>
              <a:gd name="connsiteX82" fmla="*/ 756988 w 1339697"/>
              <a:gd name="connsiteY82" fmla="*/ 369581 h 1043098"/>
              <a:gd name="connsiteX83" fmla="*/ 808027 w 1339697"/>
              <a:gd name="connsiteY83" fmla="*/ 421827 h 1043098"/>
              <a:gd name="connsiteX84" fmla="*/ 861556 w 1339697"/>
              <a:gd name="connsiteY84" fmla="*/ 369581 h 1043098"/>
              <a:gd name="connsiteX85" fmla="*/ 861556 w 1339697"/>
              <a:gd name="connsiteY85" fmla="*/ 221552 h 1043098"/>
              <a:gd name="connsiteX86" fmla="*/ 616320 w 1339697"/>
              <a:gd name="connsiteY86" fmla="*/ 221552 h 1043098"/>
              <a:gd name="connsiteX87" fmla="*/ 616320 w 1339697"/>
              <a:gd name="connsiteY87" fmla="*/ 369581 h 1043098"/>
              <a:gd name="connsiteX88" fmla="*/ 669849 w 1339697"/>
              <a:gd name="connsiteY88" fmla="*/ 421827 h 1043098"/>
              <a:gd name="connsiteX89" fmla="*/ 722132 w 1339697"/>
              <a:gd name="connsiteY89" fmla="*/ 369581 h 1043098"/>
              <a:gd name="connsiteX90" fmla="*/ 722132 w 1339697"/>
              <a:gd name="connsiteY90" fmla="*/ 221552 h 1043098"/>
              <a:gd name="connsiteX91" fmla="*/ 476897 w 1339697"/>
              <a:gd name="connsiteY91" fmla="*/ 221552 h 1043098"/>
              <a:gd name="connsiteX92" fmla="*/ 476897 w 1339697"/>
              <a:gd name="connsiteY92" fmla="*/ 369581 h 1043098"/>
              <a:gd name="connsiteX93" fmla="*/ 529181 w 1339697"/>
              <a:gd name="connsiteY93" fmla="*/ 421827 h 1043098"/>
              <a:gd name="connsiteX94" fmla="*/ 581464 w 1339697"/>
              <a:gd name="connsiteY94" fmla="*/ 369581 h 1043098"/>
              <a:gd name="connsiteX95" fmla="*/ 581464 w 1339697"/>
              <a:gd name="connsiteY95" fmla="*/ 221552 h 1043098"/>
              <a:gd name="connsiteX96" fmla="*/ 429592 w 1339697"/>
              <a:gd name="connsiteY96" fmla="*/ 221552 h 1043098"/>
              <a:gd name="connsiteX97" fmla="*/ 400961 w 1339697"/>
              <a:gd name="connsiteY97" fmla="*/ 238967 h 1043098"/>
              <a:gd name="connsiteX98" fmla="*/ 338718 w 1339697"/>
              <a:gd name="connsiteY98" fmla="*/ 363362 h 1043098"/>
              <a:gd name="connsiteX99" fmla="*/ 342453 w 1339697"/>
              <a:gd name="connsiteY99" fmla="*/ 394460 h 1043098"/>
              <a:gd name="connsiteX100" fmla="*/ 388512 w 1339697"/>
              <a:gd name="connsiteY100" fmla="*/ 421827 h 1043098"/>
              <a:gd name="connsiteX101" fmla="*/ 442041 w 1339697"/>
              <a:gd name="connsiteY101" fmla="*/ 369581 h 1043098"/>
              <a:gd name="connsiteX102" fmla="*/ 442041 w 1339697"/>
              <a:gd name="connsiteY102" fmla="*/ 221552 h 1043098"/>
              <a:gd name="connsiteX103" fmla="*/ 166929 w 1339697"/>
              <a:gd name="connsiteY103" fmla="*/ 105865 h 1043098"/>
              <a:gd name="connsiteX104" fmla="*/ 142032 w 1339697"/>
              <a:gd name="connsiteY104" fmla="*/ 130744 h 1043098"/>
              <a:gd name="connsiteX105" fmla="*/ 142032 w 1339697"/>
              <a:gd name="connsiteY105" fmla="*/ 688031 h 1043098"/>
              <a:gd name="connsiteX106" fmla="*/ 166929 w 1339697"/>
              <a:gd name="connsiteY106" fmla="*/ 714154 h 1043098"/>
              <a:gd name="connsiteX107" fmla="*/ 381043 w 1339697"/>
              <a:gd name="connsiteY107" fmla="*/ 714154 h 1043098"/>
              <a:gd name="connsiteX108" fmla="*/ 381043 w 1339697"/>
              <a:gd name="connsiteY108" fmla="*/ 456657 h 1043098"/>
              <a:gd name="connsiteX109" fmla="*/ 311331 w 1339697"/>
              <a:gd name="connsiteY109" fmla="*/ 409388 h 1043098"/>
              <a:gd name="connsiteX110" fmla="*/ 305107 w 1339697"/>
              <a:gd name="connsiteY110" fmla="*/ 352166 h 1043098"/>
              <a:gd name="connsiteX111" fmla="*/ 307597 w 1339697"/>
              <a:gd name="connsiteY111" fmla="*/ 348434 h 1043098"/>
              <a:gd name="connsiteX112" fmla="*/ 369839 w 1339697"/>
              <a:gd name="connsiteY112" fmla="*/ 222796 h 1043098"/>
              <a:gd name="connsiteX113" fmla="*/ 429592 w 1339697"/>
              <a:gd name="connsiteY113" fmla="*/ 186722 h 1043098"/>
              <a:gd name="connsiteX114" fmla="*/ 442041 w 1339697"/>
              <a:gd name="connsiteY114" fmla="*/ 186722 h 1043098"/>
              <a:gd name="connsiteX115" fmla="*/ 476897 w 1339697"/>
              <a:gd name="connsiteY115" fmla="*/ 186722 h 1043098"/>
              <a:gd name="connsiteX116" fmla="*/ 581464 w 1339697"/>
              <a:gd name="connsiteY116" fmla="*/ 186722 h 1043098"/>
              <a:gd name="connsiteX117" fmla="*/ 616320 w 1339697"/>
              <a:gd name="connsiteY117" fmla="*/ 186722 h 1043098"/>
              <a:gd name="connsiteX118" fmla="*/ 722132 w 1339697"/>
              <a:gd name="connsiteY118" fmla="*/ 186722 h 1043098"/>
              <a:gd name="connsiteX119" fmla="*/ 756988 w 1339697"/>
              <a:gd name="connsiteY119" fmla="*/ 186722 h 1043098"/>
              <a:gd name="connsiteX120" fmla="*/ 861556 w 1339697"/>
              <a:gd name="connsiteY120" fmla="*/ 186722 h 1043098"/>
              <a:gd name="connsiteX121" fmla="*/ 896411 w 1339697"/>
              <a:gd name="connsiteY121" fmla="*/ 186722 h 1043098"/>
              <a:gd name="connsiteX122" fmla="*/ 908860 w 1339697"/>
              <a:gd name="connsiteY122" fmla="*/ 186722 h 1043098"/>
              <a:gd name="connsiteX123" fmla="*/ 968613 w 1339697"/>
              <a:gd name="connsiteY123" fmla="*/ 222796 h 1043098"/>
              <a:gd name="connsiteX124" fmla="*/ 1033345 w 1339697"/>
              <a:gd name="connsiteY124" fmla="*/ 352166 h 1043098"/>
              <a:gd name="connsiteX125" fmla="*/ 1027121 w 1339697"/>
              <a:gd name="connsiteY125" fmla="*/ 409388 h 1043098"/>
              <a:gd name="connsiteX126" fmla="*/ 956164 w 1339697"/>
              <a:gd name="connsiteY126" fmla="*/ 456657 h 1043098"/>
              <a:gd name="connsiteX127" fmla="*/ 956164 w 1339697"/>
              <a:gd name="connsiteY127" fmla="*/ 714154 h 1043098"/>
              <a:gd name="connsiteX128" fmla="*/ 1172768 w 1339697"/>
              <a:gd name="connsiteY128" fmla="*/ 714154 h 1043098"/>
              <a:gd name="connsiteX129" fmla="*/ 1197665 w 1339697"/>
              <a:gd name="connsiteY129" fmla="*/ 688031 h 1043098"/>
              <a:gd name="connsiteX130" fmla="*/ 1197665 w 1339697"/>
              <a:gd name="connsiteY130" fmla="*/ 130744 h 1043098"/>
              <a:gd name="connsiteX131" fmla="*/ 1172768 w 1339697"/>
              <a:gd name="connsiteY131" fmla="*/ 105865 h 1043098"/>
              <a:gd name="connsiteX132" fmla="*/ 166929 w 1339697"/>
              <a:gd name="connsiteY132" fmla="*/ 71035 h 1043098"/>
              <a:gd name="connsiteX133" fmla="*/ 1172768 w 1339697"/>
              <a:gd name="connsiteY133" fmla="*/ 71035 h 1043098"/>
              <a:gd name="connsiteX134" fmla="*/ 1232521 w 1339697"/>
              <a:gd name="connsiteY134" fmla="*/ 130744 h 1043098"/>
              <a:gd name="connsiteX135" fmla="*/ 1232521 w 1339697"/>
              <a:gd name="connsiteY135" fmla="*/ 688031 h 1043098"/>
              <a:gd name="connsiteX136" fmla="*/ 1172768 w 1339697"/>
              <a:gd name="connsiteY136" fmla="*/ 748984 h 1043098"/>
              <a:gd name="connsiteX137" fmla="*/ 896411 w 1339697"/>
              <a:gd name="connsiteY137" fmla="*/ 748984 h 1043098"/>
              <a:gd name="connsiteX138" fmla="*/ 700970 w 1339697"/>
              <a:gd name="connsiteY138" fmla="*/ 748984 h 1043098"/>
              <a:gd name="connsiteX139" fmla="*/ 166929 w 1339697"/>
              <a:gd name="connsiteY139" fmla="*/ 748984 h 1043098"/>
              <a:gd name="connsiteX140" fmla="*/ 107176 w 1339697"/>
              <a:gd name="connsiteY140" fmla="*/ 688031 h 1043098"/>
              <a:gd name="connsiteX141" fmla="*/ 107176 w 1339697"/>
              <a:gd name="connsiteY141" fmla="*/ 130744 h 1043098"/>
              <a:gd name="connsiteX142" fmla="*/ 166929 w 1339697"/>
              <a:gd name="connsiteY142" fmla="*/ 71035 h 1043098"/>
              <a:gd name="connsiteX143" fmla="*/ 99632 w 1339697"/>
              <a:gd name="connsiteY143" fmla="*/ 36086 h 1043098"/>
              <a:gd name="connsiteX144" fmla="*/ 72242 w 1339697"/>
              <a:gd name="connsiteY144" fmla="*/ 63461 h 1043098"/>
              <a:gd name="connsiteX145" fmla="*/ 72242 w 1339697"/>
              <a:gd name="connsiteY145" fmla="*/ 755312 h 1043098"/>
              <a:gd name="connsiteX146" fmla="*/ 99632 w 1339697"/>
              <a:gd name="connsiteY146" fmla="*/ 783932 h 1043098"/>
              <a:gd name="connsiteX147" fmla="*/ 1238811 w 1339697"/>
              <a:gd name="connsiteY147" fmla="*/ 783932 h 1043098"/>
              <a:gd name="connsiteX148" fmla="*/ 1267446 w 1339697"/>
              <a:gd name="connsiteY148" fmla="*/ 755312 h 1043098"/>
              <a:gd name="connsiteX149" fmla="*/ 1267446 w 1339697"/>
              <a:gd name="connsiteY149" fmla="*/ 63461 h 1043098"/>
              <a:gd name="connsiteX150" fmla="*/ 1238811 w 1339697"/>
              <a:gd name="connsiteY150" fmla="*/ 36086 h 1043098"/>
              <a:gd name="connsiteX151" fmla="*/ 99632 w 1339697"/>
              <a:gd name="connsiteY151" fmla="*/ 0 h 1043098"/>
              <a:gd name="connsiteX152" fmla="*/ 1238811 w 1339697"/>
              <a:gd name="connsiteY152" fmla="*/ 0 h 1043098"/>
              <a:gd name="connsiteX153" fmla="*/ 1302306 w 1339697"/>
              <a:gd name="connsiteY153" fmla="*/ 63461 h 1043098"/>
              <a:gd name="connsiteX154" fmla="*/ 1302306 w 1339697"/>
              <a:gd name="connsiteY154" fmla="*/ 755312 h 1043098"/>
              <a:gd name="connsiteX155" fmla="*/ 1238811 w 1339697"/>
              <a:gd name="connsiteY155" fmla="*/ 818773 h 1043098"/>
              <a:gd name="connsiteX156" fmla="*/ 99632 w 1339697"/>
              <a:gd name="connsiteY156" fmla="*/ 818773 h 1043098"/>
              <a:gd name="connsiteX157" fmla="*/ 36137 w 1339697"/>
              <a:gd name="connsiteY157" fmla="*/ 755312 h 1043098"/>
              <a:gd name="connsiteX158" fmla="*/ 36137 w 1339697"/>
              <a:gd name="connsiteY158" fmla="*/ 63461 h 1043098"/>
              <a:gd name="connsiteX159" fmla="*/ 99632 w 1339697"/>
              <a:gd name="connsiteY159" fmla="*/ 0 h 1043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</a:cxnLst>
            <a:rect l="l" t="t" r="r" b="b"/>
            <a:pathLst>
              <a:path w="1339697" h="1043098">
                <a:moveTo>
                  <a:pt x="61008" y="894561"/>
                </a:moveTo>
                <a:cubicBezTo>
                  <a:pt x="46068" y="894561"/>
                  <a:pt x="34862" y="906939"/>
                  <a:pt x="34862" y="920555"/>
                </a:cubicBezTo>
                <a:lnTo>
                  <a:pt x="34862" y="936646"/>
                </a:lnTo>
                <a:cubicBezTo>
                  <a:pt x="34862" y="975018"/>
                  <a:pt x="65989" y="1008439"/>
                  <a:pt x="105831" y="1008439"/>
                </a:cubicBezTo>
                <a:lnTo>
                  <a:pt x="1232621" y="1008439"/>
                </a:lnTo>
                <a:cubicBezTo>
                  <a:pt x="1272463" y="1008439"/>
                  <a:pt x="1304835" y="975018"/>
                  <a:pt x="1304835" y="936646"/>
                </a:cubicBezTo>
                <a:lnTo>
                  <a:pt x="1304835" y="920555"/>
                </a:lnTo>
                <a:cubicBezTo>
                  <a:pt x="1304835" y="906939"/>
                  <a:pt x="1292384" y="894561"/>
                  <a:pt x="1277444" y="894561"/>
                </a:cubicBezTo>
                <a:lnTo>
                  <a:pt x="839178" y="894561"/>
                </a:lnTo>
                <a:cubicBezTo>
                  <a:pt x="821747" y="894561"/>
                  <a:pt x="805561" y="903225"/>
                  <a:pt x="798091" y="919317"/>
                </a:cubicBezTo>
                <a:cubicBezTo>
                  <a:pt x="783150" y="950262"/>
                  <a:pt x="752023" y="968829"/>
                  <a:pt x="718406" y="968829"/>
                </a:cubicBezTo>
                <a:lnTo>
                  <a:pt x="620046" y="968829"/>
                </a:lnTo>
                <a:cubicBezTo>
                  <a:pt x="586429" y="968829"/>
                  <a:pt x="555302" y="950262"/>
                  <a:pt x="540361" y="919317"/>
                </a:cubicBezTo>
                <a:cubicBezTo>
                  <a:pt x="532891" y="903225"/>
                  <a:pt x="516705" y="894561"/>
                  <a:pt x="500519" y="894561"/>
                </a:cubicBezTo>
                <a:close/>
                <a:moveTo>
                  <a:pt x="61008" y="859902"/>
                </a:moveTo>
                <a:lnTo>
                  <a:pt x="500519" y="859902"/>
                </a:lnTo>
                <a:cubicBezTo>
                  <a:pt x="530401" y="859902"/>
                  <a:pt x="557792" y="875994"/>
                  <a:pt x="571488" y="903225"/>
                </a:cubicBezTo>
                <a:cubicBezTo>
                  <a:pt x="581449" y="921793"/>
                  <a:pt x="600125" y="934171"/>
                  <a:pt x="620046" y="934171"/>
                </a:cubicBezTo>
                <a:lnTo>
                  <a:pt x="718406" y="934171"/>
                </a:lnTo>
                <a:cubicBezTo>
                  <a:pt x="738328" y="934171"/>
                  <a:pt x="758249" y="921793"/>
                  <a:pt x="766964" y="903225"/>
                </a:cubicBezTo>
                <a:cubicBezTo>
                  <a:pt x="780660" y="875994"/>
                  <a:pt x="808052" y="859902"/>
                  <a:pt x="839178" y="859902"/>
                </a:cubicBezTo>
                <a:lnTo>
                  <a:pt x="1277444" y="859902"/>
                </a:lnTo>
                <a:cubicBezTo>
                  <a:pt x="1312306" y="859902"/>
                  <a:pt x="1339697" y="887134"/>
                  <a:pt x="1339697" y="920555"/>
                </a:cubicBezTo>
                <a:lnTo>
                  <a:pt x="1339697" y="936646"/>
                </a:lnTo>
                <a:cubicBezTo>
                  <a:pt x="1339697" y="994823"/>
                  <a:pt x="1292384" y="1043098"/>
                  <a:pt x="1232621" y="1043098"/>
                </a:cubicBezTo>
                <a:lnTo>
                  <a:pt x="105831" y="1043098"/>
                </a:lnTo>
                <a:cubicBezTo>
                  <a:pt x="47313" y="1043098"/>
                  <a:pt x="0" y="994823"/>
                  <a:pt x="0" y="936646"/>
                </a:cubicBezTo>
                <a:lnTo>
                  <a:pt x="0" y="920555"/>
                </a:lnTo>
                <a:cubicBezTo>
                  <a:pt x="0" y="887134"/>
                  <a:pt x="26146" y="859902"/>
                  <a:pt x="61008" y="859902"/>
                </a:cubicBezTo>
                <a:close/>
                <a:moveTo>
                  <a:pt x="576292" y="501984"/>
                </a:moveTo>
                <a:lnTo>
                  <a:pt x="576292" y="605920"/>
                </a:lnTo>
                <a:lnTo>
                  <a:pt x="638273" y="605920"/>
                </a:lnTo>
                <a:cubicBezTo>
                  <a:pt x="639513" y="605920"/>
                  <a:pt x="641992" y="604682"/>
                  <a:pt x="641992" y="603445"/>
                </a:cubicBezTo>
                <a:lnTo>
                  <a:pt x="641992" y="504459"/>
                </a:lnTo>
                <a:cubicBezTo>
                  <a:pt x="641992" y="503222"/>
                  <a:pt x="639513" y="501984"/>
                  <a:pt x="638273" y="501984"/>
                </a:cubicBezTo>
                <a:close/>
                <a:moveTo>
                  <a:pt x="479600" y="501984"/>
                </a:moveTo>
                <a:cubicBezTo>
                  <a:pt x="478361" y="501984"/>
                  <a:pt x="477121" y="503222"/>
                  <a:pt x="477121" y="504459"/>
                </a:cubicBezTo>
                <a:lnTo>
                  <a:pt x="477121" y="603445"/>
                </a:lnTo>
                <a:cubicBezTo>
                  <a:pt x="477121" y="604682"/>
                  <a:pt x="478361" y="605920"/>
                  <a:pt x="479600" y="605920"/>
                </a:cubicBezTo>
                <a:lnTo>
                  <a:pt x="541582" y="605920"/>
                </a:lnTo>
                <a:lnTo>
                  <a:pt x="541582" y="501984"/>
                </a:lnTo>
                <a:close/>
                <a:moveTo>
                  <a:pt x="744540" y="501439"/>
                </a:moveTo>
                <a:cubicBezTo>
                  <a:pt x="739560" y="501439"/>
                  <a:pt x="735826" y="505171"/>
                  <a:pt x="735826" y="508903"/>
                </a:cubicBezTo>
                <a:lnTo>
                  <a:pt x="735826" y="714154"/>
                </a:lnTo>
                <a:lnTo>
                  <a:pt x="861556" y="714154"/>
                </a:lnTo>
                <a:lnTo>
                  <a:pt x="861556" y="508903"/>
                </a:lnTo>
                <a:cubicBezTo>
                  <a:pt x="861556" y="505171"/>
                  <a:pt x="857821" y="501439"/>
                  <a:pt x="852842" y="501439"/>
                </a:cubicBezTo>
                <a:close/>
                <a:moveTo>
                  <a:pt x="479600" y="467339"/>
                </a:moveTo>
                <a:lnTo>
                  <a:pt x="638273" y="467339"/>
                </a:lnTo>
                <a:cubicBezTo>
                  <a:pt x="659347" y="467339"/>
                  <a:pt x="676702" y="484662"/>
                  <a:pt x="676702" y="504459"/>
                </a:cubicBezTo>
                <a:lnTo>
                  <a:pt x="676702" y="603445"/>
                </a:lnTo>
                <a:cubicBezTo>
                  <a:pt x="676702" y="624480"/>
                  <a:pt x="659347" y="640565"/>
                  <a:pt x="638273" y="640565"/>
                </a:cubicBezTo>
                <a:lnTo>
                  <a:pt x="479600" y="640565"/>
                </a:lnTo>
                <a:cubicBezTo>
                  <a:pt x="458526" y="640565"/>
                  <a:pt x="442411" y="624480"/>
                  <a:pt x="442411" y="603445"/>
                </a:cubicBezTo>
                <a:lnTo>
                  <a:pt x="442411" y="504459"/>
                </a:lnTo>
                <a:cubicBezTo>
                  <a:pt x="442411" y="484662"/>
                  <a:pt x="458526" y="467339"/>
                  <a:pt x="479600" y="467339"/>
                </a:cubicBezTo>
                <a:close/>
                <a:moveTo>
                  <a:pt x="459469" y="421827"/>
                </a:moveTo>
                <a:cubicBezTo>
                  <a:pt x="448265" y="435510"/>
                  <a:pt x="434572" y="446706"/>
                  <a:pt x="415899" y="452926"/>
                </a:cubicBezTo>
                <a:lnTo>
                  <a:pt x="415899" y="714154"/>
                </a:lnTo>
                <a:lnTo>
                  <a:pt x="700970" y="714154"/>
                </a:lnTo>
                <a:lnTo>
                  <a:pt x="700970" y="508903"/>
                </a:lnTo>
                <a:cubicBezTo>
                  <a:pt x="700970" y="486512"/>
                  <a:pt x="720888" y="466609"/>
                  <a:pt x="744540" y="466609"/>
                </a:cubicBezTo>
                <a:lnTo>
                  <a:pt x="852842" y="466609"/>
                </a:lnTo>
                <a:cubicBezTo>
                  <a:pt x="877739" y="466609"/>
                  <a:pt x="896411" y="486512"/>
                  <a:pt x="896411" y="508903"/>
                </a:cubicBezTo>
                <a:lnTo>
                  <a:pt x="896411" y="714154"/>
                </a:lnTo>
                <a:lnTo>
                  <a:pt x="921308" y="714154"/>
                </a:lnTo>
                <a:lnTo>
                  <a:pt x="921308" y="452926"/>
                </a:lnTo>
                <a:cubicBezTo>
                  <a:pt x="903881" y="446706"/>
                  <a:pt x="888942" y="435510"/>
                  <a:pt x="878984" y="421827"/>
                </a:cubicBezTo>
                <a:cubicBezTo>
                  <a:pt x="864045" y="442974"/>
                  <a:pt x="837903" y="456657"/>
                  <a:pt x="808027" y="456657"/>
                </a:cubicBezTo>
                <a:cubicBezTo>
                  <a:pt x="780640" y="456657"/>
                  <a:pt x="755743" y="442974"/>
                  <a:pt x="739560" y="421827"/>
                </a:cubicBezTo>
                <a:cubicBezTo>
                  <a:pt x="723377" y="442974"/>
                  <a:pt x="697235" y="456657"/>
                  <a:pt x="669849" y="456657"/>
                </a:cubicBezTo>
                <a:cubicBezTo>
                  <a:pt x="639972" y="456657"/>
                  <a:pt x="615075" y="442974"/>
                  <a:pt x="598892" y="421827"/>
                </a:cubicBezTo>
                <a:cubicBezTo>
                  <a:pt x="582709" y="442974"/>
                  <a:pt x="557812" y="456657"/>
                  <a:pt x="529181" y="456657"/>
                </a:cubicBezTo>
                <a:cubicBezTo>
                  <a:pt x="500549" y="456657"/>
                  <a:pt x="474407" y="442974"/>
                  <a:pt x="459469" y="421827"/>
                </a:cubicBezTo>
                <a:close/>
                <a:moveTo>
                  <a:pt x="896411" y="221552"/>
                </a:moveTo>
                <a:lnTo>
                  <a:pt x="896411" y="369581"/>
                </a:lnTo>
                <a:cubicBezTo>
                  <a:pt x="896411" y="398192"/>
                  <a:pt x="920064" y="421827"/>
                  <a:pt x="949940" y="421827"/>
                </a:cubicBezTo>
                <a:cubicBezTo>
                  <a:pt x="968613" y="421827"/>
                  <a:pt x="987286" y="411875"/>
                  <a:pt x="996000" y="394460"/>
                </a:cubicBezTo>
                <a:cubicBezTo>
                  <a:pt x="1000979" y="384509"/>
                  <a:pt x="1002224" y="373313"/>
                  <a:pt x="999734" y="363362"/>
                </a:cubicBezTo>
                <a:lnTo>
                  <a:pt x="937492" y="238967"/>
                </a:lnTo>
                <a:cubicBezTo>
                  <a:pt x="931267" y="227772"/>
                  <a:pt x="921308" y="221552"/>
                  <a:pt x="908860" y="221552"/>
                </a:cubicBezTo>
                <a:close/>
                <a:moveTo>
                  <a:pt x="756988" y="221552"/>
                </a:moveTo>
                <a:lnTo>
                  <a:pt x="756988" y="369581"/>
                </a:lnTo>
                <a:cubicBezTo>
                  <a:pt x="756988" y="398192"/>
                  <a:pt x="779396" y="421827"/>
                  <a:pt x="808027" y="421827"/>
                </a:cubicBezTo>
                <a:cubicBezTo>
                  <a:pt x="837903" y="421827"/>
                  <a:pt x="861556" y="398192"/>
                  <a:pt x="861556" y="369581"/>
                </a:cubicBezTo>
                <a:lnTo>
                  <a:pt x="861556" y="221552"/>
                </a:lnTo>
                <a:close/>
                <a:moveTo>
                  <a:pt x="616320" y="221552"/>
                </a:moveTo>
                <a:lnTo>
                  <a:pt x="616320" y="369581"/>
                </a:lnTo>
                <a:cubicBezTo>
                  <a:pt x="616320" y="398192"/>
                  <a:pt x="639972" y="421827"/>
                  <a:pt x="669849" y="421827"/>
                </a:cubicBezTo>
                <a:cubicBezTo>
                  <a:pt x="698480" y="421827"/>
                  <a:pt x="722132" y="398192"/>
                  <a:pt x="722132" y="369581"/>
                </a:cubicBezTo>
                <a:lnTo>
                  <a:pt x="722132" y="221552"/>
                </a:lnTo>
                <a:close/>
                <a:moveTo>
                  <a:pt x="476897" y="221552"/>
                </a:moveTo>
                <a:lnTo>
                  <a:pt x="476897" y="369581"/>
                </a:lnTo>
                <a:cubicBezTo>
                  <a:pt x="476897" y="398192"/>
                  <a:pt x="500549" y="421827"/>
                  <a:pt x="529181" y="421827"/>
                </a:cubicBezTo>
                <a:cubicBezTo>
                  <a:pt x="557812" y="421827"/>
                  <a:pt x="581464" y="398192"/>
                  <a:pt x="581464" y="369581"/>
                </a:cubicBezTo>
                <a:lnTo>
                  <a:pt x="581464" y="221552"/>
                </a:lnTo>
                <a:close/>
                <a:moveTo>
                  <a:pt x="429592" y="221552"/>
                </a:moveTo>
                <a:cubicBezTo>
                  <a:pt x="417144" y="221552"/>
                  <a:pt x="407185" y="227772"/>
                  <a:pt x="400961" y="238967"/>
                </a:cubicBezTo>
                <a:lnTo>
                  <a:pt x="338718" y="363362"/>
                </a:lnTo>
                <a:cubicBezTo>
                  <a:pt x="336228" y="373313"/>
                  <a:pt x="337473" y="384509"/>
                  <a:pt x="342453" y="394460"/>
                </a:cubicBezTo>
                <a:cubicBezTo>
                  <a:pt x="352411" y="411875"/>
                  <a:pt x="369839" y="421827"/>
                  <a:pt x="388512" y="421827"/>
                </a:cubicBezTo>
                <a:cubicBezTo>
                  <a:pt x="418389" y="421827"/>
                  <a:pt x="442041" y="398192"/>
                  <a:pt x="442041" y="369581"/>
                </a:cubicBezTo>
                <a:lnTo>
                  <a:pt x="442041" y="221552"/>
                </a:lnTo>
                <a:close/>
                <a:moveTo>
                  <a:pt x="166929" y="105865"/>
                </a:moveTo>
                <a:cubicBezTo>
                  <a:pt x="151990" y="105865"/>
                  <a:pt x="142032" y="115817"/>
                  <a:pt x="142032" y="130744"/>
                </a:cubicBezTo>
                <a:lnTo>
                  <a:pt x="142032" y="688031"/>
                </a:lnTo>
                <a:cubicBezTo>
                  <a:pt x="142032" y="701714"/>
                  <a:pt x="151990" y="714154"/>
                  <a:pt x="166929" y="714154"/>
                </a:cubicBezTo>
                <a:lnTo>
                  <a:pt x="381043" y="714154"/>
                </a:lnTo>
                <a:lnTo>
                  <a:pt x="381043" y="456657"/>
                </a:lnTo>
                <a:cubicBezTo>
                  <a:pt x="352411" y="454169"/>
                  <a:pt x="326270" y="436754"/>
                  <a:pt x="311331" y="409388"/>
                </a:cubicBezTo>
                <a:cubicBezTo>
                  <a:pt x="302617" y="393216"/>
                  <a:pt x="301373" y="372069"/>
                  <a:pt x="305107" y="352166"/>
                </a:cubicBezTo>
                <a:lnTo>
                  <a:pt x="307597" y="348434"/>
                </a:lnTo>
                <a:lnTo>
                  <a:pt x="369839" y="222796"/>
                </a:lnTo>
                <a:cubicBezTo>
                  <a:pt x="381043" y="200405"/>
                  <a:pt x="404695" y="186722"/>
                  <a:pt x="429592" y="186722"/>
                </a:cubicBezTo>
                <a:lnTo>
                  <a:pt x="442041" y="186722"/>
                </a:lnTo>
                <a:lnTo>
                  <a:pt x="476897" y="186722"/>
                </a:lnTo>
                <a:lnTo>
                  <a:pt x="581464" y="186722"/>
                </a:lnTo>
                <a:lnTo>
                  <a:pt x="616320" y="186722"/>
                </a:lnTo>
                <a:lnTo>
                  <a:pt x="722132" y="186722"/>
                </a:lnTo>
                <a:lnTo>
                  <a:pt x="756988" y="186722"/>
                </a:lnTo>
                <a:lnTo>
                  <a:pt x="861556" y="186722"/>
                </a:lnTo>
                <a:lnTo>
                  <a:pt x="896411" y="186722"/>
                </a:lnTo>
                <a:lnTo>
                  <a:pt x="908860" y="186722"/>
                </a:lnTo>
                <a:cubicBezTo>
                  <a:pt x="933757" y="186722"/>
                  <a:pt x="957409" y="200405"/>
                  <a:pt x="968613" y="222796"/>
                </a:cubicBezTo>
                <a:lnTo>
                  <a:pt x="1033345" y="352166"/>
                </a:lnTo>
                <a:cubicBezTo>
                  <a:pt x="1038324" y="372069"/>
                  <a:pt x="1035835" y="393216"/>
                  <a:pt x="1027121" y="409388"/>
                </a:cubicBezTo>
                <a:cubicBezTo>
                  <a:pt x="1012183" y="436754"/>
                  <a:pt x="986041" y="454169"/>
                  <a:pt x="956164" y="456657"/>
                </a:cubicBezTo>
                <a:lnTo>
                  <a:pt x="956164" y="714154"/>
                </a:lnTo>
                <a:lnTo>
                  <a:pt x="1172768" y="714154"/>
                </a:lnTo>
                <a:cubicBezTo>
                  <a:pt x="1186462" y="714154"/>
                  <a:pt x="1197665" y="701714"/>
                  <a:pt x="1197665" y="688031"/>
                </a:cubicBezTo>
                <a:lnTo>
                  <a:pt x="1197665" y="130744"/>
                </a:lnTo>
                <a:cubicBezTo>
                  <a:pt x="1197665" y="115817"/>
                  <a:pt x="1186462" y="105865"/>
                  <a:pt x="1172768" y="105865"/>
                </a:cubicBezTo>
                <a:close/>
                <a:moveTo>
                  <a:pt x="166929" y="71035"/>
                </a:moveTo>
                <a:lnTo>
                  <a:pt x="1172768" y="71035"/>
                </a:lnTo>
                <a:cubicBezTo>
                  <a:pt x="1205134" y="71035"/>
                  <a:pt x="1232521" y="97158"/>
                  <a:pt x="1232521" y="130744"/>
                </a:cubicBezTo>
                <a:lnTo>
                  <a:pt x="1232521" y="688031"/>
                </a:lnTo>
                <a:cubicBezTo>
                  <a:pt x="1232521" y="721617"/>
                  <a:pt x="1205134" y="748984"/>
                  <a:pt x="1172768" y="748984"/>
                </a:cubicBezTo>
                <a:lnTo>
                  <a:pt x="896411" y="748984"/>
                </a:lnTo>
                <a:lnTo>
                  <a:pt x="700970" y="748984"/>
                </a:lnTo>
                <a:lnTo>
                  <a:pt x="166929" y="748984"/>
                </a:lnTo>
                <a:cubicBezTo>
                  <a:pt x="133318" y="748984"/>
                  <a:pt x="107176" y="721617"/>
                  <a:pt x="107176" y="688031"/>
                </a:cubicBezTo>
                <a:lnTo>
                  <a:pt x="107176" y="130744"/>
                </a:lnTo>
                <a:cubicBezTo>
                  <a:pt x="107176" y="97158"/>
                  <a:pt x="133318" y="71035"/>
                  <a:pt x="166929" y="71035"/>
                </a:cubicBezTo>
                <a:close/>
                <a:moveTo>
                  <a:pt x="99632" y="36086"/>
                </a:moveTo>
                <a:cubicBezTo>
                  <a:pt x="83447" y="36086"/>
                  <a:pt x="72242" y="47285"/>
                  <a:pt x="72242" y="63461"/>
                </a:cubicBezTo>
                <a:lnTo>
                  <a:pt x="72242" y="755312"/>
                </a:lnTo>
                <a:cubicBezTo>
                  <a:pt x="72242" y="770244"/>
                  <a:pt x="83447" y="783932"/>
                  <a:pt x="99632" y="783932"/>
                </a:cubicBezTo>
                <a:lnTo>
                  <a:pt x="1238811" y="783932"/>
                </a:lnTo>
                <a:cubicBezTo>
                  <a:pt x="1254996" y="783932"/>
                  <a:pt x="1267446" y="770244"/>
                  <a:pt x="1267446" y="755312"/>
                </a:cubicBezTo>
                <a:lnTo>
                  <a:pt x="1267446" y="63461"/>
                </a:lnTo>
                <a:cubicBezTo>
                  <a:pt x="1267446" y="47285"/>
                  <a:pt x="1254996" y="36086"/>
                  <a:pt x="1238811" y="36086"/>
                </a:cubicBezTo>
                <a:close/>
                <a:moveTo>
                  <a:pt x="99632" y="0"/>
                </a:moveTo>
                <a:lnTo>
                  <a:pt x="1238811" y="0"/>
                </a:lnTo>
                <a:cubicBezTo>
                  <a:pt x="1274916" y="0"/>
                  <a:pt x="1302306" y="28620"/>
                  <a:pt x="1302306" y="63461"/>
                </a:cubicBezTo>
                <a:lnTo>
                  <a:pt x="1302306" y="755312"/>
                </a:lnTo>
                <a:cubicBezTo>
                  <a:pt x="1302306" y="790153"/>
                  <a:pt x="1274916" y="818773"/>
                  <a:pt x="1238811" y="818773"/>
                </a:cubicBezTo>
                <a:lnTo>
                  <a:pt x="99632" y="818773"/>
                </a:lnTo>
                <a:cubicBezTo>
                  <a:pt x="64772" y="818773"/>
                  <a:pt x="36137" y="790153"/>
                  <a:pt x="36137" y="755312"/>
                </a:cubicBezTo>
                <a:lnTo>
                  <a:pt x="36137" y="63461"/>
                </a:lnTo>
                <a:cubicBezTo>
                  <a:pt x="36137" y="28620"/>
                  <a:pt x="64772" y="0"/>
                  <a:pt x="99632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359" name="Freeform: Shape 358">
            <a:extLst>
              <a:ext uri="{FF2B5EF4-FFF2-40B4-BE49-F238E27FC236}">
                <a16:creationId xmlns:a16="http://schemas.microsoft.com/office/drawing/2014/main" id="{0C7A2CB9-9296-46C7-8CC9-96E9C368DAF4}"/>
              </a:ext>
            </a:extLst>
          </p:cNvPr>
          <p:cNvSpPr/>
          <p:nvPr/>
        </p:nvSpPr>
        <p:spPr>
          <a:xfrm>
            <a:off x="2408731" y="7498561"/>
            <a:ext cx="1252653" cy="1251214"/>
          </a:xfrm>
          <a:custGeom>
            <a:avLst/>
            <a:gdLst>
              <a:gd name="connsiteX0" fmla="*/ 184955 w 1252653"/>
              <a:gd name="connsiteY0" fmla="*/ 982969 h 1251214"/>
              <a:gd name="connsiteX1" fmla="*/ 199192 w 1252653"/>
              <a:gd name="connsiteY1" fmla="*/ 989401 h 1251214"/>
              <a:gd name="connsiteX2" fmla="*/ 199192 w 1252653"/>
              <a:gd name="connsiteY2" fmla="*/ 1018803 h 1251214"/>
              <a:gd name="connsiteX3" fmla="*/ 169799 w 1252653"/>
              <a:gd name="connsiteY3" fmla="*/ 1048205 h 1251214"/>
              <a:gd name="connsiteX4" fmla="*/ 139180 w 1252653"/>
              <a:gd name="connsiteY4" fmla="*/ 1048205 h 1251214"/>
              <a:gd name="connsiteX5" fmla="*/ 139180 w 1252653"/>
              <a:gd name="connsiteY5" fmla="*/ 1018803 h 1251214"/>
              <a:gd name="connsiteX6" fmla="*/ 169799 w 1252653"/>
              <a:gd name="connsiteY6" fmla="*/ 989401 h 1251214"/>
              <a:gd name="connsiteX7" fmla="*/ 184955 w 1252653"/>
              <a:gd name="connsiteY7" fmla="*/ 982969 h 1251214"/>
              <a:gd name="connsiteX8" fmla="*/ 123886 w 1252653"/>
              <a:gd name="connsiteY8" fmla="*/ 921900 h 1251214"/>
              <a:gd name="connsiteX9" fmla="*/ 138123 w 1252653"/>
              <a:gd name="connsiteY9" fmla="*/ 928332 h 1251214"/>
              <a:gd name="connsiteX10" fmla="*/ 138123 w 1252653"/>
              <a:gd name="connsiteY10" fmla="*/ 957734 h 1251214"/>
              <a:gd name="connsiteX11" fmla="*/ 108729 w 1252653"/>
              <a:gd name="connsiteY11" fmla="*/ 988361 h 1251214"/>
              <a:gd name="connsiteX12" fmla="*/ 78111 w 1252653"/>
              <a:gd name="connsiteY12" fmla="*/ 988361 h 1251214"/>
              <a:gd name="connsiteX13" fmla="*/ 78111 w 1252653"/>
              <a:gd name="connsiteY13" fmla="*/ 957734 h 1251214"/>
              <a:gd name="connsiteX14" fmla="*/ 108729 w 1252653"/>
              <a:gd name="connsiteY14" fmla="*/ 928332 h 1251214"/>
              <a:gd name="connsiteX15" fmla="*/ 123886 w 1252653"/>
              <a:gd name="connsiteY15" fmla="*/ 921900 h 1251214"/>
              <a:gd name="connsiteX16" fmla="*/ 115939 w 1252653"/>
              <a:gd name="connsiteY16" fmla="*/ 882385 h 1251214"/>
              <a:gd name="connsiteX17" fmla="*/ 90572 w 1252653"/>
              <a:gd name="connsiteY17" fmla="*/ 892657 h 1251214"/>
              <a:gd name="connsiteX18" fmla="*/ 43262 w 1252653"/>
              <a:gd name="connsiteY18" fmla="*/ 938722 h 1251214"/>
              <a:gd name="connsiteX19" fmla="*/ 43262 w 1252653"/>
              <a:gd name="connsiteY19" fmla="*/ 988521 h 1251214"/>
              <a:gd name="connsiteX20" fmla="*/ 259890 w 1252653"/>
              <a:gd name="connsiteY20" fmla="*/ 1205149 h 1251214"/>
              <a:gd name="connsiteX21" fmla="*/ 309690 w 1252653"/>
              <a:gd name="connsiteY21" fmla="*/ 1205149 h 1251214"/>
              <a:gd name="connsiteX22" fmla="*/ 356999 w 1252653"/>
              <a:gd name="connsiteY22" fmla="*/ 1159085 h 1251214"/>
              <a:gd name="connsiteX23" fmla="*/ 366959 w 1252653"/>
              <a:gd name="connsiteY23" fmla="*/ 1132940 h 1251214"/>
              <a:gd name="connsiteX24" fmla="*/ 356999 w 1252653"/>
              <a:gd name="connsiteY24" fmla="*/ 1108040 h 1251214"/>
              <a:gd name="connsiteX25" fmla="*/ 140372 w 1252653"/>
              <a:gd name="connsiteY25" fmla="*/ 892657 h 1251214"/>
              <a:gd name="connsiteX26" fmla="*/ 115939 w 1252653"/>
              <a:gd name="connsiteY26" fmla="*/ 882385 h 1251214"/>
              <a:gd name="connsiteX27" fmla="*/ 1133580 w 1252653"/>
              <a:gd name="connsiteY27" fmla="*/ 678188 h 1251214"/>
              <a:gd name="connsiteX28" fmla="*/ 1047967 w 1252653"/>
              <a:gd name="connsiteY28" fmla="*/ 735788 h 1251214"/>
              <a:gd name="connsiteX29" fmla="*/ 904794 w 1252653"/>
              <a:gd name="connsiteY29" fmla="*/ 886432 h 1251214"/>
              <a:gd name="connsiteX30" fmla="*/ 906039 w 1252653"/>
              <a:gd name="connsiteY30" fmla="*/ 898882 h 1251214"/>
              <a:gd name="connsiteX31" fmla="*/ 821380 w 1252653"/>
              <a:gd name="connsiteY31" fmla="*/ 1014666 h 1251214"/>
              <a:gd name="connsiteX32" fmla="*/ 520093 w 1252653"/>
              <a:gd name="connsiteY32" fmla="*/ 1014666 h 1251214"/>
              <a:gd name="connsiteX33" fmla="*/ 501418 w 1252653"/>
              <a:gd name="connsiteY33" fmla="*/ 997236 h 1251214"/>
              <a:gd name="connsiteX34" fmla="*/ 520093 w 1252653"/>
              <a:gd name="connsiteY34" fmla="*/ 979806 h 1251214"/>
              <a:gd name="connsiteX35" fmla="*/ 821380 w 1252653"/>
              <a:gd name="connsiteY35" fmla="*/ 979806 h 1251214"/>
              <a:gd name="connsiteX36" fmla="*/ 871179 w 1252653"/>
              <a:gd name="connsiteY36" fmla="*/ 898882 h 1251214"/>
              <a:gd name="connsiteX37" fmla="*/ 821380 w 1252653"/>
              <a:gd name="connsiteY37" fmla="*/ 817958 h 1251214"/>
              <a:gd name="connsiteX38" fmla="*/ 533788 w 1252653"/>
              <a:gd name="connsiteY38" fmla="*/ 817958 h 1251214"/>
              <a:gd name="connsiteX39" fmla="*/ 520093 w 1252653"/>
              <a:gd name="connsiteY39" fmla="*/ 810488 h 1251214"/>
              <a:gd name="connsiteX40" fmla="*/ 517603 w 1252653"/>
              <a:gd name="connsiteY40" fmla="*/ 809243 h 1251214"/>
              <a:gd name="connsiteX41" fmla="*/ 425474 w 1252653"/>
              <a:gd name="connsiteY41" fmla="*/ 778118 h 1251214"/>
              <a:gd name="connsiteX42" fmla="*/ 333345 w 1252653"/>
              <a:gd name="connsiteY42" fmla="*/ 778118 h 1251214"/>
              <a:gd name="connsiteX43" fmla="*/ 196396 w 1252653"/>
              <a:gd name="connsiteY43" fmla="*/ 898882 h 1251214"/>
              <a:gd name="connsiteX44" fmla="*/ 381899 w 1252653"/>
              <a:gd name="connsiteY44" fmla="*/ 1084386 h 1251214"/>
              <a:gd name="connsiteX45" fmla="*/ 924714 w 1252653"/>
              <a:gd name="connsiteY45" fmla="*/ 1084386 h 1251214"/>
              <a:gd name="connsiteX46" fmla="*/ 1204836 w 1252653"/>
              <a:gd name="connsiteY46" fmla="*/ 821693 h 1251214"/>
              <a:gd name="connsiteX47" fmla="*/ 1173711 w 1252653"/>
              <a:gd name="connsiteY47" fmla="*/ 690969 h 1251214"/>
              <a:gd name="connsiteX48" fmla="*/ 1133580 w 1252653"/>
              <a:gd name="connsiteY48" fmla="*/ 678188 h 1251214"/>
              <a:gd name="connsiteX49" fmla="*/ 190988 w 1252653"/>
              <a:gd name="connsiteY49" fmla="*/ 508461 h 1251214"/>
              <a:gd name="connsiteX50" fmla="*/ 208317 w 1252653"/>
              <a:gd name="connsiteY50" fmla="*/ 525788 h 1251214"/>
              <a:gd name="connsiteX51" fmla="*/ 208317 w 1252653"/>
              <a:gd name="connsiteY51" fmla="*/ 581485 h 1251214"/>
              <a:gd name="connsiteX52" fmla="*/ 265254 w 1252653"/>
              <a:gd name="connsiteY52" fmla="*/ 581485 h 1251214"/>
              <a:gd name="connsiteX53" fmla="*/ 282582 w 1252653"/>
              <a:gd name="connsiteY53" fmla="*/ 598812 h 1251214"/>
              <a:gd name="connsiteX54" fmla="*/ 265254 w 1252653"/>
              <a:gd name="connsiteY54" fmla="*/ 616140 h 1251214"/>
              <a:gd name="connsiteX55" fmla="*/ 208317 w 1252653"/>
              <a:gd name="connsiteY55" fmla="*/ 616140 h 1251214"/>
              <a:gd name="connsiteX56" fmla="*/ 208317 w 1252653"/>
              <a:gd name="connsiteY56" fmla="*/ 671836 h 1251214"/>
              <a:gd name="connsiteX57" fmla="*/ 190988 w 1252653"/>
              <a:gd name="connsiteY57" fmla="*/ 689164 h 1251214"/>
              <a:gd name="connsiteX58" fmla="*/ 173660 w 1252653"/>
              <a:gd name="connsiteY58" fmla="*/ 671836 h 1251214"/>
              <a:gd name="connsiteX59" fmla="*/ 173660 w 1252653"/>
              <a:gd name="connsiteY59" fmla="*/ 616140 h 1251214"/>
              <a:gd name="connsiteX60" fmla="*/ 117960 w 1252653"/>
              <a:gd name="connsiteY60" fmla="*/ 616140 h 1251214"/>
              <a:gd name="connsiteX61" fmla="*/ 100632 w 1252653"/>
              <a:gd name="connsiteY61" fmla="*/ 598812 h 1251214"/>
              <a:gd name="connsiteX62" fmla="*/ 117960 w 1252653"/>
              <a:gd name="connsiteY62" fmla="*/ 581485 h 1251214"/>
              <a:gd name="connsiteX63" fmla="*/ 173660 w 1252653"/>
              <a:gd name="connsiteY63" fmla="*/ 581485 h 1251214"/>
              <a:gd name="connsiteX64" fmla="*/ 173660 w 1252653"/>
              <a:gd name="connsiteY64" fmla="*/ 525788 h 1251214"/>
              <a:gd name="connsiteX65" fmla="*/ 190988 w 1252653"/>
              <a:gd name="connsiteY65" fmla="*/ 508461 h 1251214"/>
              <a:gd name="connsiteX66" fmla="*/ 452863 w 1252653"/>
              <a:gd name="connsiteY66" fmla="*/ 298797 h 1251214"/>
              <a:gd name="connsiteX67" fmla="*/ 416759 w 1252653"/>
              <a:gd name="connsiteY67" fmla="*/ 332412 h 1251214"/>
              <a:gd name="connsiteX68" fmla="*/ 394349 w 1252653"/>
              <a:gd name="connsiteY68" fmla="*/ 743258 h 1251214"/>
              <a:gd name="connsiteX69" fmla="*/ 425474 w 1252653"/>
              <a:gd name="connsiteY69" fmla="*/ 743258 h 1251214"/>
              <a:gd name="connsiteX70" fmla="*/ 541258 w 1252653"/>
              <a:gd name="connsiteY70" fmla="*/ 783098 h 1251214"/>
              <a:gd name="connsiteX71" fmla="*/ 821380 w 1252653"/>
              <a:gd name="connsiteY71" fmla="*/ 783098 h 1251214"/>
              <a:gd name="connsiteX72" fmla="*/ 897324 w 1252653"/>
              <a:gd name="connsiteY72" fmla="*/ 849082 h 1251214"/>
              <a:gd name="connsiteX73" fmla="*/ 981983 w 1252653"/>
              <a:gd name="connsiteY73" fmla="*/ 760688 h 1251214"/>
              <a:gd name="connsiteX74" fmla="*/ 957083 w 1252653"/>
              <a:gd name="connsiteY74" fmla="*/ 332412 h 1251214"/>
              <a:gd name="connsiteX75" fmla="*/ 920979 w 1252653"/>
              <a:gd name="connsiteY75" fmla="*/ 298797 h 1251214"/>
              <a:gd name="connsiteX76" fmla="*/ 858729 w 1252653"/>
              <a:gd name="connsiteY76" fmla="*/ 298797 h 1251214"/>
              <a:gd name="connsiteX77" fmla="*/ 858729 w 1252653"/>
              <a:gd name="connsiteY77" fmla="*/ 347352 h 1251214"/>
              <a:gd name="connsiteX78" fmla="*/ 868689 w 1252653"/>
              <a:gd name="connsiteY78" fmla="*/ 368517 h 1251214"/>
              <a:gd name="connsiteX79" fmla="*/ 841299 w 1252653"/>
              <a:gd name="connsiteY79" fmla="*/ 395906 h 1251214"/>
              <a:gd name="connsiteX80" fmla="*/ 813910 w 1252653"/>
              <a:gd name="connsiteY80" fmla="*/ 368517 h 1251214"/>
              <a:gd name="connsiteX81" fmla="*/ 822625 w 1252653"/>
              <a:gd name="connsiteY81" fmla="*/ 347352 h 1251214"/>
              <a:gd name="connsiteX82" fmla="*/ 822625 w 1252653"/>
              <a:gd name="connsiteY82" fmla="*/ 298797 h 1251214"/>
              <a:gd name="connsiteX83" fmla="*/ 551217 w 1252653"/>
              <a:gd name="connsiteY83" fmla="*/ 298797 h 1251214"/>
              <a:gd name="connsiteX84" fmla="*/ 551217 w 1252653"/>
              <a:gd name="connsiteY84" fmla="*/ 347352 h 1251214"/>
              <a:gd name="connsiteX85" fmla="*/ 561177 w 1252653"/>
              <a:gd name="connsiteY85" fmla="*/ 368517 h 1251214"/>
              <a:gd name="connsiteX86" fmla="*/ 533788 w 1252653"/>
              <a:gd name="connsiteY86" fmla="*/ 395906 h 1251214"/>
              <a:gd name="connsiteX87" fmla="*/ 506398 w 1252653"/>
              <a:gd name="connsiteY87" fmla="*/ 368517 h 1251214"/>
              <a:gd name="connsiteX88" fmla="*/ 516358 w 1252653"/>
              <a:gd name="connsiteY88" fmla="*/ 347352 h 1251214"/>
              <a:gd name="connsiteX89" fmla="*/ 516358 w 1252653"/>
              <a:gd name="connsiteY89" fmla="*/ 298797 h 1251214"/>
              <a:gd name="connsiteX90" fmla="*/ 972929 w 1252653"/>
              <a:gd name="connsiteY90" fmla="*/ 164454 h 1251214"/>
              <a:gd name="connsiteX91" fmla="*/ 997534 w 1252653"/>
              <a:gd name="connsiteY91" fmla="*/ 164454 h 1251214"/>
              <a:gd name="connsiteX92" fmla="*/ 1015988 w 1252653"/>
              <a:gd name="connsiteY92" fmla="*/ 184138 h 1251214"/>
              <a:gd name="connsiteX93" fmla="*/ 1034442 w 1252653"/>
              <a:gd name="connsiteY93" fmla="*/ 164454 h 1251214"/>
              <a:gd name="connsiteX94" fmla="*/ 1059047 w 1252653"/>
              <a:gd name="connsiteY94" fmla="*/ 164454 h 1251214"/>
              <a:gd name="connsiteX95" fmla="*/ 1059047 w 1252653"/>
              <a:gd name="connsiteY95" fmla="*/ 190289 h 1251214"/>
              <a:gd name="connsiteX96" fmla="*/ 1040593 w 1252653"/>
              <a:gd name="connsiteY96" fmla="*/ 207512 h 1251214"/>
              <a:gd name="connsiteX97" fmla="*/ 1059047 w 1252653"/>
              <a:gd name="connsiteY97" fmla="*/ 227197 h 1251214"/>
              <a:gd name="connsiteX98" fmla="*/ 1059047 w 1252653"/>
              <a:gd name="connsiteY98" fmla="*/ 250571 h 1251214"/>
              <a:gd name="connsiteX99" fmla="*/ 1046745 w 1252653"/>
              <a:gd name="connsiteY99" fmla="*/ 256723 h 1251214"/>
              <a:gd name="connsiteX100" fmla="*/ 1034442 w 1252653"/>
              <a:gd name="connsiteY100" fmla="*/ 250571 h 1251214"/>
              <a:gd name="connsiteX101" fmla="*/ 1015988 w 1252653"/>
              <a:gd name="connsiteY101" fmla="*/ 233348 h 1251214"/>
              <a:gd name="connsiteX102" fmla="*/ 997534 w 1252653"/>
              <a:gd name="connsiteY102" fmla="*/ 250571 h 1251214"/>
              <a:gd name="connsiteX103" fmla="*/ 985232 w 1252653"/>
              <a:gd name="connsiteY103" fmla="*/ 256723 h 1251214"/>
              <a:gd name="connsiteX104" fmla="*/ 972929 w 1252653"/>
              <a:gd name="connsiteY104" fmla="*/ 250571 h 1251214"/>
              <a:gd name="connsiteX105" fmla="*/ 972929 w 1252653"/>
              <a:gd name="connsiteY105" fmla="*/ 227197 h 1251214"/>
              <a:gd name="connsiteX106" fmla="*/ 991383 w 1252653"/>
              <a:gd name="connsiteY106" fmla="*/ 207512 h 1251214"/>
              <a:gd name="connsiteX107" fmla="*/ 972929 w 1252653"/>
              <a:gd name="connsiteY107" fmla="*/ 190289 h 1251214"/>
              <a:gd name="connsiteX108" fmla="*/ 972929 w 1252653"/>
              <a:gd name="connsiteY108" fmla="*/ 164454 h 1251214"/>
              <a:gd name="connsiteX109" fmla="*/ 686921 w 1252653"/>
              <a:gd name="connsiteY109" fmla="*/ 34859 h 1251214"/>
              <a:gd name="connsiteX110" fmla="*/ 551217 w 1252653"/>
              <a:gd name="connsiteY110" fmla="*/ 170563 h 1251214"/>
              <a:gd name="connsiteX111" fmla="*/ 551217 w 1252653"/>
              <a:gd name="connsiteY111" fmla="*/ 262692 h 1251214"/>
              <a:gd name="connsiteX112" fmla="*/ 822625 w 1252653"/>
              <a:gd name="connsiteY112" fmla="*/ 262692 h 1251214"/>
              <a:gd name="connsiteX113" fmla="*/ 822625 w 1252653"/>
              <a:gd name="connsiteY113" fmla="*/ 170563 h 1251214"/>
              <a:gd name="connsiteX114" fmla="*/ 686921 w 1252653"/>
              <a:gd name="connsiteY114" fmla="*/ 34859 h 1251214"/>
              <a:gd name="connsiteX115" fmla="*/ 686921 w 1252653"/>
              <a:gd name="connsiteY115" fmla="*/ 0 h 1251214"/>
              <a:gd name="connsiteX116" fmla="*/ 858729 w 1252653"/>
              <a:gd name="connsiteY116" fmla="*/ 170563 h 1251214"/>
              <a:gd name="connsiteX117" fmla="*/ 858729 w 1252653"/>
              <a:gd name="connsiteY117" fmla="*/ 262692 h 1251214"/>
              <a:gd name="connsiteX118" fmla="*/ 920979 w 1252653"/>
              <a:gd name="connsiteY118" fmla="*/ 262692 h 1251214"/>
              <a:gd name="connsiteX119" fmla="*/ 991943 w 1252653"/>
              <a:gd name="connsiteY119" fmla="*/ 329922 h 1251214"/>
              <a:gd name="connsiteX120" fmla="*/ 1014353 w 1252653"/>
              <a:gd name="connsiteY120" fmla="*/ 722093 h 1251214"/>
              <a:gd name="connsiteX121" fmla="*/ 1019333 w 1252653"/>
              <a:gd name="connsiteY121" fmla="*/ 714623 h 1251214"/>
              <a:gd name="connsiteX122" fmla="*/ 1193631 w 1252653"/>
              <a:gd name="connsiteY122" fmla="*/ 661089 h 1251214"/>
              <a:gd name="connsiteX123" fmla="*/ 1235960 w 1252653"/>
              <a:gd name="connsiteY123" fmla="*/ 839122 h 1251214"/>
              <a:gd name="connsiteX124" fmla="*/ 1233470 w 1252653"/>
              <a:gd name="connsiteY124" fmla="*/ 841612 h 1251214"/>
              <a:gd name="connsiteX125" fmla="*/ 924714 w 1252653"/>
              <a:gd name="connsiteY125" fmla="*/ 1119245 h 1251214"/>
              <a:gd name="connsiteX126" fmla="*/ 400574 w 1252653"/>
              <a:gd name="connsiteY126" fmla="*/ 1119245 h 1251214"/>
              <a:gd name="connsiteX127" fmla="*/ 381899 w 1252653"/>
              <a:gd name="connsiteY127" fmla="*/ 1182740 h 1251214"/>
              <a:gd name="connsiteX128" fmla="*/ 334590 w 1252653"/>
              <a:gd name="connsiteY128" fmla="*/ 1230049 h 1251214"/>
              <a:gd name="connsiteX129" fmla="*/ 284790 w 1252653"/>
              <a:gd name="connsiteY129" fmla="*/ 1251214 h 1251214"/>
              <a:gd name="connsiteX130" fmla="*/ 234991 w 1252653"/>
              <a:gd name="connsiteY130" fmla="*/ 1230049 h 1251214"/>
              <a:gd name="connsiteX131" fmla="*/ 19608 w 1252653"/>
              <a:gd name="connsiteY131" fmla="*/ 1013421 h 1251214"/>
              <a:gd name="connsiteX132" fmla="*/ 19608 w 1252653"/>
              <a:gd name="connsiteY132" fmla="*/ 913822 h 1251214"/>
              <a:gd name="connsiteX133" fmla="*/ 65672 w 1252653"/>
              <a:gd name="connsiteY133" fmla="*/ 867757 h 1251214"/>
              <a:gd name="connsiteX134" fmla="*/ 165271 w 1252653"/>
              <a:gd name="connsiteY134" fmla="*/ 867757 h 1251214"/>
              <a:gd name="connsiteX135" fmla="*/ 167761 w 1252653"/>
              <a:gd name="connsiteY135" fmla="*/ 870247 h 1251214"/>
              <a:gd name="connsiteX136" fmla="*/ 333345 w 1252653"/>
              <a:gd name="connsiteY136" fmla="*/ 743258 h 1251214"/>
              <a:gd name="connsiteX137" fmla="*/ 358244 w 1252653"/>
              <a:gd name="connsiteY137" fmla="*/ 743258 h 1251214"/>
              <a:gd name="connsiteX138" fmla="*/ 381899 w 1252653"/>
              <a:gd name="connsiteY138" fmla="*/ 329922 h 1251214"/>
              <a:gd name="connsiteX139" fmla="*/ 452863 w 1252653"/>
              <a:gd name="connsiteY139" fmla="*/ 262692 h 1251214"/>
              <a:gd name="connsiteX140" fmla="*/ 516358 w 1252653"/>
              <a:gd name="connsiteY140" fmla="*/ 262692 h 1251214"/>
              <a:gd name="connsiteX141" fmla="*/ 516358 w 1252653"/>
              <a:gd name="connsiteY141" fmla="*/ 170563 h 1251214"/>
              <a:gd name="connsiteX142" fmla="*/ 686921 w 1252653"/>
              <a:gd name="connsiteY142" fmla="*/ 0 h 1251214"/>
              <a:gd name="connsiteX143" fmla="*/ 406575 w 1252653"/>
              <a:gd name="connsiteY143" fmla="*/ 0 h 1251214"/>
              <a:gd name="connsiteX144" fmla="*/ 423846 w 1252653"/>
              <a:gd name="connsiteY144" fmla="*/ 17269 h 1251214"/>
              <a:gd name="connsiteX145" fmla="*/ 423846 w 1252653"/>
              <a:gd name="connsiteY145" fmla="*/ 43173 h 1251214"/>
              <a:gd name="connsiteX146" fmla="*/ 449752 w 1252653"/>
              <a:gd name="connsiteY146" fmla="*/ 43173 h 1251214"/>
              <a:gd name="connsiteX147" fmla="*/ 467023 w 1252653"/>
              <a:gd name="connsiteY147" fmla="*/ 60442 h 1251214"/>
              <a:gd name="connsiteX148" fmla="*/ 449752 w 1252653"/>
              <a:gd name="connsiteY148" fmla="*/ 77711 h 1251214"/>
              <a:gd name="connsiteX149" fmla="*/ 423846 w 1252653"/>
              <a:gd name="connsiteY149" fmla="*/ 77711 h 1251214"/>
              <a:gd name="connsiteX150" fmla="*/ 423846 w 1252653"/>
              <a:gd name="connsiteY150" fmla="*/ 103615 h 1251214"/>
              <a:gd name="connsiteX151" fmla="*/ 406575 w 1252653"/>
              <a:gd name="connsiteY151" fmla="*/ 120884 h 1251214"/>
              <a:gd name="connsiteX152" fmla="*/ 389304 w 1252653"/>
              <a:gd name="connsiteY152" fmla="*/ 103615 h 1251214"/>
              <a:gd name="connsiteX153" fmla="*/ 389304 w 1252653"/>
              <a:gd name="connsiteY153" fmla="*/ 77711 h 1251214"/>
              <a:gd name="connsiteX154" fmla="*/ 362164 w 1252653"/>
              <a:gd name="connsiteY154" fmla="*/ 77711 h 1251214"/>
              <a:gd name="connsiteX155" fmla="*/ 344893 w 1252653"/>
              <a:gd name="connsiteY155" fmla="*/ 60442 h 1251214"/>
              <a:gd name="connsiteX156" fmla="*/ 362164 w 1252653"/>
              <a:gd name="connsiteY156" fmla="*/ 43173 h 1251214"/>
              <a:gd name="connsiteX157" fmla="*/ 389304 w 1252653"/>
              <a:gd name="connsiteY157" fmla="*/ 43173 h 1251214"/>
              <a:gd name="connsiteX158" fmla="*/ 389304 w 1252653"/>
              <a:gd name="connsiteY158" fmla="*/ 17269 h 1251214"/>
              <a:gd name="connsiteX159" fmla="*/ 406575 w 1252653"/>
              <a:gd name="connsiteY159" fmla="*/ 0 h 1251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</a:cxnLst>
            <a:rect l="l" t="t" r="r" b="b"/>
            <a:pathLst>
              <a:path w="1252653" h="1251214">
                <a:moveTo>
                  <a:pt x="184955" y="982969"/>
                </a:moveTo>
                <a:cubicBezTo>
                  <a:pt x="190313" y="982969"/>
                  <a:pt x="195518" y="985113"/>
                  <a:pt x="199192" y="989401"/>
                </a:cubicBezTo>
                <a:cubicBezTo>
                  <a:pt x="207766" y="996751"/>
                  <a:pt x="207766" y="1010227"/>
                  <a:pt x="199192" y="1018803"/>
                </a:cubicBezTo>
                <a:lnTo>
                  <a:pt x="169799" y="1048205"/>
                </a:lnTo>
                <a:cubicBezTo>
                  <a:pt x="161225" y="1056781"/>
                  <a:pt x="147753" y="1056781"/>
                  <a:pt x="139180" y="1048205"/>
                </a:cubicBezTo>
                <a:cubicBezTo>
                  <a:pt x="133056" y="1040855"/>
                  <a:pt x="133056" y="1027379"/>
                  <a:pt x="139180" y="1018803"/>
                </a:cubicBezTo>
                <a:lnTo>
                  <a:pt x="169799" y="989401"/>
                </a:lnTo>
                <a:cubicBezTo>
                  <a:pt x="174085" y="985113"/>
                  <a:pt x="179597" y="982969"/>
                  <a:pt x="184955" y="982969"/>
                </a:cubicBezTo>
                <a:close/>
                <a:moveTo>
                  <a:pt x="123886" y="921900"/>
                </a:moveTo>
                <a:cubicBezTo>
                  <a:pt x="129244" y="921900"/>
                  <a:pt x="134449" y="924044"/>
                  <a:pt x="138123" y="928332"/>
                </a:cubicBezTo>
                <a:cubicBezTo>
                  <a:pt x="146697" y="935682"/>
                  <a:pt x="146697" y="949158"/>
                  <a:pt x="138123" y="957734"/>
                </a:cubicBezTo>
                <a:lnTo>
                  <a:pt x="108729" y="988361"/>
                </a:lnTo>
                <a:cubicBezTo>
                  <a:pt x="100156" y="995712"/>
                  <a:pt x="86684" y="995712"/>
                  <a:pt x="78111" y="988361"/>
                </a:cubicBezTo>
                <a:cubicBezTo>
                  <a:pt x="71987" y="979786"/>
                  <a:pt x="71987" y="966310"/>
                  <a:pt x="78111" y="957734"/>
                </a:cubicBezTo>
                <a:lnTo>
                  <a:pt x="108729" y="928332"/>
                </a:lnTo>
                <a:cubicBezTo>
                  <a:pt x="113016" y="924044"/>
                  <a:pt x="118527" y="921900"/>
                  <a:pt x="123886" y="921900"/>
                </a:cubicBezTo>
                <a:close/>
                <a:moveTo>
                  <a:pt x="115939" y="882385"/>
                </a:moveTo>
                <a:cubicBezTo>
                  <a:pt x="106757" y="882385"/>
                  <a:pt x="97419" y="885809"/>
                  <a:pt x="90572" y="892657"/>
                </a:cubicBezTo>
                <a:lnTo>
                  <a:pt x="43262" y="938722"/>
                </a:lnTo>
                <a:cubicBezTo>
                  <a:pt x="29568" y="952417"/>
                  <a:pt x="29568" y="974826"/>
                  <a:pt x="43262" y="988521"/>
                </a:cubicBezTo>
                <a:lnTo>
                  <a:pt x="259890" y="1205149"/>
                </a:lnTo>
                <a:cubicBezTo>
                  <a:pt x="273585" y="1218844"/>
                  <a:pt x="295995" y="1218844"/>
                  <a:pt x="309690" y="1205149"/>
                </a:cubicBezTo>
                <a:lnTo>
                  <a:pt x="356999" y="1159085"/>
                </a:lnTo>
                <a:cubicBezTo>
                  <a:pt x="363224" y="1151615"/>
                  <a:pt x="366959" y="1142900"/>
                  <a:pt x="366959" y="1132940"/>
                </a:cubicBezTo>
                <a:cubicBezTo>
                  <a:pt x="366959" y="1124225"/>
                  <a:pt x="363224" y="1115510"/>
                  <a:pt x="356999" y="1108040"/>
                </a:cubicBezTo>
                <a:lnTo>
                  <a:pt x="140372" y="892657"/>
                </a:lnTo>
                <a:cubicBezTo>
                  <a:pt x="134147" y="885809"/>
                  <a:pt x="125120" y="882385"/>
                  <a:pt x="115939" y="882385"/>
                </a:cubicBezTo>
                <a:close/>
                <a:moveTo>
                  <a:pt x="1133580" y="678188"/>
                </a:moveTo>
                <a:cubicBezTo>
                  <a:pt x="1095588" y="678130"/>
                  <a:pt x="1064775" y="711511"/>
                  <a:pt x="1047967" y="735788"/>
                </a:cubicBezTo>
                <a:cubicBezTo>
                  <a:pt x="1036762" y="748238"/>
                  <a:pt x="953348" y="854062"/>
                  <a:pt x="904794" y="886432"/>
                </a:cubicBezTo>
                <a:cubicBezTo>
                  <a:pt x="906039" y="890167"/>
                  <a:pt x="906039" y="895147"/>
                  <a:pt x="906039" y="898882"/>
                </a:cubicBezTo>
                <a:cubicBezTo>
                  <a:pt x="906039" y="963622"/>
                  <a:pt x="868689" y="1014666"/>
                  <a:pt x="821380" y="1014666"/>
                </a:cubicBezTo>
                <a:lnTo>
                  <a:pt x="520093" y="1014666"/>
                </a:lnTo>
                <a:cubicBezTo>
                  <a:pt x="510133" y="1014666"/>
                  <a:pt x="501418" y="1005951"/>
                  <a:pt x="501418" y="997236"/>
                </a:cubicBezTo>
                <a:cubicBezTo>
                  <a:pt x="501418" y="987276"/>
                  <a:pt x="510133" y="979806"/>
                  <a:pt x="520093" y="979806"/>
                </a:cubicBezTo>
                <a:lnTo>
                  <a:pt x="821380" y="979806"/>
                </a:lnTo>
                <a:cubicBezTo>
                  <a:pt x="847524" y="979806"/>
                  <a:pt x="871179" y="942457"/>
                  <a:pt x="871179" y="898882"/>
                </a:cubicBezTo>
                <a:cubicBezTo>
                  <a:pt x="871179" y="854062"/>
                  <a:pt x="847524" y="817958"/>
                  <a:pt x="821380" y="817958"/>
                </a:cubicBezTo>
                <a:lnTo>
                  <a:pt x="533788" y="817958"/>
                </a:lnTo>
                <a:cubicBezTo>
                  <a:pt x="527563" y="817958"/>
                  <a:pt x="522583" y="815468"/>
                  <a:pt x="520093" y="810488"/>
                </a:cubicBezTo>
                <a:cubicBezTo>
                  <a:pt x="520093" y="809243"/>
                  <a:pt x="518848" y="809243"/>
                  <a:pt x="517603" y="809243"/>
                </a:cubicBezTo>
                <a:cubicBezTo>
                  <a:pt x="493948" y="788078"/>
                  <a:pt x="464068" y="778118"/>
                  <a:pt x="425474" y="778118"/>
                </a:cubicBezTo>
                <a:lnTo>
                  <a:pt x="333345" y="778118"/>
                </a:lnTo>
                <a:cubicBezTo>
                  <a:pt x="238726" y="778118"/>
                  <a:pt x="207601" y="842857"/>
                  <a:pt x="196396" y="898882"/>
                </a:cubicBezTo>
                <a:lnTo>
                  <a:pt x="381899" y="1084386"/>
                </a:lnTo>
                <a:lnTo>
                  <a:pt x="924714" y="1084386"/>
                </a:lnTo>
                <a:cubicBezTo>
                  <a:pt x="988208" y="1084386"/>
                  <a:pt x="1130136" y="923782"/>
                  <a:pt x="1204836" y="821693"/>
                </a:cubicBezTo>
                <a:cubicBezTo>
                  <a:pt x="1229735" y="775628"/>
                  <a:pt x="1216041" y="718358"/>
                  <a:pt x="1173711" y="690969"/>
                </a:cubicBezTo>
                <a:cubicBezTo>
                  <a:pt x="1159705" y="681942"/>
                  <a:pt x="1146244" y="678207"/>
                  <a:pt x="1133580" y="678188"/>
                </a:cubicBezTo>
                <a:close/>
                <a:moveTo>
                  <a:pt x="190988" y="508461"/>
                </a:moveTo>
                <a:cubicBezTo>
                  <a:pt x="200890" y="508461"/>
                  <a:pt x="208317" y="515887"/>
                  <a:pt x="208317" y="525788"/>
                </a:cubicBezTo>
                <a:lnTo>
                  <a:pt x="208317" y="581485"/>
                </a:lnTo>
                <a:lnTo>
                  <a:pt x="265254" y="581485"/>
                </a:lnTo>
                <a:cubicBezTo>
                  <a:pt x="275156" y="581485"/>
                  <a:pt x="282582" y="588911"/>
                  <a:pt x="282582" y="598812"/>
                </a:cubicBezTo>
                <a:cubicBezTo>
                  <a:pt x="282582" y="608714"/>
                  <a:pt x="275156" y="616140"/>
                  <a:pt x="265254" y="616140"/>
                </a:cubicBezTo>
                <a:lnTo>
                  <a:pt x="208317" y="616140"/>
                </a:lnTo>
                <a:lnTo>
                  <a:pt x="208317" y="671836"/>
                </a:lnTo>
                <a:cubicBezTo>
                  <a:pt x="208317" y="681738"/>
                  <a:pt x="200890" y="689164"/>
                  <a:pt x="190988" y="689164"/>
                </a:cubicBezTo>
                <a:cubicBezTo>
                  <a:pt x="181086" y="689164"/>
                  <a:pt x="173660" y="681738"/>
                  <a:pt x="173660" y="671836"/>
                </a:cubicBezTo>
                <a:lnTo>
                  <a:pt x="173660" y="616140"/>
                </a:lnTo>
                <a:lnTo>
                  <a:pt x="117960" y="616140"/>
                </a:lnTo>
                <a:cubicBezTo>
                  <a:pt x="108058" y="616140"/>
                  <a:pt x="100632" y="608714"/>
                  <a:pt x="100632" y="598812"/>
                </a:cubicBezTo>
                <a:cubicBezTo>
                  <a:pt x="100632" y="588911"/>
                  <a:pt x="108058" y="581485"/>
                  <a:pt x="117960" y="581485"/>
                </a:cubicBezTo>
                <a:lnTo>
                  <a:pt x="173660" y="581485"/>
                </a:lnTo>
                <a:lnTo>
                  <a:pt x="173660" y="525788"/>
                </a:lnTo>
                <a:cubicBezTo>
                  <a:pt x="173660" y="515887"/>
                  <a:pt x="181086" y="508461"/>
                  <a:pt x="190988" y="508461"/>
                </a:cubicBezTo>
                <a:close/>
                <a:moveTo>
                  <a:pt x="452863" y="298797"/>
                </a:moveTo>
                <a:cubicBezTo>
                  <a:pt x="434189" y="298797"/>
                  <a:pt x="416759" y="313737"/>
                  <a:pt x="416759" y="332412"/>
                </a:cubicBezTo>
                <a:lnTo>
                  <a:pt x="394349" y="743258"/>
                </a:lnTo>
                <a:lnTo>
                  <a:pt x="425474" y="743258"/>
                </a:lnTo>
                <a:cubicBezTo>
                  <a:pt x="472783" y="743258"/>
                  <a:pt x="511378" y="756953"/>
                  <a:pt x="541258" y="783098"/>
                </a:cubicBezTo>
                <a:lnTo>
                  <a:pt x="821380" y="783098"/>
                </a:lnTo>
                <a:cubicBezTo>
                  <a:pt x="854994" y="783098"/>
                  <a:pt x="884874" y="809243"/>
                  <a:pt x="897324" y="849082"/>
                </a:cubicBezTo>
                <a:cubicBezTo>
                  <a:pt x="922224" y="829162"/>
                  <a:pt x="954593" y="793058"/>
                  <a:pt x="981983" y="760688"/>
                </a:cubicBezTo>
                <a:lnTo>
                  <a:pt x="957083" y="332412"/>
                </a:lnTo>
                <a:cubicBezTo>
                  <a:pt x="957083" y="313737"/>
                  <a:pt x="940898" y="298797"/>
                  <a:pt x="920979" y="298797"/>
                </a:cubicBezTo>
                <a:lnTo>
                  <a:pt x="858729" y="298797"/>
                </a:lnTo>
                <a:lnTo>
                  <a:pt x="858729" y="347352"/>
                </a:lnTo>
                <a:cubicBezTo>
                  <a:pt x="864954" y="352332"/>
                  <a:pt x="868689" y="359802"/>
                  <a:pt x="868689" y="368517"/>
                </a:cubicBezTo>
                <a:cubicBezTo>
                  <a:pt x="868689" y="383456"/>
                  <a:pt x="856239" y="395906"/>
                  <a:pt x="841299" y="395906"/>
                </a:cubicBezTo>
                <a:cubicBezTo>
                  <a:pt x="825115" y="395906"/>
                  <a:pt x="813910" y="383456"/>
                  <a:pt x="813910" y="368517"/>
                </a:cubicBezTo>
                <a:cubicBezTo>
                  <a:pt x="813910" y="359802"/>
                  <a:pt x="817645" y="352332"/>
                  <a:pt x="822625" y="347352"/>
                </a:cubicBezTo>
                <a:lnTo>
                  <a:pt x="822625" y="298797"/>
                </a:lnTo>
                <a:lnTo>
                  <a:pt x="551217" y="298797"/>
                </a:lnTo>
                <a:lnTo>
                  <a:pt x="551217" y="347352"/>
                </a:lnTo>
                <a:cubicBezTo>
                  <a:pt x="557442" y="352332"/>
                  <a:pt x="561177" y="359802"/>
                  <a:pt x="561177" y="368517"/>
                </a:cubicBezTo>
                <a:cubicBezTo>
                  <a:pt x="561177" y="383456"/>
                  <a:pt x="548727" y="395906"/>
                  <a:pt x="533788" y="395906"/>
                </a:cubicBezTo>
                <a:cubicBezTo>
                  <a:pt x="518848" y="395906"/>
                  <a:pt x="506398" y="383456"/>
                  <a:pt x="506398" y="368517"/>
                </a:cubicBezTo>
                <a:cubicBezTo>
                  <a:pt x="506398" y="359802"/>
                  <a:pt x="510133" y="352332"/>
                  <a:pt x="516358" y="347352"/>
                </a:cubicBezTo>
                <a:lnTo>
                  <a:pt x="516358" y="298797"/>
                </a:lnTo>
                <a:close/>
                <a:moveTo>
                  <a:pt x="972929" y="164454"/>
                </a:moveTo>
                <a:cubicBezTo>
                  <a:pt x="980311" y="159532"/>
                  <a:pt x="991383" y="159532"/>
                  <a:pt x="997534" y="164454"/>
                </a:cubicBezTo>
                <a:lnTo>
                  <a:pt x="1015988" y="184138"/>
                </a:lnTo>
                <a:lnTo>
                  <a:pt x="1034442" y="164454"/>
                </a:lnTo>
                <a:cubicBezTo>
                  <a:pt x="1041824" y="159532"/>
                  <a:pt x="1051666" y="159532"/>
                  <a:pt x="1059047" y="164454"/>
                </a:cubicBezTo>
                <a:cubicBezTo>
                  <a:pt x="1065198" y="171835"/>
                  <a:pt x="1065198" y="182907"/>
                  <a:pt x="1059047" y="190289"/>
                </a:cubicBezTo>
                <a:lnTo>
                  <a:pt x="1040593" y="207512"/>
                </a:lnTo>
                <a:lnTo>
                  <a:pt x="1059047" y="227197"/>
                </a:lnTo>
                <a:cubicBezTo>
                  <a:pt x="1065198" y="233348"/>
                  <a:pt x="1065198" y="244420"/>
                  <a:pt x="1059047" y="250571"/>
                </a:cubicBezTo>
                <a:cubicBezTo>
                  <a:pt x="1055356" y="254262"/>
                  <a:pt x="1051666" y="256723"/>
                  <a:pt x="1046745" y="256723"/>
                </a:cubicBezTo>
                <a:cubicBezTo>
                  <a:pt x="1043054" y="256723"/>
                  <a:pt x="1038133" y="254262"/>
                  <a:pt x="1034442" y="250571"/>
                </a:cubicBezTo>
                <a:lnTo>
                  <a:pt x="1015988" y="233348"/>
                </a:lnTo>
                <a:lnTo>
                  <a:pt x="997534" y="250571"/>
                </a:lnTo>
                <a:cubicBezTo>
                  <a:pt x="993844" y="254262"/>
                  <a:pt x="990153" y="256723"/>
                  <a:pt x="985232" y="256723"/>
                </a:cubicBezTo>
                <a:cubicBezTo>
                  <a:pt x="981541" y="256723"/>
                  <a:pt x="976620" y="254262"/>
                  <a:pt x="972929" y="250571"/>
                </a:cubicBezTo>
                <a:cubicBezTo>
                  <a:pt x="966778" y="244420"/>
                  <a:pt x="966778" y="233348"/>
                  <a:pt x="972929" y="227197"/>
                </a:cubicBezTo>
                <a:lnTo>
                  <a:pt x="991383" y="207512"/>
                </a:lnTo>
                <a:lnTo>
                  <a:pt x="972929" y="190289"/>
                </a:lnTo>
                <a:cubicBezTo>
                  <a:pt x="966778" y="182907"/>
                  <a:pt x="966778" y="171835"/>
                  <a:pt x="972929" y="164454"/>
                </a:cubicBezTo>
                <a:close/>
                <a:moveTo>
                  <a:pt x="686921" y="34859"/>
                </a:moveTo>
                <a:cubicBezTo>
                  <a:pt x="612222" y="34859"/>
                  <a:pt x="551217" y="95864"/>
                  <a:pt x="551217" y="170563"/>
                </a:cubicBezTo>
                <a:lnTo>
                  <a:pt x="551217" y="262692"/>
                </a:lnTo>
                <a:lnTo>
                  <a:pt x="822625" y="262692"/>
                </a:lnTo>
                <a:lnTo>
                  <a:pt x="822625" y="170563"/>
                </a:lnTo>
                <a:cubicBezTo>
                  <a:pt x="822625" y="95864"/>
                  <a:pt x="762865" y="34859"/>
                  <a:pt x="686921" y="34859"/>
                </a:cubicBezTo>
                <a:close/>
                <a:moveTo>
                  <a:pt x="686921" y="0"/>
                </a:moveTo>
                <a:cubicBezTo>
                  <a:pt x="781540" y="0"/>
                  <a:pt x="858729" y="77189"/>
                  <a:pt x="858729" y="170563"/>
                </a:cubicBezTo>
                <a:lnTo>
                  <a:pt x="858729" y="262692"/>
                </a:lnTo>
                <a:lnTo>
                  <a:pt x="920979" y="262692"/>
                </a:lnTo>
                <a:cubicBezTo>
                  <a:pt x="958328" y="262692"/>
                  <a:pt x="989453" y="292572"/>
                  <a:pt x="991943" y="329922"/>
                </a:cubicBezTo>
                <a:lnTo>
                  <a:pt x="1014353" y="722093"/>
                </a:lnTo>
                <a:cubicBezTo>
                  <a:pt x="1015598" y="718358"/>
                  <a:pt x="1018088" y="715868"/>
                  <a:pt x="1019333" y="714623"/>
                </a:cubicBezTo>
                <a:cubicBezTo>
                  <a:pt x="1070377" y="644904"/>
                  <a:pt x="1135116" y="624984"/>
                  <a:pt x="1193631" y="661089"/>
                </a:cubicBezTo>
                <a:cubicBezTo>
                  <a:pt x="1250900" y="699684"/>
                  <a:pt x="1269575" y="776873"/>
                  <a:pt x="1235960" y="839122"/>
                </a:cubicBezTo>
                <a:lnTo>
                  <a:pt x="1233470" y="841612"/>
                </a:lnTo>
                <a:cubicBezTo>
                  <a:pt x="1213551" y="870247"/>
                  <a:pt x="1028047" y="1119245"/>
                  <a:pt x="924714" y="1119245"/>
                </a:cubicBezTo>
                <a:lnTo>
                  <a:pt x="400574" y="1119245"/>
                </a:lnTo>
                <a:cubicBezTo>
                  <a:pt x="405554" y="1141655"/>
                  <a:pt x="399329" y="1166555"/>
                  <a:pt x="381899" y="1182740"/>
                </a:cubicBezTo>
                <a:lnTo>
                  <a:pt x="334590" y="1230049"/>
                </a:lnTo>
                <a:cubicBezTo>
                  <a:pt x="320895" y="1243744"/>
                  <a:pt x="303465" y="1251214"/>
                  <a:pt x="284790" y="1251214"/>
                </a:cubicBezTo>
                <a:cubicBezTo>
                  <a:pt x="266115" y="1251214"/>
                  <a:pt x="249931" y="1243744"/>
                  <a:pt x="234991" y="1230049"/>
                </a:cubicBezTo>
                <a:lnTo>
                  <a:pt x="19608" y="1013421"/>
                </a:lnTo>
                <a:cubicBezTo>
                  <a:pt x="-6537" y="986031"/>
                  <a:pt x="-6537" y="941212"/>
                  <a:pt x="19608" y="913822"/>
                </a:cubicBezTo>
                <a:lnTo>
                  <a:pt x="65672" y="867757"/>
                </a:lnTo>
                <a:cubicBezTo>
                  <a:pt x="93062" y="840367"/>
                  <a:pt x="137882" y="840367"/>
                  <a:pt x="165271" y="867757"/>
                </a:cubicBezTo>
                <a:lnTo>
                  <a:pt x="167761" y="870247"/>
                </a:lnTo>
                <a:cubicBezTo>
                  <a:pt x="182701" y="817958"/>
                  <a:pt x="223786" y="743258"/>
                  <a:pt x="333345" y="743258"/>
                </a:cubicBezTo>
                <a:lnTo>
                  <a:pt x="358244" y="743258"/>
                </a:lnTo>
                <a:lnTo>
                  <a:pt x="381899" y="329922"/>
                </a:lnTo>
                <a:cubicBezTo>
                  <a:pt x="384389" y="292572"/>
                  <a:pt x="415514" y="262692"/>
                  <a:pt x="452863" y="262692"/>
                </a:cubicBezTo>
                <a:lnTo>
                  <a:pt x="516358" y="262692"/>
                </a:lnTo>
                <a:lnTo>
                  <a:pt x="516358" y="170563"/>
                </a:lnTo>
                <a:cubicBezTo>
                  <a:pt x="516358" y="77189"/>
                  <a:pt x="592302" y="0"/>
                  <a:pt x="686921" y="0"/>
                </a:cubicBezTo>
                <a:close/>
                <a:moveTo>
                  <a:pt x="406575" y="0"/>
                </a:moveTo>
                <a:cubicBezTo>
                  <a:pt x="416444" y="0"/>
                  <a:pt x="423846" y="7401"/>
                  <a:pt x="423846" y="17269"/>
                </a:cubicBezTo>
                <a:lnTo>
                  <a:pt x="423846" y="43173"/>
                </a:lnTo>
                <a:lnTo>
                  <a:pt x="449752" y="43173"/>
                </a:lnTo>
                <a:cubicBezTo>
                  <a:pt x="459621" y="43173"/>
                  <a:pt x="467023" y="50574"/>
                  <a:pt x="467023" y="60442"/>
                </a:cubicBezTo>
                <a:cubicBezTo>
                  <a:pt x="467023" y="70310"/>
                  <a:pt x="459621" y="77711"/>
                  <a:pt x="449752" y="77711"/>
                </a:cubicBezTo>
                <a:lnTo>
                  <a:pt x="423846" y="77711"/>
                </a:lnTo>
                <a:lnTo>
                  <a:pt x="423846" y="103615"/>
                </a:lnTo>
                <a:cubicBezTo>
                  <a:pt x="423846" y="113483"/>
                  <a:pt x="416444" y="120884"/>
                  <a:pt x="406575" y="120884"/>
                </a:cubicBezTo>
                <a:cubicBezTo>
                  <a:pt x="396706" y="120884"/>
                  <a:pt x="389304" y="113483"/>
                  <a:pt x="389304" y="103615"/>
                </a:cubicBezTo>
                <a:lnTo>
                  <a:pt x="389304" y="77711"/>
                </a:lnTo>
                <a:lnTo>
                  <a:pt x="362164" y="77711"/>
                </a:lnTo>
                <a:cubicBezTo>
                  <a:pt x="353529" y="77711"/>
                  <a:pt x="344893" y="70310"/>
                  <a:pt x="344893" y="60442"/>
                </a:cubicBezTo>
                <a:cubicBezTo>
                  <a:pt x="344893" y="50574"/>
                  <a:pt x="353529" y="43173"/>
                  <a:pt x="362164" y="43173"/>
                </a:cubicBezTo>
                <a:lnTo>
                  <a:pt x="389304" y="43173"/>
                </a:lnTo>
                <a:lnTo>
                  <a:pt x="389304" y="17269"/>
                </a:lnTo>
                <a:cubicBezTo>
                  <a:pt x="389304" y="7401"/>
                  <a:pt x="396706" y="0"/>
                  <a:pt x="406575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358" name="Freeform: Shape 357">
            <a:extLst>
              <a:ext uri="{FF2B5EF4-FFF2-40B4-BE49-F238E27FC236}">
                <a16:creationId xmlns:a16="http://schemas.microsoft.com/office/drawing/2014/main" id="{D4526DF6-6442-4050-AC1D-0A26743A4C9A}"/>
              </a:ext>
            </a:extLst>
          </p:cNvPr>
          <p:cNvSpPr/>
          <p:nvPr/>
        </p:nvSpPr>
        <p:spPr>
          <a:xfrm>
            <a:off x="2435832" y="4580344"/>
            <a:ext cx="1199344" cy="1194683"/>
          </a:xfrm>
          <a:custGeom>
            <a:avLst/>
            <a:gdLst>
              <a:gd name="connsiteX0" fmla="*/ 556442 w 1199344"/>
              <a:gd name="connsiteY0" fmla="*/ 1032673 h 1194683"/>
              <a:gd name="connsiteX1" fmla="*/ 573266 w 1199344"/>
              <a:gd name="connsiteY1" fmla="*/ 1049922 h 1194683"/>
              <a:gd name="connsiteX2" fmla="*/ 573266 w 1199344"/>
              <a:gd name="connsiteY2" fmla="*/ 1123846 h 1194683"/>
              <a:gd name="connsiteX3" fmla="*/ 556442 w 1199344"/>
              <a:gd name="connsiteY3" fmla="*/ 1141095 h 1194683"/>
              <a:gd name="connsiteX4" fmla="*/ 539618 w 1199344"/>
              <a:gd name="connsiteY4" fmla="*/ 1123846 h 1194683"/>
              <a:gd name="connsiteX5" fmla="*/ 539618 w 1199344"/>
              <a:gd name="connsiteY5" fmla="*/ 1049922 h 1194683"/>
              <a:gd name="connsiteX6" fmla="*/ 556442 w 1199344"/>
              <a:gd name="connsiteY6" fmla="*/ 1032673 h 1194683"/>
              <a:gd name="connsiteX7" fmla="*/ 1033297 w 1199344"/>
              <a:gd name="connsiteY7" fmla="*/ 709160 h 1194683"/>
              <a:gd name="connsiteX8" fmla="*/ 1004663 w 1199344"/>
              <a:gd name="connsiteY8" fmla="*/ 727834 h 1194683"/>
              <a:gd name="connsiteX9" fmla="*/ 1003418 w 1199344"/>
              <a:gd name="connsiteY9" fmla="*/ 729078 h 1194683"/>
              <a:gd name="connsiteX10" fmla="*/ 1003418 w 1199344"/>
              <a:gd name="connsiteY10" fmla="*/ 731568 h 1194683"/>
              <a:gd name="connsiteX11" fmla="*/ 1002173 w 1199344"/>
              <a:gd name="connsiteY11" fmla="*/ 739038 h 1194683"/>
              <a:gd name="connsiteX12" fmla="*/ 1002173 w 1199344"/>
              <a:gd name="connsiteY12" fmla="*/ 741528 h 1194683"/>
              <a:gd name="connsiteX13" fmla="*/ 1002173 w 1199344"/>
              <a:gd name="connsiteY13" fmla="*/ 742773 h 1194683"/>
              <a:gd name="connsiteX14" fmla="*/ 1027072 w 1199344"/>
              <a:gd name="connsiteY14" fmla="*/ 772651 h 1194683"/>
              <a:gd name="connsiteX15" fmla="*/ 1125422 w 1199344"/>
              <a:gd name="connsiteY15" fmla="*/ 792570 h 1194683"/>
              <a:gd name="connsiteX16" fmla="*/ 1116707 w 1199344"/>
              <a:gd name="connsiteY16" fmla="*/ 780121 h 1194683"/>
              <a:gd name="connsiteX17" fmla="*/ 1125422 w 1199344"/>
              <a:gd name="connsiteY17" fmla="*/ 737793 h 1194683"/>
              <a:gd name="connsiteX18" fmla="*/ 1136626 w 1199344"/>
              <a:gd name="connsiteY18" fmla="*/ 730323 h 1194683"/>
              <a:gd name="connsiteX19" fmla="*/ 1039521 w 1199344"/>
              <a:gd name="connsiteY19" fmla="*/ 710405 h 1194683"/>
              <a:gd name="connsiteX20" fmla="*/ 1033297 w 1199344"/>
              <a:gd name="connsiteY20" fmla="*/ 709160 h 1194683"/>
              <a:gd name="connsiteX21" fmla="*/ 674755 w 1199344"/>
              <a:gd name="connsiteY21" fmla="*/ 546074 h 1194683"/>
              <a:gd name="connsiteX22" fmla="*/ 600059 w 1199344"/>
              <a:gd name="connsiteY22" fmla="*/ 619525 h 1194683"/>
              <a:gd name="connsiteX23" fmla="*/ 603794 w 1199344"/>
              <a:gd name="connsiteY23" fmla="*/ 630729 h 1194683"/>
              <a:gd name="connsiteX24" fmla="*/ 704634 w 1199344"/>
              <a:gd name="connsiteY24" fmla="*/ 653138 h 1194683"/>
              <a:gd name="connsiteX25" fmla="*/ 705879 w 1199344"/>
              <a:gd name="connsiteY25" fmla="*/ 639443 h 1194683"/>
              <a:gd name="connsiteX26" fmla="*/ 674755 w 1199344"/>
              <a:gd name="connsiteY26" fmla="*/ 546074 h 1194683"/>
              <a:gd name="connsiteX27" fmla="*/ 556486 w 1199344"/>
              <a:gd name="connsiteY27" fmla="*/ 488807 h 1194683"/>
              <a:gd name="connsiteX28" fmla="*/ 404604 w 1199344"/>
              <a:gd name="connsiteY28" fmla="*/ 639443 h 1194683"/>
              <a:gd name="connsiteX29" fmla="*/ 556486 w 1199344"/>
              <a:gd name="connsiteY29" fmla="*/ 790080 h 1194683"/>
              <a:gd name="connsiteX30" fmla="*/ 698409 w 1199344"/>
              <a:gd name="connsiteY30" fmla="*/ 687996 h 1194683"/>
              <a:gd name="connsiteX31" fmla="*/ 596324 w 1199344"/>
              <a:gd name="connsiteY31" fmla="*/ 665587 h 1194683"/>
              <a:gd name="connsiteX32" fmla="*/ 556486 w 1199344"/>
              <a:gd name="connsiteY32" fmla="*/ 687996 h 1194683"/>
              <a:gd name="connsiteX33" fmla="*/ 507934 w 1199344"/>
              <a:gd name="connsiteY33" fmla="*/ 639443 h 1194683"/>
              <a:gd name="connsiteX34" fmla="*/ 556486 w 1199344"/>
              <a:gd name="connsiteY34" fmla="*/ 590891 h 1194683"/>
              <a:gd name="connsiteX35" fmla="*/ 576405 w 1199344"/>
              <a:gd name="connsiteY35" fmla="*/ 594626 h 1194683"/>
              <a:gd name="connsiteX36" fmla="*/ 648612 w 1199344"/>
              <a:gd name="connsiteY36" fmla="*/ 521175 h 1194683"/>
              <a:gd name="connsiteX37" fmla="*/ 624958 w 1199344"/>
              <a:gd name="connsiteY37" fmla="*/ 506236 h 1194683"/>
              <a:gd name="connsiteX38" fmla="*/ 556486 w 1199344"/>
              <a:gd name="connsiteY38" fmla="*/ 488807 h 1194683"/>
              <a:gd name="connsiteX39" fmla="*/ 805474 w 1199344"/>
              <a:gd name="connsiteY39" fmla="*/ 414111 h 1194683"/>
              <a:gd name="connsiteX40" fmla="*/ 699654 w 1199344"/>
              <a:gd name="connsiteY40" fmla="*/ 521175 h 1194683"/>
              <a:gd name="connsiteX41" fmla="*/ 740737 w 1199344"/>
              <a:gd name="connsiteY41" fmla="*/ 639443 h 1194683"/>
              <a:gd name="connsiteX42" fmla="*/ 740737 w 1199344"/>
              <a:gd name="connsiteY42" fmla="*/ 660607 h 1194683"/>
              <a:gd name="connsiteX43" fmla="*/ 888884 w 1199344"/>
              <a:gd name="connsiteY43" fmla="*/ 692975 h 1194683"/>
              <a:gd name="connsiteX44" fmla="*/ 892619 w 1199344"/>
              <a:gd name="connsiteY44" fmla="*/ 639443 h 1194683"/>
              <a:gd name="connsiteX45" fmla="*/ 805474 w 1199344"/>
              <a:gd name="connsiteY45" fmla="*/ 414111 h 1194683"/>
              <a:gd name="connsiteX46" fmla="*/ 556486 w 1199344"/>
              <a:gd name="connsiteY46" fmla="*/ 302067 h 1194683"/>
              <a:gd name="connsiteX47" fmla="*/ 219109 w 1199344"/>
              <a:gd name="connsiteY47" fmla="*/ 639443 h 1194683"/>
              <a:gd name="connsiteX48" fmla="*/ 556486 w 1199344"/>
              <a:gd name="connsiteY48" fmla="*/ 976820 h 1194683"/>
              <a:gd name="connsiteX49" fmla="*/ 881415 w 1199344"/>
              <a:gd name="connsiteY49" fmla="*/ 726589 h 1194683"/>
              <a:gd name="connsiteX50" fmla="*/ 733267 w 1199344"/>
              <a:gd name="connsiteY50" fmla="*/ 695465 h 1194683"/>
              <a:gd name="connsiteX51" fmla="*/ 556486 w 1199344"/>
              <a:gd name="connsiteY51" fmla="*/ 824938 h 1194683"/>
              <a:gd name="connsiteX52" fmla="*/ 369746 w 1199344"/>
              <a:gd name="connsiteY52" fmla="*/ 639443 h 1194683"/>
              <a:gd name="connsiteX53" fmla="*/ 556486 w 1199344"/>
              <a:gd name="connsiteY53" fmla="*/ 453949 h 1194683"/>
              <a:gd name="connsiteX54" fmla="*/ 639897 w 1199344"/>
              <a:gd name="connsiteY54" fmla="*/ 473868 h 1194683"/>
              <a:gd name="connsiteX55" fmla="*/ 674755 w 1199344"/>
              <a:gd name="connsiteY55" fmla="*/ 496276 h 1194683"/>
              <a:gd name="connsiteX56" fmla="*/ 781820 w 1199344"/>
              <a:gd name="connsiteY56" fmla="*/ 389212 h 1194683"/>
              <a:gd name="connsiteX57" fmla="*/ 556486 w 1199344"/>
              <a:gd name="connsiteY57" fmla="*/ 302067 h 1194683"/>
              <a:gd name="connsiteX58" fmla="*/ 936192 w 1199344"/>
              <a:gd name="connsiteY58" fmla="*/ 283393 h 1194683"/>
              <a:gd name="connsiteX59" fmla="*/ 831617 w 1199344"/>
              <a:gd name="connsiteY59" fmla="*/ 389212 h 1194683"/>
              <a:gd name="connsiteX60" fmla="*/ 927477 w 1199344"/>
              <a:gd name="connsiteY60" fmla="*/ 639443 h 1194683"/>
              <a:gd name="connsiteX61" fmla="*/ 923742 w 1199344"/>
              <a:gd name="connsiteY61" fmla="*/ 699200 h 1194683"/>
              <a:gd name="connsiteX62" fmla="*/ 974785 w 1199344"/>
              <a:gd name="connsiteY62" fmla="*/ 711649 h 1194683"/>
              <a:gd name="connsiteX63" fmla="*/ 1046991 w 1199344"/>
              <a:gd name="connsiteY63" fmla="*/ 676791 h 1194683"/>
              <a:gd name="connsiteX64" fmla="*/ 1075625 w 1199344"/>
              <a:gd name="connsiteY64" fmla="*/ 681771 h 1194683"/>
              <a:gd name="connsiteX65" fmla="*/ 1076869 w 1199344"/>
              <a:gd name="connsiteY65" fmla="*/ 639443 h 1194683"/>
              <a:gd name="connsiteX66" fmla="*/ 936192 w 1199344"/>
              <a:gd name="connsiteY66" fmla="*/ 283393 h 1194683"/>
              <a:gd name="connsiteX67" fmla="*/ 556442 w 1199344"/>
              <a:gd name="connsiteY67" fmla="*/ 136634 h 1194683"/>
              <a:gd name="connsiteX68" fmla="*/ 573266 w 1199344"/>
              <a:gd name="connsiteY68" fmla="*/ 155115 h 1194683"/>
              <a:gd name="connsiteX69" fmla="*/ 573266 w 1199344"/>
              <a:gd name="connsiteY69" fmla="*/ 227807 h 1194683"/>
              <a:gd name="connsiteX70" fmla="*/ 556442 w 1199344"/>
              <a:gd name="connsiteY70" fmla="*/ 245056 h 1194683"/>
              <a:gd name="connsiteX71" fmla="*/ 539618 w 1199344"/>
              <a:gd name="connsiteY71" fmla="*/ 227807 h 1194683"/>
              <a:gd name="connsiteX72" fmla="*/ 539618 w 1199344"/>
              <a:gd name="connsiteY72" fmla="*/ 155115 h 1194683"/>
              <a:gd name="connsiteX73" fmla="*/ 556442 w 1199344"/>
              <a:gd name="connsiteY73" fmla="*/ 136634 h 1194683"/>
              <a:gd name="connsiteX74" fmla="*/ 556486 w 1199344"/>
              <a:gd name="connsiteY74" fmla="*/ 117817 h 1194683"/>
              <a:gd name="connsiteX75" fmla="*/ 34858 w 1199344"/>
              <a:gd name="connsiteY75" fmla="*/ 639443 h 1194683"/>
              <a:gd name="connsiteX76" fmla="*/ 556486 w 1199344"/>
              <a:gd name="connsiteY76" fmla="*/ 1159825 h 1194683"/>
              <a:gd name="connsiteX77" fmla="*/ 1048236 w 1199344"/>
              <a:gd name="connsiteY77" fmla="*/ 812489 h 1194683"/>
              <a:gd name="connsiteX78" fmla="*/ 1020847 w 1199344"/>
              <a:gd name="connsiteY78" fmla="*/ 806264 h 1194683"/>
              <a:gd name="connsiteX79" fmla="*/ 967315 w 1199344"/>
              <a:gd name="connsiteY79" fmla="*/ 746508 h 1194683"/>
              <a:gd name="connsiteX80" fmla="*/ 967315 w 1199344"/>
              <a:gd name="connsiteY80" fmla="*/ 745263 h 1194683"/>
              <a:gd name="connsiteX81" fmla="*/ 915028 w 1199344"/>
              <a:gd name="connsiteY81" fmla="*/ 734058 h 1194683"/>
              <a:gd name="connsiteX82" fmla="*/ 556486 w 1199344"/>
              <a:gd name="connsiteY82" fmla="*/ 1011678 h 1194683"/>
              <a:gd name="connsiteX83" fmla="*/ 184250 w 1199344"/>
              <a:gd name="connsiteY83" fmla="*/ 639443 h 1194683"/>
              <a:gd name="connsiteX84" fmla="*/ 556486 w 1199344"/>
              <a:gd name="connsiteY84" fmla="*/ 267209 h 1194683"/>
              <a:gd name="connsiteX85" fmla="*/ 805474 w 1199344"/>
              <a:gd name="connsiteY85" fmla="*/ 364314 h 1194683"/>
              <a:gd name="connsiteX86" fmla="*/ 911293 w 1199344"/>
              <a:gd name="connsiteY86" fmla="*/ 258494 h 1194683"/>
              <a:gd name="connsiteX87" fmla="*/ 556486 w 1199344"/>
              <a:gd name="connsiteY87" fmla="*/ 117817 h 1194683"/>
              <a:gd name="connsiteX88" fmla="*/ 1104258 w 1199344"/>
              <a:gd name="connsiteY88" fmla="*/ 50591 h 1194683"/>
              <a:gd name="connsiteX89" fmla="*/ 1034542 w 1199344"/>
              <a:gd name="connsiteY89" fmla="*/ 120307 h 1194683"/>
              <a:gd name="connsiteX90" fmla="*/ 1029562 w 1199344"/>
              <a:gd name="connsiteY90" fmla="*/ 158900 h 1194683"/>
              <a:gd name="connsiteX91" fmla="*/ 1030807 w 1199344"/>
              <a:gd name="connsiteY91" fmla="*/ 161390 h 1194683"/>
              <a:gd name="connsiteX92" fmla="*/ 1030807 w 1199344"/>
              <a:gd name="connsiteY92" fmla="*/ 162635 h 1194683"/>
              <a:gd name="connsiteX93" fmla="*/ 1037032 w 1199344"/>
              <a:gd name="connsiteY93" fmla="*/ 167614 h 1194683"/>
              <a:gd name="connsiteX94" fmla="*/ 1038276 w 1199344"/>
              <a:gd name="connsiteY94" fmla="*/ 168859 h 1194683"/>
              <a:gd name="connsiteX95" fmla="*/ 1040766 w 1199344"/>
              <a:gd name="connsiteY95" fmla="*/ 170104 h 1194683"/>
              <a:gd name="connsiteX96" fmla="*/ 1078114 w 1199344"/>
              <a:gd name="connsiteY96" fmla="*/ 165125 h 1194683"/>
              <a:gd name="connsiteX97" fmla="*/ 1147831 w 1199344"/>
              <a:gd name="connsiteY97" fmla="*/ 94164 h 1194683"/>
              <a:gd name="connsiteX98" fmla="*/ 1134137 w 1199344"/>
              <a:gd name="connsiteY98" fmla="*/ 94164 h 1194683"/>
              <a:gd name="connsiteX99" fmla="*/ 1104258 w 1199344"/>
              <a:gd name="connsiteY99" fmla="*/ 65530 h 1194683"/>
              <a:gd name="connsiteX100" fmla="*/ 1110638 w 1199344"/>
              <a:gd name="connsiteY100" fmla="*/ 327 h 1194683"/>
              <a:gd name="connsiteX101" fmla="*/ 1124177 w 1199344"/>
              <a:gd name="connsiteY101" fmla="*/ 2039 h 1194683"/>
              <a:gd name="connsiteX102" fmla="*/ 1139116 w 1199344"/>
              <a:gd name="connsiteY102" fmla="*/ 24447 h 1194683"/>
              <a:gd name="connsiteX103" fmla="*/ 1139116 w 1199344"/>
              <a:gd name="connsiteY103" fmla="*/ 60550 h 1194683"/>
              <a:gd name="connsiteX104" fmla="*/ 1175219 w 1199344"/>
              <a:gd name="connsiteY104" fmla="*/ 60550 h 1194683"/>
              <a:gd name="connsiteX105" fmla="*/ 1197628 w 1199344"/>
              <a:gd name="connsiteY105" fmla="*/ 74245 h 1194683"/>
              <a:gd name="connsiteX106" fmla="*/ 1191404 w 1199344"/>
              <a:gd name="connsiteY106" fmla="*/ 101633 h 1194683"/>
              <a:gd name="connsiteX107" fmla="*/ 1103013 w 1199344"/>
              <a:gd name="connsiteY107" fmla="*/ 190023 h 1194683"/>
              <a:gd name="connsiteX108" fmla="*/ 1055706 w 1199344"/>
              <a:gd name="connsiteY108" fmla="*/ 208697 h 1194683"/>
              <a:gd name="connsiteX109" fmla="*/ 1024582 w 1199344"/>
              <a:gd name="connsiteY109" fmla="*/ 199983 h 1194683"/>
              <a:gd name="connsiteX110" fmla="*/ 1020847 w 1199344"/>
              <a:gd name="connsiteY110" fmla="*/ 198738 h 1194683"/>
              <a:gd name="connsiteX111" fmla="*/ 961090 w 1199344"/>
              <a:gd name="connsiteY111" fmla="*/ 258494 h 1194683"/>
              <a:gd name="connsiteX112" fmla="*/ 1111728 w 1199344"/>
              <a:gd name="connsiteY112" fmla="*/ 639443 h 1194683"/>
              <a:gd name="connsiteX113" fmla="*/ 1109238 w 1199344"/>
              <a:gd name="connsiteY113" fmla="*/ 689241 h 1194683"/>
              <a:gd name="connsiteX114" fmla="*/ 1168995 w 1199344"/>
              <a:gd name="connsiteY114" fmla="*/ 700445 h 1194683"/>
              <a:gd name="connsiteX115" fmla="*/ 1187669 w 1199344"/>
              <a:gd name="connsiteY115" fmla="*/ 720364 h 1194683"/>
              <a:gd name="connsiteX116" fmla="*/ 1177709 w 1199344"/>
              <a:gd name="connsiteY116" fmla="*/ 744018 h 1194683"/>
              <a:gd name="connsiteX117" fmla="*/ 1147831 w 1199344"/>
              <a:gd name="connsiteY117" fmla="*/ 763937 h 1194683"/>
              <a:gd name="connsiteX118" fmla="*/ 1167750 w 1199344"/>
              <a:gd name="connsiteY118" fmla="*/ 793815 h 1194683"/>
              <a:gd name="connsiteX119" fmla="*/ 1167750 w 1199344"/>
              <a:gd name="connsiteY119" fmla="*/ 821203 h 1194683"/>
              <a:gd name="connsiteX120" fmla="*/ 1147831 w 1199344"/>
              <a:gd name="connsiteY120" fmla="*/ 831163 h 1194683"/>
              <a:gd name="connsiteX121" fmla="*/ 1142851 w 1199344"/>
              <a:gd name="connsiteY121" fmla="*/ 831163 h 1194683"/>
              <a:gd name="connsiteX122" fmla="*/ 1081849 w 1199344"/>
              <a:gd name="connsiteY122" fmla="*/ 818714 h 1194683"/>
              <a:gd name="connsiteX123" fmla="*/ 556486 w 1199344"/>
              <a:gd name="connsiteY123" fmla="*/ 1194683 h 1194683"/>
              <a:gd name="connsiteX124" fmla="*/ 0 w 1199344"/>
              <a:gd name="connsiteY124" fmla="*/ 639443 h 1194683"/>
              <a:gd name="connsiteX125" fmla="*/ 556486 w 1199344"/>
              <a:gd name="connsiteY125" fmla="*/ 82959 h 1194683"/>
              <a:gd name="connsiteX126" fmla="*/ 936192 w 1199344"/>
              <a:gd name="connsiteY126" fmla="*/ 233596 h 1194683"/>
              <a:gd name="connsiteX127" fmla="*/ 997194 w 1199344"/>
              <a:gd name="connsiteY127" fmla="*/ 172594 h 1194683"/>
              <a:gd name="connsiteX128" fmla="*/ 1009643 w 1199344"/>
              <a:gd name="connsiteY128" fmla="*/ 96653 h 1194683"/>
              <a:gd name="connsiteX129" fmla="*/ 1098033 w 1199344"/>
              <a:gd name="connsiteY129" fmla="*/ 7018 h 1194683"/>
              <a:gd name="connsiteX130" fmla="*/ 1110638 w 1199344"/>
              <a:gd name="connsiteY130" fmla="*/ 327 h 1194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</a:cxnLst>
            <a:rect l="l" t="t" r="r" b="b"/>
            <a:pathLst>
              <a:path w="1199344" h="1194683">
                <a:moveTo>
                  <a:pt x="556442" y="1032673"/>
                </a:moveTo>
                <a:cubicBezTo>
                  <a:pt x="566056" y="1032673"/>
                  <a:pt x="573266" y="1041298"/>
                  <a:pt x="573266" y="1049922"/>
                </a:cubicBezTo>
                <a:lnTo>
                  <a:pt x="573266" y="1123846"/>
                </a:lnTo>
                <a:cubicBezTo>
                  <a:pt x="573266" y="1133703"/>
                  <a:pt x="566056" y="1141095"/>
                  <a:pt x="556442" y="1141095"/>
                </a:cubicBezTo>
                <a:cubicBezTo>
                  <a:pt x="546828" y="1141095"/>
                  <a:pt x="539618" y="1133703"/>
                  <a:pt x="539618" y="1123846"/>
                </a:cubicBezTo>
                <a:lnTo>
                  <a:pt x="539618" y="1049922"/>
                </a:lnTo>
                <a:cubicBezTo>
                  <a:pt x="539618" y="1041298"/>
                  <a:pt x="546828" y="1032673"/>
                  <a:pt x="556442" y="1032673"/>
                </a:cubicBezTo>
                <a:close/>
                <a:moveTo>
                  <a:pt x="1033297" y="709160"/>
                </a:moveTo>
                <a:cubicBezTo>
                  <a:pt x="1022092" y="709160"/>
                  <a:pt x="1010888" y="716629"/>
                  <a:pt x="1004663" y="727834"/>
                </a:cubicBezTo>
                <a:lnTo>
                  <a:pt x="1003418" y="729078"/>
                </a:lnTo>
                <a:cubicBezTo>
                  <a:pt x="1003418" y="730323"/>
                  <a:pt x="1003418" y="730323"/>
                  <a:pt x="1003418" y="731568"/>
                </a:cubicBezTo>
                <a:lnTo>
                  <a:pt x="1002173" y="739038"/>
                </a:lnTo>
                <a:cubicBezTo>
                  <a:pt x="1002173" y="739038"/>
                  <a:pt x="1002173" y="740283"/>
                  <a:pt x="1002173" y="741528"/>
                </a:cubicBezTo>
                <a:lnTo>
                  <a:pt x="1002173" y="742773"/>
                </a:lnTo>
                <a:cubicBezTo>
                  <a:pt x="1003418" y="757712"/>
                  <a:pt x="1013378" y="768916"/>
                  <a:pt x="1027072" y="772651"/>
                </a:cubicBezTo>
                <a:lnTo>
                  <a:pt x="1125422" y="792570"/>
                </a:lnTo>
                <a:lnTo>
                  <a:pt x="1116707" y="780121"/>
                </a:lnTo>
                <a:cubicBezTo>
                  <a:pt x="1106748" y="766426"/>
                  <a:pt x="1111728" y="746508"/>
                  <a:pt x="1125422" y="737793"/>
                </a:cubicBezTo>
                <a:lnTo>
                  <a:pt x="1136626" y="730323"/>
                </a:lnTo>
                <a:lnTo>
                  <a:pt x="1039521" y="710405"/>
                </a:lnTo>
                <a:cubicBezTo>
                  <a:pt x="1037032" y="709160"/>
                  <a:pt x="1035787" y="709160"/>
                  <a:pt x="1033297" y="709160"/>
                </a:cubicBezTo>
                <a:close/>
                <a:moveTo>
                  <a:pt x="674755" y="546074"/>
                </a:moveTo>
                <a:lnTo>
                  <a:pt x="600059" y="619525"/>
                </a:lnTo>
                <a:cubicBezTo>
                  <a:pt x="602549" y="623259"/>
                  <a:pt x="603794" y="626994"/>
                  <a:pt x="603794" y="630729"/>
                </a:cubicBezTo>
                <a:lnTo>
                  <a:pt x="704634" y="653138"/>
                </a:lnTo>
                <a:cubicBezTo>
                  <a:pt x="705879" y="649403"/>
                  <a:pt x="705879" y="644423"/>
                  <a:pt x="705879" y="639443"/>
                </a:cubicBezTo>
                <a:cubicBezTo>
                  <a:pt x="705879" y="604585"/>
                  <a:pt x="694674" y="572217"/>
                  <a:pt x="674755" y="546074"/>
                </a:cubicBezTo>
                <a:close/>
                <a:moveTo>
                  <a:pt x="556486" y="488807"/>
                </a:moveTo>
                <a:cubicBezTo>
                  <a:pt x="473075" y="488807"/>
                  <a:pt x="404604" y="557278"/>
                  <a:pt x="404604" y="639443"/>
                </a:cubicBezTo>
                <a:cubicBezTo>
                  <a:pt x="404604" y="721609"/>
                  <a:pt x="473075" y="790080"/>
                  <a:pt x="556486" y="790080"/>
                </a:cubicBezTo>
                <a:cubicBezTo>
                  <a:pt x="622468" y="790080"/>
                  <a:pt x="677245" y="746508"/>
                  <a:pt x="698409" y="687996"/>
                </a:cubicBezTo>
                <a:lnTo>
                  <a:pt x="596324" y="665587"/>
                </a:lnTo>
                <a:cubicBezTo>
                  <a:pt x="587610" y="679281"/>
                  <a:pt x="572671" y="687996"/>
                  <a:pt x="556486" y="687996"/>
                </a:cubicBezTo>
                <a:cubicBezTo>
                  <a:pt x="529097" y="687996"/>
                  <a:pt x="507934" y="665587"/>
                  <a:pt x="507934" y="639443"/>
                </a:cubicBezTo>
                <a:cubicBezTo>
                  <a:pt x="507934" y="612055"/>
                  <a:pt x="529097" y="590891"/>
                  <a:pt x="556486" y="590891"/>
                </a:cubicBezTo>
                <a:cubicBezTo>
                  <a:pt x="562711" y="590891"/>
                  <a:pt x="570181" y="592136"/>
                  <a:pt x="576405" y="594626"/>
                </a:cubicBezTo>
                <a:lnTo>
                  <a:pt x="648612" y="521175"/>
                </a:lnTo>
                <a:cubicBezTo>
                  <a:pt x="642387" y="514950"/>
                  <a:pt x="633672" y="509971"/>
                  <a:pt x="624958" y="506236"/>
                </a:cubicBezTo>
                <a:cubicBezTo>
                  <a:pt x="603794" y="493786"/>
                  <a:pt x="580140" y="488807"/>
                  <a:pt x="556486" y="488807"/>
                </a:cubicBezTo>
                <a:close/>
                <a:moveTo>
                  <a:pt x="805474" y="414111"/>
                </a:moveTo>
                <a:lnTo>
                  <a:pt x="699654" y="521175"/>
                </a:lnTo>
                <a:cubicBezTo>
                  <a:pt x="725798" y="553543"/>
                  <a:pt x="740737" y="595871"/>
                  <a:pt x="740737" y="639443"/>
                </a:cubicBezTo>
                <a:cubicBezTo>
                  <a:pt x="740737" y="646913"/>
                  <a:pt x="740737" y="653138"/>
                  <a:pt x="740737" y="660607"/>
                </a:cubicBezTo>
                <a:lnTo>
                  <a:pt x="888884" y="692975"/>
                </a:lnTo>
                <a:cubicBezTo>
                  <a:pt x="891374" y="675546"/>
                  <a:pt x="892619" y="656872"/>
                  <a:pt x="892619" y="639443"/>
                </a:cubicBezTo>
                <a:cubicBezTo>
                  <a:pt x="892619" y="552298"/>
                  <a:pt x="860251" y="473868"/>
                  <a:pt x="805474" y="414111"/>
                </a:cubicBezTo>
                <a:close/>
                <a:moveTo>
                  <a:pt x="556486" y="302067"/>
                </a:moveTo>
                <a:cubicBezTo>
                  <a:pt x="369746" y="302067"/>
                  <a:pt x="219109" y="452704"/>
                  <a:pt x="219109" y="639443"/>
                </a:cubicBezTo>
                <a:cubicBezTo>
                  <a:pt x="219109" y="824938"/>
                  <a:pt x="369746" y="976820"/>
                  <a:pt x="556486" y="976820"/>
                </a:cubicBezTo>
                <a:cubicBezTo>
                  <a:pt x="710858" y="976820"/>
                  <a:pt x="842822" y="871001"/>
                  <a:pt x="881415" y="726589"/>
                </a:cubicBezTo>
                <a:lnTo>
                  <a:pt x="733267" y="695465"/>
                </a:lnTo>
                <a:cubicBezTo>
                  <a:pt x="709613" y="770161"/>
                  <a:pt x="638652" y="824938"/>
                  <a:pt x="556486" y="824938"/>
                </a:cubicBezTo>
                <a:cubicBezTo>
                  <a:pt x="454401" y="824938"/>
                  <a:pt x="369746" y="741528"/>
                  <a:pt x="369746" y="639443"/>
                </a:cubicBezTo>
                <a:cubicBezTo>
                  <a:pt x="369746" y="537359"/>
                  <a:pt x="454401" y="453949"/>
                  <a:pt x="556486" y="453949"/>
                </a:cubicBezTo>
                <a:cubicBezTo>
                  <a:pt x="586365" y="453949"/>
                  <a:pt x="614998" y="461418"/>
                  <a:pt x="639897" y="473868"/>
                </a:cubicBezTo>
                <a:cubicBezTo>
                  <a:pt x="652346" y="480092"/>
                  <a:pt x="664796" y="487562"/>
                  <a:pt x="674755" y="496276"/>
                </a:cubicBezTo>
                <a:lnTo>
                  <a:pt x="781820" y="389212"/>
                </a:lnTo>
                <a:cubicBezTo>
                  <a:pt x="720818" y="335680"/>
                  <a:pt x="642387" y="302067"/>
                  <a:pt x="556486" y="302067"/>
                </a:cubicBezTo>
                <a:close/>
                <a:moveTo>
                  <a:pt x="936192" y="283393"/>
                </a:moveTo>
                <a:lnTo>
                  <a:pt x="831617" y="389212"/>
                </a:lnTo>
                <a:cubicBezTo>
                  <a:pt x="891374" y="455194"/>
                  <a:pt x="927477" y="542339"/>
                  <a:pt x="927477" y="639443"/>
                </a:cubicBezTo>
                <a:cubicBezTo>
                  <a:pt x="927477" y="660607"/>
                  <a:pt x="926232" y="679281"/>
                  <a:pt x="923742" y="699200"/>
                </a:cubicBezTo>
                <a:lnTo>
                  <a:pt x="974785" y="711649"/>
                </a:lnTo>
                <a:cubicBezTo>
                  <a:pt x="988479" y="684261"/>
                  <a:pt x="1017113" y="670567"/>
                  <a:pt x="1046991" y="676791"/>
                </a:cubicBezTo>
                <a:lnTo>
                  <a:pt x="1075625" y="681771"/>
                </a:lnTo>
                <a:cubicBezTo>
                  <a:pt x="1075625" y="668077"/>
                  <a:pt x="1076869" y="653138"/>
                  <a:pt x="1076869" y="639443"/>
                </a:cubicBezTo>
                <a:cubicBezTo>
                  <a:pt x="1076869" y="501256"/>
                  <a:pt x="1023337" y="376763"/>
                  <a:pt x="936192" y="283393"/>
                </a:cubicBezTo>
                <a:close/>
                <a:moveTo>
                  <a:pt x="556442" y="136634"/>
                </a:moveTo>
                <a:cubicBezTo>
                  <a:pt x="566056" y="136634"/>
                  <a:pt x="573266" y="145258"/>
                  <a:pt x="573266" y="155115"/>
                </a:cubicBezTo>
                <a:lnTo>
                  <a:pt x="573266" y="227807"/>
                </a:lnTo>
                <a:cubicBezTo>
                  <a:pt x="573266" y="237663"/>
                  <a:pt x="566056" y="245056"/>
                  <a:pt x="556442" y="245056"/>
                </a:cubicBezTo>
                <a:cubicBezTo>
                  <a:pt x="546828" y="245056"/>
                  <a:pt x="539618" y="237663"/>
                  <a:pt x="539618" y="227807"/>
                </a:cubicBezTo>
                <a:lnTo>
                  <a:pt x="539618" y="155115"/>
                </a:lnTo>
                <a:cubicBezTo>
                  <a:pt x="539618" y="145258"/>
                  <a:pt x="546828" y="136634"/>
                  <a:pt x="556442" y="136634"/>
                </a:cubicBezTo>
                <a:close/>
                <a:moveTo>
                  <a:pt x="556486" y="117817"/>
                </a:moveTo>
                <a:cubicBezTo>
                  <a:pt x="268906" y="117817"/>
                  <a:pt x="34858" y="351864"/>
                  <a:pt x="34858" y="639443"/>
                </a:cubicBezTo>
                <a:cubicBezTo>
                  <a:pt x="34858" y="927023"/>
                  <a:pt x="268906" y="1159825"/>
                  <a:pt x="556486" y="1159825"/>
                </a:cubicBezTo>
                <a:cubicBezTo>
                  <a:pt x="778085" y="1159825"/>
                  <a:pt x="974785" y="1020392"/>
                  <a:pt x="1048236" y="812489"/>
                </a:cubicBezTo>
                <a:lnTo>
                  <a:pt x="1020847" y="806264"/>
                </a:lnTo>
                <a:cubicBezTo>
                  <a:pt x="990969" y="800040"/>
                  <a:pt x="969805" y="776386"/>
                  <a:pt x="967315" y="746508"/>
                </a:cubicBezTo>
                <a:lnTo>
                  <a:pt x="967315" y="745263"/>
                </a:lnTo>
                <a:lnTo>
                  <a:pt x="915028" y="734058"/>
                </a:lnTo>
                <a:cubicBezTo>
                  <a:pt x="873945" y="893409"/>
                  <a:pt x="728287" y="1011678"/>
                  <a:pt x="556486" y="1011678"/>
                </a:cubicBezTo>
                <a:cubicBezTo>
                  <a:pt x="351072" y="1011678"/>
                  <a:pt x="184250" y="844857"/>
                  <a:pt x="184250" y="639443"/>
                </a:cubicBezTo>
                <a:cubicBezTo>
                  <a:pt x="184250" y="434030"/>
                  <a:pt x="351072" y="267209"/>
                  <a:pt x="556486" y="267209"/>
                </a:cubicBezTo>
                <a:cubicBezTo>
                  <a:pt x="652346" y="267209"/>
                  <a:pt x="740737" y="304557"/>
                  <a:pt x="805474" y="364314"/>
                </a:cubicBezTo>
                <a:lnTo>
                  <a:pt x="911293" y="258494"/>
                </a:lnTo>
                <a:cubicBezTo>
                  <a:pt x="819168" y="171349"/>
                  <a:pt x="693429" y="117817"/>
                  <a:pt x="556486" y="117817"/>
                </a:cubicBezTo>
                <a:close/>
                <a:moveTo>
                  <a:pt x="1104258" y="50591"/>
                </a:moveTo>
                <a:lnTo>
                  <a:pt x="1034542" y="120307"/>
                </a:lnTo>
                <a:cubicBezTo>
                  <a:pt x="1024582" y="130267"/>
                  <a:pt x="1022092" y="146451"/>
                  <a:pt x="1029562" y="158900"/>
                </a:cubicBezTo>
                <a:lnTo>
                  <a:pt x="1030807" y="161390"/>
                </a:lnTo>
                <a:lnTo>
                  <a:pt x="1030807" y="162635"/>
                </a:lnTo>
                <a:lnTo>
                  <a:pt x="1037032" y="167614"/>
                </a:lnTo>
                <a:cubicBezTo>
                  <a:pt x="1037032" y="168859"/>
                  <a:pt x="1038276" y="168859"/>
                  <a:pt x="1038276" y="168859"/>
                </a:cubicBezTo>
                <a:lnTo>
                  <a:pt x="1040766" y="170104"/>
                </a:lnTo>
                <a:cubicBezTo>
                  <a:pt x="1053216" y="176329"/>
                  <a:pt x="1068155" y="175084"/>
                  <a:pt x="1078114" y="165125"/>
                </a:cubicBezTo>
                <a:lnTo>
                  <a:pt x="1147831" y="94164"/>
                </a:lnTo>
                <a:lnTo>
                  <a:pt x="1134137" y="94164"/>
                </a:lnTo>
                <a:cubicBezTo>
                  <a:pt x="1116707" y="94164"/>
                  <a:pt x="1104258" y="81714"/>
                  <a:pt x="1104258" y="65530"/>
                </a:cubicBezTo>
                <a:close/>
                <a:moveTo>
                  <a:pt x="1110638" y="327"/>
                </a:moveTo>
                <a:cubicBezTo>
                  <a:pt x="1115151" y="-451"/>
                  <a:pt x="1119820" y="171"/>
                  <a:pt x="1124177" y="2039"/>
                </a:cubicBezTo>
                <a:cubicBezTo>
                  <a:pt x="1132892" y="5773"/>
                  <a:pt x="1139116" y="14488"/>
                  <a:pt x="1139116" y="24447"/>
                </a:cubicBezTo>
                <a:lnTo>
                  <a:pt x="1139116" y="60550"/>
                </a:lnTo>
                <a:lnTo>
                  <a:pt x="1175219" y="60550"/>
                </a:lnTo>
                <a:cubicBezTo>
                  <a:pt x="1185179" y="60550"/>
                  <a:pt x="1193893" y="65530"/>
                  <a:pt x="1197628" y="74245"/>
                </a:cubicBezTo>
                <a:cubicBezTo>
                  <a:pt x="1201363" y="84204"/>
                  <a:pt x="1198873" y="94164"/>
                  <a:pt x="1191404" y="101633"/>
                </a:cubicBezTo>
                <a:lnTo>
                  <a:pt x="1103013" y="190023"/>
                </a:lnTo>
                <a:cubicBezTo>
                  <a:pt x="1090564" y="202473"/>
                  <a:pt x="1074380" y="208697"/>
                  <a:pt x="1055706" y="208697"/>
                </a:cubicBezTo>
                <a:cubicBezTo>
                  <a:pt x="1045746" y="208697"/>
                  <a:pt x="1034542" y="206207"/>
                  <a:pt x="1024582" y="199983"/>
                </a:cubicBezTo>
                <a:cubicBezTo>
                  <a:pt x="1023337" y="199983"/>
                  <a:pt x="1022092" y="199983"/>
                  <a:pt x="1020847" y="198738"/>
                </a:cubicBezTo>
                <a:lnTo>
                  <a:pt x="961090" y="258494"/>
                </a:lnTo>
                <a:cubicBezTo>
                  <a:pt x="1054461" y="358089"/>
                  <a:pt x="1111728" y="492542"/>
                  <a:pt x="1111728" y="639443"/>
                </a:cubicBezTo>
                <a:cubicBezTo>
                  <a:pt x="1111728" y="655628"/>
                  <a:pt x="1111728" y="671812"/>
                  <a:pt x="1109238" y="689241"/>
                </a:cubicBezTo>
                <a:lnTo>
                  <a:pt x="1168995" y="700445"/>
                </a:lnTo>
                <a:cubicBezTo>
                  <a:pt x="1178954" y="702935"/>
                  <a:pt x="1186424" y="710405"/>
                  <a:pt x="1187669" y="720364"/>
                </a:cubicBezTo>
                <a:cubicBezTo>
                  <a:pt x="1190159" y="729078"/>
                  <a:pt x="1186424" y="739038"/>
                  <a:pt x="1177709" y="744018"/>
                </a:cubicBezTo>
                <a:lnTo>
                  <a:pt x="1147831" y="763937"/>
                </a:lnTo>
                <a:lnTo>
                  <a:pt x="1167750" y="793815"/>
                </a:lnTo>
                <a:cubicBezTo>
                  <a:pt x="1173974" y="801285"/>
                  <a:pt x="1173974" y="812489"/>
                  <a:pt x="1167750" y="821203"/>
                </a:cubicBezTo>
                <a:cubicBezTo>
                  <a:pt x="1164015" y="827428"/>
                  <a:pt x="1155300" y="831163"/>
                  <a:pt x="1147831" y="831163"/>
                </a:cubicBezTo>
                <a:cubicBezTo>
                  <a:pt x="1146586" y="831163"/>
                  <a:pt x="1145341" y="831163"/>
                  <a:pt x="1142851" y="831163"/>
                </a:cubicBezTo>
                <a:lnTo>
                  <a:pt x="1081849" y="818714"/>
                </a:lnTo>
                <a:cubicBezTo>
                  <a:pt x="1004663" y="1044047"/>
                  <a:pt x="795514" y="1194683"/>
                  <a:pt x="556486" y="1194683"/>
                </a:cubicBezTo>
                <a:cubicBezTo>
                  <a:pt x="248987" y="1194683"/>
                  <a:pt x="0" y="945697"/>
                  <a:pt x="0" y="639443"/>
                </a:cubicBezTo>
                <a:cubicBezTo>
                  <a:pt x="0" y="333190"/>
                  <a:pt x="248987" y="82959"/>
                  <a:pt x="556486" y="82959"/>
                </a:cubicBezTo>
                <a:cubicBezTo>
                  <a:pt x="703389" y="82959"/>
                  <a:pt x="836597" y="141471"/>
                  <a:pt x="936192" y="233596"/>
                </a:cubicBezTo>
                <a:lnTo>
                  <a:pt x="997194" y="172594"/>
                </a:lnTo>
                <a:cubicBezTo>
                  <a:pt x="984744" y="147696"/>
                  <a:pt x="989724" y="115327"/>
                  <a:pt x="1009643" y="96653"/>
                </a:cubicBezTo>
                <a:lnTo>
                  <a:pt x="1098033" y="7018"/>
                </a:lnTo>
                <a:cubicBezTo>
                  <a:pt x="1101768" y="3284"/>
                  <a:pt x="1106126" y="1105"/>
                  <a:pt x="1110638" y="327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363" name="TextBox 362">
            <a:extLst>
              <a:ext uri="{FF2B5EF4-FFF2-40B4-BE49-F238E27FC236}">
                <a16:creationId xmlns:a16="http://schemas.microsoft.com/office/drawing/2014/main" id="{13400C0F-67AA-430E-8D64-63F1A9D5D00C}"/>
              </a:ext>
            </a:extLst>
          </p:cNvPr>
          <p:cNvSpPr txBox="1"/>
          <p:nvPr/>
        </p:nvSpPr>
        <p:spPr>
          <a:xfrm>
            <a:off x="4475907" y="4353625"/>
            <a:ext cx="598170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364" name="TextBox 363">
            <a:extLst>
              <a:ext uri="{FF2B5EF4-FFF2-40B4-BE49-F238E27FC236}">
                <a16:creationId xmlns:a16="http://schemas.microsoft.com/office/drawing/2014/main" id="{95C1A77F-C268-4E8E-BC2C-BC0FFA571A8E}"/>
              </a:ext>
            </a:extLst>
          </p:cNvPr>
          <p:cNvSpPr txBox="1"/>
          <p:nvPr/>
        </p:nvSpPr>
        <p:spPr>
          <a:xfrm>
            <a:off x="4480987" y="5008841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65" name="TextBox 364">
            <a:extLst>
              <a:ext uri="{FF2B5EF4-FFF2-40B4-BE49-F238E27FC236}">
                <a16:creationId xmlns:a16="http://schemas.microsoft.com/office/drawing/2014/main" id="{97344E4B-A8D7-4262-8389-456740B19385}"/>
              </a:ext>
            </a:extLst>
          </p:cNvPr>
          <p:cNvSpPr txBox="1"/>
          <p:nvPr/>
        </p:nvSpPr>
        <p:spPr>
          <a:xfrm>
            <a:off x="4475907" y="7300025"/>
            <a:ext cx="598170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366" name="TextBox 365">
            <a:extLst>
              <a:ext uri="{FF2B5EF4-FFF2-40B4-BE49-F238E27FC236}">
                <a16:creationId xmlns:a16="http://schemas.microsoft.com/office/drawing/2014/main" id="{6018ED71-045E-4CAE-B87D-2CEE24FB5778}"/>
              </a:ext>
            </a:extLst>
          </p:cNvPr>
          <p:cNvSpPr txBox="1"/>
          <p:nvPr/>
        </p:nvSpPr>
        <p:spPr>
          <a:xfrm>
            <a:off x="4480987" y="7955241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67" name="TextBox 366">
            <a:extLst>
              <a:ext uri="{FF2B5EF4-FFF2-40B4-BE49-F238E27FC236}">
                <a16:creationId xmlns:a16="http://schemas.microsoft.com/office/drawing/2014/main" id="{99A29B14-5ACD-45BC-A717-7D80F4A40D09}"/>
              </a:ext>
            </a:extLst>
          </p:cNvPr>
          <p:cNvSpPr txBox="1"/>
          <p:nvPr/>
        </p:nvSpPr>
        <p:spPr>
          <a:xfrm>
            <a:off x="4475907" y="10246386"/>
            <a:ext cx="598170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2DC1A33E-2969-4065-9306-06F6093FBBFB}"/>
              </a:ext>
            </a:extLst>
          </p:cNvPr>
          <p:cNvSpPr txBox="1"/>
          <p:nvPr/>
        </p:nvSpPr>
        <p:spPr>
          <a:xfrm>
            <a:off x="4480987" y="10901602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EF9CE997-8123-4630-88F6-6620BC7F9F53}"/>
              </a:ext>
            </a:extLst>
          </p:cNvPr>
          <p:cNvSpPr txBox="1"/>
          <p:nvPr/>
        </p:nvSpPr>
        <p:spPr>
          <a:xfrm>
            <a:off x="1520825" y="69920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400" dirty="0">
                <a:latin typeface="Poppins" panose="00000500000000000000" pitchFamily="2" charset="0"/>
                <a:cs typeface="Poppins" panose="00000500000000000000" pitchFamily="2" charset="0"/>
              </a:rPr>
              <a:t>LOYALTY PROGRAM SLIDE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EB6F5040-2575-4963-91BC-C30A7B2C4F91}"/>
              </a:ext>
            </a:extLst>
          </p:cNvPr>
          <p:cNvSpPr txBox="1"/>
          <p:nvPr/>
        </p:nvSpPr>
        <p:spPr>
          <a:xfrm>
            <a:off x="1520826" y="1837469"/>
            <a:ext cx="21336000" cy="6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1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1846812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5328D23-C641-44D1-862B-0CCB5D09BF73}"/>
              </a:ext>
            </a:extLst>
          </p:cNvPr>
          <p:cNvSpPr/>
          <p:nvPr/>
        </p:nvSpPr>
        <p:spPr>
          <a:xfrm>
            <a:off x="1992181" y="7680511"/>
            <a:ext cx="4107573" cy="461852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297" h="3707">
                <a:moveTo>
                  <a:pt x="1649" y="870"/>
                </a:moveTo>
                <a:cubicBezTo>
                  <a:pt x="964" y="870"/>
                  <a:pt x="360" y="525"/>
                  <a:pt x="0" y="0"/>
                </a:cubicBezTo>
                <a:lnTo>
                  <a:pt x="0" y="3059"/>
                </a:lnTo>
                <a:cubicBezTo>
                  <a:pt x="0" y="3417"/>
                  <a:pt x="290" y="3707"/>
                  <a:pt x="648" y="3707"/>
                </a:cubicBezTo>
                <a:lnTo>
                  <a:pt x="2650" y="3707"/>
                </a:lnTo>
                <a:cubicBezTo>
                  <a:pt x="3007" y="3707"/>
                  <a:pt x="3297" y="3417"/>
                  <a:pt x="3297" y="3059"/>
                </a:cubicBezTo>
                <a:lnTo>
                  <a:pt x="3297" y="0"/>
                </a:lnTo>
                <a:cubicBezTo>
                  <a:pt x="2938" y="525"/>
                  <a:pt x="2333" y="870"/>
                  <a:pt x="1649" y="870"/>
                </a:cubicBezTo>
                <a:close/>
              </a:path>
            </a:pathLst>
          </a:custGeom>
          <a:solidFill>
            <a:schemeClr val="accent1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02ADA60-55AD-497F-825A-1140ECBD4B9F}"/>
              </a:ext>
            </a:extLst>
          </p:cNvPr>
          <p:cNvSpPr/>
          <p:nvPr/>
        </p:nvSpPr>
        <p:spPr>
          <a:xfrm>
            <a:off x="1557247" y="3786045"/>
            <a:ext cx="4978684" cy="497868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996" h="3996">
                <a:moveTo>
                  <a:pt x="1998" y="0"/>
                </a:moveTo>
                <a:cubicBezTo>
                  <a:pt x="895" y="0"/>
                  <a:pt x="0" y="894"/>
                  <a:pt x="0" y="1998"/>
                </a:cubicBezTo>
                <a:cubicBezTo>
                  <a:pt x="0" y="2417"/>
                  <a:pt x="129" y="2805"/>
                  <a:pt x="349" y="3126"/>
                </a:cubicBezTo>
                <a:cubicBezTo>
                  <a:pt x="709" y="3651"/>
                  <a:pt x="1313" y="3996"/>
                  <a:pt x="1998" y="3996"/>
                </a:cubicBezTo>
                <a:cubicBezTo>
                  <a:pt x="2682" y="3996"/>
                  <a:pt x="3287" y="3651"/>
                  <a:pt x="3646" y="3126"/>
                </a:cubicBezTo>
                <a:cubicBezTo>
                  <a:pt x="3866" y="2805"/>
                  <a:pt x="3996" y="2417"/>
                  <a:pt x="3996" y="1998"/>
                </a:cubicBezTo>
                <a:cubicBezTo>
                  <a:pt x="3996" y="894"/>
                  <a:pt x="3101" y="0"/>
                  <a:pt x="1998" y="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F48C17B-B1AF-481A-A3FE-001D166BBB84}"/>
              </a:ext>
            </a:extLst>
          </p:cNvPr>
          <p:cNvSpPr/>
          <p:nvPr/>
        </p:nvSpPr>
        <p:spPr>
          <a:xfrm>
            <a:off x="7412033" y="7679265"/>
            <a:ext cx="4107573" cy="461977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297" h="3708">
                <a:moveTo>
                  <a:pt x="1648" y="870"/>
                </a:moveTo>
                <a:cubicBezTo>
                  <a:pt x="963" y="870"/>
                  <a:pt x="360" y="526"/>
                  <a:pt x="0" y="0"/>
                </a:cubicBezTo>
                <a:lnTo>
                  <a:pt x="0" y="3059"/>
                </a:lnTo>
                <a:cubicBezTo>
                  <a:pt x="0" y="3417"/>
                  <a:pt x="289" y="3708"/>
                  <a:pt x="648" y="3708"/>
                </a:cubicBezTo>
                <a:lnTo>
                  <a:pt x="2649" y="3708"/>
                </a:lnTo>
                <a:cubicBezTo>
                  <a:pt x="3007" y="3708"/>
                  <a:pt x="3297" y="3417"/>
                  <a:pt x="3297" y="3059"/>
                </a:cubicBezTo>
                <a:lnTo>
                  <a:pt x="3297" y="0"/>
                </a:lnTo>
                <a:cubicBezTo>
                  <a:pt x="2937" y="526"/>
                  <a:pt x="2333" y="870"/>
                  <a:pt x="1648" y="870"/>
                </a:cubicBezTo>
                <a:close/>
              </a:path>
            </a:pathLst>
          </a:custGeom>
          <a:solidFill>
            <a:schemeClr val="accent2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5A604C5-DE7A-4565-8D9A-801459A8385D}"/>
              </a:ext>
            </a:extLst>
          </p:cNvPr>
          <p:cNvSpPr/>
          <p:nvPr/>
        </p:nvSpPr>
        <p:spPr>
          <a:xfrm>
            <a:off x="6977099" y="3786045"/>
            <a:ext cx="4977441" cy="49774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995" h="3995">
                <a:moveTo>
                  <a:pt x="1997" y="0"/>
                </a:moveTo>
                <a:cubicBezTo>
                  <a:pt x="894" y="0"/>
                  <a:pt x="0" y="894"/>
                  <a:pt x="0" y="1998"/>
                </a:cubicBezTo>
                <a:cubicBezTo>
                  <a:pt x="0" y="2416"/>
                  <a:pt x="129" y="2804"/>
                  <a:pt x="349" y="3125"/>
                </a:cubicBezTo>
                <a:cubicBezTo>
                  <a:pt x="709" y="3651"/>
                  <a:pt x="1312" y="3995"/>
                  <a:pt x="1997" y="3995"/>
                </a:cubicBezTo>
                <a:cubicBezTo>
                  <a:pt x="2682" y="3995"/>
                  <a:pt x="3286" y="3651"/>
                  <a:pt x="3646" y="3125"/>
                </a:cubicBezTo>
                <a:cubicBezTo>
                  <a:pt x="3866" y="2804"/>
                  <a:pt x="3995" y="2416"/>
                  <a:pt x="3995" y="1998"/>
                </a:cubicBezTo>
                <a:cubicBezTo>
                  <a:pt x="3995" y="894"/>
                  <a:pt x="3101" y="0"/>
                  <a:pt x="1997" y="0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211DA9B-A299-420D-9FFD-288662EBB0EA}"/>
              </a:ext>
            </a:extLst>
          </p:cNvPr>
          <p:cNvSpPr/>
          <p:nvPr/>
        </p:nvSpPr>
        <p:spPr>
          <a:xfrm>
            <a:off x="12818174" y="7679265"/>
            <a:ext cx="4107573" cy="461852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297" h="3707">
                <a:moveTo>
                  <a:pt x="1648" y="870"/>
                </a:moveTo>
                <a:cubicBezTo>
                  <a:pt x="964" y="870"/>
                  <a:pt x="359" y="525"/>
                  <a:pt x="0" y="0"/>
                </a:cubicBezTo>
                <a:lnTo>
                  <a:pt x="0" y="3059"/>
                </a:lnTo>
                <a:cubicBezTo>
                  <a:pt x="0" y="3417"/>
                  <a:pt x="289" y="3707"/>
                  <a:pt x="647" y="3707"/>
                </a:cubicBezTo>
                <a:lnTo>
                  <a:pt x="2649" y="3707"/>
                </a:lnTo>
                <a:cubicBezTo>
                  <a:pt x="3007" y="3707"/>
                  <a:pt x="3297" y="3417"/>
                  <a:pt x="3297" y="3059"/>
                </a:cubicBezTo>
                <a:lnTo>
                  <a:pt x="3297" y="0"/>
                </a:lnTo>
                <a:cubicBezTo>
                  <a:pt x="2937" y="525"/>
                  <a:pt x="2333" y="870"/>
                  <a:pt x="1648" y="870"/>
                </a:cubicBezTo>
                <a:close/>
              </a:path>
            </a:pathLst>
          </a:custGeom>
          <a:solidFill>
            <a:schemeClr val="accent3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16C3CB6-D2BC-41C4-8873-A37B9645CC1F}"/>
              </a:ext>
            </a:extLst>
          </p:cNvPr>
          <p:cNvSpPr/>
          <p:nvPr/>
        </p:nvSpPr>
        <p:spPr>
          <a:xfrm>
            <a:off x="12381997" y="3786045"/>
            <a:ext cx="4978684" cy="49774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996" h="3995">
                <a:moveTo>
                  <a:pt x="1998" y="0"/>
                </a:moveTo>
                <a:cubicBezTo>
                  <a:pt x="895" y="0"/>
                  <a:pt x="0" y="894"/>
                  <a:pt x="0" y="1997"/>
                </a:cubicBezTo>
                <a:cubicBezTo>
                  <a:pt x="0" y="2416"/>
                  <a:pt x="129" y="2804"/>
                  <a:pt x="350" y="3125"/>
                </a:cubicBezTo>
                <a:cubicBezTo>
                  <a:pt x="709" y="3650"/>
                  <a:pt x="1314" y="3995"/>
                  <a:pt x="1998" y="3995"/>
                </a:cubicBezTo>
                <a:cubicBezTo>
                  <a:pt x="2683" y="3995"/>
                  <a:pt x="3287" y="3650"/>
                  <a:pt x="3647" y="3125"/>
                </a:cubicBezTo>
                <a:cubicBezTo>
                  <a:pt x="3867" y="2804"/>
                  <a:pt x="3996" y="2416"/>
                  <a:pt x="3996" y="1997"/>
                </a:cubicBezTo>
                <a:cubicBezTo>
                  <a:pt x="3996" y="894"/>
                  <a:pt x="3101" y="0"/>
                  <a:pt x="1998" y="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FF9AB5B-DB01-459C-A6D8-4D7A0DE9CCFD}"/>
              </a:ext>
            </a:extLst>
          </p:cNvPr>
          <p:cNvSpPr/>
          <p:nvPr/>
        </p:nvSpPr>
        <p:spPr>
          <a:xfrm>
            <a:off x="18301587" y="7679265"/>
            <a:ext cx="4107573" cy="461852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297" h="3707">
                <a:moveTo>
                  <a:pt x="1649" y="869"/>
                </a:moveTo>
                <a:cubicBezTo>
                  <a:pt x="964" y="869"/>
                  <a:pt x="360" y="525"/>
                  <a:pt x="0" y="0"/>
                </a:cubicBezTo>
                <a:lnTo>
                  <a:pt x="0" y="3059"/>
                </a:lnTo>
                <a:cubicBezTo>
                  <a:pt x="0" y="3417"/>
                  <a:pt x="290" y="3707"/>
                  <a:pt x="647" y="3707"/>
                </a:cubicBezTo>
                <a:lnTo>
                  <a:pt x="2649" y="3707"/>
                </a:lnTo>
                <a:cubicBezTo>
                  <a:pt x="3007" y="3707"/>
                  <a:pt x="3297" y="3417"/>
                  <a:pt x="3297" y="3059"/>
                </a:cubicBezTo>
                <a:lnTo>
                  <a:pt x="3297" y="0"/>
                </a:lnTo>
                <a:cubicBezTo>
                  <a:pt x="2937" y="525"/>
                  <a:pt x="2333" y="869"/>
                  <a:pt x="1649" y="869"/>
                </a:cubicBezTo>
                <a:close/>
              </a:path>
            </a:pathLst>
          </a:custGeom>
          <a:solidFill>
            <a:schemeClr val="accent4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A914074-19E6-4254-9A04-D436A0AD5893}"/>
              </a:ext>
            </a:extLst>
          </p:cNvPr>
          <p:cNvSpPr/>
          <p:nvPr/>
        </p:nvSpPr>
        <p:spPr>
          <a:xfrm>
            <a:off x="17866653" y="3784798"/>
            <a:ext cx="4977441" cy="49774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995" h="3995">
                <a:moveTo>
                  <a:pt x="1998" y="0"/>
                </a:moveTo>
                <a:cubicBezTo>
                  <a:pt x="894" y="0"/>
                  <a:pt x="0" y="895"/>
                  <a:pt x="0" y="1998"/>
                </a:cubicBezTo>
                <a:cubicBezTo>
                  <a:pt x="0" y="2416"/>
                  <a:pt x="129" y="2805"/>
                  <a:pt x="349" y="3126"/>
                </a:cubicBezTo>
                <a:cubicBezTo>
                  <a:pt x="709" y="3651"/>
                  <a:pt x="1313" y="3995"/>
                  <a:pt x="1998" y="3995"/>
                </a:cubicBezTo>
                <a:cubicBezTo>
                  <a:pt x="2682" y="3995"/>
                  <a:pt x="3286" y="3651"/>
                  <a:pt x="3646" y="3126"/>
                </a:cubicBezTo>
                <a:cubicBezTo>
                  <a:pt x="3866" y="2805"/>
                  <a:pt x="3995" y="2416"/>
                  <a:pt x="3995" y="1998"/>
                </a:cubicBezTo>
                <a:cubicBezTo>
                  <a:pt x="3995" y="895"/>
                  <a:pt x="3100" y="0"/>
                  <a:pt x="1998" y="0"/>
                </a:cubicBezTo>
                <a:close/>
              </a:path>
            </a:pathLst>
          </a:custGeom>
          <a:solidFill>
            <a:schemeClr val="accent4">
              <a:alpha val="8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grpSp>
        <p:nvGrpSpPr>
          <p:cNvPr id="571" name="Group 570">
            <a:extLst>
              <a:ext uri="{FF2B5EF4-FFF2-40B4-BE49-F238E27FC236}">
                <a16:creationId xmlns:a16="http://schemas.microsoft.com/office/drawing/2014/main" id="{AEEE3BCA-D5FC-4B5F-AA2E-39944D64EC85}"/>
              </a:ext>
            </a:extLst>
          </p:cNvPr>
          <p:cNvGrpSpPr/>
          <p:nvPr/>
        </p:nvGrpSpPr>
        <p:grpSpPr>
          <a:xfrm>
            <a:off x="18702873" y="4382989"/>
            <a:ext cx="3305000" cy="3574185"/>
            <a:chOff x="18702873" y="4382989"/>
            <a:chExt cx="3305000" cy="3574185"/>
          </a:xfrm>
        </p:grpSpPr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9BE8ED7C-3E85-44D3-8DAD-B631FDA8B159}"/>
                </a:ext>
              </a:extLst>
            </p:cNvPr>
            <p:cNvSpPr/>
            <p:nvPr/>
          </p:nvSpPr>
          <p:spPr>
            <a:xfrm>
              <a:off x="19010692" y="5085858"/>
              <a:ext cx="2574707" cy="11315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7" h="909">
                  <a:moveTo>
                    <a:pt x="902" y="54"/>
                  </a:moveTo>
                  <a:lnTo>
                    <a:pt x="0" y="909"/>
                  </a:lnTo>
                  <a:lnTo>
                    <a:pt x="2067" y="893"/>
                  </a:lnTo>
                  <a:lnTo>
                    <a:pt x="1159" y="52"/>
                  </a:lnTo>
                  <a:cubicBezTo>
                    <a:pt x="1082" y="-18"/>
                    <a:pt x="978" y="-17"/>
                    <a:pt x="902" y="54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8B106AE9-121B-4DF9-ACE9-C7DCCAADEB47}"/>
                </a:ext>
              </a:extLst>
            </p:cNvPr>
            <p:cNvSpPr/>
            <p:nvPr/>
          </p:nvSpPr>
          <p:spPr>
            <a:xfrm>
              <a:off x="18998229" y="5074646"/>
              <a:ext cx="2598389" cy="11552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6" h="928">
                  <a:moveTo>
                    <a:pt x="919" y="70"/>
                  </a:moveTo>
                  <a:lnTo>
                    <a:pt x="33" y="908"/>
                  </a:lnTo>
                  <a:lnTo>
                    <a:pt x="2053" y="893"/>
                  </a:lnTo>
                  <a:lnTo>
                    <a:pt x="1163" y="68"/>
                  </a:lnTo>
                  <a:cubicBezTo>
                    <a:pt x="1089" y="0"/>
                    <a:pt x="991" y="2"/>
                    <a:pt x="919" y="70"/>
                  </a:cubicBezTo>
                  <a:close/>
                  <a:moveTo>
                    <a:pt x="10" y="928"/>
                  </a:moveTo>
                  <a:cubicBezTo>
                    <a:pt x="6" y="928"/>
                    <a:pt x="2" y="925"/>
                    <a:pt x="1" y="921"/>
                  </a:cubicBezTo>
                  <a:cubicBezTo>
                    <a:pt x="-1" y="918"/>
                    <a:pt x="1" y="914"/>
                    <a:pt x="3" y="912"/>
                  </a:cubicBezTo>
                  <a:lnTo>
                    <a:pt x="906" y="57"/>
                  </a:lnTo>
                  <a:cubicBezTo>
                    <a:pt x="984" y="-18"/>
                    <a:pt x="1096" y="-19"/>
                    <a:pt x="1175" y="54"/>
                  </a:cubicBezTo>
                  <a:lnTo>
                    <a:pt x="2084" y="895"/>
                  </a:lnTo>
                  <a:cubicBezTo>
                    <a:pt x="2086" y="897"/>
                    <a:pt x="2087" y="902"/>
                    <a:pt x="2085" y="906"/>
                  </a:cubicBezTo>
                  <a:cubicBezTo>
                    <a:pt x="2084" y="908"/>
                    <a:pt x="2081" y="911"/>
                    <a:pt x="2077" y="9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C6EAABFE-6429-4E53-82C9-89C89DB67495}"/>
                </a:ext>
              </a:extLst>
            </p:cNvPr>
            <p:cNvSpPr/>
            <p:nvPr/>
          </p:nvSpPr>
          <p:spPr>
            <a:xfrm>
              <a:off x="19010692" y="6181297"/>
              <a:ext cx="2592157" cy="11452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1" h="920">
                  <a:moveTo>
                    <a:pt x="1179" y="866"/>
                  </a:moveTo>
                  <a:lnTo>
                    <a:pt x="2081" y="11"/>
                  </a:lnTo>
                  <a:cubicBezTo>
                    <a:pt x="2069" y="4"/>
                    <a:pt x="2055" y="0"/>
                    <a:pt x="2041" y="0"/>
                  </a:cubicBezTo>
                  <a:lnTo>
                    <a:pt x="61" y="0"/>
                  </a:lnTo>
                  <a:cubicBezTo>
                    <a:pt x="38" y="0"/>
                    <a:pt x="16" y="10"/>
                    <a:pt x="0" y="27"/>
                  </a:cubicBezTo>
                  <a:lnTo>
                    <a:pt x="921" y="868"/>
                  </a:lnTo>
                  <a:cubicBezTo>
                    <a:pt x="998" y="938"/>
                    <a:pt x="1102" y="937"/>
                    <a:pt x="1179" y="86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A6491056-317C-48E9-B77B-456537FCB004}"/>
                </a:ext>
              </a:extLst>
            </p:cNvPr>
            <p:cNvSpPr/>
            <p:nvPr/>
          </p:nvSpPr>
          <p:spPr>
            <a:xfrm>
              <a:off x="18999476" y="6170081"/>
              <a:ext cx="2615832" cy="11677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00" h="938">
                  <a:moveTo>
                    <a:pt x="22" y="36"/>
                  </a:moveTo>
                  <a:lnTo>
                    <a:pt x="937" y="871"/>
                  </a:lnTo>
                  <a:cubicBezTo>
                    <a:pt x="1010" y="938"/>
                    <a:pt x="1108" y="936"/>
                    <a:pt x="1181" y="868"/>
                  </a:cubicBezTo>
                  <a:lnTo>
                    <a:pt x="2074" y="23"/>
                  </a:lnTo>
                  <a:cubicBezTo>
                    <a:pt x="2066" y="20"/>
                    <a:pt x="2058" y="18"/>
                    <a:pt x="2050" y="18"/>
                  </a:cubicBezTo>
                  <a:lnTo>
                    <a:pt x="70" y="18"/>
                  </a:lnTo>
                  <a:cubicBezTo>
                    <a:pt x="53" y="18"/>
                    <a:pt x="37" y="25"/>
                    <a:pt x="22" y="36"/>
                  </a:cubicBezTo>
                  <a:close/>
                  <a:moveTo>
                    <a:pt x="1057" y="938"/>
                  </a:moveTo>
                  <a:cubicBezTo>
                    <a:pt x="1010" y="938"/>
                    <a:pt x="964" y="920"/>
                    <a:pt x="924" y="884"/>
                  </a:cubicBezTo>
                  <a:lnTo>
                    <a:pt x="2" y="43"/>
                  </a:lnTo>
                  <a:cubicBezTo>
                    <a:pt x="1" y="41"/>
                    <a:pt x="0" y="39"/>
                    <a:pt x="0" y="36"/>
                  </a:cubicBezTo>
                  <a:cubicBezTo>
                    <a:pt x="0" y="34"/>
                    <a:pt x="0" y="31"/>
                    <a:pt x="2" y="29"/>
                  </a:cubicBezTo>
                  <a:cubicBezTo>
                    <a:pt x="21" y="11"/>
                    <a:pt x="45" y="0"/>
                    <a:pt x="70" y="0"/>
                  </a:cubicBezTo>
                  <a:lnTo>
                    <a:pt x="2050" y="0"/>
                  </a:lnTo>
                  <a:cubicBezTo>
                    <a:pt x="2065" y="0"/>
                    <a:pt x="2081" y="4"/>
                    <a:pt x="2095" y="12"/>
                  </a:cubicBezTo>
                  <a:cubicBezTo>
                    <a:pt x="2097" y="14"/>
                    <a:pt x="2099" y="16"/>
                    <a:pt x="2100" y="18"/>
                  </a:cubicBezTo>
                  <a:cubicBezTo>
                    <a:pt x="2100" y="22"/>
                    <a:pt x="2099" y="25"/>
                    <a:pt x="2097" y="27"/>
                  </a:cubicBezTo>
                  <a:lnTo>
                    <a:pt x="1194" y="882"/>
                  </a:lnTo>
                  <a:cubicBezTo>
                    <a:pt x="1154" y="919"/>
                    <a:pt x="1106" y="938"/>
                    <a:pt x="1057" y="93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002F46A6-22A9-44B1-B4A6-EC06B08A4C53}"/>
                </a:ext>
              </a:extLst>
            </p:cNvPr>
            <p:cNvSpPr/>
            <p:nvPr/>
          </p:nvSpPr>
          <p:spPr>
            <a:xfrm>
              <a:off x="19489244" y="5377480"/>
              <a:ext cx="1626330" cy="20064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6" h="1611">
                  <a:moveTo>
                    <a:pt x="1228" y="0"/>
                  </a:moveTo>
                  <a:lnTo>
                    <a:pt x="78" y="0"/>
                  </a:lnTo>
                  <a:cubicBezTo>
                    <a:pt x="35" y="0"/>
                    <a:pt x="0" y="35"/>
                    <a:pt x="0" y="78"/>
                  </a:cubicBezTo>
                  <a:lnTo>
                    <a:pt x="0" y="1533"/>
                  </a:lnTo>
                  <a:cubicBezTo>
                    <a:pt x="0" y="1576"/>
                    <a:pt x="35" y="1611"/>
                    <a:pt x="78" y="1611"/>
                  </a:cubicBezTo>
                  <a:lnTo>
                    <a:pt x="1228" y="1611"/>
                  </a:lnTo>
                  <a:cubicBezTo>
                    <a:pt x="1271" y="1611"/>
                    <a:pt x="1306" y="1576"/>
                    <a:pt x="1306" y="1533"/>
                  </a:cubicBezTo>
                  <a:lnTo>
                    <a:pt x="1306" y="78"/>
                  </a:lnTo>
                  <a:cubicBezTo>
                    <a:pt x="1306" y="35"/>
                    <a:pt x="1271" y="0"/>
                    <a:pt x="1228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0A5ACF16-2079-4C8A-A038-C4CB2C9B6F9B}"/>
                </a:ext>
              </a:extLst>
            </p:cNvPr>
            <p:cNvSpPr/>
            <p:nvPr/>
          </p:nvSpPr>
          <p:spPr>
            <a:xfrm>
              <a:off x="19478028" y="5366263"/>
              <a:ext cx="1648762" cy="20276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24" h="1628">
                  <a:moveTo>
                    <a:pt x="87" y="18"/>
                  </a:moveTo>
                  <a:cubicBezTo>
                    <a:pt x="49" y="18"/>
                    <a:pt x="19" y="49"/>
                    <a:pt x="19" y="87"/>
                  </a:cubicBezTo>
                  <a:lnTo>
                    <a:pt x="19" y="1542"/>
                  </a:lnTo>
                  <a:cubicBezTo>
                    <a:pt x="19" y="1580"/>
                    <a:pt x="49" y="1610"/>
                    <a:pt x="87" y="1610"/>
                  </a:cubicBezTo>
                  <a:lnTo>
                    <a:pt x="1237" y="1610"/>
                  </a:lnTo>
                  <a:cubicBezTo>
                    <a:pt x="1275" y="1610"/>
                    <a:pt x="1306" y="1580"/>
                    <a:pt x="1306" y="1542"/>
                  </a:cubicBezTo>
                  <a:lnTo>
                    <a:pt x="1306" y="87"/>
                  </a:lnTo>
                  <a:cubicBezTo>
                    <a:pt x="1306" y="49"/>
                    <a:pt x="1275" y="18"/>
                    <a:pt x="1237" y="18"/>
                  </a:cubicBezTo>
                  <a:close/>
                  <a:moveTo>
                    <a:pt x="1237" y="1628"/>
                  </a:moveTo>
                  <a:lnTo>
                    <a:pt x="87" y="1628"/>
                  </a:lnTo>
                  <a:cubicBezTo>
                    <a:pt x="39" y="1628"/>
                    <a:pt x="0" y="1590"/>
                    <a:pt x="0" y="1542"/>
                  </a:cubicBezTo>
                  <a:lnTo>
                    <a:pt x="0" y="87"/>
                  </a:lnTo>
                  <a:cubicBezTo>
                    <a:pt x="0" y="39"/>
                    <a:pt x="39" y="0"/>
                    <a:pt x="87" y="0"/>
                  </a:cubicBezTo>
                  <a:lnTo>
                    <a:pt x="1237" y="0"/>
                  </a:lnTo>
                  <a:cubicBezTo>
                    <a:pt x="1285" y="0"/>
                    <a:pt x="1324" y="39"/>
                    <a:pt x="1324" y="87"/>
                  </a:cubicBezTo>
                  <a:lnTo>
                    <a:pt x="1324" y="1542"/>
                  </a:lnTo>
                  <a:cubicBezTo>
                    <a:pt x="1324" y="1590"/>
                    <a:pt x="1285" y="1628"/>
                    <a:pt x="1237" y="162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BECD4DC4-235E-4D7E-BE92-49C0E1F14DEC}"/>
                </a:ext>
              </a:extLst>
            </p:cNvPr>
            <p:cNvSpPr/>
            <p:nvPr/>
          </p:nvSpPr>
          <p:spPr>
            <a:xfrm>
              <a:off x="19793324" y="5512072"/>
              <a:ext cx="1019416" cy="10194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9" h="819">
                  <a:moveTo>
                    <a:pt x="819" y="421"/>
                  </a:moveTo>
                  <a:lnTo>
                    <a:pt x="696" y="494"/>
                  </a:lnTo>
                  <a:lnTo>
                    <a:pt x="758" y="624"/>
                  </a:lnTo>
                  <a:lnTo>
                    <a:pt x="614" y="626"/>
                  </a:lnTo>
                  <a:lnTo>
                    <a:pt x="604" y="769"/>
                  </a:lnTo>
                  <a:lnTo>
                    <a:pt x="478" y="699"/>
                  </a:lnTo>
                  <a:lnTo>
                    <a:pt x="398" y="819"/>
                  </a:lnTo>
                  <a:lnTo>
                    <a:pt x="324" y="695"/>
                  </a:lnTo>
                  <a:lnTo>
                    <a:pt x="194" y="757"/>
                  </a:lnTo>
                  <a:lnTo>
                    <a:pt x="192" y="614"/>
                  </a:lnTo>
                  <a:lnTo>
                    <a:pt x="49" y="604"/>
                  </a:lnTo>
                  <a:lnTo>
                    <a:pt x="118" y="478"/>
                  </a:lnTo>
                  <a:lnTo>
                    <a:pt x="0" y="397"/>
                  </a:lnTo>
                  <a:lnTo>
                    <a:pt x="123" y="323"/>
                  </a:lnTo>
                  <a:lnTo>
                    <a:pt x="60" y="194"/>
                  </a:lnTo>
                  <a:lnTo>
                    <a:pt x="204" y="192"/>
                  </a:lnTo>
                  <a:lnTo>
                    <a:pt x="214" y="49"/>
                  </a:lnTo>
                  <a:lnTo>
                    <a:pt x="340" y="118"/>
                  </a:lnTo>
                  <a:lnTo>
                    <a:pt x="420" y="0"/>
                  </a:lnTo>
                  <a:lnTo>
                    <a:pt x="495" y="123"/>
                  </a:lnTo>
                  <a:lnTo>
                    <a:pt x="624" y="60"/>
                  </a:lnTo>
                  <a:lnTo>
                    <a:pt x="626" y="204"/>
                  </a:lnTo>
                  <a:lnTo>
                    <a:pt x="770" y="214"/>
                  </a:lnTo>
                  <a:lnTo>
                    <a:pt x="700" y="34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758944CB-ECF3-4551-B0C3-6467942E6B7F}"/>
                </a:ext>
              </a:extLst>
            </p:cNvPr>
            <p:cNvSpPr/>
            <p:nvPr/>
          </p:nvSpPr>
          <p:spPr>
            <a:xfrm>
              <a:off x="19780861" y="5499610"/>
              <a:ext cx="1043094" cy="10430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8" h="838">
                  <a:moveTo>
                    <a:pt x="334" y="696"/>
                  </a:moveTo>
                  <a:cubicBezTo>
                    <a:pt x="337" y="696"/>
                    <a:pt x="340" y="698"/>
                    <a:pt x="342" y="700"/>
                  </a:cubicBezTo>
                  <a:lnTo>
                    <a:pt x="408" y="811"/>
                  </a:lnTo>
                  <a:lnTo>
                    <a:pt x="481" y="704"/>
                  </a:lnTo>
                  <a:cubicBezTo>
                    <a:pt x="483" y="700"/>
                    <a:pt x="488" y="699"/>
                    <a:pt x="493" y="702"/>
                  </a:cubicBezTo>
                  <a:lnTo>
                    <a:pt x="606" y="764"/>
                  </a:lnTo>
                  <a:lnTo>
                    <a:pt x="615" y="635"/>
                  </a:lnTo>
                  <a:cubicBezTo>
                    <a:pt x="615" y="630"/>
                    <a:pt x="619" y="627"/>
                    <a:pt x="624" y="627"/>
                  </a:cubicBezTo>
                  <a:lnTo>
                    <a:pt x="753" y="624"/>
                  </a:lnTo>
                  <a:lnTo>
                    <a:pt x="697" y="508"/>
                  </a:lnTo>
                  <a:cubicBezTo>
                    <a:pt x="695" y="504"/>
                    <a:pt x="696" y="499"/>
                    <a:pt x="701" y="497"/>
                  </a:cubicBezTo>
                  <a:lnTo>
                    <a:pt x="811" y="430"/>
                  </a:lnTo>
                  <a:lnTo>
                    <a:pt x="705" y="357"/>
                  </a:lnTo>
                  <a:cubicBezTo>
                    <a:pt x="701" y="355"/>
                    <a:pt x="700" y="349"/>
                    <a:pt x="701" y="345"/>
                  </a:cubicBezTo>
                  <a:lnTo>
                    <a:pt x="764" y="232"/>
                  </a:lnTo>
                  <a:lnTo>
                    <a:pt x="635" y="223"/>
                  </a:lnTo>
                  <a:cubicBezTo>
                    <a:pt x="631" y="222"/>
                    <a:pt x="627" y="219"/>
                    <a:pt x="627" y="214"/>
                  </a:cubicBezTo>
                  <a:lnTo>
                    <a:pt x="625" y="85"/>
                  </a:lnTo>
                  <a:lnTo>
                    <a:pt x="509" y="141"/>
                  </a:lnTo>
                  <a:cubicBezTo>
                    <a:pt x="505" y="143"/>
                    <a:pt x="499" y="141"/>
                    <a:pt x="497" y="138"/>
                  </a:cubicBezTo>
                  <a:lnTo>
                    <a:pt x="430" y="27"/>
                  </a:lnTo>
                  <a:lnTo>
                    <a:pt x="358" y="133"/>
                  </a:lnTo>
                  <a:cubicBezTo>
                    <a:pt x="355" y="138"/>
                    <a:pt x="350" y="139"/>
                    <a:pt x="345" y="136"/>
                  </a:cubicBezTo>
                  <a:lnTo>
                    <a:pt x="232" y="74"/>
                  </a:lnTo>
                  <a:lnTo>
                    <a:pt x="223" y="203"/>
                  </a:lnTo>
                  <a:cubicBezTo>
                    <a:pt x="223" y="207"/>
                    <a:pt x="219" y="211"/>
                    <a:pt x="214" y="211"/>
                  </a:cubicBezTo>
                  <a:lnTo>
                    <a:pt x="85" y="214"/>
                  </a:lnTo>
                  <a:lnTo>
                    <a:pt x="141" y="330"/>
                  </a:lnTo>
                  <a:cubicBezTo>
                    <a:pt x="143" y="334"/>
                    <a:pt x="142" y="339"/>
                    <a:pt x="138" y="341"/>
                  </a:cubicBezTo>
                  <a:lnTo>
                    <a:pt x="27" y="408"/>
                  </a:lnTo>
                  <a:lnTo>
                    <a:pt x="134" y="481"/>
                  </a:lnTo>
                  <a:cubicBezTo>
                    <a:pt x="138" y="483"/>
                    <a:pt x="139" y="489"/>
                    <a:pt x="136" y="493"/>
                  </a:cubicBezTo>
                  <a:lnTo>
                    <a:pt x="74" y="606"/>
                  </a:lnTo>
                  <a:lnTo>
                    <a:pt x="202" y="615"/>
                  </a:lnTo>
                  <a:cubicBezTo>
                    <a:pt x="207" y="615"/>
                    <a:pt x="211" y="619"/>
                    <a:pt x="212" y="624"/>
                  </a:cubicBezTo>
                  <a:lnTo>
                    <a:pt x="213" y="753"/>
                  </a:lnTo>
                  <a:lnTo>
                    <a:pt x="330" y="697"/>
                  </a:lnTo>
                  <a:cubicBezTo>
                    <a:pt x="331" y="697"/>
                    <a:pt x="332" y="696"/>
                    <a:pt x="334" y="696"/>
                  </a:cubicBezTo>
                  <a:close/>
                  <a:moveTo>
                    <a:pt x="408" y="838"/>
                  </a:moveTo>
                  <a:cubicBezTo>
                    <a:pt x="407" y="838"/>
                    <a:pt x="407" y="838"/>
                    <a:pt x="407" y="838"/>
                  </a:cubicBezTo>
                  <a:cubicBezTo>
                    <a:pt x="404" y="838"/>
                    <a:pt x="401" y="836"/>
                    <a:pt x="400" y="833"/>
                  </a:cubicBezTo>
                  <a:lnTo>
                    <a:pt x="330" y="717"/>
                  </a:lnTo>
                  <a:lnTo>
                    <a:pt x="208" y="776"/>
                  </a:lnTo>
                  <a:cubicBezTo>
                    <a:pt x="205" y="777"/>
                    <a:pt x="202" y="777"/>
                    <a:pt x="199" y="775"/>
                  </a:cubicBezTo>
                  <a:cubicBezTo>
                    <a:pt x="197" y="774"/>
                    <a:pt x="195" y="771"/>
                    <a:pt x="195" y="768"/>
                  </a:cubicBezTo>
                  <a:lnTo>
                    <a:pt x="193" y="633"/>
                  </a:lnTo>
                  <a:lnTo>
                    <a:pt x="58" y="623"/>
                  </a:lnTo>
                  <a:cubicBezTo>
                    <a:pt x="55" y="623"/>
                    <a:pt x="52" y="621"/>
                    <a:pt x="51" y="618"/>
                  </a:cubicBezTo>
                  <a:cubicBezTo>
                    <a:pt x="49" y="615"/>
                    <a:pt x="49" y="612"/>
                    <a:pt x="51" y="609"/>
                  </a:cubicBezTo>
                  <a:lnTo>
                    <a:pt x="116" y="491"/>
                  </a:lnTo>
                  <a:lnTo>
                    <a:pt x="4" y="415"/>
                  </a:lnTo>
                  <a:cubicBezTo>
                    <a:pt x="2" y="413"/>
                    <a:pt x="0" y="410"/>
                    <a:pt x="0" y="407"/>
                  </a:cubicBezTo>
                  <a:cubicBezTo>
                    <a:pt x="0" y="404"/>
                    <a:pt x="2" y="401"/>
                    <a:pt x="5" y="399"/>
                  </a:cubicBezTo>
                  <a:lnTo>
                    <a:pt x="120" y="330"/>
                  </a:lnTo>
                  <a:lnTo>
                    <a:pt x="62" y="209"/>
                  </a:lnTo>
                  <a:cubicBezTo>
                    <a:pt x="61" y="205"/>
                    <a:pt x="61" y="202"/>
                    <a:pt x="62" y="199"/>
                  </a:cubicBezTo>
                  <a:cubicBezTo>
                    <a:pt x="64" y="197"/>
                    <a:pt x="67" y="195"/>
                    <a:pt x="70" y="195"/>
                  </a:cubicBezTo>
                  <a:lnTo>
                    <a:pt x="205" y="193"/>
                  </a:lnTo>
                  <a:lnTo>
                    <a:pt x="215" y="58"/>
                  </a:lnTo>
                  <a:cubicBezTo>
                    <a:pt x="215" y="55"/>
                    <a:pt x="217" y="52"/>
                    <a:pt x="220" y="50"/>
                  </a:cubicBezTo>
                  <a:cubicBezTo>
                    <a:pt x="223" y="49"/>
                    <a:pt x="226" y="49"/>
                    <a:pt x="229" y="51"/>
                  </a:cubicBezTo>
                  <a:lnTo>
                    <a:pt x="347" y="116"/>
                  </a:lnTo>
                  <a:lnTo>
                    <a:pt x="423" y="4"/>
                  </a:lnTo>
                  <a:cubicBezTo>
                    <a:pt x="425" y="2"/>
                    <a:pt x="427" y="0"/>
                    <a:pt x="431" y="0"/>
                  </a:cubicBezTo>
                  <a:cubicBezTo>
                    <a:pt x="434" y="1"/>
                    <a:pt x="437" y="2"/>
                    <a:pt x="438" y="5"/>
                  </a:cubicBezTo>
                  <a:lnTo>
                    <a:pt x="508" y="121"/>
                  </a:lnTo>
                  <a:lnTo>
                    <a:pt x="630" y="62"/>
                  </a:lnTo>
                  <a:cubicBezTo>
                    <a:pt x="633" y="61"/>
                    <a:pt x="636" y="61"/>
                    <a:pt x="638" y="62"/>
                  </a:cubicBezTo>
                  <a:cubicBezTo>
                    <a:pt x="642" y="64"/>
                    <a:pt x="643" y="67"/>
                    <a:pt x="643" y="70"/>
                  </a:cubicBezTo>
                  <a:lnTo>
                    <a:pt x="645" y="205"/>
                  </a:lnTo>
                  <a:lnTo>
                    <a:pt x="780" y="215"/>
                  </a:lnTo>
                  <a:cubicBezTo>
                    <a:pt x="783" y="215"/>
                    <a:pt x="786" y="217"/>
                    <a:pt x="788" y="220"/>
                  </a:cubicBezTo>
                  <a:cubicBezTo>
                    <a:pt x="789" y="222"/>
                    <a:pt x="789" y="226"/>
                    <a:pt x="788" y="229"/>
                  </a:cubicBezTo>
                  <a:lnTo>
                    <a:pt x="722" y="347"/>
                  </a:lnTo>
                  <a:lnTo>
                    <a:pt x="833" y="423"/>
                  </a:lnTo>
                  <a:cubicBezTo>
                    <a:pt x="837" y="424"/>
                    <a:pt x="838" y="428"/>
                    <a:pt x="838" y="431"/>
                  </a:cubicBezTo>
                  <a:cubicBezTo>
                    <a:pt x="838" y="434"/>
                    <a:pt x="836" y="437"/>
                    <a:pt x="833" y="439"/>
                  </a:cubicBezTo>
                  <a:lnTo>
                    <a:pt x="717" y="508"/>
                  </a:lnTo>
                  <a:lnTo>
                    <a:pt x="776" y="630"/>
                  </a:lnTo>
                  <a:cubicBezTo>
                    <a:pt x="778" y="632"/>
                    <a:pt x="777" y="636"/>
                    <a:pt x="776" y="639"/>
                  </a:cubicBezTo>
                  <a:cubicBezTo>
                    <a:pt x="774" y="641"/>
                    <a:pt x="771" y="643"/>
                    <a:pt x="768" y="643"/>
                  </a:cubicBezTo>
                  <a:lnTo>
                    <a:pt x="633" y="645"/>
                  </a:lnTo>
                  <a:lnTo>
                    <a:pt x="623" y="780"/>
                  </a:lnTo>
                  <a:cubicBezTo>
                    <a:pt x="623" y="783"/>
                    <a:pt x="621" y="786"/>
                    <a:pt x="618" y="788"/>
                  </a:cubicBezTo>
                  <a:cubicBezTo>
                    <a:pt x="616" y="789"/>
                    <a:pt x="612" y="789"/>
                    <a:pt x="610" y="788"/>
                  </a:cubicBezTo>
                  <a:lnTo>
                    <a:pt x="491" y="722"/>
                  </a:lnTo>
                  <a:lnTo>
                    <a:pt x="415" y="834"/>
                  </a:lnTo>
                  <a:cubicBezTo>
                    <a:pt x="413" y="836"/>
                    <a:pt x="411" y="838"/>
                    <a:pt x="408" y="83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4CF238E5-D17E-4A50-AA3D-0BE9EDDED797}"/>
                </a:ext>
              </a:extLst>
            </p:cNvPr>
            <p:cNvSpPr/>
            <p:nvPr/>
          </p:nvSpPr>
          <p:spPr>
            <a:xfrm>
              <a:off x="19997705" y="5716454"/>
              <a:ext cx="609406" cy="6094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0" h="490">
                  <a:moveTo>
                    <a:pt x="490" y="252"/>
                  </a:moveTo>
                  <a:cubicBezTo>
                    <a:pt x="486" y="387"/>
                    <a:pt x="373" y="493"/>
                    <a:pt x="238" y="490"/>
                  </a:cubicBezTo>
                  <a:cubicBezTo>
                    <a:pt x="103" y="486"/>
                    <a:pt x="-3" y="373"/>
                    <a:pt x="0" y="238"/>
                  </a:cubicBezTo>
                  <a:cubicBezTo>
                    <a:pt x="4" y="103"/>
                    <a:pt x="117" y="-3"/>
                    <a:pt x="252" y="0"/>
                  </a:cubicBezTo>
                  <a:cubicBezTo>
                    <a:pt x="387" y="4"/>
                    <a:pt x="494" y="116"/>
                    <a:pt x="490" y="25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EDACF7B1-8DB5-4C51-879B-4175539F01BD}"/>
                </a:ext>
              </a:extLst>
            </p:cNvPr>
            <p:cNvSpPr/>
            <p:nvPr/>
          </p:nvSpPr>
          <p:spPr>
            <a:xfrm>
              <a:off x="19986486" y="5705238"/>
              <a:ext cx="631838" cy="6318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8" h="508">
                  <a:moveTo>
                    <a:pt x="254" y="18"/>
                  </a:moveTo>
                  <a:cubicBezTo>
                    <a:pt x="127" y="18"/>
                    <a:pt x="22" y="120"/>
                    <a:pt x="18" y="247"/>
                  </a:cubicBezTo>
                  <a:cubicBezTo>
                    <a:pt x="15" y="377"/>
                    <a:pt x="117" y="486"/>
                    <a:pt x="248" y="489"/>
                  </a:cubicBezTo>
                  <a:cubicBezTo>
                    <a:pt x="310" y="491"/>
                    <a:pt x="370" y="469"/>
                    <a:pt x="416" y="425"/>
                  </a:cubicBezTo>
                  <a:cubicBezTo>
                    <a:pt x="462" y="382"/>
                    <a:pt x="488" y="324"/>
                    <a:pt x="489" y="261"/>
                  </a:cubicBezTo>
                  <a:cubicBezTo>
                    <a:pt x="493" y="131"/>
                    <a:pt x="390" y="22"/>
                    <a:pt x="260" y="18"/>
                  </a:cubicBezTo>
                  <a:cubicBezTo>
                    <a:pt x="259" y="18"/>
                    <a:pt x="256" y="18"/>
                    <a:pt x="254" y="18"/>
                  </a:cubicBezTo>
                  <a:close/>
                  <a:moveTo>
                    <a:pt x="254" y="508"/>
                  </a:moveTo>
                  <a:cubicBezTo>
                    <a:pt x="252" y="508"/>
                    <a:pt x="249" y="508"/>
                    <a:pt x="247" y="508"/>
                  </a:cubicBezTo>
                  <a:cubicBezTo>
                    <a:pt x="107" y="504"/>
                    <a:pt x="-4" y="387"/>
                    <a:pt x="0" y="247"/>
                  </a:cubicBezTo>
                  <a:cubicBezTo>
                    <a:pt x="4" y="109"/>
                    <a:pt x="117" y="0"/>
                    <a:pt x="254" y="0"/>
                  </a:cubicBezTo>
                  <a:cubicBezTo>
                    <a:pt x="256" y="0"/>
                    <a:pt x="259" y="0"/>
                    <a:pt x="261" y="0"/>
                  </a:cubicBezTo>
                  <a:cubicBezTo>
                    <a:pt x="329" y="2"/>
                    <a:pt x="392" y="30"/>
                    <a:pt x="438" y="80"/>
                  </a:cubicBezTo>
                  <a:cubicBezTo>
                    <a:pt x="486" y="129"/>
                    <a:pt x="510" y="193"/>
                    <a:pt x="508" y="261"/>
                  </a:cubicBezTo>
                  <a:cubicBezTo>
                    <a:pt x="504" y="399"/>
                    <a:pt x="391" y="508"/>
                    <a:pt x="254" y="50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47EBC3A3-6AAC-461F-A891-F7FAA8D2BBAA}"/>
                </a:ext>
              </a:extLst>
            </p:cNvPr>
            <p:cNvSpPr/>
            <p:nvPr/>
          </p:nvSpPr>
          <p:spPr>
            <a:xfrm>
              <a:off x="20168439" y="5869740"/>
              <a:ext cx="279155" cy="2741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" h="221">
                  <a:moveTo>
                    <a:pt x="120" y="5"/>
                  </a:moveTo>
                  <a:lnTo>
                    <a:pt x="148" y="62"/>
                  </a:lnTo>
                  <a:cubicBezTo>
                    <a:pt x="149" y="65"/>
                    <a:pt x="152" y="67"/>
                    <a:pt x="155" y="68"/>
                  </a:cubicBezTo>
                  <a:lnTo>
                    <a:pt x="216" y="77"/>
                  </a:lnTo>
                  <a:cubicBezTo>
                    <a:pt x="224" y="78"/>
                    <a:pt x="227" y="87"/>
                    <a:pt x="222" y="93"/>
                  </a:cubicBezTo>
                  <a:lnTo>
                    <a:pt x="176" y="138"/>
                  </a:lnTo>
                  <a:cubicBezTo>
                    <a:pt x="175" y="140"/>
                    <a:pt x="173" y="143"/>
                    <a:pt x="174" y="146"/>
                  </a:cubicBezTo>
                  <a:lnTo>
                    <a:pt x="185" y="210"/>
                  </a:lnTo>
                  <a:cubicBezTo>
                    <a:pt x="186" y="217"/>
                    <a:pt x="177" y="223"/>
                    <a:pt x="171" y="219"/>
                  </a:cubicBezTo>
                  <a:lnTo>
                    <a:pt x="116" y="189"/>
                  </a:lnTo>
                  <a:cubicBezTo>
                    <a:pt x="113" y="188"/>
                    <a:pt x="110" y="188"/>
                    <a:pt x="107" y="189"/>
                  </a:cubicBezTo>
                  <a:lnTo>
                    <a:pt x="53" y="219"/>
                  </a:lnTo>
                  <a:cubicBezTo>
                    <a:pt x="46" y="223"/>
                    <a:pt x="38" y="217"/>
                    <a:pt x="39" y="210"/>
                  </a:cubicBezTo>
                  <a:lnTo>
                    <a:pt x="50" y="146"/>
                  </a:lnTo>
                  <a:cubicBezTo>
                    <a:pt x="50" y="143"/>
                    <a:pt x="49" y="140"/>
                    <a:pt x="47" y="138"/>
                  </a:cubicBezTo>
                  <a:lnTo>
                    <a:pt x="2" y="93"/>
                  </a:lnTo>
                  <a:cubicBezTo>
                    <a:pt x="-3" y="87"/>
                    <a:pt x="0" y="78"/>
                    <a:pt x="8" y="77"/>
                  </a:cubicBezTo>
                  <a:lnTo>
                    <a:pt x="69" y="68"/>
                  </a:lnTo>
                  <a:cubicBezTo>
                    <a:pt x="72" y="67"/>
                    <a:pt x="75" y="65"/>
                    <a:pt x="76" y="62"/>
                  </a:cubicBezTo>
                  <a:lnTo>
                    <a:pt x="103" y="5"/>
                  </a:lnTo>
                  <a:cubicBezTo>
                    <a:pt x="107" y="-2"/>
                    <a:pt x="117" y="-2"/>
                    <a:pt x="120" y="5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835DB686-98C7-4D7A-853D-8736C1FBA63D}"/>
                </a:ext>
              </a:extLst>
            </p:cNvPr>
            <p:cNvSpPr/>
            <p:nvPr/>
          </p:nvSpPr>
          <p:spPr>
            <a:xfrm>
              <a:off x="20159715" y="5862263"/>
              <a:ext cx="296603" cy="2903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9" h="234">
                  <a:moveTo>
                    <a:pt x="119" y="188"/>
                  </a:moveTo>
                  <a:cubicBezTo>
                    <a:pt x="121" y="188"/>
                    <a:pt x="124" y="189"/>
                    <a:pt x="126" y="190"/>
                  </a:cubicBezTo>
                  <a:lnTo>
                    <a:pt x="182" y="220"/>
                  </a:lnTo>
                  <a:cubicBezTo>
                    <a:pt x="182" y="221"/>
                    <a:pt x="183" y="220"/>
                    <a:pt x="184" y="220"/>
                  </a:cubicBezTo>
                  <a:cubicBezTo>
                    <a:pt x="184" y="220"/>
                    <a:pt x="185" y="219"/>
                    <a:pt x="184" y="218"/>
                  </a:cubicBezTo>
                  <a:lnTo>
                    <a:pt x="174" y="154"/>
                  </a:lnTo>
                  <a:cubicBezTo>
                    <a:pt x="173" y="149"/>
                    <a:pt x="175" y="144"/>
                    <a:pt x="178" y="140"/>
                  </a:cubicBezTo>
                  <a:lnTo>
                    <a:pt x="224" y="95"/>
                  </a:lnTo>
                  <a:cubicBezTo>
                    <a:pt x="224" y="94"/>
                    <a:pt x="224" y="92"/>
                    <a:pt x="224" y="92"/>
                  </a:cubicBezTo>
                  <a:cubicBezTo>
                    <a:pt x="224" y="92"/>
                    <a:pt x="224" y="91"/>
                    <a:pt x="223" y="91"/>
                  </a:cubicBezTo>
                  <a:lnTo>
                    <a:pt x="161" y="81"/>
                  </a:lnTo>
                  <a:cubicBezTo>
                    <a:pt x="155" y="81"/>
                    <a:pt x="151" y="77"/>
                    <a:pt x="149" y="72"/>
                  </a:cubicBezTo>
                  <a:lnTo>
                    <a:pt x="121" y="15"/>
                  </a:lnTo>
                  <a:cubicBezTo>
                    <a:pt x="120" y="14"/>
                    <a:pt x="120" y="14"/>
                    <a:pt x="119" y="14"/>
                  </a:cubicBezTo>
                  <a:cubicBezTo>
                    <a:pt x="119" y="14"/>
                    <a:pt x="117" y="14"/>
                    <a:pt x="117" y="15"/>
                  </a:cubicBezTo>
                  <a:lnTo>
                    <a:pt x="90" y="72"/>
                  </a:lnTo>
                  <a:cubicBezTo>
                    <a:pt x="87" y="77"/>
                    <a:pt x="82" y="81"/>
                    <a:pt x="77" y="81"/>
                  </a:cubicBezTo>
                  <a:lnTo>
                    <a:pt x="16" y="91"/>
                  </a:lnTo>
                  <a:cubicBezTo>
                    <a:pt x="15" y="91"/>
                    <a:pt x="14" y="92"/>
                    <a:pt x="14" y="92"/>
                  </a:cubicBezTo>
                  <a:cubicBezTo>
                    <a:pt x="13" y="92"/>
                    <a:pt x="13" y="94"/>
                    <a:pt x="15" y="95"/>
                  </a:cubicBezTo>
                  <a:lnTo>
                    <a:pt x="59" y="140"/>
                  </a:lnTo>
                  <a:cubicBezTo>
                    <a:pt x="63" y="144"/>
                    <a:pt x="65" y="149"/>
                    <a:pt x="63" y="154"/>
                  </a:cubicBezTo>
                  <a:lnTo>
                    <a:pt x="53" y="218"/>
                  </a:lnTo>
                  <a:cubicBezTo>
                    <a:pt x="53" y="219"/>
                    <a:pt x="54" y="220"/>
                    <a:pt x="54" y="220"/>
                  </a:cubicBezTo>
                  <a:cubicBezTo>
                    <a:pt x="54" y="220"/>
                    <a:pt x="56" y="221"/>
                    <a:pt x="57" y="220"/>
                  </a:cubicBezTo>
                  <a:lnTo>
                    <a:pt x="111" y="190"/>
                  </a:lnTo>
                  <a:cubicBezTo>
                    <a:pt x="114" y="189"/>
                    <a:pt x="116" y="188"/>
                    <a:pt x="119" y="188"/>
                  </a:cubicBezTo>
                  <a:close/>
                  <a:moveTo>
                    <a:pt x="183" y="234"/>
                  </a:moveTo>
                  <a:cubicBezTo>
                    <a:pt x="180" y="234"/>
                    <a:pt x="177" y="234"/>
                    <a:pt x="175" y="233"/>
                  </a:cubicBezTo>
                  <a:lnTo>
                    <a:pt x="120" y="203"/>
                  </a:lnTo>
                  <a:cubicBezTo>
                    <a:pt x="119" y="203"/>
                    <a:pt x="119" y="203"/>
                    <a:pt x="118" y="203"/>
                  </a:cubicBezTo>
                  <a:lnTo>
                    <a:pt x="63" y="233"/>
                  </a:lnTo>
                  <a:cubicBezTo>
                    <a:pt x="58" y="235"/>
                    <a:pt x="51" y="235"/>
                    <a:pt x="46" y="231"/>
                  </a:cubicBezTo>
                  <a:cubicBezTo>
                    <a:pt x="41" y="228"/>
                    <a:pt x="39" y="222"/>
                    <a:pt x="40" y="216"/>
                  </a:cubicBezTo>
                  <a:lnTo>
                    <a:pt x="50" y="152"/>
                  </a:lnTo>
                  <a:cubicBezTo>
                    <a:pt x="50" y="151"/>
                    <a:pt x="50" y="150"/>
                    <a:pt x="50" y="150"/>
                  </a:cubicBezTo>
                  <a:lnTo>
                    <a:pt x="4" y="105"/>
                  </a:lnTo>
                  <a:cubicBezTo>
                    <a:pt x="0" y="100"/>
                    <a:pt x="-1" y="94"/>
                    <a:pt x="0" y="88"/>
                  </a:cubicBezTo>
                  <a:cubicBezTo>
                    <a:pt x="2" y="82"/>
                    <a:pt x="7" y="78"/>
                    <a:pt x="13" y="77"/>
                  </a:cubicBezTo>
                  <a:lnTo>
                    <a:pt x="75" y="67"/>
                  </a:lnTo>
                  <a:cubicBezTo>
                    <a:pt x="76" y="67"/>
                    <a:pt x="76" y="67"/>
                    <a:pt x="77" y="66"/>
                  </a:cubicBezTo>
                  <a:lnTo>
                    <a:pt x="104" y="9"/>
                  </a:lnTo>
                  <a:cubicBezTo>
                    <a:pt x="107" y="3"/>
                    <a:pt x="113" y="0"/>
                    <a:pt x="119" y="0"/>
                  </a:cubicBezTo>
                  <a:cubicBezTo>
                    <a:pt x="125" y="0"/>
                    <a:pt x="131" y="3"/>
                    <a:pt x="134" y="9"/>
                  </a:cubicBezTo>
                  <a:lnTo>
                    <a:pt x="161" y="66"/>
                  </a:lnTo>
                  <a:cubicBezTo>
                    <a:pt x="161" y="67"/>
                    <a:pt x="162" y="67"/>
                    <a:pt x="162" y="67"/>
                  </a:cubicBezTo>
                  <a:lnTo>
                    <a:pt x="224" y="77"/>
                  </a:lnTo>
                  <a:cubicBezTo>
                    <a:pt x="230" y="78"/>
                    <a:pt x="235" y="82"/>
                    <a:pt x="237" y="88"/>
                  </a:cubicBezTo>
                  <a:cubicBezTo>
                    <a:pt x="240" y="94"/>
                    <a:pt x="238" y="100"/>
                    <a:pt x="234" y="105"/>
                  </a:cubicBezTo>
                  <a:lnTo>
                    <a:pt x="189" y="150"/>
                  </a:lnTo>
                  <a:cubicBezTo>
                    <a:pt x="188" y="150"/>
                    <a:pt x="188" y="151"/>
                    <a:pt x="188" y="152"/>
                  </a:cubicBezTo>
                  <a:lnTo>
                    <a:pt x="199" y="216"/>
                  </a:lnTo>
                  <a:cubicBezTo>
                    <a:pt x="199" y="222"/>
                    <a:pt x="197" y="228"/>
                    <a:pt x="192" y="231"/>
                  </a:cubicBezTo>
                  <a:cubicBezTo>
                    <a:pt x="189" y="233"/>
                    <a:pt x="186" y="234"/>
                    <a:pt x="183" y="23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34A64FCF-87D2-44D3-82DB-88AE51806750}"/>
                </a:ext>
              </a:extLst>
            </p:cNvPr>
            <p:cNvSpPr/>
            <p:nvPr/>
          </p:nvSpPr>
          <p:spPr>
            <a:xfrm>
              <a:off x="18963335" y="6181297"/>
              <a:ext cx="2711792" cy="17634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77" h="1416">
                  <a:moveTo>
                    <a:pt x="2086" y="0"/>
                  </a:moveTo>
                  <a:cubicBezTo>
                    <a:pt x="2097" y="2"/>
                    <a:pt x="2109" y="5"/>
                    <a:pt x="2119" y="11"/>
                  </a:cubicBezTo>
                  <a:lnTo>
                    <a:pt x="1217" y="866"/>
                  </a:lnTo>
                  <a:cubicBezTo>
                    <a:pt x="1141" y="937"/>
                    <a:pt x="1036" y="938"/>
                    <a:pt x="959" y="868"/>
                  </a:cubicBezTo>
                  <a:lnTo>
                    <a:pt x="38" y="27"/>
                  </a:lnTo>
                  <a:cubicBezTo>
                    <a:pt x="54" y="10"/>
                    <a:pt x="76" y="0"/>
                    <a:pt x="99" y="0"/>
                  </a:cubicBezTo>
                  <a:cubicBezTo>
                    <a:pt x="44" y="0"/>
                    <a:pt x="0" y="44"/>
                    <a:pt x="0" y="99"/>
                  </a:cubicBezTo>
                  <a:lnTo>
                    <a:pt x="0" y="1318"/>
                  </a:lnTo>
                  <a:cubicBezTo>
                    <a:pt x="0" y="1372"/>
                    <a:pt x="44" y="1416"/>
                    <a:pt x="99" y="1416"/>
                  </a:cubicBezTo>
                  <a:lnTo>
                    <a:pt x="2079" y="1416"/>
                  </a:lnTo>
                  <a:cubicBezTo>
                    <a:pt x="2133" y="1416"/>
                    <a:pt x="2177" y="1372"/>
                    <a:pt x="2177" y="1318"/>
                  </a:cubicBezTo>
                  <a:lnTo>
                    <a:pt x="2177" y="99"/>
                  </a:lnTo>
                  <a:cubicBezTo>
                    <a:pt x="2177" y="47"/>
                    <a:pt x="2137" y="4"/>
                    <a:pt x="2086" y="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0ED86B32-7505-478A-84EE-3A27308EF103}"/>
                </a:ext>
              </a:extLst>
            </p:cNvPr>
            <p:cNvSpPr/>
            <p:nvPr/>
          </p:nvSpPr>
          <p:spPr>
            <a:xfrm>
              <a:off x="18950873" y="6170081"/>
              <a:ext cx="2736717" cy="17870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97" h="1435">
                  <a:moveTo>
                    <a:pt x="45" y="46"/>
                  </a:moveTo>
                  <a:cubicBezTo>
                    <a:pt x="29" y="62"/>
                    <a:pt x="20" y="84"/>
                    <a:pt x="20" y="108"/>
                  </a:cubicBezTo>
                  <a:lnTo>
                    <a:pt x="20" y="1327"/>
                  </a:lnTo>
                  <a:cubicBezTo>
                    <a:pt x="20" y="1376"/>
                    <a:pt x="59" y="1416"/>
                    <a:pt x="109" y="1416"/>
                  </a:cubicBezTo>
                  <a:lnTo>
                    <a:pt x="2089" y="1416"/>
                  </a:lnTo>
                  <a:cubicBezTo>
                    <a:pt x="2138" y="1416"/>
                    <a:pt x="2178" y="1376"/>
                    <a:pt x="2178" y="1327"/>
                  </a:cubicBezTo>
                  <a:lnTo>
                    <a:pt x="2178" y="108"/>
                  </a:lnTo>
                  <a:cubicBezTo>
                    <a:pt x="2178" y="75"/>
                    <a:pt x="2160" y="45"/>
                    <a:pt x="2133" y="29"/>
                  </a:cubicBezTo>
                  <a:lnTo>
                    <a:pt x="1233" y="882"/>
                  </a:lnTo>
                  <a:cubicBezTo>
                    <a:pt x="1154" y="956"/>
                    <a:pt x="1043" y="957"/>
                    <a:pt x="963" y="884"/>
                  </a:cubicBezTo>
                  <a:close/>
                  <a:moveTo>
                    <a:pt x="2089" y="1435"/>
                  </a:moveTo>
                  <a:lnTo>
                    <a:pt x="109" y="1435"/>
                  </a:lnTo>
                  <a:cubicBezTo>
                    <a:pt x="50" y="1435"/>
                    <a:pt x="0" y="1386"/>
                    <a:pt x="0" y="1327"/>
                  </a:cubicBezTo>
                  <a:lnTo>
                    <a:pt x="0" y="108"/>
                  </a:lnTo>
                  <a:cubicBezTo>
                    <a:pt x="0" y="49"/>
                    <a:pt x="50" y="0"/>
                    <a:pt x="109" y="0"/>
                  </a:cubicBezTo>
                  <a:cubicBezTo>
                    <a:pt x="114" y="0"/>
                    <a:pt x="118" y="4"/>
                    <a:pt x="118" y="9"/>
                  </a:cubicBezTo>
                  <a:cubicBezTo>
                    <a:pt x="118" y="14"/>
                    <a:pt x="114" y="18"/>
                    <a:pt x="109" y="18"/>
                  </a:cubicBezTo>
                  <a:cubicBezTo>
                    <a:pt x="92" y="18"/>
                    <a:pt x="76" y="25"/>
                    <a:pt x="61" y="36"/>
                  </a:cubicBezTo>
                  <a:lnTo>
                    <a:pt x="976" y="871"/>
                  </a:lnTo>
                  <a:cubicBezTo>
                    <a:pt x="1049" y="938"/>
                    <a:pt x="1147" y="936"/>
                    <a:pt x="1220" y="868"/>
                  </a:cubicBezTo>
                  <a:lnTo>
                    <a:pt x="2113" y="23"/>
                  </a:lnTo>
                  <a:cubicBezTo>
                    <a:pt x="2107" y="21"/>
                    <a:pt x="2101" y="19"/>
                    <a:pt x="2095" y="18"/>
                  </a:cubicBezTo>
                  <a:cubicBezTo>
                    <a:pt x="2090" y="18"/>
                    <a:pt x="2086" y="14"/>
                    <a:pt x="2087" y="9"/>
                  </a:cubicBezTo>
                  <a:cubicBezTo>
                    <a:pt x="2087" y="4"/>
                    <a:pt x="2091" y="0"/>
                    <a:pt x="2096" y="0"/>
                  </a:cubicBezTo>
                  <a:cubicBezTo>
                    <a:pt x="2153" y="4"/>
                    <a:pt x="2197" y="51"/>
                    <a:pt x="2197" y="108"/>
                  </a:cubicBezTo>
                  <a:lnTo>
                    <a:pt x="2197" y="1327"/>
                  </a:lnTo>
                  <a:cubicBezTo>
                    <a:pt x="2197" y="1386"/>
                    <a:pt x="2148" y="1435"/>
                    <a:pt x="2089" y="143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8B9FF2E2-C66C-41DB-AB2C-1F8F6DDCED51}"/>
                </a:ext>
              </a:extLst>
            </p:cNvPr>
            <p:cNvSpPr/>
            <p:nvPr/>
          </p:nvSpPr>
          <p:spPr>
            <a:xfrm>
              <a:off x="20053786" y="6662342"/>
              <a:ext cx="498492" cy="3875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1" h="312">
                  <a:moveTo>
                    <a:pt x="321" y="159"/>
                  </a:moveTo>
                  <a:cubicBezTo>
                    <a:pt x="287" y="161"/>
                    <a:pt x="279" y="268"/>
                    <a:pt x="315" y="270"/>
                  </a:cubicBezTo>
                  <a:cubicBezTo>
                    <a:pt x="349" y="267"/>
                    <a:pt x="357" y="161"/>
                    <a:pt x="321" y="159"/>
                  </a:cubicBezTo>
                  <a:close/>
                  <a:moveTo>
                    <a:pt x="322" y="116"/>
                  </a:moveTo>
                  <a:cubicBezTo>
                    <a:pt x="434" y="111"/>
                    <a:pt x="421" y="320"/>
                    <a:pt x="314" y="312"/>
                  </a:cubicBezTo>
                  <a:cubicBezTo>
                    <a:pt x="201" y="317"/>
                    <a:pt x="216" y="109"/>
                    <a:pt x="322" y="116"/>
                  </a:cubicBezTo>
                  <a:close/>
                  <a:moveTo>
                    <a:pt x="95" y="308"/>
                  </a:moveTo>
                  <a:cubicBezTo>
                    <a:pt x="133" y="239"/>
                    <a:pt x="219" y="75"/>
                    <a:pt x="256" y="4"/>
                  </a:cubicBezTo>
                  <a:cubicBezTo>
                    <a:pt x="276" y="4"/>
                    <a:pt x="284" y="4"/>
                    <a:pt x="305" y="4"/>
                  </a:cubicBezTo>
                  <a:cubicBezTo>
                    <a:pt x="260" y="86"/>
                    <a:pt x="187" y="223"/>
                    <a:pt x="145" y="308"/>
                  </a:cubicBezTo>
                  <a:cubicBezTo>
                    <a:pt x="123" y="308"/>
                    <a:pt x="122" y="308"/>
                    <a:pt x="95" y="308"/>
                  </a:cubicBezTo>
                  <a:close/>
                  <a:moveTo>
                    <a:pt x="85" y="42"/>
                  </a:moveTo>
                  <a:cubicBezTo>
                    <a:pt x="50" y="46"/>
                    <a:pt x="43" y="150"/>
                    <a:pt x="79" y="153"/>
                  </a:cubicBezTo>
                  <a:cubicBezTo>
                    <a:pt x="113" y="151"/>
                    <a:pt x="122" y="47"/>
                    <a:pt x="85" y="42"/>
                  </a:cubicBezTo>
                  <a:close/>
                  <a:moveTo>
                    <a:pt x="87" y="0"/>
                  </a:moveTo>
                  <a:cubicBezTo>
                    <a:pt x="198" y="-3"/>
                    <a:pt x="185" y="202"/>
                    <a:pt x="78" y="195"/>
                  </a:cubicBezTo>
                  <a:cubicBezTo>
                    <a:pt x="-35" y="199"/>
                    <a:pt x="-20" y="-7"/>
                    <a:pt x="87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CA5A951E-96A5-467D-9816-FF39F90B7BC7}"/>
                </a:ext>
              </a:extLst>
            </p:cNvPr>
            <p:cNvSpPr/>
            <p:nvPr/>
          </p:nvSpPr>
          <p:spPr>
            <a:xfrm>
              <a:off x="20167193" y="4394205"/>
              <a:ext cx="336482" cy="3202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1" h="258">
                  <a:moveTo>
                    <a:pt x="147" y="7"/>
                  </a:moveTo>
                  <a:lnTo>
                    <a:pt x="179" y="73"/>
                  </a:lnTo>
                  <a:cubicBezTo>
                    <a:pt x="181" y="76"/>
                    <a:pt x="184" y="78"/>
                    <a:pt x="189" y="79"/>
                  </a:cubicBezTo>
                  <a:lnTo>
                    <a:pt x="262" y="90"/>
                  </a:lnTo>
                  <a:cubicBezTo>
                    <a:pt x="271" y="91"/>
                    <a:pt x="275" y="103"/>
                    <a:pt x="268" y="110"/>
                  </a:cubicBezTo>
                  <a:lnTo>
                    <a:pt x="215" y="161"/>
                  </a:lnTo>
                  <a:cubicBezTo>
                    <a:pt x="213" y="164"/>
                    <a:pt x="212" y="168"/>
                    <a:pt x="212" y="172"/>
                  </a:cubicBezTo>
                  <a:lnTo>
                    <a:pt x="224" y="245"/>
                  </a:lnTo>
                  <a:cubicBezTo>
                    <a:pt x="226" y="255"/>
                    <a:pt x="216" y="262"/>
                    <a:pt x="207" y="257"/>
                  </a:cubicBezTo>
                  <a:lnTo>
                    <a:pt x="142" y="223"/>
                  </a:lnTo>
                  <a:cubicBezTo>
                    <a:pt x="138" y="221"/>
                    <a:pt x="134" y="221"/>
                    <a:pt x="131" y="223"/>
                  </a:cubicBezTo>
                  <a:lnTo>
                    <a:pt x="65" y="257"/>
                  </a:lnTo>
                  <a:cubicBezTo>
                    <a:pt x="57" y="262"/>
                    <a:pt x="46" y="255"/>
                    <a:pt x="47" y="245"/>
                  </a:cubicBezTo>
                  <a:lnTo>
                    <a:pt x="60" y="172"/>
                  </a:lnTo>
                  <a:cubicBezTo>
                    <a:pt x="61" y="168"/>
                    <a:pt x="60" y="164"/>
                    <a:pt x="57" y="161"/>
                  </a:cubicBezTo>
                  <a:lnTo>
                    <a:pt x="4" y="110"/>
                  </a:lnTo>
                  <a:cubicBezTo>
                    <a:pt x="-3" y="103"/>
                    <a:pt x="1" y="91"/>
                    <a:pt x="11" y="90"/>
                  </a:cubicBezTo>
                  <a:lnTo>
                    <a:pt x="84" y="79"/>
                  </a:lnTo>
                  <a:cubicBezTo>
                    <a:pt x="87" y="78"/>
                    <a:pt x="91" y="76"/>
                    <a:pt x="93" y="73"/>
                  </a:cubicBezTo>
                  <a:lnTo>
                    <a:pt x="125" y="7"/>
                  </a:lnTo>
                  <a:cubicBezTo>
                    <a:pt x="129" y="-2"/>
                    <a:pt x="142" y="-2"/>
                    <a:pt x="147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EBA41D70-4700-4A43-AF36-547DBADD9566}"/>
                </a:ext>
              </a:extLst>
            </p:cNvPr>
            <p:cNvSpPr/>
            <p:nvPr/>
          </p:nvSpPr>
          <p:spPr>
            <a:xfrm>
              <a:off x="20154730" y="4382989"/>
              <a:ext cx="360160" cy="345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78">
                  <a:moveTo>
                    <a:pt x="145" y="19"/>
                  </a:moveTo>
                  <a:cubicBezTo>
                    <a:pt x="145" y="19"/>
                    <a:pt x="143" y="19"/>
                    <a:pt x="143" y="20"/>
                  </a:cubicBezTo>
                  <a:lnTo>
                    <a:pt x="110" y="86"/>
                  </a:lnTo>
                  <a:cubicBezTo>
                    <a:pt x="107" y="93"/>
                    <a:pt x="101" y="97"/>
                    <a:pt x="94" y="98"/>
                  </a:cubicBezTo>
                  <a:lnTo>
                    <a:pt x="21" y="109"/>
                  </a:lnTo>
                  <a:cubicBezTo>
                    <a:pt x="20" y="109"/>
                    <a:pt x="19" y="110"/>
                    <a:pt x="19" y="111"/>
                  </a:cubicBezTo>
                  <a:cubicBezTo>
                    <a:pt x="19" y="111"/>
                    <a:pt x="19" y="113"/>
                    <a:pt x="20" y="113"/>
                  </a:cubicBezTo>
                  <a:lnTo>
                    <a:pt x="72" y="164"/>
                  </a:lnTo>
                  <a:cubicBezTo>
                    <a:pt x="77" y="169"/>
                    <a:pt x="80" y="177"/>
                    <a:pt x="78" y="184"/>
                  </a:cubicBezTo>
                  <a:lnTo>
                    <a:pt x="66" y="256"/>
                  </a:lnTo>
                  <a:cubicBezTo>
                    <a:pt x="66" y="258"/>
                    <a:pt x="66" y="259"/>
                    <a:pt x="67" y="259"/>
                  </a:cubicBezTo>
                  <a:cubicBezTo>
                    <a:pt x="67" y="260"/>
                    <a:pt x="69" y="260"/>
                    <a:pt x="70" y="260"/>
                  </a:cubicBezTo>
                  <a:lnTo>
                    <a:pt x="135" y="225"/>
                  </a:lnTo>
                  <a:cubicBezTo>
                    <a:pt x="141" y="221"/>
                    <a:pt x="149" y="221"/>
                    <a:pt x="155" y="225"/>
                  </a:cubicBezTo>
                  <a:lnTo>
                    <a:pt x="221" y="260"/>
                  </a:lnTo>
                  <a:cubicBezTo>
                    <a:pt x="222" y="260"/>
                    <a:pt x="222" y="260"/>
                    <a:pt x="223" y="259"/>
                  </a:cubicBezTo>
                  <a:cubicBezTo>
                    <a:pt x="223" y="259"/>
                    <a:pt x="225" y="258"/>
                    <a:pt x="224" y="256"/>
                  </a:cubicBezTo>
                  <a:lnTo>
                    <a:pt x="212" y="184"/>
                  </a:lnTo>
                  <a:cubicBezTo>
                    <a:pt x="211" y="177"/>
                    <a:pt x="213" y="169"/>
                    <a:pt x="218" y="164"/>
                  </a:cubicBezTo>
                  <a:lnTo>
                    <a:pt x="271" y="113"/>
                  </a:lnTo>
                  <a:cubicBezTo>
                    <a:pt x="272" y="113"/>
                    <a:pt x="272" y="111"/>
                    <a:pt x="271" y="111"/>
                  </a:cubicBezTo>
                  <a:cubicBezTo>
                    <a:pt x="271" y="110"/>
                    <a:pt x="271" y="109"/>
                    <a:pt x="269" y="109"/>
                  </a:cubicBezTo>
                  <a:lnTo>
                    <a:pt x="196" y="98"/>
                  </a:lnTo>
                  <a:cubicBezTo>
                    <a:pt x="189" y="97"/>
                    <a:pt x="183" y="93"/>
                    <a:pt x="180" y="86"/>
                  </a:cubicBezTo>
                  <a:lnTo>
                    <a:pt x="148" y="20"/>
                  </a:lnTo>
                  <a:cubicBezTo>
                    <a:pt x="147" y="19"/>
                    <a:pt x="146" y="19"/>
                    <a:pt x="145" y="19"/>
                  </a:cubicBezTo>
                  <a:close/>
                  <a:moveTo>
                    <a:pt x="69" y="278"/>
                  </a:moveTo>
                  <a:cubicBezTo>
                    <a:pt x="64" y="278"/>
                    <a:pt x="60" y="277"/>
                    <a:pt x="56" y="274"/>
                  </a:cubicBezTo>
                  <a:cubicBezTo>
                    <a:pt x="50" y="269"/>
                    <a:pt x="46" y="261"/>
                    <a:pt x="48" y="253"/>
                  </a:cubicBezTo>
                  <a:lnTo>
                    <a:pt x="60" y="180"/>
                  </a:lnTo>
                  <a:cubicBezTo>
                    <a:pt x="60" y="180"/>
                    <a:pt x="60" y="179"/>
                    <a:pt x="60" y="178"/>
                  </a:cubicBezTo>
                  <a:lnTo>
                    <a:pt x="6" y="127"/>
                  </a:lnTo>
                  <a:cubicBezTo>
                    <a:pt x="1" y="121"/>
                    <a:pt x="-2" y="113"/>
                    <a:pt x="2" y="105"/>
                  </a:cubicBezTo>
                  <a:cubicBezTo>
                    <a:pt x="4" y="97"/>
                    <a:pt x="10" y="92"/>
                    <a:pt x="19" y="91"/>
                  </a:cubicBezTo>
                  <a:lnTo>
                    <a:pt x="91" y="80"/>
                  </a:lnTo>
                  <a:cubicBezTo>
                    <a:pt x="92" y="80"/>
                    <a:pt x="93" y="79"/>
                    <a:pt x="93" y="78"/>
                  </a:cubicBezTo>
                  <a:lnTo>
                    <a:pt x="126" y="12"/>
                  </a:lnTo>
                  <a:cubicBezTo>
                    <a:pt x="130" y="5"/>
                    <a:pt x="137" y="0"/>
                    <a:pt x="145" y="0"/>
                  </a:cubicBezTo>
                  <a:cubicBezTo>
                    <a:pt x="153" y="0"/>
                    <a:pt x="160" y="5"/>
                    <a:pt x="164" y="12"/>
                  </a:cubicBezTo>
                  <a:lnTo>
                    <a:pt x="197" y="78"/>
                  </a:lnTo>
                  <a:cubicBezTo>
                    <a:pt x="197" y="79"/>
                    <a:pt x="198" y="80"/>
                    <a:pt x="199" y="80"/>
                  </a:cubicBezTo>
                  <a:lnTo>
                    <a:pt x="272" y="91"/>
                  </a:lnTo>
                  <a:cubicBezTo>
                    <a:pt x="280" y="92"/>
                    <a:pt x="286" y="97"/>
                    <a:pt x="289" y="105"/>
                  </a:cubicBezTo>
                  <a:cubicBezTo>
                    <a:pt x="291" y="113"/>
                    <a:pt x="290" y="121"/>
                    <a:pt x="284" y="127"/>
                  </a:cubicBezTo>
                  <a:lnTo>
                    <a:pt x="231" y="178"/>
                  </a:lnTo>
                  <a:cubicBezTo>
                    <a:pt x="230" y="179"/>
                    <a:pt x="229" y="180"/>
                    <a:pt x="230" y="180"/>
                  </a:cubicBezTo>
                  <a:lnTo>
                    <a:pt x="242" y="253"/>
                  </a:lnTo>
                  <a:cubicBezTo>
                    <a:pt x="244" y="261"/>
                    <a:pt x="240" y="269"/>
                    <a:pt x="234" y="274"/>
                  </a:cubicBezTo>
                  <a:cubicBezTo>
                    <a:pt x="227" y="279"/>
                    <a:pt x="219" y="279"/>
                    <a:pt x="212" y="276"/>
                  </a:cubicBezTo>
                  <a:lnTo>
                    <a:pt x="146" y="241"/>
                  </a:lnTo>
                  <a:cubicBezTo>
                    <a:pt x="146" y="241"/>
                    <a:pt x="145" y="241"/>
                    <a:pt x="144" y="241"/>
                  </a:cubicBezTo>
                  <a:lnTo>
                    <a:pt x="78" y="276"/>
                  </a:lnTo>
                  <a:cubicBezTo>
                    <a:pt x="75" y="277"/>
                    <a:pt x="72" y="278"/>
                    <a:pt x="69" y="27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452CCA55-815B-4E68-BAD0-64F7CD653444}"/>
                </a:ext>
              </a:extLst>
            </p:cNvPr>
            <p:cNvSpPr/>
            <p:nvPr/>
          </p:nvSpPr>
          <p:spPr>
            <a:xfrm>
              <a:off x="19362128" y="4556214"/>
              <a:ext cx="336482" cy="321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1" h="259">
                  <a:moveTo>
                    <a:pt x="147" y="7"/>
                  </a:moveTo>
                  <a:lnTo>
                    <a:pt x="179" y="73"/>
                  </a:lnTo>
                  <a:cubicBezTo>
                    <a:pt x="181" y="76"/>
                    <a:pt x="185" y="79"/>
                    <a:pt x="188" y="79"/>
                  </a:cubicBezTo>
                  <a:lnTo>
                    <a:pt x="261" y="90"/>
                  </a:lnTo>
                  <a:cubicBezTo>
                    <a:pt x="271" y="92"/>
                    <a:pt x="275" y="104"/>
                    <a:pt x="268" y="111"/>
                  </a:cubicBezTo>
                  <a:lnTo>
                    <a:pt x="215" y="162"/>
                  </a:lnTo>
                  <a:cubicBezTo>
                    <a:pt x="212" y="165"/>
                    <a:pt x="211" y="169"/>
                    <a:pt x="211" y="173"/>
                  </a:cubicBezTo>
                  <a:lnTo>
                    <a:pt x="224" y="245"/>
                  </a:lnTo>
                  <a:cubicBezTo>
                    <a:pt x="226" y="255"/>
                    <a:pt x="216" y="263"/>
                    <a:pt x="207" y="258"/>
                  </a:cubicBezTo>
                  <a:lnTo>
                    <a:pt x="141" y="224"/>
                  </a:lnTo>
                  <a:cubicBezTo>
                    <a:pt x="138" y="222"/>
                    <a:pt x="134" y="222"/>
                    <a:pt x="130" y="224"/>
                  </a:cubicBezTo>
                  <a:lnTo>
                    <a:pt x="65" y="258"/>
                  </a:lnTo>
                  <a:cubicBezTo>
                    <a:pt x="56" y="263"/>
                    <a:pt x="46" y="255"/>
                    <a:pt x="48" y="245"/>
                  </a:cubicBezTo>
                  <a:lnTo>
                    <a:pt x="60" y="173"/>
                  </a:lnTo>
                  <a:cubicBezTo>
                    <a:pt x="61" y="169"/>
                    <a:pt x="59" y="165"/>
                    <a:pt x="57" y="162"/>
                  </a:cubicBezTo>
                  <a:lnTo>
                    <a:pt x="4" y="111"/>
                  </a:lnTo>
                  <a:cubicBezTo>
                    <a:pt x="-3" y="104"/>
                    <a:pt x="1" y="92"/>
                    <a:pt x="10" y="90"/>
                  </a:cubicBezTo>
                  <a:lnTo>
                    <a:pt x="84" y="79"/>
                  </a:lnTo>
                  <a:cubicBezTo>
                    <a:pt x="88" y="79"/>
                    <a:pt x="90" y="76"/>
                    <a:pt x="92" y="73"/>
                  </a:cubicBezTo>
                  <a:lnTo>
                    <a:pt x="125" y="7"/>
                  </a:lnTo>
                  <a:cubicBezTo>
                    <a:pt x="130" y="-2"/>
                    <a:pt x="142" y="-2"/>
                    <a:pt x="147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0D1613EA-2CE7-49B1-AD36-FE078BEEBA39}"/>
                </a:ext>
              </a:extLst>
            </p:cNvPr>
            <p:cNvSpPr/>
            <p:nvPr/>
          </p:nvSpPr>
          <p:spPr>
            <a:xfrm>
              <a:off x="19349666" y="4544998"/>
              <a:ext cx="360160" cy="345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78">
                  <a:moveTo>
                    <a:pt x="145" y="19"/>
                  </a:moveTo>
                  <a:cubicBezTo>
                    <a:pt x="144" y="19"/>
                    <a:pt x="143" y="19"/>
                    <a:pt x="142" y="20"/>
                  </a:cubicBezTo>
                  <a:lnTo>
                    <a:pt x="110" y="86"/>
                  </a:lnTo>
                  <a:cubicBezTo>
                    <a:pt x="107" y="93"/>
                    <a:pt x="101" y="97"/>
                    <a:pt x="94" y="97"/>
                  </a:cubicBezTo>
                  <a:lnTo>
                    <a:pt x="21" y="109"/>
                  </a:lnTo>
                  <a:cubicBezTo>
                    <a:pt x="19" y="109"/>
                    <a:pt x="19" y="109"/>
                    <a:pt x="19" y="110"/>
                  </a:cubicBezTo>
                  <a:cubicBezTo>
                    <a:pt x="18" y="111"/>
                    <a:pt x="18" y="112"/>
                    <a:pt x="19" y="113"/>
                  </a:cubicBezTo>
                  <a:lnTo>
                    <a:pt x="72" y="164"/>
                  </a:lnTo>
                  <a:cubicBezTo>
                    <a:pt x="77" y="169"/>
                    <a:pt x="79" y="177"/>
                    <a:pt x="78" y="183"/>
                  </a:cubicBezTo>
                  <a:lnTo>
                    <a:pt x="66" y="256"/>
                  </a:lnTo>
                  <a:cubicBezTo>
                    <a:pt x="66" y="257"/>
                    <a:pt x="66" y="258"/>
                    <a:pt x="67" y="258"/>
                  </a:cubicBezTo>
                  <a:cubicBezTo>
                    <a:pt x="68" y="259"/>
                    <a:pt x="68" y="260"/>
                    <a:pt x="70" y="259"/>
                  </a:cubicBezTo>
                  <a:lnTo>
                    <a:pt x="135" y="225"/>
                  </a:lnTo>
                  <a:cubicBezTo>
                    <a:pt x="141" y="221"/>
                    <a:pt x="149" y="221"/>
                    <a:pt x="155" y="225"/>
                  </a:cubicBezTo>
                  <a:lnTo>
                    <a:pt x="220" y="259"/>
                  </a:lnTo>
                  <a:cubicBezTo>
                    <a:pt x="221" y="260"/>
                    <a:pt x="222" y="259"/>
                    <a:pt x="223" y="258"/>
                  </a:cubicBezTo>
                  <a:cubicBezTo>
                    <a:pt x="224" y="258"/>
                    <a:pt x="224" y="257"/>
                    <a:pt x="224" y="256"/>
                  </a:cubicBezTo>
                  <a:lnTo>
                    <a:pt x="212" y="183"/>
                  </a:lnTo>
                  <a:cubicBezTo>
                    <a:pt x="210" y="177"/>
                    <a:pt x="213" y="169"/>
                    <a:pt x="218" y="164"/>
                  </a:cubicBezTo>
                  <a:lnTo>
                    <a:pt x="271" y="113"/>
                  </a:lnTo>
                  <a:cubicBezTo>
                    <a:pt x="271" y="112"/>
                    <a:pt x="271" y="111"/>
                    <a:pt x="271" y="110"/>
                  </a:cubicBezTo>
                  <a:cubicBezTo>
                    <a:pt x="271" y="109"/>
                    <a:pt x="270" y="109"/>
                    <a:pt x="269" y="109"/>
                  </a:cubicBezTo>
                  <a:lnTo>
                    <a:pt x="196" y="97"/>
                  </a:lnTo>
                  <a:cubicBezTo>
                    <a:pt x="189" y="97"/>
                    <a:pt x="183" y="93"/>
                    <a:pt x="180" y="86"/>
                  </a:cubicBezTo>
                  <a:lnTo>
                    <a:pt x="147" y="20"/>
                  </a:lnTo>
                  <a:cubicBezTo>
                    <a:pt x="146" y="19"/>
                    <a:pt x="146" y="19"/>
                    <a:pt x="145" y="19"/>
                  </a:cubicBezTo>
                  <a:close/>
                  <a:moveTo>
                    <a:pt x="68" y="278"/>
                  </a:moveTo>
                  <a:cubicBezTo>
                    <a:pt x="64" y="278"/>
                    <a:pt x="60" y="276"/>
                    <a:pt x="56" y="274"/>
                  </a:cubicBezTo>
                  <a:cubicBezTo>
                    <a:pt x="49" y="269"/>
                    <a:pt x="46" y="261"/>
                    <a:pt x="47" y="253"/>
                  </a:cubicBezTo>
                  <a:lnTo>
                    <a:pt x="60" y="180"/>
                  </a:lnTo>
                  <a:cubicBezTo>
                    <a:pt x="60" y="180"/>
                    <a:pt x="60" y="178"/>
                    <a:pt x="59" y="178"/>
                  </a:cubicBezTo>
                  <a:lnTo>
                    <a:pt x="7" y="126"/>
                  </a:lnTo>
                  <a:cubicBezTo>
                    <a:pt x="0" y="121"/>
                    <a:pt x="-1" y="112"/>
                    <a:pt x="1" y="104"/>
                  </a:cubicBezTo>
                  <a:cubicBezTo>
                    <a:pt x="3" y="97"/>
                    <a:pt x="10" y="91"/>
                    <a:pt x="18" y="90"/>
                  </a:cubicBezTo>
                  <a:lnTo>
                    <a:pt x="91" y="79"/>
                  </a:lnTo>
                  <a:cubicBezTo>
                    <a:pt x="92" y="79"/>
                    <a:pt x="93" y="79"/>
                    <a:pt x="93" y="78"/>
                  </a:cubicBezTo>
                  <a:lnTo>
                    <a:pt x="126" y="12"/>
                  </a:lnTo>
                  <a:cubicBezTo>
                    <a:pt x="129" y="5"/>
                    <a:pt x="137" y="0"/>
                    <a:pt x="145" y="0"/>
                  </a:cubicBezTo>
                  <a:cubicBezTo>
                    <a:pt x="153" y="0"/>
                    <a:pt x="161" y="5"/>
                    <a:pt x="164" y="12"/>
                  </a:cubicBezTo>
                  <a:lnTo>
                    <a:pt x="197" y="78"/>
                  </a:lnTo>
                  <a:cubicBezTo>
                    <a:pt x="197" y="79"/>
                    <a:pt x="198" y="79"/>
                    <a:pt x="198" y="79"/>
                  </a:cubicBezTo>
                  <a:lnTo>
                    <a:pt x="271" y="90"/>
                  </a:lnTo>
                  <a:cubicBezTo>
                    <a:pt x="280" y="91"/>
                    <a:pt x="286" y="97"/>
                    <a:pt x="289" y="104"/>
                  </a:cubicBezTo>
                  <a:cubicBezTo>
                    <a:pt x="292" y="112"/>
                    <a:pt x="289" y="121"/>
                    <a:pt x="283" y="126"/>
                  </a:cubicBezTo>
                  <a:lnTo>
                    <a:pt x="230" y="178"/>
                  </a:lnTo>
                  <a:lnTo>
                    <a:pt x="230" y="180"/>
                  </a:lnTo>
                  <a:lnTo>
                    <a:pt x="243" y="253"/>
                  </a:lnTo>
                  <a:cubicBezTo>
                    <a:pt x="244" y="261"/>
                    <a:pt x="240" y="269"/>
                    <a:pt x="234" y="274"/>
                  </a:cubicBezTo>
                  <a:cubicBezTo>
                    <a:pt x="227" y="279"/>
                    <a:pt x="219" y="279"/>
                    <a:pt x="212" y="275"/>
                  </a:cubicBezTo>
                  <a:lnTo>
                    <a:pt x="146" y="241"/>
                  </a:lnTo>
                  <a:cubicBezTo>
                    <a:pt x="145" y="241"/>
                    <a:pt x="145" y="241"/>
                    <a:pt x="144" y="241"/>
                  </a:cubicBezTo>
                  <a:lnTo>
                    <a:pt x="79" y="275"/>
                  </a:lnTo>
                  <a:cubicBezTo>
                    <a:pt x="75" y="277"/>
                    <a:pt x="72" y="278"/>
                    <a:pt x="68" y="27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EA7D9589-BBAA-4F80-BCB1-DF85715D5516}"/>
                </a:ext>
              </a:extLst>
            </p:cNvPr>
            <p:cNvSpPr/>
            <p:nvPr/>
          </p:nvSpPr>
          <p:spPr>
            <a:xfrm>
              <a:off x="18714089" y="5143188"/>
              <a:ext cx="337728" cy="321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259">
                  <a:moveTo>
                    <a:pt x="147" y="7"/>
                  </a:moveTo>
                  <a:lnTo>
                    <a:pt x="179" y="73"/>
                  </a:lnTo>
                  <a:cubicBezTo>
                    <a:pt x="181" y="76"/>
                    <a:pt x="184" y="79"/>
                    <a:pt x="188" y="79"/>
                  </a:cubicBezTo>
                  <a:lnTo>
                    <a:pt x="261" y="90"/>
                  </a:lnTo>
                  <a:cubicBezTo>
                    <a:pt x="271" y="92"/>
                    <a:pt x="275" y="103"/>
                    <a:pt x="268" y="110"/>
                  </a:cubicBezTo>
                  <a:lnTo>
                    <a:pt x="215" y="162"/>
                  </a:lnTo>
                  <a:cubicBezTo>
                    <a:pt x="212" y="164"/>
                    <a:pt x="211" y="169"/>
                    <a:pt x="211" y="172"/>
                  </a:cubicBezTo>
                  <a:lnTo>
                    <a:pt x="224" y="245"/>
                  </a:lnTo>
                  <a:cubicBezTo>
                    <a:pt x="225" y="255"/>
                    <a:pt x="215" y="262"/>
                    <a:pt x="206" y="258"/>
                  </a:cubicBezTo>
                  <a:lnTo>
                    <a:pt x="141" y="224"/>
                  </a:lnTo>
                  <a:cubicBezTo>
                    <a:pt x="138" y="222"/>
                    <a:pt x="134" y="222"/>
                    <a:pt x="130" y="224"/>
                  </a:cubicBezTo>
                  <a:lnTo>
                    <a:pt x="64" y="258"/>
                  </a:lnTo>
                  <a:cubicBezTo>
                    <a:pt x="56" y="262"/>
                    <a:pt x="46" y="255"/>
                    <a:pt x="47" y="245"/>
                  </a:cubicBezTo>
                  <a:lnTo>
                    <a:pt x="60" y="172"/>
                  </a:lnTo>
                  <a:cubicBezTo>
                    <a:pt x="60" y="169"/>
                    <a:pt x="59" y="164"/>
                    <a:pt x="57" y="162"/>
                  </a:cubicBezTo>
                  <a:lnTo>
                    <a:pt x="3" y="110"/>
                  </a:lnTo>
                  <a:cubicBezTo>
                    <a:pt x="-3" y="103"/>
                    <a:pt x="0" y="92"/>
                    <a:pt x="10" y="90"/>
                  </a:cubicBezTo>
                  <a:lnTo>
                    <a:pt x="83" y="79"/>
                  </a:lnTo>
                  <a:cubicBezTo>
                    <a:pt x="87" y="79"/>
                    <a:pt x="90" y="76"/>
                    <a:pt x="92" y="73"/>
                  </a:cubicBezTo>
                  <a:lnTo>
                    <a:pt x="125" y="7"/>
                  </a:lnTo>
                  <a:cubicBezTo>
                    <a:pt x="129" y="-2"/>
                    <a:pt x="142" y="-2"/>
                    <a:pt x="147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CFBFB361-3FF0-4E9F-9B76-A7006CD92710}"/>
                </a:ext>
              </a:extLst>
            </p:cNvPr>
            <p:cNvSpPr/>
            <p:nvPr/>
          </p:nvSpPr>
          <p:spPr>
            <a:xfrm>
              <a:off x="18702873" y="5131972"/>
              <a:ext cx="360160" cy="345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78">
                  <a:moveTo>
                    <a:pt x="145" y="222"/>
                  </a:moveTo>
                  <a:cubicBezTo>
                    <a:pt x="148" y="222"/>
                    <a:pt x="151" y="223"/>
                    <a:pt x="154" y="224"/>
                  </a:cubicBezTo>
                  <a:lnTo>
                    <a:pt x="220" y="258"/>
                  </a:lnTo>
                  <a:cubicBezTo>
                    <a:pt x="221" y="259"/>
                    <a:pt x="222" y="259"/>
                    <a:pt x="223" y="258"/>
                  </a:cubicBezTo>
                  <a:cubicBezTo>
                    <a:pt x="223" y="258"/>
                    <a:pt x="224" y="257"/>
                    <a:pt x="224" y="256"/>
                  </a:cubicBezTo>
                  <a:lnTo>
                    <a:pt x="211" y="183"/>
                  </a:lnTo>
                  <a:cubicBezTo>
                    <a:pt x="210" y="176"/>
                    <a:pt x="212" y="169"/>
                    <a:pt x="217" y="164"/>
                  </a:cubicBezTo>
                  <a:lnTo>
                    <a:pt x="270" y="113"/>
                  </a:lnTo>
                  <a:cubicBezTo>
                    <a:pt x="271" y="112"/>
                    <a:pt x="271" y="111"/>
                    <a:pt x="271" y="110"/>
                  </a:cubicBezTo>
                  <a:cubicBezTo>
                    <a:pt x="271" y="109"/>
                    <a:pt x="270" y="108"/>
                    <a:pt x="269" y="108"/>
                  </a:cubicBezTo>
                  <a:lnTo>
                    <a:pt x="196" y="97"/>
                  </a:lnTo>
                  <a:cubicBezTo>
                    <a:pt x="188" y="96"/>
                    <a:pt x="183" y="92"/>
                    <a:pt x="180" y="86"/>
                  </a:cubicBezTo>
                  <a:lnTo>
                    <a:pt x="147" y="20"/>
                  </a:lnTo>
                  <a:cubicBezTo>
                    <a:pt x="146" y="19"/>
                    <a:pt x="145" y="18"/>
                    <a:pt x="145" y="18"/>
                  </a:cubicBezTo>
                  <a:cubicBezTo>
                    <a:pt x="144" y="18"/>
                    <a:pt x="143" y="19"/>
                    <a:pt x="142" y="20"/>
                  </a:cubicBezTo>
                  <a:lnTo>
                    <a:pt x="110" y="86"/>
                  </a:lnTo>
                  <a:cubicBezTo>
                    <a:pt x="107" y="92"/>
                    <a:pt x="101" y="96"/>
                    <a:pt x="94" y="97"/>
                  </a:cubicBezTo>
                  <a:lnTo>
                    <a:pt x="20" y="108"/>
                  </a:lnTo>
                  <a:cubicBezTo>
                    <a:pt x="19" y="108"/>
                    <a:pt x="19" y="109"/>
                    <a:pt x="19" y="110"/>
                  </a:cubicBezTo>
                  <a:cubicBezTo>
                    <a:pt x="18" y="111"/>
                    <a:pt x="18" y="112"/>
                    <a:pt x="19" y="113"/>
                  </a:cubicBezTo>
                  <a:lnTo>
                    <a:pt x="72" y="164"/>
                  </a:lnTo>
                  <a:cubicBezTo>
                    <a:pt x="77" y="169"/>
                    <a:pt x="79" y="176"/>
                    <a:pt x="78" y="183"/>
                  </a:cubicBezTo>
                  <a:lnTo>
                    <a:pt x="66" y="256"/>
                  </a:lnTo>
                  <a:cubicBezTo>
                    <a:pt x="65" y="257"/>
                    <a:pt x="66" y="258"/>
                    <a:pt x="67" y="258"/>
                  </a:cubicBezTo>
                  <a:cubicBezTo>
                    <a:pt x="67" y="259"/>
                    <a:pt x="68" y="259"/>
                    <a:pt x="69" y="258"/>
                  </a:cubicBezTo>
                  <a:lnTo>
                    <a:pt x="135" y="224"/>
                  </a:lnTo>
                  <a:cubicBezTo>
                    <a:pt x="138" y="223"/>
                    <a:pt x="141" y="222"/>
                    <a:pt x="145" y="222"/>
                  </a:cubicBezTo>
                  <a:close/>
                  <a:moveTo>
                    <a:pt x="221" y="277"/>
                  </a:moveTo>
                  <a:cubicBezTo>
                    <a:pt x="218" y="277"/>
                    <a:pt x="214" y="277"/>
                    <a:pt x="211" y="275"/>
                  </a:cubicBezTo>
                  <a:lnTo>
                    <a:pt x="146" y="241"/>
                  </a:lnTo>
                  <a:cubicBezTo>
                    <a:pt x="145" y="240"/>
                    <a:pt x="144" y="240"/>
                    <a:pt x="143" y="241"/>
                  </a:cubicBezTo>
                  <a:lnTo>
                    <a:pt x="78" y="275"/>
                  </a:lnTo>
                  <a:cubicBezTo>
                    <a:pt x="71" y="279"/>
                    <a:pt x="62" y="278"/>
                    <a:pt x="56" y="274"/>
                  </a:cubicBezTo>
                  <a:cubicBezTo>
                    <a:pt x="49" y="269"/>
                    <a:pt x="46" y="261"/>
                    <a:pt x="47" y="252"/>
                  </a:cubicBezTo>
                  <a:lnTo>
                    <a:pt x="60" y="180"/>
                  </a:lnTo>
                  <a:cubicBezTo>
                    <a:pt x="60" y="179"/>
                    <a:pt x="60" y="178"/>
                    <a:pt x="59" y="178"/>
                  </a:cubicBezTo>
                  <a:lnTo>
                    <a:pt x="6" y="126"/>
                  </a:lnTo>
                  <a:cubicBezTo>
                    <a:pt x="0" y="120"/>
                    <a:pt x="-2" y="112"/>
                    <a:pt x="1" y="104"/>
                  </a:cubicBezTo>
                  <a:cubicBezTo>
                    <a:pt x="3" y="96"/>
                    <a:pt x="10" y="91"/>
                    <a:pt x="18" y="90"/>
                  </a:cubicBezTo>
                  <a:lnTo>
                    <a:pt x="91" y="79"/>
                  </a:lnTo>
                  <a:cubicBezTo>
                    <a:pt x="92" y="79"/>
                    <a:pt x="93" y="79"/>
                    <a:pt x="93" y="77"/>
                  </a:cubicBezTo>
                  <a:lnTo>
                    <a:pt x="125" y="11"/>
                  </a:lnTo>
                  <a:cubicBezTo>
                    <a:pt x="129" y="4"/>
                    <a:pt x="136" y="0"/>
                    <a:pt x="145" y="0"/>
                  </a:cubicBezTo>
                  <a:cubicBezTo>
                    <a:pt x="153" y="0"/>
                    <a:pt x="160" y="4"/>
                    <a:pt x="164" y="11"/>
                  </a:cubicBezTo>
                  <a:lnTo>
                    <a:pt x="197" y="77"/>
                  </a:lnTo>
                  <a:cubicBezTo>
                    <a:pt x="197" y="79"/>
                    <a:pt x="198" y="79"/>
                    <a:pt x="198" y="79"/>
                  </a:cubicBezTo>
                  <a:lnTo>
                    <a:pt x="271" y="90"/>
                  </a:lnTo>
                  <a:cubicBezTo>
                    <a:pt x="280" y="91"/>
                    <a:pt x="286" y="96"/>
                    <a:pt x="288" y="104"/>
                  </a:cubicBezTo>
                  <a:cubicBezTo>
                    <a:pt x="291" y="112"/>
                    <a:pt x="289" y="120"/>
                    <a:pt x="283" y="126"/>
                  </a:cubicBezTo>
                  <a:lnTo>
                    <a:pt x="230" y="178"/>
                  </a:lnTo>
                  <a:cubicBezTo>
                    <a:pt x="229" y="178"/>
                    <a:pt x="229" y="179"/>
                    <a:pt x="229" y="180"/>
                  </a:cubicBezTo>
                  <a:lnTo>
                    <a:pt x="242" y="252"/>
                  </a:lnTo>
                  <a:cubicBezTo>
                    <a:pt x="244" y="261"/>
                    <a:pt x="240" y="269"/>
                    <a:pt x="234" y="274"/>
                  </a:cubicBezTo>
                  <a:cubicBezTo>
                    <a:pt x="230" y="276"/>
                    <a:pt x="225" y="277"/>
                    <a:pt x="221" y="27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0BD3742A-15AE-4862-9464-538F77E9AFE7}"/>
                </a:ext>
              </a:extLst>
            </p:cNvPr>
            <p:cNvSpPr/>
            <p:nvPr/>
          </p:nvSpPr>
          <p:spPr>
            <a:xfrm>
              <a:off x="21013383" y="4556214"/>
              <a:ext cx="336482" cy="321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1" h="259">
                  <a:moveTo>
                    <a:pt x="125" y="7"/>
                  </a:moveTo>
                  <a:lnTo>
                    <a:pt x="92" y="73"/>
                  </a:lnTo>
                  <a:cubicBezTo>
                    <a:pt x="91" y="76"/>
                    <a:pt x="87" y="79"/>
                    <a:pt x="84" y="79"/>
                  </a:cubicBezTo>
                  <a:lnTo>
                    <a:pt x="11" y="90"/>
                  </a:lnTo>
                  <a:cubicBezTo>
                    <a:pt x="1" y="92"/>
                    <a:pt x="-3" y="104"/>
                    <a:pt x="4" y="111"/>
                  </a:cubicBezTo>
                  <a:lnTo>
                    <a:pt x="56" y="162"/>
                  </a:lnTo>
                  <a:cubicBezTo>
                    <a:pt x="60" y="165"/>
                    <a:pt x="61" y="169"/>
                    <a:pt x="60" y="173"/>
                  </a:cubicBezTo>
                  <a:lnTo>
                    <a:pt x="47" y="245"/>
                  </a:lnTo>
                  <a:cubicBezTo>
                    <a:pt x="46" y="255"/>
                    <a:pt x="56" y="263"/>
                    <a:pt x="65" y="258"/>
                  </a:cubicBezTo>
                  <a:lnTo>
                    <a:pt x="131" y="224"/>
                  </a:lnTo>
                  <a:cubicBezTo>
                    <a:pt x="134" y="222"/>
                    <a:pt x="138" y="222"/>
                    <a:pt x="142" y="224"/>
                  </a:cubicBezTo>
                  <a:lnTo>
                    <a:pt x="207" y="258"/>
                  </a:lnTo>
                  <a:cubicBezTo>
                    <a:pt x="216" y="263"/>
                    <a:pt x="226" y="255"/>
                    <a:pt x="224" y="245"/>
                  </a:cubicBezTo>
                  <a:lnTo>
                    <a:pt x="212" y="173"/>
                  </a:lnTo>
                  <a:cubicBezTo>
                    <a:pt x="211" y="169"/>
                    <a:pt x="212" y="165"/>
                    <a:pt x="215" y="162"/>
                  </a:cubicBezTo>
                  <a:lnTo>
                    <a:pt x="268" y="111"/>
                  </a:lnTo>
                  <a:cubicBezTo>
                    <a:pt x="275" y="104"/>
                    <a:pt x="271" y="92"/>
                    <a:pt x="262" y="90"/>
                  </a:cubicBezTo>
                  <a:lnTo>
                    <a:pt x="189" y="79"/>
                  </a:lnTo>
                  <a:cubicBezTo>
                    <a:pt x="184" y="79"/>
                    <a:pt x="181" y="76"/>
                    <a:pt x="179" y="73"/>
                  </a:cubicBezTo>
                  <a:lnTo>
                    <a:pt x="147" y="7"/>
                  </a:lnTo>
                  <a:cubicBezTo>
                    <a:pt x="142" y="-2"/>
                    <a:pt x="129" y="-2"/>
                    <a:pt x="125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6CE3FE05-AC61-467C-834E-609612F4F013}"/>
                </a:ext>
              </a:extLst>
            </p:cNvPr>
            <p:cNvSpPr/>
            <p:nvPr/>
          </p:nvSpPr>
          <p:spPr>
            <a:xfrm>
              <a:off x="21000920" y="4544998"/>
              <a:ext cx="360160" cy="345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78">
                  <a:moveTo>
                    <a:pt x="143" y="20"/>
                  </a:moveTo>
                  <a:lnTo>
                    <a:pt x="110" y="86"/>
                  </a:lnTo>
                  <a:cubicBezTo>
                    <a:pt x="106" y="93"/>
                    <a:pt x="101" y="97"/>
                    <a:pt x="94" y="97"/>
                  </a:cubicBezTo>
                  <a:lnTo>
                    <a:pt x="21" y="109"/>
                  </a:lnTo>
                  <a:cubicBezTo>
                    <a:pt x="20" y="109"/>
                    <a:pt x="19" y="109"/>
                    <a:pt x="18" y="110"/>
                  </a:cubicBezTo>
                  <a:cubicBezTo>
                    <a:pt x="18" y="111"/>
                    <a:pt x="18" y="112"/>
                    <a:pt x="19" y="113"/>
                  </a:cubicBezTo>
                  <a:lnTo>
                    <a:pt x="72" y="164"/>
                  </a:lnTo>
                  <a:cubicBezTo>
                    <a:pt x="77" y="169"/>
                    <a:pt x="80" y="177"/>
                    <a:pt x="78" y="183"/>
                  </a:cubicBezTo>
                  <a:lnTo>
                    <a:pt x="65" y="256"/>
                  </a:lnTo>
                  <a:cubicBezTo>
                    <a:pt x="65" y="257"/>
                    <a:pt x="66" y="258"/>
                    <a:pt x="67" y="258"/>
                  </a:cubicBezTo>
                  <a:cubicBezTo>
                    <a:pt x="67" y="259"/>
                    <a:pt x="69" y="260"/>
                    <a:pt x="70" y="259"/>
                  </a:cubicBezTo>
                  <a:lnTo>
                    <a:pt x="135" y="225"/>
                  </a:lnTo>
                  <a:cubicBezTo>
                    <a:pt x="141" y="221"/>
                    <a:pt x="149" y="221"/>
                    <a:pt x="155" y="225"/>
                  </a:cubicBezTo>
                  <a:lnTo>
                    <a:pt x="220" y="259"/>
                  </a:lnTo>
                  <a:cubicBezTo>
                    <a:pt x="221" y="260"/>
                    <a:pt x="222" y="259"/>
                    <a:pt x="223" y="258"/>
                  </a:cubicBezTo>
                  <a:cubicBezTo>
                    <a:pt x="223" y="258"/>
                    <a:pt x="225" y="257"/>
                    <a:pt x="224" y="256"/>
                  </a:cubicBezTo>
                  <a:lnTo>
                    <a:pt x="212" y="183"/>
                  </a:lnTo>
                  <a:cubicBezTo>
                    <a:pt x="210" y="177"/>
                    <a:pt x="213" y="169"/>
                    <a:pt x="218" y="164"/>
                  </a:cubicBezTo>
                  <a:lnTo>
                    <a:pt x="271" y="113"/>
                  </a:lnTo>
                  <a:cubicBezTo>
                    <a:pt x="272" y="112"/>
                    <a:pt x="272" y="111"/>
                    <a:pt x="271" y="110"/>
                  </a:cubicBezTo>
                  <a:cubicBezTo>
                    <a:pt x="271" y="109"/>
                    <a:pt x="271" y="109"/>
                    <a:pt x="269" y="109"/>
                  </a:cubicBezTo>
                  <a:lnTo>
                    <a:pt x="196" y="97"/>
                  </a:lnTo>
                  <a:cubicBezTo>
                    <a:pt x="189" y="97"/>
                    <a:pt x="183" y="93"/>
                    <a:pt x="180" y="86"/>
                  </a:cubicBezTo>
                  <a:lnTo>
                    <a:pt x="147" y="20"/>
                  </a:lnTo>
                  <a:cubicBezTo>
                    <a:pt x="147" y="19"/>
                    <a:pt x="146" y="19"/>
                    <a:pt x="145" y="19"/>
                  </a:cubicBezTo>
                  <a:cubicBezTo>
                    <a:pt x="145" y="19"/>
                    <a:pt x="143" y="19"/>
                    <a:pt x="143" y="20"/>
                  </a:cubicBezTo>
                  <a:close/>
                  <a:moveTo>
                    <a:pt x="69" y="278"/>
                  </a:moveTo>
                  <a:cubicBezTo>
                    <a:pt x="64" y="278"/>
                    <a:pt x="59" y="276"/>
                    <a:pt x="56" y="274"/>
                  </a:cubicBezTo>
                  <a:cubicBezTo>
                    <a:pt x="49" y="269"/>
                    <a:pt x="46" y="261"/>
                    <a:pt x="48" y="253"/>
                  </a:cubicBezTo>
                  <a:lnTo>
                    <a:pt x="60" y="180"/>
                  </a:lnTo>
                  <a:cubicBezTo>
                    <a:pt x="60" y="180"/>
                    <a:pt x="60" y="178"/>
                    <a:pt x="59" y="178"/>
                  </a:cubicBezTo>
                  <a:lnTo>
                    <a:pt x="6" y="126"/>
                  </a:lnTo>
                  <a:cubicBezTo>
                    <a:pt x="1" y="121"/>
                    <a:pt x="-2" y="112"/>
                    <a:pt x="1" y="104"/>
                  </a:cubicBezTo>
                  <a:cubicBezTo>
                    <a:pt x="4" y="97"/>
                    <a:pt x="10" y="91"/>
                    <a:pt x="18" y="90"/>
                  </a:cubicBezTo>
                  <a:lnTo>
                    <a:pt x="91" y="79"/>
                  </a:lnTo>
                  <a:cubicBezTo>
                    <a:pt x="92" y="79"/>
                    <a:pt x="93" y="79"/>
                    <a:pt x="93" y="78"/>
                  </a:cubicBezTo>
                  <a:lnTo>
                    <a:pt x="126" y="12"/>
                  </a:lnTo>
                  <a:cubicBezTo>
                    <a:pt x="130" y="5"/>
                    <a:pt x="136" y="0"/>
                    <a:pt x="145" y="0"/>
                  </a:cubicBezTo>
                  <a:cubicBezTo>
                    <a:pt x="153" y="0"/>
                    <a:pt x="160" y="5"/>
                    <a:pt x="164" y="12"/>
                  </a:cubicBezTo>
                  <a:lnTo>
                    <a:pt x="196" y="78"/>
                  </a:lnTo>
                  <a:cubicBezTo>
                    <a:pt x="197" y="79"/>
                    <a:pt x="198" y="79"/>
                    <a:pt x="199" y="79"/>
                  </a:cubicBezTo>
                  <a:lnTo>
                    <a:pt x="272" y="90"/>
                  </a:lnTo>
                  <a:cubicBezTo>
                    <a:pt x="279" y="91"/>
                    <a:pt x="286" y="97"/>
                    <a:pt x="289" y="104"/>
                  </a:cubicBezTo>
                  <a:cubicBezTo>
                    <a:pt x="291" y="112"/>
                    <a:pt x="289" y="121"/>
                    <a:pt x="283" y="126"/>
                  </a:cubicBezTo>
                  <a:lnTo>
                    <a:pt x="231" y="178"/>
                  </a:lnTo>
                  <a:cubicBezTo>
                    <a:pt x="230" y="178"/>
                    <a:pt x="229" y="180"/>
                    <a:pt x="230" y="180"/>
                  </a:cubicBezTo>
                  <a:lnTo>
                    <a:pt x="242" y="253"/>
                  </a:lnTo>
                  <a:cubicBezTo>
                    <a:pt x="243" y="261"/>
                    <a:pt x="240" y="269"/>
                    <a:pt x="234" y="274"/>
                  </a:cubicBezTo>
                  <a:cubicBezTo>
                    <a:pt x="227" y="279"/>
                    <a:pt x="219" y="279"/>
                    <a:pt x="212" y="275"/>
                  </a:cubicBezTo>
                  <a:lnTo>
                    <a:pt x="146" y="241"/>
                  </a:lnTo>
                  <a:cubicBezTo>
                    <a:pt x="146" y="241"/>
                    <a:pt x="145" y="241"/>
                    <a:pt x="144" y="241"/>
                  </a:cubicBezTo>
                  <a:lnTo>
                    <a:pt x="78" y="275"/>
                  </a:lnTo>
                  <a:cubicBezTo>
                    <a:pt x="75" y="277"/>
                    <a:pt x="72" y="278"/>
                    <a:pt x="69" y="27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74800767-E3F6-4455-9AAE-D804432BB728}"/>
                </a:ext>
              </a:extLst>
            </p:cNvPr>
            <p:cNvSpPr/>
            <p:nvPr/>
          </p:nvSpPr>
          <p:spPr>
            <a:xfrm>
              <a:off x="21660172" y="5143188"/>
              <a:ext cx="336482" cy="321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1" h="259">
                  <a:moveTo>
                    <a:pt x="125" y="7"/>
                  </a:moveTo>
                  <a:lnTo>
                    <a:pt x="93" y="73"/>
                  </a:lnTo>
                  <a:cubicBezTo>
                    <a:pt x="91" y="76"/>
                    <a:pt x="88" y="79"/>
                    <a:pt x="84" y="79"/>
                  </a:cubicBezTo>
                  <a:lnTo>
                    <a:pt x="11" y="90"/>
                  </a:lnTo>
                  <a:cubicBezTo>
                    <a:pt x="1" y="92"/>
                    <a:pt x="-3" y="103"/>
                    <a:pt x="4" y="110"/>
                  </a:cubicBezTo>
                  <a:lnTo>
                    <a:pt x="57" y="162"/>
                  </a:lnTo>
                  <a:cubicBezTo>
                    <a:pt x="60" y="164"/>
                    <a:pt x="61" y="169"/>
                    <a:pt x="60" y="172"/>
                  </a:cubicBezTo>
                  <a:lnTo>
                    <a:pt x="48" y="245"/>
                  </a:lnTo>
                  <a:cubicBezTo>
                    <a:pt x="46" y="255"/>
                    <a:pt x="57" y="262"/>
                    <a:pt x="65" y="258"/>
                  </a:cubicBezTo>
                  <a:lnTo>
                    <a:pt x="131" y="224"/>
                  </a:lnTo>
                  <a:cubicBezTo>
                    <a:pt x="134" y="222"/>
                    <a:pt x="138" y="222"/>
                    <a:pt x="142" y="224"/>
                  </a:cubicBezTo>
                  <a:lnTo>
                    <a:pt x="207" y="258"/>
                  </a:lnTo>
                  <a:cubicBezTo>
                    <a:pt x="216" y="262"/>
                    <a:pt x="226" y="255"/>
                    <a:pt x="224" y="245"/>
                  </a:cubicBezTo>
                  <a:lnTo>
                    <a:pt x="212" y="172"/>
                  </a:lnTo>
                  <a:cubicBezTo>
                    <a:pt x="211" y="169"/>
                    <a:pt x="213" y="164"/>
                    <a:pt x="215" y="162"/>
                  </a:cubicBezTo>
                  <a:lnTo>
                    <a:pt x="268" y="110"/>
                  </a:lnTo>
                  <a:cubicBezTo>
                    <a:pt x="275" y="103"/>
                    <a:pt x="271" y="92"/>
                    <a:pt x="262" y="90"/>
                  </a:cubicBezTo>
                  <a:lnTo>
                    <a:pt x="189" y="79"/>
                  </a:lnTo>
                  <a:cubicBezTo>
                    <a:pt x="185" y="79"/>
                    <a:pt x="181" y="76"/>
                    <a:pt x="180" y="73"/>
                  </a:cubicBezTo>
                  <a:lnTo>
                    <a:pt x="147" y="7"/>
                  </a:lnTo>
                  <a:cubicBezTo>
                    <a:pt x="142" y="-2"/>
                    <a:pt x="130" y="-2"/>
                    <a:pt x="125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22D3D83F-F6FB-429E-9152-FD9EFADEF031}"/>
                </a:ext>
              </a:extLst>
            </p:cNvPr>
            <p:cNvSpPr/>
            <p:nvPr/>
          </p:nvSpPr>
          <p:spPr>
            <a:xfrm>
              <a:off x="21647713" y="5131972"/>
              <a:ext cx="360160" cy="345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78">
                  <a:moveTo>
                    <a:pt x="134" y="16"/>
                  </a:moveTo>
                  <a:close/>
                  <a:moveTo>
                    <a:pt x="145" y="222"/>
                  </a:moveTo>
                  <a:cubicBezTo>
                    <a:pt x="148" y="222"/>
                    <a:pt x="152" y="223"/>
                    <a:pt x="155" y="224"/>
                  </a:cubicBezTo>
                  <a:lnTo>
                    <a:pt x="220" y="258"/>
                  </a:lnTo>
                  <a:cubicBezTo>
                    <a:pt x="222" y="259"/>
                    <a:pt x="222" y="259"/>
                    <a:pt x="223" y="258"/>
                  </a:cubicBezTo>
                  <a:cubicBezTo>
                    <a:pt x="224" y="258"/>
                    <a:pt x="225" y="257"/>
                    <a:pt x="224" y="256"/>
                  </a:cubicBezTo>
                  <a:lnTo>
                    <a:pt x="212" y="183"/>
                  </a:lnTo>
                  <a:cubicBezTo>
                    <a:pt x="211" y="176"/>
                    <a:pt x="213" y="169"/>
                    <a:pt x="218" y="164"/>
                  </a:cubicBezTo>
                  <a:lnTo>
                    <a:pt x="271" y="113"/>
                  </a:lnTo>
                  <a:cubicBezTo>
                    <a:pt x="272" y="112"/>
                    <a:pt x="272" y="111"/>
                    <a:pt x="271" y="110"/>
                  </a:cubicBezTo>
                  <a:cubicBezTo>
                    <a:pt x="271" y="109"/>
                    <a:pt x="271" y="108"/>
                    <a:pt x="269" y="108"/>
                  </a:cubicBezTo>
                  <a:lnTo>
                    <a:pt x="196" y="97"/>
                  </a:lnTo>
                  <a:cubicBezTo>
                    <a:pt x="189" y="96"/>
                    <a:pt x="183" y="92"/>
                    <a:pt x="180" y="86"/>
                  </a:cubicBezTo>
                  <a:lnTo>
                    <a:pt x="148" y="20"/>
                  </a:lnTo>
                  <a:cubicBezTo>
                    <a:pt x="147" y="19"/>
                    <a:pt x="146" y="18"/>
                    <a:pt x="145" y="18"/>
                  </a:cubicBezTo>
                  <a:cubicBezTo>
                    <a:pt x="145" y="18"/>
                    <a:pt x="143" y="19"/>
                    <a:pt x="143" y="20"/>
                  </a:cubicBezTo>
                  <a:lnTo>
                    <a:pt x="110" y="86"/>
                  </a:lnTo>
                  <a:cubicBezTo>
                    <a:pt x="107" y="92"/>
                    <a:pt x="101" y="96"/>
                    <a:pt x="94" y="97"/>
                  </a:cubicBezTo>
                  <a:lnTo>
                    <a:pt x="21" y="108"/>
                  </a:lnTo>
                  <a:cubicBezTo>
                    <a:pt x="20" y="108"/>
                    <a:pt x="19" y="109"/>
                    <a:pt x="18" y="110"/>
                  </a:cubicBezTo>
                  <a:cubicBezTo>
                    <a:pt x="18" y="111"/>
                    <a:pt x="18" y="112"/>
                    <a:pt x="20" y="113"/>
                  </a:cubicBezTo>
                  <a:lnTo>
                    <a:pt x="73" y="164"/>
                  </a:lnTo>
                  <a:cubicBezTo>
                    <a:pt x="77" y="169"/>
                    <a:pt x="80" y="176"/>
                    <a:pt x="79" y="183"/>
                  </a:cubicBezTo>
                  <a:lnTo>
                    <a:pt x="66" y="256"/>
                  </a:lnTo>
                  <a:cubicBezTo>
                    <a:pt x="66" y="257"/>
                    <a:pt x="66" y="258"/>
                    <a:pt x="67" y="258"/>
                  </a:cubicBezTo>
                  <a:cubicBezTo>
                    <a:pt x="68" y="259"/>
                    <a:pt x="69" y="259"/>
                    <a:pt x="70" y="258"/>
                  </a:cubicBezTo>
                  <a:lnTo>
                    <a:pt x="136" y="224"/>
                  </a:lnTo>
                  <a:cubicBezTo>
                    <a:pt x="138" y="223"/>
                    <a:pt x="142" y="222"/>
                    <a:pt x="145" y="222"/>
                  </a:cubicBezTo>
                  <a:close/>
                  <a:moveTo>
                    <a:pt x="222" y="277"/>
                  </a:moveTo>
                  <a:cubicBezTo>
                    <a:pt x="218" y="277"/>
                    <a:pt x="215" y="277"/>
                    <a:pt x="212" y="275"/>
                  </a:cubicBezTo>
                  <a:lnTo>
                    <a:pt x="146" y="241"/>
                  </a:lnTo>
                  <a:cubicBezTo>
                    <a:pt x="146" y="240"/>
                    <a:pt x="145" y="240"/>
                    <a:pt x="144" y="241"/>
                  </a:cubicBezTo>
                  <a:lnTo>
                    <a:pt x="79" y="275"/>
                  </a:lnTo>
                  <a:cubicBezTo>
                    <a:pt x="71" y="279"/>
                    <a:pt x="63" y="278"/>
                    <a:pt x="56" y="274"/>
                  </a:cubicBezTo>
                  <a:cubicBezTo>
                    <a:pt x="50" y="269"/>
                    <a:pt x="46" y="261"/>
                    <a:pt x="48" y="253"/>
                  </a:cubicBezTo>
                  <a:lnTo>
                    <a:pt x="60" y="180"/>
                  </a:lnTo>
                  <a:cubicBezTo>
                    <a:pt x="60" y="179"/>
                    <a:pt x="60" y="178"/>
                    <a:pt x="60" y="178"/>
                  </a:cubicBezTo>
                  <a:lnTo>
                    <a:pt x="6" y="126"/>
                  </a:lnTo>
                  <a:cubicBezTo>
                    <a:pt x="1" y="120"/>
                    <a:pt x="-1" y="112"/>
                    <a:pt x="1" y="104"/>
                  </a:cubicBezTo>
                  <a:cubicBezTo>
                    <a:pt x="4" y="96"/>
                    <a:pt x="11" y="91"/>
                    <a:pt x="18" y="90"/>
                  </a:cubicBezTo>
                  <a:lnTo>
                    <a:pt x="91" y="79"/>
                  </a:lnTo>
                  <a:cubicBezTo>
                    <a:pt x="92" y="79"/>
                    <a:pt x="93" y="79"/>
                    <a:pt x="93" y="77"/>
                  </a:cubicBezTo>
                  <a:lnTo>
                    <a:pt x="126" y="11"/>
                  </a:lnTo>
                  <a:cubicBezTo>
                    <a:pt x="130" y="4"/>
                    <a:pt x="137" y="0"/>
                    <a:pt x="145" y="0"/>
                  </a:cubicBezTo>
                  <a:cubicBezTo>
                    <a:pt x="153" y="0"/>
                    <a:pt x="161" y="4"/>
                    <a:pt x="164" y="11"/>
                  </a:cubicBezTo>
                  <a:lnTo>
                    <a:pt x="196" y="77"/>
                  </a:lnTo>
                  <a:cubicBezTo>
                    <a:pt x="197" y="79"/>
                    <a:pt x="198" y="79"/>
                    <a:pt x="199" y="79"/>
                  </a:cubicBezTo>
                  <a:lnTo>
                    <a:pt x="272" y="90"/>
                  </a:lnTo>
                  <a:cubicBezTo>
                    <a:pt x="280" y="91"/>
                    <a:pt x="287" y="96"/>
                    <a:pt x="289" y="104"/>
                  </a:cubicBezTo>
                  <a:cubicBezTo>
                    <a:pt x="291" y="112"/>
                    <a:pt x="290" y="120"/>
                    <a:pt x="283" y="126"/>
                  </a:cubicBezTo>
                  <a:lnTo>
                    <a:pt x="231" y="178"/>
                  </a:lnTo>
                  <a:cubicBezTo>
                    <a:pt x="230" y="178"/>
                    <a:pt x="230" y="179"/>
                    <a:pt x="230" y="180"/>
                  </a:cubicBezTo>
                  <a:lnTo>
                    <a:pt x="242" y="253"/>
                  </a:lnTo>
                  <a:cubicBezTo>
                    <a:pt x="244" y="261"/>
                    <a:pt x="241" y="269"/>
                    <a:pt x="234" y="274"/>
                  </a:cubicBezTo>
                  <a:cubicBezTo>
                    <a:pt x="230" y="276"/>
                    <a:pt x="226" y="277"/>
                    <a:pt x="222" y="27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0" name="Freeform: Shape 569">
              <a:extLst>
                <a:ext uri="{FF2B5EF4-FFF2-40B4-BE49-F238E27FC236}">
                  <a16:creationId xmlns:a16="http://schemas.microsoft.com/office/drawing/2014/main" id="{0E744EF6-ED12-4508-96C7-E94B3D5170A5}"/>
                </a:ext>
              </a:extLst>
            </p:cNvPr>
            <p:cNvSpPr/>
            <p:nvPr/>
          </p:nvSpPr>
          <p:spPr>
            <a:xfrm>
              <a:off x="19122852" y="7516008"/>
              <a:ext cx="889808" cy="191916"/>
            </a:xfrm>
            <a:custGeom>
              <a:avLst/>
              <a:gdLst>
                <a:gd name="connsiteX0" fmla="*/ 21156 w 889808"/>
                <a:gd name="connsiteY0" fmla="*/ 153283 h 191916"/>
                <a:gd name="connsiteX1" fmla="*/ 868652 w 889808"/>
                <a:gd name="connsiteY1" fmla="*/ 153283 h 191916"/>
                <a:gd name="connsiteX2" fmla="*/ 889808 w 889808"/>
                <a:gd name="connsiteY2" fmla="*/ 172600 h 191916"/>
                <a:gd name="connsiteX3" fmla="*/ 868652 w 889808"/>
                <a:gd name="connsiteY3" fmla="*/ 191916 h 191916"/>
                <a:gd name="connsiteX4" fmla="*/ 21156 w 889808"/>
                <a:gd name="connsiteY4" fmla="*/ 191916 h 191916"/>
                <a:gd name="connsiteX5" fmla="*/ 0 w 889808"/>
                <a:gd name="connsiteY5" fmla="*/ 172600 h 191916"/>
                <a:gd name="connsiteX6" fmla="*/ 21156 w 889808"/>
                <a:gd name="connsiteY6" fmla="*/ 153283 h 191916"/>
                <a:gd name="connsiteX7" fmla="*/ 21144 w 889808"/>
                <a:gd name="connsiteY7" fmla="*/ 0 h 191916"/>
                <a:gd name="connsiteX8" fmla="*/ 621910 w 889808"/>
                <a:gd name="connsiteY8" fmla="*/ 0 h 191916"/>
                <a:gd name="connsiteX9" fmla="*/ 643054 w 889808"/>
                <a:gd name="connsiteY9" fmla="*/ 19316 h 191916"/>
                <a:gd name="connsiteX10" fmla="*/ 621910 w 889808"/>
                <a:gd name="connsiteY10" fmla="*/ 38633 h 191916"/>
                <a:gd name="connsiteX11" fmla="*/ 21144 w 889808"/>
                <a:gd name="connsiteY11" fmla="*/ 38633 h 191916"/>
                <a:gd name="connsiteX12" fmla="*/ 0 w 889808"/>
                <a:gd name="connsiteY12" fmla="*/ 19316 h 191916"/>
                <a:gd name="connsiteX13" fmla="*/ 21144 w 889808"/>
                <a:gd name="connsiteY13" fmla="*/ 0 h 191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889808" h="191916">
                  <a:moveTo>
                    <a:pt x="21156" y="153283"/>
                  </a:moveTo>
                  <a:lnTo>
                    <a:pt x="868652" y="153283"/>
                  </a:lnTo>
                  <a:cubicBezTo>
                    <a:pt x="879852" y="153283"/>
                    <a:pt x="889808" y="161734"/>
                    <a:pt x="889808" y="172600"/>
                  </a:cubicBezTo>
                  <a:cubicBezTo>
                    <a:pt x="889808" y="183465"/>
                    <a:pt x="879852" y="191916"/>
                    <a:pt x="868652" y="191916"/>
                  </a:cubicBezTo>
                  <a:lnTo>
                    <a:pt x="21156" y="191916"/>
                  </a:lnTo>
                  <a:cubicBezTo>
                    <a:pt x="8712" y="191916"/>
                    <a:pt x="0" y="183465"/>
                    <a:pt x="0" y="172600"/>
                  </a:cubicBezTo>
                  <a:cubicBezTo>
                    <a:pt x="0" y="161734"/>
                    <a:pt x="8712" y="153283"/>
                    <a:pt x="21156" y="153283"/>
                  </a:cubicBezTo>
                  <a:close/>
                  <a:moveTo>
                    <a:pt x="21144" y="0"/>
                  </a:moveTo>
                  <a:lnTo>
                    <a:pt x="621910" y="0"/>
                  </a:lnTo>
                  <a:cubicBezTo>
                    <a:pt x="634348" y="0"/>
                    <a:pt x="643054" y="8451"/>
                    <a:pt x="643054" y="19316"/>
                  </a:cubicBezTo>
                  <a:cubicBezTo>
                    <a:pt x="643054" y="30182"/>
                    <a:pt x="634348" y="38633"/>
                    <a:pt x="621910" y="38633"/>
                  </a:cubicBezTo>
                  <a:lnTo>
                    <a:pt x="21144" y="38633"/>
                  </a:lnTo>
                  <a:cubicBezTo>
                    <a:pt x="8706" y="38633"/>
                    <a:pt x="0" y="30182"/>
                    <a:pt x="0" y="19316"/>
                  </a:cubicBezTo>
                  <a:cubicBezTo>
                    <a:pt x="0" y="8451"/>
                    <a:pt x="8706" y="0"/>
                    <a:pt x="21144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469" name="Group 468">
            <a:extLst>
              <a:ext uri="{FF2B5EF4-FFF2-40B4-BE49-F238E27FC236}">
                <a16:creationId xmlns:a16="http://schemas.microsoft.com/office/drawing/2014/main" id="{9D048141-6148-4C17-BF23-FE75C0263BE1}"/>
              </a:ext>
            </a:extLst>
          </p:cNvPr>
          <p:cNvGrpSpPr/>
          <p:nvPr/>
        </p:nvGrpSpPr>
        <p:grpSpPr>
          <a:xfrm>
            <a:off x="2281303" y="5052214"/>
            <a:ext cx="3531811" cy="2235735"/>
            <a:chOff x="2281303" y="5052214"/>
            <a:chExt cx="3531811" cy="2235735"/>
          </a:xfrm>
        </p:grpSpPr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168DE185-0714-4523-8627-CA201C279FBF}"/>
                </a:ext>
              </a:extLst>
            </p:cNvPr>
            <p:cNvSpPr/>
            <p:nvPr/>
          </p:nvSpPr>
          <p:spPr>
            <a:xfrm>
              <a:off x="2293765" y="5064676"/>
              <a:ext cx="3505640" cy="22108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14" h="1775">
                  <a:moveTo>
                    <a:pt x="2726" y="0"/>
                  </a:moveTo>
                  <a:lnTo>
                    <a:pt x="88" y="0"/>
                  </a:lnTo>
                  <a:cubicBezTo>
                    <a:pt x="40" y="0"/>
                    <a:pt x="0" y="40"/>
                    <a:pt x="0" y="88"/>
                  </a:cubicBezTo>
                  <a:lnTo>
                    <a:pt x="0" y="1686"/>
                  </a:lnTo>
                  <a:cubicBezTo>
                    <a:pt x="0" y="1735"/>
                    <a:pt x="40" y="1775"/>
                    <a:pt x="88" y="1775"/>
                  </a:cubicBezTo>
                  <a:lnTo>
                    <a:pt x="2726" y="1775"/>
                  </a:lnTo>
                  <a:cubicBezTo>
                    <a:pt x="2775" y="1775"/>
                    <a:pt x="2814" y="1735"/>
                    <a:pt x="2814" y="1686"/>
                  </a:cubicBezTo>
                  <a:lnTo>
                    <a:pt x="2814" y="88"/>
                  </a:lnTo>
                  <a:cubicBezTo>
                    <a:pt x="2814" y="40"/>
                    <a:pt x="2775" y="0"/>
                    <a:pt x="2726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D0027AC5-FAE9-4E65-815D-4C3D8EA5A507}"/>
                </a:ext>
              </a:extLst>
            </p:cNvPr>
            <p:cNvSpPr/>
            <p:nvPr/>
          </p:nvSpPr>
          <p:spPr>
            <a:xfrm>
              <a:off x="2281303" y="5052214"/>
              <a:ext cx="3531811" cy="22357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35" h="1795">
                  <a:moveTo>
                    <a:pt x="98" y="22"/>
                  </a:moveTo>
                  <a:cubicBezTo>
                    <a:pt x="56" y="22"/>
                    <a:pt x="21" y="56"/>
                    <a:pt x="21" y="98"/>
                  </a:cubicBezTo>
                  <a:lnTo>
                    <a:pt x="21" y="1696"/>
                  </a:lnTo>
                  <a:cubicBezTo>
                    <a:pt x="21" y="1739"/>
                    <a:pt x="56" y="1774"/>
                    <a:pt x="98" y="1774"/>
                  </a:cubicBezTo>
                  <a:lnTo>
                    <a:pt x="2736" y="1774"/>
                  </a:lnTo>
                  <a:cubicBezTo>
                    <a:pt x="2778" y="1774"/>
                    <a:pt x="2813" y="1739"/>
                    <a:pt x="2813" y="1696"/>
                  </a:cubicBezTo>
                  <a:lnTo>
                    <a:pt x="2813" y="98"/>
                  </a:lnTo>
                  <a:cubicBezTo>
                    <a:pt x="2813" y="56"/>
                    <a:pt x="2778" y="22"/>
                    <a:pt x="2736" y="22"/>
                  </a:cubicBezTo>
                  <a:close/>
                  <a:moveTo>
                    <a:pt x="2736" y="1795"/>
                  </a:moveTo>
                  <a:lnTo>
                    <a:pt x="98" y="1795"/>
                  </a:lnTo>
                  <a:cubicBezTo>
                    <a:pt x="44" y="1795"/>
                    <a:pt x="0" y="1751"/>
                    <a:pt x="0" y="1696"/>
                  </a:cubicBezTo>
                  <a:lnTo>
                    <a:pt x="0" y="98"/>
                  </a:lnTo>
                  <a:cubicBezTo>
                    <a:pt x="0" y="44"/>
                    <a:pt x="44" y="0"/>
                    <a:pt x="98" y="0"/>
                  </a:cubicBezTo>
                  <a:lnTo>
                    <a:pt x="2736" y="0"/>
                  </a:lnTo>
                  <a:cubicBezTo>
                    <a:pt x="2790" y="0"/>
                    <a:pt x="2835" y="44"/>
                    <a:pt x="2835" y="98"/>
                  </a:cubicBezTo>
                  <a:lnTo>
                    <a:pt x="2835" y="1696"/>
                  </a:lnTo>
                  <a:cubicBezTo>
                    <a:pt x="2835" y="1751"/>
                    <a:pt x="2790" y="1795"/>
                    <a:pt x="2736" y="179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0C8712C3-94BC-4D84-9737-74B88A7BB97D}"/>
                </a:ext>
              </a:extLst>
            </p:cNvPr>
            <p:cNvSpPr/>
            <p:nvPr/>
          </p:nvSpPr>
          <p:spPr>
            <a:xfrm>
              <a:off x="2293765" y="6744593"/>
              <a:ext cx="3505640" cy="3202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14" h="258">
                  <a:moveTo>
                    <a:pt x="0" y="258"/>
                  </a:moveTo>
                  <a:lnTo>
                    <a:pt x="2814" y="258"/>
                  </a:lnTo>
                  <a:lnTo>
                    <a:pt x="28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68" name="Freeform: Shape 467">
              <a:extLst>
                <a:ext uri="{FF2B5EF4-FFF2-40B4-BE49-F238E27FC236}">
                  <a16:creationId xmlns:a16="http://schemas.microsoft.com/office/drawing/2014/main" id="{3FD88BC4-9675-4C8D-A07F-1DE766F764F6}"/>
                </a:ext>
              </a:extLst>
            </p:cNvPr>
            <p:cNvSpPr/>
            <p:nvPr/>
          </p:nvSpPr>
          <p:spPr>
            <a:xfrm>
              <a:off x="2509366" y="5780012"/>
              <a:ext cx="1235013" cy="452381"/>
            </a:xfrm>
            <a:custGeom>
              <a:avLst/>
              <a:gdLst>
                <a:gd name="connsiteX0" fmla="*/ 258581 w 1235013"/>
                <a:gd name="connsiteY0" fmla="*/ 318799 h 452381"/>
                <a:gd name="connsiteX1" fmla="*/ 230110 w 1235013"/>
                <a:gd name="connsiteY1" fmla="*/ 381875 h 452381"/>
                <a:gd name="connsiteX2" fmla="*/ 284576 w 1235013"/>
                <a:gd name="connsiteY2" fmla="*/ 381875 h 452381"/>
                <a:gd name="connsiteX3" fmla="*/ 571703 w 1235013"/>
                <a:gd name="connsiteY3" fmla="*/ 317562 h 452381"/>
                <a:gd name="connsiteX4" fmla="*/ 571703 w 1235013"/>
                <a:gd name="connsiteY4" fmla="*/ 421452 h 452381"/>
                <a:gd name="connsiteX5" fmla="*/ 603831 w 1235013"/>
                <a:gd name="connsiteY5" fmla="*/ 421452 h 452381"/>
                <a:gd name="connsiteX6" fmla="*/ 644608 w 1235013"/>
                <a:gd name="connsiteY6" fmla="*/ 371981 h 452381"/>
                <a:gd name="connsiteX7" fmla="*/ 596417 w 1235013"/>
                <a:gd name="connsiteY7" fmla="*/ 317562 h 452381"/>
                <a:gd name="connsiteX8" fmla="*/ 404694 w 1235013"/>
                <a:gd name="connsiteY8" fmla="*/ 315089 h 452381"/>
                <a:gd name="connsiteX9" fmla="*/ 404694 w 1235013"/>
                <a:gd name="connsiteY9" fmla="*/ 364560 h 452381"/>
                <a:gd name="connsiteX10" fmla="*/ 431868 w 1235013"/>
                <a:gd name="connsiteY10" fmla="*/ 364560 h 452381"/>
                <a:gd name="connsiteX11" fmla="*/ 463984 w 1235013"/>
                <a:gd name="connsiteY11" fmla="*/ 339824 h 452381"/>
                <a:gd name="connsiteX12" fmla="*/ 431868 w 1235013"/>
                <a:gd name="connsiteY12" fmla="*/ 315089 h 452381"/>
                <a:gd name="connsiteX13" fmla="*/ 534633 w 1235013"/>
                <a:gd name="connsiteY13" fmla="*/ 287879 h 452381"/>
                <a:gd name="connsiteX14" fmla="*/ 606302 w 1235013"/>
                <a:gd name="connsiteY14" fmla="*/ 287879 h 452381"/>
                <a:gd name="connsiteX15" fmla="*/ 680442 w 1235013"/>
                <a:gd name="connsiteY15" fmla="*/ 368270 h 452381"/>
                <a:gd name="connsiteX16" fmla="*/ 606302 w 1235013"/>
                <a:gd name="connsiteY16" fmla="*/ 451135 h 452381"/>
                <a:gd name="connsiteX17" fmla="*/ 534633 w 1235013"/>
                <a:gd name="connsiteY17" fmla="*/ 451135 h 452381"/>
                <a:gd name="connsiteX18" fmla="*/ 367638 w 1235013"/>
                <a:gd name="connsiteY18" fmla="*/ 287879 h 452381"/>
                <a:gd name="connsiteX19" fmla="*/ 441750 w 1235013"/>
                <a:gd name="connsiteY19" fmla="*/ 287879 h 452381"/>
                <a:gd name="connsiteX20" fmla="*/ 499805 w 1235013"/>
                <a:gd name="connsiteY20" fmla="*/ 339824 h 452381"/>
                <a:gd name="connsiteX21" fmla="*/ 460278 w 1235013"/>
                <a:gd name="connsiteY21" fmla="*/ 390533 h 452381"/>
                <a:gd name="connsiteX22" fmla="*/ 461513 w 1235013"/>
                <a:gd name="connsiteY22" fmla="*/ 390533 h 452381"/>
                <a:gd name="connsiteX23" fmla="*/ 507216 w 1235013"/>
                <a:gd name="connsiteY23" fmla="*/ 451135 h 452381"/>
                <a:gd name="connsiteX24" fmla="*/ 463984 w 1235013"/>
                <a:gd name="connsiteY24" fmla="*/ 451135 h 452381"/>
                <a:gd name="connsiteX25" fmla="*/ 421987 w 1235013"/>
                <a:gd name="connsiteY25" fmla="*/ 393006 h 452381"/>
                <a:gd name="connsiteX26" fmla="*/ 404694 w 1235013"/>
                <a:gd name="connsiteY26" fmla="*/ 393006 h 452381"/>
                <a:gd name="connsiteX27" fmla="*/ 404694 w 1235013"/>
                <a:gd name="connsiteY27" fmla="*/ 451135 h 452381"/>
                <a:gd name="connsiteX28" fmla="*/ 367638 w 1235013"/>
                <a:gd name="connsiteY28" fmla="*/ 451135 h 452381"/>
                <a:gd name="connsiteX29" fmla="*/ 240013 w 1235013"/>
                <a:gd name="connsiteY29" fmla="*/ 287879 h 452381"/>
                <a:gd name="connsiteX30" fmla="*/ 275911 w 1235013"/>
                <a:gd name="connsiteY30" fmla="*/ 287879 h 452381"/>
                <a:gd name="connsiteX31" fmla="*/ 348945 w 1235013"/>
                <a:gd name="connsiteY31" fmla="*/ 451135 h 452381"/>
                <a:gd name="connsiteX32" fmla="*/ 314285 w 1235013"/>
                <a:gd name="connsiteY32" fmla="*/ 451135 h 452381"/>
                <a:gd name="connsiteX33" fmla="*/ 298192 w 1235013"/>
                <a:gd name="connsiteY33" fmla="*/ 415268 h 452381"/>
                <a:gd name="connsiteX34" fmla="*/ 215255 w 1235013"/>
                <a:gd name="connsiteY34" fmla="*/ 415268 h 452381"/>
                <a:gd name="connsiteX35" fmla="*/ 197925 w 1235013"/>
                <a:gd name="connsiteY35" fmla="*/ 451135 h 452381"/>
                <a:gd name="connsiteX36" fmla="*/ 164503 w 1235013"/>
                <a:gd name="connsiteY36" fmla="*/ 451135 h 452381"/>
                <a:gd name="connsiteX37" fmla="*/ 82840 w 1235013"/>
                <a:gd name="connsiteY37" fmla="*/ 285386 h 452381"/>
                <a:gd name="connsiteX38" fmla="*/ 155788 w 1235013"/>
                <a:gd name="connsiteY38" fmla="*/ 328681 h 452381"/>
                <a:gd name="connsiteX39" fmla="*/ 124878 w 1235013"/>
                <a:gd name="connsiteY39" fmla="*/ 343525 h 452381"/>
                <a:gd name="connsiteX40" fmla="*/ 82840 w 1235013"/>
                <a:gd name="connsiteY40" fmla="*/ 320022 h 452381"/>
                <a:gd name="connsiteX41" fmla="*/ 34620 w 1235013"/>
                <a:gd name="connsiteY41" fmla="*/ 368265 h 452381"/>
                <a:gd name="connsiteX42" fmla="*/ 82840 w 1235013"/>
                <a:gd name="connsiteY42" fmla="*/ 417745 h 452381"/>
                <a:gd name="connsiteX43" fmla="*/ 126114 w 1235013"/>
                <a:gd name="connsiteY43" fmla="*/ 391768 h 452381"/>
                <a:gd name="connsiteX44" fmla="*/ 157025 w 1235013"/>
                <a:gd name="connsiteY44" fmla="*/ 407849 h 452381"/>
                <a:gd name="connsiteX45" fmla="*/ 82840 w 1235013"/>
                <a:gd name="connsiteY45" fmla="*/ 452381 h 452381"/>
                <a:gd name="connsiteX46" fmla="*/ 0 w 1235013"/>
                <a:gd name="connsiteY46" fmla="*/ 368265 h 452381"/>
                <a:gd name="connsiteX47" fmla="*/ 82840 w 1235013"/>
                <a:gd name="connsiteY47" fmla="*/ 285386 h 452381"/>
                <a:gd name="connsiteX48" fmla="*/ 616550 w 1235013"/>
                <a:gd name="connsiteY48" fmla="*/ 100250 h 452381"/>
                <a:gd name="connsiteX49" fmla="*/ 616550 w 1235013"/>
                <a:gd name="connsiteY49" fmla="*/ 144777 h 452381"/>
                <a:gd name="connsiteX50" fmla="*/ 654838 w 1235013"/>
                <a:gd name="connsiteY50" fmla="*/ 144777 h 452381"/>
                <a:gd name="connsiteX51" fmla="*/ 680775 w 1235013"/>
                <a:gd name="connsiteY51" fmla="*/ 123750 h 452381"/>
                <a:gd name="connsiteX52" fmla="*/ 656073 w 1235013"/>
                <a:gd name="connsiteY52" fmla="*/ 100250 h 452381"/>
                <a:gd name="connsiteX53" fmla="*/ 930603 w 1235013"/>
                <a:gd name="connsiteY53" fmla="*/ 37170 h 452381"/>
                <a:gd name="connsiteX54" fmla="*/ 930603 w 1235013"/>
                <a:gd name="connsiteY54" fmla="*/ 86645 h 452381"/>
                <a:gd name="connsiteX55" fmla="*/ 957778 w 1235013"/>
                <a:gd name="connsiteY55" fmla="*/ 86645 h 452381"/>
                <a:gd name="connsiteX56" fmla="*/ 989893 w 1235013"/>
                <a:gd name="connsiteY56" fmla="*/ 61908 h 452381"/>
                <a:gd name="connsiteX57" fmla="*/ 957778 w 1235013"/>
                <a:gd name="connsiteY57" fmla="*/ 37170 h 452381"/>
                <a:gd name="connsiteX58" fmla="*/ 616550 w 1235013"/>
                <a:gd name="connsiteY58" fmla="*/ 37170 h 452381"/>
                <a:gd name="connsiteX59" fmla="*/ 616550 w 1235013"/>
                <a:gd name="connsiteY59" fmla="*/ 74276 h 452381"/>
                <a:gd name="connsiteX60" fmla="*/ 652368 w 1235013"/>
                <a:gd name="connsiteY60" fmla="*/ 74276 h 452381"/>
                <a:gd name="connsiteX61" fmla="*/ 674600 w 1235013"/>
                <a:gd name="connsiteY61" fmla="*/ 55723 h 452381"/>
                <a:gd name="connsiteX62" fmla="*/ 649898 w 1235013"/>
                <a:gd name="connsiteY62" fmla="*/ 37170 h 452381"/>
                <a:gd name="connsiteX63" fmla="*/ 893547 w 1235013"/>
                <a:gd name="connsiteY63" fmla="*/ 8723 h 452381"/>
                <a:gd name="connsiteX64" fmla="*/ 967659 w 1235013"/>
                <a:gd name="connsiteY64" fmla="*/ 8723 h 452381"/>
                <a:gd name="connsiteX65" fmla="*/ 1025714 w 1235013"/>
                <a:gd name="connsiteY65" fmla="*/ 61908 h 452381"/>
                <a:gd name="connsiteX66" fmla="*/ 986187 w 1235013"/>
                <a:gd name="connsiteY66" fmla="*/ 112619 h 452381"/>
                <a:gd name="connsiteX67" fmla="*/ 987423 w 1235013"/>
                <a:gd name="connsiteY67" fmla="*/ 112619 h 452381"/>
                <a:gd name="connsiteX68" fmla="*/ 1033125 w 1235013"/>
                <a:gd name="connsiteY68" fmla="*/ 173225 h 452381"/>
                <a:gd name="connsiteX69" fmla="*/ 988658 w 1235013"/>
                <a:gd name="connsiteY69" fmla="*/ 173225 h 452381"/>
                <a:gd name="connsiteX70" fmla="*/ 947896 w 1235013"/>
                <a:gd name="connsiteY70" fmla="*/ 115092 h 452381"/>
                <a:gd name="connsiteX71" fmla="*/ 930603 w 1235013"/>
                <a:gd name="connsiteY71" fmla="*/ 115092 h 452381"/>
                <a:gd name="connsiteX72" fmla="*/ 930603 w 1235013"/>
                <a:gd name="connsiteY72" fmla="*/ 173225 h 452381"/>
                <a:gd name="connsiteX73" fmla="*/ 893547 w 1235013"/>
                <a:gd name="connsiteY73" fmla="*/ 173225 h 452381"/>
                <a:gd name="connsiteX74" fmla="*/ 579497 w 1235013"/>
                <a:gd name="connsiteY74" fmla="*/ 8723 h 452381"/>
                <a:gd name="connsiteX75" fmla="*/ 657308 w 1235013"/>
                <a:gd name="connsiteY75" fmla="*/ 8723 h 452381"/>
                <a:gd name="connsiteX76" fmla="*/ 709182 w 1235013"/>
                <a:gd name="connsiteY76" fmla="*/ 49539 h 452381"/>
                <a:gd name="connsiteX77" fmla="*/ 686951 w 1235013"/>
                <a:gd name="connsiteY77" fmla="*/ 84171 h 452381"/>
                <a:gd name="connsiteX78" fmla="*/ 717828 w 1235013"/>
                <a:gd name="connsiteY78" fmla="*/ 126224 h 452381"/>
                <a:gd name="connsiteX79" fmla="*/ 659779 w 1235013"/>
                <a:gd name="connsiteY79" fmla="*/ 173225 h 452381"/>
                <a:gd name="connsiteX80" fmla="*/ 579497 w 1235013"/>
                <a:gd name="connsiteY80" fmla="*/ 173225 h 452381"/>
                <a:gd name="connsiteX81" fmla="*/ 373866 w 1235013"/>
                <a:gd name="connsiteY81" fmla="*/ 8723 h 452381"/>
                <a:gd name="connsiteX82" fmla="*/ 420877 w 1235013"/>
                <a:gd name="connsiteY82" fmla="*/ 8723 h 452381"/>
                <a:gd name="connsiteX83" fmla="*/ 457991 w 1235013"/>
                <a:gd name="connsiteY83" fmla="*/ 80460 h 452381"/>
                <a:gd name="connsiteX84" fmla="*/ 496342 w 1235013"/>
                <a:gd name="connsiteY84" fmla="*/ 8723 h 452381"/>
                <a:gd name="connsiteX85" fmla="*/ 543353 w 1235013"/>
                <a:gd name="connsiteY85" fmla="*/ 8723 h 452381"/>
                <a:gd name="connsiteX86" fmla="*/ 543353 w 1235013"/>
                <a:gd name="connsiteY86" fmla="*/ 173225 h 452381"/>
                <a:gd name="connsiteX87" fmla="*/ 509950 w 1235013"/>
                <a:gd name="connsiteY87" fmla="*/ 173225 h 452381"/>
                <a:gd name="connsiteX88" fmla="*/ 509950 w 1235013"/>
                <a:gd name="connsiteY88" fmla="*/ 56960 h 452381"/>
                <a:gd name="connsiteX89" fmla="*/ 508713 w 1235013"/>
                <a:gd name="connsiteY89" fmla="*/ 56960 h 452381"/>
                <a:gd name="connsiteX90" fmla="*/ 472836 w 1235013"/>
                <a:gd name="connsiteY90" fmla="*/ 131172 h 452381"/>
                <a:gd name="connsiteX91" fmla="*/ 444382 w 1235013"/>
                <a:gd name="connsiteY91" fmla="*/ 131172 h 452381"/>
                <a:gd name="connsiteX92" fmla="*/ 408506 w 1235013"/>
                <a:gd name="connsiteY92" fmla="*/ 58197 h 452381"/>
                <a:gd name="connsiteX93" fmla="*/ 407268 w 1235013"/>
                <a:gd name="connsiteY93" fmla="*/ 58197 h 452381"/>
                <a:gd name="connsiteX94" fmla="*/ 407268 w 1235013"/>
                <a:gd name="connsiteY94" fmla="*/ 173225 h 452381"/>
                <a:gd name="connsiteX95" fmla="*/ 373866 w 1235013"/>
                <a:gd name="connsiteY95" fmla="*/ 173225 h 452381"/>
                <a:gd name="connsiteX96" fmla="*/ 12463 w 1235013"/>
                <a:gd name="connsiteY96" fmla="*/ 8723 h 452381"/>
                <a:gd name="connsiteX97" fmla="*/ 59474 w 1235013"/>
                <a:gd name="connsiteY97" fmla="*/ 8723 h 452381"/>
                <a:gd name="connsiteX98" fmla="*/ 97825 w 1235013"/>
                <a:gd name="connsiteY98" fmla="*/ 80460 h 452381"/>
                <a:gd name="connsiteX99" fmla="*/ 134939 w 1235013"/>
                <a:gd name="connsiteY99" fmla="*/ 8723 h 452381"/>
                <a:gd name="connsiteX100" fmla="*/ 181950 w 1235013"/>
                <a:gd name="connsiteY100" fmla="*/ 8723 h 452381"/>
                <a:gd name="connsiteX101" fmla="*/ 181950 w 1235013"/>
                <a:gd name="connsiteY101" fmla="*/ 173225 h 452381"/>
                <a:gd name="connsiteX102" fmla="*/ 148547 w 1235013"/>
                <a:gd name="connsiteY102" fmla="*/ 173225 h 452381"/>
                <a:gd name="connsiteX103" fmla="*/ 148547 w 1235013"/>
                <a:gd name="connsiteY103" fmla="*/ 56960 h 452381"/>
                <a:gd name="connsiteX104" fmla="*/ 111433 w 1235013"/>
                <a:gd name="connsiteY104" fmla="*/ 131172 h 452381"/>
                <a:gd name="connsiteX105" fmla="*/ 84216 w 1235013"/>
                <a:gd name="connsiteY105" fmla="*/ 131172 h 452381"/>
                <a:gd name="connsiteX106" fmla="*/ 47103 w 1235013"/>
                <a:gd name="connsiteY106" fmla="*/ 58197 h 452381"/>
                <a:gd name="connsiteX107" fmla="*/ 47103 w 1235013"/>
                <a:gd name="connsiteY107" fmla="*/ 173225 h 452381"/>
                <a:gd name="connsiteX108" fmla="*/ 12463 w 1235013"/>
                <a:gd name="connsiteY108" fmla="*/ 173225 h 452381"/>
                <a:gd name="connsiteX109" fmla="*/ 739015 w 1235013"/>
                <a:gd name="connsiteY109" fmla="*/ 7477 h 452381"/>
                <a:gd name="connsiteX110" fmla="*/ 858725 w 1235013"/>
                <a:gd name="connsiteY110" fmla="*/ 7477 h 452381"/>
                <a:gd name="connsiteX111" fmla="*/ 858725 w 1235013"/>
                <a:gd name="connsiteY111" fmla="*/ 38400 h 452381"/>
                <a:gd name="connsiteX112" fmla="*/ 773571 w 1235013"/>
                <a:gd name="connsiteY112" fmla="*/ 38400 h 452381"/>
                <a:gd name="connsiteX113" fmla="*/ 773571 w 1235013"/>
                <a:gd name="connsiteY113" fmla="*/ 75508 h 452381"/>
                <a:gd name="connsiteX114" fmla="*/ 848852 w 1235013"/>
                <a:gd name="connsiteY114" fmla="*/ 75508 h 452381"/>
                <a:gd name="connsiteX115" fmla="*/ 848852 w 1235013"/>
                <a:gd name="connsiteY115" fmla="*/ 107668 h 452381"/>
                <a:gd name="connsiteX116" fmla="*/ 773571 w 1235013"/>
                <a:gd name="connsiteY116" fmla="*/ 107668 h 452381"/>
                <a:gd name="connsiteX117" fmla="*/ 773571 w 1235013"/>
                <a:gd name="connsiteY117" fmla="*/ 142302 h 452381"/>
                <a:gd name="connsiteX118" fmla="*/ 866130 w 1235013"/>
                <a:gd name="connsiteY118" fmla="*/ 142302 h 452381"/>
                <a:gd name="connsiteX119" fmla="*/ 866130 w 1235013"/>
                <a:gd name="connsiteY119" fmla="*/ 173226 h 452381"/>
                <a:gd name="connsiteX120" fmla="*/ 739015 w 1235013"/>
                <a:gd name="connsiteY120" fmla="*/ 173226 h 452381"/>
                <a:gd name="connsiteX121" fmla="*/ 214352 w 1235013"/>
                <a:gd name="connsiteY121" fmla="*/ 7477 h 452381"/>
                <a:gd name="connsiteX122" fmla="*/ 335308 w 1235013"/>
                <a:gd name="connsiteY122" fmla="*/ 7477 h 452381"/>
                <a:gd name="connsiteX123" fmla="*/ 335308 w 1235013"/>
                <a:gd name="connsiteY123" fmla="*/ 38400 h 452381"/>
                <a:gd name="connsiteX124" fmla="*/ 250145 w 1235013"/>
                <a:gd name="connsiteY124" fmla="*/ 38400 h 452381"/>
                <a:gd name="connsiteX125" fmla="*/ 250145 w 1235013"/>
                <a:gd name="connsiteY125" fmla="*/ 75508 h 452381"/>
                <a:gd name="connsiteX126" fmla="*/ 325434 w 1235013"/>
                <a:gd name="connsiteY126" fmla="*/ 75508 h 452381"/>
                <a:gd name="connsiteX127" fmla="*/ 325434 w 1235013"/>
                <a:gd name="connsiteY127" fmla="*/ 107668 h 452381"/>
                <a:gd name="connsiteX128" fmla="*/ 250145 w 1235013"/>
                <a:gd name="connsiteY128" fmla="*/ 107668 h 452381"/>
                <a:gd name="connsiteX129" fmla="*/ 250145 w 1235013"/>
                <a:gd name="connsiteY129" fmla="*/ 142302 h 452381"/>
                <a:gd name="connsiteX130" fmla="*/ 342714 w 1235013"/>
                <a:gd name="connsiteY130" fmla="*/ 142302 h 452381"/>
                <a:gd name="connsiteX131" fmla="*/ 342714 w 1235013"/>
                <a:gd name="connsiteY131" fmla="*/ 173226 h 452381"/>
                <a:gd name="connsiteX132" fmla="*/ 214352 w 1235013"/>
                <a:gd name="connsiteY132" fmla="*/ 173226 h 452381"/>
                <a:gd name="connsiteX133" fmla="*/ 1164613 w 1235013"/>
                <a:gd name="connsiteY133" fmla="*/ 4985 h 452381"/>
                <a:gd name="connsiteX134" fmla="*/ 1230073 w 1235013"/>
                <a:gd name="connsiteY134" fmla="*/ 58187 h 452381"/>
                <a:gd name="connsiteX135" fmla="*/ 1195490 w 1235013"/>
                <a:gd name="connsiteY135" fmla="*/ 52001 h 452381"/>
                <a:gd name="connsiteX136" fmla="*/ 1162142 w 1235013"/>
                <a:gd name="connsiteY136" fmla="*/ 32205 h 452381"/>
                <a:gd name="connsiteX137" fmla="*/ 1137440 w 1235013"/>
                <a:gd name="connsiteY137" fmla="*/ 52001 h 452381"/>
                <a:gd name="connsiteX138" fmla="*/ 1186844 w 1235013"/>
                <a:gd name="connsiteY138" fmla="*/ 76746 h 452381"/>
                <a:gd name="connsiteX139" fmla="*/ 1235013 w 1235013"/>
                <a:gd name="connsiteY139" fmla="*/ 123762 h 452381"/>
                <a:gd name="connsiteX140" fmla="*/ 1167083 w 1235013"/>
                <a:gd name="connsiteY140" fmla="*/ 176965 h 452381"/>
                <a:gd name="connsiteX141" fmla="*/ 1096682 w 1235013"/>
                <a:gd name="connsiteY141" fmla="*/ 117576 h 452381"/>
                <a:gd name="connsiteX142" fmla="*/ 1132500 w 1235013"/>
                <a:gd name="connsiteY142" fmla="*/ 123762 h 452381"/>
                <a:gd name="connsiteX143" fmla="*/ 1168318 w 1235013"/>
                <a:gd name="connsiteY143" fmla="*/ 149745 h 452381"/>
                <a:gd name="connsiteX144" fmla="*/ 1200430 w 1235013"/>
                <a:gd name="connsiteY144" fmla="*/ 128711 h 452381"/>
                <a:gd name="connsiteX145" fmla="*/ 1102858 w 1235013"/>
                <a:gd name="connsiteY145" fmla="*/ 54475 h 452381"/>
                <a:gd name="connsiteX146" fmla="*/ 1164613 w 1235013"/>
                <a:gd name="connsiteY146" fmla="*/ 4985 h 452381"/>
                <a:gd name="connsiteX147" fmla="*/ 1048028 w 1235013"/>
                <a:gd name="connsiteY147" fmla="*/ 0 h 452381"/>
                <a:gd name="connsiteX148" fmla="*/ 1077986 w 1235013"/>
                <a:gd name="connsiteY148" fmla="*/ 0 h 452381"/>
                <a:gd name="connsiteX149" fmla="*/ 1062408 w 1235013"/>
                <a:gd name="connsiteY149" fmla="*/ 49849 h 452381"/>
                <a:gd name="connsiteX150" fmla="*/ 1056417 w 1235013"/>
                <a:gd name="connsiteY150" fmla="*/ 47417 h 452381"/>
                <a:gd name="connsiteX151" fmla="*/ 1046830 w 1235013"/>
                <a:gd name="connsiteY151" fmla="*/ 44985 h 452381"/>
                <a:gd name="connsiteX152" fmla="*/ 1050425 w 1235013"/>
                <a:gd name="connsiteY152" fmla="*/ 25532 h 452381"/>
                <a:gd name="connsiteX153" fmla="*/ 1049227 w 1235013"/>
                <a:gd name="connsiteY153" fmla="*/ 13374 h 452381"/>
                <a:gd name="connsiteX154" fmla="*/ 1048028 w 1235013"/>
                <a:gd name="connsiteY154" fmla="*/ 0 h 452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</a:cxnLst>
              <a:rect l="l" t="t" r="r" b="b"/>
              <a:pathLst>
                <a:path w="1235013" h="452381">
                  <a:moveTo>
                    <a:pt x="258581" y="318799"/>
                  </a:moveTo>
                  <a:lnTo>
                    <a:pt x="230110" y="381875"/>
                  </a:lnTo>
                  <a:lnTo>
                    <a:pt x="284576" y="381875"/>
                  </a:lnTo>
                  <a:close/>
                  <a:moveTo>
                    <a:pt x="571703" y="317562"/>
                  </a:moveTo>
                  <a:lnTo>
                    <a:pt x="571703" y="421452"/>
                  </a:lnTo>
                  <a:lnTo>
                    <a:pt x="603831" y="421452"/>
                  </a:lnTo>
                  <a:cubicBezTo>
                    <a:pt x="624837" y="421452"/>
                    <a:pt x="644608" y="409084"/>
                    <a:pt x="644608" y="371981"/>
                  </a:cubicBezTo>
                  <a:cubicBezTo>
                    <a:pt x="644608" y="338588"/>
                    <a:pt x="633487" y="317562"/>
                    <a:pt x="596417" y="317562"/>
                  </a:cubicBezTo>
                  <a:close/>
                  <a:moveTo>
                    <a:pt x="404694" y="315089"/>
                  </a:moveTo>
                  <a:lnTo>
                    <a:pt x="404694" y="364560"/>
                  </a:lnTo>
                  <a:lnTo>
                    <a:pt x="431868" y="364560"/>
                  </a:lnTo>
                  <a:cubicBezTo>
                    <a:pt x="449161" y="364560"/>
                    <a:pt x="463984" y="360850"/>
                    <a:pt x="463984" y="339824"/>
                  </a:cubicBezTo>
                  <a:cubicBezTo>
                    <a:pt x="463984" y="318799"/>
                    <a:pt x="449161" y="315089"/>
                    <a:pt x="431868" y="315089"/>
                  </a:cubicBezTo>
                  <a:close/>
                  <a:moveTo>
                    <a:pt x="534633" y="287879"/>
                  </a:moveTo>
                  <a:lnTo>
                    <a:pt x="606302" y="287879"/>
                  </a:lnTo>
                  <a:cubicBezTo>
                    <a:pt x="649550" y="287879"/>
                    <a:pt x="680442" y="313852"/>
                    <a:pt x="680442" y="368270"/>
                  </a:cubicBezTo>
                  <a:cubicBezTo>
                    <a:pt x="680442" y="416505"/>
                    <a:pt x="656964" y="451135"/>
                    <a:pt x="606302" y="451135"/>
                  </a:cubicBezTo>
                  <a:lnTo>
                    <a:pt x="534633" y="451135"/>
                  </a:lnTo>
                  <a:close/>
                  <a:moveTo>
                    <a:pt x="367638" y="287879"/>
                  </a:moveTo>
                  <a:lnTo>
                    <a:pt x="441750" y="287879"/>
                  </a:lnTo>
                  <a:cubicBezTo>
                    <a:pt x="483747" y="287879"/>
                    <a:pt x="499805" y="312615"/>
                    <a:pt x="499805" y="339824"/>
                  </a:cubicBezTo>
                  <a:cubicBezTo>
                    <a:pt x="499805" y="362087"/>
                    <a:pt x="487453" y="385585"/>
                    <a:pt x="460278" y="390533"/>
                  </a:cubicBezTo>
                  <a:lnTo>
                    <a:pt x="461513" y="390533"/>
                  </a:lnTo>
                  <a:lnTo>
                    <a:pt x="507216" y="451135"/>
                  </a:lnTo>
                  <a:lnTo>
                    <a:pt x="463984" y="451135"/>
                  </a:lnTo>
                  <a:lnTo>
                    <a:pt x="421987" y="393006"/>
                  </a:lnTo>
                  <a:lnTo>
                    <a:pt x="404694" y="393006"/>
                  </a:lnTo>
                  <a:lnTo>
                    <a:pt x="404694" y="451135"/>
                  </a:lnTo>
                  <a:lnTo>
                    <a:pt x="367638" y="451135"/>
                  </a:lnTo>
                  <a:close/>
                  <a:moveTo>
                    <a:pt x="240013" y="287879"/>
                  </a:moveTo>
                  <a:lnTo>
                    <a:pt x="275911" y="287879"/>
                  </a:lnTo>
                  <a:lnTo>
                    <a:pt x="348945" y="451135"/>
                  </a:lnTo>
                  <a:lnTo>
                    <a:pt x="314285" y="451135"/>
                  </a:lnTo>
                  <a:lnTo>
                    <a:pt x="298192" y="415268"/>
                  </a:lnTo>
                  <a:lnTo>
                    <a:pt x="215255" y="415268"/>
                  </a:lnTo>
                  <a:lnTo>
                    <a:pt x="197925" y="451135"/>
                  </a:lnTo>
                  <a:lnTo>
                    <a:pt x="164503" y="451135"/>
                  </a:lnTo>
                  <a:close/>
                  <a:moveTo>
                    <a:pt x="82840" y="285386"/>
                  </a:moveTo>
                  <a:cubicBezTo>
                    <a:pt x="114987" y="285386"/>
                    <a:pt x="140951" y="302704"/>
                    <a:pt x="155788" y="328681"/>
                  </a:cubicBezTo>
                  <a:cubicBezTo>
                    <a:pt x="140951" y="334866"/>
                    <a:pt x="139715" y="336103"/>
                    <a:pt x="124878" y="343525"/>
                  </a:cubicBezTo>
                  <a:cubicBezTo>
                    <a:pt x="116223" y="329918"/>
                    <a:pt x="100150" y="320022"/>
                    <a:pt x="82840" y="320022"/>
                  </a:cubicBezTo>
                  <a:cubicBezTo>
                    <a:pt x="55639" y="320022"/>
                    <a:pt x="34620" y="342288"/>
                    <a:pt x="34620" y="368265"/>
                  </a:cubicBezTo>
                  <a:cubicBezTo>
                    <a:pt x="34620" y="395479"/>
                    <a:pt x="55639" y="417745"/>
                    <a:pt x="82840" y="417745"/>
                  </a:cubicBezTo>
                  <a:cubicBezTo>
                    <a:pt x="101386" y="417745"/>
                    <a:pt x="117460" y="407849"/>
                    <a:pt x="126114" y="391768"/>
                  </a:cubicBezTo>
                  <a:cubicBezTo>
                    <a:pt x="140951" y="400427"/>
                    <a:pt x="142188" y="400427"/>
                    <a:pt x="157025" y="407849"/>
                  </a:cubicBezTo>
                  <a:cubicBezTo>
                    <a:pt x="143424" y="433826"/>
                    <a:pt x="114987" y="452381"/>
                    <a:pt x="82840" y="452381"/>
                  </a:cubicBezTo>
                  <a:cubicBezTo>
                    <a:pt x="37092" y="452381"/>
                    <a:pt x="0" y="415271"/>
                    <a:pt x="0" y="368265"/>
                  </a:cubicBezTo>
                  <a:cubicBezTo>
                    <a:pt x="0" y="322496"/>
                    <a:pt x="37092" y="285386"/>
                    <a:pt x="82840" y="285386"/>
                  </a:cubicBezTo>
                  <a:close/>
                  <a:moveTo>
                    <a:pt x="616550" y="100250"/>
                  </a:moveTo>
                  <a:lnTo>
                    <a:pt x="616550" y="144777"/>
                  </a:lnTo>
                  <a:lnTo>
                    <a:pt x="654838" y="144777"/>
                  </a:lnTo>
                  <a:cubicBezTo>
                    <a:pt x="669659" y="144777"/>
                    <a:pt x="680775" y="139830"/>
                    <a:pt x="680775" y="123750"/>
                  </a:cubicBezTo>
                  <a:cubicBezTo>
                    <a:pt x="680775" y="106434"/>
                    <a:pt x="670894" y="100250"/>
                    <a:pt x="656073" y="100250"/>
                  </a:cubicBezTo>
                  <a:close/>
                  <a:moveTo>
                    <a:pt x="930603" y="37170"/>
                  </a:moveTo>
                  <a:lnTo>
                    <a:pt x="930603" y="86645"/>
                  </a:lnTo>
                  <a:lnTo>
                    <a:pt x="957778" y="86645"/>
                  </a:lnTo>
                  <a:cubicBezTo>
                    <a:pt x="975071" y="86645"/>
                    <a:pt x="989893" y="82934"/>
                    <a:pt x="989893" y="61908"/>
                  </a:cubicBezTo>
                  <a:cubicBezTo>
                    <a:pt x="989893" y="39644"/>
                    <a:pt x="975071" y="37170"/>
                    <a:pt x="957778" y="37170"/>
                  </a:cubicBezTo>
                  <a:close/>
                  <a:moveTo>
                    <a:pt x="616550" y="37170"/>
                  </a:moveTo>
                  <a:lnTo>
                    <a:pt x="616550" y="74276"/>
                  </a:lnTo>
                  <a:lnTo>
                    <a:pt x="652368" y="74276"/>
                  </a:lnTo>
                  <a:cubicBezTo>
                    <a:pt x="664719" y="74276"/>
                    <a:pt x="674600" y="69329"/>
                    <a:pt x="674600" y="55723"/>
                  </a:cubicBezTo>
                  <a:cubicBezTo>
                    <a:pt x="674600" y="39644"/>
                    <a:pt x="663484" y="37170"/>
                    <a:pt x="649898" y="37170"/>
                  </a:cubicBezTo>
                  <a:close/>
                  <a:moveTo>
                    <a:pt x="893547" y="8723"/>
                  </a:moveTo>
                  <a:lnTo>
                    <a:pt x="967659" y="8723"/>
                  </a:lnTo>
                  <a:cubicBezTo>
                    <a:pt x="1008421" y="8723"/>
                    <a:pt x="1025714" y="34697"/>
                    <a:pt x="1025714" y="61908"/>
                  </a:cubicBezTo>
                  <a:cubicBezTo>
                    <a:pt x="1025714" y="84171"/>
                    <a:pt x="1013362" y="106434"/>
                    <a:pt x="986187" y="112619"/>
                  </a:cubicBezTo>
                  <a:lnTo>
                    <a:pt x="987423" y="112619"/>
                  </a:lnTo>
                  <a:lnTo>
                    <a:pt x="1033125" y="173225"/>
                  </a:lnTo>
                  <a:lnTo>
                    <a:pt x="988658" y="173225"/>
                  </a:lnTo>
                  <a:lnTo>
                    <a:pt x="947896" y="115092"/>
                  </a:lnTo>
                  <a:lnTo>
                    <a:pt x="930603" y="115092"/>
                  </a:lnTo>
                  <a:lnTo>
                    <a:pt x="930603" y="173225"/>
                  </a:lnTo>
                  <a:lnTo>
                    <a:pt x="893547" y="173225"/>
                  </a:lnTo>
                  <a:close/>
                  <a:moveTo>
                    <a:pt x="579497" y="8723"/>
                  </a:moveTo>
                  <a:lnTo>
                    <a:pt x="657308" y="8723"/>
                  </a:lnTo>
                  <a:cubicBezTo>
                    <a:pt x="688186" y="8723"/>
                    <a:pt x="709182" y="18618"/>
                    <a:pt x="709182" y="49539"/>
                  </a:cubicBezTo>
                  <a:cubicBezTo>
                    <a:pt x="709182" y="65618"/>
                    <a:pt x="701772" y="76750"/>
                    <a:pt x="686951" y="84171"/>
                  </a:cubicBezTo>
                  <a:cubicBezTo>
                    <a:pt x="707947" y="89118"/>
                    <a:pt x="717828" y="105198"/>
                    <a:pt x="717828" y="126224"/>
                  </a:cubicBezTo>
                  <a:cubicBezTo>
                    <a:pt x="717828" y="158382"/>
                    <a:pt x="689421" y="173225"/>
                    <a:pt x="659779" y="173225"/>
                  </a:cubicBezTo>
                  <a:lnTo>
                    <a:pt x="579497" y="173225"/>
                  </a:lnTo>
                  <a:close/>
                  <a:moveTo>
                    <a:pt x="373866" y="8723"/>
                  </a:moveTo>
                  <a:lnTo>
                    <a:pt x="420877" y="8723"/>
                  </a:lnTo>
                  <a:lnTo>
                    <a:pt x="457991" y="80460"/>
                  </a:lnTo>
                  <a:lnTo>
                    <a:pt x="496342" y="8723"/>
                  </a:lnTo>
                  <a:lnTo>
                    <a:pt x="543353" y="8723"/>
                  </a:lnTo>
                  <a:lnTo>
                    <a:pt x="543353" y="173225"/>
                  </a:lnTo>
                  <a:lnTo>
                    <a:pt x="509950" y="173225"/>
                  </a:lnTo>
                  <a:lnTo>
                    <a:pt x="509950" y="56960"/>
                  </a:lnTo>
                  <a:lnTo>
                    <a:pt x="508713" y="56960"/>
                  </a:lnTo>
                  <a:lnTo>
                    <a:pt x="472836" y="131172"/>
                  </a:lnTo>
                  <a:lnTo>
                    <a:pt x="444382" y="131172"/>
                  </a:lnTo>
                  <a:lnTo>
                    <a:pt x="408506" y="58197"/>
                  </a:lnTo>
                  <a:lnTo>
                    <a:pt x="407268" y="58197"/>
                  </a:lnTo>
                  <a:lnTo>
                    <a:pt x="407268" y="173225"/>
                  </a:lnTo>
                  <a:lnTo>
                    <a:pt x="373866" y="173225"/>
                  </a:lnTo>
                  <a:close/>
                  <a:moveTo>
                    <a:pt x="12463" y="8723"/>
                  </a:moveTo>
                  <a:lnTo>
                    <a:pt x="59474" y="8723"/>
                  </a:lnTo>
                  <a:lnTo>
                    <a:pt x="97825" y="80460"/>
                  </a:lnTo>
                  <a:lnTo>
                    <a:pt x="134939" y="8723"/>
                  </a:lnTo>
                  <a:lnTo>
                    <a:pt x="181950" y="8723"/>
                  </a:lnTo>
                  <a:lnTo>
                    <a:pt x="181950" y="173225"/>
                  </a:lnTo>
                  <a:lnTo>
                    <a:pt x="148547" y="173225"/>
                  </a:lnTo>
                  <a:lnTo>
                    <a:pt x="148547" y="56960"/>
                  </a:lnTo>
                  <a:lnTo>
                    <a:pt x="111433" y="131172"/>
                  </a:lnTo>
                  <a:lnTo>
                    <a:pt x="84216" y="131172"/>
                  </a:lnTo>
                  <a:lnTo>
                    <a:pt x="47103" y="58197"/>
                  </a:lnTo>
                  <a:lnTo>
                    <a:pt x="47103" y="173225"/>
                  </a:lnTo>
                  <a:lnTo>
                    <a:pt x="12463" y="173225"/>
                  </a:lnTo>
                  <a:close/>
                  <a:moveTo>
                    <a:pt x="739015" y="7477"/>
                  </a:moveTo>
                  <a:lnTo>
                    <a:pt x="858725" y="7477"/>
                  </a:lnTo>
                  <a:lnTo>
                    <a:pt x="858725" y="38400"/>
                  </a:lnTo>
                  <a:lnTo>
                    <a:pt x="773571" y="38400"/>
                  </a:lnTo>
                  <a:lnTo>
                    <a:pt x="773571" y="75508"/>
                  </a:lnTo>
                  <a:lnTo>
                    <a:pt x="848852" y="75508"/>
                  </a:lnTo>
                  <a:lnTo>
                    <a:pt x="848852" y="107668"/>
                  </a:lnTo>
                  <a:lnTo>
                    <a:pt x="773571" y="107668"/>
                  </a:lnTo>
                  <a:lnTo>
                    <a:pt x="773571" y="142302"/>
                  </a:lnTo>
                  <a:lnTo>
                    <a:pt x="866130" y="142302"/>
                  </a:lnTo>
                  <a:lnTo>
                    <a:pt x="866130" y="173226"/>
                  </a:lnTo>
                  <a:lnTo>
                    <a:pt x="739015" y="173226"/>
                  </a:lnTo>
                  <a:close/>
                  <a:moveTo>
                    <a:pt x="214352" y="7477"/>
                  </a:moveTo>
                  <a:lnTo>
                    <a:pt x="335308" y="7477"/>
                  </a:lnTo>
                  <a:lnTo>
                    <a:pt x="335308" y="38400"/>
                  </a:lnTo>
                  <a:lnTo>
                    <a:pt x="250145" y="38400"/>
                  </a:lnTo>
                  <a:lnTo>
                    <a:pt x="250145" y="75508"/>
                  </a:lnTo>
                  <a:lnTo>
                    <a:pt x="325434" y="75508"/>
                  </a:lnTo>
                  <a:lnTo>
                    <a:pt x="325434" y="107668"/>
                  </a:lnTo>
                  <a:lnTo>
                    <a:pt x="250145" y="107668"/>
                  </a:lnTo>
                  <a:lnTo>
                    <a:pt x="250145" y="142302"/>
                  </a:lnTo>
                  <a:lnTo>
                    <a:pt x="342714" y="142302"/>
                  </a:lnTo>
                  <a:lnTo>
                    <a:pt x="342714" y="173226"/>
                  </a:lnTo>
                  <a:lnTo>
                    <a:pt x="214352" y="173226"/>
                  </a:lnTo>
                  <a:close/>
                  <a:moveTo>
                    <a:pt x="1164613" y="4985"/>
                  </a:moveTo>
                  <a:cubicBezTo>
                    <a:pt x="1197960" y="4985"/>
                    <a:pt x="1230073" y="19832"/>
                    <a:pt x="1230073" y="58187"/>
                  </a:cubicBezTo>
                  <a:lnTo>
                    <a:pt x="1195490" y="52001"/>
                  </a:lnTo>
                  <a:cubicBezTo>
                    <a:pt x="1190550" y="33442"/>
                    <a:pt x="1173258" y="32205"/>
                    <a:pt x="1162142" y="32205"/>
                  </a:cubicBezTo>
                  <a:cubicBezTo>
                    <a:pt x="1151026" y="32205"/>
                    <a:pt x="1137440" y="38391"/>
                    <a:pt x="1137440" y="52001"/>
                  </a:cubicBezTo>
                  <a:cubicBezTo>
                    <a:pt x="1137440" y="64374"/>
                    <a:pt x="1144851" y="66848"/>
                    <a:pt x="1186844" y="76746"/>
                  </a:cubicBezTo>
                  <a:cubicBezTo>
                    <a:pt x="1199195" y="79221"/>
                    <a:pt x="1235013" y="86644"/>
                    <a:pt x="1235013" y="123762"/>
                  </a:cubicBezTo>
                  <a:cubicBezTo>
                    <a:pt x="1235013" y="154694"/>
                    <a:pt x="1211546" y="176965"/>
                    <a:pt x="1167083" y="176965"/>
                  </a:cubicBezTo>
                  <a:cubicBezTo>
                    <a:pt x="1130030" y="176965"/>
                    <a:pt x="1096682" y="158406"/>
                    <a:pt x="1096682" y="117576"/>
                  </a:cubicBezTo>
                  <a:lnTo>
                    <a:pt x="1132500" y="123762"/>
                  </a:lnTo>
                  <a:cubicBezTo>
                    <a:pt x="1134970" y="146033"/>
                    <a:pt x="1154732" y="149745"/>
                    <a:pt x="1168318" y="149745"/>
                  </a:cubicBezTo>
                  <a:cubicBezTo>
                    <a:pt x="1180669" y="149745"/>
                    <a:pt x="1200430" y="144796"/>
                    <a:pt x="1200430" y="128711"/>
                  </a:cubicBezTo>
                  <a:cubicBezTo>
                    <a:pt x="1200430" y="92831"/>
                    <a:pt x="1102858" y="116339"/>
                    <a:pt x="1102858" y="54475"/>
                  </a:cubicBezTo>
                  <a:cubicBezTo>
                    <a:pt x="1102858" y="21069"/>
                    <a:pt x="1134970" y="4985"/>
                    <a:pt x="1164613" y="4985"/>
                  </a:cubicBezTo>
                  <a:close/>
                  <a:moveTo>
                    <a:pt x="1048028" y="0"/>
                  </a:moveTo>
                  <a:lnTo>
                    <a:pt x="1077986" y="0"/>
                  </a:lnTo>
                  <a:cubicBezTo>
                    <a:pt x="1076788" y="20669"/>
                    <a:pt x="1071995" y="36475"/>
                    <a:pt x="1062408" y="49849"/>
                  </a:cubicBezTo>
                  <a:cubicBezTo>
                    <a:pt x="1061210" y="49849"/>
                    <a:pt x="1060012" y="49849"/>
                    <a:pt x="1056417" y="47417"/>
                  </a:cubicBezTo>
                  <a:cubicBezTo>
                    <a:pt x="1052822" y="46201"/>
                    <a:pt x="1049227" y="44985"/>
                    <a:pt x="1046830" y="44985"/>
                  </a:cubicBezTo>
                  <a:cubicBezTo>
                    <a:pt x="1049227" y="40122"/>
                    <a:pt x="1050425" y="34043"/>
                    <a:pt x="1050425" y="25532"/>
                  </a:cubicBezTo>
                  <a:cubicBezTo>
                    <a:pt x="1050425" y="23101"/>
                    <a:pt x="1050425" y="18237"/>
                    <a:pt x="1049227" y="13374"/>
                  </a:cubicBezTo>
                  <a:cubicBezTo>
                    <a:pt x="1049227" y="8511"/>
                    <a:pt x="1048028" y="3647"/>
                    <a:pt x="1048028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67" name="Freeform: Shape 466">
              <a:extLst>
                <a:ext uri="{FF2B5EF4-FFF2-40B4-BE49-F238E27FC236}">
                  <a16:creationId xmlns:a16="http://schemas.microsoft.com/office/drawing/2014/main" id="{FAA88DA2-38EF-4003-83EC-017E9FCC2283}"/>
                </a:ext>
              </a:extLst>
            </p:cNvPr>
            <p:cNvSpPr/>
            <p:nvPr/>
          </p:nvSpPr>
          <p:spPr>
            <a:xfrm>
              <a:off x="2803477" y="6744593"/>
              <a:ext cx="1891776" cy="320281"/>
            </a:xfrm>
            <a:custGeom>
              <a:avLst/>
              <a:gdLst>
                <a:gd name="connsiteX0" fmla="*/ 1807496 w 1891776"/>
                <a:gd name="connsiteY0" fmla="*/ 0 h 320281"/>
                <a:gd name="connsiteX1" fmla="*/ 1891776 w 1891776"/>
                <a:gd name="connsiteY1" fmla="*/ 0 h 320281"/>
                <a:gd name="connsiteX2" fmla="*/ 1749243 w 1891776"/>
                <a:gd name="connsiteY2" fmla="*/ 320281 h 320281"/>
                <a:gd name="connsiteX3" fmla="*/ 1664962 w 1891776"/>
                <a:gd name="connsiteY3" fmla="*/ 320281 h 320281"/>
                <a:gd name="connsiteX4" fmla="*/ 540080 w 1891776"/>
                <a:gd name="connsiteY4" fmla="*/ 0 h 320281"/>
                <a:gd name="connsiteX5" fmla="*/ 624361 w 1891776"/>
                <a:gd name="connsiteY5" fmla="*/ 0 h 320281"/>
                <a:gd name="connsiteX6" fmla="*/ 481827 w 1891776"/>
                <a:gd name="connsiteY6" fmla="*/ 320281 h 320281"/>
                <a:gd name="connsiteX7" fmla="*/ 397547 w 1891776"/>
                <a:gd name="connsiteY7" fmla="*/ 320281 h 320281"/>
                <a:gd name="connsiteX8" fmla="*/ 142867 w 1891776"/>
                <a:gd name="connsiteY8" fmla="*/ 0 h 320281"/>
                <a:gd name="connsiteX9" fmla="*/ 396301 w 1891776"/>
                <a:gd name="connsiteY9" fmla="*/ 0 h 320281"/>
                <a:gd name="connsiteX10" fmla="*/ 253434 w 1891776"/>
                <a:gd name="connsiteY10" fmla="*/ 320281 h 320281"/>
                <a:gd name="connsiteX11" fmla="*/ 0 w 1891776"/>
                <a:gd name="connsiteY11" fmla="*/ 320281 h 320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1776" h="320281">
                  <a:moveTo>
                    <a:pt x="1807496" y="0"/>
                  </a:moveTo>
                  <a:lnTo>
                    <a:pt x="1891776" y="0"/>
                  </a:lnTo>
                  <a:lnTo>
                    <a:pt x="1749243" y="320281"/>
                  </a:lnTo>
                  <a:lnTo>
                    <a:pt x="1664962" y="320281"/>
                  </a:lnTo>
                  <a:close/>
                  <a:moveTo>
                    <a:pt x="540080" y="0"/>
                  </a:moveTo>
                  <a:lnTo>
                    <a:pt x="624361" y="0"/>
                  </a:lnTo>
                  <a:lnTo>
                    <a:pt x="481827" y="320281"/>
                  </a:lnTo>
                  <a:lnTo>
                    <a:pt x="397547" y="320281"/>
                  </a:lnTo>
                  <a:close/>
                  <a:moveTo>
                    <a:pt x="142867" y="0"/>
                  </a:moveTo>
                  <a:lnTo>
                    <a:pt x="396301" y="0"/>
                  </a:lnTo>
                  <a:lnTo>
                    <a:pt x="253434" y="320281"/>
                  </a:lnTo>
                  <a:lnTo>
                    <a:pt x="0" y="320281"/>
                  </a:lnTo>
                  <a:close/>
                </a:path>
              </a:pathLst>
            </a:custGeom>
            <a:solidFill>
              <a:schemeClr val="bg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3806CB67-3BB5-4CA5-8134-D6F3E4F40896}"/>
                </a:ext>
              </a:extLst>
            </p:cNvPr>
            <p:cNvSpPr/>
            <p:nvPr/>
          </p:nvSpPr>
          <p:spPr>
            <a:xfrm>
              <a:off x="2466995" y="5331369"/>
              <a:ext cx="279155" cy="2679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" h="216">
                  <a:moveTo>
                    <a:pt x="121" y="5"/>
                  </a:moveTo>
                  <a:lnTo>
                    <a:pt x="148" y="61"/>
                  </a:lnTo>
                  <a:cubicBezTo>
                    <a:pt x="150" y="64"/>
                    <a:pt x="152" y="66"/>
                    <a:pt x="155" y="66"/>
                  </a:cubicBezTo>
                  <a:lnTo>
                    <a:pt x="217" y="75"/>
                  </a:lnTo>
                  <a:cubicBezTo>
                    <a:pt x="224" y="77"/>
                    <a:pt x="227" y="86"/>
                    <a:pt x="222" y="91"/>
                  </a:cubicBezTo>
                  <a:lnTo>
                    <a:pt x="177" y="135"/>
                  </a:lnTo>
                  <a:cubicBezTo>
                    <a:pt x="175" y="137"/>
                    <a:pt x="174" y="140"/>
                    <a:pt x="174" y="143"/>
                  </a:cubicBezTo>
                  <a:lnTo>
                    <a:pt x="185" y="205"/>
                  </a:lnTo>
                  <a:cubicBezTo>
                    <a:pt x="186" y="212"/>
                    <a:pt x="178" y="218"/>
                    <a:pt x="171" y="215"/>
                  </a:cubicBezTo>
                  <a:lnTo>
                    <a:pt x="116" y="185"/>
                  </a:lnTo>
                  <a:cubicBezTo>
                    <a:pt x="114" y="184"/>
                    <a:pt x="110" y="184"/>
                    <a:pt x="108" y="185"/>
                  </a:cubicBezTo>
                  <a:lnTo>
                    <a:pt x="53" y="215"/>
                  </a:lnTo>
                  <a:cubicBezTo>
                    <a:pt x="46" y="218"/>
                    <a:pt x="38" y="212"/>
                    <a:pt x="40" y="205"/>
                  </a:cubicBezTo>
                  <a:lnTo>
                    <a:pt x="51" y="143"/>
                  </a:lnTo>
                  <a:cubicBezTo>
                    <a:pt x="51" y="140"/>
                    <a:pt x="50" y="137"/>
                    <a:pt x="47" y="135"/>
                  </a:cubicBezTo>
                  <a:lnTo>
                    <a:pt x="3" y="91"/>
                  </a:lnTo>
                  <a:cubicBezTo>
                    <a:pt x="-3" y="86"/>
                    <a:pt x="0" y="77"/>
                    <a:pt x="8" y="75"/>
                  </a:cubicBezTo>
                  <a:lnTo>
                    <a:pt x="69" y="66"/>
                  </a:lnTo>
                  <a:cubicBezTo>
                    <a:pt x="73" y="66"/>
                    <a:pt x="75" y="64"/>
                    <a:pt x="77" y="61"/>
                  </a:cubicBezTo>
                  <a:lnTo>
                    <a:pt x="104" y="5"/>
                  </a:lnTo>
                  <a:cubicBezTo>
                    <a:pt x="107" y="-2"/>
                    <a:pt x="117" y="-2"/>
                    <a:pt x="121" y="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EF5EF604-C3DB-4BA6-BCAA-D36B5BA608CF}"/>
                </a:ext>
              </a:extLst>
            </p:cNvPr>
            <p:cNvSpPr/>
            <p:nvPr/>
          </p:nvSpPr>
          <p:spPr>
            <a:xfrm>
              <a:off x="2455775" y="5322642"/>
              <a:ext cx="299095" cy="287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1" h="232">
                  <a:moveTo>
                    <a:pt x="120" y="184"/>
                  </a:moveTo>
                  <a:cubicBezTo>
                    <a:pt x="123" y="184"/>
                    <a:pt x="126" y="185"/>
                    <a:pt x="128" y="187"/>
                  </a:cubicBezTo>
                  <a:lnTo>
                    <a:pt x="183" y="215"/>
                  </a:lnTo>
                  <a:cubicBezTo>
                    <a:pt x="183" y="215"/>
                    <a:pt x="184" y="215"/>
                    <a:pt x="185" y="215"/>
                  </a:cubicBezTo>
                  <a:lnTo>
                    <a:pt x="185" y="214"/>
                  </a:lnTo>
                  <a:lnTo>
                    <a:pt x="174" y="152"/>
                  </a:lnTo>
                  <a:cubicBezTo>
                    <a:pt x="174" y="147"/>
                    <a:pt x="175" y="141"/>
                    <a:pt x="179" y="137"/>
                  </a:cubicBezTo>
                  <a:lnTo>
                    <a:pt x="224" y="93"/>
                  </a:lnTo>
                  <a:lnTo>
                    <a:pt x="224" y="92"/>
                  </a:lnTo>
                  <a:cubicBezTo>
                    <a:pt x="224" y="91"/>
                    <a:pt x="224" y="91"/>
                    <a:pt x="224" y="91"/>
                  </a:cubicBezTo>
                  <a:lnTo>
                    <a:pt x="162" y="82"/>
                  </a:lnTo>
                  <a:cubicBezTo>
                    <a:pt x="156" y="81"/>
                    <a:pt x="151" y="78"/>
                    <a:pt x="149" y="73"/>
                  </a:cubicBezTo>
                  <a:lnTo>
                    <a:pt x="122" y="17"/>
                  </a:lnTo>
                  <a:cubicBezTo>
                    <a:pt x="122" y="17"/>
                    <a:pt x="121" y="16"/>
                    <a:pt x="120" y="16"/>
                  </a:cubicBezTo>
                  <a:lnTo>
                    <a:pt x="119" y="17"/>
                  </a:lnTo>
                  <a:lnTo>
                    <a:pt x="91" y="73"/>
                  </a:lnTo>
                  <a:cubicBezTo>
                    <a:pt x="89" y="78"/>
                    <a:pt x="84" y="81"/>
                    <a:pt x="79" y="82"/>
                  </a:cubicBezTo>
                  <a:lnTo>
                    <a:pt x="17" y="91"/>
                  </a:lnTo>
                  <a:cubicBezTo>
                    <a:pt x="17" y="91"/>
                    <a:pt x="16" y="91"/>
                    <a:pt x="16" y="92"/>
                  </a:cubicBezTo>
                  <a:cubicBezTo>
                    <a:pt x="16" y="93"/>
                    <a:pt x="16" y="93"/>
                    <a:pt x="16" y="93"/>
                  </a:cubicBezTo>
                  <a:lnTo>
                    <a:pt x="61" y="137"/>
                  </a:lnTo>
                  <a:cubicBezTo>
                    <a:pt x="65" y="141"/>
                    <a:pt x="67" y="147"/>
                    <a:pt x="66" y="152"/>
                  </a:cubicBezTo>
                  <a:lnTo>
                    <a:pt x="55" y="214"/>
                  </a:lnTo>
                  <a:cubicBezTo>
                    <a:pt x="55" y="215"/>
                    <a:pt x="55" y="215"/>
                    <a:pt x="56" y="215"/>
                  </a:cubicBezTo>
                  <a:cubicBezTo>
                    <a:pt x="57" y="215"/>
                    <a:pt x="57" y="215"/>
                    <a:pt x="57" y="215"/>
                  </a:cubicBezTo>
                  <a:lnTo>
                    <a:pt x="112" y="187"/>
                  </a:lnTo>
                  <a:cubicBezTo>
                    <a:pt x="115" y="185"/>
                    <a:pt x="117" y="184"/>
                    <a:pt x="120" y="184"/>
                  </a:cubicBezTo>
                  <a:close/>
                  <a:moveTo>
                    <a:pt x="184" y="232"/>
                  </a:moveTo>
                  <a:cubicBezTo>
                    <a:pt x="181" y="232"/>
                    <a:pt x="178" y="231"/>
                    <a:pt x="175" y="230"/>
                  </a:cubicBezTo>
                  <a:lnTo>
                    <a:pt x="121" y="201"/>
                  </a:lnTo>
                  <a:cubicBezTo>
                    <a:pt x="120" y="201"/>
                    <a:pt x="120" y="201"/>
                    <a:pt x="120" y="201"/>
                  </a:cubicBezTo>
                  <a:lnTo>
                    <a:pt x="65" y="230"/>
                  </a:lnTo>
                  <a:cubicBezTo>
                    <a:pt x="59" y="233"/>
                    <a:pt x="52" y="232"/>
                    <a:pt x="46" y="228"/>
                  </a:cubicBezTo>
                  <a:cubicBezTo>
                    <a:pt x="41" y="225"/>
                    <a:pt x="38" y="219"/>
                    <a:pt x="39" y="212"/>
                  </a:cubicBezTo>
                  <a:lnTo>
                    <a:pt x="50" y="149"/>
                  </a:lnTo>
                  <a:lnTo>
                    <a:pt x="5" y="105"/>
                  </a:lnTo>
                  <a:cubicBezTo>
                    <a:pt x="0" y="100"/>
                    <a:pt x="-2" y="93"/>
                    <a:pt x="1" y="87"/>
                  </a:cubicBezTo>
                  <a:cubicBezTo>
                    <a:pt x="3" y="81"/>
                    <a:pt x="8" y="76"/>
                    <a:pt x="14" y="75"/>
                  </a:cubicBezTo>
                  <a:lnTo>
                    <a:pt x="76" y="66"/>
                  </a:lnTo>
                  <a:cubicBezTo>
                    <a:pt x="77" y="66"/>
                    <a:pt x="77" y="66"/>
                    <a:pt x="77" y="65"/>
                  </a:cubicBezTo>
                  <a:lnTo>
                    <a:pt x="104" y="10"/>
                  </a:lnTo>
                  <a:cubicBezTo>
                    <a:pt x="107" y="4"/>
                    <a:pt x="113" y="0"/>
                    <a:pt x="120" y="0"/>
                  </a:cubicBezTo>
                  <a:cubicBezTo>
                    <a:pt x="127" y="0"/>
                    <a:pt x="133" y="4"/>
                    <a:pt x="136" y="10"/>
                  </a:cubicBezTo>
                  <a:lnTo>
                    <a:pt x="163" y="65"/>
                  </a:lnTo>
                  <a:cubicBezTo>
                    <a:pt x="164" y="66"/>
                    <a:pt x="164" y="66"/>
                    <a:pt x="164" y="66"/>
                  </a:cubicBezTo>
                  <a:lnTo>
                    <a:pt x="226" y="75"/>
                  </a:lnTo>
                  <a:cubicBezTo>
                    <a:pt x="232" y="76"/>
                    <a:pt x="238" y="81"/>
                    <a:pt x="239" y="87"/>
                  </a:cubicBezTo>
                  <a:cubicBezTo>
                    <a:pt x="242" y="93"/>
                    <a:pt x="240" y="100"/>
                    <a:pt x="235" y="105"/>
                  </a:cubicBezTo>
                  <a:lnTo>
                    <a:pt x="191" y="149"/>
                  </a:lnTo>
                  <a:lnTo>
                    <a:pt x="190" y="149"/>
                  </a:lnTo>
                  <a:lnTo>
                    <a:pt x="201" y="212"/>
                  </a:lnTo>
                  <a:cubicBezTo>
                    <a:pt x="202" y="219"/>
                    <a:pt x="199" y="225"/>
                    <a:pt x="193" y="228"/>
                  </a:cubicBezTo>
                  <a:cubicBezTo>
                    <a:pt x="191" y="231"/>
                    <a:pt x="187" y="232"/>
                    <a:pt x="184" y="23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A6BCD165-C0FD-45BD-91DD-E579A7F1A238}"/>
                </a:ext>
              </a:extLst>
            </p:cNvPr>
            <p:cNvSpPr/>
            <p:nvPr/>
          </p:nvSpPr>
          <p:spPr>
            <a:xfrm>
              <a:off x="2855818" y="5331369"/>
              <a:ext cx="279155" cy="2679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" h="216">
                  <a:moveTo>
                    <a:pt x="120" y="5"/>
                  </a:moveTo>
                  <a:lnTo>
                    <a:pt x="148" y="61"/>
                  </a:lnTo>
                  <a:cubicBezTo>
                    <a:pt x="149" y="64"/>
                    <a:pt x="152" y="66"/>
                    <a:pt x="155" y="66"/>
                  </a:cubicBezTo>
                  <a:lnTo>
                    <a:pt x="216" y="75"/>
                  </a:lnTo>
                  <a:cubicBezTo>
                    <a:pt x="224" y="77"/>
                    <a:pt x="227" y="86"/>
                    <a:pt x="222" y="91"/>
                  </a:cubicBezTo>
                  <a:lnTo>
                    <a:pt x="176" y="135"/>
                  </a:lnTo>
                  <a:cubicBezTo>
                    <a:pt x="175" y="137"/>
                    <a:pt x="173" y="140"/>
                    <a:pt x="174" y="143"/>
                  </a:cubicBezTo>
                  <a:lnTo>
                    <a:pt x="184" y="205"/>
                  </a:lnTo>
                  <a:cubicBezTo>
                    <a:pt x="186" y="212"/>
                    <a:pt x="177" y="218"/>
                    <a:pt x="171" y="215"/>
                  </a:cubicBezTo>
                  <a:lnTo>
                    <a:pt x="116" y="185"/>
                  </a:lnTo>
                  <a:cubicBezTo>
                    <a:pt x="113" y="184"/>
                    <a:pt x="110" y="184"/>
                    <a:pt x="107" y="185"/>
                  </a:cubicBezTo>
                  <a:lnTo>
                    <a:pt x="53" y="215"/>
                  </a:lnTo>
                  <a:cubicBezTo>
                    <a:pt x="46" y="218"/>
                    <a:pt x="38" y="212"/>
                    <a:pt x="39" y="205"/>
                  </a:cubicBezTo>
                  <a:lnTo>
                    <a:pt x="50" y="143"/>
                  </a:lnTo>
                  <a:cubicBezTo>
                    <a:pt x="50" y="140"/>
                    <a:pt x="49" y="137"/>
                    <a:pt x="47" y="135"/>
                  </a:cubicBezTo>
                  <a:lnTo>
                    <a:pt x="3" y="91"/>
                  </a:lnTo>
                  <a:cubicBezTo>
                    <a:pt x="-3" y="86"/>
                    <a:pt x="0" y="77"/>
                    <a:pt x="8" y="75"/>
                  </a:cubicBezTo>
                  <a:lnTo>
                    <a:pt x="69" y="66"/>
                  </a:lnTo>
                  <a:cubicBezTo>
                    <a:pt x="72" y="66"/>
                    <a:pt x="75" y="64"/>
                    <a:pt x="76" y="61"/>
                  </a:cubicBezTo>
                  <a:lnTo>
                    <a:pt x="103" y="5"/>
                  </a:lnTo>
                  <a:cubicBezTo>
                    <a:pt x="107" y="-2"/>
                    <a:pt x="117" y="-2"/>
                    <a:pt x="120" y="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A1F8999F-8B46-4182-864D-5C94FB3B329E}"/>
                </a:ext>
              </a:extLst>
            </p:cNvPr>
            <p:cNvSpPr/>
            <p:nvPr/>
          </p:nvSpPr>
          <p:spPr>
            <a:xfrm>
              <a:off x="2845848" y="5322642"/>
              <a:ext cx="297849" cy="287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" h="232">
                  <a:moveTo>
                    <a:pt x="120" y="184"/>
                  </a:moveTo>
                  <a:cubicBezTo>
                    <a:pt x="122" y="184"/>
                    <a:pt x="126" y="185"/>
                    <a:pt x="128" y="187"/>
                  </a:cubicBezTo>
                  <a:lnTo>
                    <a:pt x="183" y="215"/>
                  </a:lnTo>
                  <a:lnTo>
                    <a:pt x="184" y="215"/>
                  </a:lnTo>
                  <a:lnTo>
                    <a:pt x="184" y="214"/>
                  </a:lnTo>
                  <a:lnTo>
                    <a:pt x="174" y="152"/>
                  </a:lnTo>
                  <a:cubicBezTo>
                    <a:pt x="173" y="147"/>
                    <a:pt x="174" y="141"/>
                    <a:pt x="179" y="137"/>
                  </a:cubicBezTo>
                  <a:lnTo>
                    <a:pt x="224" y="93"/>
                  </a:lnTo>
                  <a:lnTo>
                    <a:pt x="224" y="92"/>
                  </a:lnTo>
                  <a:cubicBezTo>
                    <a:pt x="224" y="91"/>
                    <a:pt x="224" y="91"/>
                    <a:pt x="223" y="91"/>
                  </a:cubicBezTo>
                  <a:lnTo>
                    <a:pt x="162" y="82"/>
                  </a:lnTo>
                  <a:cubicBezTo>
                    <a:pt x="156" y="81"/>
                    <a:pt x="151" y="78"/>
                    <a:pt x="148" y="73"/>
                  </a:cubicBezTo>
                  <a:lnTo>
                    <a:pt x="121" y="17"/>
                  </a:lnTo>
                  <a:cubicBezTo>
                    <a:pt x="121" y="17"/>
                    <a:pt x="121" y="16"/>
                    <a:pt x="120" y="16"/>
                  </a:cubicBezTo>
                  <a:cubicBezTo>
                    <a:pt x="119" y="16"/>
                    <a:pt x="119" y="17"/>
                    <a:pt x="119" y="17"/>
                  </a:cubicBezTo>
                  <a:lnTo>
                    <a:pt x="91" y="73"/>
                  </a:lnTo>
                  <a:cubicBezTo>
                    <a:pt x="89" y="78"/>
                    <a:pt x="84" y="81"/>
                    <a:pt x="79" y="82"/>
                  </a:cubicBezTo>
                  <a:lnTo>
                    <a:pt x="17" y="91"/>
                  </a:lnTo>
                  <a:cubicBezTo>
                    <a:pt x="17" y="91"/>
                    <a:pt x="16" y="91"/>
                    <a:pt x="16" y="92"/>
                  </a:cubicBezTo>
                  <a:cubicBezTo>
                    <a:pt x="16" y="93"/>
                    <a:pt x="16" y="93"/>
                    <a:pt x="16" y="93"/>
                  </a:cubicBezTo>
                  <a:lnTo>
                    <a:pt x="61" y="137"/>
                  </a:lnTo>
                  <a:cubicBezTo>
                    <a:pt x="65" y="141"/>
                    <a:pt x="67" y="147"/>
                    <a:pt x="66" y="152"/>
                  </a:cubicBezTo>
                  <a:lnTo>
                    <a:pt x="55" y="214"/>
                  </a:lnTo>
                  <a:cubicBezTo>
                    <a:pt x="55" y="215"/>
                    <a:pt x="55" y="215"/>
                    <a:pt x="56" y="215"/>
                  </a:cubicBezTo>
                  <a:lnTo>
                    <a:pt x="57" y="215"/>
                  </a:lnTo>
                  <a:lnTo>
                    <a:pt x="111" y="187"/>
                  </a:lnTo>
                  <a:cubicBezTo>
                    <a:pt x="114" y="185"/>
                    <a:pt x="117" y="184"/>
                    <a:pt x="120" y="184"/>
                  </a:cubicBezTo>
                  <a:close/>
                  <a:moveTo>
                    <a:pt x="183" y="232"/>
                  </a:moveTo>
                  <a:cubicBezTo>
                    <a:pt x="181" y="232"/>
                    <a:pt x="178" y="231"/>
                    <a:pt x="175" y="230"/>
                  </a:cubicBezTo>
                  <a:lnTo>
                    <a:pt x="121" y="201"/>
                  </a:lnTo>
                  <a:cubicBezTo>
                    <a:pt x="120" y="201"/>
                    <a:pt x="120" y="201"/>
                    <a:pt x="120" y="201"/>
                  </a:cubicBezTo>
                  <a:lnTo>
                    <a:pt x="64" y="230"/>
                  </a:lnTo>
                  <a:cubicBezTo>
                    <a:pt x="59" y="233"/>
                    <a:pt x="52" y="232"/>
                    <a:pt x="46" y="228"/>
                  </a:cubicBezTo>
                  <a:cubicBezTo>
                    <a:pt x="41" y="225"/>
                    <a:pt x="38" y="219"/>
                    <a:pt x="40" y="212"/>
                  </a:cubicBezTo>
                  <a:lnTo>
                    <a:pt x="50" y="149"/>
                  </a:lnTo>
                  <a:lnTo>
                    <a:pt x="5" y="105"/>
                  </a:lnTo>
                  <a:cubicBezTo>
                    <a:pt x="0" y="100"/>
                    <a:pt x="-1" y="93"/>
                    <a:pt x="0" y="87"/>
                  </a:cubicBezTo>
                  <a:cubicBezTo>
                    <a:pt x="3" y="81"/>
                    <a:pt x="8" y="76"/>
                    <a:pt x="14" y="75"/>
                  </a:cubicBezTo>
                  <a:lnTo>
                    <a:pt x="76" y="66"/>
                  </a:lnTo>
                  <a:cubicBezTo>
                    <a:pt x="76" y="66"/>
                    <a:pt x="77" y="66"/>
                    <a:pt x="77" y="65"/>
                  </a:cubicBezTo>
                  <a:lnTo>
                    <a:pt x="104" y="10"/>
                  </a:lnTo>
                  <a:cubicBezTo>
                    <a:pt x="107" y="4"/>
                    <a:pt x="113" y="0"/>
                    <a:pt x="120" y="0"/>
                  </a:cubicBezTo>
                  <a:cubicBezTo>
                    <a:pt x="127" y="0"/>
                    <a:pt x="132" y="4"/>
                    <a:pt x="135" y="10"/>
                  </a:cubicBezTo>
                  <a:lnTo>
                    <a:pt x="163" y="65"/>
                  </a:lnTo>
                  <a:cubicBezTo>
                    <a:pt x="163" y="66"/>
                    <a:pt x="163" y="66"/>
                    <a:pt x="163" y="66"/>
                  </a:cubicBezTo>
                  <a:lnTo>
                    <a:pt x="225" y="75"/>
                  </a:lnTo>
                  <a:cubicBezTo>
                    <a:pt x="232" y="76"/>
                    <a:pt x="237" y="81"/>
                    <a:pt x="239" y="87"/>
                  </a:cubicBezTo>
                  <a:cubicBezTo>
                    <a:pt x="241" y="93"/>
                    <a:pt x="240" y="100"/>
                    <a:pt x="235" y="105"/>
                  </a:cubicBezTo>
                  <a:lnTo>
                    <a:pt x="190" y="149"/>
                  </a:lnTo>
                  <a:lnTo>
                    <a:pt x="200" y="212"/>
                  </a:lnTo>
                  <a:cubicBezTo>
                    <a:pt x="201" y="219"/>
                    <a:pt x="199" y="225"/>
                    <a:pt x="194" y="228"/>
                  </a:cubicBezTo>
                  <a:cubicBezTo>
                    <a:pt x="190" y="231"/>
                    <a:pt x="187" y="232"/>
                    <a:pt x="183" y="23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29E6E202-E2E8-4CD7-AD55-5821DA565090}"/>
                </a:ext>
              </a:extLst>
            </p:cNvPr>
            <p:cNvSpPr/>
            <p:nvPr/>
          </p:nvSpPr>
          <p:spPr>
            <a:xfrm>
              <a:off x="3243396" y="5331369"/>
              <a:ext cx="277909" cy="2679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4" h="216">
                  <a:moveTo>
                    <a:pt x="121" y="5"/>
                  </a:moveTo>
                  <a:lnTo>
                    <a:pt x="148" y="61"/>
                  </a:lnTo>
                  <a:cubicBezTo>
                    <a:pt x="150" y="64"/>
                    <a:pt x="152" y="66"/>
                    <a:pt x="155" y="66"/>
                  </a:cubicBezTo>
                  <a:lnTo>
                    <a:pt x="217" y="75"/>
                  </a:lnTo>
                  <a:cubicBezTo>
                    <a:pt x="224" y="77"/>
                    <a:pt x="227" y="86"/>
                    <a:pt x="222" y="91"/>
                  </a:cubicBezTo>
                  <a:lnTo>
                    <a:pt x="177" y="135"/>
                  </a:lnTo>
                  <a:cubicBezTo>
                    <a:pt x="175" y="137"/>
                    <a:pt x="174" y="140"/>
                    <a:pt x="175" y="143"/>
                  </a:cubicBezTo>
                  <a:lnTo>
                    <a:pt x="185" y="205"/>
                  </a:lnTo>
                  <a:cubicBezTo>
                    <a:pt x="186" y="212"/>
                    <a:pt x="178" y="218"/>
                    <a:pt x="172" y="215"/>
                  </a:cubicBezTo>
                  <a:lnTo>
                    <a:pt x="117" y="185"/>
                  </a:lnTo>
                  <a:cubicBezTo>
                    <a:pt x="114" y="184"/>
                    <a:pt x="111" y="184"/>
                    <a:pt x="108" y="185"/>
                  </a:cubicBezTo>
                  <a:lnTo>
                    <a:pt x="54" y="215"/>
                  </a:lnTo>
                  <a:cubicBezTo>
                    <a:pt x="47" y="218"/>
                    <a:pt x="39" y="212"/>
                    <a:pt x="40" y="205"/>
                  </a:cubicBezTo>
                  <a:lnTo>
                    <a:pt x="51" y="143"/>
                  </a:lnTo>
                  <a:cubicBezTo>
                    <a:pt x="51" y="140"/>
                    <a:pt x="50" y="137"/>
                    <a:pt x="48" y="135"/>
                  </a:cubicBezTo>
                  <a:lnTo>
                    <a:pt x="3" y="91"/>
                  </a:lnTo>
                  <a:cubicBezTo>
                    <a:pt x="-3" y="86"/>
                    <a:pt x="1" y="77"/>
                    <a:pt x="9" y="75"/>
                  </a:cubicBezTo>
                  <a:lnTo>
                    <a:pt x="70" y="66"/>
                  </a:lnTo>
                  <a:cubicBezTo>
                    <a:pt x="73" y="66"/>
                    <a:pt x="76" y="64"/>
                    <a:pt x="77" y="61"/>
                  </a:cubicBezTo>
                  <a:lnTo>
                    <a:pt x="105" y="5"/>
                  </a:lnTo>
                  <a:cubicBezTo>
                    <a:pt x="107" y="-2"/>
                    <a:pt x="118" y="-2"/>
                    <a:pt x="121" y="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238DC84E-293B-44F8-8691-98B9EB6B0A11}"/>
                </a:ext>
              </a:extLst>
            </p:cNvPr>
            <p:cNvSpPr/>
            <p:nvPr/>
          </p:nvSpPr>
          <p:spPr>
            <a:xfrm>
              <a:off x="3233426" y="5322642"/>
              <a:ext cx="299095" cy="287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1" h="232">
                  <a:moveTo>
                    <a:pt x="120" y="184"/>
                  </a:moveTo>
                  <a:cubicBezTo>
                    <a:pt x="124" y="184"/>
                    <a:pt x="126" y="185"/>
                    <a:pt x="129" y="187"/>
                  </a:cubicBezTo>
                  <a:lnTo>
                    <a:pt x="183" y="215"/>
                  </a:lnTo>
                  <a:cubicBezTo>
                    <a:pt x="184" y="215"/>
                    <a:pt x="185" y="215"/>
                    <a:pt x="185" y="215"/>
                  </a:cubicBezTo>
                  <a:lnTo>
                    <a:pt x="185" y="214"/>
                  </a:lnTo>
                  <a:lnTo>
                    <a:pt x="175" y="152"/>
                  </a:lnTo>
                  <a:cubicBezTo>
                    <a:pt x="173" y="147"/>
                    <a:pt x="176" y="141"/>
                    <a:pt x="180" y="137"/>
                  </a:cubicBezTo>
                  <a:lnTo>
                    <a:pt x="224" y="93"/>
                  </a:lnTo>
                  <a:cubicBezTo>
                    <a:pt x="225" y="93"/>
                    <a:pt x="225" y="93"/>
                    <a:pt x="225" y="92"/>
                  </a:cubicBezTo>
                  <a:cubicBezTo>
                    <a:pt x="224" y="91"/>
                    <a:pt x="224" y="91"/>
                    <a:pt x="224" y="91"/>
                  </a:cubicBezTo>
                  <a:lnTo>
                    <a:pt x="162" y="82"/>
                  </a:lnTo>
                  <a:cubicBezTo>
                    <a:pt x="156" y="81"/>
                    <a:pt x="152" y="78"/>
                    <a:pt x="149" y="73"/>
                  </a:cubicBezTo>
                  <a:lnTo>
                    <a:pt x="122" y="17"/>
                  </a:lnTo>
                  <a:cubicBezTo>
                    <a:pt x="122" y="17"/>
                    <a:pt x="122" y="16"/>
                    <a:pt x="120" y="16"/>
                  </a:cubicBezTo>
                  <a:cubicBezTo>
                    <a:pt x="120" y="16"/>
                    <a:pt x="120" y="17"/>
                    <a:pt x="119" y="17"/>
                  </a:cubicBezTo>
                  <a:lnTo>
                    <a:pt x="92" y="73"/>
                  </a:lnTo>
                  <a:cubicBezTo>
                    <a:pt x="90" y="78"/>
                    <a:pt x="85" y="81"/>
                    <a:pt x="79" y="82"/>
                  </a:cubicBezTo>
                  <a:lnTo>
                    <a:pt x="18" y="91"/>
                  </a:lnTo>
                  <a:cubicBezTo>
                    <a:pt x="17" y="91"/>
                    <a:pt x="17" y="91"/>
                    <a:pt x="17" y="92"/>
                  </a:cubicBezTo>
                  <a:cubicBezTo>
                    <a:pt x="17" y="93"/>
                    <a:pt x="17" y="93"/>
                    <a:pt x="17" y="93"/>
                  </a:cubicBezTo>
                  <a:lnTo>
                    <a:pt x="62" y="137"/>
                  </a:lnTo>
                  <a:cubicBezTo>
                    <a:pt x="65" y="141"/>
                    <a:pt x="67" y="147"/>
                    <a:pt x="67" y="152"/>
                  </a:cubicBezTo>
                  <a:lnTo>
                    <a:pt x="56" y="214"/>
                  </a:lnTo>
                  <a:cubicBezTo>
                    <a:pt x="56" y="215"/>
                    <a:pt x="56" y="215"/>
                    <a:pt x="56" y="215"/>
                  </a:cubicBezTo>
                  <a:cubicBezTo>
                    <a:pt x="57" y="215"/>
                    <a:pt x="57" y="215"/>
                    <a:pt x="58" y="215"/>
                  </a:cubicBezTo>
                  <a:lnTo>
                    <a:pt x="113" y="187"/>
                  </a:lnTo>
                  <a:cubicBezTo>
                    <a:pt x="115" y="185"/>
                    <a:pt x="118" y="184"/>
                    <a:pt x="120" y="184"/>
                  </a:cubicBezTo>
                  <a:close/>
                  <a:moveTo>
                    <a:pt x="184" y="232"/>
                  </a:moveTo>
                  <a:cubicBezTo>
                    <a:pt x="181" y="232"/>
                    <a:pt x="178" y="231"/>
                    <a:pt x="176" y="230"/>
                  </a:cubicBezTo>
                  <a:lnTo>
                    <a:pt x="121" y="201"/>
                  </a:lnTo>
                  <a:lnTo>
                    <a:pt x="120" y="201"/>
                  </a:lnTo>
                  <a:lnTo>
                    <a:pt x="65" y="230"/>
                  </a:lnTo>
                  <a:cubicBezTo>
                    <a:pt x="59" y="233"/>
                    <a:pt x="52" y="232"/>
                    <a:pt x="47" y="228"/>
                  </a:cubicBezTo>
                  <a:cubicBezTo>
                    <a:pt x="41" y="225"/>
                    <a:pt x="39" y="219"/>
                    <a:pt x="40" y="212"/>
                  </a:cubicBezTo>
                  <a:lnTo>
                    <a:pt x="51" y="149"/>
                  </a:lnTo>
                  <a:lnTo>
                    <a:pt x="50" y="149"/>
                  </a:lnTo>
                  <a:lnTo>
                    <a:pt x="5" y="105"/>
                  </a:lnTo>
                  <a:cubicBezTo>
                    <a:pt x="0" y="100"/>
                    <a:pt x="-1" y="93"/>
                    <a:pt x="1" y="87"/>
                  </a:cubicBezTo>
                  <a:cubicBezTo>
                    <a:pt x="3" y="81"/>
                    <a:pt x="9" y="76"/>
                    <a:pt x="15" y="75"/>
                  </a:cubicBezTo>
                  <a:lnTo>
                    <a:pt x="77" y="66"/>
                  </a:lnTo>
                  <a:cubicBezTo>
                    <a:pt x="77" y="66"/>
                    <a:pt x="78" y="66"/>
                    <a:pt x="78" y="65"/>
                  </a:cubicBezTo>
                  <a:lnTo>
                    <a:pt x="105" y="10"/>
                  </a:lnTo>
                  <a:cubicBezTo>
                    <a:pt x="108" y="4"/>
                    <a:pt x="114" y="0"/>
                    <a:pt x="120" y="0"/>
                  </a:cubicBezTo>
                  <a:cubicBezTo>
                    <a:pt x="127" y="0"/>
                    <a:pt x="133" y="4"/>
                    <a:pt x="136" y="10"/>
                  </a:cubicBezTo>
                  <a:lnTo>
                    <a:pt x="164" y="65"/>
                  </a:lnTo>
                  <a:cubicBezTo>
                    <a:pt x="164" y="66"/>
                    <a:pt x="164" y="66"/>
                    <a:pt x="165" y="66"/>
                  </a:cubicBezTo>
                  <a:lnTo>
                    <a:pt x="226" y="75"/>
                  </a:lnTo>
                  <a:cubicBezTo>
                    <a:pt x="233" y="76"/>
                    <a:pt x="238" y="81"/>
                    <a:pt x="240" y="87"/>
                  </a:cubicBezTo>
                  <a:cubicBezTo>
                    <a:pt x="242" y="93"/>
                    <a:pt x="240" y="100"/>
                    <a:pt x="236" y="105"/>
                  </a:cubicBezTo>
                  <a:lnTo>
                    <a:pt x="191" y="149"/>
                  </a:lnTo>
                  <a:lnTo>
                    <a:pt x="201" y="212"/>
                  </a:lnTo>
                  <a:cubicBezTo>
                    <a:pt x="202" y="219"/>
                    <a:pt x="200" y="225"/>
                    <a:pt x="194" y="228"/>
                  </a:cubicBezTo>
                  <a:cubicBezTo>
                    <a:pt x="191" y="231"/>
                    <a:pt x="188" y="232"/>
                    <a:pt x="184" y="23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2BC095E8-451C-4F63-98A0-40153D963AED}"/>
                </a:ext>
              </a:extLst>
            </p:cNvPr>
            <p:cNvSpPr/>
            <p:nvPr/>
          </p:nvSpPr>
          <p:spPr>
            <a:xfrm>
              <a:off x="3632216" y="5331369"/>
              <a:ext cx="279155" cy="2679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" h="216">
                  <a:moveTo>
                    <a:pt x="121" y="5"/>
                  </a:moveTo>
                  <a:lnTo>
                    <a:pt x="148" y="61"/>
                  </a:lnTo>
                  <a:cubicBezTo>
                    <a:pt x="150" y="64"/>
                    <a:pt x="152" y="66"/>
                    <a:pt x="155" y="66"/>
                  </a:cubicBezTo>
                  <a:lnTo>
                    <a:pt x="217" y="75"/>
                  </a:lnTo>
                  <a:cubicBezTo>
                    <a:pt x="224" y="77"/>
                    <a:pt x="227" y="86"/>
                    <a:pt x="222" y="91"/>
                  </a:cubicBezTo>
                  <a:lnTo>
                    <a:pt x="177" y="135"/>
                  </a:lnTo>
                  <a:cubicBezTo>
                    <a:pt x="175" y="137"/>
                    <a:pt x="174" y="140"/>
                    <a:pt x="174" y="143"/>
                  </a:cubicBezTo>
                  <a:lnTo>
                    <a:pt x="185" y="205"/>
                  </a:lnTo>
                  <a:cubicBezTo>
                    <a:pt x="186" y="212"/>
                    <a:pt x="178" y="218"/>
                    <a:pt x="171" y="215"/>
                  </a:cubicBezTo>
                  <a:lnTo>
                    <a:pt x="117" y="185"/>
                  </a:lnTo>
                  <a:cubicBezTo>
                    <a:pt x="114" y="184"/>
                    <a:pt x="110" y="184"/>
                    <a:pt x="108" y="185"/>
                  </a:cubicBezTo>
                  <a:lnTo>
                    <a:pt x="54" y="215"/>
                  </a:lnTo>
                  <a:cubicBezTo>
                    <a:pt x="46" y="218"/>
                    <a:pt x="38" y="212"/>
                    <a:pt x="40" y="205"/>
                  </a:cubicBezTo>
                  <a:lnTo>
                    <a:pt x="51" y="143"/>
                  </a:lnTo>
                  <a:cubicBezTo>
                    <a:pt x="51" y="140"/>
                    <a:pt x="50" y="137"/>
                    <a:pt x="47" y="135"/>
                  </a:cubicBezTo>
                  <a:lnTo>
                    <a:pt x="3" y="91"/>
                  </a:lnTo>
                  <a:cubicBezTo>
                    <a:pt x="-3" y="86"/>
                    <a:pt x="0" y="77"/>
                    <a:pt x="8" y="75"/>
                  </a:cubicBezTo>
                  <a:lnTo>
                    <a:pt x="70" y="66"/>
                  </a:lnTo>
                  <a:cubicBezTo>
                    <a:pt x="73" y="66"/>
                    <a:pt x="75" y="64"/>
                    <a:pt x="77" y="61"/>
                  </a:cubicBezTo>
                  <a:lnTo>
                    <a:pt x="104" y="5"/>
                  </a:lnTo>
                  <a:cubicBezTo>
                    <a:pt x="107" y="-2"/>
                    <a:pt x="117" y="-2"/>
                    <a:pt x="121" y="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11AA8D3A-96AE-41F4-9EE4-7176B3E6B9E3}"/>
                </a:ext>
              </a:extLst>
            </p:cNvPr>
            <p:cNvSpPr/>
            <p:nvPr/>
          </p:nvSpPr>
          <p:spPr>
            <a:xfrm>
              <a:off x="3622246" y="5322642"/>
              <a:ext cx="299095" cy="287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1" h="232">
                  <a:moveTo>
                    <a:pt x="120" y="184"/>
                  </a:moveTo>
                  <a:cubicBezTo>
                    <a:pt x="123" y="184"/>
                    <a:pt x="126" y="185"/>
                    <a:pt x="128" y="187"/>
                  </a:cubicBezTo>
                  <a:lnTo>
                    <a:pt x="183" y="215"/>
                  </a:lnTo>
                  <a:cubicBezTo>
                    <a:pt x="183" y="215"/>
                    <a:pt x="184" y="215"/>
                    <a:pt x="185" y="215"/>
                  </a:cubicBezTo>
                  <a:lnTo>
                    <a:pt x="185" y="214"/>
                  </a:lnTo>
                  <a:lnTo>
                    <a:pt x="174" y="152"/>
                  </a:lnTo>
                  <a:cubicBezTo>
                    <a:pt x="174" y="147"/>
                    <a:pt x="175" y="141"/>
                    <a:pt x="179" y="137"/>
                  </a:cubicBezTo>
                  <a:lnTo>
                    <a:pt x="224" y="93"/>
                  </a:lnTo>
                  <a:lnTo>
                    <a:pt x="224" y="92"/>
                  </a:lnTo>
                  <a:cubicBezTo>
                    <a:pt x="224" y="91"/>
                    <a:pt x="224" y="91"/>
                    <a:pt x="224" y="91"/>
                  </a:cubicBezTo>
                  <a:lnTo>
                    <a:pt x="162" y="82"/>
                  </a:lnTo>
                  <a:cubicBezTo>
                    <a:pt x="156" y="81"/>
                    <a:pt x="152" y="78"/>
                    <a:pt x="149" y="73"/>
                  </a:cubicBezTo>
                  <a:lnTo>
                    <a:pt x="122" y="17"/>
                  </a:lnTo>
                  <a:cubicBezTo>
                    <a:pt x="122" y="17"/>
                    <a:pt x="121" y="16"/>
                    <a:pt x="120" y="16"/>
                  </a:cubicBezTo>
                  <a:lnTo>
                    <a:pt x="119" y="17"/>
                  </a:lnTo>
                  <a:lnTo>
                    <a:pt x="91" y="73"/>
                  </a:lnTo>
                  <a:cubicBezTo>
                    <a:pt x="89" y="78"/>
                    <a:pt x="84" y="81"/>
                    <a:pt x="79" y="82"/>
                  </a:cubicBezTo>
                  <a:lnTo>
                    <a:pt x="17" y="91"/>
                  </a:lnTo>
                  <a:cubicBezTo>
                    <a:pt x="17" y="91"/>
                    <a:pt x="16" y="91"/>
                    <a:pt x="16" y="92"/>
                  </a:cubicBezTo>
                  <a:cubicBezTo>
                    <a:pt x="16" y="93"/>
                    <a:pt x="16" y="93"/>
                    <a:pt x="16" y="93"/>
                  </a:cubicBezTo>
                  <a:lnTo>
                    <a:pt x="62" y="137"/>
                  </a:lnTo>
                  <a:cubicBezTo>
                    <a:pt x="65" y="141"/>
                    <a:pt x="67" y="147"/>
                    <a:pt x="67" y="152"/>
                  </a:cubicBezTo>
                  <a:lnTo>
                    <a:pt x="55" y="214"/>
                  </a:lnTo>
                  <a:cubicBezTo>
                    <a:pt x="55" y="215"/>
                    <a:pt x="55" y="215"/>
                    <a:pt x="56" y="215"/>
                  </a:cubicBezTo>
                  <a:cubicBezTo>
                    <a:pt x="57" y="215"/>
                    <a:pt x="57" y="215"/>
                    <a:pt x="57" y="215"/>
                  </a:cubicBezTo>
                  <a:lnTo>
                    <a:pt x="112" y="187"/>
                  </a:lnTo>
                  <a:cubicBezTo>
                    <a:pt x="115" y="185"/>
                    <a:pt x="117" y="184"/>
                    <a:pt x="120" y="184"/>
                  </a:cubicBezTo>
                  <a:close/>
                  <a:moveTo>
                    <a:pt x="184" y="232"/>
                  </a:moveTo>
                  <a:cubicBezTo>
                    <a:pt x="181" y="232"/>
                    <a:pt x="178" y="231"/>
                    <a:pt x="175" y="230"/>
                  </a:cubicBezTo>
                  <a:lnTo>
                    <a:pt x="121" y="201"/>
                  </a:lnTo>
                  <a:cubicBezTo>
                    <a:pt x="120" y="201"/>
                    <a:pt x="120" y="201"/>
                    <a:pt x="120" y="201"/>
                  </a:cubicBezTo>
                  <a:lnTo>
                    <a:pt x="65" y="230"/>
                  </a:lnTo>
                  <a:cubicBezTo>
                    <a:pt x="59" y="233"/>
                    <a:pt x="52" y="232"/>
                    <a:pt x="47" y="228"/>
                  </a:cubicBezTo>
                  <a:cubicBezTo>
                    <a:pt x="42" y="225"/>
                    <a:pt x="38" y="219"/>
                    <a:pt x="39" y="212"/>
                  </a:cubicBezTo>
                  <a:lnTo>
                    <a:pt x="51" y="149"/>
                  </a:lnTo>
                  <a:lnTo>
                    <a:pt x="50" y="149"/>
                  </a:lnTo>
                  <a:lnTo>
                    <a:pt x="5" y="105"/>
                  </a:lnTo>
                  <a:cubicBezTo>
                    <a:pt x="0" y="100"/>
                    <a:pt x="-1" y="93"/>
                    <a:pt x="1" y="87"/>
                  </a:cubicBezTo>
                  <a:cubicBezTo>
                    <a:pt x="3" y="81"/>
                    <a:pt x="8" y="76"/>
                    <a:pt x="15" y="75"/>
                  </a:cubicBezTo>
                  <a:lnTo>
                    <a:pt x="76" y="66"/>
                  </a:lnTo>
                  <a:cubicBezTo>
                    <a:pt x="77" y="66"/>
                    <a:pt x="77" y="66"/>
                    <a:pt x="78" y="65"/>
                  </a:cubicBezTo>
                  <a:lnTo>
                    <a:pt x="104" y="10"/>
                  </a:lnTo>
                  <a:cubicBezTo>
                    <a:pt x="107" y="4"/>
                    <a:pt x="114" y="0"/>
                    <a:pt x="120" y="0"/>
                  </a:cubicBezTo>
                  <a:cubicBezTo>
                    <a:pt x="127" y="0"/>
                    <a:pt x="133" y="4"/>
                    <a:pt x="136" y="10"/>
                  </a:cubicBezTo>
                  <a:lnTo>
                    <a:pt x="163" y="65"/>
                  </a:lnTo>
                  <a:cubicBezTo>
                    <a:pt x="164" y="66"/>
                    <a:pt x="164" y="66"/>
                    <a:pt x="164" y="66"/>
                  </a:cubicBezTo>
                  <a:lnTo>
                    <a:pt x="226" y="75"/>
                  </a:lnTo>
                  <a:cubicBezTo>
                    <a:pt x="232" y="76"/>
                    <a:pt x="238" y="81"/>
                    <a:pt x="240" y="87"/>
                  </a:cubicBezTo>
                  <a:cubicBezTo>
                    <a:pt x="242" y="93"/>
                    <a:pt x="240" y="100"/>
                    <a:pt x="235" y="105"/>
                  </a:cubicBezTo>
                  <a:lnTo>
                    <a:pt x="191" y="149"/>
                  </a:lnTo>
                  <a:lnTo>
                    <a:pt x="190" y="149"/>
                  </a:lnTo>
                  <a:lnTo>
                    <a:pt x="201" y="212"/>
                  </a:lnTo>
                  <a:cubicBezTo>
                    <a:pt x="202" y="219"/>
                    <a:pt x="199" y="225"/>
                    <a:pt x="194" y="228"/>
                  </a:cubicBezTo>
                  <a:cubicBezTo>
                    <a:pt x="191" y="231"/>
                    <a:pt x="188" y="232"/>
                    <a:pt x="184" y="23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A7DCC990-6729-4367-B4B9-03DBD3D334D9}"/>
                </a:ext>
              </a:extLst>
            </p:cNvPr>
            <p:cNvSpPr/>
            <p:nvPr/>
          </p:nvSpPr>
          <p:spPr>
            <a:xfrm>
              <a:off x="4021043" y="5331369"/>
              <a:ext cx="279155" cy="2679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" h="216">
                  <a:moveTo>
                    <a:pt x="120" y="5"/>
                  </a:moveTo>
                  <a:lnTo>
                    <a:pt x="148" y="61"/>
                  </a:lnTo>
                  <a:cubicBezTo>
                    <a:pt x="149" y="64"/>
                    <a:pt x="152" y="66"/>
                    <a:pt x="155" y="66"/>
                  </a:cubicBezTo>
                  <a:lnTo>
                    <a:pt x="216" y="75"/>
                  </a:lnTo>
                  <a:cubicBezTo>
                    <a:pt x="224" y="77"/>
                    <a:pt x="227" y="86"/>
                    <a:pt x="222" y="91"/>
                  </a:cubicBezTo>
                  <a:lnTo>
                    <a:pt x="177" y="135"/>
                  </a:lnTo>
                  <a:cubicBezTo>
                    <a:pt x="175" y="137"/>
                    <a:pt x="173" y="140"/>
                    <a:pt x="174" y="143"/>
                  </a:cubicBezTo>
                  <a:lnTo>
                    <a:pt x="184" y="205"/>
                  </a:lnTo>
                  <a:cubicBezTo>
                    <a:pt x="186" y="212"/>
                    <a:pt x="178" y="218"/>
                    <a:pt x="171" y="215"/>
                  </a:cubicBezTo>
                  <a:lnTo>
                    <a:pt x="116" y="185"/>
                  </a:lnTo>
                  <a:cubicBezTo>
                    <a:pt x="114" y="184"/>
                    <a:pt x="110" y="184"/>
                    <a:pt x="107" y="185"/>
                  </a:cubicBezTo>
                  <a:lnTo>
                    <a:pt x="53" y="215"/>
                  </a:lnTo>
                  <a:cubicBezTo>
                    <a:pt x="46" y="218"/>
                    <a:pt x="38" y="212"/>
                    <a:pt x="39" y="205"/>
                  </a:cubicBezTo>
                  <a:lnTo>
                    <a:pt x="50" y="143"/>
                  </a:lnTo>
                  <a:cubicBezTo>
                    <a:pt x="50" y="140"/>
                    <a:pt x="49" y="137"/>
                    <a:pt x="47" y="135"/>
                  </a:cubicBezTo>
                  <a:lnTo>
                    <a:pt x="3" y="91"/>
                  </a:lnTo>
                  <a:cubicBezTo>
                    <a:pt x="-3" y="86"/>
                    <a:pt x="0" y="77"/>
                    <a:pt x="8" y="75"/>
                  </a:cubicBezTo>
                  <a:lnTo>
                    <a:pt x="69" y="66"/>
                  </a:lnTo>
                  <a:cubicBezTo>
                    <a:pt x="73" y="66"/>
                    <a:pt x="75" y="64"/>
                    <a:pt x="76" y="61"/>
                  </a:cubicBezTo>
                  <a:lnTo>
                    <a:pt x="104" y="5"/>
                  </a:lnTo>
                  <a:cubicBezTo>
                    <a:pt x="107" y="-2"/>
                    <a:pt x="117" y="-2"/>
                    <a:pt x="120" y="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2DE317A2-EE95-4F73-B42B-8A57746AB8CF}"/>
                </a:ext>
              </a:extLst>
            </p:cNvPr>
            <p:cNvSpPr/>
            <p:nvPr/>
          </p:nvSpPr>
          <p:spPr>
            <a:xfrm>
              <a:off x="4009823" y="5322642"/>
              <a:ext cx="297849" cy="287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" h="232">
                  <a:moveTo>
                    <a:pt x="120" y="184"/>
                  </a:moveTo>
                  <a:cubicBezTo>
                    <a:pt x="123" y="184"/>
                    <a:pt x="126" y="185"/>
                    <a:pt x="128" y="187"/>
                  </a:cubicBezTo>
                  <a:lnTo>
                    <a:pt x="183" y="215"/>
                  </a:lnTo>
                  <a:cubicBezTo>
                    <a:pt x="183" y="215"/>
                    <a:pt x="184" y="215"/>
                    <a:pt x="185" y="215"/>
                  </a:cubicBezTo>
                  <a:lnTo>
                    <a:pt x="185" y="214"/>
                  </a:lnTo>
                  <a:lnTo>
                    <a:pt x="174" y="152"/>
                  </a:lnTo>
                  <a:cubicBezTo>
                    <a:pt x="173" y="147"/>
                    <a:pt x="175" y="141"/>
                    <a:pt x="179" y="137"/>
                  </a:cubicBezTo>
                  <a:lnTo>
                    <a:pt x="224" y="93"/>
                  </a:lnTo>
                  <a:lnTo>
                    <a:pt x="224" y="92"/>
                  </a:lnTo>
                  <a:cubicBezTo>
                    <a:pt x="224" y="91"/>
                    <a:pt x="224" y="91"/>
                    <a:pt x="223" y="91"/>
                  </a:cubicBezTo>
                  <a:lnTo>
                    <a:pt x="162" y="82"/>
                  </a:lnTo>
                  <a:cubicBezTo>
                    <a:pt x="156" y="81"/>
                    <a:pt x="151" y="78"/>
                    <a:pt x="148" y="73"/>
                  </a:cubicBezTo>
                  <a:lnTo>
                    <a:pt x="121" y="17"/>
                  </a:lnTo>
                  <a:cubicBezTo>
                    <a:pt x="121" y="17"/>
                    <a:pt x="121" y="16"/>
                    <a:pt x="120" y="16"/>
                  </a:cubicBezTo>
                  <a:cubicBezTo>
                    <a:pt x="119" y="16"/>
                    <a:pt x="119" y="17"/>
                    <a:pt x="119" y="17"/>
                  </a:cubicBezTo>
                  <a:lnTo>
                    <a:pt x="92" y="73"/>
                  </a:lnTo>
                  <a:cubicBezTo>
                    <a:pt x="89" y="78"/>
                    <a:pt x="84" y="81"/>
                    <a:pt x="79" y="82"/>
                  </a:cubicBezTo>
                  <a:lnTo>
                    <a:pt x="17" y="91"/>
                  </a:lnTo>
                  <a:cubicBezTo>
                    <a:pt x="17" y="91"/>
                    <a:pt x="16" y="91"/>
                    <a:pt x="16" y="92"/>
                  </a:cubicBezTo>
                  <a:cubicBezTo>
                    <a:pt x="16" y="93"/>
                    <a:pt x="16" y="93"/>
                    <a:pt x="16" y="93"/>
                  </a:cubicBezTo>
                  <a:lnTo>
                    <a:pt x="61" y="137"/>
                  </a:lnTo>
                  <a:cubicBezTo>
                    <a:pt x="65" y="141"/>
                    <a:pt x="67" y="147"/>
                    <a:pt x="66" y="152"/>
                  </a:cubicBezTo>
                  <a:lnTo>
                    <a:pt x="55" y="214"/>
                  </a:lnTo>
                  <a:cubicBezTo>
                    <a:pt x="55" y="215"/>
                    <a:pt x="55" y="215"/>
                    <a:pt x="56" y="215"/>
                  </a:cubicBezTo>
                  <a:lnTo>
                    <a:pt x="57" y="215"/>
                  </a:lnTo>
                  <a:lnTo>
                    <a:pt x="112" y="187"/>
                  </a:lnTo>
                  <a:cubicBezTo>
                    <a:pt x="114" y="185"/>
                    <a:pt x="117" y="184"/>
                    <a:pt x="120" y="184"/>
                  </a:cubicBezTo>
                  <a:close/>
                  <a:moveTo>
                    <a:pt x="183" y="232"/>
                  </a:moveTo>
                  <a:cubicBezTo>
                    <a:pt x="181" y="232"/>
                    <a:pt x="178" y="231"/>
                    <a:pt x="175" y="230"/>
                  </a:cubicBezTo>
                  <a:lnTo>
                    <a:pt x="121" y="201"/>
                  </a:lnTo>
                  <a:cubicBezTo>
                    <a:pt x="120" y="201"/>
                    <a:pt x="120" y="201"/>
                    <a:pt x="120" y="201"/>
                  </a:cubicBezTo>
                  <a:lnTo>
                    <a:pt x="65" y="230"/>
                  </a:lnTo>
                  <a:cubicBezTo>
                    <a:pt x="59" y="233"/>
                    <a:pt x="52" y="232"/>
                    <a:pt x="46" y="228"/>
                  </a:cubicBezTo>
                  <a:cubicBezTo>
                    <a:pt x="41" y="225"/>
                    <a:pt x="38" y="219"/>
                    <a:pt x="40" y="212"/>
                  </a:cubicBezTo>
                  <a:lnTo>
                    <a:pt x="50" y="149"/>
                  </a:lnTo>
                  <a:lnTo>
                    <a:pt x="5" y="105"/>
                  </a:lnTo>
                  <a:cubicBezTo>
                    <a:pt x="0" y="100"/>
                    <a:pt x="-1" y="93"/>
                    <a:pt x="0" y="87"/>
                  </a:cubicBezTo>
                  <a:cubicBezTo>
                    <a:pt x="3" y="81"/>
                    <a:pt x="8" y="76"/>
                    <a:pt x="14" y="75"/>
                  </a:cubicBezTo>
                  <a:lnTo>
                    <a:pt x="76" y="66"/>
                  </a:lnTo>
                  <a:cubicBezTo>
                    <a:pt x="77" y="66"/>
                    <a:pt x="77" y="66"/>
                    <a:pt x="77" y="65"/>
                  </a:cubicBezTo>
                  <a:lnTo>
                    <a:pt x="104" y="10"/>
                  </a:lnTo>
                  <a:cubicBezTo>
                    <a:pt x="107" y="4"/>
                    <a:pt x="114" y="0"/>
                    <a:pt x="120" y="0"/>
                  </a:cubicBezTo>
                  <a:cubicBezTo>
                    <a:pt x="127" y="0"/>
                    <a:pt x="133" y="4"/>
                    <a:pt x="135" y="10"/>
                  </a:cubicBezTo>
                  <a:lnTo>
                    <a:pt x="163" y="65"/>
                  </a:lnTo>
                  <a:cubicBezTo>
                    <a:pt x="163" y="66"/>
                    <a:pt x="164" y="66"/>
                    <a:pt x="164" y="66"/>
                  </a:cubicBezTo>
                  <a:lnTo>
                    <a:pt x="225" y="75"/>
                  </a:lnTo>
                  <a:cubicBezTo>
                    <a:pt x="232" y="76"/>
                    <a:pt x="238" y="81"/>
                    <a:pt x="239" y="87"/>
                  </a:cubicBezTo>
                  <a:cubicBezTo>
                    <a:pt x="241" y="93"/>
                    <a:pt x="240" y="100"/>
                    <a:pt x="235" y="105"/>
                  </a:cubicBezTo>
                  <a:lnTo>
                    <a:pt x="191" y="149"/>
                  </a:lnTo>
                  <a:cubicBezTo>
                    <a:pt x="190" y="149"/>
                    <a:pt x="190" y="149"/>
                    <a:pt x="190" y="149"/>
                  </a:cubicBezTo>
                  <a:lnTo>
                    <a:pt x="200" y="212"/>
                  </a:lnTo>
                  <a:cubicBezTo>
                    <a:pt x="202" y="219"/>
                    <a:pt x="199" y="225"/>
                    <a:pt x="194" y="228"/>
                  </a:cubicBezTo>
                  <a:cubicBezTo>
                    <a:pt x="191" y="231"/>
                    <a:pt x="187" y="232"/>
                    <a:pt x="183" y="23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D18DC17F-33CE-4575-BF28-4EDA4637A50E}"/>
                </a:ext>
              </a:extLst>
            </p:cNvPr>
            <p:cNvSpPr/>
            <p:nvPr/>
          </p:nvSpPr>
          <p:spPr>
            <a:xfrm>
              <a:off x="2293765" y="5064676"/>
              <a:ext cx="3505640" cy="22108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14" h="1775">
                  <a:moveTo>
                    <a:pt x="2814" y="1091"/>
                  </a:moveTo>
                  <a:lnTo>
                    <a:pt x="2221" y="1091"/>
                  </a:lnTo>
                  <a:lnTo>
                    <a:pt x="2221" y="0"/>
                  </a:lnTo>
                  <a:lnTo>
                    <a:pt x="2114" y="0"/>
                  </a:lnTo>
                  <a:lnTo>
                    <a:pt x="2114" y="1091"/>
                  </a:lnTo>
                  <a:lnTo>
                    <a:pt x="0" y="1091"/>
                  </a:lnTo>
                  <a:lnTo>
                    <a:pt x="0" y="1198"/>
                  </a:lnTo>
                  <a:lnTo>
                    <a:pt x="2114" y="1198"/>
                  </a:lnTo>
                  <a:lnTo>
                    <a:pt x="2114" y="1775"/>
                  </a:lnTo>
                  <a:lnTo>
                    <a:pt x="2221" y="1775"/>
                  </a:lnTo>
                  <a:lnTo>
                    <a:pt x="2221" y="1198"/>
                  </a:lnTo>
                  <a:lnTo>
                    <a:pt x="2814" y="1198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38E3CD16-E40A-4872-ABFF-A32544287739}"/>
                </a:ext>
              </a:extLst>
            </p:cNvPr>
            <p:cNvSpPr/>
            <p:nvPr/>
          </p:nvSpPr>
          <p:spPr>
            <a:xfrm>
              <a:off x="2281303" y="5052214"/>
              <a:ext cx="3531811" cy="22357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35" h="1795">
                  <a:moveTo>
                    <a:pt x="2135" y="1774"/>
                  </a:moveTo>
                  <a:lnTo>
                    <a:pt x="2220" y="1774"/>
                  </a:lnTo>
                  <a:lnTo>
                    <a:pt x="2220" y="1197"/>
                  </a:lnTo>
                  <a:lnTo>
                    <a:pt x="2813" y="1197"/>
                  </a:lnTo>
                  <a:lnTo>
                    <a:pt x="2813" y="1112"/>
                  </a:lnTo>
                  <a:lnTo>
                    <a:pt x="2220" y="1112"/>
                  </a:lnTo>
                  <a:lnTo>
                    <a:pt x="2220" y="22"/>
                  </a:lnTo>
                  <a:lnTo>
                    <a:pt x="2135" y="22"/>
                  </a:lnTo>
                  <a:lnTo>
                    <a:pt x="2135" y="1112"/>
                  </a:lnTo>
                  <a:lnTo>
                    <a:pt x="21" y="1112"/>
                  </a:lnTo>
                  <a:lnTo>
                    <a:pt x="21" y="1197"/>
                  </a:lnTo>
                  <a:lnTo>
                    <a:pt x="2135" y="1197"/>
                  </a:lnTo>
                  <a:close/>
                  <a:moveTo>
                    <a:pt x="2241" y="1795"/>
                  </a:moveTo>
                  <a:lnTo>
                    <a:pt x="2112" y="1795"/>
                  </a:lnTo>
                  <a:lnTo>
                    <a:pt x="2112" y="1219"/>
                  </a:lnTo>
                  <a:lnTo>
                    <a:pt x="0" y="1219"/>
                  </a:lnTo>
                  <a:lnTo>
                    <a:pt x="0" y="1091"/>
                  </a:lnTo>
                  <a:lnTo>
                    <a:pt x="2112" y="1091"/>
                  </a:lnTo>
                  <a:lnTo>
                    <a:pt x="2112" y="0"/>
                  </a:lnTo>
                  <a:lnTo>
                    <a:pt x="2241" y="0"/>
                  </a:lnTo>
                  <a:lnTo>
                    <a:pt x="2241" y="1091"/>
                  </a:lnTo>
                  <a:lnTo>
                    <a:pt x="2835" y="1091"/>
                  </a:lnTo>
                  <a:lnTo>
                    <a:pt x="2835" y="1219"/>
                  </a:lnTo>
                  <a:lnTo>
                    <a:pt x="2241" y="1219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0D87E4C3-5166-45B6-9074-A0E3ACAD740B}"/>
                </a:ext>
              </a:extLst>
            </p:cNvPr>
            <p:cNvSpPr/>
            <p:nvPr/>
          </p:nvSpPr>
          <p:spPr>
            <a:xfrm>
              <a:off x="4356279" y="6161358"/>
              <a:ext cx="581989" cy="6580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8" h="529">
                  <a:moveTo>
                    <a:pt x="468" y="231"/>
                  </a:moveTo>
                  <a:cubicBezTo>
                    <a:pt x="468" y="231"/>
                    <a:pt x="237" y="-17"/>
                    <a:pt x="96" y="1"/>
                  </a:cubicBezTo>
                  <a:cubicBezTo>
                    <a:pt x="-46" y="20"/>
                    <a:pt x="-32" y="541"/>
                    <a:pt x="144" y="529"/>
                  </a:cubicBezTo>
                  <a:cubicBezTo>
                    <a:pt x="320" y="517"/>
                    <a:pt x="468" y="301"/>
                    <a:pt x="468" y="301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622EB81C-CDA6-4985-83EF-469FB15B46D2}"/>
                </a:ext>
              </a:extLst>
            </p:cNvPr>
            <p:cNvSpPr/>
            <p:nvPr/>
          </p:nvSpPr>
          <p:spPr>
            <a:xfrm>
              <a:off x="4342570" y="6147649"/>
              <a:ext cx="608160" cy="684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9" h="550">
                  <a:moveTo>
                    <a:pt x="122" y="21"/>
                  </a:moveTo>
                  <a:cubicBezTo>
                    <a:pt x="118" y="21"/>
                    <a:pt x="113" y="21"/>
                    <a:pt x="108" y="22"/>
                  </a:cubicBezTo>
                  <a:cubicBezTo>
                    <a:pt x="42" y="31"/>
                    <a:pt x="11" y="179"/>
                    <a:pt x="24" y="311"/>
                  </a:cubicBezTo>
                  <a:cubicBezTo>
                    <a:pt x="35" y="415"/>
                    <a:pt x="76" y="534"/>
                    <a:pt x="155" y="528"/>
                  </a:cubicBezTo>
                  <a:cubicBezTo>
                    <a:pt x="313" y="517"/>
                    <a:pt x="450" y="332"/>
                    <a:pt x="468" y="307"/>
                  </a:cubicBezTo>
                  <a:lnTo>
                    <a:pt x="468" y="246"/>
                  </a:lnTo>
                  <a:cubicBezTo>
                    <a:pt x="442" y="218"/>
                    <a:pt x="250" y="21"/>
                    <a:pt x="122" y="21"/>
                  </a:cubicBezTo>
                  <a:close/>
                  <a:moveTo>
                    <a:pt x="149" y="550"/>
                  </a:moveTo>
                  <a:cubicBezTo>
                    <a:pt x="59" y="550"/>
                    <a:pt x="15" y="429"/>
                    <a:pt x="3" y="313"/>
                  </a:cubicBezTo>
                  <a:cubicBezTo>
                    <a:pt x="-12" y="168"/>
                    <a:pt x="23" y="11"/>
                    <a:pt x="105" y="1"/>
                  </a:cubicBezTo>
                  <a:cubicBezTo>
                    <a:pt x="251" y="-18"/>
                    <a:pt x="477" y="224"/>
                    <a:pt x="487" y="234"/>
                  </a:cubicBezTo>
                  <a:lnTo>
                    <a:pt x="489" y="237"/>
                  </a:lnTo>
                  <a:lnTo>
                    <a:pt x="489" y="314"/>
                  </a:lnTo>
                  <a:lnTo>
                    <a:pt x="487" y="317"/>
                  </a:lnTo>
                  <a:cubicBezTo>
                    <a:pt x="481" y="326"/>
                    <a:pt x="336" y="537"/>
                    <a:pt x="156" y="550"/>
                  </a:cubicBezTo>
                  <a:cubicBezTo>
                    <a:pt x="154" y="550"/>
                    <a:pt x="152" y="550"/>
                    <a:pt x="149" y="55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76761568-123E-49E1-ABF4-9D59860278A0}"/>
                </a:ext>
              </a:extLst>
            </p:cNvPr>
            <p:cNvSpPr/>
            <p:nvPr/>
          </p:nvSpPr>
          <p:spPr>
            <a:xfrm>
              <a:off x="4422329" y="6161358"/>
              <a:ext cx="452381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4" h="180">
                  <a:moveTo>
                    <a:pt x="364" y="180"/>
                  </a:moveTo>
                  <a:cubicBezTo>
                    <a:pt x="287" y="108"/>
                    <a:pt x="144" y="-12"/>
                    <a:pt x="44" y="1"/>
                  </a:cubicBezTo>
                  <a:cubicBezTo>
                    <a:pt x="27" y="4"/>
                    <a:pt x="12" y="13"/>
                    <a:pt x="0" y="28"/>
                  </a:cubicBezTo>
                  <a:cubicBezTo>
                    <a:pt x="19" y="49"/>
                    <a:pt x="95" y="94"/>
                    <a:pt x="364" y="18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81DD04E1-4C5E-4EE8-B718-CDAABD992638}"/>
                </a:ext>
              </a:extLst>
            </p:cNvPr>
            <p:cNvSpPr/>
            <p:nvPr/>
          </p:nvSpPr>
          <p:spPr>
            <a:xfrm>
              <a:off x="4403635" y="6147649"/>
              <a:ext cx="523416" cy="266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1" h="215">
                  <a:moveTo>
                    <a:pt x="30" y="37"/>
                  </a:moveTo>
                  <a:cubicBezTo>
                    <a:pt x="54" y="57"/>
                    <a:pt x="126" y="96"/>
                    <a:pt x="334" y="164"/>
                  </a:cubicBezTo>
                  <a:cubicBezTo>
                    <a:pt x="256" y="96"/>
                    <a:pt x="141" y="11"/>
                    <a:pt x="60" y="22"/>
                  </a:cubicBezTo>
                  <a:cubicBezTo>
                    <a:pt x="49" y="23"/>
                    <a:pt x="39" y="28"/>
                    <a:pt x="30" y="37"/>
                  </a:cubicBezTo>
                  <a:close/>
                  <a:moveTo>
                    <a:pt x="421" y="215"/>
                  </a:moveTo>
                  <a:lnTo>
                    <a:pt x="376" y="200"/>
                  </a:lnTo>
                  <a:cubicBezTo>
                    <a:pt x="162" y="131"/>
                    <a:pt x="38" y="80"/>
                    <a:pt x="7" y="45"/>
                  </a:cubicBezTo>
                  <a:lnTo>
                    <a:pt x="0" y="38"/>
                  </a:lnTo>
                  <a:lnTo>
                    <a:pt x="7" y="31"/>
                  </a:lnTo>
                  <a:cubicBezTo>
                    <a:pt x="21" y="13"/>
                    <a:pt x="38" y="3"/>
                    <a:pt x="57" y="1"/>
                  </a:cubicBezTo>
                  <a:cubicBezTo>
                    <a:pt x="161" y="-13"/>
                    <a:pt x="308" y="108"/>
                    <a:pt x="386" y="18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900A698C-D83B-4CC1-95B0-705B4FC36FE4}"/>
                </a:ext>
              </a:extLst>
            </p:cNvPr>
            <p:cNvSpPr/>
            <p:nvPr/>
          </p:nvSpPr>
          <p:spPr>
            <a:xfrm>
              <a:off x="5049182" y="6161358"/>
              <a:ext cx="581989" cy="6580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8" h="529">
                  <a:moveTo>
                    <a:pt x="0" y="231"/>
                  </a:moveTo>
                  <a:cubicBezTo>
                    <a:pt x="0" y="231"/>
                    <a:pt x="230" y="-17"/>
                    <a:pt x="372" y="1"/>
                  </a:cubicBezTo>
                  <a:cubicBezTo>
                    <a:pt x="513" y="20"/>
                    <a:pt x="499" y="541"/>
                    <a:pt x="323" y="529"/>
                  </a:cubicBezTo>
                  <a:cubicBezTo>
                    <a:pt x="147" y="517"/>
                    <a:pt x="0" y="301"/>
                    <a:pt x="0" y="301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AA61E1EE-DBDE-486F-8F29-A1D326E11E1D}"/>
                </a:ext>
              </a:extLst>
            </p:cNvPr>
            <p:cNvSpPr/>
            <p:nvPr/>
          </p:nvSpPr>
          <p:spPr>
            <a:xfrm>
              <a:off x="5035474" y="6147649"/>
              <a:ext cx="609406" cy="684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0" h="550">
                  <a:moveTo>
                    <a:pt x="22" y="307"/>
                  </a:moveTo>
                  <a:cubicBezTo>
                    <a:pt x="40" y="332"/>
                    <a:pt x="177" y="517"/>
                    <a:pt x="335" y="528"/>
                  </a:cubicBezTo>
                  <a:cubicBezTo>
                    <a:pt x="414" y="534"/>
                    <a:pt x="455" y="415"/>
                    <a:pt x="465" y="311"/>
                  </a:cubicBezTo>
                  <a:cubicBezTo>
                    <a:pt x="478" y="179"/>
                    <a:pt x="448" y="31"/>
                    <a:pt x="382" y="22"/>
                  </a:cubicBezTo>
                  <a:cubicBezTo>
                    <a:pt x="255" y="5"/>
                    <a:pt x="49" y="218"/>
                    <a:pt x="22" y="246"/>
                  </a:cubicBezTo>
                  <a:close/>
                  <a:moveTo>
                    <a:pt x="340" y="550"/>
                  </a:moveTo>
                  <a:cubicBezTo>
                    <a:pt x="338" y="550"/>
                    <a:pt x="335" y="550"/>
                    <a:pt x="333" y="550"/>
                  </a:cubicBezTo>
                  <a:cubicBezTo>
                    <a:pt x="154" y="537"/>
                    <a:pt x="8" y="326"/>
                    <a:pt x="2" y="317"/>
                  </a:cubicBezTo>
                  <a:lnTo>
                    <a:pt x="0" y="314"/>
                  </a:lnTo>
                  <a:lnTo>
                    <a:pt x="0" y="237"/>
                  </a:lnTo>
                  <a:lnTo>
                    <a:pt x="3" y="234"/>
                  </a:lnTo>
                  <a:cubicBezTo>
                    <a:pt x="12" y="224"/>
                    <a:pt x="239" y="-18"/>
                    <a:pt x="384" y="1"/>
                  </a:cubicBezTo>
                  <a:cubicBezTo>
                    <a:pt x="467" y="11"/>
                    <a:pt x="501" y="168"/>
                    <a:pt x="487" y="313"/>
                  </a:cubicBezTo>
                  <a:cubicBezTo>
                    <a:pt x="475" y="429"/>
                    <a:pt x="430" y="550"/>
                    <a:pt x="340" y="55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94986A87-6DBD-443E-BBCA-9825482C18A1}"/>
                </a:ext>
              </a:extLst>
            </p:cNvPr>
            <p:cNvSpPr/>
            <p:nvPr/>
          </p:nvSpPr>
          <p:spPr>
            <a:xfrm>
              <a:off x="5113983" y="6161358"/>
              <a:ext cx="451135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3" h="180">
                  <a:moveTo>
                    <a:pt x="0" y="180"/>
                  </a:moveTo>
                  <a:cubicBezTo>
                    <a:pt x="76" y="108"/>
                    <a:pt x="220" y="-12"/>
                    <a:pt x="320" y="1"/>
                  </a:cubicBezTo>
                  <a:cubicBezTo>
                    <a:pt x="337" y="4"/>
                    <a:pt x="351" y="13"/>
                    <a:pt x="363" y="28"/>
                  </a:cubicBezTo>
                  <a:cubicBezTo>
                    <a:pt x="345" y="49"/>
                    <a:pt x="268" y="94"/>
                    <a:pt x="0" y="18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A6ECE7AB-FF0C-4A2D-AA6B-7D85FA62AAA3}"/>
                </a:ext>
              </a:extLst>
            </p:cNvPr>
            <p:cNvSpPr/>
            <p:nvPr/>
          </p:nvSpPr>
          <p:spPr>
            <a:xfrm>
              <a:off x="5060395" y="6147649"/>
              <a:ext cx="523416" cy="266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1" h="215">
                  <a:moveTo>
                    <a:pt x="347" y="21"/>
                  </a:moveTo>
                  <a:cubicBezTo>
                    <a:pt x="267" y="21"/>
                    <a:pt x="161" y="99"/>
                    <a:pt x="87" y="164"/>
                  </a:cubicBezTo>
                  <a:cubicBezTo>
                    <a:pt x="295" y="96"/>
                    <a:pt x="367" y="57"/>
                    <a:pt x="391" y="37"/>
                  </a:cubicBezTo>
                  <a:cubicBezTo>
                    <a:pt x="382" y="28"/>
                    <a:pt x="372" y="23"/>
                    <a:pt x="362" y="22"/>
                  </a:cubicBezTo>
                  <a:cubicBezTo>
                    <a:pt x="357" y="21"/>
                    <a:pt x="352" y="21"/>
                    <a:pt x="347" y="21"/>
                  </a:cubicBezTo>
                  <a:close/>
                  <a:moveTo>
                    <a:pt x="0" y="215"/>
                  </a:moveTo>
                  <a:lnTo>
                    <a:pt x="35" y="182"/>
                  </a:lnTo>
                  <a:cubicBezTo>
                    <a:pt x="114" y="108"/>
                    <a:pt x="261" y="-13"/>
                    <a:pt x="364" y="1"/>
                  </a:cubicBezTo>
                  <a:cubicBezTo>
                    <a:pt x="383" y="3"/>
                    <a:pt x="400" y="13"/>
                    <a:pt x="415" y="31"/>
                  </a:cubicBezTo>
                  <a:lnTo>
                    <a:pt x="421" y="38"/>
                  </a:lnTo>
                  <a:lnTo>
                    <a:pt x="415" y="45"/>
                  </a:lnTo>
                  <a:cubicBezTo>
                    <a:pt x="383" y="80"/>
                    <a:pt x="259" y="131"/>
                    <a:pt x="46" y="20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A87C4EE3-5FEA-467B-A631-24F750877B3A}"/>
                </a:ext>
              </a:extLst>
            </p:cNvPr>
            <p:cNvSpPr/>
            <p:nvPr/>
          </p:nvSpPr>
          <p:spPr>
            <a:xfrm>
              <a:off x="4852278" y="6381940"/>
              <a:ext cx="279155" cy="2180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" h="176">
                  <a:moveTo>
                    <a:pt x="169" y="0"/>
                  </a:moveTo>
                  <a:lnTo>
                    <a:pt x="56" y="0"/>
                  </a:lnTo>
                  <a:cubicBezTo>
                    <a:pt x="26" y="0"/>
                    <a:pt x="0" y="25"/>
                    <a:pt x="0" y="56"/>
                  </a:cubicBezTo>
                  <a:lnTo>
                    <a:pt x="0" y="120"/>
                  </a:lnTo>
                  <a:cubicBezTo>
                    <a:pt x="0" y="151"/>
                    <a:pt x="26" y="176"/>
                    <a:pt x="56" y="176"/>
                  </a:cubicBezTo>
                  <a:lnTo>
                    <a:pt x="169" y="176"/>
                  </a:lnTo>
                  <a:cubicBezTo>
                    <a:pt x="200" y="176"/>
                    <a:pt x="225" y="151"/>
                    <a:pt x="225" y="120"/>
                  </a:cubicBezTo>
                  <a:lnTo>
                    <a:pt x="225" y="56"/>
                  </a:lnTo>
                  <a:cubicBezTo>
                    <a:pt x="225" y="25"/>
                    <a:pt x="200" y="0"/>
                    <a:pt x="169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809EEB94-E438-4490-9F42-7FC8E4BF08DE}"/>
                </a:ext>
              </a:extLst>
            </p:cNvPr>
            <p:cNvSpPr/>
            <p:nvPr/>
          </p:nvSpPr>
          <p:spPr>
            <a:xfrm>
              <a:off x="4839816" y="6368232"/>
              <a:ext cx="304080" cy="2455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5" h="198">
                  <a:moveTo>
                    <a:pt x="66" y="22"/>
                  </a:moveTo>
                  <a:cubicBezTo>
                    <a:pt x="41" y="22"/>
                    <a:pt x="21" y="42"/>
                    <a:pt x="21" y="67"/>
                  </a:cubicBezTo>
                  <a:lnTo>
                    <a:pt x="21" y="131"/>
                  </a:lnTo>
                  <a:cubicBezTo>
                    <a:pt x="21" y="156"/>
                    <a:pt x="41" y="176"/>
                    <a:pt x="66" y="176"/>
                  </a:cubicBezTo>
                  <a:lnTo>
                    <a:pt x="179" y="176"/>
                  </a:lnTo>
                  <a:cubicBezTo>
                    <a:pt x="204" y="176"/>
                    <a:pt x="224" y="156"/>
                    <a:pt x="224" y="131"/>
                  </a:cubicBezTo>
                  <a:lnTo>
                    <a:pt x="224" y="67"/>
                  </a:lnTo>
                  <a:cubicBezTo>
                    <a:pt x="224" y="42"/>
                    <a:pt x="204" y="22"/>
                    <a:pt x="179" y="22"/>
                  </a:cubicBezTo>
                  <a:close/>
                  <a:moveTo>
                    <a:pt x="179" y="198"/>
                  </a:moveTo>
                  <a:lnTo>
                    <a:pt x="66" y="198"/>
                  </a:lnTo>
                  <a:cubicBezTo>
                    <a:pt x="30" y="198"/>
                    <a:pt x="0" y="168"/>
                    <a:pt x="0" y="131"/>
                  </a:cubicBezTo>
                  <a:lnTo>
                    <a:pt x="0" y="67"/>
                  </a:lnTo>
                  <a:cubicBezTo>
                    <a:pt x="0" y="30"/>
                    <a:pt x="30" y="0"/>
                    <a:pt x="66" y="0"/>
                  </a:cubicBezTo>
                  <a:lnTo>
                    <a:pt x="179" y="0"/>
                  </a:lnTo>
                  <a:cubicBezTo>
                    <a:pt x="215" y="0"/>
                    <a:pt x="245" y="30"/>
                    <a:pt x="245" y="67"/>
                  </a:cubicBezTo>
                  <a:lnTo>
                    <a:pt x="245" y="131"/>
                  </a:lnTo>
                  <a:cubicBezTo>
                    <a:pt x="245" y="168"/>
                    <a:pt x="215" y="198"/>
                    <a:pt x="179" y="19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496" name="Group 495">
            <a:extLst>
              <a:ext uri="{FF2B5EF4-FFF2-40B4-BE49-F238E27FC236}">
                <a16:creationId xmlns:a16="http://schemas.microsoft.com/office/drawing/2014/main" id="{D6B62AFB-48D1-454B-8D40-B6C9A111CAA5}"/>
              </a:ext>
            </a:extLst>
          </p:cNvPr>
          <p:cNvGrpSpPr/>
          <p:nvPr/>
        </p:nvGrpSpPr>
        <p:grpSpPr>
          <a:xfrm>
            <a:off x="7798929" y="4440315"/>
            <a:ext cx="2794164" cy="3584156"/>
            <a:chOff x="7793380" y="4775551"/>
            <a:chExt cx="2922404" cy="3748654"/>
          </a:xfrm>
        </p:grpSpPr>
        <p:sp>
          <p:nvSpPr>
            <p:cNvPr id="497" name="Freeform: Shape 496">
              <a:extLst>
                <a:ext uri="{FF2B5EF4-FFF2-40B4-BE49-F238E27FC236}">
                  <a16:creationId xmlns:a16="http://schemas.microsoft.com/office/drawing/2014/main" id="{360D2EB8-CA04-47CE-BB3C-55C1D3A6D22C}"/>
                </a:ext>
              </a:extLst>
            </p:cNvPr>
            <p:cNvSpPr/>
            <p:nvPr/>
          </p:nvSpPr>
          <p:spPr>
            <a:xfrm>
              <a:off x="9020912" y="4788013"/>
              <a:ext cx="1682410" cy="1509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51" h="1212">
                  <a:moveTo>
                    <a:pt x="1347" y="573"/>
                  </a:moveTo>
                  <a:lnTo>
                    <a:pt x="988" y="11"/>
                  </a:lnTo>
                  <a:cubicBezTo>
                    <a:pt x="981" y="0"/>
                    <a:pt x="965" y="-3"/>
                    <a:pt x="954" y="4"/>
                  </a:cubicBezTo>
                  <a:lnTo>
                    <a:pt x="11" y="607"/>
                  </a:lnTo>
                  <a:cubicBezTo>
                    <a:pt x="0" y="614"/>
                    <a:pt x="-4" y="629"/>
                    <a:pt x="4" y="640"/>
                  </a:cubicBezTo>
                  <a:lnTo>
                    <a:pt x="362" y="1201"/>
                  </a:lnTo>
                  <a:cubicBezTo>
                    <a:pt x="369" y="1213"/>
                    <a:pt x="384" y="1216"/>
                    <a:pt x="396" y="1209"/>
                  </a:cubicBezTo>
                  <a:lnTo>
                    <a:pt x="1339" y="607"/>
                  </a:lnTo>
                  <a:cubicBezTo>
                    <a:pt x="1350" y="599"/>
                    <a:pt x="1354" y="585"/>
                    <a:pt x="1347" y="57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98" name="Freeform: Shape 497">
              <a:extLst>
                <a:ext uri="{FF2B5EF4-FFF2-40B4-BE49-F238E27FC236}">
                  <a16:creationId xmlns:a16="http://schemas.microsoft.com/office/drawing/2014/main" id="{AB324A93-8744-4EAF-A553-8C375C454661}"/>
                </a:ext>
              </a:extLst>
            </p:cNvPr>
            <p:cNvSpPr/>
            <p:nvPr/>
          </p:nvSpPr>
          <p:spPr>
            <a:xfrm>
              <a:off x="9009696" y="4775551"/>
              <a:ext cx="1706088" cy="15328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70" h="1231">
                  <a:moveTo>
                    <a:pt x="977" y="19"/>
                  </a:moveTo>
                  <a:cubicBezTo>
                    <a:pt x="975" y="19"/>
                    <a:pt x="972" y="20"/>
                    <a:pt x="969" y="21"/>
                  </a:cubicBezTo>
                  <a:lnTo>
                    <a:pt x="26" y="623"/>
                  </a:lnTo>
                  <a:cubicBezTo>
                    <a:pt x="23" y="626"/>
                    <a:pt x="21" y="629"/>
                    <a:pt x="20" y="633"/>
                  </a:cubicBezTo>
                  <a:cubicBezTo>
                    <a:pt x="19" y="637"/>
                    <a:pt x="20" y="641"/>
                    <a:pt x="22" y="644"/>
                  </a:cubicBezTo>
                  <a:lnTo>
                    <a:pt x="381" y="1205"/>
                  </a:lnTo>
                  <a:cubicBezTo>
                    <a:pt x="382" y="1209"/>
                    <a:pt x="386" y="1211"/>
                    <a:pt x="389" y="1212"/>
                  </a:cubicBezTo>
                  <a:cubicBezTo>
                    <a:pt x="393" y="1212"/>
                    <a:pt x="398" y="1212"/>
                    <a:pt x="401" y="1210"/>
                  </a:cubicBezTo>
                  <a:lnTo>
                    <a:pt x="1344" y="607"/>
                  </a:lnTo>
                  <a:cubicBezTo>
                    <a:pt x="1347" y="605"/>
                    <a:pt x="1349" y="602"/>
                    <a:pt x="1350" y="598"/>
                  </a:cubicBezTo>
                  <a:cubicBezTo>
                    <a:pt x="1351" y="594"/>
                    <a:pt x="1350" y="590"/>
                    <a:pt x="1348" y="587"/>
                  </a:cubicBezTo>
                  <a:lnTo>
                    <a:pt x="990" y="26"/>
                  </a:lnTo>
                  <a:cubicBezTo>
                    <a:pt x="987" y="21"/>
                    <a:pt x="982" y="19"/>
                    <a:pt x="977" y="19"/>
                  </a:cubicBezTo>
                  <a:close/>
                  <a:moveTo>
                    <a:pt x="393" y="1231"/>
                  </a:moveTo>
                  <a:cubicBezTo>
                    <a:pt x="390" y="1231"/>
                    <a:pt x="388" y="1231"/>
                    <a:pt x="385" y="1231"/>
                  </a:cubicBezTo>
                  <a:cubicBezTo>
                    <a:pt x="376" y="1229"/>
                    <a:pt x="369" y="1223"/>
                    <a:pt x="364" y="1215"/>
                  </a:cubicBezTo>
                  <a:lnTo>
                    <a:pt x="5" y="655"/>
                  </a:lnTo>
                  <a:cubicBezTo>
                    <a:pt x="1" y="647"/>
                    <a:pt x="-1" y="638"/>
                    <a:pt x="1" y="628"/>
                  </a:cubicBezTo>
                  <a:cubicBezTo>
                    <a:pt x="3" y="620"/>
                    <a:pt x="8" y="612"/>
                    <a:pt x="16" y="607"/>
                  </a:cubicBezTo>
                  <a:lnTo>
                    <a:pt x="959" y="4"/>
                  </a:lnTo>
                  <a:cubicBezTo>
                    <a:pt x="975" y="-5"/>
                    <a:pt x="996" y="0"/>
                    <a:pt x="1006" y="15"/>
                  </a:cubicBezTo>
                  <a:lnTo>
                    <a:pt x="1364" y="576"/>
                  </a:lnTo>
                  <a:cubicBezTo>
                    <a:pt x="1369" y="584"/>
                    <a:pt x="1371" y="594"/>
                    <a:pt x="1369" y="603"/>
                  </a:cubicBezTo>
                  <a:cubicBezTo>
                    <a:pt x="1368" y="611"/>
                    <a:pt x="1362" y="619"/>
                    <a:pt x="1354" y="624"/>
                  </a:cubicBezTo>
                  <a:lnTo>
                    <a:pt x="411" y="1226"/>
                  </a:lnTo>
                  <a:cubicBezTo>
                    <a:pt x="405" y="1230"/>
                    <a:pt x="399" y="1231"/>
                    <a:pt x="393" y="123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499" name="Freeform: Shape 498">
              <a:extLst>
                <a:ext uri="{FF2B5EF4-FFF2-40B4-BE49-F238E27FC236}">
                  <a16:creationId xmlns:a16="http://schemas.microsoft.com/office/drawing/2014/main" id="{04BBF437-5FF1-4B47-8897-8776DEB6EE06}"/>
                </a:ext>
              </a:extLst>
            </p:cNvPr>
            <p:cNvSpPr/>
            <p:nvPr/>
          </p:nvSpPr>
          <p:spPr>
            <a:xfrm>
              <a:off x="9317518" y="5257842"/>
              <a:ext cx="1301064" cy="8997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45" h="723">
                  <a:moveTo>
                    <a:pt x="60" y="723"/>
                  </a:moveTo>
                  <a:lnTo>
                    <a:pt x="1045" y="94"/>
                  </a:lnTo>
                  <a:lnTo>
                    <a:pt x="985" y="0"/>
                  </a:lnTo>
                  <a:lnTo>
                    <a:pt x="0" y="629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00" name="Freeform: Shape 499">
              <a:extLst>
                <a:ext uri="{FF2B5EF4-FFF2-40B4-BE49-F238E27FC236}">
                  <a16:creationId xmlns:a16="http://schemas.microsoft.com/office/drawing/2014/main" id="{C0F6D6A9-04B2-45C9-BE14-446C39E153CD}"/>
                </a:ext>
              </a:extLst>
            </p:cNvPr>
            <p:cNvSpPr/>
            <p:nvPr/>
          </p:nvSpPr>
          <p:spPr>
            <a:xfrm>
              <a:off x="9192895" y="5306444"/>
              <a:ext cx="534632" cy="363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0" h="293">
                  <a:moveTo>
                    <a:pt x="423" y="41"/>
                  </a:moveTo>
                  <a:lnTo>
                    <a:pt x="31" y="291"/>
                  </a:lnTo>
                  <a:cubicBezTo>
                    <a:pt x="24" y="296"/>
                    <a:pt x="14" y="293"/>
                    <a:pt x="9" y="286"/>
                  </a:cubicBezTo>
                  <a:lnTo>
                    <a:pt x="2" y="275"/>
                  </a:lnTo>
                  <a:cubicBezTo>
                    <a:pt x="-2" y="267"/>
                    <a:pt x="-1" y="258"/>
                    <a:pt x="7" y="253"/>
                  </a:cubicBezTo>
                  <a:lnTo>
                    <a:pt x="399" y="3"/>
                  </a:lnTo>
                  <a:cubicBezTo>
                    <a:pt x="406" y="-2"/>
                    <a:pt x="415" y="0"/>
                    <a:pt x="420" y="8"/>
                  </a:cubicBezTo>
                  <a:lnTo>
                    <a:pt x="428" y="19"/>
                  </a:lnTo>
                  <a:cubicBezTo>
                    <a:pt x="432" y="26"/>
                    <a:pt x="430" y="36"/>
                    <a:pt x="423" y="4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01" name="Freeform: Shape 500">
              <a:extLst>
                <a:ext uri="{FF2B5EF4-FFF2-40B4-BE49-F238E27FC236}">
                  <a16:creationId xmlns:a16="http://schemas.microsoft.com/office/drawing/2014/main" id="{D0AFE2CD-8B2D-4C60-92BC-5CB8F4B1282B}"/>
                </a:ext>
              </a:extLst>
            </p:cNvPr>
            <p:cNvSpPr/>
            <p:nvPr/>
          </p:nvSpPr>
          <p:spPr>
            <a:xfrm>
              <a:off x="9270162" y="5627972"/>
              <a:ext cx="219336" cy="1620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7" h="131">
                  <a:moveTo>
                    <a:pt x="170" y="40"/>
                  </a:moveTo>
                  <a:lnTo>
                    <a:pt x="31" y="128"/>
                  </a:lnTo>
                  <a:cubicBezTo>
                    <a:pt x="25" y="133"/>
                    <a:pt x="15" y="131"/>
                    <a:pt x="10" y="124"/>
                  </a:cubicBezTo>
                  <a:lnTo>
                    <a:pt x="2" y="112"/>
                  </a:lnTo>
                  <a:cubicBezTo>
                    <a:pt x="-2" y="105"/>
                    <a:pt x="0" y="95"/>
                    <a:pt x="7" y="90"/>
                  </a:cubicBezTo>
                  <a:lnTo>
                    <a:pt x="146" y="2"/>
                  </a:lnTo>
                  <a:cubicBezTo>
                    <a:pt x="153" y="-3"/>
                    <a:pt x="163" y="0"/>
                    <a:pt x="168" y="7"/>
                  </a:cubicBezTo>
                  <a:lnTo>
                    <a:pt x="175" y="18"/>
                  </a:lnTo>
                  <a:cubicBezTo>
                    <a:pt x="179" y="26"/>
                    <a:pt x="178" y="36"/>
                    <a:pt x="170" y="40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02" name="Freeform: Shape 501">
              <a:extLst>
                <a:ext uri="{FF2B5EF4-FFF2-40B4-BE49-F238E27FC236}">
                  <a16:creationId xmlns:a16="http://schemas.microsoft.com/office/drawing/2014/main" id="{5C076737-01EF-4A17-A6B0-4C25517F97D1}"/>
                </a:ext>
              </a:extLst>
            </p:cNvPr>
            <p:cNvSpPr/>
            <p:nvPr/>
          </p:nvSpPr>
          <p:spPr>
            <a:xfrm>
              <a:off x="9773481" y="5088013"/>
              <a:ext cx="587461" cy="405729"/>
            </a:xfrm>
            <a:custGeom>
              <a:avLst/>
              <a:gdLst>
                <a:gd name="connsiteX0" fmla="*/ 17248 w 587461"/>
                <a:gd name="connsiteY0" fmla="*/ 350291 h 405729"/>
                <a:gd name="connsiteX1" fmla="*/ 22131 w 587461"/>
                <a:gd name="connsiteY1" fmla="*/ 377227 h 405729"/>
                <a:gd name="connsiteX2" fmla="*/ 44106 w 587461"/>
                <a:gd name="connsiteY2" fmla="*/ 391920 h 405729"/>
                <a:gd name="connsiteX3" fmla="*/ 39222 w 587461"/>
                <a:gd name="connsiteY3" fmla="*/ 364984 h 405729"/>
                <a:gd name="connsiteX4" fmla="*/ 17248 w 587461"/>
                <a:gd name="connsiteY4" fmla="*/ 350291 h 405729"/>
                <a:gd name="connsiteX5" fmla="*/ 31287 w 587461"/>
                <a:gd name="connsiteY5" fmla="*/ 338048 h 405729"/>
                <a:gd name="connsiteX6" fmla="*/ 51430 w 587461"/>
                <a:gd name="connsiteY6" fmla="*/ 357638 h 405729"/>
                <a:gd name="connsiteX7" fmla="*/ 48989 w 587461"/>
                <a:gd name="connsiteY7" fmla="*/ 401715 h 405729"/>
                <a:gd name="connsiteX8" fmla="*/ 9923 w 587461"/>
                <a:gd name="connsiteY8" fmla="*/ 384574 h 405729"/>
                <a:gd name="connsiteX9" fmla="*/ 11144 w 587461"/>
                <a:gd name="connsiteY9" fmla="*/ 340496 h 405729"/>
                <a:gd name="connsiteX10" fmla="*/ 31287 w 587461"/>
                <a:gd name="connsiteY10" fmla="*/ 338048 h 405729"/>
                <a:gd name="connsiteX11" fmla="*/ 68376 w 587461"/>
                <a:gd name="connsiteY11" fmla="*/ 317889 h 405729"/>
                <a:gd name="connsiteX12" fmla="*/ 74482 w 587461"/>
                <a:gd name="connsiteY12" fmla="*/ 344825 h 405729"/>
                <a:gd name="connsiteX13" fmla="*/ 95245 w 587461"/>
                <a:gd name="connsiteY13" fmla="*/ 360742 h 405729"/>
                <a:gd name="connsiteX14" fmla="*/ 90359 w 587461"/>
                <a:gd name="connsiteY14" fmla="*/ 333806 h 405729"/>
                <a:gd name="connsiteX15" fmla="*/ 68376 w 587461"/>
                <a:gd name="connsiteY15" fmla="*/ 317889 h 405729"/>
                <a:gd name="connsiteX16" fmla="*/ 82879 w 587461"/>
                <a:gd name="connsiteY16" fmla="*/ 306717 h 405729"/>
                <a:gd name="connsiteX17" fmla="*/ 102572 w 587461"/>
                <a:gd name="connsiteY17" fmla="*/ 326460 h 405729"/>
                <a:gd name="connsiteX18" fmla="*/ 101351 w 587461"/>
                <a:gd name="connsiteY18" fmla="*/ 370537 h 405729"/>
                <a:gd name="connsiteX19" fmla="*/ 61048 w 587461"/>
                <a:gd name="connsiteY19" fmla="*/ 353396 h 405729"/>
                <a:gd name="connsiteX20" fmla="*/ 62269 w 587461"/>
                <a:gd name="connsiteY20" fmla="*/ 308094 h 405729"/>
                <a:gd name="connsiteX21" fmla="*/ 82879 w 587461"/>
                <a:gd name="connsiteY21" fmla="*/ 306717 h 405729"/>
                <a:gd name="connsiteX22" fmla="*/ 150620 w 587461"/>
                <a:gd name="connsiteY22" fmla="*/ 264301 h 405729"/>
                <a:gd name="connsiteX23" fmla="*/ 155504 w 587461"/>
                <a:gd name="connsiteY23" fmla="*/ 291237 h 405729"/>
                <a:gd name="connsiteX24" fmla="*/ 177478 w 587461"/>
                <a:gd name="connsiteY24" fmla="*/ 305930 h 405729"/>
                <a:gd name="connsiteX25" fmla="*/ 173815 w 587461"/>
                <a:gd name="connsiteY25" fmla="*/ 280218 h 405729"/>
                <a:gd name="connsiteX26" fmla="*/ 150620 w 587461"/>
                <a:gd name="connsiteY26" fmla="*/ 264301 h 405729"/>
                <a:gd name="connsiteX27" fmla="*/ 165117 w 587461"/>
                <a:gd name="connsiteY27" fmla="*/ 252058 h 405729"/>
                <a:gd name="connsiteX28" fmla="*/ 184803 w 587461"/>
                <a:gd name="connsiteY28" fmla="*/ 271648 h 405729"/>
                <a:gd name="connsiteX29" fmla="*/ 183582 w 587461"/>
                <a:gd name="connsiteY29" fmla="*/ 315725 h 405729"/>
                <a:gd name="connsiteX30" fmla="*/ 144516 w 587461"/>
                <a:gd name="connsiteY30" fmla="*/ 298584 h 405729"/>
                <a:gd name="connsiteX31" fmla="*/ 144516 w 587461"/>
                <a:gd name="connsiteY31" fmla="*/ 254506 h 405729"/>
                <a:gd name="connsiteX32" fmla="*/ 165117 w 587461"/>
                <a:gd name="connsiteY32" fmla="*/ 252058 h 405729"/>
                <a:gd name="connsiteX33" fmla="*/ 204183 w 587461"/>
                <a:gd name="connsiteY33" fmla="*/ 230675 h 405729"/>
                <a:gd name="connsiteX34" fmla="*/ 209066 w 587461"/>
                <a:gd name="connsiteY34" fmla="*/ 257611 h 405729"/>
                <a:gd name="connsiteX35" fmla="*/ 231041 w 587461"/>
                <a:gd name="connsiteY35" fmla="*/ 273528 h 405729"/>
                <a:gd name="connsiteX36" fmla="*/ 226157 w 587461"/>
                <a:gd name="connsiteY36" fmla="*/ 246592 h 405729"/>
                <a:gd name="connsiteX37" fmla="*/ 204183 w 587461"/>
                <a:gd name="connsiteY37" fmla="*/ 230675 h 405729"/>
                <a:gd name="connsiteX38" fmla="*/ 218680 w 587461"/>
                <a:gd name="connsiteY38" fmla="*/ 219656 h 405729"/>
                <a:gd name="connsiteX39" fmla="*/ 238365 w 587461"/>
                <a:gd name="connsiteY39" fmla="*/ 239246 h 405729"/>
                <a:gd name="connsiteX40" fmla="*/ 237145 w 587461"/>
                <a:gd name="connsiteY40" fmla="*/ 283323 h 405729"/>
                <a:gd name="connsiteX41" fmla="*/ 196858 w 587461"/>
                <a:gd name="connsiteY41" fmla="*/ 264957 h 405729"/>
                <a:gd name="connsiteX42" fmla="*/ 198079 w 587461"/>
                <a:gd name="connsiteY42" fmla="*/ 222104 h 405729"/>
                <a:gd name="connsiteX43" fmla="*/ 218680 w 587461"/>
                <a:gd name="connsiteY43" fmla="*/ 219656 h 405729"/>
                <a:gd name="connsiteX44" fmla="*/ 254054 w 587461"/>
                <a:gd name="connsiteY44" fmla="*/ 199494 h 405729"/>
                <a:gd name="connsiteX45" fmla="*/ 260158 w 587461"/>
                <a:gd name="connsiteY45" fmla="*/ 226422 h 405729"/>
                <a:gd name="connsiteX46" fmla="*/ 280912 w 587461"/>
                <a:gd name="connsiteY46" fmla="*/ 242333 h 405729"/>
                <a:gd name="connsiteX47" fmla="*/ 276029 w 587461"/>
                <a:gd name="connsiteY47" fmla="*/ 215406 h 405729"/>
                <a:gd name="connsiteX48" fmla="*/ 254054 w 587461"/>
                <a:gd name="connsiteY48" fmla="*/ 199494 h 405729"/>
                <a:gd name="connsiteX49" fmla="*/ 268551 w 587461"/>
                <a:gd name="connsiteY49" fmla="*/ 188019 h 405729"/>
                <a:gd name="connsiteX50" fmla="*/ 288237 w 587461"/>
                <a:gd name="connsiteY50" fmla="*/ 208062 h 405729"/>
                <a:gd name="connsiteX51" fmla="*/ 287016 w 587461"/>
                <a:gd name="connsiteY51" fmla="*/ 250901 h 405729"/>
                <a:gd name="connsiteX52" fmla="*/ 247950 w 587461"/>
                <a:gd name="connsiteY52" fmla="*/ 233766 h 405729"/>
                <a:gd name="connsiteX53" fmla="*/ 247950 w 587461"/>
                <a:gd name="connsiteY53" fmla="*/ 190926 h 405729"/>
                <a:gd name="connsiteX54" fmla="*/ 268551 w 587461"/>
                <a:gd name="connsiteY54" fmla="*/ 188019 h 405729"/>
                <a:gd name="connsiteX55" fmla="*/ 306374 w 587461"/>
                <a:gd name="connsiteY55" fmla="*/ 165845 h 405729"/>
                <a:gd name="connsiteX56" fmla="*/ 311257 w 587461"/>
                <a:gd name="connsiteY56" fmla="*/ 191549 h 405729"/>
                <a:gd name="connsiteX57" fmla="*/ 333232 w 587461"/>
                <a:gd name="connsiteY57" fmla="*/ 207460 h 405729"/>
                <a:gd name="connsiteX58" fmla="*/ 327128 w 587461"/>
                <a:gd name="connsiteY58" fmla="*/ 181757 h 405729"/>
                <a:gd name="connsiteX59" fmla="*/ 306374 w 587461"/>
                <a:gd name="connsiteY59" fmla="*/ 165845 h 405729"/>
                <a:gd name="connsiteX60" fmla="*/ 320261 w 587461"/>
                <a:gd name="connsiteY60" fmla="*/ 153605 h 405729"/>
                <a:gd name="connsiteX61" fmla="*/ 339336 w 587461"/>
                <a:gd name="connsiteY61" fmla="*/ 173189 h 405729"/>
                <a:gd name="connsiteX62" fmla="*/ 339336 w 587461"/>
                <a:gd name="connsiteY62" fmla="*/ 217252 h 405729"/>
                <a:gd name="connsiteX63" fmla="*/ 299049 w 587461"/>
                <a:gd name="connsiteY63" fmla="*/ 198893 h 405729"/>
                <a:gd name="connsiteX64" fmla="*/ 300270 w 587461"/>
                <a:gd name="connsiteY64" fmla="*/ 156053 h 405729"/>
                <a:gd name="connsiteX65" fmla="*/ 320261 w 587461"/>
                <a:gd name="connsiteY65" fmla="*/ 153605 h 405729"/>
                <a:gd name="connsiteX66" fmla="*/ 388647 w 587461"/>
                <a:gd name="connsiteY66" fmla="*/ 113504 h 405729"/>
                <a:gd name="connsiteX67" fmla="*/ 393531 w 587461"/>
                <a:gd name="connsiteY67" fmla="*/ 140432 h 405729"/>
                <a:gd name="connsiteX68" fmla="*/ 415505 w 587461"/>
                <a:gd name="connsiteY68" fmla="*/ 156343 h 405729"/>
                <a:gd name="connsiteX69" fmla="*/ 410622 w 587461"/>
                <a:gd name="connsiteY69" fmla="*/ 129416 h 405729"/>
                <a:gd name="connsiteX70" fmla="*/ 388647 w 587461"/>
                <a:gd name="connsiteY70" fmla="*/ 113504 h 405729"/>
                <a:gd name="connsiteX71" fmla="*/ 403144 w 587461"/>
                <a:gd name="connsiteY71" fmla="*/ 101570 h 405729"/>
                <a:gd name="connsiteX72" fmla="*/ 422830 w 587461"/>
                <a:gd name="connsiteY72" fmla="*/ 122072 h 405729"/>
                <a:gd name="connsiteX73" fmla="*/ 421609 w 587461"/>
                <a:gd name="connsiteY73" fmla="*/ 164911 h 405729"/>
                <a:gd name="connsiteX74" fmla="*/ 382543 w 587461"/>
                <a:gd name="connsiteY74" fmla="*/ 147776 h 405729"/>
                <a:gd name="connsiteX75" fmla="*/ 382543 w 587461"/>
                <a:gd name="connsiteY75" fmla="*/ 104936 h 405729"/>
                <a:gd name="connsiteX76" fmla="*/ 403144 w 587461"/>
                <a:gd name="connsiteY76" fmla="*/ 101570 h 405729"/>
                <a:gd name="connsiteX77" fmla="*/ 440973 w 587461"/>
                <a:gd name="connsiteY77" fmla="*/ 79860 h 405729"/>
                <a:gd name="connsiteX78" fmla="*/ 445858 w 587461"/>
                <a:gd name="connsiteY78" fmla="*/ 106796 h 405729"/>
                <a:gd name="connsiteX79" fmla="*/ 467842 w 587461"/>
                <a:gd name="connsiteY79" fmla="*/ 121489 h 405729"/>
                <a:gd name="connsiteX80" fmla="*/ 461735 w 587461"/>
                <a:gd name="connsiteY80" fmla="*/ 95777 h 405729"/>
                <a:gd name="connsiteX81" fmla="*/ 440973 w 587461"/>
                <a:gd name="connsiteY81" fmla="*/ 79860 h 405729"/>
                <a:gd name="connsiteX82" fmla="*/ 455018 w 587461"/>
                <a:gd name="connsiteY82" fmla="*/ 67617 h 405729"/>
                <a:gd name="connsiteX83" fmla="*/ 475170 w 587461"/>
                <a:gd name="connsiteY83" fmla="*/ 87207 h 405729"/>
                <a:gd name="connsiteX84" fmla="*/ 473948 w 587461"/>
                <a:gd name="connsiteY84" fmla="*/ 131284 h 405729"/>
                <a:gd name="connsiteX85" fmla="*/ 433645 w 587461"/>
                <a:gd name="connsiteY85" fmla="*/ 114143 h 405729"/>
                <a:gd name="connsiteX86" fmla="*/ 434867 w 587461"/>
                <a:gd name="connsiteY86" fmla="*/ 70065 h 405729"/>
                <a:gd name="connsiteX87" fmla="*/ 455018 w 587461"/>
                <a:gd name="connsiteY87" fmla="*/ 67617 h 405729"/>
                <a:gd name="connsiteX88" fmla="*/ 492065 w 587461"/>
                <a:gd name="connsiteY88" fmla="*/ 47458 h 405729"/>
                <a:gd name="connsiteX89" fmla="*/ 496950 w 587461"/>
                <a:gd name="connsiteY89" fmla="*/ 74394 h 405729"/>
                <a:gd name="connsiteX90" fmla="*/ 518934 w 587461"/>
                <a:gd name="connsiteY90" fmla="*/ 90311 h 405729"/>
                <a:gd name="connsiteX91" fmla="*/ 514049 w 587461"/>
                <a:gd name="connsiteY91" fmla="*/ 63375 h 405729"/>
                <a:gd name="connsiteX92" fmla="*/ 492065 w 587461"/>
                <a:gd name="connsiteY92" fmla="*/ 47458 h 405729"/>
                <a:gd name="connsiteX93" fmla="*/ 506568 w 587461"/>
                <a:gd name="connsiteY93" fmla="*/ 35827 h 405729"/>
                <a:gd name="connsiteX94" fmla="*/ 526262 w 587461"/>
                <a:gd name="connsiteY94" fmla="*/ 56029 h 405729"/>
                <a:gd name="connsiteX95" fmla="*/ 525040 w 587461"/>
                <a:gd name="connsiteY95" fmla="*/ 98882 h 405729"/>
                <a:gd name="connsiteX96" fmla="*/ 484737 w 587461"/>
                <a:gd name="connsiteY96" fmla="*/ 82965 h 405729"/>
                <a:gd name="connsiteX97" fmla="*/ 485959 w 587461"/>
                <a:gd name="connsiteY97" fmla="*/ 37663 h 405729"/>
                <a:gd name="connsiteX98" fmla="*/ 506568 w 587461"/>
                <a:gd name="connsiteY98" fmla="*/ 35827 h 405729"/>
                <a:gd name="connsiteX99" fmla="*/ 544410 w 587461"/>
                <a:gd name="connsiteY99" fmla="*/ 13809 h 405729"/>
                <a:gd name="connsiteX100" fmla="*/ 548074 w 587461"/>
                <a:gd name="connsiteY100" fmla="*/ 39521 h 405729"/>
                <a:gd name="connsiteX101" fmla="*/ 571279 w 587461"/>
                <a:gd name="connsiteY101" fmla="*/ 55438 h 405729"/>
                <a:gd name="connsiteX102" fmla="*/ 565172 w 587461"/>
                <a:gd name="connsiteY102" fmla="*/ 28502 h 405729"/>
                <a:gd name="connsiteX103" fmla="*/ 544410 w 587461"/>
                <a:gd name="connsiteY103" fmla="*/ 13809 h 405729"/>
                <a:gd name="connsiteX104" fmla="*/ 557845 w 587461"/>
                <a:gd name="connsiteY104" fmla="*/ 1566 h 405729"/>
                <a:gd name="connsiteX105" fmla="*/ 577385 w 587461"/>
                <a:gd name="connsiteY105" fmla="*/ 21156 h 405729"/>
                <a:gd name="connsiteX106" fmla="*/ 577385 w 587461"/>
                <a:gd name="connsiteY106" fmla="*/ 65233 h 405729"/>
                <a:gd name="connsiteX107" fmla="*/ 535861 w 587461"/>
                <a:gd name="connsiteY107" fmla="*/ 48092 h 405729"/>
                <a:gd name="connsiteX108" fmla="*/ 538304 w 587461"/>
                <a:gd name="connsiteY108" fmla="*/ 4014 h 405729"/>
                <a:gd name="connsiteX109" fmla="*/ 557845 w 587461"/>
                <a:gd name="connsiteY109" fmla="*/ 1566 h 405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</a:cxnLst>
              <a:rect l="l" t="t" r="r" b="b"/>
              <a:pathLst>
                <a:path w="587461" h="405729">
                  <a:moveTo>
                    <a:pt x="17248" y="350291"/>
                  </a:moveTo>
                  <a:cubicBezTo>
                    <a:pt x="9923" y="353964"/>
                    <a:pt x="12365" y="361311"/>
                    <a:pt x="22131" y="377227"/>
                  </a:cubicBezTo>
                  <a:cubicBezTo>
                    <a:pt x="31898" y="391920"/>
                    <a:pt x="36781" y="396817"/>
                    <a:pt x="44106" y="391920"/>
                  </a:cubicBezTo>
                  <a:cubicBezTo>
                    <a:pt x="50210" y="388247"/>
                    <a:pt x="48989" y="380901"/>
                    <a:pt x="39222" y="364984"/>
                  </a:cubicBezTo>
                  <a:cubicBezTo>
                    <a:pt x="28235" y="350291"/>
                    <a:pt x="23352" y="346618"/>
                    <a:pt x="17248" y="350291"/>
                  </a:cubicBezTo>
                  <a:close/>
                  <a:moveTo>
                    <a:pt x="31287" y="338048"/>
                  </a:moveTo>
                  <a:cubicBezTo>
                    <a:pt x="38002" y="340802"/>
                    <a:pt x="44716" y="347230"/>
                    <a:pt x="51430" y="357638"/>
                  </a:cubicBezTo>
                  <a:cubicBezTo>
                    <a:pt x="63638" y="378452"/>
                    <a:pt x="63638" y="391920"/>
                    <a:pt x="48989" y="401715"/>
                  </a:cubicBezTo>
                  <a:cubicBezTo>
                    <a:pt x="35560" y="410285"/>
                    <a:pt x="22131" y="405388"/>
                    <a:pt x="9923" y="384574"/>
                  </a:cubicBezTo>
                  <a:cubicBezTo>
                    <a:pt x="-3505" y="363759"/>
                    <a:pt x="-3505" y="350291"/>
                    <a:pt x="11144" y="340496"/>
                  </a:cubicBezTo>
                  <a:cubicBezTo>
                    <a:pt x="17859" y="336211"/>
                    <a:pt x="24573" y="335293"/>
                    <a:pt x="31287" y="338048"/>
                  </a:cubicBezTo>
                  <a:close/>
                  <a:moveTo>
                    <a:pt x="68376" y="317889"/>
                  </a:moveTo>
                  <a:cubicBezTo>
                    <a:pt x="62269" y="322787"/>
                    <a:pt x="63491" y="330133"/>
                    <a:pt x="74482" y="344825"/>
                  </a:cubicBezTo>
                  <a:cubicBezTo>
                    <a:pt x="83031" y="360742"/>
                    <a:pt x="89138" y="364415"/>
                    <a:pt x="95245" y="360742"/>
                  </a:cubicBezTo>
                  <a:cubicBezTo>
                    <a:pt x="102572" y="357069"/>
                    <a:pt x="100130" y="349723"/>
                    <a:pt x="90359" y="333806"/>
                  </a:cubicBezTo>
                  <a:cubicBezTo>
                    <a:pt x="80589" y="317889"/>
                    <a:pt x="75704" y="314216"/>
                    <a:pt x="68376" y="317889"/>
                  </a:cubicBezTo>
                  <a:close/>
                  <a:moveTo>
                    <a:pt x="82879" y="306717"/>
                  </a:moveTo>
                  <a:cubicBezTo>
                    <a:pt x="89443" y="309625"/>
                    <a:pt x="95855" y="316053"/>
                    <a:pt x="102572" y="326460"/>
                  </a:cubicBezTo>
                  <a:cubicBezTo>
                    <a:pt x="116007" y="347274"/>
                    <a:pt x="116007" y="360742"/>
                    <a:pt x="101351" y="370537"/>
                  </a:cubicBezTo>
                  <a:cubicBezTo>
                    <a:pt x="86695" y="379108"/>
                    <a:pt x="74482" y="372986"/>
                    <a:pt x="61048" y="353396"/>
                  </a:cubicBezTo>
                  <a:cubicBezTo>
                    <a:pt x="48835" y="331357"/>
                    <a:pt x="48835" y="317889"/>
                    <a:pt x="62269" y="308094"/>
                  </a:cubicBezTo>
                  <a:cubicBezTo>
                    <a:pt x="69597" y="304421"/>
                    <a:pt x="76314" y="303809"/>
                    <a:pt x="82879" y="306717"/>
                  </a:cubicBezTo>
                  <a:close/>
                  <a:moveTo>
                    <a:pt x="150620" y="264301"/>
                  </a:moveTo>
                  <a:cubicBezTo>
                    <a:pt x="144516" y="267974"/>
                    <a:pt x="146958" y="275321"/>
                    <a:pt x="155504" y="291237"/>
                  </a:cubicBezTo>
                  <a:cubicBezTo>
                    <a:pt x="165270" y="305930"/>
                    <a:pt x="171374" y="310827"/>
                    <a:pt x="177478" y="305930"/>
                  </a:cubicBezTo>
                  <a:cubicBezTo>
                    <a:pt x="184803" y="302257"/>
                    <a:pt x="182361" y="294911"/>
                    <a:pt x="173815" y="280218"/>
                  </a:cubicBezTo>
                  <a:cubicBezTo>
                    <a:pt x="162828" y="264301"/>
                    <a:pt x="157945" y="260628"/>
                    <a:pt x="150620" y="264301"/>
                  </a:cubicBezTo>
                  <a:close/>
                  <a:moveTo>
                    <a:pt x="165117" y="252058"/>
                  </a:moveTo>
                  <a:cubicBezTo>
                    <a:pt x="171679" y="254812"/>
                    <a:pt x="178089" y="261240"/>
                    <a:pt x="184803" y="271648"/>
                  </a:cubicBezTo>
                  <a:cubicBezTo>
                    <a:pt x="198231" y="292462"/>
                    <a:pt x="198231" y="307154"/>
                    <a:pt x="183582" y="315725"/>
                  </a:cubicBezTo>
                  <a:cubicBezTo>
                    <a:pt x="170153" y="325520"/>
                    <a:pt x="157945" y="319398"/>
                    <a:pt x="144516" y="298584"/>
                  </a:cubicBezTo>
                  <a:cubicBezTo>
                    <a:pt x="131088" y="277769"/>
                    <a:pt x="131088" y="264301"/>
                    <a:pt x="144516" y="254506"/>
                  </a:cubicBezTo>
                  <a:cubicBezTo>
                    <a:pt x="151841" y="250221"/>
                    <a:pt x="158556" y="249303"/>
                    <a:pt x="165117" y="252058"/>
                  </a:cubicBezTo>
                  <a:close/>
                  <a:moveTo>
                    <a:pt x="204183" y="230675"/>
                  </a:moveTo>
                  <a:cubicBezTo>
                    <a:pt x="196858" y="235572"/>
                    <a:pt x="199300" y="241694"/>
                    <a:pt x="209066" y="257611"/>
                  </a:cubicBezTo>
                  <a:cubicBezTo>
                    <a:pt x="218833" y="273528"/>
                    <a:pt x="223716" y="278425"/>
                    <a:pt x="231041" y="273528"/>
                  </a:cubicBezTo>
                  <a:cubicBezTo>
                    <a:pt x="237145" y="269855"/>
                    <a:pt x="235924" y="262509"/>
                    <a:pt x="226157" y="246592"/>
                  </a:cubicBezTo>
                  <a:cubicBezTo>
                    <a:pt x="215170" y="231899"/>
                    <a:pt x="210287" y="227002"/>
                    <a:pt x="204183" y="230675"/>
                  </a:cubicBezTo>
                  <a:close/>
                  <a:moveTo>
                    <a:pt x="218680" y="219656"/>
                  </a:moveTo>
                  <a:cubicBezTo>
                    <a:pt x="225242" y="222410"/>
                    <a:pt x="231651" y="228838"/>
                    <a:pt x="238365" y="239246"/>
                  </a:cubicBezTo>
                  <a:cubicBezTo>
                    <a:pt x="250573" y="260060"/>
                    <a:pt x="250573" y="273528"/>
                    <a:pt x="237145" y="283323"/>
                  </a:cubicBezTo>
                  <a:cubicBezTo>
                    <a:pt x="223716" y="291893"/>
                    <a:pt x="210287" y="286996"/>
                    <a:pt x="196858" y="264957"/>
                  </a:cubicBezTo>
                  <a:cubicBezTo>
                    <a:pt x="183430" y="244143"/>
                    <a:pt x="184650" y="230675"/>
                    <a:pt x="198079" y="222104"/>
                  </a:cubicBezTo>
                  <a:cubicBezTo>
                    <a:pt x="205404" y="217819"/>
                    <a:pt x="212119" y="216901"/>
                    <a:pt x="218680" y="219656"/>
                  </a:cubicBezTo>
                  <a:close/>
                  <a:moveTo>
                    <a:pt x="254054" y="199494"/>
                  </a:moveTo>
                  <a:cubicBezTo>
                    <a:pt x="247950" y="204390"/>
                    <a:pt x="249171" y="210510"/>
                    <a:pt x="260158" y="226422"/>
                  </a:cubicBezTo>
                  <a:cubicBezTo>
                    <a:pt x="268704" y="241109"/>
                    <a:pt x="274808" y="246005"/>
                    <a:pt x="280912" y="242333"/>
                  </a:cubicBezTo>
                  <a:cubicBezTo>
                    <a:pt x="288237" y="237437"/>
                    <a:pt x="285795" y="230094"/>
                    <a:pt x="276029" y="215406"/>
                  </a:cubicBezTo>
                  <a:cubicBezTo>
                    <a:pt x="266262" y="199494"/>
                    <a:pt x="261379" y="194598"/>
                    <a:pt x="254054" y="199494"/>
                  </a:cubicBezTo>
                  <a:close/>
                  <a:moveTo>
                    <a:pt x="268551" y="188019"/>
                  </a:moveTo>
                  <a:cubicBezTo>
                    <a:pt x="275113" y="190926"/>
                    <a:pt x="281523" y="197658"/>
                    <a:pt x="288237" y="208062"/>
                  </a:cubicBezTo>
                  <a:cubicBezTo>
                    <a:pt x="301665" y="228870"/>
                    <a:pt x="301665" y="242333"/>
                    <a:pt x="287016" y="250901"/>
                  </a:cubicBezTo>
                  <a:cubicBezTo>
                    <a:pt x="273587" y="260693"/>
                    <a:pt x="260158" y="254573"/>
                    <a:pt x="247950" y="233766"/>
                  </a:cubicBezTo>
                  <a:cubicBezTo>
                    <a:pt x="234522" y="212958"/>
                    <a:pt x="234522" y="198270"/>
                    <a:pt x="247950" y="190926"/>
                  </a:cubicBezTo>
                  <a:cubicBezTo>
                    <a:pt x="255275" y="186030"/>
                    <a:pt x="261990" y="185112"/>
                    <a:pt x="268551" y="188019"/>
                  </a:cubicBezTo>
                  <a:close/>
                  <a:moveTo>
                    <a:pt x="306374" y="165845"/>
                  </a:moveTo>
                  <a:cubicBezTo>
                    <a:pt x="299049" y="169517"/>
                    <a:pt x="301491" y="176861"/>
                    <a:pt x="311257" y="191549"/>
                  </a:cubicBezTo>
                  <a:cubicBezTo>
                    <a:pt x="319803" y="207460"/>
                    <a:pt x="325907" y="212356"/>
                    <a:pt x="333232" y="207460"/>
                  </a:cubicBezTo>
                  <a:cubicBezTo>
                    <a:pt x="339336" y="202565"/>
                    <a:pt x="338115" y="196445"/>
                    <a:pt x="327128" y="181757"/>
                  </a:cubicBezTo>
                  <a:cubicBezTo>
                    <a:pt x="318582" y="165845"/>
                    <a:pt x="312478" y="160949"/>
                    <a:pt x="306374" y="165845"/>
                  </a:cubicBezTo>
                  <a:close/>
                  <a:moveTo>
                    <a:pt x="320261" y="153605"/>
                  </a:moveTo>
                  <a:cubicBezTo>
                    <a:pt x="326823" y="156359"/>
                    <a:pt x="333232" y="162785"/>
                    <a:pt x="339336" y="173189"/>
                  </a:cubicBezTo>
                  <a:cubicBezTo>
                    <a:pt x="352764" y="193997"/>
                    <a:pt x="352764" y="208684"/>
                    <a:pt x="339336" y="217252"/>
                  </a:cubicBezTo>
                  <a:cubicBezTo>
                    <a:pt x="324686" y="225820"/>
                    <a:pt x="312478" y="219700"/>
                    <a:pt x="299049" y="198893"/>
                  </a:cubicBezTo>
                  <a:cubicBezTo>
                    <a:pt x="285621" y="179309"/>
                    <a:pt x="285621" y="164621"/>
                    <a:pt x="300270" y="156053"/>
                  </a:cubicBezTo>
                  <a:cubicBezTo>
                    <a:pt x="306985" y="151769"/>
                    <a:pt x="313699" y="150851"/>
                    <a:pt x="320261" y="153605"/>
                  </a:cubicBezTo>
                  <a:close/>
                  <a:moveTo>
                    <a:pt x="388647" y="113504"/>
                  </a:moveTo>
                  <a:cubicBezTo>
                    <a:pt x="382543" y="118400"/>
                    <a:pt x="383764" y="124520"/>
                    <a:pt x="393531" y="140432"/>
                  </a:cubicBezTo>
                  <a:cubicBezTo>
                    <a:pt x="403297" y="155119"/>
                    <a:pt x="409401" y="161239"/>
                    <a:pt x="415505" y="156343"/>
                  </a:cubicBezTo>
                  <a:cubicBezTo>
                    <a:pt x="421609" y="151447"/>
                    <a:pt x="420388" y="145328"/>
                    <a:pt x="410622" y="129416"/>
                  </a:cubicBezTo>
                  <a:cubicBezTo>
                    <a:pt x="400855" y="113504"/>
                    <a:pt x="395972" y="109832"/>
                    <a:pt x="388647" y="113504"/>
                  </a:cubicBezTo>
                  <a:close/>
                  <a:moveTo>
                    <a:pt x="403144" y="101570"/>
                  </a:moveTo>
                  <a:cubicBezTo>
                    <a:pt x="409706" y="104324"/>
                    <a:pt x="416115" y="111056"/>
                    <a:pt x="422830" y="122072"/>
                  </a:cubicBezTo>
                  <a:cubicBezTo>
                    <a:pt x="435038" y="142880"/>
                    <a:pt x="435038" y="156343"/>
                    <a:pt x="421609" y="164911"/>
                  </a:cubicBezTo>
                  <a:cubicBezTo>
                    <a:pt x="408180" y="173479"/>
                    <a:pt x="394751" y="168583"/>
                    <a:pt x="382543" y="147776"/>
                  </a:cubicBezTo>
                  <a:cubicBezTo>
                    <a:pt x="369115" y="126968"/>
                    <a:pt x="369115" y="113504"/>
                    <a:pt x="382543" y="104936"/>
                  </a:cubicBezTo>
                  <a:cubicBezTo>
                    <a:pt x="389868" y="100040"/>
                    <a:pt x="396582" y="98816"/>
                    <a:pt x="403144" y="101570"/>
                  </a:cubicBezTo>
                  <a:close/>
                  <a:moveTo>
                    <a:pt x="440973" y="79860"/>
                  </a:moveTo>
                  <a:cubicBezTo>
                    <a:pt x="433645" y="83533"/>
                    <a:pt x="436088" y="90880"/>
                    <a:pt x="445858" y="106796"/>
                  </a:cubicBezTo>
                  <a:cubicBezTo>
                    <a:pt x="455629" y="121489"/>
                    <a:pt x="460514" y="126386"/>
                    <a:pt x="467842" y="121489"/>
                  </a:cubicBezTo>
                  <a:cubicBezTo>
                    <a:pt x="473948" y="117816"/>
                    <a:pt x="471506" y="110470"/>
                    <a:pt x="461735" y="95777"/>
                  </a:cubicBezTo>
                  <a:cubicBezTo>
                    <a:pt x="451965" y="79860"/>
                    <a:pt x="447080" y="76187"/>
                    <a:pt x="440973" y="79860"/>
                  </a:cubicBezTo>
                  <a:close/>
                  <a:moveTo>
                    <a:pt x="455018" y="67617"/>
                  </a:moveTo>
                  <a:cubicBezTo>
                    <a:pt x="461735" y="70372"/>
                    <a:pt x="468452" y="76800"/>
                    <a:pt x="475170" y="87207"/>
                  </a:cubicBezTo>
                  <a:cubicBezTo>
                    <a:pt x="487383" y="108021"/>
                    <a:pt x="487383" y="121489"/>
                    <a:pt x="473948" y="131284"/>
                  </a:cubicBezTo>
                  <a:cubicBezTo>
                    <a:pt x="459293" y="139854"/>
                    <a:pt x="447080" y="134957"/>
                    <a:pt x="433645" y="114143"/>
                  </a:cubicBezTo>
                  <a:cubicBezTo>
                    <a:pt x="420211" y="92104"/>
                    <a:pt x="420211" y="79860"/>
                    <a:pt x="434867" y="70065"/>
                  </a:cubicBezTo>
                  <a:cubicBezTo>
                    <a:pt x="441584" y="65780"/>
                    <a:pt x="448301" y="64862"/>
                    <a:pt x="455018" y="67617"/>
                  </a:cubicBezTo>
                  <a:close/>
                  <a:moveTo>
                    <a:pt x="492065" y="47458"/>
                  </a:moveTo>
                  <a:cubicBezTo>
                    <a:pt x="484737" y="52356"/>
                    <a:pt x="487180" y="58478"/>
                    <a:pt x="496950" y="74394"/>
                  </a:cubicBezTo>
                  <a:cubicBezTo>
                    <a:pt x="506721" y="90311"/>
                    <a:pt x="512827" y="93984"/>
                    <a:pt x="518934" y="90311"/>
                  </a:cubicBezTo>
                  <a:cubicBezTo>
                    <a:pt x="526262" y="85414"/>
                    <a:pt x="523819" y="78068"/>
                    <a:pt x="514049" y="63375"/>
                  </a:cubicBezTo>
                  <a:cubicBezTo>
                    <a:pt x="504278" y="47458"/>
                    <a:pt x="499393" y="43785"/>
                    <a:pt x="492065" y="47458"/>
                  </a:cubicBezTo>
                  <a:close/>
                  <a:moveTo>
                    <a:pt x="506568" y="35827"/>
                  </a:moveTo>
                  <a:cubicBezTo>
                    <a:pt x="513132" y="38888"/>
                    <a:pt x="519544" y="45622"/>
                    <a:pt x="526262" y="56029"/>
                  </a:cubicBezTo>
                  <a:cubicBezTo>
                    <a:pt x="539696" y="76843"/>
                    <a:pt x="539696" y="90311"/>
                    <a:pt x="525040" y="98882"/>
                  </a:cubicBezTo>
                  <a:cubicBezTo>
                    <a:pt x="510385" y="108677"/>
                    <a:pt x="498172" y="102555"/>
                    <a:pt x="484737" y="82965"/>
                  </a:cubicBezTo>
                  <a:cubicBezTo>
                    <a:pt x="471303" y="60926"/>
                    <a:pt x="471303" y="47458"/>
                    <a:pt x="485959" y="37663"/>
                  </a:cubicBezTo>
                  <a:cubicBezTo>
                    <a:pt x="493286" y="33378"/>
                    <a:pt x="500003" y="32766"/>
                    <a:pt x="506568" y="35827"/>
                  </a:cubicBezTo>
                  <a:close/>
                  <a:moveTo>
                    <a:pt x="544410" y="13809"/>
                  </a:moveTo>
                  <a:cubicBezTo>
                    <a:pt x="537082" y="17482"/>
                    <a:pt x="539525" y="24829"/>
                    <a:pt x="548074" y="39521"/>
                  </a:cubicBezTo>
                  <a:cubicBezTo>
                    <a:pt x="557845" y="55438"/>
                    <a:pt x="563951" y="60335"/>
                    <a:pt x="571279" y="55438"/>
                  </a:cubicBezTo>
                  <a:cubicBezTo>
                    <a:pt x="577385" y="51765"/>
                    <a:pt x="574943" y="44419"/>
                    <a:pt x="565172" y="28502"/>
                  </a:cubicBezTo>
                  <a:cubicBezTo>
                    <a:pt x="555402" y="13809"/>
                    <a:pt x="550517" y="8912"/>
                    <a:pt x="544410" y="13809"/>
                  </a:cubicBezTo>
                  <a:close/>
                  <a:moveTo>
                    <a:pt x="557845" y="1566"/>
                  </a:moveTo>
                  <a:cubicBezTo>
                    <a:pt x="564256" y="4321"/>
                    <a:pt x="570668" y="10749"/>
                    <a:pt x="577385" y="21156"/>
                  </a:cubicBezTo>
                  <a:cubicBezTo>
                    <a:pt x="590820" y="41970"/>
                    <a:pt x="590820" y="56662"/>
                    <a:pt x="577385" y="65233"/>
                  </a:cubicBezTo>
                  <a:cubicBezTo>
                    <a:pt x="562730" y="73803"/>
                    <a:pt x="549295" y="68906"/>
                    <a:pt x="535861" y="48092"/>
                  </a:cubicBezTo>
                  <a:cubicBezTo>
                    <a:pt x="523648" y="26053"/>
                    <a:pt x="523648" y="12585"/>
                    <a:pt x="538304" y="4014"/>
                  </a:cubicBezTo>
                  <a:cubicBezTo>
                    <a:pt x="545021" y="-271"/>
                    <a:pt x="551433" y="-1190"/>
                    <a:pt x="557845" y="1566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03" name="Freeform: Shape 502">
              <a:extLst>
                <a:ext uri="{FF2B5EF4-FFF2-40B4-BE49-F238E27FC236}">
                  <a16:creationId xmlns:a16="http://schemas.microsoft.com/office/drawing/2014/main" id="{7BFE6AB0-C9D1-4166-B35A-8E5594089C94}"/>
                </a:ext>
              </a:extLst>
            </p:cNvPr>
            <p:cNvSpPr/>
            <p:nvPr/>
          </p:nvSpPr>
          <p:spPr>
            <a:xfrm>
              <a:off x="9708834" y="5459731"/>
              <a:ext cx="554572" cy="472321"/>
            </a:xfrm>
            <a:custGeom>
              <a:avLst/>
              <a:gdLst>
                <a:gd name="connsiteX0" fmla="*/ 40462 w 554572"/>
                <a:gd name="connsiteY0" fmla="*/ 306572 h 472321"/>
                <a:gd name="connsiteX1" fmla="*/ 76020 w 554572"/>
                <a:gd name="connsiteY1" fmla="*/ 446346 h 472321"/>
                <a:gd name="connsiteX2" fmla="*/ 35558 w 554572"/>
                <a:gd name="connsiteY2" fmla="*/ 472321 h 472321"/>
                <a:gd name="connsiteX3" fmla="*/ 0 w 554572"/>
                <a:gd name="connsiteY3" fmla="*/ 332548 h 472321"/>
                <a:gd name="connsiteX4" fmla="*/ 438956 w 554572"/>
                <a:gd name="connsiteY4" fmla="*/ 51095 h 472321"/>
                <a:gd name="connsiteX5" fmla="*/ 474814 w 554572"/>
                <a:gd name="connsiteY5" fmla="*/ 192368 h 472321"/>
                <a:gd name="connsiteX6" fmla="*/ 351165 w 554572"/>
                <a:gd name="connsiteY6" fmla="*/ 271678 h 472321"/>
                <a:gd name="connsiteX7" fmla="*/ 316543 w 554572"/>
                <a:gd name="connsiteY7" fmla="*/ 130406 h 472321"/>
                <a:gd name="connsiteX8" fmla="*/ 520453 w 554572"/>
                <a:gd name="connsiteY8" fmla="*/ 0 h 472321"/>
                <a:gd name="connsiteX9" fmla="*/ 554572 w 554572"/>
                <a:gd name="connsiteY9" fmla="*/ 140924 h 472321"/>
                <a:gd name="connsiteX10" fmla="*/ 535075 w 554572"/>
                <a:gd name="connsiteY10" fmla="*/ 153286 h 472321"/>
                <a:gd name="connsiteX11" fmla="*/ 499738 w 554572"/>
                <a:gd name="connsiteY11" fmla="*/ 13598 h 472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54572" h="472321">
                  <a:moveTo>
                    <a:pt x="40462" y="306572"/>
                  </a:moveTo>
                  <a:lnTo>
                    <a:pt x="76020" y="446346"/>
                  </a:lnTo>
                  <a:lnTo>
                    <a:pt x="35558" y="472321"/>
                  </a:lnTo>
                  <a:lnTo>
                    <a:pt x="0" y="332548"/>
                  </a:lnTo>
                  <a:close/>
                  <a:moveTo>
                    <a:pt x="438956" y="51095"/>
                  </a:moveTo>
                  <a:lnTo>
                    <a:pt x="474814" y="192368"/>
                  </a:lnTo>
                  <a:lnTo>
                    <a:pt x="351165" y="271678"/>
                  </a:lnTo>
                  <a:lnTo>
                    <a:pt x="316543" y="130406"/>
                  </a:lnTo>
                  <a:close/>
                  <a:moveTo>
                    <a:pt x="520453" y="0"/>
                  </a:moveTo>
                  <a:lnTo>
                    <a:pt x="554572" y="140924"/>
                  </a:lnTo>
                  <a:lnTo>
                    <a:pt x="535075" y="153286"/>
                  </a:lnTo>
                  <a:lnTo>
                    <a:pt x="499738" y="13598"/>
                  </a:lnTo>
                  <a:close/>
                </a:path>
              </a:pathLst>
            </a:custGeom>
            <a:solidFill>
              <a:schemeClr val="bg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04" name="Freeform: Shape 503">
              <a:extLst>
                <a:ext uri="{FF2B5EF4-FFF2-40B4-BE49-F238E27FC236}">
                  <a16:creationId xmlns:a16="http://schemas.microsoft.com/office/drawing/2014/main" id="{82D5F925-AF06-4E0B-9B3B-930A2224C9EF}"/>
                </a:ext>
              </a:extLst>
            </p:cNvPr>
            <p:cNvSpPr/>
            <p:nvPr/>
          </p:nvSpPr>
          <p:spPr>
            <a:xfrm>
              <a:off x="8512454" y="5849800"/>
              <a:ext cx="2031354" cy="26631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31" h="2138">
                  <a:moveTo>
                    <a:pt x="1630" y="2074"/>
                  </a:moveTo>
                  <a:lnTo>
                    <a:pt x="1371" y="0"/>
                  </a:lnTo>
                  <a:lnTo>
                    <a:pt x="816" y="0"/>
                  </a:lnTo>
                  <a:lnTo>
                    <a:pt x="815" y="0"/>
                  </a:lnTo>
                  <a:lnTo>
                    <a:pt x="259" y="0"/>
                  </a:lnTo>
                  <a:lnTo>
                    <a:pt x="0" y="2074"/>
                  </a:lnTo>
                  <a:cubicBezTo>
                    <a:pt x="-4" y="2108"/>
                    <a:pt x="23" y="2138"/>
                    <a:pt x="56" y="2138"/>
                  </a:cubicBezTo>
                  <a:lnTo>
                    <a:pt x="815" y="2138"/>
                  </a:lnTo>
                  <a:lnTo>
                    <a:pt x="816" y="2138"/>
                  </a:lnTo>
                  <a:lnTo>
                    <a:pt x="1574" y="2138"/>
                  </a:lnTo>
                  <a:cubicBezTo>
                    <a:pt x="1608" y="2138"/>
                    <a:pt x="1634" y="2108"/>
                    <a:pt x="1630" y="2074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05" name="Freeform: Shape 504">
              <a:extLst>
                <a:ext uri="{FF2B5EF4-FFF2-40B4-BE49-F238E27FC236}">
                  <a16:creationId xmlns:a16="http://schemas.microsoft.com/office/drawing/2014/main" id="{E11A3B84-AD98-40BC-8D9D-F3282B9B5BDC}"/>
                </a:ext>
              </a:extLst>
            </p:cNvPr>
            <p:cNvSpPr/>
            <p:nvPr/>
          </p:nvSpPr>
          <p:spPr>
            <a:xfrm>
              <a:off x="8501238" y="5838584"/>
              <a:ext cx="2055032" cy="26856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50" h="2156">
                  <a:moveTo>
                    <a:pt x="278" y="19"/>
                  </a:moveTo>
                  <a:lnTo>
                    <a:pt x="20" y="2084"/>
                  </a:lnTo>
                  <a:cubicBezTo>
                    <a:pt x="18" y="2098"/>
                    <a:pt x="23" y="2111"/>
                    <a:pt x="31" y="2121"/>
                  </a:cubicBezTo>
                  <a:cubicBezTo>
                    <a:pt x="40" y="2131"/>
                    <a:pt x="53" y="2137"/>
                    <a:pt x="66" y="2137"/>
                  </a:cubicBezTo>
                  <a:lnTo>
                    <a:pt x="1584" y="2137"/>
                  </a:lnTo>
                  <a:cubicBezTo>
                    <a:pt x="1598" y="2137"/>
                    <a:pt x="1610" y="2131"/>
                    <a:pt x="1619" y="2121"/>
                  </a:cubicBezTo>
                  <a:cubicBezTo>
                    <a:pt x="1628" y="2111"/>
                    <a:pt x="1632" y="2098"/>
                    <a:pt x="1630" y="2084"/>
                  </a:cubicBezTo>
                  <a:lnTo>
                    <a:pt x="1372" y="19"/>
                  </a:lnTo>
                  <a:close/>
                  <a:moveTo>
                    <a:pt x="1584" y="2156"/>
                  </a:moveTo>
                  <a:lnTo>
                    <a:pt x="66" y="2156"/>
                  </a:lnTo>
                  <a:cubicBezTo>
                    <a:pt x="47" y="2156"/>
                    <a:pt x="29" y="2148"/>
                    <a:pt x="17" y="2134"/>
                  </a:cubicBezTo>
                  <a:cubicBezTo>
                    <a:pt x="4" y="2120"/>
                    <a:pt x="-2" y="2101"/>
                    <a:pt x="1" y="2082"/>
                  </a:cubicBezTo>
                  <a:lnTo>
                    <a:pt x="260" y="8"/>
                  </a:lnTo>
                  <a:cubicBezTo>
                    <a:pt x="261" y="3"/>
                    <a:pt x="264" y="0"/>
                    <a:pt x="269" y="0"/>
                  </a:cubicBezTo>
                  <a:lnTo>
                    <a:pt x="1381" y="0"/>
                  </a:lnTo>
                  <a:cubicBezTo>
                    <a:pt x="1386" y="0"/>
                    <a:pt x="1390" y="3"/>
                    <a:pt x="1391" y="8"/>
                  </a:cubicBezTo>
                  <a:lnTo>
                    <a:pt x="1650" y="2082"/>
                  </a:lnTo>
                  <a:cubicBezTo>
                    <a:pt x="1652" y="2101"/>
                    <a:pt x="1646" y="2120"/>
                    <a:pt x="1634" y="2134"/>
                  </a:cubicBezTo>
                  <a:cubicBezTo>
                    <a:pt x="1621" y="2148"/>
                    <a:pt x="1603" y="2156"/>
                    <a:pt x="1584" y="215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06" name="Freeform: Shape 505">
              <a:extLst>
                <a:ext uri="{FF2B5EF4-FFF2-40B4-BE49-F238E27FC236}">
                  <a16:creationId xmlns:a16="http://schemas.microsoft.com/office/drawing/2014/main" id="{6D4B108A-C161-4712-9B5B-CE724EE7A84E}"/>
                </a:ext>
              </a:extLst>
            </p:cNvPr>
            <p:cNvSpPr/>
            <p:nvPr/>
          </p:nvSpPr>
          <p:spPr>
            <a:xfrm>
              <a:off x="9035870" y="6034242"/>
              <a:ext cx="130854" cy="1308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" h="106">
                  <a:moveTo>
                    <a:pt x="106" y="53"/>
                  </a:moveTo>
                  <a:cubicBezTo>
                    <a:pt x="106" y="82"/>
                    <a:pt x="82" y="106"/>
                    <a:pt x="52" y="106"/>
                  </a:cubicBezTo>
                  <a:cubicBezTo>
                    <a:pt x="23" y="106"/>
                    <a:pt x="0" y="82"/>
                    <a:pt x="0" y="53"/>
                  </a:cubicBezTo>
                  <a:cubicBezTo>
                    <a:pt x="0" y="23"/>
                    <a:pt x="23" y="0"/>
                    <a:pt x="52" y="0"/>
                  </a:cubicBezTo>
                  <a:cubicBezTo>
                    <a:pt x="82" y="0"/>
                    <a:pt x="106" y="23"/>
                    <a:pt x="106" y="5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07" name="Freeform: Shape 506">
              <a:extLst>
                <a:ext uri="{FF2B5EF4-FFF2-40B4-BE49-F238E27FC236}">
                  <a16:creationId xmlns:a16="http://schemas.microsoft.com/office/drawing/2014/main" id="{FC0D34D9-5070-492F-A103-9F0CC8DB74B0}"/>
                </a:ext>
              </a:extLst>
            </p:cNvPr>
            <p:cNvSpPr/>
            <p:nvPr/>
          </p:nvSpPr>
          <p:spPr>
            <a:xfrm>
              <a:off x="9892030" y="6034242"/>
              <a:ext cx="132100" cy="1308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" h="106">
                  <a:moveTo>
                    <a:pt x="107" y="53"/>
                  </a:moveTo>
                  <a:cubicBezTo>
                    <a:pt x="107" y="82"/>
                    <a:pt x="83" y="106"/>
                    <a:pt x="53" y="106"/>
                  </a:cubicBezTo>
                  <a:cubicBezTo>
                    <a:pt x="24" y="106"/>
                    <a:pt x="0" y="82"/>
                    <a:pt x="0" y="53"/>
                  </a:cubicBezTo>
                  <a:cubicBezTo>
                    <a:pt x="0" y="23"/>
                    <a:pt x="24" y="0"/>
                    <a:pt x="53" y="0"/>
                  </a:cubicBezTo>
                  <a:cubicBezTo>
                    <a:pt x="83" y="0"/>
                    <a:pt x="107" y="23"/>
                    <a:pt x="107" y="5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08" name="Freeform: Shape 507">
              <a:extLst>
                <a:ext uri="{FF2B5EF4-FFF2-40B4-BE49-F238E27FC236}">
                  <a16:creationId xmlns:a16="http://schemas.microsoft.com/office/drawing/2014/main" id="{AC0EC8E3-C677-46B4-89A4-50BE5AFBBEFB}"/>
                </a:ext>
              </a:extLst>
            </p:cNvPr>
            <p:cNvSpPr/>
            <p:nvPr/>
          </p:nvSpPr>
          <p:spPr>
            <a:xfrm>
              <a:off x="9080731" y="6102785"/>
              <a:ext cx="897285" cy="4910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1" h="395">
                  <a:moveTo>
                    <a:pt x="361" y="395"/>
                  </a:moveTo>
                  <a:cubicBezTo>
                    <a:pt x="228" y="395"/>
                    <a:pt x="124" y="331"/>
                    <a:pt x="58" y="211"/>
                  </a:cubicBezTo>
                  <a:cubicBezTo>
                    <a:pt x="10" y="122"/>
                    <a:pt x="0" y="34"/>
                    <a:pt x="0" y="30"/>
                  </a:cubicBezTo>
                  <a:cubicBezTo>
                    <a:pt x="-1" y="21"/>
                    <a:pt x="5" y="12"/>
                    <a:pt x="15" y="11"/>
                  </a:cubicBezTo>
                  <a:cubicBezTo>
                    <a:pt x="24" y="10"/>
                    <a:pt x="32" y="17"/>
                    <a:pt x="33" y="26"/>
                  </a:cubicBezTo>
                  <a:cubicBezTo>
                    <a:pt x="33" y="28"/>
                    <a:pt x="43" y="113"/>
                    <a:pt x="89" y="196"/>
                  </a:cubicBezTo>
                  <a:cubicBezTo>
                    <a:pt x="148" y="305"/>
                    <a:pt x="240" y="360"/>
                    <a:pt x="361" y="360"/>
                  </a:cubicBezTo>
                  <a:cubicBezTo>
                    <a:pt x="481" y="360"/>
                    <a:pt x="572" y="303"/>
                    <a:pt x="632" y="190"/>
                  </a:cubicBezTo>
                  <a:cubicBezTo>
                    <a:pt x="678" y="104"/>
                    <a:pt x="687" y="16"/>
                    <a:pt x="687" y="15"/>
                  </a:cubicBezTo>
                  <a:cubicBezTo>
                    <a:pt x="688" y="6"/>
                    <a:pt x="697" y="-1"/>
                    <a:pt x="706" y="0"/>
                  </a:cubicBezTo>
                  <a:cubicBezTo>
                    <a:pt x="715" y="1"/>
                    <a:pt x="722" y="9"/>
                    <a:pt x="721" y="18"/>
                  </a:cubicBezTo>
                  <a:cubicBezTo>
                    <a:pt x="721" y="22"/>
                    <a:pt x="711" y="113"/>
                    <a:pt x="663" y="205"/>
                  </a:cubicBezTo>
                  <a:cubicBezTo>
                    <a:pt x="597" y="329"/>
                    <a:pt x="493" y="395"/>
                    <a:pt x="361" y="39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09" name="Freeform: Shape 508">
              <a:extLst>
                <a:ext uri="{FF2B5EF4-FFF2-40B4-BE49-F238E27FC236}">
                  <a16:creationId xmlns:a16="http://schemas.microsoft.com/office/drawing/2014/main" id="{DBD90C58-07DD-497C-9A96-7535A49D0946}"/>
                </a:ext>
              </a:extLst>
            </p:cNvPr>
            <p:cNvSpPr/>
            <p:nvPr/>
          </p:nvSpPr>
          <p:spPr>
            <a:xfrm>
              <a:off x="7804596" y="5725178"/>
              <a:ext cx="1044340" cy="7863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9" h="632">
                  <a:moveTo>
                    <a:pt x="839" y="107"/>
                  </a:moveTo>
                  <a:cubicBezTo>
                    <a:pt x="839" y="107"/>
                    <a:pt x="142" y="-113"/>
                    <a:pt x="19" y="78"/>
                  </a:cubicBezTo>
                  <a:cubicBezTo>
                    <a:pt x="-68" y="212"/>
                    <a:pt x="167" y="247"/>
                    <a:pt x="200" y="362"/>
                  </a:cubicBezTo>
                  <a:cubicBezTo>
                    <a:pt x="233" y="478"/>
                    <a:pt x="241" y="804"/>
                    <a:pt x="533" y="517"/>
                  </a:cubicBezTo>
                  <a:cubicBezTo>
                    <a:pt x="751" y="303"/>
                    <a:pt x="839" y="107"/>
                    <a:pt x="839" y="10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10" name="Freeform: Shape 509">
              <a:extLst>
                <a:ext uri="{FF2B5EF4-FFF2-40B4-BE49-F238E27FC236}">
                  <a16:creationId xmlns:a16="http://schemas.microsoft.com/office/drawing/2014/main" id="{421BCB8F-DE22-4A8D-BB75-B81D50D0B59A}"/>
                </a:ext>
              </a:extLst>
            </p:cNvPr>
            <p:cNvSpPr/>
            <p:nvPr/>
          </p:nvSpPr>
          <p:spPr>
            <a:xfrm>
              <a:off x="7793380" y="5712715"/>
              <a:ext cx="1069265" cy="8112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9" h="652">
                  <a:moveTo>
                    <a:pt x="262" y="19"/>
                  </a:moveTo>
                  <a:cubicBezTo>
                    <a:pt x="158" y="19"/>
                    <a:pt x="73" y="39"/>
                    <a:pt x="37" y="93"/>
                  </a:cubicBezTo>
                  <a:cubicBezTo>
                    <a:pt x="-7" y="162"/>
                    <a:pt x="36" y="198"/>
                    <a:pt x="111" y="252"/>
                  </a:cubicBezTo>
                  <a:cubicBezTo>
                    <a:pt x="157" y="285"/>
                    <a:pt x="205" y="320"/>
                    <a:pt x="219" y="370"/>
                  </a:cubicBezTo>
                  <a:cubicBezTo>
                    <a:pt x="224" y="386"/>
                    <a:pt x="228" y="407"/>
                    <a:pt x="232" y="430"/>
                  </a:cubicBezTo>
                  <a:cubicBezTo>
                    <a:pt x="248" y="506"/>
                    <a:pt x="269" y="611"/>
                    <a:pt x="331" y="630"/>
                  </a:cubicBezTo>
                  <a:cubicBezTo>
                    <a:pt x="378" y="643"/>
                    <a:pt x="448" y="608"/>
                    <a:pt x="536" y="521"/>
                  </a:cubicBezTo>
                  <a:cubicBezTo>
                    <a:pt x="723" y="337"/>
                    <a:pt x="814" y="165"/>
                    <a:pt x="835" y="123"/>
                  </a:cubicBezTo>
                  <a:cubicBezTo>
                    <a:pt x="776" y="104"/>
                    <a:pt x="480" y="19"/>
                    <a:pt x="262" y="19"/>
                  </a:cubicBezTo>
                  <a:close/>
                  <a:moveTo>
                    <a:pt x="353" y="652"/>
                  </a:moveTo>
                  <a:cubicBezTo>
                    <a:pt x="343" y="652"/>
                    <a:pt x="334" y="650"/>
                    <a:pt x="325" y="648"/>
                  </a:cubicBezTo>
                  <a:cubicBezTo>
                    <a:pt x="252" y="625"/>
                    <a:pt x="231" y="519"/>
                    <a:pt x="213" y="433"/>
                  </a:cubicBezTo>
                  <a:cubicBezTo>
                    <a:pt x="209" y="411"/>
                    <a:pt x="205" y="391"/>
                    <a:pt x="200" y="375"/>
                  </a:cubicBezTo>
                  <a:cubicBezTo>
                    <a:pt x="188" y="331"/>
                    <a:pt x="142" y="299"/>
                    <a:pt x="99" y="268"/>
                  </a:cubicBezTo>
                  <a:cubicBezTo>
                    <a:pt x="33" y="220"/>
                    <a:pt x="-36" y="170"/>
                    <a:pt x="21" y="82"/>
                  </a:cubicBezTo>
                  <a:cubicBezTo>
                    <a:pt x="147" y="-112"/>
                    <a:pt x="823" y="98"/>
                    <a:pt x="852" y="107"/>
                  </a:cubicBezTo>
                  <a:cubicBezTo>
                    <a:pt x="855" y="108"/>
                    <a:pt x="857" y="110"/>
                    <a:pt x="858" y="112"/>
                  </a:cubicBezTo>
                  <a:cubicBezTo>
                    <a:pt x="859" y="114"/>
                    <a:pt x="859" y="118"/>
                    <a:pt x="858" y="120"/>
                  </a:cubicBezTo>
                  <a:cubicBezTo>
                    <a:pt x="858" y="122"/>
                    <a:pt x="767" y="321"/>
                    <a:pt x="550" y="535"/>
                  </a:cubicBezTo>
                  <a:cubicBezTo>
                    <a:pt x="470" y="613"/>
                    <a:pt x="405" y="652"/>
                    <a:pt x="353" y="6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11" name="Freeform: Shape 510">
              <a:extLst>
                <a:ext uri="{FF2B5EF4-FFF2-40B4-BE49-F238E27FC236}">
                  <a16:creationId xmlns:a16="http://schemas.microsoft.com/office/drawing/2014/main" id="{21CC7C5A-1C14-435F-9635-9F35DCD22E28}"/>
                </a:ext>
              </a:extLst>
            </p:cNvPr>
            <p:cNvSpPr/>
            <p:nvPr/>
          </p:nvSpPr>
          <p:spPr>
            <a:xfrm>
              <a:off x="8199650" y="5858524"/>
              <a:ext cx="650532" cy="6530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3" h="525">
                  <a:moveTo>
                    <a:pt x="523" y="0"/>
                  </a:moveTo>
                  <a:cubicBezTo>
                    <a:pt x="523" y="0"/>
                    <a:pt x="322" y="169"/>
                    <a:pt x="69" y="434"/>
                  </a:cubicBezTo>
                  <a:cubicBezTo>
                    <a:pt x="34" y="471"/>
                    <a:pt x="12" y="499"/>
                    <a:pt x="0" y="521"/>
                  </a:cubicBezTo>
                  <a:cubicBezTo>
                    <a:pt x="46" y="536"/>
                    <a:pt x="114" y="512"/>
                    <a:pt x="217" y="410"/>
                  </a:cubicBezTo>
                  <a:cubicBezTo>
                    <a:pt x="435" y="196"/>
                    <a:pt x="523" y="0"/>
                    <a:pt x="523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12" name="Freeform: Shape 511">
              <a:extLst>
                <a:ext uri="{FF2B5EF4-FFF2-40B4-BE49-F238E27FC236}">
                  <a16:creationId xmlns:a16="http://schemas.microsoft.com/office/drawing/2014/main" id="{C622B4C2-B0C7-47E6-B716-296726855B61}"/>
                </a:ext>
              </a:extLst>
            </p:cNvPr>
            <p:cNvSpPr/>
            <p:nvPr/>
          </p:nvSpPr>
          <p:spPr>
            <a:xfrm>
              <a:off x="8187188" y="5844816"/>
              <a:ext cx="675456" cy="6779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3" h="545">
                  <a:moveTo>
                    <a:pt x="25" y="524"/>
                  </a:moveTo>
                  <a:cubicBezTo>
                    <a:pt x="72" y="532"/>
                    <a:pt x="138" y="494"/>
                    <a:pt x="220" y="414"/>
                  </a:cubicBezTo>
                  <a:cubicBezTo>
                    <a:pt x="374" y="263"/>
                    <a:pt x="463" y="120"/>
                    <a:pt x="502" y="50"/>
                  </a:cubicBezTo>
                  <a:cubicBezTo>
                    <a:pt x="431" y="111"/>
                    <a:pt x="272" y="256"/>
                    <a:pt x="86" y="451"/>
                  </a:cubicBezTo>
                  <a:cubicBezTo>
                    <a:pt x="59" y="480"/>
                    <a:pt x="38" y="504"/>
                    <a:pt x="25" y="524"/>
                  </a:cubicBezTo>
                  <a:close/>
                  <a:moveTo>
                    <a:pt x="37" y="545"/>
                  </a:moveTo>
                  <a:cubicBezTo>
                    <a:pt x="26" y="545"/>
                    <a:pt x="17" y="543"/>
                    <a:pt x="7" y="540"/>
                  </a:cubicBezTo>
                  <a:cubicBezTo>
                    <a:pt x="4" y="539"/>
                    <a:pt x="2" y="537"/>
                    <a:pt x="1" y="534"/>
                  </a:cubicBezTo>
                  <a:cubicBezTo>
                    <a:pt x="0" y="532"/>
                    <a:pt x="0" y="529"/>
                    <a:pt x="1" y="526"/>
                  </a:cubicBezTo>
                  <a:cubicBezTo>
                    <a:pt x="15" y="502"/>
                    <a:pt x="38" y="472"/>
                    <a:pt x="72" y="438"/>
                  </a:cubicBezTo>
                  <a:cubicBezTo>
                    <a:pt x="323" y="174"/>
                    <a:pt x="525" y="3"/>
                    <a:pt x="527" y="1"/>
                  </a:cubicBezTo>
                  <a:cubicBezTo>
                    <a:pt x="530" y="0"/>
                    <a:pt x="535" y="0"/>
                    <a:pt x="539" y="1"/>
                  </a:cubicBezTo>
                  <a:cubicBezTo>
                    <a:pt x="543" y="4"/>
                    <a:pt x="544" y="9"/>
                    <a:pt x="542" y="13"/>
                  </a:cubicBezTo>
                  <a:cubicBezTo>
                    <a:pt x="542" y="15"/>
                    <a:pt x="451" y="214"/>
                    <a:pt x="234" y="428"/>
                  </a:cubicBezTo>
                  <a:cubicBezTo>
                    <a:pt x="154" y="506"/>
                    <a:pt x="89" y="545"/>
                    <a:pt x="37" y="54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13" name="Freeform: Shape 512">
              <a:extLst>
                <a:ext uri="{FF2B5EF4-FFF2-40B4-BE49-F238E27FC236}">
                  <a16:creationId xmlns:a16="http://schemas.microsoft.com/office/drawing/2014/main" id="{0D8634E5-F4F1-4F75-B260-062235B64915}"/>
                </a:ext>
              </a:extLst>
            </p:cNvPr>
            <p:cNvSpPr/>
            <p:nvPr/>
          </p:nvSpPr>
          <p:spPr>
            <a:xfrm>
              <a:off x="8852671" y="5018566"/>
              <a:ext cx="914732" cy="8648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5" h="695">
                  <a:moveTo>
                    <a:pt x="0" y="674"/>
                  </a:moveTo>
                  <a:cubicBezTo>
                    <a:pt x="0" y="674"/>
                    <a:pt x="241" y="-15"/>
                    <a:pt x="467" y="0"/>
                  </a:cubicBezTo>
                  <a:cubicBezTo>
                    <a:pt x="627" y="9"/>
                    <a:pt x="514" y="219"/>
                    <a:pt x="587" y="314"/>
                  </a:cubicBezTo>
                  <a:cubicBezTo>
                    <a:pt x="661" y="410"/>
                    <a:pt x="917" y="611"/>
                    <a:pt x="513" y="674"/>
                  </a:cubicBezTo>
                  <a:cubicBezTo>
                    <a:pt x="210" y="721"/>
                    <a:pt x="0" y="674"/>
                    <a:pt x="0" y="674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14" name="Freeform: Shape 513">
              <a:extLst>
                <a:ext uri="{FF2B5EF4-FFF2-40B4-BE49-F238E27FC236}">
                  <a16:creationId xmlns:a16="http://schemas.microsoft.com/office/drawing/2014/main" id="{4DB069AF-1DB8-4AA9-806E-1539AFA56A9C}"/>
                </a:ext>
              </a:extLst>
            </p:cNvPr>
            <p:cNvSpPr/>
            <p:nvPr/>
          </p:nvSpPr>
          <p:spPr>
            <a:xfrm>
              <a:off x="8840209" y="5006103"/>
              <a:ext cx="938411" cy="8910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4" h="716">
                  <a:moveTo>
                    <a:pt x="23" y="678"/>
                  </a:moveTo>
                  <a:cubicBezTo>
                    <a:pt x="70" y="686"/>
                    <a:pt x="263" y="716"/>
                    <a:pt x="521" y="675"/>
                  </a:cubicBezTo>
                  <a:cubicBezTo>
                    <a:pt x="644" y="657"/>
                    <a:pt x="714" y="623"/>
                    <a:pt x="731" y="576"/>
                  </a:cubicBezTo>
                  <a:cubicBezTo>
                    <a:pt x="753" y="515"/>
                    <a:pt x="682" y="436"/>
                    <a:pt x="629" y="378"/>
                  </a:cubicBezTo>
                  <a:cubicBezTo>
                    <a:pt x="614" y="360"/>
                    <a:pt x="600" y="345"/>
                    <a:pt x="590" y="331"/>
                  </a:cubicBezTo>
                  <a:cubicBezTo>
                    <a:pt x="558" y="290"/>
                    <a:pt x="559" y="230"/>
                    <a:pt x="560" y="174"/>
                  </a:cubicBezTo>
                  <a:cubicBezTo>
                    <a:pt x="561" y="82"/>
                    <a:pt x="558" y="25"/>
                    <a:pt x="476" y="20"/>
                  </a:cubicBezTo>
                  <a:cubicBezTo>
                    <a:pt x="474" y="20"/>
                    <a:pt x="472" y="20"/>
                    <a:pt x="469" y="20"/>
                  </a:cubicBezTo>
                  <a:cubicBezTo>
                    <a:pt x="270" y="20"/>
                    <a:pt x="54" y="592"/>
                    <a:pt x="23" y="678"/>
                  </a:cubicBezTo>
                  <a:close/>
                  <a:moveTo>
                    <a:pt x="256" y="716"/>
                  </a:moveTo>
                  <a:cubicBezTo>
                    <a:pt x="104" y="716"/>
                    <a:pt x="9" y="695"/>
                    <a:pt x="8" y="695"/>
                  </a:cubicBezTo>
                  <a:cubicBezTo>
                    <a:pt x="5" y="694"/>
                    <a:pt x="3" y="693"/>
                    <a:pt x="1" y="690"/>
                  </a:cubicBezTo>
                  <a:cubicBezTo>
                    <a:pt x="0" y="688"/>
                    <a:pt x="0" y="685"/>
                    <a:pt x="1" y="682"/>
                  </a:cubicBezTo>
                  <a:cubicBezTo>
                    <a:pt x="11" y="654"/>
                    <a:pt x="241" y="0"/>
                    <a:pt x="470" y="0"/>
                  </a:cubicBezTo>
                  <a:cubicBezTo>
                    <a:pt x="472" y="0"/>
                    <a:pt x="475" y="0"/>
                    <a:pt x="477" y="1"/>
                  </a:cubicBezTo>
                  <a:cubicBezTo>
                    <a:pt x="582" y="8"/>
                    <a:pt x="581" y="92"/>
                    <a:pt x="580" y="174"/>
                  </a:cubicBezTo>
                  <a:cubicBezTo>
                    <a:pt x="578" y="228"/>
                    <a:pt x="577" y="283"/>
                    <a:pt x="605" y="319"/>
                  </a:cubicBezTo>
                  <a:cubicBezTo>
                    <a:pt x="615" y="332"/>
                    <a:pt x="629" y="348"/>
                    <a:pt x="644" y="365"/>
                  </a:cubicBezTo>
                  <a:cubicBezTo>
                    <a:pt x="702" y="430"/>
                    <a:pt x="775" y="511"/>
                    <a:pt x="749" y="583"/>
                  </a:cubicBezTo>
                  <a:cubicBezTo>
                    <a:pt x="730" y="638"/>
                    <a:pt x="656" y="674"/>
                    <a:pt x="524" y="695"/>
                  </a:cubicBezTo>
                  <a:cubicBezTo>
                    <a:pt x="423" y="710"/>
                    <a:pt x="333" y="716"/>
                    <a:pt x="256" y="71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15" name="Freeform: Shape 514">
              <a:extLst>
                <a:ext uri="{FF2B5EF4-FFF2-40B4-BE49-F238E27FC236}">
                  <a16:creationId xmlns:a16="http://schemas.microsoft.com/office/drawing/2014/main" id="{CC64A0CB-5632-40C0-9018-C759C78CB390}"/>
                </a:ext>
              </a:extLst>
            </p:cNvPr>
            <p:cNvSpPr/>
            <p:nvPr/>
          </p:nvSpPr>
          <p:spPr>
            <a:xfrm>
              <a:off x="8852671" y="5722685"/>
              <a:ext cx="909748" cy="1620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1" h="131">
                  <a:moveTo>
                    <a:pt x="0" y="110"/>
                  </a:moveTo>
                  <a:cubicBezTo>
                    <a:pt x="0" y="110"/>
                    <a:pt x="256" y="50"/>
                    <a:pt x="620" y="6"/>
                  </a:cubicBezTo>
                  <a:cubicBezTo>
                    <a:pt x="670" y="0"/>
                    <a:pt x="706" y="-1"/>
                    <a:pt x="731" y="2"/>
                  </a:cubicBezTo>
                  <a:cubicBezTo>
                    <a:pt x="716" y="48"/>
                    <a:pt x="656" y="88"/>
                    <a:pt x="513" y="110"/>
                  </a:cubicBezTo>
                  <a:cubicBezTo>
                    <a:pt x="210" y="157"/>
                    <a:pt x="0" y="110"/>
                    <a:pt x="0" y="11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16" name="Freeform: Shape 515">
              <a:extLst>
                <a:ext uri="{FF2B5EF4-FFF2-40B4-BE49-F238E27FC236}">
                  <a16:creationId xmlns:a16="http://schemas.microsoft.com/office/drawing/2014/main" id="{02250BC8-4308-4A88-909E-20C976C61F6E}"/>
                </a:ext>
              </a:extLst>
            </p:cNvPr>
            <p:cNvSpPr/>
            <p:nvPr/>
          </p:nvSpPr>
          <p:spPr>
            <a:xfrm>
              <a:off x="8840209" y="5710223"/>
              <a:ext cx="934672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1" h="151">
                  <a:moveTo>
                    <a:pt x="61" y="119"/>
                  </a:moveTo>
                  <a:cubicBezTo>
                    <a:pt x="140" y="130"/>
                    <a:pt x="308" y="144"/>
                    <a:pt x="521" y="110"/>
                  </a:cubicBezTo>
                  <a:cubicBezTo>
                    <a:pt x="635" y="93"/>
                    <a:pt x="704" y="63"/>
                    <a:pt x="727" y="21"/>
                  </a:cubicBezTo>
                  <a:cubicBezTo>
                    <a:pt x="702" y="19"/>
                    <a:pt x="671" y="21"/>
                    <a:pt x="632" y="25"/>
                  </a:cubicBezTo>
                  <a:cubicBezTo>
                    <a:pt x="364" y="58"/>
                    <a:pt x="152" y="99"/>
                    <a:pt x="61" y="119"/>
                  </a:cubicBezTo>
                  <a:close/>
                  <a:moveTo>
                    <a:pt x="256" y="151"/>
                  </a:moveTo>
                  <a:cubicBezTo>
                    <a:pt x="104" y="151"/>
                    <a:pt x="9" y="130"/>
                    <a:pt x="8" y="130"/>
                  </a:cubicBezTo>
                  <a:cubicBezTo>
                    <a:pt x="3" y="129"/>
                    <a:pt x="0" y="125"/>
                    <a:pt x="0" y="120"/>
                  </a:cubicBezTo>
                  <a:cubicBezTo>
                    <a:pt x="0" y="116"/>
                    <a:pt x="3" y="112"/>
                    <a:pt x="8" y="111"/>
                  </a:cubicBezTo>
                  <a:cubicBezTo>
                    <a:pt x="11" y="110"/>
                    <a:pt x="269" y="50"/>
                    <a:pt x="629" y="6"/>
                  </a:cubicBezTo>
                  <a:cubicBezTo>
                    <a:pt x="677" y="0"/>
                    <a:pt x="715" y="-1"/>
                    <a:pt x="742" y="2"/>
                  </a:cubicBezTo>
                  <a:cubicBezTo>
                    <a:pt x="745" y="3"/>
                    <a:pt x="748" y="5"/>
                    <a:pt x="749" y="7"/>
                  </a:cubicBezTo>
                  <a:cubicBezTo>
                    <a:pt x="751" y="10"/>
                    <a:pt x="751" y="13"/>
                    <a:pt x="750" y="15"/>
                  </a:cubicBezTo>
                  <a:cubicBezTo>
                    <a:pt x="732" y="71"/>
                    <a:pt x="658" y="109"/>
                    <a:pt x="524" y="130"/>
                  </a:cubicBezTo>
                  <a:cubicBezTo>
                    <a:pt x="423" y="145"/>
                    <a:pt x="333" y="151"/>
                    <a:pt x="256" y="1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17" name="Freeform: Shape 516">
              <a:extLst>
                <a:ext uri="{FF2B5EF4-FFF2-40B4-BE49-F238E27FC236}">
                  <a16:creationId xmlns:a16="http://schemas.microsoft.com/office/drawing/2014/main" id="{78451C27-AD09-47E4-A9D4-16129475D7FF}"/>
                </a:ext>
              </a:extLst>
            </p:cNvPr>
            <p:cNvSpPr/>
            <p:nvPr/>
          </p:nvSpPr>
          <p:spPr>
            <a:xfrm>
              <a:off x="8694404" y="5722685"/>
              <a:ext cx="316542" cy="2729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5" h="220">
                  <a:moveTo>
                    <a:pt x="247" y="57"/>
                  </a:moveTo>
                  <a:cubicBezTo>
                    <a:pt x="271" y="110"/>
                    <a:pt x="236" y="177"/>
                    <a:pt x="170" y="206"/>
                  </a:cubicBezTo>
                  <a:cubicBezTo>
                    <a:pt x="103" y="235"/>
                    <a:pt x="31" y="216"/>
                    <a:pt x="7" y="163"/>
                  </a:cubicBezTo>
                  <a:cubicBezTo>
                    <a:pt x="-16" y="110"/>
                    <a:pt x="19" y="43"/>
                    <a:pt x="85" y="14"/>
                  </a:cubicBezTo>
                  <a:cubicBezTo>
                    <a:pt x="152" y="-16"/>
                    <a:pt x="224" y="3"/>
                    <a:pt x="247" y="5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18" name="Freeform: Shape 517">
              <a:extLst>
                <a:ext uri="{FF2B5EF4-FFF2-40B4-BE49-F238E27FC236}">
                  <a16:creationId xmlns:a16="http://schemas.microsoft.com/office/drawing/2014/main" id="{69116A0A-0A55-4280-A074-FAA1C0454A62}"/>
                </a:ext>
              </a:extLst>
            </p:cNvPr>
            <p:cNvSpPr/>
            <p:nvPr/>
          </p:nvSpPr>
          <p:spPr>
            <a:xfrm>
              <a:off x="8681941" y="5711469"/>
              <a:ext cx="340221" cy="296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4" h="239">
                  <a:moveTo>
                    <a:pt x="158" y="20"/>
                  </a:moveTo>
                  <a:cubicBezTo>
                    <a:pt x="138" y="20"/>
                    <a:pt x="118" y="24"/>
                    <a:pt x="99" y="33"/>
                  </a:cubicBezTo>
                  <a:cubicBezTo>
                    <a:pt x="37" y="60"/>
                    <a:pt x="5" y="121"/>
                    <a:pt x="26" y="169"/>
                  </a:cubicBezTo>
                  <a:cubicBezTo>
                    <a:pt x="47" y="217"/>
                    <a:pt x="114" y="234"/>
                    <a:pt x="175" y="207"/>
                  </a:cubicBezTo>
                  <a:cubicBezTo>
                    <a:pt x="205" y="193"/>
                    <a:pt x="230" y="172"/>
                    <a:pt x="243" y="146"/>
                  </a:cubicBezTo>
                  <a:cubicBezTo>
                    <a:pt x="257" y="120"/>
                    <a:pt x="259" y="94"/>
                    <a:pt x="248" y="70"/>
                  </a:cubicBezTo>
                  <a:cubicBezTo>
                    <a:pt x="238" y="48"/>
                    <a:pt x="218" y="31"/>
                    <a:pt x="190" y="24"/>
                  </a:cubicBezTo>
                  <a:cubicBezTo>
                    <a:pt x="180" y="22"/>
                    <a:pt x="169" y="20"/>
                    <a:pt x="158" y="20"/>
                  </a:cubicBezTo>
                  <a:close/>
                  <a:moveTo>
                    <a:pt x="116" y="239"/>
                  </a:moveTo>
                  <a:cubicBezTo>
                    <a:pt x="69" y="239"/>
                    <a:pt x="26" y="217"/>
                    <a:pt x="8" y="177"/>
                  </a:cubicBezTo>
                  <a:cubicBezTo>
                    <a:pt x="-17" y="119"/>
                    <a:pt x="20" y="46"/>
                    <a:pt x="91" y="15"/>
                  </a:cubicBezTo>
                  <a:cubicBezTo>
                    <a:pt x="125" y="0"/>
                    <a:pt x="162" y="-4"/>
                    <a:pt x="195" y="5"/>
                  </a:cubicBezTo>
                  <a:cubicBezTo>
                    <a:pt x="228" y="14"/>
                    <a:pt x="254" y="34"/>
                    <a:pt x="266" y="63"/>
                  </a:cubicBezTo>
                  <a:cubicBezTo>
                    <a:pt x="279" y="91"/>
                    <a:pt x="277" y="124"/>
                    <a:pt x="261" y="155"/>
                  </a:cubicBezTo>
                  <a:cubicBezTo>
                    <a:pt x="245" y="185"/>
                    <a:pt x="218" y="209"/>
                    <a:pt x="184" y="224"/>
                  </a:cubicBezTo>
                  <a:cubicBezTo>
                    <a:pt x="162" y="234"/>
                    <a:pt x="138" y="239"/>
                    <a:pt x="116" y="23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19" name="Freeform: Shape 518">
              <a:extLst>
                <a:ext uri="{FF2B5EF4-FFF2-40B4-BE49-F238E27FC236}">
                  <a16:creationId xmlns:a16="http://schemas.microsoft.com/office/drawing/2014/main" id="{D9AD94E7-5331-460F-8A95-8F56DAEE79EA}"/>
                </a:ext>
              </a:extLst>
            </p:cNvPr>
            <p:cNvSpPr/>
            <p:nvPr/>
          </p:nvSpPr>
          <p:spPr>
            <a:xfrm>
              <a:off x="8979787" y="6948975"/>
              <a:ext cx="1099174" cy="8574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83" h="689">
                  <a:moveTo>
                    <a:pt x="707" y="351"/>
                  </a:moveTo>
                  <a:cubicBezTo>
                    <a:pt x="633" y="355"/>
                    <a:pt x="615" y="591"/>
                    <a:pt x="696" y="596"/>
                  </a:cubicBezTo>
                  <a:cubicBezTo>
                    <a:pt x="771" y="590"/>
                    <a:pt x="788" y="355"/>
                    <a:pt x="707" y="351"/>
                  </a:cubicBezTo>
                  <a:close/>
                  <a:moveTo>
                    <a:pt x="711" y="257"/>
                  </a:moveTo>
                  <a:cubicBezTo>
                    <a:pt x="957" y="246"/>
                    <a:pt x="929" y="706"/>
                    <a:pt x="691" y="688"/>
                  </a:cubicBezTo>
                  <a:cubicBezTo>
                    <a:pt x="444" y="700"/>
                    <a:pt x="476" y="242"/>
                    <a:pt x="711" y="257"/>
                  </a:cubicBezTo>
                  <a:close/>
                  <a:moveTo>
                    <a:pt x="209" y="681"/>
                  </a:moveTo>
                  <a:cubicBezTo>
                    <a:pt x="294" y="528"/>
                    <a:pt x="483" y="167"/>
                    <a:pt x="565" y="8"/>
                  </a:cubicBezTo>
                  <a:cubicBezTo>
                    <a:pt x="609" y="10"/>
                    <a:pt x="628" y="10"/>
                    <a:pt x="673" y="8"/>
                  </a:cubicBezTo>
                  <a:cubicBezTo>
                    <a:pt x="574" y="190"/>
                    <a:pt x="412" y="493"/>
                    <a:pt x="321" y="681"/>
                  </a:cubicBezTo>
                  <a:cubicBezTo>
                    <a:pt x="272" y="679"/>
                    <a:pt x="268" y="679"/>
                    <a:pt x="209" y="681"/>
                  </a:cubicBezTo>
                  <a:close/>
                  <a:moveTo>
                    <a:pt x="187" y="94"/>
                  </a:moveTo>
                  <a:cubicBezTo>
                    <a:pt x="111" y="102"/>
                    <a:pt x="94" y="332"/>
                    <a:pt x="175" y="339"/>
                  </a:cubicBezTo>
                  <a:cubicBezTo>
                    <a:pt x="250" y="333"/>
                    <a:pt x="269" y="104"/>
                    <a:pt x="187" y="94"/>
                  </a:cubicBezTo>
                  <a:close/>
                  <a:moveTo>
                    <a:pt x="192" y="0"/>
                  </a:moveTo>
                  <a:cubicBezTo>
                    <a:pt x="437" y="-6"/>
                    <a:pt x="407" y="447"/>
                    <a:pt x="172" y="431"/>
                  </a:cubicBezTo>
                  <a:cubicBezTo>
                    <a:pt x="-77" y="440"/>
                    <a:pt x="-43" y="-14"/>
                    <a:pt x="192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20" name="Freeform: Shape 519">
              <a:extLst>
                <a:ext uri="{FF2B5EF4-FFF2-40B4-BE49-F238E27FC236}">
                  <a16:creationId xmlns:a16="http://schemas.microsoft.com/office/drawing/2014/main" id="{C0EBC19C-D5F0-4027-996F-767061E0DD71}"/>
                </a:ext>
              </a:extLst>
            </p:cNvPr>
            <p:cNvSpPr/>
            <p:nvPr/>
          </p:nvSpPr>
          <p:spPr>
            <a:xfrm>
              <a:off x="8969820" y="6940251"/>
              <a:ext cx="1116622" cy="8760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97" h="704">
                  <a:moveTo>
                    <a:pt x="194" y="108"/>
                  </a:moveTo>
                  <a:cubicBezTo>
                    <a:pt x="158" y="113"/>
                    <a:pt x="136" y="181"/>
                    <a:pt x="136" y="242"/>
                  </a:cubicBezTo>
                  <a:cubicBezTo>
                    <a:pt x="136" y="284"/>
                    <a:pt x="149" y="335"/>
                    <a:pt x="182" y="339"/>
                  </a:cubicBezTo>
                  <a:cubicBezTo>
                    <a:pt x="216" y="335"/>
                    <a:pt x="238" y="272"/>
                    <a:pt x="240" y="213"/>
                  </a:cubicBezTo>
                  <a:cubicBezTo>
                    <a:pt x="241" y="168"/>
                    <a:pt x="230" y="114"/>
                    <a:pt x="194" y="108"/>
                  </a:cubicBezTo>
                  <a:close/>
                  <a:moveTo>
                    <a:pt x="182" y="354"/>
                  </a:moveTo>
                  <a:lnTo>
                    <a:pt x="181" y="354"/>
                  </a:lnTo>
                  <a:cubicBezTo>
                    <a:pt x="137" y="350"/>
                    <a:pt x="121" y="294"/>
                    <a:pt x="121" y="242"/>
                  </a:cubicBezTo>
                  <a:cubicBezTo>
                    <a:pt x="121" y="174"/>
                    <a:pt x="146" y="99"/>
                    <a:pt x="194" y="94"/>
                  </a:cubicBezTo>
                  <a:cubicBezTo>
                    <a:pt x="194" y="94"/>
                    <a:pt x="195" y="94"/>
                    <a:pt x="196" y="94"/>
                  </a:cubicBezTo>
                  <a:cubicBezTo>
                    <a:pt x="233" y="99"/>
                    <a:pt x="256" y="146"/>
                    <a:pt x="254" y="213"/>
                  </a:cubicBezTo>
                  <a:cubicBezTo>
                    <a:pt x="253" y="280"/>
                    <a:pt x="227" y="350"/>
                    <a:pt x="182" y="354"/>
                  </a:cubicBezTo>
                  <a:close/>
                  <a:moveTo>
                    <a:pt x="179" y="431"/>
                  </a:moveTo>
                  <a:lnTo>
                    <a:pt x="180" y="431"/>
                  </a:lnTo>
                  <a:cubicBezTo>
                    <a:pt x="238" y="435"/>
                    <a:pt x="290" y="407"/>
                    <a:pt x="323" y="354"/>
                  </a:cubicBezTo>
                  <a:cubicBezTo>
                    <a:pt x="371" y="277"/>
                    <a:pt x="375" y="163"/>
                    <a:pt x="333" y="89"/>
                  </a:cubicBezTo>
                  <a:cubicBezTo>
                    <a:pt x="313" y="54"/>
                    <a:pt x="274" y="12"/>
                    <a:pt x="199" y="14"/>
                  </a:cubicBezTo>
                  <a:cubicBezTo>
                    <a:pt x="139" y="11"/>
                    <a:pt x="87" y="39"/>
                    <a:pt x="53" y="95"/>
                  </a:cubicBezTo>
                  <a:cubicBezTo>
                    <a:pt x="5" y="172"/>
                    <a:pt x="1" y="285"/>
                    <a:pt x="43" y="358"/>
                  </a:cubicBezTo>
                  <a:cubicBezTo>
                    <a:pt x="63" y="393"/>
                    <a:pt x="103" y="434"/>
                    <a:pt x="179" y="431"/>
                  </a:cubicBezTo>
                  <a:close/>
                  <a:moveTo>
                    <a:pt x="191" y="447"/>
                  </a:moveTo>
                  <a:cubicBezTo>
                    <a:pt x="187" y="447"/>
                    <a:pt x="183" y="446"/>
                    <a:pt x="179" y="446"/>
                  </a:cubicBezTo>
                  <a:cubicBezTo>
                    <a:pt x="97" y="448"/>
                    <a:pt x="53" y="404"/>
                    <a:pt x="30" y="365"/>
                  </a:cubicBezTo>
                  <a:cubicBezTo>
                    <a:pt x="-14" y="288"/>
                    <a:pt x="-10" y="168"/>
                    <a:pt x="41" y="87"/>
                  </a:cubicBezTo>
                  <a:cubicBezTo>
                    <a:pt x="78" y="27"/>
                    <a:pt x="134" y="-4"/>
                    <a:pt x="199" y="0"/>
                  </a:cubicBezTo>
                  <a:cubicBezTo>
                    <a:pt x="281" y="-2"/>
                    <a:pt x="324" y="44"/>
                    <a:pt x="346" y="82"/>
                  </a:cubicBezTo>
                  <a:cubicBezTo>
                    <a:pt x="391" y="160"/>
                    <a:pt x="386" y="280"/>
                    <a:pt x="336" y="362"/>
                  </a:cubicBezTo>
                  <a:cubicBezTo>
                    <a:pt x="301" y="417"/>
                    <a:pt x="250" y="447"/>
                    <a:pt x="191" y="447"/>
                  </a:cubicBezTo>
                  <a:close/>
                  <a:moveTo>
                    <a:pt x="714" y="365"/>
                  </a:moveTo>
                  <a:cubicBezTo>
                    <a:pt x="679" y="368"/>
                    <a:pt x="657" y="434"/>
                    <a:pt x="657" y="495"/>
                  </a:cubicBezTo>
                  <a:cubicBezTo>
                    <a:pt x="657" y="540"/>
                    <a:pt x="669" y="593"/>
                    <a:pt x="703" y="596"/>
                  </a:cubicBezTo>
                  <a:cubicBezTo>
                    <a:pt x="739" y="592"/>
                    <a:pt x="761" y="522"/>
                    <a:pt x="760" y="458"/>
                  </a:cubicBezTo>
                  <a:cubicBezTo>
                    <a:pt x="759" y="417"/>
                    <a:pt x="747" y="367"/>
                    <a:pt x="714" y="365"/>
                  </a:cubicBezTo>
                  <a:close/>
                  <a:moveTo>
                    <a:pt x="703" y="610"/>
                  </a:moveTo>
                  <a:lnTo>
                    <a:pt x="702" y="610"/>
                  </a:lnTo>
                  <a:cubicBezTo>
                    <a:pt x="658" y="607"/>
                    <a:pt x="642" y="549"/>
                    <a:pt x="643" y="495"/>
                  </a:cubicBezTo>
                  <a:cubicBezTo>
                    <a:pt x="643" y="427"/>
                    <a:pt x="668" y="353"/>
                    <a:pt x="714" y="351"/>
                  </a:cubicBezTo>
                  <a:lnTo>
                    <a:pt x="715" y="351"/>
                  </a:lnTo>
                  <a:cubicBezTo>
                    <a:pt x="750" y="352"/>
                    <a:pt x="774" y="393"/>
                    <a:pt x="775" y="458"/>
                  </a:cubicBezTo>
                  <a:cubicBezTo>
                    <a:pt x="776" y="530"/>
                    <a:pt x="750" y="606"/>
                    <a:pt x="704" y="610"/>
                  </a:cubicBezTo>
                  <a:close/>
                  <a:moveTo>
                    <a:pt x="279" y="679"/>
                  </a:moveTo>
                  <a:cubicBezTo>
                    <a:pt x="291" y="679"/>
                    <a:pt x="303" y="679"/>
                    <a:pt x="324" y="680"/>
                  </a:cubicBezTo>
                  <a:cubicBezTo>
                    <a:pt x="420" y="480"/>
                    <a:pt x="600" y="148"/>
                    <a:pt x="668" y="23"/>
                  </a:cubicBezTo>
                  <a:cubicBezTo>
                    <a:pt x="632" y="23"/>
                    <a:pt x="613" y="23"/>
                    <a:pt x="577" y="23"/>
                  </a:cubicBezTo>
                  <a:cubicBezTo>
                    <a:pt x="501" y="167"/>
                    <a:pt x="317" y="519"/>
                    <a:pt x="229" y="679"/>
                  </a:cubicBezTo>
                  <a:lnTo>
                    <a:pt x="232" y="679"/>
                  </a:lnTo>
                  <a:cubicBezTo>
                    <a:pt x="254" y="679"/>
                    <a:pt x="266" y="679"/>
                    <a:pt x="279" y="679"/>
                  </a:cubicBezTo>
                  <a:close/>
                  <a:moveTo>
                    <a:pt x="216" y="695"/>
                  </a:moveTo>
                  <a:cubicBezTo>
                    <a:pt x="214" y="695"/>
                    <a:pt x="212" y="693"/>
                    <a:pt x="210" y="691"/>
                  </a:cubicBezTo>
                  <a:cubicBezTo>
                    <a:pt x="209" y="689"/>
                    <a:pt x="209" y="686"/>
                    <a:pt x="210" y="684"/>
                  </a:cubicBezTo>
                  <a:cubicBezTo>
                    <a:pt x="297" y="528"/>
                    <a:pt x="490" y="157"/>
                    <a:pt x="566" y="12"/>
                  </a:cubicBezTo>
                  <a:cubicBezTo>
                    <a:pt x="567" y="9"/>
                    <a:pt x="569" y="7"/>
                    <a:pt x="572" y="7"/>
                  </a:cubicBezTo>
                  <a:cubicBezTo>
                    <a:pt x="616" y="9"/>
                    <a:pt x="635" y="9"/>
                    <a:pt x="680" y="7"/>
                  </a:cubicBezTo>
                  <a:cubicBezTo>
                    <a:pt x="682" y="7"/>
                    <a:pt x="685" y="9"/>
                    <a:pt x="686" y="11"/>
                  </a:cubicBezTo>
                  <a:cubicBezTo>
                    <a:pt x="687" y="13"/>
                    <a:pt x="687" y="16"/>
                    <a:pt x="686" y="18"/>
                  </a:cubicBezTo>
                  <a:cubicBezTo>
                    <a:pt x="624" y="134"/>
                    <a:pt x="434" y="486"/>
                    <a:pt x="335" y="690"/>
                  </a:cubicBezTo>
                  <a:cubicBezTo>
                    <a:pt x="334" y="693"/>
                    <a:pt x="331" y="695"/>
                    <a:pt x="328" y="695"/>
                  </a:cubicBezTo>
                  <a:cubicBezTo>
                    <a:pt x="284" y="694"/>
                    <a:pt x="277" y="694"/>
                    <a:pt x="233" y="694"/>
                  </a:cubicBezTo>
                  <a:close/>
                  <a:moveTo>
                    <a:pt x="698" y="688"/>
                  </a:moveTo>
                  <a:cubicBezTo>
                    <a:pt x="699" y="688"/>
                    <a:pt x="699" y="688"/>
                    <a:pt x="699" y="688"/>
                  </a:cubicBezTo>
                  <a:cubicBezTo>
                    <a:pt x="758" y="692"/>
                    <a:pt x="810" y="665"/>
                    <a:pt x="844" y="610"/>
                  </a:cubicBezTo>
                  <a:cubicBezTo>
                    <a:pt x="892" y="532"/>
                    <a:pt x="896" y="417"/>
                    <a:pt x="852" y="343"/>
                  </a:cubicBezTo>
                  <a:cubicBezTo>
                    <a:pt x="832" y="308"/>
                    <a:pt x="792" y="268"/>
                    <a:pt x="718" y="271"/>
                  </a:cubicBezTo>
                  <a:cubicBezTo>
                    <a:pt x="659" y="267"/>
                    <a:pt x="607" y="295"/>
                    <a:pt x="573" y="351"/>
                  </a:cubicBezTo>
                  <a:cubicBezTo>
                    <a:pt x="525" y="430"/>
                    <a:pt x="521" y="544"/>
                    <a:pt x="564" y="617"/>
                  </a:cubicBezTo>
                  <a:cubicBezTo>
                    <a:pt x="585" y="651"/>
                    <a:pt x="624" y="691"/>
                    <a:pt x="698" y="688"/>
                  </a:cubicBezTo>
                  <a:close/>
                  <a:moveTo>
                    <a:pt x="711" y="703"/>
                  </a:moveTo>
                  <a:cubicBezTo>
                    <a:pt x="707" y="703"/>
                    <a:pt x="702" y="703"/>
                    <a:pt x="698" y="703"/>
                  </a:cubicBezTo>
                  <a:cubicBezTo>
                    <a:pt x="618" y="707"/>
                    <a:pt x="574" y="662"/>
                    <a:pt x="551" y="625"/>
                  </a:cubicBezTo>
                  <a:cubicBezTo>
                    <a:pt x="506" y="547"/>
                    <a:pt x="510" y="426"/>
                    <a:pt x="561" y="343"/>
                  </a:cubicBezTo>
                  <a:cubicBezTo>
                    <a:pt x="597" y="283"/>
                    <a:pt x="654" y="253"/>
                    <a:pt x="718" y="256"/>
                  </a:cubicBezTo>
                  <a:cubicBezTo>
                    <a:pt x="799" y="253"/>
                    <a:pt x="843" y="298"/>
                    <a:pt x="865" y="336"/>
                  </a:cubicBezTo>
                  <a:cubicBezTo>
                    <a:pt x="911" y="415"/>
                    <a:pt x="907" y="536"/>
                    <a:pt x="856" y="618"/>
                  </a:cubicBezTo>
                  <a:cubicBezTo>
                    <a:pt x="822" y="673"/>
                    <a:pt x="770" y="703"/>
                    <a:pt x="711" y="70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546" name="Group 545">
            <a:extLst>
              <a:ext uri="{FF2B5EF4-FFF2-40B4-BE49-F238E27FC236}">
                <a16:creationId xmlns:a16="http://schemas.microsoft.com/office/drawing/2014/main" id="{011E7134-6993-476A-B499-B05D5868B481}"/>
              </a:ext>
            </a:extLst>
          </p:cNvPr>
          <p:cNvGrpSpPr/>
          <p:nvPr/>
        </p:nvGrpSpPr>
        <p:grpSpPr>
          <a:xfrm>
            <a:off x="13104270" y="5250363"/>
            <a:ext cx="3534140" cy="1840678"/>
            <a:chOff x="10023642" y="5477663"/>
            <a:chExt cx="4755190" cy="2476634"/>
          </a:xfrm>
        </p:grpSpPr>
        <p:sp>
          <p:nvSpPr>
            <p:cNvPr id="547" name="Freeform: Shape 546">
              <a:extLst>
                <a:ext uri="{FF2B5EF4-FFF2-40B4-BE49-F238E27FC236}">
                  <a16:creationId xmlns:a16="http://schemas.microsoft.com/office/drawing/2014/main" id="{D1508C02-2BE5-4B61-BB30-091DB8FEC968}"/>
                </a:ext>
              </a:extLst>
            </p:cNvPr>
            <p:cNvSpPr/>
            <p:nvPr/>
          </p:nvSpPr>
          <p:spPr>
            <a:xfrm>
              <a:off x="11314285" y="5492612"/>
              <a:ext cx="3449597" cy="20256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70" h="1627">
                  <a:moveTo>
                    <a:pt x="2665" y="0"/>
                  </a:moveTo>
                  <a:lnTo>
                    <a:pt x="106" y="0"/>
                  </a:lnTo>
                  <a:cubicBezTo>
                    <a:pt x="48" y="0"/>
                    <a:pt x="0" y="47"/>
                    <a:pt x="0" y="105"/>
                  </a:cubicBezTo>
                  <a:lnTo>
                    <a:pt x="0" y="1521"/>
                  </a:lnTo>
                  <a:cubicBezTo>
                    <a:pt x="0" y="1580"/>
                    <a:pt x="48" y="1627"/>
                    <a:pt x="106" y="1627"/>
                  </a:cubicBezTo>
                  <a:lnTo>
                    <a:pt x="2665" y="1627"/>
                  </a:lnTo>
                  <a:cubicBezTo>
                    <a:pt x="2723" y="1627"/>
                    <a:pt x="2770" y="1580"/>
                    <a:pt x="2770" y="1521"/>
                  </a:cubicBezTo>
                  <a:lnTo>
                    <a:pt x="2770" y="105"/>
                  </a:lnTo>
                  <a:cubicBezTo>
                    <a:pt x="2770" y="47"/>
                    <a:pt x="2723" y="0"/>
                    <a:pt x="2665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8" name="Freeform: Shape 547">
              <a:extLst>
                <a:ext uri="{FF2B5EF4-FFF2-40B4-BE49-F238E27FC236}">
                  <a16:creationId xmlns:a16="http://schemas.microsoft.com/office/drawing/2014/main" id="{571709D0-75A9-4AC8-A7D3-7FA50216FCA2}"/>
                </a:ext>
              </a:extLst>
            </p:cNvPr>
            <p:cNvSpPr/>
            <p:nvPr/>
          </p:nvSpPr>
          <p:spPr>
            <a:xfrm>
              <a:off x="11299336" y="5477663"/>
              <a:ext cx="3479496" cy="20555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94" h="1651">
                  <a:moveTo>
                    <a:pt x="118" y="25"/>
                  </a:moveTo>
                  <a:cubicBezTo>
                    <a:pt x="66" y="25"/>
                    <a:pt x="25" y="66"/>
                    <a:pt x="25" y="117"/>
                  </a:cubicBezTo>
                  <a:lnTo>
                    <a:pt x="25" y="1533"/>
                  </a:lnTo>
                  <a:cubicBezTo>
                    <a:pt x="25" y="1584"/>
                    <a:pt x="66" y="1626"/>
                    <a:pt x="118" y="1626"/>
                  </a:cubicBezTo>
                  <a:lnTo>
                    <a:pt x="2677" y="1626"/>
                  </a:lnTo>
                  <a:cubicBezTo>
                    <a:pt x="2728" y="1626"/>
                    <a:pt x="2769" y="1584"/>
                    <a:pt x="2769" y="1533"/>
                  </a:cubicBezTo>
                  <a:lnTo>
                    <a:pt x="2769" y="117"/>
                  </a:lnTo>
                  <a:cubicBezTo>
                    <a:pt x="2769" y="66"/>
                    <a:pt x="2728" y="25"/>
                    <a:pt x="2677" y="25"/>
                  </a:cubicBezTo>
                  <a:close/>
                  <a:moveTo>
                    <a:pt x="2677" y="1651"/>
                  </a:moveTo>
                  <a:lnTo>
                    <a:pt x="118" y="1651"/>
                  </a:lnTo>
                  <a:cubicBezTo>
                    <a:pt x="53" y="1651"/>
                    <a:pt x="0" y="1598"/>
                    <a:pt x="0" y="1533"/>
                  </a:cubicBezTo>
                  <a:lnTo>
                    <a:pt x="0" y="117"/>
                  </a:lnTo>
                  <a:cubicBezTo>
                    <a:pt x="0" y="52"/>
                    <a:pt x="53" y="0"/>
                    <a:pt x="118" y="0"/>
                  </a:cubicBezTo>
                  <a:lnTo>
                    <a:pt x="2677" y="0"/>
                  </a:lnTo>
                  <a:cubicBezTo>
                    <a:pt x="2742" y="0"/>
                    <a:pt x="2794" y="52"/>
                    <a:pt x="2794" y="117"/>
                  </a:cubicBezTo>
                  <a:lnTo>
                    <a:pt x="2794" y="1533"/>
                  </a:lnTo>
                  <a:cubicBezTo>
                    <a:pt x="2794" y="1598"/>
                    <a:pt x="2742" y="1651"/>
                    <a:pt x="2677" y="16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9" name="Freeform: Shape 548">
              <a:extLst>
                <a:ext uri="{FF2B5EF4-FFF2-40B4-BE49-F238E27FC236}">
                  <a16:creationId xmlns:a16="http://schemas.microsoft.com/office/drawing/2014/main" id="{4E38046F-3FB0-41E8-A0F8-A31BBF8837B0}"/>
                </a:ext>
              </a:extLst>
            </p:cNvPr>
            <p:cNvSpPr/>
            <p:nvPr/>
          </p:nvSpPr>
          <p:spPr>
            <a:xfrm>
              <a:off x="14042569" y="6824364"/>
              <a:ext cx="534445" cy="5257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0" h="423">
                  <a:moveTo>
                    <a:pt x="231" y="10"/>
                  </a:moveTo>
                  <a:cubicBezTo>
                    <a:pt x="239" y="19"/>
                    <a:pt x="281" y="133"/>
                    <a:pt x="297" y="129"/>
                  </a:cubicBezTo>
                  <a:lnTo>
                    <a:pt x="415" y="147"/>
                  </a:lnTo>
                  <a:cubicBezTo>
                    <a:pt x="429" y="149"/>
                    <a:pt x="435" y="167"/>
                    <a:pt x="425" y="178"/>
                  </a:cubicBezTo>
                  <a:cubicBezTo>
                    <a:pt x="419" y="187"/>
                    <a:pt x="326" y="267"/>
                    <a:pt x="334" y="280"/>
                  </a:cubicBezTo>
                  <a:lnTo>
                    <a:pt x="354" y="401"/>
                  </a:lnTo>
                  <a:cubicBezTo>
                    <a:pt x="356" y="416"/>
                    <a:pt x="341" y="427"/>
                    <a:pt x="328" y="420"/>
                  </a:cubicBezTo>
                  <a:cubicBezTo>
                    <a:pt x="316" y="417"/>
                    <a:pt x="218" y="351"/>
                    <a:pt x="207" y="363"/>
                  </a:cubicBezTo>
                  <a:lnTo>
                    <a:pt x="102" y="420"/>
                  </a:lnTo>
                  <a:cubicBezTo>
                    <a:pt x="89" y="427"/>
                    <a:pt x="73" y="416"/>
                    <a:pt x="76" y="401"/>
                  </a:cubicBezTo>
                  <a:cubicBezTo>
                    <a:pt x="75" y="390"/>
                    <a:pt x="105" y="270"/>
                    <a:pt x="91" y="264"/>
                  </a:cubicBezTo>
                  <a:cubicBezTo>
                    <a:pt x="-29" y="143"/>
                    <a:pt x="-45" y="154"/>
                    <a:pt x="133" y="129"/>
                  </a:cubicBezTo>
                  <a:cubicBezTo>
                    <a:pt x="163" y="130"/>
                    <a:pt x="192" y="-44"/>
                    <a:pt x="231" y="1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0" name="Freeform: Shape 549">
              <a:extLst>
                <a:ext uri="{FF2B5EF4-FFF2-40B4-BE49-F238E27FC236}">
                  <a16:creationId xmlns:a16="http://schemas.microsoft.com/office/drawing/2014/main" id="{7F9A31AC-BD24-4DF1-819C-2679BB48ECB4}"/>
                </a:ext>
              </a:extLst>
            </p:cNvPr>
            <p:cNvSpPr/>
            <p:nvPr/>
          </p:nvSpPr>
          <p:spPr>
            <a:xfrm>
              <a:off x="11778966" y="5715608"/>
              <a:ext cx="2525220" cy="237946"/>
            </a:xfrm>
            <a:custGeom>
              <a:avLst/>
              <a:gdLst>
                <a:gd name="connsiteX0" fmla="*/ 1932842 w 2525220"/>
                <a:gd name="connsiteY0" fmla="*/ 48351 h 237946"/>
                <a:gd name="connsiteX1" fmla="*/ 1894408 w 2525220"/>
                <a:gd name="connsiteY1" fmla="*/ 137566 h 237946"/>
                <a:gd name="connsiteX2" fmla="*/ 1971277 w 2525220"/>
                <a:gd name="connsiteY2" fmla="*/ 137566 h 237946"/>
                <a:gd name="connsiteX3" fmla="*/ 1934082 w 2525220"/>
                <a:gd name="connsiteY3" fmla="*/ 48351 h 237946"/>
                <a:gd name="connsiteX4" fmla="*/ 748094 w 2525220"/>
                <a:gd name="connsiteY4" fmla="*/ 48351 h 237946"/>
                <a:gd name="connsiteX5" fmla="*/ 709660 w 2525220"/>
                <a:gd name="connsiteY5" fmla="*/ 137566 h 237946"/>
                <a:gd name="connsiteX6" fmla="*/ 786529 w 2525220"/>
                <a:gd name="connsiteY6" fmla="*/ 137566 h 237946"/>
                <a:gd name="connsiteX7" fmla="*/ 749334 w 2525220"/>
                <a:gd name="connsiteY7" fmla="*/ 48351 h 237946"/>
                <a:gd name="connsiteX8" fmla="*/ 299609 w 2525220"/>
                <a:gd name="connsiteY8" fmla="*/ 48333 h 237946"/>
                <a:gd name="connsiteX9" fmla="*/ 228969 w 2525220"/>
                <a:gd name="connsiteY9" fmla="*/ 118973 h 237946"/>
                <a:gd name="connsiteX10" fmla="*/ 299609 w 2525220"/>
                <a:gd name="connsiteY10" fmla="*/ 189613 h 237946"/>
                <a:gd name="connsiteX11" fmla="*/ 369010 w 2525220"/>
                <a:gd name="connsiteY11" fmla="*/ 118973 h 237946"/>
                <a:gd name="connsiteX12" fmla="*/ 299609 w 2525220"/>
                <a:gd name="connsiteY12" fmla="*/ 48333 h 237946"/>
                <a:gd name="connsiteX13" fmla="*/ 2371678 w 2525220"/>
                <a:gd name="connsiteY13" fmla="*/ 47112 h 237946"/>
                <a:gd name="connsiteX14" fmla="*/ 2371678 w 2525220"/>
                <a:gd name="connsiteY14" fmla="*/ 193325 h 237946"/>
                <a:gd name="connsiteX15" fmla="*/ 2416255 w 2525220"/>
                <a:gd name="connsiteY15" fmla="*/ 193325 h 237946"/>
                <a:gd name="connsiteX16" fmla="*/ 2474452 w 2525220"/>
                <a:gd name="connsiteY16" fmla="*/ 123936 h 237946"/>
                <a:gd name="connsiteX17" fmla="*/ 2407587 w 2525220"/>
                <a:gd name="connsiteY17" fmla="*/ 47112 h 237946"/>
                <a:gd name="connsiteX18" fmla="*/ 2137449 w 2525220"/>
                <a:gd name="connsiteY18" fmla="*/ 44634 h 237946"/>
                <a:gd name="connsiteX19" fmla="*/ 2137449 w 2525220"/>
                <a:gd name="connsiteY19" fmla="*/ 112784 h 237946"/>
                <a:gd name="connsiteX20" fmla="*/ 2177064 w 2525220"/>
                <a:gd name="connsiteY20" fmla="*/ 112784 h 237946"/>
                <a:gd name="connsiteX21" fmla="*/ 2220392 w 2525220"/>
                <a:gd name="connsiteY21" fmla="*/ 79329 h 237946"/>
                <a:gd name="connsiteX22" fmla="*/ 2177064 w 2525220"/>
                <a:gd name="connsiteY22" fmla="*/ 44634 h 237946"/>
                <a:gd name="connsiteX23" fmla="*/ 2320910 w 2525220"/>
                <a:gd name="connsiteY23" fmla="*/ 4983 h 237946"/>
                <a:gd name="connsiteX24" fmla="*/ 2419969 w 2525220"/>
                <a:gd name="connsiteY24" fmla="*/ 4983 h 237946"/>
                <a:gd name="connsiteX25" fmla="*/ 2525220 w 2525220"/>
                <a:gd name="connsiteY25" fmla="*/ 117741 h 237946"/>
                <a:gd name="connsiteX26" fmla="*/ 2419969 w 2525220"/>
                <a:gd name="connsiteY26" fmla="*/ 235454 h 237946"/>
                <a:gd name="connsiteX27" fmla="*/ 2320910 w 2525220"/>
                <a:gd name="connsiteY27" fmla="*/ 235454 h 237946"/>
                <a:gd name="connsiteX28" fmla="*/ 2085455 w 2525220"/>
                <a:gd name="connsiteY28" fmla="*/ 4983 h 237946"/>
                <a:gd name="connsiteX29" fmla="*/ 2190681 w 2525220"/>
                <a:gd name="connsiteY29" fmla="*/ 4983 h 237946"/>
                <a:gd name="connsiteX30" fmla="*/ 2271148 w 2525220"/>
                <a:gd name="connsiteY30" fmla="*/ 79329 h 237946"/>
                <a:gd name="connsiteX31" fmla="*/ 2215440 w 2525220"/>
                <a:gd name="connsiteY31" fmla="*/ 149957 h 237946"/>
                <a:gd name="connsiteX32" fmla="*/ 2217916 w 2525220"/>
                <a:gd name="connsiteY32" fmla="*/ 149957 h 237946"/>
                <a:gd name="connsiteX33" fmla="*/ 2282290 w 2525220"/>
                <a:gd name="connsiteY33" fmla="*/ 235454 h 237946"/>
                <a:gd name="connsiteX34" fmla="*/ 2220392 w 2525220"/>
                <a:gd name="connsiteY34" fmla="*/ 235454 h 237946"/>
                <a:gd name="connsiteX35" fmla="*/ 2162208 w 2525220"/>
                <a:gd name="connsiteY35" fmla="*/ 152435 h 237946"/>
                <a:gd name="connsiteX36" fmla="*/ 2137449 w 2525220"/>
                <a:gd name="connsiteY36" fmla="*/ 152435 h 237946"/>
                <a:gd name="connsiteX37" fmla="*/ 2137449 w 2525220"/>
                <a:gd name="connsiteY37" fmla="*/ 235454 h 237946"/>
                <a:gd name="connsiteX38" fmla="*/ 2085455 w 2525220"/>
                <a:gd name="connsiteY38" fmla="*/ 235454 h 237946"/>
                <a:gd name="connsiteX39" fmla="*/ 1906806 w 2525220"/>
                <a:gd name="connsiteY39" fmla="*/ 4983 h 237946"/>
                <a:gd name="connsiteX40" fmla="*/ 1957639 w 2525220"/>
                <a:gd name="connsiteY40" fmla="*/ 4983 h 237946"/>
                <a:gd name="connsiteX41" fmla="*/ 2061785 w 2525220"/>
                <a:gd name="connsiteY41" fmla="*/ 235454 h 237946"/>
                <a:gd name="connsiteX42" fmla="*/ 2012192 w 2525220"/>
                <a:gd name="connsiteY42" fmla="*/ 235454 h 237946"/>
                <a:gd name="connsiteX43" fmla="*/ 1989875 w 2525220"/>
                <a:gd name="connsiteY43" fmla="*/ 184651 h 237946"/>
                <a:gd name="connsiteX44" fmla="*/ 1873330 w 2525220"/>
                <a:gd name="connsiteY44" fmla="*/ 184651 h 237946"/>
                <a:gd name="connsiteX45" fmla="*/ 1848534 w 2525220"/>
                <a:gd name="connsiteY45" fmla="*/ 235454 h 237946"/>
                <a:gd name="connsiteX46" fmla="*/ 1802660 w 2525220"/>
                <a:gd name="connsiteY46" fmla="*/ 235454 h 237946"/>
                <a:gd name="connsiteX47" fmla="*/ 1244546 w 2525220"/>
                <a:gd name="connsiteY47" fmla="*/ 4983 h 237946"/>
                <a:gd name="connsiteX48" fmla="*/ 1301530 w 2525220"/>
                <a:gd name="connsiteY48" fmla="*/ 4983 h 237946"/>
                <a:gd name="connsiteX49" fmla="*/ 1356037 w 2525220"/>
                <a:gd name="connsiteY49" fmla="*/ 95437 h 237946"/>
                <a:gd name="connsiteX50" fmla="*/ 1409305 w 2525220"/>
                <a:gd name="connsiteY50" fmla="*/ 4983 h 237946"/>
                <a:gd name="connsiteX51" fmla="*/ 1465051 w 2525220"/>
                <a:gd name="connsiteY51" fmla="*/ 4983 h 237946"/>
                <a:gd name="connsiteX52" fmla="*/ 1379574 w 2525220"/>
                <a:gd name="connsiteY52" fmla="*/ 146240 h 237946"/>
                <a:gd name="connsiteX53" fmla="*/ 1379574 w 2525220"/>
                <a:gd name="connsiteY53" fmla="*/ 235454 h 237946"/>
                <a:gd name="connsiteX54" fmla="*/ 1328784 w 2525220"/>
                <a:gd name="connsiteY54" fmla="*/ 235454 h 237946"/>
                <a:gd name="connsiteX55" fmla="*/ 1328784 w 2525220"/>
                <a:gd name="connsiteY55" fmla="*/ 145001 h 237946"/>
                <a:gd name="connsiteX56" fmla="*/ 1042724 w 2525220"/>
                <a:gd name="connsiteY56" fmla="*/ 4983 h 237946"/>
                <a:gd name="connsiteX57" fmla="*/ 1239559 w 2525220"/>
                <a:gd name="connsiteY57" fmla="*/ 4983 h 237946"/>
                <a:gd name="connsiteX58" fmla="*/ 1239559 w 2525220"/>
                <a:gd name="connsiteY58" fmla="*/ 48351 h 237946"/>
                <a:gd name="connsiteX59" fmla="*/ 1167758 w 2525220"/>
                <a:gd name="connsiteY59" fmla="*/ 48351 h 237946"/>
                <a:gd name="connsiteX60" fmla="*/ 1167758 w 2525220"/>
                <a:gd name="connsiteY60" fmla="*/ 235454 h 237946"/>
                <a:gd name="connsiteX61" fmla="*/ 1117001 w 2525220"/>
                <a:gd name="connsiteY61" fmla="*/ 235454 h 237946"/>
                <a:gd name="connsiteX62" fmla="*/ 1117001 w 2525220"/>
                <a:gd name="connsiteY62" fmla="*/ 47112 h 237946"/>
                <a:gd name="connsiteX63" fmla="*/ 1042724 w 2525220"/>
                <a:gd name="connsiteY63" fmla="*/ 47112 h 237946"/>
                <a:gd name="connsiteX64" fmla="*/ 723298 w 2525220"/>
                <a:gd name="connsiteY64" fmla="*/ 4983 h 237946"/>
                <a:gd name="connsiteX65" fmla="*/ 772891 w 2525220"/>
                <a:gd name="connsiteY65" fmla="*/ 4983 h 237946"/>
                <a:gd name="connsiteX66" fmla="*/ 877037 w 2525220"/>
                <a:gd name="connsiteY66" fmla="*/ 235454 h 237946"/>
                <a:gd name="connsiteX67" fmla="*/ 827444 w 2525220"/>
                <a:gd name="connsiteY67" fmla="*/ 235454 h 237946"/>
                <a:gd name="connsiteX68" fmla="*/ 805127 w 2525220"/>
                <a:gd name="connsiteY68" fmla="*/ 184651 h 237946"/>
                <a:gd name="connsiteX69" fmla="*/ 688582 w 2525220"/>
                <a:gd name="connsiteY69" fmla="*/ 184651 h 237946"/>
                <a:gd name="connsiteX70" fmla="*/ 663786 w 2525220"/>
                <a:gd name="connsiteY70" fmla="*/ 235454 h 237946"/>
                <a:gd name="connsiteX71" fmla="*/ 617912 w 2525220"/>
                <a:gd name="connsiteY71" fmla="*/ 235454 h 237946"/>
                <a:gd name="connsiteX72" fmla="*/ 423569 w 2525220"/>
                <a:gd name="connsiteY72" fmla="*/ 4983 h 237946"/>
                <a:gd name="connsiteX73" fmla="*/ 480555 w 2525220"/>
                <a:gd name="connsiteY73" fmla="*/ 4983 h 237946"/>
                <a:gd name="connsiteX74" fmla="*/ 535064 w 2525220"/>
                <a:gd name="connsiteY74" fmla="*/ 95437 h 237946"/>
                <a:gd name="connsiteX75" fmla="*/ 588334 w 2525220"/>
                <a:gd name="connsiteY75" fmla="*/ 4983 h 237946"/>
                <a:gd name="connsiteX76" fmla="*/ 645320 w 2525220"/>
                <a:gd name="connsiteY76" fmla="*/ 4983 h 237946"/>
                <a:gd name="connsiteX77" fmla="*/ 558602 w 2525220"/>
                <a:gd name="connsiteY77" fmla="*/ 146240 h 237946"/>
                <a:gd name="connsiteX78" fmla="*/ 558602 w 2525220"/>
                <a:gd name="connsiteY78" fmla="*/ 235454 h 237946"/>
                <a:gd name="connsiteX79" fmla="*/ 507810 w 2525220"/>
                <a:gd name="connsiteY79" fmla="*/ 235454 h 237946"/>
                <a:gd name="connsiteX80" fmla="*/ 507810 w 2525220"/>
                <a:gd name="connsiteY80" fmla="*/ 145001 h 237946"/>
                <a:gd name="connsiteX81" fmla="*/ 896970 w 2525220"/>
                <a:gd name="connsiteY81" fmla="*/ 3738 h 237946"/>
                <a:gd name="connsiteX82" fmla="*/ 946433 w 2525220"/>
                <a:gd name="connsiteY82" fmla="*/ 3738 h 237946"/>
                <a:gd name="connsiteX83" fmla="*/ 946433 w 2525220"/>
                <a:gd name="connsiteY83" fmla="*/ 190836 h 237946"/>
                <a:gd name="connsiteX84" fmla="*/ 1063906 w 2525220"/>
                <a:gd name="connsiteY84" fmla="*/ 190836 h 237946"/>
                <a:gd name="connsiteX85" fmla="*/ 1063906 w 2525220"/>
                <a:gd name="connsiteY85" fmla="*/ 232964 h 237946"/>
                <a:gd name="connsiteX86" fmla="*/ 896970 w 2525220"/>
                <a:gd name="connsiteY86" fmla="*/ 232964 h 237946"/>
                <a:gd name="connsiteX87" fmla="*/ 0 w 2525220"/>
                <a:gd name="connsiteY87" fmla="*/ 3738 h 237946"/>
                <a:gd name="connsiteX88" fmla="*/ 49463 w 2525220"/>
                <a:gd name="connsiteY88" fmla="*/ 3738 h 237946"/>
                <a:gd name="connsiteX89" fmla="*/ 49463 w 2525220"/>
                <a:gd name="connsiteY89" fmla="*/ 190836 h 237946"/>
                <a:gd name="connsiteX90" fmla="*/ 166936 w 2525220"/>
                <a:gd name="connsiteY90" fmla="*/ 190836 h 237946"/>
                <a:gd name="connsiteX91" fmla="*/ 166936 w 2525220"/>
                <a:gd name="connsiteY91" fmla="*/ 232964 h 237946"/>
                <a:gd name="connsiteX92" fmla="*/ 0 w 2525220"/>
                <a:gd name="connsiteY92" fmla="*/ 232964 h 237946"/>
                <a:gd name="connsiteX93" fmla="*/ 1688631 w 2525220"/>
                <a:gd name="connsiteY93" fmla="*/ 2492 h 237946"/>
                <a:gd name="connsiteX94" fmla="*/ 1790212 w 2525220"/>
                <a:gd name="connsiteY94" fmla="*/ 60733 h 237946"/>
                <a:gd name="connsiteX95" fmla="*/ 1746855 w 2525220"/>
                <a:gd name="connsiteY95" fmla="*/ 83038 h 237946"/>
                <a:gd name="connsiteX96" fmla="*/ 1688631 w 2525220"/>
                <a:gd name="connsiteY96" fmla="*/ 50820 h 237946"/>
                <a:gd name="connsiteX97" fmla="*/ 1620498 w 2525220"/>
                <a:gd name="connsiteY97" fmla="*/ 118974 h 237946"/>
                <a:gd name="connsiteX98" fmla="*/ 1688631 w 2525220"/>
                <a:gd name="connsiteY98" fmla="*/ 187128 h 237946"/>
                <a:gd name="connsiteX99" fmla="*/ 1749332 w 2525220"/>
                <a:gd name="connsiteY99" fmla="*/ 151192 h 237946"/>
                <a:gd name="connsiteX100" fmla="*/ 1792690 w 2525220"/>
                <a:gd name="connsiteY100" fmla="*/ 173497 h 237946"/>
                <a:gd name="connsiteX101" fmla="*/ 1688631 w 2525220"/>
                <a:gd name="connsiteY101" fmla="*/ 235455 h 237946"/>
                <a:gd name="connsiteX102" fmla="*/ 1572185 w 2525220"/>
                <a:gd name="connsiteY102" fmla="*/ 118974 h 237946"/>
                <a:gd name="connsiteX103" fmla="*/ 1688631 w 2525220"/>
                <a:gd name="connsiteY103" fmla="*/ 2492 h 237946"/>
                <a:gd name="connsiteX104" fmla="*/ 299609 w 2525220"/>
                <a:gd name="connsiteY104" fmla="*/ 0 h 237946"/>
                <a:gd name="connsiteX105" fmla="*/ 418582 w 2525220"/>
                <a:gd name="connsiteY105" fmla="*/ 118973 h 237946"/>
                <a:gd name="connsiteX106" fmla="*/ 299609 w 2525220"/>
                <a:gd name="connsiteY106" fmla="*/ 237946 h 237946"/>
                <a:gd name="connsiteX107" fmla="*/ 180636 w 2525220"/>
                <a:gd name="connsiteY107" fmla="*/ 118973 h 237946"/>
                <a:gd name="connsiteX108" fmla="*/ 299609 w 2525220"/>
                <a:gd name="connsiteY108" fmla="*/ 0 h 237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</a:cxnLst>
              <a:rect l="l" t="t" r="r" b="b"/>
              <a:pathLst>
                <a:path w="2525220" h="237946">
                  <a:moveTo>
                    <a:pt x="1932842" y="48351"/>
                  </a:moveTo>
                  <a:lnTo>
                    <a:pt x="1894408" y="137566"/>
                  </a:lnTo>
                  <a:lnTo>
                    <a:pt x="1971277" y="137566"/>
                  </a:lnTo>
                  <a:lnTo>
                    <a:pt x="1934082" y="48351"/>
                  </a:lnTo>
                  <a:close/>
                  <a:moveTo>
                    <a:pt x="748094" y="48351"/>
                  </a:moveTo>
                  <a:lnTo>
                    <a:pt x="709660" y="137566"/>
                  </a:lnTo>
                  <a:lnTo>
                    <a:pt x="786529" y="137566"/>
                  </a:lnTo>
                  <a:lnTo>
                    <a:pt x="749334" y="48351"/>
                  </a:lnTo>
                  <a:close/>
                  <a:moveTo>
                    <a:pt x="299609" y="48333"/>
                  </a:moveTo>
                  <a:cubicBezTo>
                    <a:pt x="261191" y="48333"/>
                    <a:pt x="228969" y="80555"/>
                    <a:pt x="228969" y="118973"/>
                  </a:cubicBezTo>
                  <a:cubicBezTo>
                    <a:pt x="228969" y="157392"/>
                    <a:pt x="261191" y="189613"/>
                    <a:pt x="299609" y="189613"/>
                  </a:cubicBezTo>
                  <a:cubicBezTo>
                    <a:pt x="338027" y="189613"/>
                    <a:pt x="369010" y="157392"/>
                    <a:pt x="369010" y="118973"/>
                  </a:cubicBezTo>
                  <a:cubicBezTo>
                    <a:pt x="369010" y="80555"/>
                    <a:pt x="338027" y="48333"/>
                    <a:pt x="299609" y="48333"/>
                  </a:cubicBezTo>
                  <a:close/>
                  <a:moveTo>
                    <a:pt x="2371678" y="47112"/>
                  </a:moveTo>
                  <a:lnTo>
                    <a:pt x="2371678" y="193325"/>
                  </a:lnTo>
                  <a:lnTo>
                    <a:pt x="2416255" y="193325"/>
                  </a:lnTo>
                  <a:cubicBezTo>
                    <a:pt x="2445972" y="193325"/>
                    <a:pt x="2474452" y="174739"/>
                    <a:pt x="2474452" y="123936"/>
                  </a:cubicBezTo>
                  <a:cubicBezTo>
                    <a:pt x="2474452" y="76851"/>
                    <a:pt x="2457117" y="47112"/>
                    <a:pt x="2407587" y="47112"/>
                  </a:cubicBezTo>
                  <a:close/>
                  <a:moveTo>
                    <a:pt x="2137449" y="44634"/>
                  </a:moveTo>
                  <a:lnTo>
                    <a:pt x="2137449" y="112784"/>
                  </a:lnTo>
                  <a:lnTo>
                    <a:pt x="2177064" y="112784"/>
                  </a:lnTo>
                  <a:cubicBezTo>
                    <a:pt x="2201823" y="112784"/>
                    <a:pt x="2220392" y="107828"/>
                    <a:pt x="2220392" y="79329"/>
                  </a:cubicBezTo>
                  <a:cubicBezTo>
                    <a:pt x="2220392" y="48351"/>
                    <a:pt x="2201823" y="44634"/>
                    <a:pt x="2177064" y="44634"/>
                  </a:cubicBezTo>
                  <a:close/>
                  <a:moveTo>
                    <a:pt x="2320910" y="4983"/>
                  </a:moveTo>
                  <a:lnTo>
                    <a:pt x="2419969" y="4983"/>
                  </a:lnTo>
                  <a:cubicBezTo>
                    <a:pt x="2479405" y="4983"/>
                    <a:pt x="2525220" y="42156"/>
                    <a:pt x="2525220" y="117741"/>
                  </a:cubicBezTo>
                  <a:cubicBezTo>
                    <a:pt x="2525220" y="184651"/>
                    <a:pt x="2490549" y="235454"/>
                    <a:pt x="2419969" y="235454"/>
                  </a:cubicBezTo>
                  <a:lnTo>
                    <a:pt x="2320910" y="235454"/>
                  </a:lnTo>
                  <a:close/>
                  <a:moveTo>
                    <a:pt x="2085455" y="4983"/>
                  </a:moveTo>
                  <a:lnTo>
                    <a:pt x="2190681" y="4983"/>
                  </a:lnTo>
                  <a:cubicBezTo>
                    <a:pt x="2247627" y="4983"/>
                    <a:pt x="2271148" y="40917"/>
                    <a:pt x="2271148" y="79329"/>
                  </a:cubicBezTo>
                  <a:cubicBezTo>
                    <a:pt x="2271148" y="110306"/>
                    <a:pt x="2253817" y="142522"/>
                    <a:pt x="2215440" y="149957"/>
                  </a:cubicBezTo>
                  <a:lnTo>
                    <a:pt x="2217916" y="149957"/>
                  </a:lnTo>
                  <a:lnTo>
                    <a:pt x="2282290" y="235454"/>
                  </a:lnTo>
                  <a:lnTo>
                    <a:pt x="2220392" y="235454"/>
                  </a:lnTo>
                  <a:lnTo>
                    <a:pt x="2162208" y="152435"/>
                  </a:lnTo>
                  <a:lnTo>
                    <a:pt x="2137449" y="152435"/>
                  </a:lnTo>
                  <a:lnTo>
                    <a:pt x="2137449" y="235454"/>
                  </a:lnTo>
                  <a:lnTo>
                    <a:pt x="2085455" y="235454"/>
                  </a:lnTo>
                  <a:close/>
                  <a:moveTo>
                    <a:pt x="1906806" y="4983"/>
                  </a:moveTo>
                  <a:lnTo>
                    <a:pt x="1957639" y="4983"/>
                  </a:lnTo>
                  <a:lnTo>
                    <a:pt x="2061785" y="235454"/>
                  </a:lnTo>
                  <a:lnTo>
                    <a:pt x="2012192" y="235454"/>
                  </a:lnTo>
                  <a:lnTo>
                    <a:pt x="1989875" y="184651"/>
                  </a:lnTo>
                  <a:lnTo>
                    <a:pt x="1873330" y="184651"/>
                  </a:lnTo>
                  <a:lnTo>
                    <a:pt x="1848534" y="235454"/>
                  </a:lnTo>
                  <a:lnTo>
                    <a:pt x="1802660" y="235454"/>
                  </a:lnTo>
                  <a:close/>
                  <a:moveTo>
                    <a:pt x="1244546" y="4983"/>
                  </a:moveTo>
                  <a:lnTo>
                    <a:pt x="1301530" y="4983"/>
                  </a:lnTo>
                  <a:lnTo>
                    <a:pt x="1356037" y="95437"/>
                  </a:lnTo>
                  <a:lnTo>
                    <a:pt x="1409305" y="4983"/>
                  </a:lnTo>
                  <a:lnTo>
                    <a:pt x="1465051" y="4983"/>
                  </a:lnTo>
                  <a:lnTo>
                    <a:pt x="1379574" y="146240"/>
                  </a:lnTo>
                  <a:lnTo>
                    <a:pt x="1379574" y="235454"/>
                  </a:lnTo>
                  <a:lnTo>
                    <a:pt x="1328784" y="235454"/>
                  </a:lnTo>
                  <a:lnTo>
                    <a:pt x="1328784" y="145001"/>
                  </a:lnTo>
                  <a:close/>
                  <a:moveTo>
                    <a:pt x="1042724" y="4983"/>
                  </a:moveTo>
                  <a:lnTo>
                    <a:pt x="1239559" y="4983"/>
                  </a:lnTo>
                  <a:lnTo>
                    <a:pt x="1239559" y="48351"/>
                  </a:lnTo>
                  <a:lnTo>
                    <a:pt x="1167758" y="48351"/>
                  </a:lnTo>
                  <a:lnTo>
                    <a:pt x="1167758" y="235454"/>
                  </a:lnTo>
                  <a:lnTo>
                    <a:pt x="1117001" y="235454"/>
                  </a:lnTo>
                  <a:lnTo>
                    <a:pt x="1117001" y="47112"/>
                  </a:lnTo>
                  <a:lnTo>
                    <a:pt x="1042724" y="47112"/>
                  </a:lnTo>
                  <a:close/>
                  <a:moveTo>
                    <a:pt x="723298" y="4983"/>
                  </a:moveTo>
                  <a:lnTo>
                    <a:pt x="772891" y="4983"/>
                  </a:lnTo>
                  <a:lnTo>
                    <a:pt x="877037" y="235454"/>
                  </a:lnTo>
                  <a:lnTo>
                    <a:pt x="827444" y="235454"/>
                  </a:lnTo>
                  <a:lnTo>
                    <a:pt x="805127" y="184651"/>
                  </a:lnTo>
                  <a:lnTo>
                    <a:pt x="688582" y="184651"/>
                  </a:lnTo>
                  <a:lnTo>
                    <a:pt x="663786" y="235454"/>
                  </a:lnTo>
                  <a:lnTo>
                    <a:pt x="617912" y="235454"/>
                  </a:lnTo>
                  <a:close/>
                  <a:moveTo>
                    <a:pt x="423569" y="4983"/>
                  </a:moveTo>
                  <a:lnTo>
                    <a:pt x="480555" y="4983"/>
                  </a:lnTo>
                  <a:lnTo>
                    <a:pt x="535064" y="95437"/>
                  </a:lnTo>
                  <a:lnTo>
                    <a:pt x="588334" y="4983"/>
                  </a:lnTo>
                  <a:lnTo>
                    <a:pt x="645320" y="4983"/>
                  </a:lnTo>
                  <a:lnTo>
                    <a:pt x="558602" y="146240"/>
                  </a:lnTo>
                  <a:lnTo>
                    <a:pt x="558602" y="235454"/>
                  </a:lnTo>
                  <a:lnTo>
                    <a:pt x="507810" y="235454"/>
                  </a:lnTo>
                  <a:lnTo>
                    <a:pt x="507810" y="145001"/>
                  </a:lnTo>
                  <a:close/>
                  <a:moveTo>
                    <a:pt x="896970" y="3738"/>
                  </a:moveTo>
                  <a:lnTo>
                    <a:pt x="946433" y="3738"/>
                  </a:lnTo>
                  <a:lnTo>
                    <a:pt x="946433" y="190836"/>
                  </a:lnTo>
                  <a:lnTo>
                    <a:pt x="1063906" y="190836"/>
                  </a:lnTo>
                  <a:lnTo>
                    <a:pt x="1063906" y="232964"/>
                  </a:lnTo>
                  <a:lnTo>
                    <a:pt x="896970" y="232964"/>
                  </a:lnTo>
                  <a:close/>
                  <a:moveTo>
                    <a:pt x="0" y="3738"/>
                  </a:moveTo>
                  <a:lnTo>
                    <a:pt x="49463" y="3738"/>
                  </a:lnTo>
                  <a:lnTo>
                    <a:pt x="49463" y="190836"/>
                  </a:lnTo>
                  <a:lnTo>
                    <a:pt x="166936" y="190836"/>
                  </a:lnTo>
                  <a:lnTo>
                    <a:pt x="166936" y="232964"/>
                  </a:lnTo>
                  <a:lnTo>
                    <a:pt x="0" y="232964"/>
                  </a:lnTo>
                  <a:close/>
                  <a:moveTo>
                    <a:pt x="1688631" y="2492"/>
                  </a:moveTo>
                  <a:cubicBezTo>
                    <a:pt x="1733228" y="2492"/>
                    <a:pt x="1770392" y="26036"/>
                    <a:pt x="1790212" y="60733"/>
                  </a:cubicBezTo>
                  <a:cubicBezTo>
                    <a:pt x="1770392" y="71885"/>
                    <a:pt x="1769153" y="73125"/>
                    <a:pt x="1746855" y="83038"/>
                  </a:cubicBezTo>
                  <a:cubicBezTo>
                    <a:pt x="1735706" y="64450"/>
                    <a:pt x="1713407" y="50820"/>
                    <a:pt x="1688631" y="50820"/>
                  </a:cubicBezTo>
                  <a:cubicBezTo>
                    <a:pt x="1651468" y="50820"/>
                    <a:pt x="1620498" y="80560"/>
                    <a:pt x="1620498" y="118974"/>
                  </a:cubicBezTo>
                  <a:cubicBezTo>
                    <a:pt x="1620498" y="157388"/>
                    <a:pt x="1651468" y="187128"/>
                    <a:pt x="1688631" y="187128"/>
                  </a:cubicBezTo>
                  <a:cubicBezTo>
                    <a:pt x="1714646" y="187128"/>
                    <a:pt x="1736944" y="173497"/>
                    <a:pt x="1749332" y="151192"/>
                  </a:cubicBezTo>
                  <a:cubicBezTo>
                    <a:pt x="1771631" y="163584"/>
                    <a:pt x="1771631" y="163584"/>
                    <a:pt x="1792690" y="173497"/>
                  </a:cubicBezTo>
                  <a:cubicBezTo>
                    <a:pt x="1772869" y="210672"/>
                    <a:pt x="1734467" y="235455"/>
                    <a:pt x="1688631" y="235455"/>
                  </a:cubicBezTo>
                  <a:cubicBezTo>
                    <a:pt x="1624214" y="235455"/>
                    <a:pt x="1572185" y="183410"/>
                    <a:pt x="1572185" y="118974"/>
                  </a:cubicBezTo>
                  <a:cubicBezTo>
                    <a:pt x="1572185" y="54537"/>
                    <a:pt x="1624214" y="2492"/>
                    <a:pt x="1688631" y="2492"/>
                  </a:cubicBezTo>
                  <a:close/>
                  <a:moveTo>
                    <a:pt x="299609" y="0"/>
                  </a:moveTo>
                  <a:cubicBezTo>
                    <a:pt x="364053" y="0"/>
                    <a:pt x="418582" y="52051"/>
                    <a:pt x="418582" y="118973"/>
                  </a:cubicBezTo>
                  <a:cubicBezTo>
                    <a:pt x="418582" y="184656"/>
                    <a:pt x="364053" y="237946"/>
                    <a:pt x="299609" y="237946"/>
                  </a:cubicBezTo>
                  <a:cubicBezTo>
                    <a:pt x="233926" y="237946"/>
                    <a:pt x="180636" y="184656"/>
                    <a:pt x="180636" y="118973"/>
                  </a:cubicBezTo>
                  <a:cubicBezTo>
                    <a:pt x="180636" y="52051"/>
                    <a:pt x="233926" y="0"/>
                    <a:pt x="299609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1" name="Freeform: Shape 550">
              <a:extLst>
                <a:ext uri="{FF2B5EF4-FFF2-40B4-BE49-F238E27FC236}">
                  <a16:creationId xmlns:a16="http://schemas.microsoft.com/office/drawing/2014/main" id="{12510C16-A2CA-4D4B-BBA9-FAEE1914DAC0}"/>
                </a:ext>
              </a:extLst>
            </p:cNvPr>
            <p:cNvSpPr/>
            <p:nvPr/>
          </p:nvSpPr>
          <p:spPr>
            <a:xfrm>
              <a:off x="11567181" y="6132949"/>
              <a:ext cx="2976193" cy="1244546"/>
            </a:xfrm>
            <a:custGeom>
              <a:avLst/>
              <a:gdLst>
                <a:gd name="connsiteX0" fmla="*/ 619781 w 2976193"/>
                <a:gd name="connsiteY0" fmla="*/ 0 h 1244546"/>
                <a:gd name="connsiteX1" fmla="*/ 630370 w 2976193"/>
                <a:gd name="connsiteY1" fmla="*/ 11201 h 1244546"/>
                <a:gd name="connsiteX2" fmla="*/ 630370 w 2976193"/>
                <a:gd name="connsiteY2" fmla="*/ 610438 h 1244546"/>
                <a:gd name="connsiteX3" fmla="*/ 1428923 w 2976193"/>
                <a:gd name="connsiteY3" fmla="*/ 610438 h 1244546"/>
                <a:gd name="connsiteX4" fmla="*/ 1428923 w 2976193"/>
                <a:gd name="connsiteY4" fmla="*/ 11201 h 1244546"/>
                <a:gd name="connsiteX5" fmla="*/ 1440725 w 2976193"/>
                <a:gd name="connsiteY5" fmla="*/ 0 h 1244546"/>
                <a:gd name="connsiteX6" fmla="*/ 1451347 w 2976193"/>
                <a:gd name="connsiteY6" fmla="*/ 11201 h 1244546"/>
                <a:gd name="connsiteX7" fmla="*/ 1451347 w 2976193"/>
                <a:gd name="connsiteY7" fmla="*/ 610438 h 1244546"/>
                <a:gd name="connsiteX8" fmla="*/ 2344580 w 2976193"/>
                <a:gd name="connsiteY8" fmla="*/ 610438 h 1244546"/>
                <a:gd name="connsiteX9" fmla="*/ 2344580 w 2976193"/>
                <a:gd name="connsiteY9" fmla="*/ 11201 h 1244546"/>
                <a:gd name="connsiteX10" fmla="*/ 2355202 w 2976193"/>
                <a:gd name="connsiteY10" fmla="*/ 0 h 1244546"/>
                <a:gd name="connsiteX11" fmla="*/ 2367004 w 2976193"/>
                <a:gd name="connsiteY11" fmla="*/ 11201 h 1244546"/>
                <a:gd name="connsiteX12" fmla="*/ 2367004 w 2976193"/>
                <a:gd name="connsiteY12" fmla="*/ 610438 h 1244546"/>
                <a:gd name="connsiteX13" fmla="*/ 2964985 w 2976193"/>
                <a:gd name="connsiteY13" fmla="*/ 610438 h 1244546"/>
                <a:gd name="connsiteX14" fmla="*/ 2976193 w 2976193"/>
                <a:gd name="connsiteY14" fmla="*/ 622240 h 1244546"/>
                <a:gd name="connsiteX15" fmla="*/ 2964985 w 2976193"/>
                <a:gd name="connsiteY15" fmla="*/ 632862 h 1244546"/>
                <a:gd name="connsiteX16" fmla="*/ 2367004 w 2976193"/>
                <a:gd name="connsiteY16" fmla="*/ 632862 h 1244546"/>
                <a:gd name="connsiteX17" fmla="*/ 2367004 w 2976193"/>
                <a:gd name="connsiteY17" fmla="*/ 1232101 h 1244546"/>
                <a:gd name="connsiteX18" fmla="*/ 2355202 w 2976193"/>
                <a:gd name="connsiteY18" fmla="*/ 1244546 h 1244546"/>
                <a:gd name="connsiteX19" fmla="*/ 2344580 w 2976193"/>
                <a:gd name="connsiteY19" fmla="*/ 1232101 h 1244546"/>
                <a:gd name="connsiteX20" fmla="*/ 2344580 w 2976193"/>
                <a:gd name="connsiteY20" fmla="*/ 632862 h 1244546"/>
                <a:gd name="connsiteX21" fmla="*/ 1451347 w 2976193"/>
                <a:gd name="connsiteY21" fmla="*/ 632862 h 1244546"/>
                <a:gd name="connsiteX22" fmla="*/ 1451347 w 2976193"/>
                <a:gd name="connsiteY22" fmla="*/ 1232101 h 1244546"/>
                <a:gd name="connsiteX23" fmla="*/ 1440725 w 2976193"/>
                <a:gd name="connsiteY23" fmla="*/ 1244546 h 1244546"/>
                <a:gd name="connsiteX24" fmla="*/ 1428923 w 2976193"/>
                <a:gd name="connsiteY24" fmla="*/ 1232101 h 1244546"/>
                <a:gd name="connsiteX25" fmla="*/ 1428923 w 2976193"/>
                <a:gd name="connsiteY25" fmla="*/ 632862 h 1244546"/>
                <a:gd name="connsiteX26" fmla="*/ 630370 w 2976193"/>
                <a:gd name="connsiteY26" fmla="*/ 632862 h 1244546"/>
                <a:gd name="connsiteX27" fmla="*/ 630370 w 2976193"/>
                <a:gd name="connsiteY27" fmla="*/ 1232101 h 1244546"/>
                <a:gd name="connsiteX28" fmla="*/ 619781 w 2976193"/>
                <a:gd name="connsiteY28" fmla="*/ 1244546 h 1244546"/>
                <a:gd name="connsiteX29" fmla="*/ 609192 w 2976193"/>
                <a:gd name="connsiteY29" fmla="*/ 1232101 h 1244546"/>
                <a:gd name="connsiteX30" fmla="*/ 609192 w 2976193"/>
                <a:gd name="connsiteY30" fmla="*/ 632862 h 1244546"/>
                <a:gd name="connsiteX31" fmla="*/ 11207 w 2976193"/>
                <a:gd name="connsiteY31" fmla="*/ 632862 h 1244546"/>
                <a:gd name="connsiteX32" fmla="*/ 0 w 2976193"/>
                <a:gd name="connsiteY32" fmla="*/ 622240 h 1244546"/>
                <a:gd name="connsiteX33" fmla="*/ 11207 w 2976193"/>
                <a:gd name="connsiteY33" fmla="*/ 610438 h 1244546"/>
                <a:gd name="connsiteX34" fmla="*/ 609192 w 2976193"/>
                <a:gd name="connsiteY34" fmla="*/ 610438 h 1244546"/>
                <a:gd name="connsiteX35" fmla="*/ 609192 w 2976193"/>
                <a:gd name="connsiteY35" fmla="*/ 11201 h 1244546"/>
                <a:gd name="connsiteX36" fmla="*/ 619781 w 2976193"/>
                <a:gd name="connsiteY36" fmla="*/ 0 h 1244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976193" h="1244546">
                  <a:moveTo>
                    <a:pt x="619781" y="0"/>
                  </a:moveTo>
                  <a:cubicBezTo>
                    <a:pt x="625664" y="0"/>
                    <a:pt x="630370" y="4978"/>
                    <a:pt x="630370" y="11201"/>
                  </a:cubicBezTo>
                  <a:lnTo>
                    <a:pt x="630370" y="610438"/>
                  </a:lnTo>
                  <a:lnTo>
                    <a:pt x="1428923" y="610438"/>
                  </a:lnTo>
                  <a:lnTo>
                    <a:pt x="1428923" y="11201"/>
                  </a:lnTo>
                  <a:cubicBezTo>
                    <a:pt x="1428923" y="4978"/>
                    <a:pt x="1434824" y="0"/>
                    <a:pt x="1440725" y="0"/>
                  </a:cubicBezTo>
                  <a:cubicBezTo>
                    <a:pt x="1445446" y="0"/>
                    <a:pt x="1451347" y="4978"/>
                    <a:pt x="1451347" y="11201"/>
                  </a:cubicBezTo>
                  <a:lnTo>
                    <a:pt x="1451347" y="610438"/>
                  </a:lnTo>
                  <a:lnTo>
                    <a:pt x="2344580" y="610438"/>
                  </a:lnTo>
                  <a:lnTo>
                    <a:pt x="2344580" y="11201"/>
                  </a:lnTo>
                  <a:cubicBezTo>
                    <a:pt x="2344580" y="4978"/>
                    <a:pt x="2349301" y="0"/>
                    <a:pt x="2355202" y="0"/>
                  </a:cubicBezTo>
                  <a:cubicBezTo>
                    <a:pt x="2361103" y="0"/>
                    <a:pt x="2367004" y="4978"/>
                    <a:pt x="2367004" y="11201"/>
                  </a:cubicBezTo>
                  <a:lnTo>
                    <a:pt x="2367004" y="610438"/>
                  </a:lnTo>
                  <a:lnTo>
                    <a:pt x="2964985" y="610438"/>
                  </a:lnTo>
                  <a:cubicBezTo>
                    <a:pt x="2971212" y="610438"/>
                    <a:pt x="2976193" y="615159"/>
                    <a:pt x="2976193" y="622240"/>
                  </a:cubicBezTo>
                  <a:cubicBezTo>
                    <a:pt x="2976193" y="628141"/>
                    <a:pt x="2971212" y="632862"/>
                    <a:pt x="2964985" y="632862"/>
                  </a:cubicBezTo>
                  <a:lnTo>
                    <a:pt x="2367004" y="632862"/>
                  </a:lnTo>
                  <a:lnTo>
                    <a:pt x="2367004" y="1232101"/>
                  </a:lnTo>
                  <a:cubicBezTo>
                    <a:pt x="2367004" y="1238323"/>
                    <a:pt x="2361103" y="1244546"/>
                    <a:pt x="2355202" y="1244546"/>
                  </a:cubicBezTo>
                  <a:cubicBezTo>
                    <a:pt x="2349301" y="1244546"/>
                    <a:pt x="2344580" y="1238323"/>
                    <a:pt x="2344580" y="1232101"/>
                  </a:cubicBezTo>
                  <a:lnTo>
                    <a:pt x="2344580" y="632862"/>
                  </a:lnTo>
                  <a:lnTo>
                    <a:pt x="1451347" y="632862"/>
                  </a:lnTo>
                  <a:lnTo>
                    <a:pt x="1451347" y="1232101"/>
                  </a:lnTo>
                  <a:cubicBezTo>
                    <a:pt x="1451347" y="1238323"/>
                    <a:pt x="1445446" y="1244546"/>
                    <a:pt x="1440725" y="1244546"/>
                  </a:cubicBezTo>
                  <a:cubicBezTo>
                    <a:pt x="1434824" y="1244546"/>
                    <a:pt x="1428923" y="1238323"/>
                    <a:pt x="1428923" y="1232101"/>
                  </a:cubicBezTo>
                  <a:lnTo>
                    <a:pt x="1428923" y="632862"/>
                  </a:lnTo>
                  <a:lnTo>
                    <a:pt x="630370" y="632862"/>
                  </a:lnTo>
                  <a:lnTo>
                    <a:pt x="630370" y="1232101"/>
                  </a:lnTo>
                  <a:cubicBezTo>
                    <a:pt x="630370" y="1238323"/>
                    <a:pt x="625664" y="1244546"/>
                    <a:pt x="619781" y="1244546"/>
                  </a:cubicBezTo>
                  <a:cubicBezTo>
                    <a:pt x="613898" y="1244546"/>
                    <a:pt x="609192" y="1238323"/>
                    <a:pt x="609192" y="1232101"/>
                  </a:cubicBezTo>
                  <a:lnTo>
                    <a:pt x="609192" y="632862"/>
                  </a:lnTo>
                  <a:lnTo>
                    <a:pt x="11207" y="632862"/>
                  </a:lnTo>
                  <a:cubicBezTo>
                    <a:pt x="4981" y="632862"/>
                    <a:pt x="0" y="628141"/>
                    <a:pt x="0" y="622240"/>
                  </a:cubicBezTo>
                  <a:cubicBezTo>
                    <a:pt x="0" y="615159"/>
                    <a:pt x="4981" y="610438"/>
                    <a:pt x="11207" y="610438"/>
                  </a:cubicBezTo>
                  <a:lnTo>
                    <a:pt x="609192" y="610438"/>
                  </a:lnTo>
                  <a:lnTo>
                    <a:pt x="609192" y="11201"/>
                  </a:lnTo>
                  <a:cubicBezTo>
                    <a:pt x="609192" y="4978"/>
                    <a:pt x="613898" y="0"/>
                    <a:pt x="619781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2" name="Freeform: Shape 551">
              <a:extLst>
                <a:ext uri="{FF2B5EF4-FFF2-40B4-BE49-F238E27FC236}">
                  <a16:creationId xmlns:a16="http://schemas.microsoft.com/office/drawing/2014/main" id="{B22D2C35-3C68-4972-9A5C-028600D42775}"/>
                </a:ext>
              </a:extLst>
            </p:cNvPr>
            <p:cNvSpPr/>
            <p:nvPr/>
          </p:nvSpPr>
          <p:spPr>
            <a:xfrm>
              <a:off x="11618259" y="6105542"/>
              <a:ext cx="438519" cy="432290"/>
            </a:xfrm>
            <a:custGeom>
              <a:avLst/>
              <a:gdLst>
                <a:gd name="connsiteX0" fmla="*/ 122023 w 438519"/>
                <a:gd name="connsiteY0" fmla="*/ 211784 h 432290"/>
                <a:gd name="connsiteX1" fmla="*/ 134411 w 438519"/>
                <a:gd name="connsiteY1" fmla="*/ 222880 h 432290"/>
                <a:gd name="connsiteX2" fmla="*/ 219882 w 438519"/>
                <a:gd name="connsiteY2" fmla="*/ 306711 h 432290"/>
                <a:gd name="connsiteX3" fmla="*/ 305353 w 438519"/>
                <a:gd name="connsiteY3" fmla="*/ 222880 h 432290"/>
                <a:gd name="connsiteX4" fmla="*/ 316502 w 438519"/>
                <a:gd name="connsiteY4" fmla="*/ 211784 h 432290"/>
                <a:gd name="connsiteX5" fmla="*/ 328889 w 438519"/>
                <a:gd name="connsiteY5" fmla="*/ 222880 h 432290"/>
                <a:gd name="connsiteX6" fmla="*/ 219882 w 438519"/>
                <a:gd name="connsiteY6" fmla="*/ 330134 h 432290"/>
                <a:gd name="connsiteX7" fmla="*/ 110875 w 438519"/>
                <a:gd name="connsiteY7" fmla="*/ 222880 h 432290"/>
                <a:gd name="connsiteX8" fmla="*/ 122023 w 438519"/>
                <a:gd name="connsiteY8" fmla="*/ 211784 h 432290"/>
                <a:gd name="connsiteX9" fmla="*/ 287775 w 438519"/>
                <a:gd name="connsiteY9" fmla="*/ 131751 h 432290"/>
                <a:gd name="connsiteX10" fmla="*/ 308953 w 438519"/>
                <a:gd name="connsiteY10" fmla="*/ 152609 h 432290"/>
                <a:gd name="connsiteX11" fmla="*/ 266596 w 438519"/>
                <a:gd name="connsiteY11" fmla="*/ 152609 h 432290"/>
                <a:gd name="connsiteX12" fmla="*/ 287775 w 438519"/>
                <a:gd name="connsiteY12" fmla="*/ 131751 h 432290"/>
                <a:gd name="connsiteX13" fmla="*/ 155554 w 438519"/>
                <a:gd name="connsiteY13" fmla="*/ 131751 h 432290"/>
                <a:gd name="connsiteX14" fmla="*/ 175656 w 438519"/>
                <a:gd name="connsiteY14" fmla="*/ 152609 h 432290"/>
                <a:gd name="connsiteX15" fmla="*/ 134545 w 438519"/>
                <a:gd name="connsiteY15" fmla="*/ 152609 h 432290"/>
                <a:gd name="connsiteX16" fmla="*/ 155554 w 438519"/>
                <a:gd name="connsiteY16" fmla="*/ 131751 h 432290"/>
                <a:gd name="connsiteX17" fmla="*/ 219881 w 438519"/>
                <a:gd name="connsiteY17" fmla="*/ 22360 h 432290"/>
                <a:gd name="connsiteX18" fmla="*/ 23603 w 438519"/>
                <a:gd name="connsiteY18" fmla="*/ 216145 h 432290"/>
                <a:gd name="connsiteX19" fmla="*/ 219881 w 438519"/>
                <a:gd name="connsiteY19" fmla="*/ 408688 h 432290"/>
                <a:gd name="connsiteX20" fmla="*/ 416158 w 438519"/>
                <a:gd name="connsiteY20" fmla="*/ 216145 h 432290"/>
                <a:gd name="connsiteX21" fmla="*/ 219881 w 438519"/>
                <a:gd name="connsiteY21" fmla="*/ 22360 h 432290"/>
                <a:gd name="connsiteX22" fmla="*/ 219881 w 438519"/>
                <a:gd name="connsiteY22" fmla="*/ 0 h 432290"/>
                <a:gd name="connsiteX23" fmla="*/ 438519 w 438519"/>
                <a:gd name="connsiteY23" fmla="*/ 216145 h 432290"/>
                <a:gd name="connsiteX24" fmla="*/ 219881 w 438519"/>
                <a:gd name="connsiteY24" fmla="*/ 432290 h 432290"/>
                <a:gd name="connsiteX25" fmla="*/ 0 w 438519"/>
                <a:gd name="connsiteY25" fmla="*/ 216145 h 432290"/>
                <a:gd name="connsiteX26" fmla="*/ 219881 w 438519"/>
                <a:gd name="connsiteY26" fmla="*/ 0 h 432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38519" h="432290">
                  <a:moveTo>
                    <a:pt x="122023" y="211784"/>
                  </a:moveTo>
                  <a:cubicBezTo>
                    <a:pt x="129456" y="211784"/>
                    <a:pt x="134411" y="217948"/>
                    <a:pt x="134411" y="222880"/>
                  </a:cubicBezTo>
                  <a:cubicBezTo>
                    <a:pt x="134411" y="280822"/>
                    <a:pt x="179004" y="306711"/>
                    <a:pt x="219882" y="306711"/>
                  </a:cubicBezTo>
                  <a:cubicBezTo>
                    <a:pt x="260760" y="306711"/>
                    <a:pt x="305353" y="280822"/>
                    <a:pt x="305353" y="222880"/>
                  </a:cubicBezTo>
                  <a:cubicBezTo>
                    <a:pt x="305353" y="217948"/>
                    <a:pt x="311547" y="211784"/>
                    <a:pt x="316502" y="211784"/>
                  </a:cubicBezTo>
                  <a:cubicBezTo>
                    <a:pt x="323934" y="211784"/>
                    <a:pt x="328889" y="217948"/>
                    <a:pt x="328889" y="222880"/>
                  </a:cubicBezTo>
                  <a:cubicBezTo>
                    <a:pt x="328889" y="293150"/>
                    <a:pt x="274385" y="330134"/>
                    <a:pt x="219882" y="330134"/>
                  </a:cubicBezTo>
                  <a:cubicBezTo>
                    <a:pt x="166617" y="330134"/>
                    <a:pt x="112114" y="293150"/>
                    <a:pt x="110875" y="222880"/>
                  </a:cubicBezTo>
                  <a:cubicBezTo>
                    <a:pt x="110875" y="217948"/>
                    <a:pt x="115830" y="211784"/>
                    <a:pt x="122023" y="211784"/>
                  </a:cubicBezTo>
                  <a:close/>
                  <a:moveTo>
                    <a:pt x="287775" y="131751"/>
                  </a:moveTo>
                  <a:cubicBezTo>
                    <a:pt x="298364" y="131751"/>
                    <a:pt x="308953" y="138704"/>
                    <a:pt x="308953" y="152609"/>
                  </a:cubicBezTo>
                  <a:cubicBezTo>
                    <a:pt x="308953" y="179210"/>
                    <a:pt x="266596" y="179210"/>
                    <a:pt x="266596" y="152609"/>
                  </a:cubicBezTo>
                  <a:cubicBezTo>
                    <a:pt x="266596" y="138704"/>
                    <a:pt x="277185" y="131751"/>
                    <a:pt x="287775" y="131751"/>
                  </a:cubicBezTo>
                  <a:close/>
                  <a:moveTo>
                    <a:pt x="155554" y="131751"/>
                  </a:moveTo>
                  <a:cubicBezTo>
                    <a:pt x="165983" y="131751"/>
                    <a:pt x="176261" y="138704"/>
                    <a:pt x="175656" y="152609"/>
                  </a:cubicBezTo>
                  <a:cubicBezTo>
                    <a:pt x="176865" y="179210"/>
                    <a:pt x="134545" y="179210"/>
                    <a:pt x="134545" y="152609"/>
                  </a:cubicBezTo>
                  <a:cubicBezTo>
                    <a:pt x="134545" y="138704"/>
                    <a:pt x="145125" y="131751"/>
                    <a:pt x="155554" y="131751"/>
                  </a:cubicBezTo>
                  <a:close/>
                  <a:moveTo>
                    <a:pt x="219881" y="22360"/>
                  </a:moveTo>
                  <a:cubicBezTo>
                    <a:pt x="127953" y="22360"/>
                    <a:pt x="26088" y="83228"/>
                    <a:pt x="23603" y="216145"/>
                  </a:cubicBezTo>
                  <a:cubicBezTo>
                    <a:pt x="26088" y="347820"/>
                    <a:pt x="127953" y="408688"/>
                    <a:pt x="219881" y="408688"/>
                  </a:cubicBezTo>
                  <a:cubicBezTo>
                    <a:pt x="313050" y="408688"/>
                    <a:pt x="413674" y="347820"/>
                    <a:pt x="416158" y="216145"/>
                  </a:cubicBezTo>
                  <a:cubicBezTo>
                    <a:pt x="413674" y="83228"/>
                    <a:pt x="313050" y="22360"/>
                    <a:pt x="219881" y="22360"/>
                  </a:cubicBezTo>
                  <a:close/>
                  <a:moveTo>
                    <a:pt x="219881" y="0"/>
                  </a:moveTo>
                  <a:cubicBezTo>
                    <a:pt x="322989" y="0"/>
                    <a:pt x="436034" y="67079"/>
                    <a:pt x="438519" y="216145"/>
                  </a:cubicBezTo>
                  <a:cubicBezTo>
                    <a:pt x="436034" y="363969"/>
                    <a:pt x="322989" y="432290"/>
                    <a:pt x="219881" y="432290"/>
                  </a:cubicBezTo>
                  <a:cubicBezTo>
                    <a:pt x="115531" y="432290"/>
                    <a:pt x="3727" y="363969"/>
                    <a:pt x="0" y="216145"/>
                  </a:cubicBezTo>
                  <a:cubicBezTo>
                    <a:pt x="3727" y="67079"/>
                    <a:pt x="115531" y="0"/>
                    <a:pt x="219881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3" name="Freeform: Shape 552">
              <a:extLst>
                <a:ext uri="{FF2B5EF4-FFF2-40B4-BE49-F238E27FC236}">
                  <a16:creationId xmlns:a16="http://schemas.microsoft.com/office/drawing/2014/main" id="{03E182DB-032C-4E20-B167-E80C2BE9C72A}"/>
                </a:ext>
              </a:extLst>
            </p:cNvPr>
            <p:cNvSpPr/>
            <p:nvPr/>
          </p:nvSpPr>
          <p:spPr>
            <a:xfrm>
              <a:off x="13237716" y="6110753"/>
              <a:ext cx="440621" cy="435799"/>
            </a:xfrm>
            <a:custGeom>
              <a:avLst/>
              <a:gdLst>
                <a:gd name="connsiteX0" fmla="*/ 133221 w 440621"/>
                <a:gd name="connsiteY0" fmla="*/ 176665 h 435799"/>
                <a:gd name="connsiteX1" fmla="*/ 139414 w 440621"/>
                <a:gd name="connsiteY1" fmla="*/ 191497 h 435799"/>
                <a:gd name="connsiteX2" fmla="*/ 186475 w 440621"/>
                <a:gd name="connsiteY2" fmla="*/ 301500 h 435799"/>
                <a:gd name="connsiteX3" fmla="*/ 296699 w 440621"/>
                <a:gd name="connsiteY3" fmla="*/ 257004 h 435799"/>
                <a:gd name="connsiteX4" fmla="*/ 312799 w 440621"/>
                <a:gd name="connsiteY4" fmla="*/ 250824 h 435799"/>
                <a:gd name="connsiteX5" fmla="*/ 317753 w 440621"/>
                <a:gd name="connsiteY5" fmla="*/ 265656 h 435799"/>
                <a:gd name="connsiteX6" fmla="*/ 221152 w 440621"/>
                <a:gd name="connsiteY6" fmla="*/ 332399 h 435799"/>
                <a:gd name="connsiteX7" fmla="*/ 176568 w 440621"/>
                <a:gd name="connsiteY7" fmla="*/ 322511 h 435799"/>
                <a:gd name="connsiteX8" fmla="*/ 117121 w 440621"/>
                <a:gd name="connsiteY8" fmla="*/ 182845 h 435799"/>
                <a:gd name="connsiteX9" fmla="*/ 133221 w 440621"/>
                <a:gd name="connsiteY9" fmla="*/ 176665 h 435799"/>
                <a:gd name="connsiteX10" fmla="*/ 300691 w 440621"/>
                <a:gd name="connsiteY10" fmla="*/ 164651 h 435799"/>
                <a:gd name="connsiteX11" fmla="*/ 327751 w 440621"/>
                <a:gd name="connsiteY11" fmla="*/ 192028 h 435799"/>
                <a:gd name="connsiteX12" fmla="*/ 289024 w 440621"/>
                <a:gd name="connsiteY12" fmla="*/ 176309 h 435799"/>
                <a:gd name="connsiteX13" fmla="*/ 300691 w 440621"/>
                <a:gd name="connsiteY13" fmla="*/ 164651 h 435799"/>
                <a:gd name="connsiteX14" fmla="*/ 178603 w 440621"/>
                <a:gd name="connsiteY14" fmla="*/ 113592 h 435799"/>
                <a:gd name="connsiteX15" fmla="*/ 205663 w 440621"/>
                <a:gd name="connsiteY15" fmla="*/ 142158 h 435799"/>
                <a:gd name="connsiteX16" fmla="*/ 166936 w 440621"/>
                <a:gd name="connsiteY16" fmla="*/ 125230 h 435799"/>
                <a:gd name="connsiteX17" fmla="*/ 178603 w 440621"/>
                <a:gd name="connsiteY17" fmla="*/ 113592 h 435799"/>
                <a:gd name="connsiteX18" fmla="*/ 212498 w 440621"/>
                <a:gd name="connsiteY18" fmla="*/ 23374 h 435799"/>
                <a:gd name="connsiteX19" fmla="*/ 39821 w 440621"/>
                <a:gd name="connsiteY19" fmla="*/ 142630 h 435799"/>
                <a:gd name="connsiteX20" fmla="*/ 146657 w 440621"/>
                <a:gd name="connsiteY20" fmla="*/ 394805 h 435799"/>
                <a:gd name="connsiteX21" fmla="*/ 401325 w 440621"/>
                <a:gd name="connsiteY21" fmla="*/ 294184 h 435799"/>
                <a:gd name="connsiteX22" fmla="*/ 295731 w 440621"/>
                <a:gd name="connsiteY22" fmla="*/ 39524 h 435799"/>
                <a:gd name="connsiteX23" fmla="*/ 212498 w 440621"/>
                <a:gd name="connsiteY23" fmla="*/ 23374 h 435799"/>
                <a:gd name="connsiteX24" fmla="*/ 226765 w 440621"/>
                <a:gd name="connsiteY24" fmla="*/ 471 h 435799"/>
                <a:gd name="connsiteX25" fmla="*/ 303185 w 440621"/>
                <a:gd name="connsiteY25" fmla="*/ 18405 h 435799"/>
                <a:gd name="connsiteX26" fmla="*/ 422444 w 440621"/>
                <a:gd name="connsiteY26" fmla="*/ 301637 h 435799"/>
                <a:gd name="connsiteX27" fmla="*/ 422444 w 440621"/>
                <a:gd name="connsiteY27" fmla="*/ 302879 h 435799"/>
                <a:gd name="connsiteX28" fmla="*/ 228648 w 440621"/>
                <a:gd name="connsiteY28" fmla="*/ 435799 h 435799"/>
                <a:gd name="connsiteX29" fmla="*/ 136719 w 440621"/>
                <a:gd name="connsiteY29" fmla="*/ 417166 h 435799"/>
                <a:gd name="connsiteX30" fmla="*/ 18702 w 440621"/>
                <a:gd name="connsiteY30" fmla="*/ 133934 h 435799"/>
                <a:gd name="connsiteX31" fmla="*/ 226765 w 440621"/>
                <a:gd name="connsiteY31" fmla="*/ 471 h 435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40621" h="435799">
                  <a:moveTo>
                    <a:pt x="133221" y="176665"/>
                  </a:moveTo>
                  <a:cubicBezTo>
                    <a:pt x="138175" y="179137"/>
                    <a:pt x="140652" y="185317"/>
                    <a:pt x="139414" y="191497"/>
                  </a:cubicBezTo>
                  <a:cubicBezTo>
                    <a:pt x="117121" y="244644"/>
                    <a:pt x="148083" y="285432"/>
                    <a:pt x="186475" y="301500"/>
                  </a:cubicBezTo>
                  <a:cubicBezTo>
                    <a:pt x="223629" y="317567"/>
                    <a:pt x="274406" y="310152"/>
                    <a:pt x="296699" y="257004"/>
                  </a:cubicBezTo>
                  <a:cubicBezTo>
                    <a:pt x="299176" y="250824"/>
                    <a:pt x="306606" y="249588"/>
                    <a:pt x="312799" y="250824"/>
                  </a:cubicBezTo>
                  <a:cubicBezTo>
                    <a:pt x="317753" y="253296"/>
                    <a:pt x="320229" y="260712"/>
                    <a:pt x="317753" y="265656"/>
                  </a:cubicBezTo>
                  <a:cubicBezTo>
                    <a:pt x="299176" y="312623"/>
                    <a:pt x="259545" y="332399"/>
                    <a:pt x="221152" y="332399"/>
                  </a:cubicBezTo>
                  <a:cubicBezTo>
                    <a:pt x="206291" y="332399"/>
                    <a:pt x="191429" y="328691"/>
                    <a:pt x="176568" y="322511"/>
                  </a:cubicBezTo>
                  <a:cubicBezTo>
                    <a:pt x="127029" y="302736"/>
                    <a:pt x="89875" y="247116"/>
                    <a:pt x="117121" y="182845"/>
                  </a:cubicBezTo>
                  <a:cubicBezTo>
                    <a:pt x="119598" y="176665"/>
                    <a:pt x="127029" y="174193"/>
                    <a:pt x="133221" y="176665"/>
                  </a:cubicBezTo>
                  <a:close/>
                  <a:moveTo>
                    <a:pt x="300691" y="164651"/>
                  </a:moveTo>
                  <a:cubicBezTo>
                    <a:pt x="315498" y="159834"/>
                    <a:pt x="335920" y="173890"/>
                    <a:pt x="327751" y="192028"/>
                  </a:cubicBezTo>
                  <a:cubicBezTo>
                    <a:pt x="318069" y="217420"/>
                    <a:pt x="278133" y="201701"/>
                    <a:pt x="289024" y="176309"/>
                  </a:cubicBezTo>
                  <a:cubicBezTo>
                    <a:pt x="291444" y="169960"/>
                    <a:pt x="295756" y="166257"/>
                    <a:pt x="300691" y="164651"/>
                  </a:cubicBezTo>
                  <a:close/>
                  <a:moveTo>
                    <a:pt x="178603" y="113592"/>
                  </a:moveTo>
                  <a:cubicBezTo>
                    <a:pt x="193410" y="108831"/>
                    <a:pt x="213832" y="123114"/>
                    <a:pt x="205663" y="142158"/>
                  </a:cubicBezTo>
                  <a:cubicBezTo>
                    <a:pt x="194771" y="166341"/>
                    <a:pt x="156045" y="150622"/>
                    <a:pt x="166936" y="125230"/>
                  </a:cubicBezTo>
                  <a:cubicBezTo>
                    <a:pt x="169357" y="118882"/>
                    <a:pt x="173668" y="115179"/>
                    <a:pt x="178603" y="113592"/>
                  </a:cubicBezTo>
                  <a:close/>
                  <a:moveTo>
                    <a:pt x="212498" y="23374"/>
                  </a:moveTo>
                  <a:cubicBezTo>
                    <a:pt x="146657" y="23374"/>
                    <a:pt x="77089" y="56915"/>
                    <a:pt x="39821" y="142630"/>
                  </a:cubicBezTo>
                  <a:cubicBezTo>
                    <a:pt x="-9870" y="265612"/>
                    <a:pt x="60940" y="360022"/>
                    <a:pt x="146657" y="394805"/>
                  </a:cubicBezTo>
                  <a:cubicBezTo>
                    <a:pt x="232375" y="432073"/>
                    <a:pt x="347907" y="414681"/>
                    <a:pt x="401325" y="294184"/>
                  </a:cubicBezTo>
                  <a:cubicBezTo>
                    <a:pt x="449774" y="169959"/>
                    <a:pt x="380206" y="75549"/>
                    <a:pt x="295731" y="39524"/>
                  </a:cubicBezTo>
                  <a:cubicBezTo>
                    <a:pt x="269643" y="29586"/>
                    <a:pt x="241071" y="23374"/>
                    <a:pt x="212498" y="23374"/>
                  </a:cubicBezTo>
                  <a:close/>
                  <a:moveTo>
                    <a:pt x="226765" y="471"/>
                  </a:moveTo>
                  <a:cubicBezTo>
                    <a:pt x="253261" y="2179"/>
                    <a:pt x="279271" y="8467"/>
                    <a:pt x="303185" y="18405"/>
                  </a:cubicBezTo>
                  <a:cubicBezTo>
                    <a:pt x="400083" y="58157"/>
                    <a:pt x="477104" y="164990"/>
                    <a:pt x="422444" y="301637"/>
                  </a:cubicBezTo>
                  <a:lnTo>
                    <a:pt x="422444" y="302879"/>
                  </a:lnTo>
                  <a:cubicBezTo>
                    <a:pt x="381448" y="398532"/>
                    <a:pt x="304427" y="435799"/>
                    <a:pt x="228648" y="435799"/>
                  </a:cubicBezTo>
                  <a:cubicBezTo>
                    <a:pt x="197591" y="435799"/>
                    <a:pt x="165291" y="428346"/>
                    <a:pt x="136719" y="417166"/>
                  </a:cubicBezTo>
                  <a:cubicBezTo>
                    <a:pt x="41063" y="377414"/>
                    <a:pt x="-37200" y="271823"/>
                    <a:pt x="18702" y="133934"/>
                  </a:cubicBezTo>
                  <a:cubicBezTo>
                    <a:pt x="63425" y="31449"/>
                    <a:pt x="147278" y="-4654"/>
                    <a:pt x="226765" y="471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4" name="Freeform: Shape 553">
              <a:extLst>
                <a:ext uri="{FF2B5EF4-FFF2-40B4-BE49-F238E27FC236}">
                  <a16:creationId xmlns:a16="http://schemas.microsoft.com/office/drawing/2014/main" id="{A9D22C67-0FFF-4374-9B11-3429DF96066A}"/>
                </a:ext>
              </a:extLst>
            </p:cNvPr>
            <p:cNvSpPr/>
            <p:nvPr/>
          </p:nvSpPr>
          <p:spPr>
            <a:xfrm>
              <a:off x="11662527" y="6791959"/>
              <a:ext cx="440927" cy="436041"/>
            </a:xfrm>
            <a:custGeom>
              <a:avLst/>
              <a:gdLst>
                <a:gd name="connsiteX0" fmla="*/ 142259 w 440927"/>
                <a:gd name="connsiteY0" fmla="*/ 170971 h 436041"/>
                <a:gd name="connsiteX1" fmla="*/ 155128 w 440927"/>
                <a:gd name="connsiteY1" fmla="*/ 181570 h 436041"/>
                <a:gd name="connsiteX2" fmla="*/ 116369 w 440927"/>
                <a:gd name="connsiteY2" fmla="*/ 199707 h 436041"/>
                <a:gd name="connsiteX3" fmla="*/ 142259 w 440927"/>
                <a:gd name="connsiteY3" fmla="*/ 170971 h 436041"/>
                <a:gd name="connsiteX4" fmla="*/ 307208 w 440927"/>
                <a:gd name="connsiteY4" fmla="*/ 170687 h 436041"/>
                <a:gd name="connsiteX5" fmla="*/ 322068 w 440927"/>
                <a:gd name="connsiteY5" fmla="*/ 176869 h 436041"/>
                <a:gd name="connsiteX6" fmla="*/ 272533 w 440927"/>
                <a:gd name="connsiteY6" fmla="*/ 320277 h 436041"/>
                <a:gd name="connsiteX7" fmla="*/ 220521 w 440927"/>
                <a:gd name="connsiteY7" fmla="*/ 332640 h 436041"/>
                <a:gd name="connsiteX8" fmla="*/ 127643 w 440927"/>
                <a:gd name="connsiteY8" fmla="*/ 273299 h 436041"/>
                <a:gd name="connsiteX9" fmla="*/ 132597 w 440927"/>
                <a:gd name="connsiteY9" fmla="*/ 257227 h 436041"/>
                <a:gd name="connsiteX10" fmla="*/ 148696 w 440927"/>
                <a:gd name="connsiteY10" fmla="*/ 262172 h 436041"/>
                <a:gd name="connsiteX11" fmla="*/ 261388 w 440927"/>
                <a:gd name="connsiteY11" fmla="*/ 299261 h 436041"/>
                <a:gd name="connsiteX12" fmla="*/ 302254 w 440927"/>
                <a:gd name="connsiteY12" fmla="*/ 186759 h 436041"/>
                <a:gd name="connsiteX13" fmla="*/ 307208 w 440927"/>
                <a:gd name="connsiteY13" fmla="*/ 170687 h 436041"/>
                <a:gd name="connsiteX14" fmla="*/ 259394 w 440927"/>
                <a:gd name="connsiteY14" fmla="*/ 112248 h 436041"/>
                <a:gd name="connsiteX15" fmla="*/ 272234 w 440927"/>
                <a:gd name="connsiteY15" fmla="*/ 123017 h 436041"/>
                <a:gd name="connsiteX16" fmla="*/ 234717 w 440927"/>
                <a:gd name="connsiteY16" fmla="*/ 141154 h 436041"/>
                <a:gd name="connsiteX17" fmla="*/ 259394 w 440927"/>
                <a:gd name="connsiteY17" fmla="*/ 112248 h 436041"/>
                <a:gd name="connsiteX18" fmla="*/ 227918 w 440927"/>
                <a:gd name="connsiteY18" fmla="*/ 23616 h 436041"/>
                <a:gd name="connsiteX19" fmla="*/ 134746 w 440927"/>
                <a:gd name="connsiteY19" fmla="*/ 45977 h 436041"/>
                <a:gd name="connsiteX20" fmla="*/ 45302 w 440927"/>
                <a:gd name="connsiteY20" fmla="*/ 305606 h 436041"/>
                <a:gd name="connsiteX21" fmla="*/ 306181 w 440927"/>
                <a:gd name="connsiteY21" fmla="*/ 391321 h 436041"/>
                <a:gd name="connsiteX22" fmla="*/ 395626 w 440927"/>
                <a:gd name="connsiteY22" fmla="*/ 131691 h 436041"/>
                <a:gd name="connsiteX23" fmla="*/ 227918 w 440927"/>
                <a:gd name="connsiteY23" fmla="*/ 23616 h 436041"/>
                <a:gd name="connsiteX24" fmla="*/ 240107 w 440927"/>
                <a:gd name="connsiteY24" fmla="*/ 271 h 436041"/>
                <a:gd name="connsiteX25" fmla="*/ 416744 w 440927"/>
                <a:gd name="connsiteY25" fmla="*/ 121753 h 436041"/>
                <a:gd name="connsiteX26" fmla="*/ 316120 w 440927"/>
                <a:gd name="connsiteY26" fmla="*/ 412439 h 436041"/>
                <a:gd name="connsiteX27" fmla="*/ 211768 w 440927"/>
                <a:gd name="connsiteY27" fmla="*/ 436041 h 436041"/>
                <a:gd name="connsiteX28" fmla="*/ 24183 w 440927"/>
                <a:gd name="connsiteY28" fmla="*/ 315544 h 436041"/>
                <a:gd name="connsiteX29" fmla="*/ 124808 w 440927"/>
                <a:gd name="connsiteY29" fmla="*/ 24859 h 436041"/>
                <a:gd name="connsiteX30" fmla="*/ 240107 w 440927"/>
                <a:gd name="connsiteY30" fmla="*/ 271 h 436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440927" h="436041">
                  <a:moveTo>
                    <a:pt x="142259" y="170971"/>
                  </a:moveTo>
                  <a:cubicBezTo>
                    <a:pt x="147407" y="172199"/>
                    <a:pt x="152100" y="175524"/>
                    <a:pt x="155128" y="181570"/>
                  </a:cubicBezTo>
                  <a:cubicBezTo>
                    <a:pt x="167240" y="205753"/>
                    <a:pt x="128481" y="225099"/>
                    <a:pt x="116369" y="199707"/>
                  </a:cubicBezTo>
                  <a:cubicBezTo>
                    <a:pt x="107285" y="182476"/>
                    <a:pt x="126816" y="167286"/>
                    <a:pt x="142259" y="170971"/>
                  </a:cubicBezTo>
                  <a:close/>
                  <a:moveTo>
                    <a:pt x="307208" y="170687"/>
                  </a:moveTo>
                  <a:cubicBezTo>
                    <a:pt x="312161" y="169450"/>
                    <a:pt x="319591" y="170687"/>
                    <a:pt x="322068" y="176869"/>
                  </a:cubicBezTo>
                  <a:cubicBezTo>
                    <a:pt x="353028" y="239919"/>
                    <a:pt x="320830" y="296788"/>
                    <a:pt x="272533" y="320277"/>
                  </a:cubicBezTo>
                  <a:cubicBezTo>
                    <a:pt x="256434" y="328931"/>
                    <a:pt x="237859" y="332640"/>
                    <a:pt x="220521" y="332640"/>
                  </a:cubicBezTo>
                  <a:cubicBezTo>
                    <a:pt x="184609" y="332640"/>
                    <a:pt x="148696" y="315332"/>
                    <a:pt x="127643" y="273299"/>
                  </a:cubicBezTo>
                  <a:cubicBezTo>
                    <a:pt x="125167" y="267117"/>
                    <a:pt x="126405" y="260936"/>
                    <a:pt x="132597" y="257227"/>
                  </a:cubicBezTo>
                  <a:cubicBezTo>
                    <a:pt x="138789" y="254754"/>
                    <a:pt x="144981" y="257227"/>
                    <a:pt x="148696" y="262172"/>
                  </a:cubicBezTo>
                  <a:cubicBezTo>
                    <a:pt x="173463" y="314096"/>
                    <a:pt x="225475" y="317805"/>
                    <a:pt x="261388" y="299261"/>
                  </a:cubicBezTo>
                  <a:cubicBezTo>
                    <a:pt x="298539" y="281953"/>
                    <a:pt x="327022" y="238683"/>
                    <a:pt x="302254" y="186759"/>
                  </a:cubicBezTo>
                  <a:cubicBezTo>
                    <a:pt x="298539" y="180578"/>
                    <a:pt x="301016" y="174396"/>
                    <a:pt x="307208" y="170687"/>
                  </a:cubicBezTo>
                  <a:close/>
                  <a:moveTo>
                    <a:pt x="259394" y="112248"/>
                  </a:moveTo>
                  <a:cubicBezTo>
                    <a:pt x="264519" y="113571"/>
                    <a:pt x="269209" y="116972"/>
                    <a:pt x="272234" y="123017"/>
                  </a:cubicBezTo>
                  <a:cubicBezTo>
                    <a:pt x="284336" y="147200"/>
                    <a:pt x="246819" y="165337"/>
                    <a:pt x="234717" y="141154"/>
                  </a:cubicBezTo>
                  <a:cubicBezTo>
                    <a:pt x="224733" y="123017"/>
                    <a:pt x="244021" y="108281"/>
                    <a:pt x="259394" y="112248"/>
                  </a:cubicBezTo>
                  <a:close/>
                  <a:moveTo>
                    <a:pt x="227918" y="23616"/>
                  </a:moveTo>
                  <a:cubicBezTo>
                    <a:pt x="195618" y="23616"/>
                    <a:pt x="163319" y="32312"/>
                    <a:pt x="134746" y="45977"/>
                  </a:cubicBezTo>
                  <a:cubicBezTo>
                    <a:pt x="51514" y="85728"/>
                    <a:pt x="-11843" y="185108"/>
                    <a:pt x="45302" y="305606"/>
                  </a:cubicBezTo>
                  <a:cubicBezTo>
                    <a:pt x="104932" y="422377"/>
                    <a:pt x="222948" y="433557"/>
                    <a:pt x="306181" y="391321"/>
                  </a:cubicBezTo>
                  <a:cubicBezTo>
                    <a:pt x="389414" y="350327"/>
                    <a:pt x="452771" y="250947"/>
                    <a:pt x="395626" y="131691"/>
                  </a:cubicBezTo>
                  <a:cubicBezTo>
                    <a:pt x="355873" y="53430"/>
                    <a:pt x="291274" y="23616"/>
                    <a:pt x="227918" y="23616"/>
                  </a:cubicBezTo>
                  <a:close/>
                  <a:moveTo>
                    <a:pt x="240107" y="271"/>
                  </a:moveTo>
                  <a:cubicBezTo>
                    <a:pt x="307074" y="3644"/>
                    <a:pt x="374041" y="38679"/>
                    <a:pt x="416744" y="121753"/>
                  </a:cubicBezTo>
                  <a:cubicBezTo>
                    <a:pt x="480101" y="255916"/>
                    <a:pt x="409291" y="366476"/>
                    <a:pt x="316120" y="412439"/>
                  </a:cubicBezTo>
                  <a:cubicBezTo>
                    <a:pt x="285063" y="427346"/>
                    <a:pt x="247794" y="436041"/>
                    <a:pt x="211768" y="436041"/>
                  </a:cubicBezTo>
                  <a:cubicBezTo>
                    <a:pt x="140958" y="436041"/>
                    <a:pt x="68905" y="402501"/>
                    <a:pt x="24183" y="315544"/>
                  </a:cubicBezTo>
                  <a:cubicBezTo>
                    <a:pt x="-39173" y="181382"/>
                    <a:pt x="31637" y="70822"/>
                    <a:pt x="124808" y="24859"/>
                  </a:cubicBezTo>
                  <a:cubicBezTo>
                    <a:pt x="159747" y="7623"/>
                    <a:pt x="199927" y="-1752"/>
                    <a:pt x="240107" y="271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5" name="Freeform: Shape 554">
              <a:extLst>
                <a:ext uri="{FF2B5EF4-FFF2-40B4-BE49-F238E27FC236}">
                  <a16:creationId xmlns:a16="http://schemas.microsoft.com/office/drawing/2014/main" id="{87A392F3-8E94-458C-B76C-E29D63260B42}"/>
                </a:ext>
              </a:extLst>
            </p:cNvPr>
            <p:cNvSpPr/>
            <p:nvPr/>
          </p:nvSpPr>
          <p:spPr>
            <a:xfrm>
              <a:off x="12377481" y="6200259"/>
              <a:ext cx="437693" cy="433498"/>
            </a:xfrm>
            <a:custGeom>
              <a:avLst/>
              <a:gdLst>
                <a:gd name="connsiteX0" fmla="*/ 313490 w 437693"/>
                <a:gd name="connsiteY0" fmla="*/ 198044 h 433498"/>
                <a:gd name="connsiteX1" fmla="*/ 327115 w 437693"/>
                <a:gd name="connsiteY1" fmla="*/ 207917 h 433498"/>
                <a:gd name="connsiteX2" fmla="*/ 232976 w 437693"/>
                <a:gd name="connsiteY2" fmla="*/ 328864 h 433498"/>
                <a:gd name="connsiteX3" fmla="*/ 216873 w 437693"/>
                <a:gd name="connsiteY3" fmla="*/ 330098 h 433498"/>
                <a:gd name="connsiteX4" fmla="*/ 111586 w 437693"/>
                <a:gd name="connsiteY4" fmla="*/ 237537 h 433498"/>
                <a:gd name="connsiteX5" fmla="*/ 120257 w 437693"/>
                <a:gd name="connsiteY5" fmla="*/ 225196 h 433498"/>
                <a:gd name="connsiteX6" fmla="*/ 133882 w 437693"/>
                <a:gd name="connsiteY6" fmla="*/ 235069 h 433498"/>
                <a:gd name="connsiteX7" fmla="*/ 230499 w 437693"/>
                <a:gd name="connsiteY7" fmla="*/ 305415 h 433498"/>
                <a:gd name="connsiteX8" fmla="*/ 303581 w 437693"/>
                <a:gd name="connsiteY8" fmla="*/ 211620 h 433498"/>
                <a:gd name="connsiteX9" fmla="*/ 313490 w 437693"/>
                <a:gd name="connsiteY9" fmla="*/ 198044 h 433498"/>
                <a:gd name="connsiteX10" fmla="*/ 142499 w 437693"/>
                <a:gd name="connsiteY10" fmla="*/ 141983 h 433498"/>
                <a:gd name="connsiteX11" fmla="*/ 166401 w 437693"/>
                <a:gd name="connsiteY11" fmla="*/ 158911 h 433498"/>
                <a:gd name="connsiteX12" fmla="*/ 124044 w 437693"/>
                <a:gd name="connsiteY12" fmla="*/ 164957 h 433498"/>
                <a:gd name="connsiteX13" fmla="*/ 142499 w 437693"/>
                <a:gd name="connsiteY13" fmla="*/ 141983 h 433498"/>
                <a:gd name="connsiteX14" fmla="*/ 273304 w 437693"/>
                <a:gd name="connsiteY14" fmla="*/ 123293 h 433498"/>
                <a:gd name="connsiteX15" fmla="*/ 297206 w 437693"/>
                <a:gd name="connsiteY15" fmla="*/ 140221 h 433498"/>
                <a:gd name="connsiteX16" fmla="*/ 254849 w 437693"/>
                <a:gd name="connsiteY16" fmla="*/ 146267 h 433498"/>
                <a:gd name="connsiteX17" fmla="*/ 273304 w 437693"/>
                <a:gd name="connsiteY17" fmla="*/ 123293 h 433498"/>
                <a:gd name="connsiteX18" fmla="*/ 221828 w 437693"/>
                <a:gd name="connsiteY18" fmla="*/ 23565 h 433498"/>
                <a:gd name="connsiteX19" fmla="*/ 192014 w 437693"/>
                <a:gd name="connsiteY19" fmla="*/ 24807 h 433498"/>
                <a:gd name="connsiteX20" fmla="*/ 25552 w 437693"/>
                <a:gd name="connsiteY20" fmla="*/ 243438 h 433498"/>
                <a:gd name="connsiteX21" fmla="*/ 245431 w 437693"/>
                <a:gd name="connsiteY21" fmla="*/ 407412 h 433498"/>
                <a:gd name="connsiteX22" fmla="*/ 413135 w 437693"/>
                <a:gd name="connsiteY22" fmla="*/ 190023 h 433498"/>
                <a:gd name="connsiteX23" fmla="*/ 221828 w 437693"/>
                <a:gd name="connsiteY23" fmla="*/ 23565 h 433498"/>
                <a:gd name="connsiteX24" fmla="*/ 189530 w 437693"/>
                <a:gd name="connsiteY24" fmla="*/ 2447 h 433498"/>
                <a:gd name="connsiteX25" fmla="*/ 435496 w 437693"/>
                <a:gd name="connsiteY25" fmla="*/ 186296 h 433498"/>
                <a:gd name="connsiteX26" fmla="*/ 435496 w 437693"/>
                <a:gd name="connsiteY26" fmla="*/ 187538 h 433498"/>
                <a:gd name="connsiteX27" fmla="*/ 249158 w 437693"/>
                <a:gd name="connsiteY27" fmla="*/ 431014 h 433498"/>
                <a:gd name="connsiteX28" fmla="*/ 214375 w 437693"/>
                <a:gd name="connsiteY28" fmla="*/ 433498 h 433498"/>
                <a:gd name="connsiteX29" fmla="*/ 1950 w 437693"/>
                <a:gd name="connsiteY29" fmla="*/ 247165 h 433498"/>
                <a:gd name="connsiteX30" fmla="*/ 189530 w 437693"/>
                <a:gd name="connsiteY30" fmla="*/ 2447 h 4334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437693" h="433498">
                  <a:moveTo>
                    <a:pt x="313490" y="198044"/>
                  </a:moveTo>
                  <a:cubicBezTo>
                    <a:pt x="319683" y="196810"/>
                    <a:pt x="325877" y="201747"/>
                    <a:pt x="327115" y="207917"/>
                  </a:cubicBezTo>
                  <a:cubicBezTo>
                    <a:pt x="335786" y="277030"/>
                    <a:pt x="286239" y="320225"/>
                    <a:pt x="232976" y="328864"/>
                  </a:cubicBezTo>
                  <a:cubicBezTo>
                    <a:pt x="228021" y="328864"/>
                    <a:pt x="221828" y="330098"/>
                    <a:pt x="216873" y="330098"/>
                  </a:cubicBezTo>
                  <a:cubicBezTo>
                    <a:pt x="168565" y="330098"/>
                    <a:pt x="120257" y="299245"/>
                    <a:pt x="111586" y="237537"/>
                  </a:cubicBezTo>
                  <a:cubicBezTo>
                    <a:pt x="110347" y="231366"/>
                    <a:pt x="114063" y="225196"/>
                    <a:pt x="120257" y="225196"/>
                  </a:cubicBezTo>
                  <a:cubicBezTo>
                    <a:pt x="126450" y="223961"/>
                    <a:pt x="132643" y="227664"/>
                    <a:pt x="133882" y="235069"/>
                  </a:cubicBezTo>
                  <a:cubicBezTo>
                    <a:pt x="141314" y="290605"/>
                    <a:pt x="189622" y="310352"/>
                    <a:pt x="230499" y="305415"/>
                  </a:cubicBezTo>
                  <a:cubicBezTo>
                    <a:pt x="270136" y="299245"/>
                    <a:pt x="311013" y="268391"/>
                    <a:pt x="303581" y="211620"/>
                  </a:cubicBezTo>
                  <a:cubicBezTo>
                    <a:pt x="302342" y="204215"/>
                    <a:pt x="307297" y="199278"/>
                    <a:pt x="313490" y="198044"/>
                  </a:cubicBezTo>
                  <a:close/>
                  <a:moveTo>
                    <a:pt x="142499" y="141983"/>
                  </a:moveTo>
                  <a:cubicBezTo>
                    <a:pt x="153089" y="140471"/>
                    <a:pt x="164586" y="145610"/>
                    <a:pt x="166401" y="158911"/>
                  </a:cubicBezTo>
                  <a:cubicBezTo>
                    <a:pt x="170032" y="186721"/>
                    <a:pt x="127675" y="192767"/>
                    <a:pt x="124044" y="164957"/>
                  </a:cubicBezTo>
                  <a:cubicBezTo>
                    <a:pt x="122229" y="151656"/>
                    <a:pt x="131910" y="143494"/>
                    <a:pt x="142499" y="141983"/>
                  </a:cubicBezTo>
                  <a:close/>
                  <a:moveTo>
                    <a:pt x="273304" y="123293"/>
                  </a:moveTo>
                  <a:cubicBezTo>
                    <a:pt x="283893" y="121781"/>
                    <a:pt x="295390" y="126920"/>
                    <a:pt x="297206" y="140221"/>
                  </a:cubicBezTo>
                  <a:cubicBezTo>
                    <a:pt x="300837" y="168031"/>
                    <a:pt x="258480" y="174077"/>
                    <a:pt x="254849" y="146267"/>
                  </a:cubicBezTo>
                  <a:cubicBezTo>
                    <a:pt x="253034" y="132966"/>
                    <a:pt x="262715" y="124804"/>
                    <a:pt x="273304" y="123293"/>
                  </a:cubicBezTo>
                  <a:close/>
                  <a:moveTo>
                    <a:pt x="221828" y="23565"/>
                  </a:moveTo>
                  <a:cubicBezTo>
                    <a:pt x="211890" y="23565"/>
                    <a:pt x="201952" y="24807"/>
                    <a:pt x="192014" y="24807"/>
                  </a:cubicBezTo>
                  <a:cubicBezTo>
                    <a:pt x="100087" y="38472"/>
                    <a:pt x="9403" y="111763"/>
                    <a:pt x="25552" y="243438"/>
                  </a:cubicBezTo>
                  <a:cubicBezTo>
                    <a:pt x="45428" y="375114"/>
                    <a:pt x="153504" y="419834"/>
                    <a:pt x="245431" y="407412"/>
                  </a:cubicBezTo>
                  <a:cubicBezTo>
                    <a:pt x="337358" y="394989"/>
                    <a:pt x="428042" y="321698"/>
                    <a:pt x="413135" y="190023"/>
                  </a:cubicBezTo>
                  <a:cubicBezTo>
                    <a:pt x="394501" y="73254"/>
                    <a:pt x="306301" y="23565"/>
                    <a:pt x="221828" y="23565"/>
                  </a:cubicBezTo>
                  <a:close/>
                  <a:moveTo>
                    <a:pt x="189530" y="2447"/>
                  </a:moveTo>
                  <a:cubicBezTo>
                    <a:pt x="291394" y="-12459"/>
                    <a:pt x="413135" y="39714"/>
                    <a:pt x="435496" y="186296"/>
                  </a:cubicBezTo>
                  <a:lnTo>
                    <a:pt x="435496" y="187538"/>
                  </a:lnTo>
                  <a:cubicBezTo>
                    <a:pt x="454130" y="334121"/>
                    <a:pt x="351023" y="416107"/>
                    <a:pt x="249158" y="431014"/>
                  </a:cubicBezTo>
                  <a:cubicBezTo>
                    <a:pt x="237978" y="432256"/>
                    <a:pt x="226797" y="433498"/>
                    <a:pt x="214375" y="433498"/>
                  </a:cubicBezTo>
                  <a:cubicBezTo>
                    <a:pt x="121206" y="433498"/>
                    <a:pt x="21826" y="377598"/>
                    <a:pt x="1950" y="247165"/>
                  </a:cubicBezTo>
                  <a:cubicBezTo>
                    <a:pt x="-15442" y="98098"/>
                    <a:pt x="86423" y="17354"/>
                    <a:pt x="189530" y="2447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6" name="Freeform: Shape 555">
              <a:extLst>
                <a:ext uri="{FF2B5EF4-FFF2-40B4-BE49-F238E27FC236}">
                  <a16:creationId xmlns:a16="http://schemas.microsoft.com/office/drawing/2014/main" id="{F2FB29BF-CA4B-4C5A-9581-612834FD915C}"/>
                </a:ext>
              </a:extLst>
            </p:cNvPr>
            <p:cNvSpPr/>
            <p:nvPr/>
          </p:nvSpPr>
          <p:spPr>
            <a:xfrm>
              <a:off x="14052099" y="6150780"/>
              <a:ext cx="438150" cy="431900"/>
            </a:xfrm>
            <a:custGeom>
              <a:avLst/>
              <a:gdLst>
                <a:gd name="connsiteX0" fmla="*/ 124930 w 438150"/>
                <a:gd name="connsiteY0" fmla="*/ 198937 h 431900"/>
                <a:gd name="connsiteX1" fmla="*/ 134839 w 438150"/>
                <a:gd name="connsiteY1" fmla="*/ 212512 h 431900"/>
                <a:gd name="connsiteX2" fmla="*/ 209160 w 438150"/>
                <a:gd name="connsiteY2" fmla="*/ 306299 h 431900"/>
                <a:gd name="connsiteX3" fmla="*/ 304538 w 438150"/>
                <a:gd name="connsiteY3" fmla="*/ 234724 h 431900"/>
                <a:gd name="connsiteX4" fmla="*/ 316925 w 438150"/>
                <a:gd name="connsiteY4" fmla="*/ 224852 h 431900"/>
                <a:gd name="connsiteX5" fmla="*/ 326834 w 438150"/>
                <a:gd name="connsiteY5" fmla="*/ 237192 h 431900"/>
                <a:gd name="connsiteX6" fmla="*/ 221547 w 438150"/>
                <a:gd name="connsiteY6" fmla="*/ 329745 h 431900"/>
                <a:gd name="connsiteX7" fmla="*/ 205444 w 438150"/>
                <a:gd name="connsiteY7" fmla="*/ 329745 h 431900"/>
                <a:gd name="connsiteX8" fmla="*/ 111305 w 438150"/>
                <a:gd name="connsiteY8" fmla="*/ 210044 h 431900"/>
                <a:gd name="connsiteX9" fmla="*/ 124930 w 438150"/>
                <a:gd name="connsiteY9" fmla="*/ 198937 h 431900"/>
                <a:gd name="connsiteX10" fmla="*/ 296713 w 438150"/>
                <a:gd name="connsiteY10" fmla="*/ 141631 h 431900"/>
                <a:gd name="connsiteX11" fmla="*/ 315622 w 438150"/>
                <a:gd name="connsiteY11" fmla="*/ 164583 h 431900"/>
                <a:gd name="connsiteX12" fmla="*/ 273265 w 438150"/>
                <a:gd name="connsiteY12" fmla="*/ 158543 h 431900"/>
                <a:gd name="connsiteX13" fmla="*/ 296713 w 438150"/>
                <a:gd name="connsiteY13" fmla="*/ 141631 h 431900"/>
                <a:gd name="connsiteX14" fmla="*/ 165279 w 438150"/>
                <a:gd name="connsiteY14" fmla="*/ 124945 h 431900"/>
                <a:gd name="connsiteX15" fmla="*/ 183568 w 438150"/>
                <a:gd name="connsiteY15" fmla="*/ 148373 h 431900"/>
                <a:gd name="connsiteX16" fmla="*/ 142457 w 438150"/>
                <a:gd name="connsiteY16" fmla="*/ 142327 h 431900"/>
                <a:gd name="connsiteX17" fmla="*/ 165279 w 438150"/>
                <a:gd name="connsiteY17" fmla="*/ 124945 h 431900"/>
                <a:gd name="connsiteX18" fmla="*/ 216591 w 438150"/>
                <a:gd name="connsiteY18" fmla="*/ 23212 h 431900"/>
                <a:gd name="connsiteX19" fmla="*/ 25282 w 438150"/>
                <a:gd name="connsiteY19" fmla="*/ 190911 h 431900"/>
                <a:gd name="connsiteX20" fmla="*/ 194230 w 438150"/>
                <a:gd name="connsiteY20" fmla="*/ 408298 h 431900"/>
                <a:gd name="connsiteX21" fmla="*/ 414111 w 438150"/>
                <a:gd name="connsiteY21" fmla="*/ 241842 h 431900"/>
                <a:gd name="connsiteX22" fmla="*/ 243921 w 438150"/>
                <a:gd name="connsiteY22" fmla="*/ 24454 h 431900"/>
                <a:gd name="connsiteX23" fmla="*/ 216591 w 438150"/>
                <a:gd name="connsiteY23" fmla="*/ 23212 h 431900"/>
                <a:gd name="connsiteX24" fmla="*/ 246405 w 438150"/>
                <a:gd name="connsiteY24" fmla="*/ 2094 h 431900"/>
                <a:gd name="connsiteX25" fmla="*/ 436471 w 438150"/>
                <a:gd name="connsiteY25" fmla="*/ 244326 h 431900"/>
                <a:gd name="connsiteX26" fmla="*/ 222802 w 438150"/>
                <a:gd name="connsiteY26" fmla="*/ 431900 h 431900"/>
                <a:gd name="connsiteX27" fmla="*/ 190503 w 438150"/>
                <a:gd name="connsiteY27" fmla="*/ 430658 h 431900"/>
                <a:gd name="connsiteX28" fmla="*/ 1679 w 438150"/>
                <a:gd name="connsiteY28" fmla="*/ 188426 h 431900"/>
                <a:gd name="connsiteX29" fmla="*/ 246405 w 438150"/>
                <a:gd name="connsiteY29" fmla="*/ 2094 h 4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438150" h="431900">
                  <a:moveTo>
                    <a:pt x="124930" y="198937"/>
                  </a:moveTo>
                  <a:cubicBezTo>
                    <a:pt x="131123" y="200171"/>
                    <a:pt x="136078" y="206341"/>
                    <a:pt x="134839" y="212512"/>
                  </a:cubicBezTo>
                  <a:cubicBezTo>
                    <a:pt x="127407" y="269277"/>
                    <a:pt x="168284" y="301362"/>
                    <a:pt x="209160" y="306299"/>
                  </a:cubicBezTo>
                  <a:cubicBezTo>
                    <a:pt x="248798" y="312469"/>
                    <a:pt x="297106" y="291490"/>
                    <a:pt x="304538" y="234724"/>
                  </a:cubicBezTo>
                  <a:cubicBezTo>
                    <a:pt x="305777" y="228554"/>
                    <a:pt x="311970" y="223618"/>
                    <a:pt x="316925" y="224852"/>
                  </a:cubicBezTo>
                  <a:cubicBezTo>
                    <a:pt x="323118" y="224852"/>
                    <a:pt x="328073" y="231022"/>
                    <a:pt x="326834" y="237192"/>
                  </a:cubicBezTo>
                  <a:cubicBezTo>
                    <a:pt x="319402" y="301362"/>
                    <a:pt x="269855" y="329745"/>
                    <a:pt x="221547" y="329745"/>
                  </a:cubicBezTo>
                  <a:cubicBezTo>
                    <a:pt x="216592" y="329745"/>
                    <a:pt x="210399" y="329745"/>
                    <a:pt x="205444" y="329745"/>
                  </a:cubicBezTo>
                  <a:cubicBezTo>
                    <a:pt x="152181" y="322341"/>
                    <a:pt x="102634" y="279150"/>
                    <a:pt x="111305" y="210044"/>
                  </a:cubicBezTo>
                  <a:cubicBezTo>
                    <a:pt x="112543" y="203873"/>
                    <a:pt x="118737" y="198937"/>
                    <a:pt x="124930" y="198937"/>
                  </a:cubicBezTo>
                  <a:close/>
                  <a:moveTo>
                    <a:pt x="296713" y="141631"/>
                  </a:moveTo>
                  <a:cubicBezTo>
                    <a:pt x="307453" y="143141"/>
                    <a:pt x="317438" y="151295"/>
                    <a:pt x="315622" y="164583"/>
                  </a:cubicBezTo>
                  <a:cubicBezTo>
                    <a:pt x="311991" y="191160"/>
                    <a:pt x="269634" y="185120"/>
                    <a:pt x="273265" y="158543"/>
                  </a:cubicBezTo>
                  <a:cubicBezTo>
                    <a:pt x="274475" y="145255"/>
                    <a:pt x="285972" y="140121"/>
                    <a:pt x="296713" y="141631"/>
                  </a:cubicBezTo>
                  <a:close/>
                  <a:moveTo>
                    <a:pt x="165279" y="124945"/>
                  </a:moveTo>
                  <a:cubicBezTo>
                    <a:pt x="175708" y="126306"/>
                    <a:pt x="185382" y="134468"/>
                    <a:pt x="183568" y="148373"/>
                  </a:cubicBezTo>
                  <a:cubicBezTo>
                    <a:pt x="181150" y="174974"/>
                    <a:pt x="138830" y="170137"/>
                    <a:pt x="142457" y="142327"/>
                  </a:cubicBezTo>
                  <a:cubicBezTo>
                    <a:pt x="143666" y="129026"/>
                    <a:pt x="154851" y="123585"/>
                    <a:pt x="165279" y="124945"/>
                  </a:cubicBezTo>
                  <a:close/>
                  <a:moveTo>
                    <a:pt x="216591" y="23212"/>
                  </a:moveTo>
                  <a:cubicBezTo>
                    <a:pt x="130875" y="23212"/>
                    <a:pt x="42674" y="72900"/>
                    <a:pt x="25282" y="190911"/>
                  </a:cubicBezTo>
                  <a:cubicBezTo>
                    <a:pt x="10375" y="322586"/>
                    <a:pt x="102303" y="395876"/>
                    <a:pt x="194230" y="408298"/>
                  </a:cubicBezTo>
                  <a:cubicBezTo>
                    <a:pt x="286158" y="419478"/>
                    <a:pt x="394235" y="372274"/>
                    <a:pt x="414111" y="241842"/>
                  </a:cubicBezTo>
                  <a:cubicBezTo>
                    <a:pt x="427776" y="108924"/>
                    <a:pt x="335848" y="36876"/>
                    <a:pt x="243921" y="24454"/>
                  </a:cubicBezTo>
                  <a:cubicBezTo>
                    <a:pt x="233983" y="23212"/>
                    <a:pt x="225287" y="23212"/>
                    <a:pt x="216591" y="23212"/>
                  </a:cubicBezTo>
                  <a:close/>
                  <a:moveTo>
                    <a:pt x="246405" y="2094"/>
                  </a:moveTo>
                  <a:cubicBezTo>
                    <a:pt x="349513" y="15759"/>
                    <a:pt x="452621" y="96502"/>
                    <a:pt x="436471" y="244326"/>
                  </a:cubicBezTo>
                  <a:cubicBezTo>
                    <a:pt x="416595" y="377243"/>
                    <a:pt x="317214" y="431900"/>
                    <a:pt x="222802" y="431900"/>
                  </a:cubicBezTo>
                  <a:cubicBezTo>
                    <a:pt x="211622" y="431900"/>
                    <a:pt x="201684" y="431900"/>
                    <a:pt x="190503" y="430658"/>
                  </a:cubicBezTo>
                  <a:cubicBezTo>
                    <a:pt x="88638" y="416994"/>
                    <a:pt x="-14470" y="336250"/>
                    <a:pt x="1679" y="188426"/>
                  </a:cubicBezTo>
                  <a:cubicBezTo>
                    <a:pt x="22798" y="40603"/>
                    <a:pt x="144540" y="-11570"/>
                    <a:pt x="246405" y="209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7" name="Freeform: Shape 556">
              <a:extLst>
                <a:ext uri="{FF2B5EF4-FFF2-40B4-BE49-F238E27FC236}">
                  <a16:creationId xmlns:a16="http://schemas.microsoft.com/office/drawing/2014/main" id="{4C1E1553-3F0D-41EE-AC62-B212FC1A1683}"/>
                </a:ext>
              </a:extLst>
            </p:cNvPr>
            <p:cNvSpPr/>
            <p:nvPr/>
          </p:nvSpPr>
          <p:spPr>
            <a:xfrm>
              <a:off x="14167149" y="7014970"/>
              <a:ext cx="316430" cy="196835"/>
            </a:xfrm>
            <a:custGeom>
              <a:avLst/>
              <a:gdLst>
                <a:gd name="connsiteX0" fmla="*/ 56335 w 316430"/>
                <a:gd name="connsiteY0" fmla="*/ 94680 h 196835"/>
                <a:gd name="connsiteX1" fmla="*/ 62459 w 316430"/>
                <a:gd name="connsiteY1" fmla="*/ 109450 h 196835"/>
                <a:gd name="connsiteX2" fmla="*/ 22044 w 316430"/>
                <a:gd name="connsiteY2" fmla="*/ 126681 h 196835"/>
                <a:gd name="connsiteX3" fmla="*/ 29392 w 316430"/>
                <a:gd name="connsiteY3" fmla="*/ 143912 h 196835"/>
                <a:gd name="connsiteX4" fmla="*/ 64908 w 316430"/>
                <a:gd name="connsiteY4" fmla="*/ 127911 h 196835"/>
                <a:gd name="connsiteX5" fmla="*/ 72256 w 316430"/>
                <a:gd name="connsiteY5" fmla="*/ 143912 h 196835"/>
                <a:gd name="connsiteX6" fmla="*/ 36740 w 316430"/>
                <a:gd name="connsiteY6" fmla="*/ 158681 h 196835"/>
                <a:gd name="connsiteX7" fmla="*/ 42864 w 316430"/>
                <a:gd name="connsiteY7" fmla="*/ 174681 h 196835"/>
                <a:gd name="connsiteX8" fmla="*/ 48987 w 316430"/>
                <a:gd name="connsiteY8" fmla="*/ 189451 h 196835"/>
                <a:gd name="connsiteX9" fmla="*/ 33066 w 316430"/>
                <a:gd name="connsiteY9" fmla="*/ 196835 h 196835"/>
                <a:gd name="connsiteX10" fmla="*/ 0 w 316430"/>
                <a:gd name="connsiteY10" fmla="*/ 118065 h 196835"/>
                <a:gd name="connsiteX11" fmla="*/ 116666 w 316430"/>
                <a:gd name="connsiteY11" fmla="*/ 88244 h 196835"/>
                <a:gd name="connsiteX12" fmla="*/ 105441 w 316430"/>
                <a:gd name="connsiteY12" fmla="*/ 90704 h 196835"/>
                <a:gd name="connsiteX13" fmla="*/ 91908 w 316430"/>
                <a:gd name="connsiteY13" fmla="*/ 96853 h 196835"/>
                <a:gd name="connsiteX14" fmla="*/ 101750 w 316430"/>
                <a:gd name="connsiteY14" fmla="*/ 120219 h 196835"/>
                <a:gd name="connsiteX15" fmla="*/ 115282 w 316430"/>
                <a:gd name="connsiteY15" fmla="*/ 114070 h 196835"/>
                <a:gd name="connsiteX16" fmla="*/ 125124 w 316430"/>
                <a:gd name="connsiteY16" fmla="*/ 96853 h 196835"/>
                <a:gd name="connsiteX17" fmla="*/ 116666 w 316430"/>
                <a:gd name="connsiteY17" fmla="*/ 88244 h 196835"/>
                <a:gd name="connsiteX18" fmla="*/ 128815 w 316430"/>
                <a:gd name="connsiteY18" fmla="*/ 74870 h 196835"/>
                <a:gd name="connsiteX19" fmla="*/ 142347 w 316430"/>
                <a:gd name="connsiteY19" fmla="*/ 89474 h 196835"/>
                <a:gd name="connsiteX20" fmla="*/ 133736 w 316430"/>
                <a:gd name="connsiteY20" fmla="*/ 121449 h 196835"/>
                <a:gd name="connsiteX21" fmla="*/ 134966 w 316430"/>
                <a:gd name="connsiteY21" fmla="*/ 121449 h 196835"/>
                <a:gd name="connsiteX22" fmla="*/ 168182 w 316430"/>
                <a:gd name="connsiteY22" fmla="*/ 141126 h 196835"/>
                <a:gd name="connsiteX23" fmla="*/ 148498 w 316430"/>
                <a:gd name="connsiteY23" fmla="*/ 149735 h 196835"/>
                <a:gd name="connsiteX24" fmla="*/ 116513 w 316430"/>
                <a:gd name="connsiteY24" fmla="*/ 128828 h 196835"/>
                <a:gd name="connsiteX25" fmla="*/ 107901 w 316430"/>
                <a:gd name="connsiteY25" fmla="*/ 132517 h 196835"/>
                <a:gd name="connsiteX26" fmla="*/ 118973 w 316430"/>
                <a:gd name="connsiteY26" fmla="*/ 160803 h 196835"/>
                <a:gd name="connsiteX27" fmla="*/ 101750 w 316430"/>
                <a:gd name="connsiteY27" fmla="*/ 168182 h 196835"/>
                <a:gd name="connsiteX28" fmla="*/ 69764 w 316430"/>
                <a:gd name="connsiteY28" fmla="*/ 90704 h 196835"/>
                <a:gd name="connsiteX29" fmla="*/ 104210 w 316430"/>
                <a:gd name="connsiteY29" fmla="*/ 75946 h 196835"/>
                <a:gd name="connsiteX30" fmla="*/ 128815 w 316430"/>
                <a:gd name="connsiteY30" fmla="*/ 74870 h 196835"/>
                <a:gd name="connsiteX31" fmla="*/ 206047 w 316430"/>
                <a:gd name="connsiteY31" fmla="*/ 31141 h 196835"/>
                <a:gd name="connsiteX32" fmla="*/ 212194 w 316430"/>
                <a:gd name="connsiteY32" fmla="*/ 45911 h 196835"/>
                <a:gd name="connsiteX33" fmla="*/ 171624 w 316430"/>
                <a:gd name="connsiteY33" fmla="*/ 61911 h 196835"/>
                <a:gd name="connsiteX34" fmla="*/ 179000 w 316430"/>
                <a:gd name="connsiteY34" fmla="*/ 80373 h 196835"/>
                <a:gd name="connsiteX35" fmla="*/ 214653 w 316430"/>
                <a:gd name="connsiteY35" fmla="*/ 65603 h 196835"/>
                <a:gd name="connsiteX36" fmla="*/ 220800 w 316430"/>
                <a:gd name="connsiteY36" fmla="*/ 80373 h 196835"/>
                <a:gd name="connsiteX37" fmla="*/ 186377 w 316430"/>
                <a:gd name="connsiteY37" fmla="*/ 95142 h 196835"/>
                <a:gd name="connsiteX38" fmla="*/ 192524 w 316430"/>
                <a:gd name="connsiteY38" fmla="*/ 111142 h 196835"/>
                <a:gd name="connsiteX39" fmla="*/ 236782 w 316430"/>
                <a:gd name="connsiteY39" fmla="*/ 92680 h 196835"/>
                <a:gd name="connsiteX40" fmla="*/ 242929 w 316430"/>
                <a:gd name="connsiteY40" fmla="*/ 107450 h 196835"/>
                <a:gd name="connsiteX41" fmla="*/ 181459 w 316430"/>
                <a:gd name="connsiteY41" fmla="*/ 133296 h 196835"/>
                <a:gd name="connsiteX42" fmla="*/ 149495 w 316430"/>
                <a:gd name="connsiteY42" fmla="*/ 55757 h 196835"/>
                <a:gd name="connsiteX43" fmla="*/ 279548 w 316430"/>
                <a:gd name="connsiteY43" fmla="*/ 0 h 196835"/>
                <a:gd name="connsiteX44" fmla="*/ 285695 w 316430"/>
                <a:gd name="connsiteY44" fmla="*/ 14770 h 196835"/>
                <a:gd name="connsiteX45" fmla="*/ 245125 w 316430"/>
                <a:gd name="connsiteY45" fmla="*/ 30770 h 196835"/>
                <a:gd name="connsiteX46" fmla="*/ 252501 w 316430"/>
                <a:gd name="connsiteY46" fmla="*/ 49232 h 196835"/>
                <a:gd name="connsiteX47" fmla="*/ 288154 w 316430"/>
                <a:gd name="connsiteY47" fmla="*/ 33231 h 196835"/>
                <a:gd name="connsiteX48" fmla="*/ 295530 w 316430"/>
                <a:gd name="connsiteY48" fmla="*/ 49232 h 196835"/>
                <a:gd name="connsiteX49" fmla="*/ 258648 w 316430"/>
                <a:gd name="connsiteY49" fmla="*/ 64001 h 196835"/>
                <a:gd name="connsiteX50" fmla="*/ 266025 w 316430"/>
                <a:gd name="connsiteY50" fmla="*/ 81232 h 196835"/>
                <a:gd name="connsiteX51" fmla="*/ 310283 w 316430"/>
                <a:gd name="connsiteY51" fmla="*/ 61539 h 196835"/>
                <a:gd name="connsiteX52" fmla="*/ 316430 w 316430"/>
                <a:gd name="connsiteY52" fmla="*/ 76309 h 196835"/>
                <a:gd name="connsiteX53" fmla="*/ 256190 w 316430"/>
                <a:gd name="connsiteY53" fmla="*/ 102155 h 196835"/>
                <a:gd name="connsiteX54" fmla="*/ 222996 w 316430"/>
                <a:gd name="connsiteY54" fmla="*/ 24616 h 19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316430" h="196835">
                  <a:moveTo>
                    <a:pt x="56335" y="94680"/>
                  </a:moveTo>
                  <a:lnTo>
                    <a:pt x="62459" y="109450"/>
                  </a:lnTo>
                  <a:lnTo>
                    <a:pt x="22044" y="126681"/>
                  </a:lnTo>
                  <a:lnTo>
                    <a:pt x="29392" y="143912"/>
                  </a:lnTo>
                  <a:lnTo>
                    <a:pt x="64908" y="127911"/>
                  </a:lnTo>
                  <a:lnTo>
                    <a:pt x="72256" y="143912"/>
                  </a:lnTo>
                  <a:lnTo>
                    <a:pt x="36740" y="158681"/>
                  </a:lnTo>
                  <a:lnTo>
                    <a:pt x="42864" y="174681"/>
                  </a:lnTo>
                  <a:lnTo>
                    <a:pt x="48987" y="189451"/>
                  </a:lnTo>
                  <a:lnTo>
                    <a:pt x="33066" y="196835"/>
                  </a:lnTo>
                  <a:lnTo>
                    <a:pt x="0" y="118065"/>
                  </a:lnTo>
                  <a:close/>
                  <a:moveTo>
                    <a:pt x="116666" y="88244"/>
                  </a:moveTo>
                  <a:cubicBezTo>
                    <a:pt x="113130" y="87629"/>
                    <a:pt x="109132" y="88859"/>
                    <a:pt x="105441" y="90704"/>
                  </a:cubicBezTo>
                  <a:lnTo>
                    <a:pt x="91908" y="96853"/>
                  </a:lnTo>
                  <a:lnTo>
                    <a:pt x="101750" y="120219"/>
                  </a:lnTo>
                  <a:lnTo>
                    <a:pt x="115282" y="114070"/>
                  </a:lnTo>
                  <a:cubicBezTo>
                    <a:pt x="123894" y="111611"/>
                    <a:pt x="130045" y="105461"/>
                    <a:pt x="125124" y="96853"/>
                  </a:cubicBezTo>
                  <a:cubicBezTo>
                    <a:pt x="123279" y="91319"/>
                    <a:pt x="120203" y="88859"/>
                    <a:pt x="116666" y="88244"/>
                  </a:cubicBezTo>
                  <a:close/>
                  <a:moveTo>
                    <a:pt x="128815" y="74870"/>
                  </a:moveTo>
                  <a:cubicBezTo>
                    <a:pt x="135273" y="77791"/>
                    <a:pt x="139887" y="83325"/>
                    <a:pt x="142347" y="89474"/>
                  </a:cubicBezTo>
                  <a:cubicBezTo>
                    <a:pt x="146038" y="99312"/>
                    <a:pt x="146038" y="112840"/>
                    <a:pt x="133736" y="121449"/>
                  </a:cubicBezTo>
                  <a:lnTo>
                    <a:pt x="134966" y="121449"/>
                  </a:lnTo>
                  <a:lnTo>
                    <a:pt x="168182" y="141126"/>
                  </a:lnTo>
                  <a:lnTo>
                    <a:pt x="148498" y="149735"/>
                  </a:lnTo>
                  <a:lnTo>
                    <a:pt x="116513" y="128828"/>
                  </a:lnTo>
                  <a:lnTo>
                    <a:pt x="107901" y="132517"/>
                  </a:lnTo>
                  <a:lnTo>
                    <a:pt x="118973" y="160803"/>
                  </a:lnTo>
                  <a:lnTo>
                    <a:pt x="101750" y="168182"/>
                  </a:lnTo>
                  <a:lnTo>
                    <a:pt x="69764" y="90704"/>
                  </a:lnTo>
                  <a:lnTo>
                    <a:pt x="104210" y="75946"/>
                  </a:lnTo>
                  <a:cubicBezTo>
                    <a:pt x="114052" y="71641"/>
                    <a:pt x="122356" y="71949"/>
                    <a:pt x="128815" y="74870"/>
                  </a:cubicBezTo>
                  <a:close/>
                  <a:moveTo>
                    <a:pt x="206047" y="31141"/>
                  </a:moveTo>
                  <a:lnTo>
                    <a:pt x="212194" y="45911"/>
                  </a:lnTo>
                  <a:lnTo>
                    <a:pt x="171624" y="61911"/>
                  </a:lnTo>
                  <a:lnTo>
                    <a:pt x="179000" y="80373"/>
                  </a:lnTo>
                  <a:lnTo>
                    <a:pt x="214653" y="65603"/>
                  </a:lnTo>
                  <a:lnTo>
                    <a:pt x="220800" y="80373"/>
                  </a:lnTo>
                  <a:lnTo>
                    <a:pt x="186377" y="95142"/>
                  </a:lnTo>
                  <a:lnTo>
                    <a:pt x="192524" y="111142"/>
                  </a:lnTo>
                  <a:lnTo>
                    <a:pt x="236782" y="92680"/>
                  </a:lnTo>
                  <a:lnTo>
                    <a:pt x="242929" y="107450"/>
                  </a:lnTo>
                  <a:lnTo>
                    <a:pt x="181459" y="133296"/>
                  </a:lnTo>
                  <a:lnTo>
                    <a:pt x="149495" y="55757"/>
                  </a:lnTo>
                  <a:close/>
                  <a:moveTo>
                    <a:pt x="279548" y="0"/>
                  </a:moveTo>
                  <a:lnTo>
                    <a:pt x="285695" y="14770"/>
                  </a:lnTo>
                  <a:lnTo>
                    <a:pt x="245125" y="30770"/>
                  </a:lnTo>
                  <a:lnTo>
                    <a:pt x="252501" y="49232"/>
                  </a:lnTo>
                  <a:lnTo>
                    <a:pt x="288154" y="33231"/>
                  </a:lnTo>
                  <a:lnTo>
                    <a:pt x="295530" y="49232"/>
                  </a:lnTo>
                  <a:lnTo>
                    <a:pt x="258648" y="64001"/>
                  </a:lnTo>
                  <a:lnTo>
                    <a:pt x="266025" y="81232"/>
                  </a:lnTo>
                  <a:lnTo>
                    <a:pt x="310283" y="61539"/>
                  </a:lnTo>
                  <a:lnTo>
                    <a:pt x="316430" y="76309"/>
                  </a:lnTo>
                  <a:lnTo>
                    <a:pt x="256190" y="102155"/>
                  </a:lnTo>
                  <a:lnTo>
                    <a:pt x="222996" y="24616"/>
                  </a:lnTo>
                  <a:close/>
                </a:path>
              </a:pathLst>
            </a:custGeom>
            <a:solidFill>
              <a:schemeClr val="bg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8" name="Freeform: Shape 557">
              <a:extLst>
                <a:ext uri="{FF2B5EF4-FFF2-40B4-BE49-F238E27FC236}">
                  <a16:creationId xmlns:a16="http://schemas.microsoft.com/office/drawing/2014/main" id="{CE6B028A-13C5-4475-9D82-9B076EEB5BA0}"/>
                </a:ext>
              </a:extLst>
            </p:cNvPr>
            <p:cNvSpPr/>
            <p:nvPr/>
          </p:nvSpPr>
          <p:spPr>
            <a:xfrm>
              <a:off x="11668090" y="6221401"/>
              <a:ext cx="399899" cy="399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2" h="322">
                  <a:moveTo>
                    <a:pt x="322" y="161"/>
                  </a:moveTo>
                  <a:cubicBezTo>
                    <a:pt x="322" y="250"/>
                    <a:pt x="250" y="322"/>
                    <a:pt x="161" y="322"/>
                  </a:cubicBezTo>
                  <a:cubicBezTo>
                    <a:pt x="72" y="322"/>
                    <a:pt x="0" y="250"/>
                    <a:pt x="0" y="161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250" y="0"/>
                    <a:pt x="322" y="72"/>
                    <a:pt x="322" y="161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9" name="Freeform: Shape 558">
              <a:extLst>
                <a:ext uri="{FF2B5EF4-FFF2-40B4-BE49-F238E27FC236}">
                  <a16:creationId xmlns:a16="http://schemas.microsoft.com/office/drawing/2014/main" id="{A352EB07-DBAC-4345-8ABD-F324B32AE458}"/>
                </a:ext>
              </a:extLst>
            </p:cNvPr>
            <p:cNvSpPr/>
            <p:nvPr/>
          </p:nvSpPr>
          <p:spPr>
            <a:xfrm>
              <a:off x="11668090" y="6887899"/>
              <a:ext cx="399899" cy="399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2" h="322">
                  <a:moveTo>
                    <a:pt x="322" y="161"/>
                  </a:moveTo>
                  <a:cubicBezTo>
                    <a:pt x="322" y="249"/>
                    <a:pt x="250" y="322"/>
                    <a:pt x="161" y="322"/>
                  </a:cubicBezTo>
                  <a:cubicBezTo>
                    <a:pt x="72" y="322"/>
                    <a:pt x="0" y="249"/>
                    <a:pt x="0" y="161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250" y="0"/>
                    <a:pt x="322" y="72"/>
                    <a:pt x="322" y="161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0" name="Freeform: Shape 559">
              <a:extLst>
                <a:ext uri="{FF2B5EF4-FFF2-40B4-BE49-F238E27FC236}">
                  <a16:creationId xmlns:a16="http://schemas.microsoft.com/office/drawing/2014/main" id="{497C79CE-741C-4EAE-B7BD-FB45D3BF1C51}"/>
                </a:ext>
              </a:extLst>
            </p:cNvPr>
            <p:cNvSpPr/>
            <p:nvPr/>
          </p:nvSpPr>
          <p:spPr>
            <a:xfrm>
              <a:off x="12442973" y="6221401"/>
              <a:ext cx="399899" cy="399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2" h="322">
                  <a:moveTo>
                    <a:pt x="322" y="161"/>
                  </a:moveTo>
                  <a:cubicBezTo>
                    <a:pt x="322" y="250"/>
                    <a:pt x="250" y="322"/>
                    <a:pt x="161" y="322"/>
                  </a:cubicBezTo>
                  <a:cubicBezTo>
                    <a:pt x="72" y="322"/>
                    <a:pt x="0" y="250"/>
                    <a:pt x="0" y="161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250" y="0"/>
                    <a:pt x="322" y="72"/>
                    <a:pt x="322" y="161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1" name="Freeform: Shape 560">
              <a:extLst>
                <a:ext uri="{FF2B5EF4-FFF2-40B4-BE49-F238E27FC236}">
                  <a16:creationId xmlns:a16="http://schemas.microsoft.com/office/drawing/2014/main" id="{77418E16-207F-4BE1-A9E7-A28D6F8678D7}"/>
                </a:ext>
              </a:extLst>
            </p:cNvPr>
            <p:cNvSpPr/>
            <p:nvPr/>
          </p:nvSpPr>
          <p:spPr>
            <a:xfrm>
              <a:off x="12442973" y="6846788"/>
              <a:ext cx="399899" cy="399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2" h="322">
                  <a:moveTo>
                    <a:pt x="322" y="161"/>
                  </a:moveTo>
                  <a:cubicBezTo>
                    <a:pt x="322" y="250"/>
                    <a:pt x="250" y="322"/>
                    <a:pt x="161" y="322"/>
                  </a:cubicBezTo>
                  <a:cubicBezTo>
                    <a:pt x="72" y="322"/>
                    <a:pt x="0" y="250"/>
                    <a:pt x="0" y="161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250" y="0"/>
                    <a:pt x="322" y="72"/>
                    <a:pt x="322" y="161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2" name="Freeform: Shape 561">
              <a:extLst>
                <a:ext uri="{FF2B5EF4-FFF2-40B4-BE49-F238E27FC236}">
                  <a16:creationId xmlns:a16="http://schemas.microsoft.com/office/drawing/2014/main" id="{9C072EF3-F8A6-4F10-A3F6-FC4B12902898}"/>
                </a:ext>
              </a:extLst>
            </p:cNvPr>
            <p:cNvSpPr/>
            <p:nvPr/>
          </p:nvSpPr>
          <p:spPr>
            <a:xfrm>
              <a:off x="13306306" y="6221401"/>
              <a:ext cx="398653" cy="399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1" h="322">
                  <a:moveTo>
                    <a:pt x="321" y="161"/>
                  </a:moveTo>
                  <a:cubicBezTo>
                    <a:pt x="321" y="250"/>
                    <a:pt x="250" y="322"/>
                    <a:pt x="160" y="322"/>
                  </a:cubicBezTo>
                  <a:cubicBezTo>
                    <a:pt x="72" y="322"/>
                    <a:pt x="0" y="250"/>
                    <a:pt x="0" y="161"/>
                  </a:cubicBezTo>
                  <a:cubicBezTo>
                    <a:pt x="0" y="72"/>
                    <a:pt x="72" y="0"/>
                    <a:pt x="160" y="0"/>
                  </a:cubicBezTo>
                  <a:cubicBezTo>
                    <a:pt x="250" y="0"/>
                    <a:pt x="321" y="72"/>
                    <a:pt x="321" y="161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3" name="Freeform: Shape 562">
              <a:extLst>
                <a:ext uri="{FF2B5EF4-FFF2-40B4-BE49-F238E27FC236}">
                  <a16:creationId xmlns:a16="http://schemas.microsoft.com/office/drawing/2014/main" id="{5F20EE1F-7D92-4CD2-BE61-8DCC0FC8BBAB}"/>
                </a:ext>
              </a:extLst>
            </p:cNvPr>
            <p:cNvSpPr/>
            <p:nvPr/>
          </p:nvSpPr>
          <p:spPr>
            <a:xfrm>
              <a:off x="13283882" y="6885407"/>
              <a:ext cx="399899" cy="399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2" h="322">
                  <a:moveTo>
                    <a:pt x="322" y="161"/>
                  </a:moveTo>
                  <a:cubicBezTo>
                    <a:pt x="322" y="250"/>
                    <a:pt x="250" y="322"/>
                    <a:pt x="161" y="322"/>
                  </a:cubicBezTo>
                  <a:cubicBezTo>
                    <a:pt x="72" y="322"/>
                    <a:pt x="0" y="250"/>
                    <a:pt x="0" y="161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250" y="0"/>
                    <a:pt x="322" y="72"/>
                    <a:pt x="322" y="161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4" name="Freeform: Shape 563">
              <a:extLst>
                <a:ext uri="{FF2B5EF4-FFF2-40B4-BE49-F238E27FC236}">
                  <a16:creationId xmlns:a16="http://schemas.microsoft.com/office/drawing/2014/main" id="{BEF0DD30-0D40-46BC-A11C-379B3C6CB8AD}"/>
                </a:ext>
              </a:extLst>
            </p:cNvPr>
            <p:cNvSpPr/>
            <p:nvPr/>
          </p:nvSpPr>
          <p:spPr>
            <a:xfrm>
              <a:off x="14140987" y="6221401"/>
              <a:ext cx="399899" cy="399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2" h="322">
                  <a:moveTo>
                    <a:pt x="322" y="161"/>
                  </a:moveTo>
                  <a:cubicBezTo>
                    <a:pt x="322" y="250"/>
                    <a:pt x="249" y="322"/>
                    <a:pt x="161" y="322"/>
                  </a:cubicBezTo>
                  <a:cubicBezTo>
                    <a:pt x="72" y="322"/>
                    <a:pt x="0" y="250"/>
                    <a:pt x="0" y="161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249" y="0"/>
                    <a:pt x="322" y="72"/>
                    <a:pt x="322" y="161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5" name="Freeform: Shape 564">
              <a:extLst>
                <a:ext uri="{FF2B5EF4-FFF2-40B4-BE49-F238E27FC236}">
                  <a16:creationId xmlns:a16="http://schemas.microsoft.com/office/drawing/2014/main" id="{B699E0CA-989D-45E2-947E-43CA6965A624}"/>
                </a:ext>
              </a:extLst>
            </p:cNvPr>
            <p:cNvSpPr/>
            <p:nvPr/>
          </p:nvSpPr>
          <p:spPr>
            <a:xfrm>
              <a:off x="10039840" y="6110525"/>
              <a:ext cx="2673469" cy="18300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47" h="1470">
                  <a:moveTo>
                    <a:pt x="1862" y="898"/>
                  </a:moveTo>
                  <a:lnTo>
                    <a:pt x="1023" y="898"/>
                  </a:lnTo>
                  <a:lnTo>
                    <a:pt x="1023" y="0"/>
                  </a:lnTo>
                  <a:cubicBezTo>
                    <a:pt x="441" y="109"/>
                    <a:pt x="0" y="620"/>
                    <a:pt x="0" y="1234"/>
                  </a:cubicBezTo>
                  <a:cubicBezTo>
                    <a:pt x="0" y="1364"/>
                    <a:pt x="105" y="1470"/>
                    <a:pt x="235" y="1470"/>
                  </a:cubicBezTo>
                  <a:lnTo>
                    <a:pt x="1862" y="1470"/>
                  </a:lnTo>
                  <a:cubicBezTo>
                    <a:pt x="2020" y="1470"/>
                    <a:pt x="2147" y="1342"/>
                    <a:pt x="2147" y="1184"/>
                  </a:cubicBezTo>
                  <a:cubicBezTo>
                    <a:pt x="2147" y="1026"/>
                    <a:pt x="2020" y="898"/>
                    <a:pt x="1862" y="898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6" name="Freeform: Shape 565">
              <a:extLst>
                <a:ext uri="{FF2B5EF4-FFF2-40B4-BE49-F238E27FC236}">
                  <a16:creationId xmlns:a16="http://schemas.microsoft.com/office/drawing/2014/main" id="{6A213130-7DA7-4F57-B6A9-9CB43EA7737C}"/>
                </a:ext>
              </a:extLst>
            </p:cNvPr>
            <p:cNvSpPr/>
            <p:nvPr/>
          </p:nvSpPr>
          <p:spPr>
            <a:xfrm>
              <a:off x="10039840" y="6110525"/>
              <a:ext cx="2673469" cy="18300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47" h="1470">
                  <a:moveTo>
                    <a:pt x="1862" y="898"/>
                  </a:moveTo>
                  <a:lnTo>
                    <a:pt x="1023" y="898"/>
                  </a:lnTo>
                  <a:lnTo>
                    <a:pt x="1023" y="0"/>
                  </a:lnTo>
                  <a:cubicBezTo>
                    <a:pt x="441" y="109"/>
                    <a:pt x="0" y="620"/>
                    <a:pt x="0" y="1234"/>
                  </a:cubicBezTo>
                  <a:cubicBezTo>
                    <a:pt x="0" y="1364"/>
                    <a:pt x="105" y="1470"/>
                    <a:pt x="235" y="1470"/>
                  </a:cubicBezTo>
                  <a:lnTo>
                    <a:pt x="1862" y="1470"/>
                  </a:lnTo>
                  <a:cubicBezTo>
                    <a:pt x="2020" y="1470"/>
                    <a:pt x="2147" y="1342"/>
                    <a:pt x="2147" y="1184"/>
                  </a:cubicBezTo>
                  <a:cubicBezTo>
                    <a:pt x="2147" y="1026"/>
                    <a:pt x="2020" y="898"/>
                    <a:pt x="1862" y="898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7" name="Freeform: Shape 566">
              <a:extLst>
                <a:ext uri="{FF2B5EF4-FFF2-40B4-BE49-F238E27FC236}">
                  <a16:creationId xmlns:a16="http://schemas.microsoft.com/office/drawing/2014/main" id="{7C698B13-407B-4A72-B911-E56DCDBE2AEE}"/>
                </a:ext>
              </a:extLst>
            </p:cNvPr>
            <p:cNvSpPr/>
            <p:nvPr/>
          </p:nvSpPr>
          <p:spPr>
            <a:xfrm>
              <a:off x="10023642" y="6094330"/>
              <a:ext cx="2705856" cy="18599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73" h="1494">
                  <a:moveTo>
                    <a:pt x="1024" y="27"/>
                  </a:moveTo>
                  <a:cubicBezTo>
                    <a:pt x="444" y="142"/>
                    <a:pt x="25" y="653"/>
                    <a:pt x="25" y="1246"/>
                  </a:cubicBezTo>
                  <a:cubicBezTo>
                    <a:pt x="25" y="1369"/>
                    <a:pt x="125" y="1469"/>
                    <a:pt x="248" y="1469"/>
                  </a:cubicBezTo>
                  <a:lnTo>
                    <a:pt x="1875" y="1469"/>
                  </a:lnTo>
                  <a:cubicBezTo>
                    <a:pt x="2025" y="1469"/>
                    <a:pt x="2148" y="1347"/>
                    <a:pt x="2148" y="1196"/>
                  </a:cubicBezTo>
                  <a:cubicBezTo>
                    <a:pt x="2148" y="1046"/>
                    <a:pt x="2025" y="923"/>
                    <a:pt x="1875" y="923"/>
                  </a:cubicBezTo>
                  <a:lnTo>
                    <a:pt x="1036" y="923"/>
                  </a:lnTo>
                  <a:cubicBezTo>
                    <a:pt x="1030" y="923"/>
                    <a:pt x="1024" y="917"/>
                    <a:pt x="1024" y="910"/>
                  </a:cubicBezTo>
                  <a:close/>
                  <a:moveTo>
                    <a:pt x="1875" y="1494"/>
                  </a:moveTo>
                  <a:lnTo>
                    <a:pt x="248" y="1494"/>
                  </a:lnTo>
                  <a:cubicBezTo>
                    <a:pt x="111" y="1494"/>
                    <a:pt x="0" y="1383"/>
                    <a:pt x="0" y="1246"/>
                  </a:cubicBezTo>
                  <a:cubicBezTo>
                    <a:pt x="0" y="636"/>
                    <a:pt x="435" y="111"/>
                    <a:pt x="1034" y="0"/>
                  </a:cubicBezTo>
                  <a:cubicBezTo>
                    <a:pt x="1038" y="-1"/>
                    <a:pt x="1042" y="0"/>
                    <a:pt x="1044" y="3"/>
                  </a:cubicBezTo>
                  <a:cubicBezTo>
                    <a:pt x="1047" y="5"/>
                    <a:pt x="1049" y="8"/>
                    <a:pt x="1049" y="12"/>
                  </a:cubicBezTo>
                  <a:lnTo>
                    <a:pt x="1049" y="898"/>
                  </a:lnTo>
                  <a:lnTo>
                    <a:pt x="1875" y="898"/>
                  </a:lnTo>
                  <a:cubicBezTo>
                    <a:pt x="2039" y="898"/>
                    <a:pt x="2173" y="1031"/>
                    <a:pt x="2173" y="1196"/>
                  </a:cubicBezTo>
                  <a:cubicBezTo>
                    <a:pt x="2173" y="1360"/>
                    <a:pt x="2039" y="1494"/>
                    <a:pt x="1875" y="149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8" name="Freeform: Shape 567">
              <a:extLst>
                <a:ext uri="{FF2B5EF4-FFF2-40B4-BE49-F238E27FC236}">
                  <a16:creationId xmlns:a16="http://schemas.microsoft.com/office/drawing/2014/main" id="{0EB99266-D031-4CAA-98E0-4246CEB34670}"/>
                </a:ext>
              </a:extLst>
            </p:cNvPr>
            <p:cNvSpPr/>
            <p:nvPr/>
          </p:nvSpPr>
          <p:spPr>
            <a:xfrm>
              <a:off x="12000713" y="7333892"/>
              <a:ext cx="585522" cy="5020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1" h="404">
                  <a:moveTo>
                    <a:pt x="282" y="0"/>
                  </a:moveTo>
                  <a:lnTo>
                    <a:pt x="133" y="0"/>
                  </a:lnTo>
                  <a:cubicBezTo>
                    <a:pt x="60" y="0"/>
                    <a:pt x="0" y="63"/>
                    <a:pt x="0" y="141"/>
                  </a:cubicBezTo>
                  <a:lnTo>
                    <a:pt x="0" y="263"/>
                  </a:lnTo>
                  <a:cubicBezTo>
                    <a:pt x="0" y="341"/>
                    <a:pt x="60" y="404"/>
                    <a:pt x="133" y="404"/>
                  </a:cubicBezTo>
                  <a:lnTo>
                    <a:pt x="282" y="404"/>
                  </a:lnTo>
                  <a:cubicBezTo>
                    <a:pt x="386" y="404"/>
                    <a:pt x="471" y="314"/>
                    <a:pt x="471" y="202"/>
                  </a:cubicBezTo>
                  <a:cubicBezTo>
                    <a:pt x="471" y="90"/>
                    <a:pt x="386" y="0"/>
                    <a:pt x="282" y="0"/>
                  </a:cubicBezTo>
                  <a:close/>
                </a:path>
              </a:pathLst>
            </a:custGeom>
            <a:solidFill>
              <a:srgbClr val="FFFFFF">
                <a:alpha val="4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9" name="Freeform: Shape 568">
              <a:extLst>
                <a:ext uri="{FF2B5EF4-FFF2-40B4-BE49-F238E27FC236}">
                  <a16:creationId xmlns:a16="http://schemas.microsoft.com/office/drawing/2014/main" id="{C7B01044-4521-43B5-9EC2-91AE467EE5F3}"/>
                </a:ext>
              </a:extLst>
            </p:cNvPr>
            <p:cNvSpPr/>
            <p:nvPr/>
          </p:nvSpPr>
          <p:spPr>
            <a:xfrm>
              <a:off x="11989505" y="7321434"/>
              <a:ext cx="609192" cy="5269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0" h="424">
                  <a:moveTo>
                    <a:pt x="142" y="19"/>
                  </a:moveTo>
                  <a:cubicBezTo>
                    <a:pt x="74" y="19"/>
                    <a:pt x="19" y="78"/>
                    <a:pt x="19" y="151"/>
                  </a:cubicBezTo>
                  <a:lnTo>
                    <a:pt x="19" y="273"/>
                  </a:lnTo>
                  <a:cubicBezTo>
                    <a:pt x="19" y="346"/>
                    <a:pt x="74" y="405"/>
                    <a:pt x="142" y="405"/>
                  </a:cubicBezTo>
                  <a:lnTo>
                    <a:pt x="291" y="405"/>
                  </a:lnTo>
                  <a:cubicBezTo>
                    <a:pt x="390" y="405"/>
                    <a:pt x="471" y="319"/>
                    <a:pt x="471" y="212"/>
                  </a:cubicBezTo>
                  <a:cubicBezTo>
                    <a:pt x="471" y="106"/>
                    <a:pt x="390" y="19"/>
                    <a:pt x="291" y="19"/>
                  </a:cubicBezTo>
                  <a:close/>
                  <a:moveTo>
                    <a:pt x="291" y="424"/>
                  </a:moveTo>
                  <a:lnTo>
                    <a:pt x="142" y="424"/>
                  </a:lnTo>
                  <a:cubicBezTo>
                    <a:pt x="64" y="424"/>
                    <a:pt x="0" y="356"/>
                    <a:pt x="0" y="273"/>
                  </a:cubicBezTo>
                  <a:lnTo>
                    <a:pt x="0" y="151"/>
                  </a:lnTo>
                  <a:cubicBezTo>
                    <a:pt x="0" y="68"/>
                    <a:pt x="64" y="0"/>
                    <a:pt x="142" y="0"/>
                  </a:cubicBezTo>
                  <a:lnTo>
                    <a:pt x="291" y="0"/>
                  </a:lnTo>
                  <a:cubicBezTo>
                    <a:pt x="400" y="0"/>
                    <a:pt x="490" y="95"/>
                    <a:pt x="490" y="212"/>
                  </a:cubicBezTo>
                  <a:cubicBezTo>
                    <a:pt x="490" y="329"/>
                    <a:pt x="400" y="424"/>
                    <a:pt x="291" y="42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sp>
        <p:nvSpPr>
          <p:cNvPr id="572" name="TextBox 571">
            <a:extLst>
              <a:ext uri="{FF2B5EF4-FFF2-40B4-BE49-F238E27FC236}">
                <a16:creationId xmlns:a16="http://schemas.microsoft.com/office/drawing/2014/main" id="{336119D4-6E52-423D-977F-1994D1164326}"/>
              </a:ext>
            </a:extLst>
          </p:cNvPr>
          <p:cNvSpPr txBox="1"/>
          <p:nvPr/>
        </p:nvSpPr>
        <p:spPr>
          <a:xfrm>
            <a:off x="2329438" y="9157801"/>
            <a:ext cx="3443980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573" name="TextBox 572">
            <a:extLst>
              <a:ext uri="{FF2B5EF4-FFF2-40B4-BE49-F238E27FC236}">
                <a16:creationId xmlns:a16="http://schemas.microsoft.com/office/drawing/2014/main" id="{58A4164A-2A27-4E40-964D-068A754B8E9E}"/>
              </a:ext>
            </a:extLst>
          </p:cNvPr>
          <p:cNvSpPr txBox="1"/>
          <p:nvPr/>
        </p:nvSpPr>
        <p:spPr>
          <a:xfrm>
            <a:off x="2324358" y="9805397"/>
            <a:ext cx="3443982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574" name="TextBox 573">
            <a:extLst>
              <a:ext uri="{FF2B5EF4-FFF2-40B4-BE49-F238E27FC236}">
                <a16:creationId xmlns:a16="http://schemas.microsoft.com/office/drawing/2014/main" id="{406D9094-B4A7-49B8-9029-0F7CC5C447C4}"/>
              </a:ext>
            </a:extLst>
          </p:cNvPr>
          <p:cNvSpPr txBox="1"/>
          <p:nvPr/>
        </p:nvSpPr>
        <p:spPr>
          <a:xfrm>
            <a:off x="7750055" y="9157801"/>
            <a:ext cx="3443980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575" name="TextBox 574">
            <a:extLst>
              <a:ext uri="{FF2B5EF4-FFF2-40B4-BE49-F238E27FC236}">
                <a16:creationId xmlns:a16="http://schemas.microsoft.com/office/drawing/2014/main" id="{23E32ACF-98B3-42D5-AA0D-25C17ECDD176}"/>
              </a:ext>
            </a:extLst>
          </p:cNvPr>
          <p:cNvSpPr txBox="1"/>
          <p:nvPr/>
        </p:nvSpPr>
        <p:spPr>
          <a:xfrm>
            <a:off x="7744975" y="9805397"/>
            <a:ext cx="3443982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576" name="TextBox 575">
            <a:extLst>
              <a:ext uri="{FF2B5EF4-FFF2-40B4-BE49-F238E27FC236}">
                <a16:creationId xmlns:a16="http://schemas.microsoft.com/office/drawing/2014/main" id="{792979EB-4377-461B-8F7F-D845779D0209}"/>
              </a:ext>
            </a:extLst>
          </p:cNvPr>
          <p:cNvSpPr txBox="1"/>
          <p:nvPr/>
        </p:nvSpPr>
        <p:spPr>
          <a:xfrm>
            <a:off x="13155432" y="9157801"/>
            <a:ext cx="3443980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577" name="TextBox 576">
            <a:extLst>
              <a:ext uri="{FF2B5EF4-FFF2-40B4-BE49-F238E27FC236}">
                <a16:creationId xmlns:a16="http://schemas.microsoft.com/office/drawing/2014/main" id="{722EA4BD-5CD2-4161-AE43-FC104D5C6F34}"/>
              </a:ext>
            </a:extLst>
          </p:cNvPr>
          <p:cNvSpPr txBox="1"/>
          <p:nvPr/>
        </p:nvSpPr>
        <p:spPr>
          <a:xfrm>
            <a:off x="13160512" y="9805397"/>
            <a:ext cx="3443982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578" name="TextBox 577">
            <a:extLst>
              <a:ext uri="{FF2B5EF4-FFF2-40B4-BE49-F238E27FC236}">
                <a16:creationId xmlns:a16="http://schemas.microsoft.com/office/drawing/2014/main" id="{2C521421-C87C-45F1-A708-F2C4B11C948C}"/>
              </a:ext>
            </a:extLst>
          </p:cNvPr>
          <p:cNvSpPr txBox="1"/>
          <p:nvPr/>
        </p:nvSpPr>
        <p:spPr>
          <a:xfrm>
            <a:off x="18618200" y="9157801"/>
            <a:ext cx="3443980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579" name="TextBox 578">
            <a:extLst>
              <a:ext uri="{FF2B5EF4-FFF2-40B4-BE49-F238E27FC236}">
                <a16:creationId xmlns:a16="http://schemas.microsoft.com/office/drawing/2014/main" id="{6AA171DC-9C09-46AB-86DB-C9D4DA78D22B}"/>
              </a:ext>
            </a:extLst>
          </p:cNvPr>
          <p:cNvSpPr txBox="1"/>
          <p:nvPr/>
        </p:nvSpPr>
        <p:spPr>
          <a:xfrm>
            <a:off x="18623280" y="9805397"/>
            <a:ext cx="3443982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580" name="TextBox 579">
            <a:extLst>
              <a:ext uri="{FF2B5EF4-FFF2-40B4-BE49-F238E27FC236}">
                <a16:creationId xmlns:a16="http://schemas.microsoft.com/office/drawing/2014/main" id="{22B45EE7-5683-4423-8046-0461A560F24A}"/>
              </a:ext>
            </a:extLst>
          </p:cNvPr>
          <p:cNvSpPr txBox="1"/>
          <p:nvPr/>
        </p:nvSpPr>
        <p:spPr>
          <a:xfrm>
            <a:off x="1520825" y="69920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400" dirty="0">
                <a:latin typeface="Poppins" panose="00000500000000000000" pitchFamily="2" charset="0"/>
                <a:cs typeface="Poppins" panose="00000500000000000000" pitchFamily="2" charset="0"/>
              </a:rPr>
              <a:t>LOYALTY PROGRAM SLIDE</a:t>
            </a:r>
          </a:p>
        </p:txBody>
      </p:sp>
      <p:sp>
        <p:nvSpPr>
          <p:cNvPr id="581" name="TextBox 580">
            <a:extLst>
              <a:ext uri="{FF2B5EF4-FFF2-40B4-BE49-F238E27FC236}">
                <a16:creationId xmlns:a16="http://schemas.microsoft.com/office/drawing/2014/main" id="{46AF2198-641D-49F8-B63F-0B73CFC70635}"/>
              </a:ext>
            </a:extLst>
          </p:cNvPr>
          <p:cNvSpPr txBox="1"/>
          <p:nvPr/>
        </p:nvSpPr>
        <p:spPr>
          <a:xfrm>
            <a:off x="1520826" y="1837469"/>
            <a:ext cx="21336000" cy="6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1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4010419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: Top Corners Rounded 105">
            <a:extLst>
              <a:ext uri="{FF2B5EF4-FFF2-40B4-BE49-F238E27FC236}">
                <a16:creationId xmlns:a16="http://schemas.microsoft.com/office/drawing/2014/main" id="{C496FA83-CC12-4925-99A8-1843C96F571D}"/>
              </a:ext>
            </a:extLst>
          </p:cNvPr>
          <p:cNvSpPr/>
          <p:nvPr/>
        </p:nvSpPr>
        <p:spPr>
          <a:xfrm>
            <a:off x="1988282" y="3679986"/>
            <a:ext cx="3657641" cy="529461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107" name="Rectangle: Top Corners Rounded 106">
            <a:extLst>
              <a:ext uri="{FF2B5EF4-FFF2-40B4-BE49-F238E27FC236}">
                <a16:creationId xmlns:a16="http://schemas.microsoft.com/office/drawing/2014/main" id="{9A33B442-96E1-4F6D-A594-80B26AEEDF81}"/>
              </a:ext>
            </a:extLst>
          </p:cNvPr>
          <p:cNvSpPr/>
          <p:nvPr/>
        </p:nvSpPr>
        <p:spPr>
          <a:xfrm>
            <a:off x="7347684" y="3575339"/>
            <a:ext cx="3657641" cy="529461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108" name="Rectangle: Top Corners Rounded 107">
            <a:extLst>
              <a:ext uri="{FF2B5EF4-FFF2-40B4-BE49-F238E27FC236}">
                <a16:creationId xmlns:a16="http://schemas.microsoft.com/office/drawing/2014/main" id="{BA254507-6837-49A5-9E0C-EC3AB2B3C5B8}"/>
              </a:ext>
            </a:extLst>
          </p:cNvPr>
          <p:cNvSpPr/>
          <p:nvPr/>
        </p:nvSpPr>
        <p:spPr>
          <a:xfrm>
            <a:off x="12981155" y="3575339"/>
            <a:ext cx="3657641" cy="529461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109" name="Rectangle: Top Corners Rounded 108">
            <a:extLst>
              <a:ext uri="{FF2B5EF4-FFF2-40B4-BE49-F238E27FC236}">
                <a16:creationId xmlns:a16="http://schemas.microsoft.com/office/drawing/2014/main" id="{C219CC8F-562A-4F35-9F42-44A82B887611}"/>
              </a:ext>
            </a:extLst>
          </p:cNvPr>
          <p:cNvSpPr/>
          <p:nvPr/>
        </p:nvSpPr>
        <p:spPr>
          <a:xfrm>
            <a:off x="18571022" y="3575339"/>
            <a:ext cx="3658890" cy="529461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grpSp>
        <p:nvGrpSpPr>
          <p:cNvPr id="572" name="Group 571">
            <a:extLst>
              <a:ext uri="{FF2B5EF4-FFF2-40B4-BE49-F238E27FC236}">
                <a16:creationId xmlns:a16="http://schemas.microsoft.com/office/drawing/2014/main" id="{C114A44F-2197-4BE3-B5CD-9CB3C98953BB}"/>
              </a:ext>
            </a:extLst>
          </p:cNvPr>
          <p:cNvGrpSpPr/>
          <p:nvPr/>
        </p:nvGrpSpPr>
        <p:grpSpPr>
          <a:xfrm>
            <a:off x="13295094" y="4334026"/>
            <a:ext cx="3031012" cy="4031381"/>
            <a:chOff x="13295094" y="4334026"/>
            <a:chExt cx="3031012" cy="4031381"/>
          </a:xfrm>
        </p:grpSpPr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AC74DE14-6DDA-4412-940E-32521D7FE645}"/>
                </a:ext>
              </a:extLst>
            </p:cNvPr>
            <p:cNvSpPr/>
            <p:nvPr/>
          </p:nvSpPr>
          <p:spPr>
            <a:xfrm>
              <a:off x="13987755" y="4347730"/>
              <a:ext cx="1924748" cy="28566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46" h="2294">
                  <a:moveTo>
                    <a:pt x="809" y="0"/>
                  </a:moveTo>
                  <a:lnTo>
                    <a:pt x="736" y="0"/>
                  </a:lnTo>
                  <a:cubicBezTo>
                    <a:pt x="330" y="0"/>
                    <a:pt x="0" y="331"/>
                    <a:pt x="0" y="737"/>
                  </a:cubicBezTo>
                  <a:lnTo>
                    <a:pt x="0" y="2294"/>
                  </a:lnTo>
                  <a:lnTo>
                    <a:pt x="1546" y="2294"/>
                  </a:lnTo>
                  <a:lnTo>
                    <a:pt x="1546" y="737"/>
                  </a:lnTo>
                  <a:cubicBezTo>
                    <a:pt x="1546" y="331"/>
                    <a:pt x="1216" y="0"/>
                    <a:pt x="809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5A2C4156-4440-4F26-BDF5-D9B5FAB0EEB2}"/>
                </a:ext>
              </a:extLst>
            </p:cNvPr>
            <p:cNvSpPr/>
            <p:nvPr/>
          </p:nvSpPr>
          <p:spPr>
            <a:xfrm>
              <a:off x="13972805" y="4334026"/>
              <a:ext cx="1954647" cy="28852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70" h="2317">
                  <a:moveTo>
                    <a:pt x="24" y="2294"/>
                  </a:moveTo>
                  <a:lnTo>
                    <a:pt x="1547" y="2294"/>
                  </a:lnTo>
                  <a:lnTo>
                    <a:pt x="1547" y="748"/>
                  </a:lnTo>
                  <a:cubicBezTo>
                    <a:pt x="1547" y="348"/>
                    <a:pt x="1221" y="23"/>
                    <a:pt x="821" y="23"/>
                  </a:cubicBezTo>
                  <a:lnTo>
                    <a:pt x="748" y="23"/>
                  </a:lnTo>
                  <a:cubicBezTo>
                    <a:pt x="349" y="23"/>
                    <a:pt x="24" y="348"/>
                    <a:pt x="24" y="748"/>
                  </a:cubicBezTo>
                  <a:close/>
                  <a:moveTo>
                    <a:pt x="1558" y="2317"/>
                  </a:moveTo>
                  <a:lnTo>
                    <a:pt x="12" y="2317"/>
                  </a:lnTo>
                  <a:cubicBezTo>
                    <a:pt x="5" y="2317"/>
                    <a:pt x="0" y="2311"/>
                    <a:pt x="0" y="2305"/>
                  </a:cubicBezTo>
                  <a:lnTo>
                    <a:pt x="0" y="748"/>
                  </a:lnTo>
                  <a:cubicBezTo>
                    <a:pt x="0" y="335"/>
                    <a:pt x="336" y="0"/>
                    <a:pt x="748" y="0"/>
                  </a:cubicBezTo>
                  <a:lnTo>
                    <a:pt x="821" y="0"/>
                  </a:lnTo>
                  <a:cubicBezTo>
                    <a:pt x="1234" y="0"/>
                    <a:pt x="1570" y="335"/>
                    <a:pt x="1570" y="748"/>
                  </a:cubicBezTo>
                  <a:lnTo>
                    <a:pt x="1570" y="2305"/>
                  </a:lnTo>
                  <a:cubicBezTo>
                    <a:pt x="1570" y="2311"/>
                    <a:pt x="1564" y="2317"/>
                    <a:pt x="1558" y="231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07D4F2EA-D808-4F19-BEB5-A90890F2B9D7}"/>
                </a:ext>
              </a:extLst>
            </p:cNvPr>
            <p:cNvSpPr/>
            <p:nvPr/>
          </p:nvSpPr>
          <p:spPr>
            <a:xfrm>
              <a:off x="14094893" y="4613084"/>
              <a:ext cx="1722930" cy="2124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4" h="1706">
                  <a:moveTo>
                    <a:pt x="1309" y="719"/>
                  </a:moveTo>
                  <a:lnTo>
                    <a:pt x="1221" y="719"/>
                  </a:lnTo>
                  <a:lnTo>
                    <a:pt x="1221" y="541"/>
                  </a:lnTo>
                  <a:cubicBezTo>
                    <a:pt x="1221" y="242"/>
                    <a:pt x="979" y="0"/>
                    <a:pt x="680" y="0"/>
                  </a:cubicBezTo>
                  <a:cubicBezTo>
                    <a:pt x="381" y="0"/>
                    <a:pt x="139" y="242"/>
                    <a:pt x="139" y="541"/>
                  </a:cubicBezTo>
                  <a:lnTo>
                    <a:pt x="139" y="719"/>
                  </a:lnTo>
                  <a:lnTo>
                    <a:pt x="75" y="719"/>
                  </a:lnTo>
                  <a:cubicBezTo>
                    <a:pt x="34" y="719"/>
                    <a:pt x="0" y="753"/>
                    <a:pt x="0" y="794"/>
                  </a:cubicBezTo>
                  <a:cubicBezTo>
                    <a:pt x="0" y="835"/>
                    <a:pt x="34" y="869"/>
                    <a:pt x="75" y="869"/>
                  </a:cubicBezTo>
                  <a:lnTo>
                    <a:pt x="139" y="869"/>
                  </a:lnTo>
                  <a:lnTo>
                    <a:pt x="139" y="1164"/>
                  </a:lnTo>
                  <a:cubicBezTo>
                    <a:pt x="139" y="1464"/>
                    <a:pt x="381" y="1706"/>
                    <a:pt x="680" y="1706"/>
                  </a:cubicBezTo>
                  <a:cubicBezTo>
                    <a:pt x="979" y="1706"/>
                    <a:pt x="1221" y="1464"/>
                    <a:pt x="1221" y="1164"/>
                  </a:cubicBezTo>
                  <a:lnTo>
                    <a:pt x="1221" y="869"/>
                  </a:lnTo>
                  <a:lnTo>
                    <a:pt x="1309" y="869"/>
                  </a:lnTo>
                  <a:cubicBezTo>
                    <a:pt x="1350" y="869"/>
                    <a:pt x="1384" y="835"/>
                    <a:pt x="1384" y="794"/>
                  </a:cubicBezTo>
                  <a:cubicBezTo>
                    <a:pt x="1384" y="753"/>
                    <a:pt x="1350" y="719"/>
                    <a:pt x="1309" y="71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52DB73D5-B992-4223-A58C-B6B8097E9BD6}"/>
                </a:ext>
              </a:extLst>
            </p:cNvPr>
            <p:cNvSpPr/>
            <p:nvPr/>
          </p:nvSpPr>
          <p:spPr>
            <a:xfrm>
              <a:off x="14094893" y="4613084"/>
              <a:ext cx="1722930" cy="2124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4" h="1706">
                  <a:moveTo>
                    <a:pt x="1309" y="719"/>
                  </a:moveTo>
                  <a:lnTo>
                    <a:pt x="1221" y="719"/>
                  </a:lnTo>
                  <a:lnTo>
                    <a:pt x="1221" y="541"/>
                  </a:lnTo>
                  <a:cubicBezTo>
                    <a:pt x="1221" y="242"/>
                    <a:pt x="979" y="0"/>
                    <a:pt x="680" y="0"/>
                  </a:cubicBezTo>
                  <a:cubicBezTo>
                    <a:pt x="381" y="0"/>
                    <a:pt x="139" y="242"/>
                    <a:pt x="139" y="541"/>
                  </a:cubicBezTo>
                  <a:lnTo>
                    <a:pt x="139" y="719"/>
                  </a:lnTo>
                  <a:lnTo>
                    <a:pt x="75" y="719"/>
                  </a:lnTo>
                  <a:cubicBezTo>
                    <a:pt x="34" y="719"/>
                    <a:pt x="0" y="753"/>
                    <a:pt x="0" y="794"/>
                  </a:cubicBezTo>
                  <a:cubicBezTo>
                    <a:pt x="0" y="835"/>
                    <a:pt x="34" y="869"/>
                    <a:pt x="75" y="869"/>
                  </a:cubicBezTo>
                  <a:lnTo>
                    <a:pt x="139" y="869"/>
                  </a:lnTo>
                  <a:lnTo>
                    <a:pt x="139" y="1164"/>
                  </a:lnTo>
                  <a:cubicBezTo>
                    <a:pt x="139" y="1464"/>
                    <a:pt x="381" y="1706"/>
                    <a:pt x="680" y="1706"/>
                  </a:cubicBezTo>
                  <a:cubicBezTo>
                    <a:pt x="979" y="1706"/>
                    <a:pt x="1221" y="1464"/>
                    <a:pt x="1221" y="1164"/>
                  </a:cubicBezTo>
                  <a:lnTo>
                    <a:pt x="1221" y="869"/>
                  </a:lnTo>
                  <a:lnTo>
                    <a:pt x="1309" y="869"/>
                  </a:lnTo>
                  <a:cubicBezTo>
                    <a:pt x="1350" y="869"/>
                    <a:pt x="1384" y="835"/>
                    <a:pt x="1384" y="794"/>
                  </a:cubicBezTo>
                  <a:cubicBezTo>
                    <a:pt x="1384" y="753"/>
                    <a:pt x="1350" y="719"/>
                    <a:pt x="1309" y="719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CE3C5DBF-9AAE-4DF9-A506-C1DA79F50CA4}"/>
                </a:ext>
              </a:extLst>
            </p:cNvPr>
            <p:cNvSpPr/>
            <p:nvPr/>
          </p:nvSpPr>
          <p:spPr>
            <a:xfrm>
              <a:off x="14081189" y="4598134"/>
              <a:ext cx="1750334" cy="21539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06" h="1730">
                  <a:moveTo>
                    <a:pt x="86" y="743"/>
                  </a:moveTo>
                  <a:cubicBezTo>
                    <a:pt x="52" y="743"/>
                    <a:pt x="23" y="771"/>
                    <a:pt x="23" y="806"/>
                  </a:cubicBezTo>
                  <a:cubicBezTo>
                    <a:pt x="23" y="841"/>
                    <a:pt x="52" y="869"/>
                    <a:pt x="86" y="869"/>
                  </a:cubicBezTo>
                  <a:lnTo>
                    <a:pt x="150" y="869"/>
                  </a:lnTo>
                  <a:cubicBezTo>
                    <a:pt x="156" y="869"/>
                    <a:pt x="161" y="874"/>
                    <a:pt x="161" y="881"/>
                  </a:cubicBezTo>
                  <a:lnTo>
                    <a:pt x="161" y="1176"/>
                  </a:lnTo>
                  <a:cubicBezTo>
                    <a:pt x="161" y="1469"/>
                    <a:pt x="399" y="1707"/>
                    <a:pt x="691" y="1707"/>
                  </a:cubicBezTo>
                  <a:cubicBezTo>
                    <a:pt x="983" y="1707"/>
                    <a:pt x="1221" y="1469"/>
                    <a:pt x="1221" y="1176"/>
                  </a:cubicBezTo>
                  <a:lnTo>
                    <a:pt x="1221" y="881"/>
                  </a:lnTo>
                  <a:cubicBezTo>
                    <a:pt x="1221" y="874"/>
                    <a:pt x="1226" y="869"/>
                    <a:pt x="1232" y="869"/>
                  </a:cubicBezTo>
                  <a:lnTo>
                    <a:pt x="1320" y="869"/>
                  </a:lnTo>
                  <a:cubicBezTo>
                    <a:pt x="1355" y="869"/>
                    <a:pt x="1383" y="841"/>
                    <a:pt x="1383" y="806"/>
                  </a:cubicBezTo>
                  <a:cubicBezTo>
                    <a:pt x="1383" y="771"/>
                    <a:pt x="1355" y="743"/>
                    <a:pt x="1320" y="743"/>
                  </a:cubicBezTo>
                  <a:lnTo>
                    <a:pt x="1232" y="743"/>
                  </a:lnTo>
                  <a:cubicBezTo>
                    <a:pt x="1226" y="743"/>
                    <a:pt x="1221" y="738"/>
                    <a:pt x="1221" y="731"/>
                  </a:cubicBezTo>
                  <a:lnTo>
                    <a:pt x="1221" y="553"/>
                  </a:lnTo>
                  <a:cubicBezTo>
                    <a:pt x="1221" y="261"/>
                    <a:pt x="983" y="23"/>
                    <a:pt x="691" y="23"/>
                  </a:cubicBezTo>
                  <a:cubicBezTo>
                    <a:pt x="399" y="23"/>
                    <a:pt x="161" y="261"/>
                    <a:pt x="161" y="553"/>
                  </a:cubicBezTo>
                  <a:lnTo>
                    <a:pt x="161" y="731"/>
                  </a:lnTo>
                  <a:cubicBezTo>
                    <a:pt x="161" y="738"/>
                    <a:pt x="156" y="743"/>
                    <a:pt x="150" y="743"/>
                  </a:cubicBezTo>
                  <a:close/>
                  <a:moveTo>
                    <a:pt x="691" y="1730"/>
                  </a:moveTo>
                  <a:cubicBezTo>
                    <a:pt x="386" y="1730"/>
                    <a:pt x="138" y="1482"/>
                    <a:pt x="138" y="1176"/>
                  </a:cubicBezTo>
                  <a:lnTo>
                    <a:pt x="138" y="892"/>
                  </a:lnTo>
                  <a:lnTo>
                    <a:pt x="86" y="892"/>
                  </a:lnTo>
                  <a:cubicBezTo>
                    <a:pt x="38" y="892"/>
                    <a:pt x="0" y="854"/>
                    <a:pt x="0" y="806"/>
                  </a:cubicBezTo>
                  <a:cubicBezTo>
                    <a:pt x="0" y="758"/>
                    <a:pt x="38" y="720"/>
                    <a:pt x="86" y="720"/>
                  </a:cubicBezTo>
                  <a:lnTo>
                    <a:pt x="138" y="720"/>
                  </a:lnTo>
                  <a:lnTo>
                    <a:pt x="138" y="553"/>
                  </a:lnTo>
                  <a:cubicBezTo>
                    <a:pt x="138" y="248"/>
                    <a:pt x="386" y="0"/>
                    <a:pt x="691" y="0"/>
                  </a:cubicBezTo>
                  <a:cubicBezTo>
                    <a:pt x="996" y="0"/>
                    <a:pt x="1244" y="248"/>
                    <a:pt x="1244" y="553"/>
                  </a:cubicBezTo>
                  <a:lnTo>
                    <a:pt x="1244" y="720"/>
                  </a:lnTo>
                  <a:lnTo>
                    <a:pt x="1320" y="720"/>
                  </a:lnTo>
                  <a:cubicBezTo>
                    <a:pt x="1368" y="720"/>
                    <a:pt x="1406" y="758"/>
                    <a:pt x="1406" y="806"/>
                  </a:cubicBezTo>
                  <a:cubicBezTo>
                    <a:pt x="1406" y="854"/>
                    <a:pt x="1368" y="892"/>
                    <a:pt x="1320" y="892"/>
                  </a:cubicBezTo>
                  <a:lnTo>
                    <a:pt x="1244" y="892"/>
                  </a:lnTo>
                  <a:lnTo>
                    <a:pt x="1244" y="1176"/>
                  </a:lnTo>
                  <a:cubicBezTo>
                    <a:pt x="1244" y="1482"/>
                    <a:pt x="996" y="1730"/>
                    <a:pt x="691" y="1730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5B0DC206-883C-48DB-9265-A892171CAD6B}"/>
                </a:ext>
              </a:extLst>
            </p:cNvPr>
            <p:cNvSpPr/>
            <p:nvPr/>
          </p:nvSpPr>
          <p:spPr>
            <a:xfrm>
              <a:off x="14081189" y="4598134"/>
              <a:ext cx="1750334" cy="21539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06" h="1730">
                  <a:moveTo>
                    <a:pt x="86" y="743"/>
                  </a:moveTo>
                  <a:cubicBezTo>
                    <a:pt x="52" y="743"/>
                    <a:pt x="23" y="771"/>
                    <a:pt x="23" y="806"/>
                  </a:cubicBezTo>
                  <a:cubicBezTo>
                    <a:pt x="23" y="841"/>
                    <a:pt x="52" y="869"/>
                    <a:pt x="86" y="869"/>
                  </a:cubicBezTo>
                  <a:lnTo>
                    <a:pt x="150" y="869"/>
                  </a:lnTo>
                  <a:cubicBezTo>
                    <a:pt x="156" y="869"/>
                    <a:pt x="161" y="874"/>
                    <a:pt x="161" y="881"/>
                  </a:cubicBezTo>
                  <a:lnTo>
                    <a:pt x="161" y="1176"/>
                  </a:lnTo>
                  <a:cubicBezTo>
                    <a:pt x="161" y="1469"/>
                    <a:pt x="399" y="1707"/>
                    <a:pt x="691" y="1707"/>
                  </a:cubicBezTo>
                  <a:cubicBezTo>
                    <a:pt x="983" y="1707"/>
                    <a:pt x="1221" y="1469"/>
                    <a:pt x="1221" y="1176"/>
                  </a:cubicBezTo>
                  <a:lnTo>
                    <a:pt x="1221" y="881"/>
                  </a:lnTo>
                  <a:cubicBezTo>
                    <a:pt x="1221" y="874"/>
                    <a:pt x="1226" y="869"/>
                    <a:pt x="1232" y="869"/>
                  </a:cubicBezTo>
                  <a:lnTo>
                    <a:pt x="1320" y="869"/>
                  </a:lnTo>
                  <a:cubicBezTo>
                    <a:pt x="1355" y="869"/>
                    <a:pt x="1383" y="841"/>
                    <a:pt x="1383" y="806"/>
                  </a:cubicBezTo>
                  <a:cubicBezTo>
                    <a:pt x="1383" y="771"/>
                    <a:pt x="1355" y="743"/>
                    <a:pt x="1320" y="743"/>
                  </a:cubicBezTo>
                  <a:lnTo>
                    <a:pt x="1232" y="743"/>
                  </a:lnTo>
                  <a:cubicBezTo>
                    <a:pt x="1226" y="743"/>
                    <a:pt x="1221" y="738"/>
                    <a:pt x="1221" y="731"/>
                  </a:cubicBezTo>
                  <a:lnTo>
                    <a:pt x="1221" y="553"/>
                  </a:lnTo>
                  <a:cubicBezTo>
                    <a:pt x="1221" y="261"/>
                    <a:pt x="983" y="23"/>
                    <a:pt x="691" y="23"/>
                  </a:cubicBezTo>
                  <a:cubicBezTo>
                    <a:pt x="399" y="23"/>
                    <a:pt x="161" y="261"/>
                    <a:pt x="161" y="553"/>
                  </a:cubicBezTo>
                  <a:lnTo>
                    <a:pt x="161" y="731"/>
                  </a:lnTo>
                  <a:cubicBezTo>
                    <a:pt x="161" y="738"/>
                    <a:pt x="156" y="743"/>
                    <a:pt x="150" y="743"/>
                  </a:cubicBezTo>
                  <a:close/>
                  <a:moveTo>
                    <a:pt x="691" y="1730"/>
                  </a:moveTo>
                  <a:cubicBezTo>
                    <a:pt x="386" y="1730"/>
                    <a:pt x="138" y="1482"/>
                    <a:pt x="138" y="1176"/>
                  </a:cubicBezTo>
                  <a:lnTo>
                    <a:pt x="138" y="892"/>
                  </a:lnTo>
                  <a:lnTo>
                    <a:pt x="86" y="892"/>
                  </a:lnTo>
                  <a:cubicBezTo>
                    <a:pt x="38" y="892"/>
                    <a:pt x="0" y="854"/>
                    <a:pt x="0" y="806"/>
                  </a:cubicBezTo>
                  <a:cubicBezTo>
                    <a:pt x="0" y="758"/>
                    <a:pt x="38" y="720"/>
                    <a:pt x="86" y="720"/>
                  </a:cubicBezTo>
                  <a:lnTo>
                    <a:pt x="138" y="720"/>
                  </a:lnTo>
                  <a:lnTo>
                    <a:pt x="138" y="553"/>
                  </a:lnTo>
                  <a:cubicBezTo>
                    <a:pt x="138" y="248"/>
                    <a:pt x="386" y="0"/>
                    <a:pt x="691" y="0"/>
                  </a:cubicBezTo>
                  <a:cubicBezTo>
                    <a:pt x="996" y="0"/>
                    <a:pt x="1244" y="248"/>
                    <a:pt x="1244" y="553"/>
                  </a:cubicBezTo>
                  <a:lnTo>
                    <a:pt x="1244" y="720"/>
                  </a:lnTo>
                  <a:lnTo>
                    <a:pt x="1320" y="720"/>
                  </a:lnTo>
                  <a:cubicBezTo>
                    <a:pt x="1368" y="720"/>
                    <a:pt x="1406" y="758"/>
                    <a:pt x="1406" y="806"/>
                  </a:cubicBezTo>
                  <a:cubicBezTo>
                    <a:pt x="1406" y="854"/>
                    <a:pt x="1368" y="892"/>
                    <a:pt x="1320" y="892"/>
                  </a:cubicBezTo>
                  <a:lnTo>
                    <a:pt x="1244" y="892"/>
                  </a:lnTo>
                  <a:lnTo>
                    <a:pt x="1244" y="1176"/>
                  </a:lnTo>
                  <a:cubicBezTo>
                    <a:pt x="1244" y="1482"/>
                    <a:pt x="996" y="1730"/>
                    <a:pt x="691" y="173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161DA58-9E45-4595-8851-AA0CFF57B1C9}"/>
                </a:ext>
              </a:extLst>
            </p:cNvPr>
            <p:cNvSpPr/>
            <p:nvPr/>
          </p:nvSpPr>
          <p:spPr>
            <a:xfrm>
              <a:off x="14907149" y="5600996"/>
              <a:ext cx="98418" cy="3102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" h="250">
                  <a:moveTo>
                    <a:pt x="46" y="250"/>
                  </a:moveTo>
                  <a:lnTo>
                    <a:pt x="34" y="250"/>
                  </a:lnTo>
                  <a:cubicBezTo>
                    <a:pt x="15" y="250"/>
                    <a:pt x="0" y="235"/>
                    <a:pt x="0" y="216"/>
                  </a:cubicBezTo>
                  <a:lnTo>
                    <a:pt x="0" y="33"/>
                  </a:lnTo>
                  <a:cubicBezTo>
                    <a:pt x="0" y="15"/>
                    <a:pt x="15" y="0"/>
                    <a:pt x="34" y="0"/>
                  </a:cubicBezTo>
                  <a:lnTo>
                    <a:pt x="46" y="0"/>
                  </a:lnTo>
                  <a:cubicBezTo>
                    <a:pt x="65" y="0"/>
                    <a:pt x="80" y="15"/>
                    <a:pt x="80" y="33"/>
                  </a:cubicBezTo>
                  <a:lnTo>
                    <a:pt x="80" y="216"/>
                  </a:lnTo>
                  <a:cubicBezTo>
                    <a:pt x="80" y="235"/>
                    <a:pt x="65" y="250"/>
                    <a:pt x="46" y="250"/>
                  </a:cubicBezTo>
                  <a:close/>
                </a:path>
              </a:pathLst>
            </a:custGeom>
            <a:solidFill>
              <a:srgbClr val="F25C05">
                <a:alpha val="6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1" name="Freeform: Shape 570">
              <a:extLst>
                <a:ext uri="{FF2B5EF4-FFF2-40B4-BE49-F238E27FC236}">
                  <a16:creationId xmlns:a16="http://schemas.microsoft.com/office/drawing/2014/main" id="{D01F1820-14CC-4BFA-AE50-8FE230BDD6FC}"/>
                </a:ext>
              </a:extLst>
            </p:cNvPr>
            <p:cNvSpPr/>
            <p:nvPr/>
          </p:nvSpPr>
          <p:spPr>
            <a:xfrm>
              <a:off x="14558327" y="5319446"/>
              <a:ext cx="796061" cy="337610"/>
            </a:xfrm>
            <a:custGeom>
              <a:avLst/>
              <a:gdLst>
                <a:gd name="connsiteX0" fmla="*/ 642205 w 796061"/>
                <a:gd name="connsiteY0" fmla="*/ 249159 h 337610"/>
                <a:gd name="connsiteX1" fmla="*/ 686431 w 796061"/>
                <a:gd name="connsiteY1" fmla="*/ 293385 h 337610"/>
                <a:gd name="connsiteX2" fmla="*/ 642205 w 796061"/>
                <a:gd name="connsiteY2" fmla="*/ 337610 h 337610"/>
                <a:gd name="connsiteX3" fmla="*/ 597980 w 796061"/>
                <a:gd name="connsiteY3" fmla="*/ 293385 h 337610"/>
                <a:gd name="connsiteX4" fmla="*/ 642205 w 796061"/>
                <a:gd name="connsiteY4" fmla="*/ 249159 h 337610"/>
                <a:gd name="connsiteX5" fmla="*/ 153855 w 796061"/>
                <a:gd name="connsiteY5" fmla="*/ 249159 h 337610"/>
                <a:gd name="connsiteX6" fmla="*/ 198081 w 796061"/>
                <a:gd name="connsiteY6" fmla="*/ 293385 h 337610"/>
                <a:gd name="connsiteX7" fmla="*/ 153855 w 796061"/>
                <a:gd name="connsiteY7" fmla="*/ 337610 h 337610"/>
                <a:gd name="connsiteX8" fmla="*/ 109630 w 796061"/>
                <a:gd name="connsiteY8" fmla="*/ 293385 h 337610"/>
                <a:gd name="connsiteX9" fmla="*/ 153855 w 796061"/>
                <a:gd name="connsiteY9" fmla="*/ 249159 h 337610"/>
                <a:gd name="connsiteX10" fmla="*/ 555466 w 796061"/>
                <a:gd name="connsiteY10" fmla="*/ 0 h 337610"/>
                <a:gd name="connsiteX11" fmla="*/ 761336 w 796061"/>
                <a:gd name="connsiteY11" fmla="*/ 0 h 337610"/>
                <a:gd name="connsiteX12" fmla="*/ 796061 w 796061"/>
                <a:gd name="connsiteY12" fmla="*/ 34280 h 337610"/>
                <a:gd name="connsiteX13" fmla="*/ 796061 w 796061"/>
                <a:gd name="connsiteY13" fmla="*/ 37953 h 337610"/>
                <a:gd name="connsiteX14" fmla="*/ 761336 w 796061"/>
                <a:gd name="connsiteY14" fmla="*/ 71010 h 337610"/>
                <a:gd name="connsiteX15" fmla="*/ 555466 w 796061"/>
                <a:gd name="connsiteY15" fmla="*/ 71010 h 337610"/>
                <a:gd name="connsiteX16" fmla="*/ 520741 w 796061"/>
                <a:gd name="connsiteY16" fmla="*/ 37953 h 337610"/>
                <a:gd name="connsiteX17" fmla="*/ 520741 w 796061"/>
                <a:gd name="connsiteY17" fmla="*/ 34280 h 337610"/>
                <a:gd name="connsiteX18" fmla="*/ 555466 w 796061"/>
                <a:gd name="connsiteY18" fmla="*/ 0 h 337610"/>
                <a:gd name="connsiteX19" fmla="*/ 34725 w 796061"/>
                <a:gd name="connsiteY19" fmla="*/ 0 h 337610"/>
                <a:gd name="connsiteX20" fmla="*/ 240595 w 796061"/>
                <a:gd name="connsiteY20" fmla="*/ 0 h 337610"/>
                <a:gd name="connsiteX21" fmla="*/ 275320 w 796061"/>
                <a:gd name="connsiteY21" fmla="*/ 34280 h 337610"/>
                <a:gd name="connsiteX22" fmla="*/ 275320 w 796061"/>
                <a:gd name="connsiteY22" fmla="*/ 37953 h 337610"/>
                <a:gd name="connsiteX23" fmla="*/ 240595 w 796061"/>
                <a:gd name="connsiteY23" fmla="*/ 71010 h 337610"/>
                <a:gd name="connsiteX24" fmla="*/ 34725 w 796061"/>
                <a:gd name="connsiteY24" fmla="*/ 71010 h 337610"/>
                <a:gd name="connsiteX25" fmla="*/ 0 w 796061"/>
                <a:gd name="connsiteY25" fmla="*/ 37953 h 337610"/>
                <a:gd name="connsiteX26" fmla="*/ 0 w 796061"/>
                <a:gd name="connsiteY26" fmla="*/ 34280 h 337610"/>
                <a:gd name="connsiteX27" fmla="*/ 34725 w 796061"/>
                <a:gd name="connsiteY27" fmla="*/ 0 h 337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96061" h="337610">
                  <a:moveTo>
                    <a:pt x="642205" y="249159"/>
                  </a:moveTo>
                  <a:cubicBezTo>
                    <a:pt x="666775" y="249159"/>
                    <a:pt x="686431" y="268815"/>
                    <a:pt x="686431" y="293385"/>
                  </a:cubicBezTo>
                  <a:cubicBezTo>
                    <a:pt x="686431" y="317954"/>
                    <a:pt x="666775" y="337610"/>
                    <a:pt x="642205" y="337610"/>
                  </a:cubicBezTo>
                  <a:cubicBezTo>
                    <a:pt x="617636" y="337610"/>
                    <a:pt x="597980" y="317954"/>
                    <a:pt x="597980" y="293385"/>
                  </a:cubicBezTo>
                  <a:cubicBezTo>
                    <a:pt x="597980" y="268815"/>
                    <a:pt x="617636" y="249159"/>
                    <a:pt x="642205" y="249159"/>
                  </a:cubicBezTo>
                  <a:close/>
                  <a:moveTo>
                    <a:pt x="153855" y="249159"/>
                  </a:moveTo>
                  <a:cubicBezTo>
                    <a:pt x="178425" y="249159"/>
                    <a:pt x="198081" y="268815"/>
                    <a:pt x="198081" y="293385"/>
                  </a:cubicBezTo>
                  <a:cubicBezTo>
                    <a:pt x="198081" y="317954"/>
                    <a:pt x="178425" y="337610"/>
                    <a:pt x="153855" y="337610"/>
                  </a:cubicBezTo>
                  <a:cubicBezTo>
                    <a:pt x="130514" y="337610"/>
                    <a:pt x="109630" y="317954"/>
                    <a:pt x="109630" y="293385"/>
                  </a:cubicBezTo>
                  <a:cubicBezTo>
                    <a:pt x="109630" y="268815"/>
                    <a:pt x="130514" y="249159"/>
                    <a:pt x="153855" y="249159"/>
                  </a:cubicBezTo>
                  <a:close/>
                  <a:moveTo>
                    <a:pt x="555466" y="0"/>
                  </a:moveTo>
                  <a:lnTo>
                    <a:pt x="761336" y="0"/>
                  </a:lnTo>
                  <a:cubicBezTo>
                    <a:pt x="781179" y="0"/>
                    <a:pt x="796061" y="15916"/>
                    <a:pt x="796061" y="34280"/>
                  </a:cubicBezTo>
                  <a:lnTo>
                    <a:pt x="796061" y="37953"/>
                  </a:lnTo>
                  <a:cubicBezTo>
                    <a:pt x="796061" y="56318"/>
                    <a:pt x="781179" y="71010"/>
                    <a:pt x="761336" y="71010"/>
                  </a:cubicBezTo>
                  <a:lnTo>
                    <a:pt x="555466" y="71010"/>
                  </a:lnTo>
                  <a:cubicBezTo>
                    <a:pt x="536863" y="71010"/>
                    <a:pt x="520741" y="56318"/>
                    <a:pt x="520741" y="37953"/>
                  </a:cubicBezTo>
                  <a:lnTo>
                    <a:pt x="520741" y="34280"/>
                  </a:lnTo>
                  <a:cubicBezTo>
                    <a:pt x="520741" y="15916"/>
                    <a:pt x="536863" y="0"/>
                    <a:pt x="555466" y="0"/>
                  </a:cubicBezTo>
                  <a:close/>
                  <a:moveTo>
                    <a:pt x="34725" y="0"/>
                  </a:moveTo>
                  <a:lnTo>
                    <a:pt x="240595" y="0"/>
                  </a:lnTo>
                  <a:cubicBezTo>
                    <a:pt x="259198" y="0"/>
                    <a:pt x="275320" y="15916"/>
                    <a:pt x="275320" y="34280"/>
                  </a:cubicBezTo>
                  <a:lnTo>
                    <a:pt x="275320" y="37953"/>
                  </a:lnTo>
                  <a:cubicBezTo>
                    <a:pt x="275320" y="56318"/>
                    <a:pt x="259198" y="71010"/>
                    <a:pt x="240595" y="71010"/>
                  </a:cubicBezTo>
                  <a:lnTo>
                    <a:pt x="34725" y="71010"/>
                  </a:lnTo>
                  <a:cubicBezTo>
                    <a:pt x="14882" y="71010"/>
                    <a:pt x="0" y="56318"/>
                    <a:pt x="0" y="37953"/>
                  </a:cubicBezTo>
                  <a:lnTo>
                    <a:pt x="0" y="34280"/>
                  </a:lnTo>
                  <a:cubicBezTo>
                    <a:pt x="0" y="15916"/>
                    <a:pt x="14882" y="0"/>
                    <a:pt x="34725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261230D1-B5FA-44AE-997B-BF333DAC1A32}"/>
                </a:ext>
              </a:extLst>
            </p:cNvPr>
            <p:cNvSpPr/>
            <p:nvPr/>
          </p:nvSpPr>
          <p:spPr>
            <a:xfrm>
              <a:off x="14128529" y="4396316"/>
              <a:ext cx="1693031" cy="9355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60" h="752">
                  <a:moveTo>
                    <a:pt x="0" y="740"/>
                  </a:moveTo>
                  <a:cubicBezTo>
                    <a:pt x="0" y="740"/>
                    <a:pt x="526" y="815"/>
                    <a:pt x="694" y="377"/>
                  </a:cubicBezTo>
                  <a:cubicBezTo>
                    <a:pt x="694" y="377"/>
                    <a:pt x="907" y="755"/>
                    <a:pt x="1360" y="752"/>
                  </a:cubicBezTo>
                  <a:cubicBezTo>
                    <a:pt x="1360" y="752"/>
                    <a:pt x="1343" y="0"/>
                    <a:pt x="661" y="0"/>
                  </a:cubicBezTo>
                  <a:cubicBezTo>
                    <a:pt x="-20" y="0"/>
                    <a:pt x="0" y="740"/>
                    <a:pt x="0" y="74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AD943CDF-0B2F-4CAA-8093-439B1807B2AA}"/>
                </a:ext>
              </a:extLst>
            </p:cNvPr>
            <p:cNvSpPr/>
            <p:nvPr/>
          </p:nvSpPr>
          <p:spPr>
            <a:xfrm>
              <a:off x="14113579" y="4849784"/>
              <a:ext cx="1722930" cy="4958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4" h="399">
                  <a:moveTo>
                    <a:pt x="1367" y="399"/>
                  </a:moveTo>
                  <a:cubicBezTo>
                    <a:pt x="1132" y="399"/>
                    <a:pt x="963" y="296"/>
                    <a:pt x="862" y="209"/>
                  </a:cubicBezTo>
                  <a:cubicBezTo>
                    <a:pt x="780" y="139"/>
                    <a:pt x="729" y="70"/>
                    <a:pt x="708" y="37"/>
                  </a:cubicBezTo>
                  <a:cubicBezTo>
                    <a:pt x="616" y="253"/>
                    <a:pt x="435" y="336"/>
                    <a:pt x="298" y="369"/>
                  </a:cubicBezTo>
                  <a:cubicBezTo>
                    <a:pt x="145" y="405"/>
                    <a:pt x="15" y="387"/>
                    <a:pt x="10" y="386"/>
                  </a:cubicBezTo>
                  <a:cubicBezTo>
                    <a:pt x="4" y="385"/>
                    <a:pt x="-1" y="380"/>
                    <a:pt x="0" y="373"/>
                  </a:cubicBezTo>
                  <a:cubicBezTo>
                    <a:pt x="1" y="367"/>
                    <a:pt x="7" y="362"/>
                    <a:pt x="13" y="363"/>
                  </a:cubicBezTo>
                  <a:cubicBezTo>
                    <a:pt x="15" y="363"/>
                    <a:pt x="145" y="381"/>
                    <a:pt x="293" y="346"/>
                  </a:cubicBezTo>
                  <a:cubicBezTo>
                    <a:pt x="492" y="299"/>
                    <a:pt x="627" y="185"/>
                    <a:pt x="695" y="7"/>
                  </a:cubicBezTo>
                  <a:cubicBezTo>
                    <a:pt x="696" y="3"/>
                    <a:pt x="700" y="0"/>
                    <a:pt x="705" y="0"/>
                  </a:cubicBezTo>
                  <a:cubicBezTo>
                    <a:pt x="709" y="-1"/>
                    <a:pt x="714" y="2"/>
                    <a:pt x="716" y="6"/>
                  </a:cubicBezTo>
                  <a:cubicBezTo>
                    <a:pt x="717" y="7"/>
                    <a:pt x="770" y="100"/>
                    <a:pt x="878" y="192"/>
                  </a:cubicBezTo>
                  <a:cubicBezTo>
                    <a:pt x="975" y="276"/>
                    <a:pt x="1140" y="375"/>
                    <a:pt x="1367" y="375"/>
                  </a:cubicBezTo>
                  <a:cubicBezTo>
                    <a:pt x="1369" y="375"/>
                    <a:pt x="1371" y="375"/>
                    <a:pt x="1372" y="375"/>
                  </a:cubicBezTo>
                  <a:cubicBezTo>
                    <a:pt x="1378" y="375"/>
                    <a:pt x="1383" y="381"/>
                    <a:pt x="1384" y="387"/>
                  </a:cubicBezTo>
                  <a:cubicBezTo>
                    <a:pt x="1384" y="394"/>
                    <a:pt x="1378" y="399"/>
                    <a:pt x="1372" y="399"/>
                  </a:cubicBezTo>
                  <a:cubicBezTo>
                    <a:pt x="1371" y="399"/>
                    <a:pt x="1369" y="399"/>
                    <a:pt x="1367" y="39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8EE17B3A-D24D-42D5-B9C7-76883B654034}"/>
                </a:ext>
              </a:extLst>
            </p:cNvPr>
            <p:cNvSpPr/>
            <p:nvPr/>
          </p:nvSpPr>
          <p:spPr>
            <a:xfrm>
              <a:off x="14685398" y="6023320"/>
              <a:ext cx="541919" cy="3936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6" h="317">
                  <a:moveTo>
                    <a:pt x="436" y="28"/>
                  </a:moveTo>
                  <a:lnTo>
                    <a:pt x="436" y="118"/>
                  </a:lnTo>
                  <a:cubicBezTo>
                    <a:pt x="436" y="155"/>
                    <a:pt x="426" y="190"/>
                    <a:pt x="408" y="220"/>
                  </a:cubicBezTo>
                  <a:cubicBezTo>
                    <a:pt x="373" y="278"/>
                    <a:pt x="310" y="317"/>
                    <a:pt x="237" y="317"/>
                  </a:cubicBezTo>
                  <a:lnTo>
                    <a:pt x="199" y="317"/>
                  </a:lnTo>
                  <a:cubicBezTo>
                    <a:pt x="129" y="317"/>
                    <a:pt x="67" y="280"/>
                    <a:pt x="31" y="225"/>
                  </a:cubicBezTo>
                  <a:cubicBezTo>
                    <a:pt x="11" y="194"/>
                    <a:pt x="0" y="157"/>
                    <a:pt x="0" y="11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8" y="0"/>
                  </a:cubicBezTo>
                  <a:lnTo>
                    <a:pt x="408" y="0"/>
                  </a:lnTo>
                  <a:cubicBezTo>
                    <a:pt x="424" y="0"/>
                    <a:pt x="436" y="13"/>
                    <a:pt x="436" y="2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E07D39B3-EC28-425C-995B-364F0AC4FC24}"/>
                </a:ext>
              </a:extLst>
            </p:cNvPr>
            <p:cNvSpPr/>
            <p:nvPr/>
          </p:nvSpPr>
          <p:spPr>
            <a:xfrm>
              <a:off x="14685398" y="6023320"/>
              <a:ext cx="541919" cy="809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6" h="66">
                  <a:moveTo>
                    <a:pt x="408" y="0"/>
                  </a:moveTo>
                  <a:lnTo>
                    <a:pt x="28" y="0"/>
                  </a:lnTo>
                  <a:cubicBezTo>
                    <a:pt x="12" y="0"/>
                    <a:pt x="0" y="13"/>
                    <a:pt x="0" y="28"/>
                  </a:cubicBezTo>
                  <a:lnTo>
                    <a:pt x="0" y="66"/>
                  </a:lnTo>
                  <a:lnTo>
                    <a:pt x="436" y="66"/>
                  </a:lnTo>
                  <a:lnTo>
                    <a:pt x="436" y="28"/>
                  </a:lnTo>
                  <a:cubicBezTo>
                    <a:pt x="436" y="13"/>
                    <a:pt x="424" y="0"/>
                    <a:pt x="408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7D0AB8D-2147-48E1-8B7D-C4C43A98E20B}"/>
                </a:ext>
              </a:extLst>
            </p:cNvPr>
            <p:cNvSpPr/>
            <p:nvPr/>
          </p:nvSpPr>
          <p:spPr>
            <a:xfrm>
              <a:off x="14724017" y="6248808"/>
              <a:ext cx="468418" cy="1681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7" h="136">
                  <a:moveTo>
                    <a:pt x="377" y="39"/>
                  </a:moveTo>
                  <a:cubicBezTo>
                    <a:pt x="342" y="97"/>
                    <a:pt x="279" y="136"/>
                    <a:pt x="206" y="136"/>
                  </a:cubicBezTo>
                  <a:lnTo>
                    <a:pt x="168" y="136"/>
                  </a:lnTo>
                  <a:cubicBezTo>
                    <a:pt x="98" y="136"/>
                    <a:pt x="36" y="99"/>
                    <a:pt x="0" y="44"/>
                  </a:cubicBezTo>
                  <a:cubicBezTo>
                    <a:pt x="44" y="18"/>
                    <a:pt x="114" y="0"/>
                    <a:pt x="194" y="0"/>
                  </a:cubicBezTo>
                  <a:cubicBezTo>
                    <a:pt x="267" y="0"/>
                    <a:pt x="333" y="16"/>
                    <a:pt x="377" y="39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CBD8B725-AA7C-4047-AE34-3C6FA9388748}"/>
                </a:ext>
              </a:extLst>
            </p:cNvPr>
            <p:cNvSpPr/>
            <p:nvPr/>
          </p:nvSpPr>
          <p:spPr>
            <a:xfrm>
              <a:off x="13881859" y="6818135"/>
              <a:ext cx="2429294" cy="7051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51" h="567">
                  <a:moveTo>
                    <a:pt x="1950" y="329"/>
                  </a:moveTo>
                  <a:lnTo>
                    <a:pt x="1926" y="61"/>
                  </a:lnTo>
                  <a:cubicBezTo>
                    <a:pt x="1923" y="24"/>
                    <a:pt x="1890" y="-4"/>
                    <a:pt x="1852" y="0"/>
                  </a:cubicBezTo>
                  <a:lnTo>
                    <a:pt x="61" y="165"/>
                  </a:lnTo>
                  <a:cubicBezTo>
                    <a:pt x="24" y="168"/>
                    <a:pt x="-3" y="201"/>
                    <a:pt x="0" y="238"/>
                  </a:cubicBezTo>
                  <a:lnTo>
                    <a:pt x="25" y="505"/>
                  </a:lnTo>
                  <a:cubicBezTo>
                    <a:pt x="28" y="542"/>
                    <a:pt x="61" y="570"/>
                    <a:pt x="98" y="566"/>
                  </a:cubicBezTo>
                  <a:lnTo>
                    <a:pt x="1889" y="402"/>
                  </a:lnTo>
                  <a:cubicBezTo>
                    <a:pt x="1926" y="398"/>
                    <a:pt x="1954" y="365"/>
                    <a:pt x="1950" y="329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F04E42C8-476C-4D64-8104-9231C24FA0D7}"/>
                </a:ext>
              </a:extLst>
            </p:cNvPr>
            <p:cNvSpPr/>
            <p:nvPr/>
          </p:nvSpPr>
          <p:spPr>
            <a:xfrm>
              <a:off x="13866913" y="6804431"/>
              <a:ext cx="2459193" cy="7337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5" h="590">
                  <a:moveTo>
                    <a:pt x="1871" y="23"/>
                  </a:moveTo>
                  <a:cubicBezTo>
                    <a:pt x="1869" y="23"/>
                    <a:pt x="1868" y="23"/>
                    <a:pt x="1866" y="24"/>
                  </a:cubicBezTo>
                  <a:lnTo>
                    <a:pt x="74" y="188"/>
                  </a:lnTo>
                  <a:cubicBezTo>
                    <a:pt x="44" y="191"/>
                    <a:pt x="21" y="218"/>
                    <a:pt x="24" y="249"/>
                  </a:cubicBezTo>
                  <a:lnTo>
                    <a:pt x="49" y="516"/>
                  </a:lnTo>
                  <a:cubicBezTo>
                    <a:pt x="50" y="531"/>
                    <a:pt x="57" y="544"/>
                    <a:pt x="68" y="554"/>
                  </a:cubicBezTo>
                  <a:cubicBezTo>
                    <a:pt x="80" y="563"/>
                    <a:pt x="94" y="568"/>
                    <a:pt x="109" y="566"/>
                  </a:cubicBezTo>
                  <a:lnTo>
                    <a:pt x="1901" y="402"/>
                  </a:lnTo>
                  <a:cubicBezTo>
                    <a:pt x="1931" y="399"/>
                    <a:pt x="1954" y="372"/>
                    <a:pt x="1951" y="341"/>
                  </a:cubicBezTo>
                  <a:lnTo>
                    <a:pt x="1926" y="74"/>
                  </a:lnTo>
                  <a:cubicBezTo>
                    <a:pt x="1925" y="59"/>
                    <a:pt x="1918" y="46"/>
                    <a:pt x="1907" y="36"/>
                  </a:cubicBezTo>
                  <a:cubicBezTo>
                    <a:pt x="1896" y="28"/>
                    <a:pt x="1884" y="23"/>
                    <a:pt x="1871" y="23"/>
                  </a:cubicBezTo>
                  <a:close/>
                  <a:moveTo>
                    <a:pt x="104" y="590"/>
                  </a:moveTo>
                  <a:cubicBezTo>
                    <a:pt x="85" y="590"/>
                    <a:pt x="68" y="584"/>
                    <a:pt x="54" y="572"/>
                  </a:cubicBezTo>
                  <a:cubicBezTo>
                    <a:pt x="37" y="558"/>
                    <a:pt x="27" y="540"/>
                    <a:pt x="25" y="518"/>
                  </a:cubicBezTo>
                  <a:lnTo>
                    <a:pt x="0" y="251"/>
                  </a:lnTo>
                  <a:cubicBezTo>
                    <a:pt x="-3" y="207"/>
                    <a:pt x="29" y="169"/>
                    <a:pt x="72" y="165"/>
                  </a:cubicBezTo>
                  <a:lnTo>
                    <a:pt x="1863" y="1"/>
                  </a:lnTo>
                  <a:cubicBezTo>
                    <a:pt x="1885" y="-2"/>
                    <a:pt x="1905" y="5"/>
                    <a:pt x="1921" y="18"/>
                  </a:cubicBezTo>
                  <a:cubicBezTo>
                    <a:pt x="1938" y="32"/>
                    <a:pt x="1948" y="51"/>
                    <a:pt x="1949" y="72"/>
                  </a:cubicBezTo>
                  <a:lnTo>
                    <a:pt x="1974" y="340"/>
                  </a:lnTo>
                  <a:cubicBezTo>
                    <a:pt x="1978" y="383"/>
                    <a:pt x="1946" y="421"/>
                    <a:pt x="1902" y="425"/>
                  </a:cubicBezTo>
                  <a:lnTo>
                    <a:pt x="111" y="589"/>
                  </a:lnTo>
                  <a:cubicBezTo>
                    <a:pt x="109" y="590"/>
                    <a:pt x="106" y="590"/>
                    <a:pt x="104" y="59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FEEFBCE-8265-4C3C-B600-B0CFC1F6CDDC}"/>
                </a:ext>
              </a:extLst>
            </p:cNvPr>
            <p:cNvSpPr/>
            <p:nvPr/>
          </p:nvSpPr>
          <p:spPr>
            <a:xfrm>
              <a:off x="13308798" y="7418606"/>
              <a:ext cx="607946" cy="9306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9" h="748">
                  <a:moveTo>
                    <a:pt x="301" y="0"/>
                  </a:moveTo>
                  <a:lnTo>
                    <a:pt x="0" y="605"/>
                  </a:lnTo>
                  <a:lnTo>
                    <a:pt x="251" y="491"/>
                  </a:lnTo>
                  <a:lnTo>
                    <a:pt x="413" y="748"/>
                  </a:lnTo>
                  <a:lnTo>
                    <a:pt x="489" y="63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7BDD278A-BD91-4FD0-B6D6-0873611C49B4}"/>
                </a:ext>
              </a:extLst>
            </p:cNvPr>
            <p:cNvSpPr/>
            <p:nvPr/>
          </p:nvSpPr>
          <p:spPr>
            <a:xfrm>
              <a:off x="13295094" y="7404902"/>
              <a:ext cx="636600" cy="9605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2" h="772">
                  <a:moveTo>
                    <a:pt x="262" y="491"/>
                  </a:moveTo>
                  <a:cubicBezTo>
                    <a:pt x="267" y="491"/>
                    <a:pt x="271" y="493"/>
                    <a:pt x="273" y="496"/>
                  </a:cubicBezTo>
                  <a:lnTo>
                    <a:pt x="416" y="725"/>
                  </a:lnTo>
                  <a:lnTo>
                    <a:pt x="487" y="82"/>
                  </a:lnTo>
                  <a:lnTo>
                    <a:pt x="318" y="26"/>
                  </a:lnTo>
                  <a:lnTo>
                    <a:pt x="36" y="593"/>
                  </a:lnTo>
                  <a:lnTo>
                    <a:pt x="258" y="492"/>
                  </a:lnTo>
                  <a:cubicBezTo>
                    <a:pt x="260" y="491"/>
                    <a:pt x="261" y="491"/>
                    <a:pt x="262" y="491"/>
                  </a:cubicBezTo>
                  <a:close/>
                  <a:moveTo>
                    <a:pt x="424" y="772"/>
                  </a:moveTo>
                  <a:cubicBezTo>
                    <a:pt x="420" y="772"/>
                    <a:pt x="416" y="770"/>
                    <a:pt x="414" y="766"/>
                  </a:cubicBezTo>
                  <a:lnTo>
                    <a:pt x="258" y="517"/>
                  </a:lnTo>
                  <a:lnTo>
                    <a:pt x="16" y="628"/>
                  </a:lnTo>
                  <a:cubicBezTo>
                    <a:pt x="12" y="630"/>
                    <a:pt x="6" y="629"/>
                    <a:pt x="3" y="626"/>
                  </a:cubicBezTo>
                  <a:cubicBezTo>
                    <a:pt x="0" y="622"/>
                    <a:pt x="-2" y="616"/>
                    <a:pt x="1" y="612"/>
                  </a:cubicBezTo>
                  <a:lnTo>
                    <a:pt x="302" y="7"/>
                  </a:lnTo>
                  <a:cubicBezTo>
                    <a:pt x="304" y="1"/>
                    <a:pt x="310" y="-1"/>
                    <a:pt x="316" y="1"/>
                  </a:cubicBezTo>
                  <a:lnTo>
                    <a:pt x="503" y="64"/>
                  </a:lnTo>
                  <a:cubicBezTo>
                    <a:pt x="508" y="65"/>
                    <a:pt x="512" y="70"/>
                    <a:pt x="512" y="76"/>
                  </a:cubicBezTo>
                  <a:lnTo>
                    <a:pt x="436" y="761"/>
                  </a:lnTo>
                  <a:cubicBezTo>
                    <a:pt x="435" y="766"/>
                    <a:pt x="431" y="771"/>
                    <a:pt x="426" y="771"/>
                  </a:cubicBezTo>
                  <a:cubicBezTo>
                    <a:pt x="426" y="772"/>
                    <a:pt x="425" y="772"/>
                    <a:pt x="424" y="772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4C6831CE-4F10-4649-9CB1-2EB70740AE4B}"/>
                </a:ext>
              </a:extLst>
            </p:cNvPr>
            <p:cNvSpPr/>
            <p:nvPr/>
          </p:nvSpPr>
          <p:spPr>
            <a:xfrm>
              <a:off x="13967822" y="7372512"/>
              <a:ext cx="720068" cy="940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79" h="756">
                  <a:moveTo>
                    <a:pt x="173" y="0"/>
                  </a:moveTo>
                  <a:lnTo>
                    <a:pt x="579" y="540"/>
                  </a:lnTo>
                  <a:lnTo>
                    <a:pt x="310" y="473"/>
                  </a:lnTo>
                  <a:lnTo>
                    <a:pt x="199" y="75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9B8BADE7-E346-47FA-8951-34549069DD65}"/>
                </a:ext>
              </a:extLst>
            </p:cNvPr>
            <p:cNvSpPr/>
            <p:nvPr/>
          </p:nvSpPr>
          <p:spPr>
            <a:xfrm>
              <a:off x="13954118" y="7358808"/>
              <a:ext cx="748721" cy="970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2" h="780">
                  <a:moveTo>
                    <a:pt x="26" y="113"/>
                  </a:moveTo>
                  <a:lnTo>
                    <a:pt x="212" y="732"/>
                  </a:lnTo>
                  <a:lnTo>
                    <a:pt x="311" y="481"/>
                  </a:lnTo>
                  <a:cubicBezTo>
                    <a:pt x="314" y="476"/>
                    <a:pt x="319" y="473"/>
                    <a:pt x="325" y="474"/>
                  </a:cubicBezTo>
                  <a:lnTo>
                    <a:pt x="561" y="533"/>
                  </a:lnTo>
                  <a:lnTo>
                    <a:pt x="181" y="27"/>
                  </a:lnTo>
                  <a:close/>
                  <a:moveTo>
                    <a:pt x="211" y="780"/>
                  </a:moveTo>
                  <a:lnTo>
                    <a:pt x="210" y="780"/>
                  </a:lnTo>
                  <a:cubicBezTo>
                    <a:pt x="205" y="779"/>
                    <a:pt x="201" y="776"/>
                    <a:pt x="200" y="771"/>
                  </a:cubicBezTo>
                  <a:lnTo>
                    <a:pt x="1" y="112"/>
                  </a:lnTo>
                  <a:cubicBezTo>
                    <a:pt x="-1" y="106"/>
                    <a:pt x="1" y="101"/>
                    <a:pt x="6" y="97"/>
                  </a:cubicBezTo>
                  <a:lnTo>
                    <a:pt x="179" y="2"/>
                  </a:lnTo>
                  <a:cubicBezTo>
                    <a:pt x="184" y="-1"/>
                    <a:pt x="191" y="0"/>
                    <a:pt x="194" y="5"/>
                  </a:cubicBezTo>
                  <a:lnTo>
                    <a:pt x="600" y="545"/>
                  </a:lnTo>
                  <a:cubicBezTo>
                    <a:pt x="603" y="549"/>
                    <a:pt x="603" y="555"/>
                    <a:pt x="600" y="559"/>
                  </a:cubicBezTo>
                  <a:cubicBezTo>
                    <a:pt x="597" y="563"/>
                    <a:pt x="593" y="565"/>
                    <a:pt x="588" y="564"/>
                  </a:cubicBezTo>
                  <a:lnTo>
                    <a:pt x="330" y="499"/>
                  </a:lnTo>
                  <a:lnTo>
                    <a:pt x="222" y="772"/>
                  </a:lnTo>
                  <a:cubicBezTo>
                    <a:pt x="220" y="777"/>
                    <a:pt x="216" y="780"/>
                    <a:pt x="211" y="780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2525D497-BD69-4A92-A2F2-9AF0D414C571}"/>
                </a:ext>
              </a:extLst>
            </p:cNvPr>
            <p:cNvSpPr/>
            <p:nvPr/>
          </p:nvSpPr>
          <p:spPr>
            <a:xfrm>
              <a:off x="13399741" y="6632512"/>
              <a:ext cx="1075118" cy="10751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4" h="864">
                  <a:moveTo>
                    <a:pt x="864" y="393"/>
                  </a:moveTo>
                  <a:lnTo>
                    <a:pt x="744" y="486"/>
                  </a:lnTo>
                  <a:lnTo>
                    <a:pt x="825" y="615"/>
                  </a:lnTo>
                  <a:lnTo>
                    <a:pt x="675" y="635"/>
                  </a:lnTo>
                  <a:lnTo>
                    <a:pt x="682" y="787"/>
                  </a:lnTo>
                  <a:lnTo>
                    <a:pt x="542" y="730"/>
                  </a:lnTo>
                  <a:lnTo>
                    <a:pt x="471" y="864"/>
                  </a:lnTo>
                  <a:lnTo>
                    <a:pt x="378" y="745"/>
                  </a:lnTo>
                  <a:lnTo>
                    <a:pt x="250" y="827"/>
                  </a:lnTo>
                  <a:lnTo>
                    <a:pt x="229" y="676"/>
                  </a:lnTo>
                  <a:lnTo>
                    <a:pt x="78" y="683"/>
                  </a:lnTo>
                  <a:lnTo>
                    <a:pt x="135" y="542"/>
                  </a:lnTo>
                  <a:lnTo>
                    <a:pt x="0" y="472"/>
                  </a:lnTo>
                  <a:lnTo>
                    <a:pt x="119" y="379"/>
                  </a:lnTo>
                  <a:lnTo>
                    <a:pt x="38" y="251"/>
                  </a:lnTo>
                  <a:lnTo>
                    <a:pt x="188" y="230"/>
                  </a:lnTo>
                  <a:lnTo>
                    <a:pt x="182" y="78"/>
                  </a:lnTo>
                  <a:lnTo>
                    <a:pt x="322" y="135"/>
                  </a:lnTo>
                  <a:lnTo>
                    <a:pt x="392" y="0"/>
                  </a:lnTo>
                  <a:lnTo>
                    <a:pt x="486" y="120"/>
                  </a:lnTo>
                  <a:lnTo>
                    <a:pt x="613" y="39"/>
                  </a:lnTo>
                  <a:lnTo>
                    <a:pt x="634" y="189"/>
                  </a:lnTo>
                  <a:lnTo>
                    <a:pt x="786" y="182"/>
                  </a:lnTo>
                  <a:lnTo>
                    <a:pt x="729" y="323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8AA846E6-F7D9-4E8A-8D42-D9BAA88120CD}"/>
                </a:ext>
              </a:extLst>
            </p:cNvPr>
            <p:cNvSpPr/>
            <p:nvPr/>
          </p:nvSpPr>
          <p:spPr>
            <a:xfrm>
              <a:off x="13384791" y="6618805"/>
              <a:ext cx="1103772" cy="11037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87" h="887">
                  <a:moveTo>
                    <a:pt x="390" y="744"/>
                  </a:moveTo>
                  <a:cubicBezTo>
                    <a:pt x="394" y="744"/>
                    <a:pt x="397" y="746"/>
                    <a:pt x="399" y="748"/>
                  </a:cubicBezTo>
                  <a:lnTo>
                    <a:pt x="482" y="854"/>
                  </a:lnTo>
                  <a:lnTo>
                    <a:pt x="543" y="736"/>
                  </a:lnTo>
                  <a:cubicBezTo>
                    <a:pt x="546" y="730"/>
                    <a:pt x="552" y="728"/>
                    <a:pt x="558" y="730"/>
                  </a:cubicBezTo>
                  <a:lnTo>
                    <a:pt x="682" y="780"/>
                  </a:lnTo>
                  <a:lnTo>
                    <a:pt x="676" y="647"/>
                  </a:lnTo>
                  <a:cubicBezTo>
                    <a:pt x="676" y="641"/>
                    <a:pt x="680" y="635"/>
                    <a:pt x="686" y="634"/>
                  </a:cubicBezTo>
                  <a:lnTo>
                    <a:pt x="818" y="616"/>
                  </a:lnTo>
                  <a:lnTo>
                    <a:pt x="746" y="504"/>
                  </a:lnTo>
                  <a:cubicBezTo>
                    <a:pt x="743" y="498"/>
                    <a:pt x="744" y="491"/>
                    <a:pt x="749" y="488"/>
                  </a:cubicBezTo>
                  <a:lnTo>
                    <a:pt x="854" y="406"/>
                  </a:lnTo>
                  <a:lnTo>
                    <a:pt x="735" y="344"/>
                  </a:lnTo>
                  <a:cubicBezTo>
                    <a:pt x="730" y="342"/>
                    <a:pt x="728" y="335"/>
                    <a:pt x="730" y="329"/>
                  </a:cubicBezTo>
                  <a:lnTo>
                    <a:pt x="780" y="206"/>
                  </a:lnTo>
                  <a:lnTo>
                    <a:pt x="647" y="211"/>
                  </a:lnTo>
                  <a:cubicBezTo>
                    <a:pt x="641" y="212"/>
                    <a:pt x="636" y="208"/>
                    <a:pt x="635" y="202"/>
                  </a:cubicBezTo>
                  <a:lnTo>
                    <a:pt x="616" y="70"/>
                  </a:lnTo>
                  <a:lnTo>
                    <a:pt x="504" y="141"/>
                  </a:lnTo>
                  <a:cubicBezTo>
                    <a:pt x="499" y="144"/>
                    <a:pt x="492" y="143"/>
                    <a:pt x="488" y="139"/>
                  </a:cubicBezTo>
                  <a:lnTo>
                    <a:pt x="406" y="34"/>
                  </a:lnTo>
                  <a:lnTo>
                    <a:pt x="344" y="151"/>
                  </a:lnTo>
                  <a:cubicBezTo>
                    <a:pt x="342" y="157"/>
                    <a:pt x="335" y="159"/>
                    <a:pt x="330" y="157"/>
                  </a:cubicBezTo>
                  <a:lnTo>
                    <a:pt x="206" y="107"/>
                  </a:lnTo>
                  <a:lnTo>
                    <a:pt x="212" y="240"/>
                  </a:lnTo>
                  <a:cubicBezTo>
                    <a:pt x="212" y="246"/>
                    <a:pt x="207" y="252"/>
                    <a:pt x="202" y="252"/>
                  </a:cubicBezTo>
                  <a:lnTo>
                    <a:pt x="69" y="271"/>
                  </a:lnTo>
                  <a:lnTo>
                    <a:pt x="142" y="383"/>
                  </a:lnTo>
                  <a:cubicBezTo>
                    <a:pt x="144" y="389"/>
                    <a:pt x="143" y="396"/>
                    <a:pt x="138" y="399"/>
                  </a:cubicBezTo>
                  <a:lnTo>
                    <a:pt x="33" y="481"/>
                  </a:lnTo>
                  <a:lnTo>
                    <a:pt x="152" y="543"/>
                  </a:lnTo>
                  <a:cubicBezTo>
                    <a:pt x="157" y="546"/>
                    <a:pt x="159" y="552"/>
                    <a:pt x="157" y="558"/>
                  </a:cubicBezTo>
                  <a:lnTo>
                    <a:pt x="107" y="682"/>
                  </a:lnTo>
                  <a:lnTo>
                    <a:pt x="241" y="676"/>
                  </a:lnTo>
                  <a:cubicBezTo>
                    <a:pt x="247" y="675"/>
                    <a:pt x="252" y="679"/>
                    <a:pt x="253" y="685"/>
                  </a:cubicBezTo>
                  <a:lnTo>
                    <a:pt x="271" y="818"/>
                  </a:lnTo>
                  <a:lnTo>
                    <a:pt x="384" y="746"/>
                  </a:lnTo>
                  <a:cubicBezTo>
                    <a:pt x="385" y="745"/>
                    <a:pt x="388" y="744"/>
                    <a:pt x="390" y="744"/>
                  </a:cubicBezTo>
                  <a:close/>
                  <a:moveTo>
                    <a:pt x="483" y="887"/>
                  </a:moveTo>
                  <a:cubicBezTo>
                    <a:pt x="480" y="887"/>
                    <a:pt x="477" y="885"/>
                    <a:pt x="474" y="883"/>
                  </a:cubicBezTo>
                  <a:lnTo>
                    <a:pt x="387" y="772"/>
                  </a:lnTo>
                  <a:lnTo>
                    <a:pt x="268" y="847"/>
                  </a:lnTo>
                  <a:cubicBezTo>
                    <a:pt x="265" y="849"/>
                    <a:pt x="261" y="850"/>
                    <a:pt x="257" y="848"/>
                  </a:cubicBezTo>
                  <a:cubicBezTo>
                    <a:pt x="253" y="846"/>
                    <a:pt x="251" y="843"/>
                    <a:pt x="251" y="839"/>
                  </a:cubicBezTo>
                  <a:lnTo>
                    <a:pt x="231" y="699"/>
                  </a:lnTo>
                  <a:lnTo>
                    <a:pt x="90" y="706"/>
                  </a:lnTo>
                  <a:cubicBezTo>
                    <a:pt x="86" y="706"/>
                    <a:pt x="82" y="704"/>
                    <a:pt x="80" y="701"/>
                  </a:cubicBezTo>
                  <a:cubicBezTo>
                    <a:pt x="78" y="697"/>
                    <a:pt x="77" y="693"/>
                    <a:pt x="79" y="690"/>
                  </a:cubicBezTo>
                  <a:lnTo>
                    <a:pt x="132" y="559"/>
                  </a:lnTo>
                  <a:lnTo>
                    <a:pt x="6" y="493"/>
                  </a:lnTo>
                  <a:cubicBezTo>
                    <a:pt x="3" y="491"/>
                    <a:pt x="1" y="489"/>
                    <a:pt x="0" y="484"/>
                  </a:cubicBezTo>
                  <a:cubicBezTo>
                    <a:pt x="0" y="480"/>
                    <a:pt x="1" y="476"/>
                    <a:pt x="5" y="474"/>
                  </a:cubicBezTo>
                  <a:lnTo>
                    <a:pt x="116" y="387"/>
                  </a:lnTo>
                  <a:lnTo>
                    <a:pt x="40" y="268"/>
                  </a:lnTo>
                  <a:cubicBezTo>
                    <a:pt x="38" y="265"/>
                    <a:pt x="38" y="260"/>
                    <a:pt x="39" y="257"/>
                  </a:cubicBezTo>
                  <a:cubicBezTo>
                    <a:pt x="41" y="254"/>
                    <a:pt x="44" y="251"/>
                    <a:pt x="48" y="250"/>
                  </a:cubicBezTo>
                  <a:lnTo>
                    <a:pt x="188" y="231"/>
                  </a:lnTo>
                  <a:lnTo>
                    <a:pt x="182" y="90"/>
                  </a:lnTo>
                  <a:cubicBezTo>
                    <a:pt x="181" y="86"/>
                    <a:pt x="183" y="82"/>
                    <a:pt x="187" y="80"/>
                  </a:cubicBezTo>
                  <a:cubicBezTo>
                    <a:pt x="190" y="77"/>
                    <a:pt x="194" y="77"/>
                    <a:pt x="198" y="79"/>
                  </a:cubicBezTo>
                  <a:lnTo>
                    <a:pt x="329" y="131"/>
                  </a:lnTo>
                  <a:lnTo>
                    <a:pt x="394" y="7"/>
                  </a:lnTo>
                  <a:cubicBezTo>
                    <a:pt x="395" y="3"/>
                    <a:pt x="399" y="0"/>
                    <a:pt x="403" y="0"/>
                  </a:cubicBezTo>
                  <a:cubicBezTo>
                    <a:pt x="407" y="0"/>
                    <a:pt x="411" y="2"/>
                    <a:pt x="413" y="5"/>
                  </a:cubicBezTo>
                  <a:lnTo>
                    <a:pt x="500" y="115"/>
                  </a:lnTo>
                  <a:lnTo>
                    <a:pt x="619" y="40"/>
                  </a:lnTo>
                  <a:cubicBezTo>
                    <a:pt x="622" y="38"/>
                    <a:pt x="626" y="37"/>
                    <a:pt x="630" y="39"/>
                  </a:cubicBezTo>
                  <a:cubicBezTo>
                    <a:pt x="634" y="41"/>
                    <a:pt x="636" y="44"/>
                    <a:pt x="637" y="48"/>
                  </a:cubicBezTo>
                  <a:lnTo>
                    <a:pt x="656" y="188"/>
                  </a:lnTo>
                  <a:lnTo>
                    <a:pt x="797" y="181"/>
                  </a:lnTo>
                  <a:cubicBezTo>
                    <a:pt x="802" y="181"/>
                    <a:pt x="805" y="183"/>
                    <a:pt x="808" y="186"/>
                  </a:cubicBezTo>
                  <a:cubicBezTo>
                    <a:pt x="810" y="189"/>
                    <a:pt x="810" y="194"/>
                    <a:pt x="809" y="197"/>
                  </a:cubicBezTo>
                  <a:lnTo>
                    <a:pt x="756" y="328"/>
                  </a:lnTo>
                  <a:lnTo>
                    <a:pt x="881" y="394"/>
                  </a:lnTo>
                  <a:cubicBezTo>
                    <a:pt x="884" y="396"/>
                    <a:pt x="887" y="399"/>
                    <a:pt x="887" y="403"/>
                  </a:cubicBezTo>
                  <a:cubicBezTo>
                    <a:pt x="888" y="407"/>
                    <a:pt x="886" y="411"/>
                    <a:pt x="883" y="413"/>
                  </a:cubicBezTo>
                  <a:lnTo>
                    <a:pt x="771" y="500"/>
                  </a:lnTo>
                  <a:lnTo>
                    <a:pt x="847" y="619"/>
                  </a:lnTo>
                  <a:cubicBezTo>
                    <a:pt x="850" y="622"/>
                    <a:pt x="850" y="627"/>
                    <a:pt x="849" y="630"/>
                  </a:cubicBezTo>
                  <a:cubicBezTo>
                    <a:pt x="847" y="634"/>
                    <a:pt x="843" y="636"/>
                    <a:pt x="839" y="637"/>
                  </a:cubicBezTo>
                  <a:lnTo>
                    <a:pt x="699" y="656"/>
                  </a:lnTo>
                  <a:lnTo>
                    <a:pt x="706" y="797"/>
                  </a:lnTo>
                  <a:cubicBezTo>
                    <a:pt x="706" y="801"/>
                    <a:pt x="704" y="805"/>
                    <a:pt x="701" y="807"/>
                  </a:cubicBezTo>
                  <a:cubicBezTo>
                    <a:pt x="698" y="810"/>
                    <a:pt x="693" y="810"/>
                    <a:pt x="689" y="809"/>
                  </a:cubicBezTo>
                  <a:lnTo>
                    <a:pt x="559" y="756"/>
                  </a:lnTo>
                  <a:lnTo>
                    <a:pt x="494" y="881"/>
                  </a:lnTo>
                  <a:cubicBezTo>
                    <a:pt x="492" y="884"/>
                    <a:pt x="488" y="886"/>
                    <a:pt x="485" y="887"/>
                  </a:cubicBezTo>
                  <a:cubicBezTo>
                    <a:pt x="484" y="887"/>
                    <a:pt x="484" y="887"/>
                    <a:pt x="483" y="88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16EE3BA3-9822-47AF-AEEC-E6C8F963F606}"/>
                </a:ext>
              </a:extLst>
            </p:cNvPr>
            <p:cNvSpPr/>
            <p:nvPr/>
          </p:nvSpPr>
          <p:spPr>
            <a:xfrm>
              <a:off x="13615263" y="6846788"/>
              <a:ext cx="644074" cy="6453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8" h="519">
                  <a:moveTo>
                    <a:pt x="517" y="236"/>
                  </a:moveTo>
                  <a:cubicBezTo>
                    <a:pt x="530" y="379"/>
                    <a:pt x="425" y="505"/>
                    <a:pt x="283" y="518"/>
                  </a:cubicBezTo>
                  <a:cubicBezTo>
                    <a:pt x="140" y="531"/>
                    <a:pt x="14" y="426"/>
                    <a:pt x="1" y="283"/>
                  </a:cubicBezTo>
                  <a:cubicBezTo>
                    <a:pt x="-13" y="140"/>
                    <a:pt x="92" y="14"/>
                    <a:pt x="235" y="1"/>
                  </a:cubicBezTo>
                  <a:cubicBezTo>
                    <a:pt x="378" y="-12"/>
                    <a:pt x="504" y="93"/>
                    <a:pt x="517" y="236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C7C422A-B12A-4182-A5EC-ECBED5C8FABE}"/>
                </a:ext>
              </a:extLst>
            </p:cNvPr>
            <p:cNvSpPr/>
            <p:nvPr/>
          </p:nvSpPr>
          <p:spPr>
            <a:xfrm>
              <a:off x="13600313" y="6833084"/>
              <a:ext cx="673973" cy="6752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2" h="543">
                  <a:moveTo>
                    <a:pt x="271" y="24"/>
                  </a:moveTo>
                  <a:cubicBezTo>
                    <a:pt x="263" y="24"/>
                    <a:pt x="256" y="24"/>
                    <a:pt x="248" y="25"/>
                  </a:cubicBezTo>
                  <a:cubicBezTo>
                    <a:pt x="182" y="31"/>
                    <a:pt x="123" y="62"/>
                    <a:pt x="80" y="113"/>
                  </a:cubicBezTo>
                  <a:cubicBezTo>
                    <a:pt x="38" y="164"/>
                    <a:pt x="18" y="228"/>
                    <a:pt x="24" y="294"/>
                  </a:cubicBezTo>
                  <a:cubicBezTo>
                    <a:pt x="30" y="360"/>
                    <a:pt x="61" y="420"/>
                    <a:pt x="112" y="462"/>
                  </a:cubicBezTo>
                  <a:cubicBezTo>
                    <a:pt x="163" y="504"/>
                    <a:pt x="227" y="524"/>
                    <a:pt x="293" y="518"/>
                  </a:cubicBezTo>
                  <a:cubicBezTo>
                    <a:pt x="359" y="512"/>
                    <a:pt x="419" y="481"/>
                    <a:pt x="462" y="430"/>
                  </a:cubicBezTo>
                  <a:cubicBezTo>
                    <a:pt x="504" y="379"/>
                    <a:pt x="523" y="315"/>
                    <a:pt x="517" y="249"/>
                  </a:cubicBezTo>
                  <a:cubicBezTo>
                    <a:pt x="512" y="183"/>
                    <a:pt x="480" y="123"/>
                    <a:pt x="429" y="81"/>
                  </a:cubicBezTo>
                  <a:cubicBezTo>
                    <a:pt x="384" y="44"/>
                    <a:pt x="329" y="24"/>
                    <a:pt x="271" y="24"/>
                  </a:cubicBezTo>
                  <a:close/>
                  <a:moveTo>
                    <a:pt x="270" y="543"/>
                  </a:moveTo>
                  <a:cubicBezTo>
                    <a:pt x="207" y="543"/>
                    <a:pt x="147" y="521"/>
                    <a:pt x="97" y="480"/>
                  </a:cubicBezTo>
                  <a:cubicBezTo>
                    <a:pt x="42" y="434"/>
                    <a:pt x="8" y="368"/>
                    <a:pt x="1" y="296"/>
                  </a:cubicBezTo>
                  <a:cubicBezTo>
                    <a:pt x="-6" y="224"/>
                    <a:pt x="16" y="154"/>
                    <a:pt x="62" y="98"/>
                  </a:cubicBezTo>
                  <a:cubicBezTo>
                    <a:pt x="108" y="42"/>
                    <a:pt x="174" y="8"/>
                    <a:pt x="246" y="1"/>
                  </a:cubicBezTo>
                  <a:cubicBezTo>
                    <a:pt x="318" y="-5"/>
                    <a:pt x="389" y="17"/>
                    <a:pt x="444" y="63"/>
                  </a:cubicBezTo>
                  <a:cubicBezTo>
                    <a:pt x="500" y="110"/>
                    <a:pt x="534" y="174"/>
                    <a:pt x="541" y="247"/>
                  </a:cubicBezTo>
                  <a:cubicBezTo>
                    <a:pt x="547" y="319"/>
                    <a:pt x="526" y="389"/>
                    <a:pt x="479" y="445"/>
                  </a:cubicBezTo>
                  <a:cubicBezTo>
                    <a:pt x="433" y="501"/>
                    <a:pt x="368" y="535"/>
                    <a:pt x="296" y="541"/>
                  </a:cubicBezTo>
                  <a:cubicBezTo>
                    <a:pt x="287" y="542"/>
                    <a:pt x="279" y="543"/>
                    <a:pt x="270" y="54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67424CDA-14FE-4064-8D47-F860CE9809CD}"/>
                </a:ext>
              </a:extLst>
            </p:cNvPr>
            <p:cNvSpPr/>
            <p:nvPr/>
          </p:nvSpPr>
          <p:spPr>
            <a:xfrm>
              <a:off x="13780953" y="7018707"/>
              <a:ext cx="308956" cy="3089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9" h="249">
                  <a:moveTo>
                    <a:pt x="245" y="96"/>
                  </a:moveTo>
                  <a:cubicBezTo>
                    <a:pt x="249" y="92"/>
                    <a:pt x="250" y="85"/>
                    <a:pt x="248" y="80"/>
                  </a:cubicBezTo>
                  <a:cubicBezTo>
                    <a:pt x="245" y="75"/>
                    <a:pt x="240" y="71"/>
                    <a:pt x="234" y="70"/>
                  </a:cubicBezTo>
                  <a:lnTo>
                    <a:pt x="168" y="67"/>
                  </a:lnTo>
                  <a:cubicBezTo>
                    <a:pt x="167" y="67"/>
                    <a:pt x="166" y="66"/>
                    <a:pt x="165" y="65"/>
                  </a:cubicBezTo>
                  <a:lnTo>
                    <a:pt x="130" y="7"/>
                  </a:lnTo>
                  <a:cubicBezTo>
                    <a:pt x="127" y="2"/>
                    <a:pt x="122" y="-1"/>
                    <a:pt x="116" y="0"/>
                  </a:cubicBezTo>
                  <a:cubicBezTo>
                    <a:pt x="110" y="0"/>
                    <a:pt x="105" y="4"/>
                    <a:pt x="102" y="10"/>
                  </a:cubicBezTo>
                  <a:lnTo>
                    <a:pt x="79" y="73"/>
                  </a:lnTo>
                  <a:cubicBezTo>
                    <a:pt x="78" y="74"/>
                    <a:pt x="77" y="75"/>
                    <a:pt x="76" y="75"/>
                  </a:cubicBezTo>
                  <a:lnTo>
                    <a:pt x="12" y="91"/>
                  </a:lnTo>
                  <a:cubicBezTo>
                    <a:pt x="6" y="92"/>
                    <a:pt x="2" y="97"/>
                    <a:pt x="1" y="103"/>
                  </a:cubicBezTo>
                  <a:cubicBezTo>
                    <a:pt x="-1" y="108"/>
                    <a:pt x="1" y="115"/>
                    <a:pt x="5" y="118"/>
                  </a:cubicBezTo>
                  <a:lnTo>
                    <a:pt x="57" y="162"/>
                  </a:lnTo>
                  <a:cubicBezTo>
                    <a:pt x="58" y="162"/>
                    <a:pt x="59" y="163"/>
                    <a:pt x="59" y="165"/>
                  </a:cubicBezTo>
                  <a:lnTo>
                    <a:pt x="54" y="233"/>
                  </a:lnTo>
                  <a:cubicBezTo>
                    <a:pt x="53" y="239"/>
                    <a:pt x="56" y="245"/>
                    <a:pt x="62" y="248"/>
                  </a:cubicBezTo>
                  <a:cubicBezTo>
                    <a:pt x="64" y="249"/>
                    <a:pt x="67" y="249"/>
                    <a:pt x="70" y="249"/>
                  </a:cubicBezTo>
                  <a:cubicBezTo>
                    <a:pt x="73" y="249"/>
                    <a:pt x="76" y="249"/>
                    <a:pt x="78" y="247"/>
                  </a:cubicBezTo>
                  <a:lnTo>
                    <a:pt x="133" y="210"/>
                  </a:lnTo>
                  <a:cubicBezTo>
                    <a:pt x="134" y="210"/>
                    <a:pt x="136" y="210"/>
                    <a:pt x="137" y="210"/>
                  </a:cubicBezTo>
                  <a:lnTo>
                    <a:pt x="197" y="236"/>
                  </a:lnTo>
                  <a:cubicBezTo>
                    <a:pt x="203" y="239"/>
                    <a:pt x="209" y="238"/>
                    <a:pt x="214" y="234"/>
                  </a:cubicBezTo>
                  <a:cubicBezTo>
                    <a:pt x="218" y="230"/>
                    <a:pt x="220" y="224"/>
                    <a:pt x="218" y="218"/>
                  </a:cubicBezTo>
                  <a:lnTo>
                    <a:pt x="201" y="152"/>
                  </a:lnTo>
                  <a:cubicBezTo>
                    <a:pt x="201" y="150"/>
                    <a:pt x="201" y="149"/>
                    <a:pt x="202" y="14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9" name="Freeform: Shape 568">
              <a:extLst>
                <a:ext uri="{FF2B5EF4-FFF2-40B4-BE49-F238E27FC236}">
                  <a16:creationId xmlns:a16="http://schemas.microsoft.com/office/drawing/2014/main" id="{B4871401-90CD-4F72-A603-B2DC70C90D99}"/>
                </a:ext>
              </a:extLst>
            </p:cNvPr>
            <p:cNvSpPr/>
            <p:nvPr/>
          </p:nvSpPr>
          <p:spPr>
            <a:xfrm>
              <a:off x="14498529" y="7004497"/>
              <a:ext cx="1599597" cy="345591"/>
            </a:xfrm>
            <a:custGeom>
              <a:avLst/>
              <a:gdLst>
                <a:gd name="connsiteX0" fmla="*/ 329548 w 1599597"/>
                <a:gd name="connsiteY0" fmla="*/ 148501 h 345591"/>
                <a:gd name="connsiteX1" fmla="*/ 266349 w 1599597"/>
                <a:gd name="connsiteY1" fmla="*/ 221596 h 345591"/>
                <a:gd name="connsiteX2" fmla="*/ 341940 w 1599597"/>
                <a:gd name="connsiteY2" fmla="*/ 279825 h 345591"/>
                <a:gd name="connsiteX3" fmla="*/ 403900 w 1599597"/>
                <a:gd name="connsiteY3" fmla="*/ 207968 h 345591"/>
                <a:gd name="connsiteX4" fmla="*/ 329548 w 1599597"/>
                <a:gd name="connsiteY4" fmla="*/ 148501 h 345591"/>
                <a:gd name="connsiteX5" fmla="*/ 205556 w 1599597"/>
                <a:gd name="connsiteY5" fmla="*/ 118857 h 345591"/>
                <a:gd name="connsiteX6" fmla="*/ 149833 w 1599597"/>
                <a:gd name="connsiteY6" fmla="*/ 340635 h 345591"/>
                <a:gd name="connsiteX7" fmla="*/ 94110 w 1599597"/>
                <a:gd name="connsiteY7" fmla="*/ 345591 h 345591"/>
                <a:gd name="connsiteX8" fmla="*/ 0 w 1599597"/>
                <a:gd name="connsiteY8" fmla="*/ 137442 h 345591"/>
                <a:gd name="connsiteX9" fmla="*/ 52008 w 1599597"/>
                <a:gd name="connsiteY9" fmla="*/ 132486 h 345591"/>
                <a:gd name="connsiteX10" fmla="*/ 115161 w 1599597"/>
                <a:gd name="connsiteY10" fmla="*/ 278686 h 345591"/>
                <a:gd name="connsiteX11" fmla="*/ 116399 w 1599597"/>
                <a:gd name="connsiteY11" fmla="*/ 278686 h 345591"/>
                <a:gd name="connsiteX12" fmla="*/ 153548 w 1599597"/>
                <a:gd name="connsiteY12" fmla="*/ 122574 h 345591"/>
                <a:gd name="connsiteX13" fmla="*/ 324591 w 1599597"/>
                <a:gd name="connsiteY13" fmla="*/ 102661 h 345591"/>
                <a:gd name="connsiteX14" fmla="*/ 452229 w 1599597"/>
                <a:gd name="connsiteY14" fmla="*/ 203013 h 345591"/>
                <a:gd name="connsiteX15" fmla="*/ 345658 w 1599597"/>
                <a:gd name="connsiteY15" fmla="*/ 325664 h 345591"/>
                <a:gd name="connsiteX16" fmla="*/ 219259 w 1599597"/>
                <a:gd name="connsiteY16" fmla="*/ 224074 h 345591"/>
                <a:gd name="connsiteX17" fmla="*/ 324591 w 1599597"/>
                <a:gd name="connsiteY17" fmla="*/ 102661 h 345591"/>
                <a:gd name="connsiteX18" fmla="*/ 664083 w 1599597"/>
                <a:gd name="connsiteY18" fmla="*/ 76500 h 345591"/>
                <a:gd name="connsiteX19" fmla="*/ 676465 w 1599597"/>
                <a:gd name="connsiteY19" fmla="*/ 210322 h 345591"/>
                <a:gd name="connsiteX20" fmla="*/ 587312 w 1599597"/>
                <a:gd name="connsiteY20" fmla="*/ 305732 h 345591"/>
                <a:gd name="connsiteX21" fmla="*/ 484537 w 1599597"/>
                <a:gd name="connsiteY21" fmla="*/ 228908 h 345591"/>
                <a:gd name="connsiteX22" fmla="*/ 472155 w 1599597"/>
                <a:gd name="connsiteY22" fmla="*/ 93848 h 345591"/>
                <a:gd name="connsiteX23" fmla="*/ 521685 w 1599597"/>
                <a:gd name="connsiteY23" fmla="*/ 90130 h 345591"/>
                <a:gd name="connsiteX24" fmla="*/ 534067 w 1599597"/>
                <a:gd name="connsiteY24" fmla="*/ 222713 h 345591"/>
                <a:gd name="connsiteX25" fmla="*/ 584835 w 1599597"/>
                <a:gd name="connsiteY25" fmla="*/ 264842 h 345591"/>
                <a:gd name="connsiteX26" fmla="*/ 626935 w 1599597"/>
                <a:gd name="connsiteY26" fmla="*/ 215278 h 345591"/>
                <a:gd name="connsiteX27" fmla="*/ 614553 w 1599597"/>
                <a:gd name="connsiteY27" fmla="*/ 81457 h 345591"/>
                <a:gd name="connsiteX28" fmla="*/ 809180 w 1599597"/>
                <a:gd name="connsiteY28" fmla="*/ 60304 h 345591"/>
                <a:gd name="connsiteX29" fmla="*/ 914474 w 1599597"/>
                <a:gd name="connsiteY29" fmla="*/ 107377 h 345591"/>
                <a:gd name="connsiteX30" fmla="*/ 873595 w 1599597"/>
                <a:gd name="connsiteY30" fmla="*/ 132152 h 345591"/>
                <a:gd name="connsiteX31" fmla="*/ 814135 w 1599597"/>
                <a:gd name="connsiteY31" fmla="*/ 106138 h 345591"/>
                <a:gd name="connsiteX32" fmla="*/ 753437 w 1599597"/>
                <a:gd name="connsiteY32" fmla="*/ 175508 h 345591"/>
                <a:gd name="connsiteX33" fmla="*/ 825284 w 1599597"/>
                <a:gd name="connsiteY33" fmla="*/ 233729 h 345591"/>
                <a:gd name="connsiteX34" fmla="*/ 881028 w 1599597"/>
                <a:gd name="connsiteY34" fmla="*/ 195328 h 345591"/>
                <a:gd name="connsiteX35" fmla="*/ 925623 w 1599597"/>
                <a:gd name="connsiteY35" fmla="*/ 211432 h 345591"/>
                <a:gd name="connsiteX36" fmla="*/ 830239 w 1599597"/>
                <a:gd name="connsiteY36" fmla="*/ 278324 h 345591"/>
                <a:gd name="connsiteX37" fmla="*/ 706364 w 1599597"/>
                <a:gd name="connsiteY37" fmla="*/ 180463 h 345591"/>
                <a:gd name="connsiteX38" fmla="*/ 809180 w 1599597"/>
                <a:gd name="connsiteY38" fmla="*/ 60304 h 345591"/>
                <a:gd name="connsiteX39" fmla="*/ 1480700 w 1599597"/>
                <a:gd name="connsiteY39" fmla="*/ 38914 h 345591"/>
                <a:gd name="connsiteX40" fmla="*/ 1441068 w 1599597"/>
                <a:gd name="connsiteY40" fmla="*/ 42630 h 345591"/>
                <a:gd name="connsiteX41" fmla="*/ 1447260 w 1599597"/>
                <a:gd name="connsiteY41" fmla="*/ 107056 h 345591"/>
                <a:gd name="connsiteX42" fmla="*/ 1486893 w 1599597"/>
                <a:gd name="connsiteY42" fmla="*/ 103339 h 345591"/>
                <a:gd name="connsiteX43" fmla="*/ 1526525 w 1599597"/>
                <a:gd name="connsiteY43" fmla="*/ 67409 h 345591"/>
                <a:gd name="connsiteX44" fmla="*/ 1480700 w 1599597"/>
                <a:gd name="connsiteY44" fmla="*/ 38914 h 345591"/>
                <a:gd name="connsiteX45" fmla="*/ 1141250 w 1599597"/>
                <a:gd name="connsiteY45" fmla="*/ 32897 h 345591"/>
                <a:gd name="connsiteX46" fmla="*/ 1159832 w 1599597"/>
                <a:gd name="connsiteY46" fmla="*/ 247273 h 345591"/>
                <a:gd name="connsiteX47" fmla="*/ 1111519 w 1599597"/>
                <a:gd name="connsiteY47" fmla="*/ 250990 h 345591"/>
                <a:gd name="connsiteX48" fmla="*/ 1102848 w 1599597"/>
                <a:gd name="connsiteY48" fmla="*/ 159292 h 345591"/>
                <a:gd name="connsiteX49" fmla="*/ 998789 w 1599597"/>
                <a:gd name="connsiteY49" fmla="*/ 170445 h 345591"/>
                <a:gd name="connsiteX50" fmla="*/ 1007461 w 1599597"/>
                <a:gd name="connsiteY50" fmla="*/ 262143 h 345591"/>
                <a:gd name="connsiteX51" fmla="*/ 959148 w 1599597"/>
                <a:gd name="connsiteY51" fmla="*/ 265860 h 345591"/>
                <a:gd name="connsiteX52" fmla="*/ 939327 w 1599597"/>
                <a:gd name="connsiteY52" fmla="*/ 50246 h 345591"/>
                <a:gd name="connsiteX53" fmla="*/ 987640 w 1599597"/>
                <a:gd name="connsiteY53" fmla="*/ 45289 h 345591"/>
                <a:gd name="connsiteX54" fmla="*/ 993834 w 1599597"/>
                <a:gd name="connsiteY54" fmla="*/ 123356 h 345591"/>
                <a:gd name="connsiteX55" fmla="*/ 1099131 w 1599597"/>
                <a:gd name="connsiteY55" fmla="*/ 114682 h 345591"/>
                <a:gd name="connsiteX56" fmla="*/ 1092937 w 1599597"/>
                <a:gd name="connsiteY56" fmla="*/ 36615 h 345591"/>
                <a:gd name="connsiteX57" fmla="*/ 1340663 w 1599597"/>
                <a:gd name="connsiteY57" fmla="*/ 14210 h 345591"/>
                <a:gd name="connsiteX58" fmla="*/ 1344377 w 1599597"/>
                <a:gd name="connsiteY58" fmla="*/ 53860 h 345591"/>
                <a:gd name="connsiteX59" fmla="*/ 1228018 w 1599597"/>
                <a:gd name="connsiteY59" fmla="*/ 63773 h 345591"/>
                <a:gd name="connsiteX60" fmla="*/ 1231732 w 1599597"/>
                <a:gd name="connsiteY60" fmla="*/ 113335 h 345591"/>
                <a:gd name="connsiteX61" fmla="*/ 1335712 w 1599597"/>
                <a:gd name="connsiteY61" fmla="*/ 103423 h 345591"/>
                <a:gd name="connsiteX62" fmla="*/ 1338188 w 1599597"/>
                <a:gd name="connsiteY62" fmla="*/ 144311 h 345591"/>
                <a:gd name="connsiteX63" fmla="*/ 1235445 w 1599597"/>
                <a:gd name="connsiteY63" fmla="*/ 154224 h 345591"/>
                <a:gd name="connsiteX64" fmla="*/ 1239159 w 1599597"/>
                <a:gd name="connsiteY64" fmla="*/ 200069 h 345591"/>
                <a:gd name="connsiteX65" fmla="*/ 1367896 w 1599597"/>
                <a:gd name="connsiteY65" fmla="*/ 188918 h 345591"/>
                <a:gd name="connsiteX66" fmla="*/ 1370372 w 1599597"/>
                <a:gd name="connsiteY66" fmla="*/ 228568 h 345591"/>
                <a:gd name="connsiteX67" fmla="*/ 1195834 w 1599597"/>
                <a:gd name="connsiteY67" fmla="*/ 243436 h 345591"/>
                <a:gd name="connsiteX68" fmla="*/ 1176028 w 1599597"/>
                <a:gd name="connsiteY68" fmla="*/ 29079 h 345591"/>
                <a:gd name="connsiteX69" fmla="*/ 1489370 w 1599597"/>
                <a:gd name="connsiteY69" fmla="*/ 506 h 345591"/>
                <a:gd name="connsiteX70" fmla="*/ 1574827 w 1599597"/>
                <a:gd name="connsiteY70" fmla="*/ 62454 h 345591"/>
                <a:gd name="connsiteX71" fmla="*/ 1527763 w 1599597"/>
                <a:gd name="connsiteY71" fmla="*/ 134312 h 345591"/>
                <a:gd name="connsiteX72" fmla="*/ 1529002 w 1599597"/>
                <a:gd name="connsiteY72" fmla="*/ 134312 h 345591"/>
                <a:gd name="connsiteX73" fmla="*/ 1599597 w 1599597"/>
                <a:gd name="connsiteY73" fmla="*/ 207410 h 345591"/>
                <a:gd name="connsiteX74" fmla="*/ 1538910 w 1599597"/>
                <a:gd name="connsiteY74" fmla="*/ 213605 h 345591"/>
                <a:gd name="connsiteX75" fmla="*/ 1474508 w 1599597"/>
                <a:gd name="connsiteY75" fmla="*/ 141746 h 345591"/>
                <a:gd name="connsiteX76" fmla="*/ 1450976 w 1599597"/>
                <a:gd name="connsiteY76" fmla="*/ 144224 h 345591"/>
                <a:gd name="connsiteX77" fmla="*/ 1457168 w 1599597"/>
                <a:gd name="connsiteY77" fmla="*/ 221038 h 345591"/>
                <a:gd name="connsiteX78" fmla="*/ 1408867 w 1599597"/>
                <a:gd name="connsiteY78" fmla="*/ 225994 h 345591"/>
                <a:gd name="connsiteX79" fmla="*/ 1387812 w 1599597"/>
                <a:gd name="connsiteY79" fmla="*/ 10418 h 345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1599597" h="345591">
                  <a:moveTo>
                    <a:pt x="329548" y="148501"/>
                  </a:moveTo>
                  <a:cubicBezTo>
                    <a:pt x="292372" y="152217"/>
                    <a:pt x="263870" y="184429"/>
                    <a:pt x="266349" y="221596"/>
                  </a:cubicBezTo>
                  <a:cubicBezTo>
                    <a:pt x="270066" y="256286"/>
                    <a:pt x="303525" y="283542"/>
                    <a:pt x="341940" y="279825"/>
                  </a:cubicBezTo>
                  <a:cubicBezTo>
                    <a:pt x="379116" y="276108"/>
                    <a:pt x="407618" y="243897"/>
                    <a:pt x="403900" y="207968"/>
                  </a:cubicBezTo>
                  <a:cubicBezTo>
                    <a:pt x="400182" y="172040"/>
                    <a:pt x="366724" y="144784"/>
                    <a:pt x="329548" y="148501"/>
                  </a:cubicBezTo>
                  <a:close/>
                  <a:moveTo>
                    <a:pt x="205556" y="118857"/>
                  </a:moveTo>
                  <a:lnTo>
                    <a:pt x="149833" y="340635"/>
                  </a:lnTo>
                  <a:lnTo>
                    <a:pt x="94110" y="345591"/>
                  </a:lnTo>
                  <a:lnTo>
                    <a:pt x="0" y="137442"/>
                  </a:lnTo>
                  <a:lnTo>
                    <a:pt x="52008" y="132486"/>
                  </a:lnTo>
                  <a:lnTo>
                    <a:pt x="115161" y="278686"/>
                  </a:lnTo>
                  <a:lnTo>
                    <a:pt x="116399" y="278686"/>
                  </a:lnTo>
                  <a:lnTo>
                    <a:pt x="153548" y="122574"/>
                  </a:lnTo>
                  <a:close/>
                  <a:moveTo>
                    <a:pt x="324591" y="102661"/>
                  </a:moveTo>
                  <a:cubicBezTo>
                    <a:pt x="390269" y="97706"/>
                    <a:pt x="447272" y="142306"/>
                    <a:pt x="452229" y="203013"/>
                  </a:cubicBezTo>
                  <a:cubicBezTo>
                    <a:pt x="458425" y="264958"/>
                    <a:pt x="410096" y="319470"/>
                    <a:pt x="345658" y="325664"/>
                  </a:cubicBezTo>
                  <a:cubicBezTo>
                    <a:pt x="281219" y="331859"/>
                    <a:pt x="224216" y="286019"/>
                    <a:pt x="219259" y="224074"/>
                  </a:cubicBezTo>
                  <a:cubicBezTo>
                    <a:pt x="213063" y="163368"/>
                    <a:pt x="260153" y="108856"/>
                    <a:pt x="324591" y="102661"/>
                  </a:cubicBezTo>
                  <a:close/>
                  <a:moveTo>
                    <a:pt x="664083" y="76500"/>
                  </a:moveTo>
                  <a:lnTo>
                    <a:pt x="676465" y="210322"/>
                  </a:lnTo>
                  <a:cubicBezTo>
                    <a:pt x="681418" y="268559"/>
                    <a:pt x="649224" y="300776"/>
                    <a:pt x="587312" y="305732"/>
                  </a:cubicBezTo>
                  <a:cubicBezTo>
                    <a:pt x="527876" y="310689"/>
                    <a:pt x="489490" y="287146"/>
                    <a:pt x="484537" y="228908"/>
                  </a:cubicBezTo>
                  <a:lnTo>
                    <a:pt x="472155" y="93848"/>
                  </a:lnTo>
                  <a:lnTo>
                    <a:pt x="521685" y="90130"/>
                  </a:lnTo>
                  <a:lnTo>
                    <a:pt x="534067" y="222713"/>
                  </a:lnTo>
                  <a:cubicBezTo>
                    <a:pt x="535305" y="246256"/>
                    <a:pt x="545211" y="269799"/>
                    <a:pt x="584835" y="264842"/>
                  </a:cubicBezTo>
                  <a:cubicBezTo>
                    <a:pt x="619506" y="262364"/>
                    <a:pt x="630650" y="247495"/>
                    <a:pt x="626935" y="215278"/>
                  </a:cubicBezTo>
                  <a:lnTo>
                    <a:pt x="614553" y="81457"/>
                  </a:lnTo>
                  <a:close/>
                  <a:moveTo>
                    <a:pt x="809180" y="60304"/>
                  </a:moveTo>
                  <a:cubicBezTo>
                    <a:pt x="853775" y="56588"/>
                    <a:pt x="892177" y="76408"/>
                    <a:pt x="914474" y="107377"/>
                  </a:cubicBezTo>
                  <a:cubicBezTo>
                    <a:pt x="895893" y="119764"/>
                    <a:pt x="894654" y="119764"/>
                    <a:pt x="873595" y="132152"/>
                  </a:cubicBezTo>
                  <a:cubicBezTo>
                    <a:pt x="861208" y="114809"/>
                    <a:pt x="838910" y="103661"/>
                    <a:pt x="814135" y="106138"/>
                  </a:cubicBezTo>
                  <a:cubicBezTo>
                    <a:pt x="776973" y="108616"/>
                    <a:pt x="749720" y="140823"/>
                    <a:pt x="753437" y="175508"/>
                  </a:cubicBezTo>
                  <a:cubicBezTo>
                    <a:pt x="755914" y="211432"/>
                    <a:pt x="789360" y="237446"/>
                    <a:pt x="825284" y="233729"/>
                  </a:cubicBezTo>
                  <a:cubicBezTo>
                    <a:pt x="851298" y="231252"/>
                    <a:pt x="872357" y="216387"/>
                    <a:pt x="881028" y="195328"/>
                  </a:cubicBezTo>
                  <a:cubicBezTo>
                    <a:pt x="904564" y="202761"/>
                    <a:pt x="905803" y="205238"/>
                    <a:pt x="925623" y="211432"/>
                  </a:cubicBezTo>
                  <a:cubicBezTo>
                    <a:pt x="909519" y="248594"/>
                    <a:pt x="874834" y="274608"/>
                    <a:pt x="830239" y="278324"/>
                  </a:cubicBezTo>
                  <a:cubicBezTo>
                    <a:pt x="767063" y="284518"/>
                    <a:pt x="711319" y="239923"/>
                    <a:pt x="706364" y="180463"/>
                  </a:cubicBezTo>
                  <a:cubicBezTo>
                    <a:pt x="700170" y="121003"/>
                    <a:pt x="747243" y="66498"/>
                    <a:pt x="809180" y="60304"/>
                  </a:cubicBezTo>
                  <a:close/>
                  <a:moveTo>
                    <a:pt x="1480700" y="38914"/>
                  </a:moveTo>
                  <a:lnTo>
                    <a:pt x="1441068" y="42630"/>
                  </a:lnTo>
                  <a:lnTo>
                    <a:pt x="1447260" y="107056"/>
                  </a:lnTo>
                  <a:lnTo>
                    <a:pt x="1486893" y="103339"/>
                  </a:lnTo>
                  <a:cubicBezTo>
                    <a:pt x="1509186" y="100861"/>
                    <a:pt x="1529002" y="94666"/>
                    <a:pt x="1526525" y="67409"/>
                  </a:cubicBezTo>
                  <a:cubicBezTo>
                    <a:pt x="1524048" y="38914"/>
                    <a:pt x="1502993" y="36436"/>
                    <a:pt x="1480700" y="38914"/>
                  </a:cubicBezTo>
                  <a:close/>
                  <a:moveTo>
                    <a:pt x="1141250" y="32897"/>
                  </a:moveTo>
                  <a:lnTo>
                    <a:pt x="1159832" y="247273"/>
                  </a:lnTo>
                  <a:lnTo>
                    <a:pt x="1111519" y="250990"/>
                  </a:lnTo>
                  <a:lnTo>
                    <a:pt x="1102848" y="159292"/>
                  </a:lnTo>
                  <a:lnTo>
                    <a:pt x="998789" y="170445"/>
                  </a:lnTo>
                  <a:lnTo>
                    <a:pt x="1007461" y="262143"/>
                  </a:lnTo>
                  <a:lnTo>
                    <a:pt x="959148" y="265860"/>
                  </a:lnTo>
                  <a:lnTo>
                    <a:pt x="939327" y="50246"/>
                  </a:lnTo>
                  <a:lnTo>
                    <a:pt x="987640" y="45289"/>
                  </a:lnTo>
                  <a:lnTo>
                    <a:pt x="993834" y="123356"/>
                  </a:lnTo>
                  <a:lnTo>
                    <a:pt x="1099131" y="114682"/>
                  </a:lnTo>
                  <a:lnTo>
                    <a:pt x="1092937" y="36615"/>
                  </a:lnTo>
                  <a:close/>
                  <a:moveTo>
                    <a:pt x="1340663" y="14210"/>
                  </a:moveTo>
                  <a:lnTo>
                    <a:pt x="1344377" y="53860"/>
                  </a:lnTo>
                  <a:lnTo>
                    <a:pt x="1228018" y="63773"/>
                  </a:lnTo>
                  <a:lnTo>
                    <a:pt x="1231732" y="113335"/>
                  </a:lnTo>
                  <a:lnTo>
                    <a:pt x="1335712" y="103423"/>
                  </a:lnTo>
                  <a:lnTo>
                    <a:pt x="1338188" y="144311"/>
                  </a:lnTo>
                  <a:lnTo>
                    <a:pt x="1235445" y="154224"/>
                  </a:lnTo>
                  <a:lnTo>
                    <a:pt x="1239159" y="200069"/>
                  </a:lnTo>
                  <a:lnTo>
                    <a:pt x="1367896" y="188918"/>
                  </a:lnTo>
                  <a:lnTo>
                    <a:pt x="1370372" y="228568"/>
                  </a:lnTo>
                  <a:lnTo>
                    <a:pt x="1195834" y="243436"/>
                  </a:lnTo>
                  <a:lnTo>
                    <a:pt x="1176028" y="29079"/>
                  </a:lnTo>
                  <a:close/>
                  <a:moveTo>
                    <a:pt x="1489370" y="506"/>
                  </a:moveTo>
                  <a:cubicBezTo>
                    <a:pt x="1546341" y="-4450"/>
                    <a:pt x="1572350" y="27763"/>
                    <a:pt x="1574827" y="62454"/>
                  </a:cubicBezTo>
                  <a:cubicBezTo>
                    <a:pt x="1578542" y="92188"/>
                    <a:pt x="1564919" y="121923"/>
                    <a:pt x="1527763" y="134312"/>
                  </a:cubicBezTo>
                  <a:lnTo>
                    <a:pt x="1529002" y="134312"/>
                  </a:lnTo>
                  <a:lnTo>
                    <a:pt x="1599597" y="207410"/>
                  </a:lnTo>
                  <a:lnTo>
                    <a:pt x="1538910" y="213605"/>
                  </a:lnTo>
                  <a:lnTo>
                    <a:pt x="1474508" y="141746"/>
                  </a:lnTo>
                  <a:lnTo>
                    <a:pt x="1450976" y="144224"/>
                  </a:lnTo>
                  <a:lnTo>
                    <a:pt x="1457168" y="221038"/>
                  </a:lnTo>
                  <a:lnTo>
                    <a:pt x="1408867" y="225994"/>
                  </a:lnTo>
                  <a:lnTo>
                    <a:pt x="1387812" y="10418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575" name="Group 574">
            <a:extLst>
              <a:ext uri="{FF2B5EF4-FFF2-40B4-BE49-F238E27FC236}">
                <a16:creationId xmlns:a16="http://schemas.microsoft.com/office/drawing/2014/main" id="{3CA5FA62-949C-45D9-8444-860D7F15DA2A}"/>
              </a:ext>
            </a:extLst>
          </p:cNvPr>
          <p:cNvGrpSpPr/>
          <p:nvPr/>
        </p:nvGrpSpPr>
        <p:grpSpPr>
          <a:xfrm>
            <a:off x="18400349" y="4745138"/>
            <a:ext cx="4001476" cy="3206667"/>
            <a:chOff x="18400349" y="4745138"/>
            <a:chExt cx="4001476" cy="3206667"/>
          </a:xfrm>
        </p:grpSpPr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7CDD546B-B11A-47DD-BAA1-B55EA837BACB}"/>
                </a:ext>
              </a:extLst>
            </p:cNvPr>
            <p:cNvSpPr/>
            <p:nvPr/>
          </p:nvSpPr>
          <p:spPr>
            <a:xfrm>
              <a:off x="18412807" y="5790357"/>
              <a:ext cx="3073368" cy="21489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68" h="1726">
                  <a:moveTo>
                    <a:pt x="2465" y="1143"/>
                  </a:moveTo>
                  <a:lnTo>
                    <a:pt x="2252" y="116"/>
                  </a:lnTo>
                  <a:cubicBezTo>
                    <a:pt x="2236" y="37"/>
                    <a:pt x="2158" y="-13"/>
                    <a:pt x="2079" y="3"/>
                  </a:cubicBezTo>
                  <a:lnTo>
                    <a:pt x="116" y="410"/>
                  </a:lnTo>
                  <a:cubicBezTo>
                    <a:pt x="37" y="427"/>
                    <a:pt x="-13" y="504"/>
                    <a:pt x="3" y="583"/>
                  </a:cubicBezTo>
                  <a:lnTo>
                    <a:pt x="216" y="1610"/>
                  </a:lnTo>
                  <a:cubicBezTo>
                    <a:pt x="233" y="1689"/>
                    <a:pt x="309" y="1739"/>
                    <a:pt x="388" y="1723"/>
                  </a:cubicBezTo>
                  <a:lnTo>
                    <a:pt x="2352" y="1315"/>
                  </a:lnTo>
                  <a:cubicBezTo>
                    <a:pt x="2431" y="1299"/>
                    <a:pt x="2482" y="1222"/>
                    <a:pt x="2465" y="1143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4" name="Freeform: Shape 573">
              <a:extLst>
                <a:ext uri="{FF2B5EF4-FFF2-40B4-BE49-F238E27FC236}">
                  <a16:creationId xmlns:a16="http://schemas.microsoft.com/office/drawing/2014/main" id="{3472D044-D362-42E4-8773-AF8EE516BEB8}"/>
                </a:ext>
              </a:extLst>
            </p:cNvPr>
            <p:cNvSpPr/>
            <p:nvPr/>
          </p:nvSpPr>
          <p:spPr>
            <a:xfrm>
              <a:off x="19038192" y="7082441"/>
              <a:ext cx="1936605" cy="555425"/>
            </a:xfrm>
            <a:custGeom>
              <a:avLst/>
              <a:gdLst>
                <a:gd name="connsiteX0" fmla="*/ 37088 w 1936605"/>
                <a:gd name="connsiteY0" fmla="*/ 373539 h 555425"/>
                <a:gd name="connsiteX1" fmla="*/ 65522 w 1936605"/>
                <a:gd name="connsiteY1" fmla="*/ 515831 h 555425"/>
                <a:gd name="connsiteX2" fmla="*/ 154534 w 1936605"/>
                <a:gd name="connsiteY2" fmla="*/ 497271 h 555425"/>
                <a:gd name="connsiteX3" fmla="*/ 161952 w 1936605"/>
                <a:gd name="connsiteY3" fmla="*/ 529442 h 555425"/>
                <a:gd name="connsiteX4" fmla="*/ 34614 w 1936605"/>
                <a:gd name="connsiteY4" fmla="*/ 555425 h 555425"/>
                <a:gd name="connsiteX5" fmla="*/ 0 w 1936605"/>
                <a:gd name="connsiteY5" fmla="*/ 380963 h 555425"/>
                <a:gd name="connsiteX6" fmla="*/ 254666 w 1936605"/>
                <a:gd name="connsiteY6" fmla="*/ 368258 h 555425"/>
                <a:gd name="connsiteX7" fmla="*/ 233668 w 1936605"/>
                <a:gd name="connsiteY7" fmla="*/ 368297 h 555425"/>
                <a:gd name="connsiteX8" fmla="*/ 191596 w 1936605"/>
                <a:gd name="connsiteY8" fmla="*/ 432643 h 555425"/>
                <a:gd name="connsiteX9" fmla="*/ 255942 w 1936605"/>
                <a:gd name="connsiteY9" fmla="*/ 474715 h 555425"/>
                <a:gd name="connsiteX10" fmla="*/ 296776 w 1936605"/>
                <a:gd name="connsiteY10" fmla="*/ 410369 h 555425"/>
                <a:gd name="connsiteX11" fmla="*/ 254666 w 1936605"/>
                <a:gd name="connsiteY11" fmla="*/ 368258 h 555425"/>
                <a:gd name="connsiteX12" fmla="*/ 226244 w 1936605"/>
                <a:gd name="connsiteY12" fmla="*/ 331174 h 555425"/>
                <a:gd name="connsiteX13" fmla="*/ 335138 w 1936605"/>
                <a:gd name="connsiteY13" fmla="*/ 402945 h 555425"/>
                <a:gd name="connsiteX14" fmla="*/ 263366 w 1936605"/>
                <a:gd name="connsiteY14" fmla="*/ 511838 h 555425"/>
                <a:gd name="connsiteX15" fmla="*/ 154472 w 1936605"/>
                <a:gd name="connsiteY15" fmla="*/ 440067 h 555425"/>
                <a:gd name="connsiteX16" fmla="*/ 226244 w 1936605"/>
                <a:gd name="connsiteY16" fmla="*/ 331174 h 555425"/>
                <a:gd name="connsiteX17" fmla="*/ 575120 w 1936605"/>
                <a:gd name="connsiteY17" fmla="*/ 297314 h 555425"/>
                <a:gd name="connsiteX18" fmla="*/ 560264 w 1936605"/>
                <a:gd name="connsiteY18" fmla="*/ 370359 h 555425"/>
                <a:gd name="connsiteX19" fmla="*/ 618448 w 1936605"/>
                <a:gd name="connsiteY19" fmla="*/ 359217 h 555425"/>
                <a:gd name="connsiteX20" fmla="*/ 488352 w 1936605"/>
                <a:gd name="connsiteY20" fmla="*/ 281350 h 555425"/>
                <a:gd name="connsiteX21" fmla="*/ 446310 w 1936605"/>
                <a:gd name="connsiteY21" fmla="*/ 401427 h 555425"/>
                <a:gd name="connsiteX22" fmla="*/ 459912 w 1936605"/>
                <a:gd name="connsiteY22" fmla="*/ 468274 h 555425"/>
                <a:gd name="connsiteX23" fmla="*/ 421578 w 1936605"/>
                <a:gd name="connsiteY23" fmla="*/ 476939 h 555425"/>
                <a:gd name="connsiteX24" fmla="*/ 407976 w 1936605"/>
                <a:gd name="connsiteY24" fmla="*/ 408854 h 555425"/>
                <a:gd name="connsiteX25" fmla="*/ 321416 w 1936605"/>
                <a:gd name="connsiteY25" fmla="*/ 316012 h 555425"/>
                <a:gd name="connsiteX26" fmla="*/ 364696 w 1936605"/>
                <a:gd name="connsiteY26" fmla="*/ 306108 h 555425"/>
                <a:gd name="connsiteX27" fmla="*/ 419106 w 1936605"/>
                <a:gd name="connsiteY27" fmla="*/ 366766 h 555425"/>
                <a:gd name="connsiteX28" fmla="*/ 445074 w 1936605"/>
                <a:gd name="connsiteY28" fmla="*/ 288778 h 555425"/>
                <a:gd name="connsiteX29" fmla="*/ 587500 w 1936605"/>
                <a:gd name="connsiteY29" fmla="*/ 260172 h 555425"/>
                <a:gd name="connsiteX30" fmla="*/ 702628 w 1936605"/>
                <a:gd name="connsiteY30" fmla="*/ 418643 h 555425"/>
                <a:gd name="connsiteX31" fmla="*/ 665490 w 1936605"/>
                <a:gd name="connsiteY31" fmla="*/ 426072 h 555425"/>
                <a:gd name="connsiteX32" fmla="*/ 639494 w 1936605"/>
                <a:gd name="connsiteY32" fmla="*/ 391406 h 555425"/>
                <a:gd name="connsiteX33" fmla="*/ 551598 w 1936605"/>
                <a:gd name="connsiteY33" fmla="*/ 408739 h 555425"/>
                <a:gd name="connsiteX34" fmla="*/ 540456 w 1936605"/>
                <a:gd name="connsiteY34" fmla="*/ 452071 h 555425"/>
                <a:gd name="connsiteX35" fmla="*/ 505794 w 1936605"/>
                <a:gd name="connsiteY35" fmla="*/ 459499 h 555425"/>
                <a:gd name="connsiteX36" fmla="*/ 549122 w 1936605"/>
                <a:gd name="connsiteY36" fmla="*/ 268839 h 555425"/>
                <a:gd name="connsiteX37" fmla="*/ 718540 w 1936605"/>
                <a:gd name="connsiteY37" fmla="*/ 231519 h 555425"/>
                <a:gd name="connsiteX38" fmla="*/ 748214 w 1936605"/>
                <a:gd name="connsiteY38" fmla="*/ 373817 h 555425"/>
                <a:gd name="connsiteX39" fmla="*/ 837230 w 1936605"/>
                <a:gd name="connsiteY39" fmla="*/ 355256 h 555425"/>
                <a:gd name="connsiteX40" fmla="*/ 844648 w 1936605"/>
                <a:gd name="connsiteY40" fmla="*/ 387428 h 555425"/>
                <a:gd name="connsiteX41" fmla="*/ 717304 w 1936605"/>
                <a:gd name="connsiteY41" fmla="*/ 414650 h 555425"/>
                <a:gd name="connsiteX42" fmla="*/ 681450 w 1936605"/>
                <a:gd name="connsiteY42" fmla="*/ 240181 h 555425"/>
                <a:gd name="connsiteX43" fmla="*/ 941860 w 1936605"/>
                <a:gd name="connsiteY43" fmla="*/ 186670 h 555425"/>
                <a:gd name="connsiteX44" fmla="*/ 946804 w 1936605"/>
                <a:gd name="connsiteY44" fmla="*/ 220092 h 555425"/>
                <a:gd name="connsiteX45" fmla="*/ 893664 w 1936605"/>
                <a:gd name="connsiteY45" fmla="*/ 231233 h 555425"/>
                <a:gd name="connsiteX46" fmla="*/ 922088 w 1936605"/>
                <a:gd name="connsiteY46" fmla="*/ 372348 h 555425"/>
                <a:gd name="connsiteX47" fmla="*/ 883776 w 1936605"/>
                <a:gd name="connsiteY47" fmla="*/ 381013 h 555425"/>
                <a:gd name="connsiteX48" fmla="*/ 854118 w 1936605"/>
                <a:gd name="connsiteY48" fmla="*/ 238660 h 555425"/>
                <a:gd name="connsiteX49" fmla="*/ 799740 w 1936605"/>
                <a:gd name="connsiteY49" fmla="*/ 249801 h 555425"/>
                <a:gd name="connsiteX50" fmla="*/ 792326 w 1936605"/>
                <a:gd name="connsiteY50" fmla="*/ 217617 h 555425"/>
                <a:gd name="connsiteX51" fmla="*/ 1112492 w 1936605"/>
                <a:gd name="connsiteY51" fmla="*/ 151788 h 555425"/>
                <a:gd name="connsiteX52" fmla="*/ 1070448 w 1936605"/>
                <a:gd name="connsiteY52" fmla="*/ 271865 h 555425"/>
                <a:gd name="connsiteX53" fmla="*/ 1084050 w 1936605"/>
                <a:gd name="connsiteY53" fmla="*/ 338712 h 555425"/>
                <a:gd name="connsiteX54" fmla="*/ 1045716 w 1936605"/>
                <a:gd name="connsiteY54" fmla="*/ 347377 h 555425"/>
                <a:gd name="connsiteX55" fmla="*/ 1032114 w 1936605"/>
                <a:gd name="connsiteY55" fmla="*/ 279292 h 555425"/>
                <a:gd name="connsiteX56" fmla="*/ 945556 w 1936605"/>
                <a:gd name="connsiteY56" fmla="*/ 186450 h 555425"/>
                <a:gd name="connsiteX57" fmla="*/ 988834 w 1936605"/>
                <a:gd name="connsiteY57" fmla="*/ 176546 h 555425"/>
                <a:gd name="connsiteX58" fmla="*/ 1043244 w 1936605"/>
                <a:gd name="connsiteY58" fmla="*/ 237204 h 555425"/>
                <a:gd name="connsiteX59" fmla="*/ 1069212 w 1936605"/>
                <a:gd name="connsiteY59" fmla="*/ 160454 h 555425"/>
                <a:gd name="connsiteX60" fmla="*/ 1306086 w 1936605"/>
                <a:gd name="connsiteY60" fmla="*/ 113842 h 555425"/>
                <a:gd name="connsiteX61" fmla="*/ 1368020 w 1936605"/>
                <a:gd name="connsiteY61" fmla="*/ 145334 h 555425"/>
                <a:gd name="connsiteX62" fmla="*/ 1338328 w 1936605"/>
                <a:gd name="connsiteY62" fmla="*/ 167605 h 555425"/>
                <a:gd name="connsiteX63" fmla="*/ 1288842 w 1936605"/>
                <a:gd name="connsiteY63" fmla="*/ 152758 h 555425"/>
                <a:gd name="connsiteX64" fmla="*/ 1248018 w 1936605"/>
                <a:gd name="connsiteY64" fmla="*/ 214621 h 555425"/>
                <a:gd name="connsiteX65" fmla="*/ 1311112 w 1936605"/>
                <a:gd name="connsiteY65" fmla="*/ 255450 h 555425"/>
                <a:gd name="connsiteX66" fmla="*/ 1350700 w 1936605"/>
                <a:gd name="connsiteY66" fmla="*/ 218332 h 555425"/>
                <a:gd name="connsiteX67" fmla="*/ 1387814 w 1936605"/>
                <a:gd name="connsiteY67" fmla="*/ 228230 h 555425"/>
                <a:gd name="connsiteX68" fmla="*/ 1318534 w 1936605"/>
                <a:gd name="connsiteY68" fmla="*/ 292568 h 555425"/>
                <a:gd name="connsiteX69" fmla="*/ 1210904 w 1936605"/>
                <a:gd name="connsiteY69" fmla="*/ 222044 h 555425"/>
                <a:gd name="connsiteX70" fmla="*/ 1281420 w 1936605"/>
                <a:gd name="connsiteY70" fmla="*/ 115640 h 555425"/>
                <a:gd name="connsiteX71" fmla="*/ 1306086 w 1936605"/>
                <a:gd name="connsiteY71" fmla="*/ 113842 h 555425"/>
                <a:gd name="connsiteX72" fmla="*/ 1474578 w 1936605"/>
                <a:gd name="connsiteY72" fmla="*/ 110445 h 555425"/>
                <a:gd name="connsiteX73" fmla="*/ 1459722 w 1936605"/>
                <a:gd name="connsiteY73" fmla="*/ 184728 h 555425"/>
                <a:gd name="connsiteX74" fmla="*/ 1517904 w 1936605"/>
                <a:gd name="connsiteY74" fmla="*/ 172348 h 555425"/>
                <a:gd name="connsiteX75" fmla="*/ 1475816 w 1936605"/>
                <a:gd name="connsiteY75" fmla="*/ 110445 h 555425"/>
                <a:gd name="connsiteX76" fmla="*/ 1486956 w 1936605"/>
                <a:gd name="connsiteY76" fmla="*/ 73303 h 555425"/>
                <a:gd name="connsiteX77" fmla="*/ 1600844 w 1936605"/>
                <a:gd name="connsiteY77" fmla="*/ 231774 h 555425"/>
                <a:gd name="connsiteX78" fmla="*/ 1563706 w 1936605"/>
                <a:gd name="connsiteY78" fmla="*/ 240441 h 555425"/>
                <a:gd name="connsiteX79" fmla="*/ 1538948 w 1936605"/>
                <a:gd name="connsiteY79" fmla="*/ 204537 h 555425"/>
                <a:gd name="connsiteX80" fmla="*/ 1451058 w 1936605"/>
                <a:gd name="connsiteY80" fmla="*/ 223108 h 555425"/>
                <a:gd name="connsiteX81" fmla="*/ 1439916 w 1936605"/>
                <a:gd name="connsiteY81" fmla="*/ 265202 h 555425"/>
                <a:gd name="connsiteX82" fmla="*/ 1405256 w 1936605"/>
                <a:gd name="connsiteY82" fmla="*/ 272630 h 555425"/>
                <a:gd name="connsiteX83" fmla="*/ 1448582 w 1936605"/>
                <a:gd name="connsiteY83" fmla="*/ 81970 h 555425"/>
                <a:gd name="connsiteX84" fmla="*/ 1658896 w 1936605"/>
                <a:gd name="connsiteY84" fmla="*/ 68112 h 555425"/>
                <a:gd name="connsiteX85" fmla="*/ 1629198 w 1936605"/>
                <a:gd name="connsiteY85" fmla="*/ 75539 h 555425"/>
                <a:gd name="connsiteX86" fmla="*/ 1640334 w 1936605"/>
                <a:gd name="connsiteY86" fmla="*/ 127527 h 555425"/>
                <a:gd name="connsiteX87" fmla="*/ 1670032 w 1936605"/>
                <a:gd name="connsiteY87" fmla="*/ 121338 h 555425"/>
                <a:gd name="connsiteX88" fmla="*/ 1697256 w 1936605"/>
                <a:gd name="connsiteY88" fmla="*/ 87917 h 555425"/>
                <a:gd name="connsiteX89" fmla="*/ 1658896 w 1936605"/>
                <a:gd name="connsiteY89" fmla="*/ 68112 h 555425"/>
                <a:gd name="connsiteX90" fmla="*/ 1691940 w 1936605"/>
                <a:gd name="connsiteY90" fmla="*/ 36277 h 555425"/>
                <a:gd name="connsiteX91" fmla="*/ 1735616 w 1936605"/>
                <a:gd name="connsiteY91" fmla="*/ 80490 h 555425"/>
                <a:gd name="connsiteX92" fmla="*/ 1704680 w 1936605"/>
                <a:gd name="connsiteY92" fmla="*/ 143619 h 555425"/>
                <a:gd name="connsiteX93" fmla="*/ 1707156 w 1936605"/>
                <a:gd name="connsiteY93" fmla="*/ 143619 h 555425"/>
                <a:gd name="connsiteX94" fmla="*/ 1769028 w 1936605"/>
                <a:gd name="connsiteY94" fmla="*/ 196844 h 555425"/>
                <a:gd name="connsiteX95" fmla="*/ 1722004 w 1936605"/>
                <a:gd name="connsiteY95" fmla="*/ 206747 h 555425"/>
                <a:gd name="connsiteX96" fmla="*/ 1665082 w 1936605"/>
                <a:gd name="connsiteY96" fmla="*/ 153521 h 555425"/>
                <a:gd name="connsiteX97" fmla="*/ 1646522 w 1936605"/>
                <a:gd name="connsiteY97" fmla="*/ 157234 h 555425"/>
                <a:gd name="connsiteX98" fmla="*/ 1658896 w 1936605"/>
                <a:gd name="connsiteY98" fmla="*/ 220363 h 555425"/>
                <a:gd name="connsiteX99" fmla="*/ 1620536 w 1936605"/>
                <a:gd name="connsiteY99" fmla="*/ 229027 h 555425"/>
                <a:gd name="connsiteX100" fmla="*/ 1584650 w 1936605"/>
                <a:gd name="connsiteY100" fmla="*/ 53259 h 555425"/>
                <a:gd name="connsiteX101" fmla="*/ 1662608 w 1936605"/>
                <a:gd name="connsiteY101" fmla="*/ 37167 h 555425"/>
                <a:gd name="connsiteX102" fmla="*/ 1691940 w 1936605"/>
                <a:gd name="connsiteY102" fmla="*/ 36277 h 555425"/>
                <a:gd name="connsiteX103" fmla="*/ 1858812 w 1936605"/>
                <a:gd name="connsiteY103" fmla="*/ 36084 h 555425"/>
                <a:gd name="connsiteX104" fmla="*/ 1834536 w 1936605"/>
                <a:gd name="connsiteY104" fmla="*/ 36935 h 555425"/>
                <a:gd name="connsiteX105" fmla="*/ 1807322 w 1936605"/>
                <a:gd name="connsiteY105" fmla="*/ 41887 h 555425"/>
                <a:gd name="connsiteX106" fmla="*/ 1829588 w 1936605"/>
                <a:gd name="connsiteY106" fmla="*/ 152052 h 555425"/>
                <a:gd name="connsiteX107" fmla="*/ 1862988 w 1936605"/>
                <a:gd name="connsiteY107" fmla="*/ 144625 h 555425"/>
                <a:gd name="connsiteX108" fmla="*/ 1896388 w 1936605"/>
                <a:gd name="connsiteY108" fmla="*/ 82734 h 555425"/>
                <a:gd name="connsiteX109" fmla="*/ 1858812 w 1936605"/>
                <a:gd name="connsiteY109" fmla="*/ 36084 h 555425"/>
                <a:gd name="connsiteX110" fmla="*/ 1869830 w 1936605"/>
                <a:gd name="connsiteY110" fmla="*/ 923 h 555425"/>
                <a:gd name="connsiteX111" fmla="*/ 1933498 w 1936605"/>
                <a:gd name="connsiteY111" fmla="*/ 71594 h 555425"/>
                <a:gd name="connsiteX112" fmla="*/ 1874120 w 1936605"/>
                <a:gd name="connsiteY112" fmla="*/ 176808 h 555425"/>
                <a:gd name="connsiteX113" fmla="*/ 1797426 w 1936605"/>
                <a:gd name="connsiteY113" fmla="*/ 192899 h 555425"/>
                <a:gd name="connsiteX114" fmla="*/ 1761552 w 1936605"/>
                <a:gd name="connsiteY114" fmla="*/ 17131 h 555425"/>
                <a:gd name="connsiteX115" fmla="*/ 1837010 w 1936605"/>
                <a:gd name="connsiteY115" fmla="*/ 2277 h 555425"/>
                <a:gd name="connsiteX116" fmla="*/ 1869830 w 1936605"/>
                <a:gd name="connsiteY116" fmla="*/ 923 h 555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</a:cxnLst>
              <a:rect l="l" t="t" r="r" b="b"/>
              <a:pathLst>
                <a:path w="1936605" h="555425">
                  <a:moveTo>
                    <a:pt x="37088" y="373539"/>
                  </a:moveTo>
                  <a:lnTo>
                    <a:pt x="65522" y="515831"/>
                  </a:lnTo>
                  <a:lnTo>
                    <a:pt x="154534" y="497271"/>
                  </a:lnTo>
                  <a:lnTo>
                    <a:pt x="161952" y="529442"/>
                  </a:lnTo>
                  <a:lnTo>
                    <a:pt x="34614" y="555425"/>
                  </a:lnTo>
                  <a:lnTo>
                    <a:pt x="0" y="380963"/>
                  </a:lnTo>
                  <a:close/>
                  <a:moveTo>
                    <a:pt x="254666" y="368258"/>
                  </a:moveTo>
                  <a:cubicBezTo>
                    <a:pt x="247898" y="366827"/>
                    <a:pt x="240784" y="366750"/>
                    <a:pt x="233668" y="368297"/>
                  </a:cubicBezTo>
                  <a:cubicBezTo>
                    <a:pt x="203970" y="374484"/>
                    <a:pt x="185408" y="402945"/>
                    <a:pt x="191596" y="432643"/>
                  </a:cubicBezTo>
                  <a:cubicBezTo>
                    <a:pt x="196546" y="462341"/>
                    <a:pt x="226244" y="480903"/>
                    <a:pt x="255942" y="474715"/>
                  </a:cubicBezTo>
                  <a:cubicBezTo>
                    <a:pt x="285640" y="468528"/>
                    <a:pt x="302964" y="440067"/>
                    <a:pt x="296776" y="410369"/>
                  </a:cubicBezTo>
                  <a:cubicBezTo>
                    <a:pt x="292136" y="389024"/>
                    <a:pt x="274966" y="372550"/>
                    <a:pt x="254666" y="368258"/>
                  </a:cubicBezTo>
                  <a:close/>
                  <a:moveTo>
                    <a:pt x="226244" y="331174"/>
                  </a:moveTo>
                  <a:cubicBezTo>
                    <a:pt x="274504" y="321274"/>
                    <a:pt x="324000" y="353447"/>
                    <a:pt x="335138" y="402945"/>
                  </a:cubicBezTo>
                  <a:cubicBezTo>
                    <a:pt x="345036" y="452442"/>
                    <a:pt x="312864" y="500702"/>
                    <a:pt x="263366" y="511838"/>
                  </a:cubicBezTo>
                  <a:cubicBezTo>
                    <a:pt x="212632" y="522975"/>
                    <a:pt x="164372" y="489565"/>
                    <a:pt x="154472" y="440067"/>
                  </a:cubicBezTo>
                  <a:cubicBezTo>
                    <a:pt x="144572" y="389333"/>
                    <a:pt x="175508" y="341073"/>
                    <a:pt x="226244" y="331174"/>
                  </a:cubicBezTo>
                  <a:close/>
                  <a:moveTo>
                    <a:pt x="575120" y="297314"/>
                  </a:moveTo>
                  <a:lnTo>
                    <a:pt x="560264" y="370359"/>
                  </a:lnTo>
                  <a:lnTo>
                    <a:pt x="618448" y="359217"/>
                  </a:lnTo>
                  <a:close/>
                  <a:moveTo>
                    <a:pt x="488352" y="281350"/>
                  </a:moveTo>
                  <a:lnTo>
                    <a:pt x="446310" y="401427"/>
                  </a:lnTo>
                  <a:lnTo>
                    <a:pt x="459912" y="468274"/>
                  </a:lnTo>
                  <a:lnTo>
                    <a:pt x="421578" y="476939"/>
                  </a:lnTo>
                  <a:lnTo>
                    <a:pt x="407976" y="408854"/>
                  </a:lnTo>
                  <a:lnTo>
                    <a:pt x="321416" y="316012"/>
                  </a:lnTo>
                  <a:lnTo>
                    <a:pt x="364696" y="306108"/>
                  </a:lnTo>
                  <a:lnTo>
                    <a:pt x="419106" y="366766"/>
                  </a:lnTo>
                  <a:lnTo>
                    <a:pt x="445074" y="288778"/>
                  </a:lnTo>
                  <a:close/>
                  <a:moveTo>
                    <a:pt x="587500" y="260172"/>
                  </a:moveTo>
                  <a:lnTo>
                    <a:pt x="702628" y="418643"/>
                  </a:lnTo>
                  <a:lnTo>
                    <a:pt x="665490" y="426072"/>
                  </a:lnTo>
                  <a:lnTo>
                    <a:pt x="639494" y="391406"/>
                  </a:lnTo>
                  <a:lnTo>
                    <a:pt x="551598" y="408739"/>
                  </a:lnTo>
                  <a:lnTo>
                    <a:pt x="540456" y="452071"/>
                  </a:lnTo>
                  <a:lnTo>
                    <a:pt x="505794" y="459499"/>
                  </a:lnTo>
                  <a:lnTo>
                    <a:pt x="549122" y="268839"/>
                  </a:lnTo>
                  <a:close/>
                  <a:moveTo>
                    <a:pt x="718540" y="231519"/>
                  </a:moveTo>
                  <a:lnTo>
                    <a:pt x="748214" y="373817"/>
                  </a:lnTo>
                  <a:lnTo>
                    <a:pt x="837230" y="355256"/>
                  </a:lnTo>
                  <a:lnTo>
                    <a:pt x="844648" y="387428"/>
                  </a:lnTo>
                  <a:lnTo>
                    <a:pt x="717304" y="414650"/>
                  </a:lnTo>
                  <a:lnTo>
                    <a:pt x="681450" y="240181"/>
                  </a:lnTo>
                  <a:close/>
                  <a:moveTo>
                    <a:pt x="941860" y="186670"/>
                  </a:moveTo>
                  <a:lnTo>
                    <a:pt x="946804" y="220092"/>
                  </a:lnTo>
                  <a:lnTo>
                    <a:pt x="893664" y="231233"/>
                  </a:lnTo>
                  <a:lnTo>
                    <a:pt x="922088" y="372348"/>
                  </a:lnTo>
                  <a:lnTo>
                    <a:pt x="883776" y="381013"/>
                  </a:lnTo>
                  <a:lnTo>
                    <a:pt x="854118" y="238660"/>
                  </a:lnTo>
                  <a:lnTo>
                    <a:pt x="799740" y="249801"/>
                  </a:lnTo>
                  <a:lnTo>
                    <a:pt x="792326" y="217617"/>
                  </a:lnTo>
                  <a:close/>
                  <a:moveTo>
                    <a:pt x="1112492" y="151788"/>
                  </a:moveTo>
                  <a:lnTo>
                    <a:pt x="1070448" y="271865"/>
                  </a:lnTo>
                  <a:lnTo>
                    <a:pt x="1084050" y="338712"/>
                  </a:lnTo>
                  <a:lnTo>
                    <a:pt x="1045716" y="347377"/>
                  </a:lnTo>
                  <a:lnTo>
                    <a:pt x="1032114" y="279292"/>
                  </a:lnTo>
                  <a:lnTo>
                    <a:pt x="945556" y="186450"/>
                  </a:lnTo>
                  <a:lnTo>
                    <a:pt x="988834" y="176546"/>
                  </a:lnTo>
                  <a:lnTo>
                    <a:pt x="1043244" y="237204"/>
                  </a:lnTo>
                  <a:lnTo>
                    <a:pt x="1069212" y="160454"/>
                  </a:lnTo>
                  <a:close/>
                  <a:moveTo>
                    <a:pt x="1306086" y="113842"/>
                  </a:moveTo>
                  <a:cubicBezTo>
                    <a:pt x="1330210" y="115640"/>
                    <a:pt x="1352246" y="127703"/>
                    <a:pt x="1368020" y="145334"/>
                  </a:cubicBezTo>
                  <a:cubicBezTo>
                    <a:pt x="1354412" y="155232"/>
                    <a:pt x="1353174" y="156469"/>
                    <a:pt x="1338328" y="167605"/>
                  </a:cubicBezTo>
                  <a:cubicBezTo>
                    <a:pt x="1327194" y="153995"/>
                    <a:pt x="1308638" y="147809"/>
                    <a:pt x="1288842" y="152758"/>
                  </a:cubicBezTo>
                  <a:cubicBezTo>
                    <a:pt x="1260388" y="157707"/>
                    <a:pt x="1243068" y="186164"/>
                    <a:pt x="1248018" y="214621"/>
                  </a:cubicBezTo>
                  <a:cubicBezTo>
                    <a:pt x="1254204" y="243078"/>
                    <a:pt x="1282658" y="260399"/>
                    <a:pt x="1311112" y="255450"/>
                  </a:cubicBezTo>
                  <a:cubicBezTo>
                    <a:pt x="1330906" y="251738"/>
                    <a:pt x="1345752" y="238129"/>
                    <a:pt x="1350700" y="218332"/>
                  </a:cubicBezTo>
                  <a:cubicBezTo>
                    <a:pt x="1369256" y="224519"/>
                    <a:pt x="1369256" y="224519"/>
                    <a:pt x="1387814" y="228230"/>
                  </a:cubicBezTo>
                  <a:cubicBezTo>
                    <a:pt x="1377916" y="260399"/>
                    <a:pt x="1353174" y="285144"/>
                    <a:pt x="1318534" y="292568"/>
                  </a:cubicBezTo>
                  <a:cubicBezTo>
                    <a:pt x="1269048" y="302466"/>
                    <a:pt x="1222038" y="271535"/>
                    <a:pt x="1210904" y="222044"/>
                  </a:cubicBezTo>
                  <a:cubicBezTo>
                    <a:pt x="1202244" y="173791"/>
                    <a:pt x="1233172" y="125538"/>
                    <a:pt x="1281420" y="115640"/>
                  </a:cubicBezTo>
                  <a:cubicBezTo>
                    <a:pt x="1289770" y="113784"/>
                    <a:pt x="1298044" y="113243"/>
                    <a:pt x="1306086" y="113842"/>
                  </a:cubicBezTo>
                  <a:close/>
                  <a:moveTo>
                    <a:pt x="1474578" y="110445"/>
                  </a:moveTo>
                  <a:lnTo>
                    <a:pt x="1459722" y="184728"/>
                  </a:lnTo>
                  <a:lnTo>
                    <a:pt x="1517904" y="172348"/>
                  </a:lnTo>
                  <a:lnTo>
                    <a:pt x="1475816" y="110445"/>
                  </a:lnTo>
                  <a:close/>
                  <a:moveTo>
                    <a:pt x="1486956" y="73303"/>
                  </a:moveTo>
                  <a:lnTo>
                    <a:pt x="1600844" y="231774"/>
                  </a:lnTo>
                  <a:lnTo>
                    <a:pt x="1563706" y="240441"/>
                  </a:lnTo>
                  <a:lnTo>
                    <a:pt x="1538948" y="204537"/>
                  </a:lnTo>
                  <a:lnTo>
                    <a:pt x="1451058" y="223108"/>
                  </a:lnTo>
                  <a:lnTo>
                    <a:pt x="1439916" y="265202"/>
                  </a:lnTo>
                  <a:lnTo>
                    <a:pt x="1405256" y="272630"/>
                  </a:lnTo>
                  <a:lnTo>
                    <a:pt x="1448582" y="81970"/>
                  </a:lnTo>
                  <a:close/>
                  <a:moveTo>
                    <a:pt x="1658896" y="68112"/>
                  </a:moveTo>
                  <a:lnTo>
                    <a:pt x="1629198" y="75539"/>
                  </a:lnTo>
                  <a:lnTo>
                    <a:pt x="1640334" y="127527"/>
                  </a:lnTo>
                  <a:lnTo>
                    <a:pt x="1670032" y="121338"/>
                  </a:lnTo>
                  <a:cubicBezTo>
                    <a:pt x="1687356" y="117625"/>
                    <a:pt x="1702206" y="110198"/>
                    <a:pt x="1697256" y="87917"/>
                  </a:cubicBezTo>
                  <a:cubicBezTo>
                    <a:pt x="1693544" y="65637"/>
                    <a:pt x="1677458" y="64399"/>
                    <a:pt x="1658896" y="68112"/>
                  </a:cubicBezTo>
                  <a:close/>
                  <a:moveTo>
                    <a:pt x="1691940" y="36277"/>
                  </a:moveTo>
                  <a:cubicBezTo>
                    <a:pt x="1717288" y="40571"/>
                    <a:pt x="1730976" y="59138"/>
                    <a:pt x="1735616" y="80490"/>
                  </a:cubicBezTo>
                  <a:cubicBezTo>
                    <a:pt x="1740566" y="104009"/>
                    <a:pt x="1731904" y="131240"/>
                    <a:pt x="1704680" y="143619"/>
                  </a:cubicBezTo>
                  <a:lnTo>
                    <a:pt x="1707156" y="143619"/>
                  </a:lnTo>
                  <a:lnTo>
                    <a:pt x="1769028" y="196844"/>
                  </a:lnTo>
                  <a:lnTo>
                    <a:pt x="1722004" y="206747"/>
                  </a:lnTo>
                  <a:lnTo>
                    <a:pt x="1665082" y="153521"/>
                  </a:lnTo>
                  <a:lnTo>
                    <a:pt x="1646522" y="157234"/>
                  </a:lnTo>
                  <a:lnTo>
                    <a:pt x="1658896" y="220363"/>
                  </a:lnTo>
                  <a:lnTo>
                    <a:pt x="1620536" y="229027"/>
                  </a:lnTo>
                  <a:lnTo>
                    <a:pt x="1584650" y="53259"/>
                  </a:lnTo>
                  <a:lnTo>
                    <a:pt x="1662608" y="37167"/>
                  </a:lnTo>
                  <a:cubicBezTo>
                    <a:pt x="1673744" y="35001"/>
                    <a:pt x="1683490" y="34846"/>
                    <a:pt x="1691940" y="36277"/>
                  </a:cubicBezTo>
                  <a:close/>
                  <a:moveTo>
                    <a:pt x="1858812" y="36084"/>
                  </a:moveTo>
                  <a:cubicBezTo>
                    <a:pt x="1851854" y="34847"/>
                    <a:pt x="1843814" y="35079"/>
                    <a:pt x="1834536" y="36935"/>
                  </a:cubicBezTo>
                  <a:lnTo>
                    <a:pt x="1807322" y="41887"/>
                  </a:lnTo>
                  <a:lnTo>
                    <a:pt x="1829588" y="152052"/>
                  </a:lnTo>
                  <a:lnTo>
                    <a:pt x="1862988" y="144625"/>
                  </a:lnTo>
                  <a:cubicBezTo>
                    <a:pt x="1886492" y="139674"/>
                    <a:pt x="1905046" y="122344"/>
                    <a:pt x="1896388" y="82734"/>
                  </a:cubicBezTo>
                  <a:cubicBezTo>
                    <a:pt x="1890822" y="56740"/>
                    <a:pt x="1879688" y="39798"/>
                    <a:pt x="1858812" y="36084"/>
                  </a:cubicBezTo>
                  <a:close/>
                  <a:moveTo>
                    <a:pt x="1869830" y="923"/>
                  </a:moveTo>
                  <a:cubicBezTo>
                    <a:pt x="1900794" y="5681"/>
                    <a:pt x="1925148" y="28890"/>
                    <a:pt x="1933498" y="71594"/>
                  </a:cubicBezTo>
                  <a:cubicBezTo>
                    <a:pt x="1944632" y="122344"/>
                    <a:pt x="1926076" y="165667"/>
                    <a:pt x="1874120" y="176808"/>
                  </a:cubicBezTo>
                  <a:lnTo>
                    <a:pt x="1797426" y="192899"/>
                  </a:lnTo>
                  <a:lnTo>
                    <a:pt x="1761552" y="17131"/>
                  </a:lnTo>
                  <a:lnTo>
                    <a:pt x="1837010" y="2277"/>
                  </a:lnTo>
                  <a:cubicBezTo>
                    <a:pt x="1848452" y="-199"/>
                    <a:pt x="1859508" y="-664"/>
                    <a:pt x="1869830" y="92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E732889F-5DD0-4A0D-A99E-6AD98CF72C01}"/>
                </a:ext>
              </a:extLst>
            </p:cNvPr>
            <p:cNvSpPr/>
            <p:nvPr/>
          </p:nvSpPr>
          <p:spPr>
            <a:xfrm>
              <a:off x="18400349" y="5776653"/>
              <a:ext cx="3099530" cy="21751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89" h="1747">
                  <a:moveTo>
                    <a:pt x="2120" y="21"/>
                  </a:moveTo>
                  <a:cubicBezTo>
                    <a:pt x="2111" y="21"/>
                    <a:pt x="2102" y="22"/>
                    <a:pt x="2093" y="23"/>
                  </a:cubicBezTo>
                  <a:lnTo>
                    <a:pt x="130" y="431"/>
                  </a:lnTo>
                  <a:cubicBezTo>
                    <a:pt x="94" y="438"/>
                    <a:pt x="64" y="459"/>
                    <a:pt x="44" y="490"/>
                  </a:cubicBezTo>
                  <a:cubicBezTo>
                    <a:pt x="24" y="520"/>
                    <a:pt x="17" y="556"/>
                    <a:pt x="24" y="591"/>
                  </a:cubicBezTo>
                  <a:lnTo>
                    <a:pt x="237" y="1617"/>
                  </a:lnTo>
                  <a:cubicBezTo>
                    <a:pt x="252" y="1691"/>
                    <a:pt x="324" y="1738"/>
                    <a:pt x="398" y="1722"/>
                  </a:cubicBezTo>
                  <a:lnTo>
                    <a:pt x="2360" y="1315"/>
                  </a:lnTo>
                  <a:cubicBezTo>
                    <a:pt x="2395" y="1308"/>
                    <a:pt x="2426" y="1287"/>
                    <a:pt x="2445" y="1257"/>
                  </a:cubicBezTo>
                  <a:cubicBezTo>
                    <a:pt x="2465" y="1227"/>
                    <a:pt x="2472" y="1190"/>
                    <a:pt x="2465" y="1155"/>
                  </a:cubicBezTo>
                  <a:lnTo>
                    <a:pt x="2251" y="129"/>
                  </a:lnTo>
                  <a:cubicBezTo>
                    <a:pt x="2238" y="65"/>
                    <a:pt x="2183" y="21"/>
                    <a:pt x="2120" y="21"/>
                  </a:cubicBezTo>
                  <a:close/>
                  <a:moveTo>
                    <a:pt x="370" y="1747"/>
                  </a:moveTo>
                  <a:cubicBezTo>
                    <a:pt x="297" y="1747"/>
                    <a:pt x="232" y="1696"/>
                    <a:pt x="217" y="1622"/>
                  </a:cubicBezTo>
                  <a:lnTo>
                    <a:pt x="4" y="595"/>
                  </a:lnTo>
                  <a:cubicBezTo>
                    <a:pt x="-5" y="554"/>
                    <a:pt x="3" y="512"/>
                    <a:pt x="26" y="477"/>
                  </a:cubicBezTo>
                  <a:cubicBezTo>
                    <a:pt x="49" y="442"/>
                    <a:pt x="84" y="418"/>
                    <a:pt x="125" y="410"/>
                  </a:cubicBezTo>
                  <a:lnTo>
                    <a:pt x="2088" y="3"/>
                  </a:lnTo>
                  <a:cubicBezTo>
                    <a:pt x="2173" y="-15"/>
                    <a:pt x="2255" y="39"/>
                    <a:pt x="2273" y="124"/>
                  </a:cubicBezTo>
                  <a:lnTo>
                    <a:pt x="2486" y="1151"/>
                  </a:lnTo>
                  <a:cubicBezTo>
                    <a:pt x="2494" y="1192"/>
                    <a:pt x="2486" y="1234"/>
                    <a:pt x="2463" y="1269"/>
                  </a:cubicBezTo>
                  <a:cubicBezTo>
                    <a:pt x="2440" y="1303"/>
                    <a:pt x="2405" y="1328"/>
                    <a:pt x="2364" y="1336"/>
                  </a:cubicBezTo>
                  <a:lnTo>
                    <a:pt x="2362" y="1325"/>
                  </a:lnTo>
                  <a:lnTo>
                    <a:pt x="2364" y="1336"/>
                  </a:lnTo>
                  <a:lnTo>
                    <a:pt x="402" y="1744"/>
                  </a:lnTo>
                  <a:cubicBezTo>
                    <a:pt x="391" y="1746"/>
                    <a:pt x="380" y="1747"/>
                    <a:pt x="370" y="174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1A65CA12-8940-4284-B1EF-8AB3C526CCFC}"/>
                </a:ext>
              </a:extLst>
            </p:cNvPr>
            <p:cNvSpPr/>
            <p:nvPr/>
          </p:nvSpPr>
          <p:spPr>
            <a:xfrm>
              <a:off x="19472976" y="6258774"/>
              <a:ext cx="884512" cy="8845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1" h="711">
                  <a:moveTo>
                    <a:pt x="711" y="281"/>
                  </a:moveTo>
                  <a:lnTo>
                    <a:pt x="611" y="370"/>
                  </a:lnTo>
                  <a:lnTo>
                    <a:pt x="701" y="469"/>
                  </a:lnTo>
                  <a:lnTo>
                    <a:pt x="569" y="496"/>
                  </a:lnTo>
                  <a:lnTo>
                    <a:pt x="597" y="626"/>
                  </a:lnTo>
                  <a:lnTo>
                    <a:pt x="471" y="584"/>
                  </a:lnTo>
                  <a:lnTo>
                    <a:pt x="430" y="711"/>
                  </a:lnTo>
                  <a:lnTo>
                    <a:pt x="341" y="611"/>
                  </a:lnTo>
                  <a:lnTo>
                    <a:pt x="242" y="700"/>
                  </a:lnTo>
                  <a:lnTo>
                    <a:pt x="216" y="569"/>
                  </a:lnTo>
                  <a:lnTo>
                    <a:pt x="85" y="597"/>
                  </a:lnTo>
                  <a:lnTo>
                    <a:pt x="128" y="470"/>
                  </a:lnTo>
                  <a:lnTo>
                    <a:pt x="0" y="429"/>
                  </a:lnTo>
                  <a:lnTo>
                    <a:pt x="101" y="341"/>
                  </a:lnTo>
                  <a:lnTo>
                    <a:pt x="11" y="242"/>
                  </a:lnTo>
                  <a:lnTo>
                    <a:pt x="142" y="215"/>
                  </a:lnTo>
                  <a:lnTo>
                    <a:pt x="114" y="84"/>
                  </a:lnTo>
                  <a:lnTo>
                    <a:pt x="241" y="127"/>
                  </a:lnTo>
                  <a:lnTo>
                    <a:pt x="282" y="0"/>
                  </a:lnTo>
                  <a:lnTo>
                    <a:pt x="370" y="100"/>
                  </a:lnTo>
                  <a:lnTo>
                    <a:pt x="469" y="10"/>
                  </a:lnTo>
                  <a:lnTo>
                    <a:pt x="496" y="142"/>
                  </a:lnTo>
                  <a:lnTo>
                    <a:pt x="627" y="114"/>
                  </a:lnTo>
                  <a:lnTo>
                    <a:pt x="584" y="24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41321C89-9F38-43A6-8436-26C85DB981FF}"/>
                </a:ext>
              </a:extLst>
            </p:cNvPr>
            <p:cNvSpPr/>
            <p:nvPr/>
          </p:nvSpPr>
          <p:spPr>
            <a:xfrm>
              <a:off x="19460518" y="6245071"/>
              <a:ext cx="910674" cy="9106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2" h="732">
                  <a:moveTo>
                    <a:pt x="351" y="610"/>
                  </a:moveTo>
                  <a:cubicBezTo>
                    <a:pt x="352" y="610"/>
                    <a:pt x="352" y="610"/>
                    <a:pt x="352" y="610"/>
                  </a:cubicBezTo>
                  <a:cubicBezTo>
                    <a:pt x="355" y="610"/>
                    <a:pt x="357" y="611"/>
                    <a:pt x="359" y="613"/>
                  </a:cubicBezTo>
                  <a:lnTo>
                    <a:pt x="435" y="699"/>
                  </a:lnTo>
                  <a:lnTo>
                    <a:pt x="470" y="591"/>
                  </a:lnTo>
                  <a:cubicBezTo>
                    <a:pt x="472" y="587"/>
                    <a:pt x="473" y="586"/>
                    <a:pt x="476" y="584"/>
                  </a:cubicBezTo>
                  <a:cubicBezTo>
                    <a:pt x="478" y="582"/>
                    <a:pt x="481" y="582"/>
                    <a:pt x="484" y="583"/>
                  </a:cubicBezTo>
                  <a:lnTo>
                    <a:pt x="593" y="621"/>
                  </a:lnTo>
                  <a:lnTo>
                    <a:pt x="569" y="508"/>
                  </a:lnTo>
                  <a:cubicBezTo>
                    <a:pt x="568" y="505"/>
                    <a:pt x="569" y="502"/>
                    <a:pt x="570" y="500"/>
                  </a:cubicBezTo>
                  <a:cubicBezTo>
                    <a:pt x="572" y="497"/>
                    <a:pt x="574" y="496"/>
                    <a:pt x="577" y="495"/>
                  </a:cubicBezTo>
                  <a:lnTo>
                    <a:pt x="690" y="472"/>
                  </a:lnTo>
                  <a:lnTo>
                    <a:pt x="613" y="387"/>
                  </a:lnTo>
                  <a:cubicBezTo>
                    <a:pt x="611" y="385"/>
                    <a:pt x="610" y="382"/>
                    <a:pt x="610" y="380"/>
                  </a:cubicBezTo>
                  <a:cubicBezTo>
                    <a:pt x="610" y="376"/>
                    <a:pt x="611" y="374"/>
                    <a:pt x="614" y="372"/>
                  </a:cubicBezTo>
                  <a:lnTo>
                    <a:pt x="700" y="296"/>
                  </a:lnTo>
                  <a:lnTo>
                    <a:pt x="591" y="261"/>
                  </a:lnTo>
                  <a:cubicBezTo>
                    <a:pt x="588" y="260"/>
                    <a:pt x="586" y="258"/>
                    <a:pt x="585" y="255"/>
                  </a:cubicBezTo>
                  <a:cubicBezTo>
                    <a:pt x="583" y="253"/>
                    <a:pt x="583" y="250"/>
                    <a:pt x="584" y="247"/>
                  </a:cubicBezTo>
                  <a:lnTo>
                    <a:pt x="621" y="139"/>
                  </a:lnTo>
                  <a:lnTo>
                    <a:pt x="508" y="162"/>
                  </a:lnTo>
                  <a:cubicBezTo>
                    <a:pt x="505" y="163"/>
                    <a:pt x="503" y="162"/>
                    <a:pt x="500" y="161"/>
                  </a:cubicBezTo>
                  <a:cubicBezTo>
                    <a:pt x="498" y="159"/>
                    <a:pt x="496" y="157"/>
                    <a:pt x="495" y="154"/>
                  </a:cubicBezTo>
                  <a:lnTo>
                    <a:pt x="473" y="41"/>
                  </a:lnTo>
                  <a:lnTo>
                    <a:pt x="388" y="118"/>
                  </a:lnTo>
                  <a:cubicBezTo>
                    <a:pt x="385" y="120"/>
                    <a:pt x="383" y="121"/>
                    <a:pt x="380" y="121"/>
                  </a:cubicBezTo>
                  <a:cubicBezTo>
                    <a:pt x="377" y="121"/>
                    <a:pt x="374" y="120"/>
                    <a:pt x="372" y="118"/>
                  </a:cubicBezTo>
                  <a:lnTo>
                    <a:pt x="296" y="31"/>
                  </a:lnTo>
                  <a:lnTo>
                    <a:pt x="261" y="140"/>
                  </a:lnTo>
                  <a:cubicBezTo>
                    <a:pt x="260" y="144"/>
                    <a:pt x="258" y="146"/>
                    <a:pt x="255" y="147"/>
                  </a:cubicBezTo>
                  <a:cubicBezTo>
                    <a:pt x="253" y="148"/>
                    <a:pt x="250" y="148"/>
                    <a:pt x="248" y="148"/>
                  </a:cubicBezTo>
                  <a:lnTo>
                    <a:pt x="139" y="111"/>
                  </a:lnTo>
                  <a:lnTo>
                    <a:pt x="163" y="223"/>
                  </a:lnTo>
                  <a:cubicBezTo>
                    <a:pt x="163" y="226"/>
                    <a:pt x="163" y="229"/>
                    <a:pt x="161" y="231"/>
                  </a:cubicBezTo>
                  <a:cubicBezTo>
                    <a:pt x="160" y="234"/>
                    <a:pt x="157" y="235"/>
                    <a:pt x="155" y="236"/>
                  </a:cubicBezTo>
                  <a:lnTo>
                    <a:pt x="42" y="259"/>
                  </a:lnTo>
                  <a:lnTo>
                    <a:pt x="118" y="343"/>
                  </a:lnTo>
                  <a:cubicBezTo>
                    <a:pt x="121" y="346"/>
                    <a:pt x="122" y="348"/>
                    <a:pt x="122" y="351"/>
                  </a:cubicBezTo>
                  <a:cubicBezTo>
                    <a:pt x="121" y="354"/>
                    <a:pt x="120" y="357"/>
                    <a:pt x="118" y="359"/>
                  </a:cubicBezTo>
                  <a:lnTo>
                    <a:pt x="32" y="435"/>
                  </a:lnTo>
                  <a:lnTo>
                    <a:pt x="141" y="470"/>
                  </a:lnTo>
                  <a:cubicBezTo>
                    <a:pt x="144" y="471"/>
                    <a:pt x="146" y="473"/>
                    <a:pt x="147" y="476"/>
                  </a:cubicBezTo>
                  <a:cubicBezTo>
                    <a:pt x="149" y="478"/>
                    <a:pt x="149" y="481"/>
                    <a:pt x="148" y="484"/>
                  </a:cubicBezTo>
                  <a:lnTo>
                    <a:pt x="111" y="592"/>
                  </a:lnTo>
                  <a:lnTo>
                    <a:pt x="223" y="569"/>
                  </a:lnTo>
                  <a:cubicBezTo>
                    <a:pt x="226" y="568"/>
                    <a:pt x="229" y="569"/>
                    <a:pt x="232" y="570"/>
                  </a:cubicBezTo>
                  <a:cubicBezTo>
                    <a:pt x="234" y="571"/>
                    <a:pt x="235" y="574"/>
                    <a:pt x="236" y="577"/>
                  </a:cubicBezTo>
                  <a:lnTo>
                    <a:pt x="259" y="690"/>
                  </a:lnTo>
                  <a:lnTo>
                    <a:pt x="344" y="612"/>
                  </a:lnTo>
                  <a:cubicBezTo>
                    <a:pt x="346" y="611"/>
                    <a:pt x="348" y="610"/>
                    <a:pt x="351" y="610"/>
                  </a:cubicBezTo>
                  <a:close/>
                  <a:moveTo>
                    <a:pt x="440" y="732"/>
                  </a:moveTo>
                  <a:cubicBezTo>
                    <a:pt x="437" y="732"/>
                    <a:pt x="433" y="731"/>
                    <a:pt x="432" y="728"/>
                  </a:cubicBezTo>
                  <a:lnTo>
                    <a:pt x="350" y="636"/>
                  </a:lnTo>
                  <a:lnTo>
                    <a:pt x="259" y="718"/>
                  </a:lnTo>
                  <a:cubicBezTo>
                    <a:pt x="256" y="721"/>
                    <a:pt x="252" y="721"/>
                    <a:pt x="248" y="720"/>
                  </a:cubicBezTo>
                  <a:cubicBezTo>
                    <a:pt x="244" y="719"/>
                    <a:pt x="242" y="716"/>
                    <a:pt x="242" y="712"/>
                  </a:cubicBezTo>
                  <a:lnTo>
                    <a:pt x="217" y="592"/>
                  </a:lnTo>
                  <a:lnTo>
                    <a:pt x="97" y="617"/>
                  </a:lnTo>
                  <a:cubicBezTo>
                    <a:pt x="94" y="619"/>
                    <a:pt x="89" y="617"/>
                    <a:pt x="87" y="614"/>
                  </a:cubicBezTo>
                  <a:cubicBezTo>
                    <a:pt x="84" y="611"/>
                    <a:pt x="83" y="608"/>
                    <a:pt x="84" y="604"/>
                  </a:cubicBezTo>
                  <a:lnTo>
                    <a:pt x="124" y="487"/>
                  </a:lnTo>
                  <a:lnTo>
                    <a:pt x="7" y="449"/>
                  </a:lnTo>
                  <a:cubicBezTo>
                    <a:pt x="3" y="448"/>
                    <a:pt x="1" y="445"/>
                    <a:pt x="0" y="441"/>
                  </a:cubicBezTo>
                  <a:cubicBezTo>
                    <a:pt x="-1" y="438"/>
                    <a:pt x="1" y="434"/>
                    <a:pt x="3" y="431"/>
                  </a:cubicBezTo>
                  <a:lnTo>
                    <a:pt x="95" y="350"/>
                  </a:lnTo>
                  <a:lnTo>
                    <a:pt x="13" y="259"/>
                  </a:lnTo>
                  <a:cubicBezTo>
                    <a:pt x="10" y="256"/>
                    <a:pt x="10" y="252"/>
                    <a:pt x="11" y="248"/>
                  </a:cubicBezTo>
                  <a:cubicBezTo>
                    <a:pt x="12" y="244"/>
                    <a:pt x="15" y="242"/>
                    <a:pt x="19" y="241"/>
                  </a:cubicBezTo>
                  <a:lnTo>
                    <a:pt x="139" y="217"/>
                  </a:lnTo>
                  <a:lnTo>
                    <a:pt x="114" y="97"/>
                  </a:lnTo>
                  <a:cubicBezTo>
                    <a:pt x="112" y="93"/>
                    <a:pt x="114" y="89"/>
                    <a:pt x="117" y="87"/>
                  </a:cubicBezTo>
                  <a:cubicBezTo>
                    <a:pt x="120" y="84"/>
                    <a:pt x="124" y="83"/>
                    <a:pt x="128" y="84"/>
                  </a:cubicBezTo>
                  <a:lnTo>
                    <a:pt x="244" y="124"/>
                  </a:lnTo>
                  <a:lnTo>
                    <a:pt x="282" y="7"/>
                  </a:lnTo>
                  <a:cubicBezTo>
                    <a:pt x="283" y="3"/>
                    <a:pt x="286" y="0"/>
                    <a:pt x="290" y="0"/>
                  </a:cubicBezTo>
                  <a:cubicBezTo>
                    <a:pt x="294" y="-1"/>
                    <a:pt x="298" y="0"/>
                    <a:pt x="300" y="3"/>
                  </a:cubicBezTo>
                  <a:lnTo>
                    <a:pt x="381" y="95"/>
                  </a:lnTo>
                  <a:lnTo>
                    <a:pt x="473" y="13"/>
                  </a:lnTo>
                  <a:cubicBezTo>
                    <a:pt x="475" y="10"/>
                    <a:pt x="479" y="9"/>
                    <a:pt x="483" y="11"/>
                  </a:cubicBezTo>
                  <a:cubicBezTo>
                    <a:pt x="487" y="12"/>
                    <a:pt x="489" y="15"/>
                    <a:pt x="490" y="19"/>
                  </a:cubicBezTo>
                  <a:lnTo>
                    <a:pt x="514" y="139"/>
                  </a:lnTo>
                  <a:lnTo>
                    <a:pt x="635" y="114"/>
                  </a:lnTo>
                  <a:cubicBezTo>
                    <a:pt x="638" y="112"/>
                    <a:pt x="642" y="114"/>
                    <a:pt x="645" y="117"/>
                  </a:cubicBezTo>
                  <a:cubicBezTo>
                    <a:pt x="648" y="120"/>
                    <a:pt x="648" y="124"/>
                    <a:pt x="647" y="128"/>
                  </a:cubicBezTo>
                  <a:lnTo>
                    <a:pt x="608" y="244"/>
                  </a:lnTo>
                  <a:lnTo>
                    <a:pt x="725" y="282"/>
                  </a:lnTo>
                  <a:cubicBezTo>
                    <a:pt x="728" y="283"/>
                    <a:pt x="731" y="286"/>
                    <a:pt x="732" y="290"/>
                  </a:cubicBezTo>
                  <a:cubicBezTo>
                    <a:pt x="732" y="293"/>
                    <a:pt x="731" y="297"/>
                    <a:pt x="728" y="300"/>
                  </a:cubicBezTo>
                  <a:lnTo>
                    <a:pt x="636" y="381"/>
                  </a:lnTo>
                  <a:lnTo>
                    <a:pt x="719" y="472"/>
                  </a:lnTo>
                  <a:cubicBezTo>
                    <a:pt x="721" y="475"/>
                    <a:pt x="722" y="479"/>
                    <a:pt x="721" y="483"/>
                  </a:cubicBezTo>
                  <a:cubicBezTo>
                    <a:pt x="720" y="487"/>
                    <a:pt x="717" y="489"/>
                    <a:pt x="713" y="490"/>
                  </a:cubicBezTo>
                  <a:lnTo>
                    <a:pt x="592" y="514"/>
                  </a:lnTo>
                  <a:lnTo>
                    <a:pt x="618" y="634"/>
                  </a:lnTo>
                  <a:cubicBezTo>
                    <a:pt x="619" y="638"/>
                    <a:pt x="617" y="642"/>
                    <a:pt x="615" y="644"/>
                  </a:cubicBezTo>
                  <a:cubicBezTo>
                    <a:pt x="611" y="647"/>
                    <a:pt x="608" y="648"/>
                    <a:pt x="604" y="647"/>
                  </a:cubicBezTo>
                  <a:lnTo>
                    <a:pt x="487" y="607"/>
                  </a:lnTo>
                  <a:lnTo>
                    <a:pt x="450" y="724"/>
                  </a:lnTo>
                  <a:cubicBezTo>
                    <a:pt x="449" y="728"/>
                    <a:pt x="446" y="731"/>
                    <a:pt x="442" y="732"/>
                  </a:cubicBezTo>
                  <a:cubicBezTo>
                    <a:pt x="441" y="732"/>
                    <a:pt x="440" y="732"/>
                    <a:pt x="440" y="73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DA7894FD-AEA7-4A0F-A93A-586810FD8EDC}"/>
                </a:ext>
              </a:extLst>
            </p:cNvPr>
            <p:cNvSpPr/>
            <p:nvPr/>
          </p:nvSpPr>
          <p:spPr>
            <a:xfrm>
              <a:off x="19651120" y="6434431"/>
              <a:ext cx="529462" cy="5307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6" h="427">
                  <a:moveTo>
                    <a:pt x="422" y="170"/>
                  </a:moveTo>
                  <a:cubicBezTo>
                    <a:pt x="446" y="286"/>
                    <a:pt x="372" y="399"/>
                    <a:pt x="257" y="423"/>
                  </a:cubicBezTo>
                  <a:cubicBezTo>
                    <a:pt x="142" y="446"/>
                    <a:pt x="28" y="372"/>
                    <a:pt x="5" y="257"/>
                  </a:cubicBezTo>
                  <a:cubicBezTo>
                    <a:pt x="-19" y="141"/>
                    <a:pt x="55" y="28"/>
                    <a:pt x="170" y="4"/>
                  </a:cubicBezTo>
                  <a:cubicBezTo>
                    <a:pt x="286" y="-19"/>
                    <a:pt x="398" y="55"/>
                    <a:pt x="422" y="17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B073587-DB6E-45B3-B31E-D29894528996}"/>
                </a:ext>
              </a:extLst>
            </p:cNvPr>
            <p:cNvSpPr/>
            <p:nvPr/>
          </p:nvSpPr>
          <p:spPr>
            <a:xfrm>
              <a:off x="19636171" y="6421973"/>
              <a:ext cx="558115" cy="5581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9" h="449">
                  <a:moveTo>
                    <a:pt x="225" y="21"/>
                  </a:moveTo>
                  <a:cubicBezTo>
                    <a:pt x="211" y="21"/>
                    <a:pt x="197" y="22"/>
                    <a:pt x="184" y="26"/>
                  </a:cubicBezTo>
                  <a:cubicBezTo>
                    <a:pt x="74" y="48"/>
                    <a:pt x="3" y="156"/>
                    <a:pt x="26" y="265"/>
                  </a:cubicBezTo>
                  <a:cubicBezTo>
                    <a:pt x="37" y="319"/>
                    <a:pt x="68" y="365"/>
                    <a:pt x="113" y="394"/>
                  </a:cubicBezTo>
                  <a:cubicBezTo>
                    <a:pt x="159" y="424"/>
                    <a:pt x="213" y="434"/>
                    <a:pt x="266" y="423"/>
                  </a:cubicBezTo>
                  <a:cubicBezTo>
                    <a:pt x="376" y="401"/>
                    <a:pt x="446" y="293"/>
                    <a:pt x="423" y="183"/>
                  </a:cubicBezTo>
                  <a:cubicBezTo>
                    <a:pt x="404" y="88"/>
                    <a:pt x="319" y="21"/>
                    <a:pt x="225" y="21"/>
                  </a:cubicBezTo>
                  <a:close/>
                  <a:moveTo>
                    <a:pt x="224" y="449"/>
                  </a:moveTo>
                  <a:cubicBezTo>
                    <a:pt x="181" y="449"/>
                    <a:pt x="138" y="437"/>
                    <a:pt x="102" y="412"/>
                  </a:cubicBezTo>
                  <a:cubicBezTo>
                    <a:pt x="51" y="379"/>
                    <a:pt x="17" y="329"/>
                    <a:pt x="5" y="270"/>
                  </a:cubicBezTo>
                  <a:cubicBezTo>
                    <a:pt x="-7" y="212"/>
                    <a:pt x="4" y="152"/>
                    <a:pt x="37" y="102"/>
                  </a:cubicBezTo>
                  <a:cubicBezTo>
                    <a:pt x="70" y="51"/>
                    <a:pt x="121" y="17"/>
                    <a:pt x="179" y="5"/>
                  </a:cubicBezTo>
                  <a:cubicBezTo>
                    <a:pt x="238" y="-7"/>
                    <a:pt x="298" y="4"/>
                    <a:pt x="348" y="37"/>
                  </a:cubicBezTo>
                  <a:cubicBezTo>
                    <a:pt x="398" y="70"/>
                    <a:pt x="433" y="120"/>
                    <a:pt x="445" y="179"/>
                  </a:cubicBezTo>
                  <a:cubicBezTo>
                    <a:pt x="470" y="300"/>
                    <a:pt x="392" y="419"/>
                    <a:pt x="270" y="444"/>
                  </a:cubicBezTo>
                  <a:cubicBezTo>
                    <a:pt x="255" y="448"/>
                    <a:pt x="239" y="449"/>
                    <a:pt x="224" y="44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B6E62D73-1EAB-48ED-9B02-BAFD9F9C102B}"/>
                </a:ext>
              </a:extLst>
            </p:cNvPr>
            <p:cNvSpPr/>
            <p:nvPr/>
          </p:nvSpPr>
          <p:spPr>
            <a:xfrm>
              <a:off x="19791895" y="6583926"/>
              <a:ext cx="237946" cy="2479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2" h="200">
                  <a:moveTo>
                    <a:pt x="89" y="3"/>
                  </a:moveTo>
                  <a:lnTo>
                    <a:pt x="123" y="47"/>
                  </a:lnTo>
                  <a:cubicBezTo>
                    <a:pt x="125" y="49"/>
                    <a:pt x="127" y="51"/>
                    <a:pt x="130" y="51"/>
                  </a:cubicBezTo>
                  <a:lnTo>
                    <a:pt x="184" y="47"/>
                  </a:lnTo>
                  <a:cubicBezTo>
                    <a:pt x="191" y="47"/>
                    <a:pt x="195" y="55"/>
                    <a:pt x="191" y="60"/>
                  </a:cubicBezTo>
                  <a:lnTo>
                    <a:pt x="161" y="107"/>
                  </a:lnTo>
                  <a:cubicBezTo>
                    <a:pt x="159" y="109"/>
                    <a:pt x="159" y="111"/>
                    <a:pt x="160" y="114"/>
                  </a:cubicBezTo>
                  <a:lnTo>
                    <a:pt x="181" y="167"/>
                  </a:lnTo>
                  <a:cubicBezTo>
                    <a:pt x="183" y="173"/>
                    <a:pt x="177" y="179"/>
                    <a:pt x="170" y="177"/>
                  </a:cubicBezTo>
                  <a:lnTo>
                    <a:pt x="118" y="162"/>
                  </a:lnTo>
                  <a:cubicBezTo>
                    <a:pt x="116" y="161"/>
                    <a:pt x="113" y="162"/>
                    <a:pt x="111" y="163"/>
                  </a:cubicBezTo>
                  <a:lnTo>
                    <a:pt x="69" y="198"/>
                  </a:lnTo>
                  <a:cubicBezTo>
                    <a:pt x="65" y="203"/>
                    <a:pt x="57" y="199"/>
                    <a:pt x="56" y="192"/>
                  </a:cubicBezTo>
                  <a:lnTo>
                    <a:pt x="54" y="136"/>
                  </a:lnTo>
                  <a:cubicBezTo>
                    <a:pt x="54" y="133"/>
                    <a:pt x="52" y="131"/>
                    <a:pt x="51" y="130"/>
                  </a:cubicBezTo>
                  <a:lnTo>
                    <a:pt x="4" y="99"/>
                  </a:lnTo>
                  <a:cubicBezTo>
                    <a:pt x="-1" y="95"/>
                    <a:pt x="-1" y="87"/>
                    <a:pt x="6" y="85"/>
                  </a:cubicBezTo>
                  <a:lnTo>
                    <a:pt x="57" y="66"/>
                  </a:lnTo>
                  <a:cubicBezTo>
                    <a:pt x="59" y="64"/>
                    <a:pt x="61" y="63"/>
                    <a:pt x="62" y="60"/>
                  </a:cubicBezTo>
                  <a:lnTo>
                    <a:pt x="75" y="6"/>
                  </a:lnTo>
                  <a:cubicBezTo>
                    <a:pt x="77" y="0"/>
                    <a:pt x="85" y="-2"/>
                    <a:pt x="89" y="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5DE2334E-FD76-45AC-9B22-9D443591BA73}"/>
                </a:ext>
              </a:extLst>
            </p:cNvPr>
            <p:cNvSpPr/>
            <p:nvPr/>
          </p:nvSpPr>
          <p:spPr>
            <a:xfrm>
              <a:off x="19784420" y="6576448"/>
              <a:ext cx="251650" cy="2616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3" h="211">
                  <a:moveTo>
                    <a:pt x="88" y="11"/>
                  </a:moveTo>
                  <a:lnTo>
                    <a:pt x="87" y="11"/>
                  </a:lnTo>
                  <a:cubicBezTo>
                    <a:pt x="87" y="11"/>
                    <a:pt x="86" y="11"/>
                    <a:pt x="86" y="12"/>
                  </a:cubicBezTo>
                  <a:lnTo>
                    <a:pt x="72" y="67"/>
                  </a:lnTo>
                  <a:cubicBezTo>
                    <a:pt x="71" y="71"/>
                    <a:pt x="68" y="74"/>
                    <a:pt x="63" y="75"/>
                  </a:cubicBezTo>
                  <a:lnTo>
                    <a:pt x="13" y="95"/>
                  </a:lnTo>
                  <a:cubicBezTo>
                    <a:pt x="11" y="95"/>
                    <a:pt x="11" y="96"/>
                    <a:pt x="11" y="97"/>
                  </a:cubicBezTo>
                  <a:cubicBezTo>
                    <a:pt x="11" y="98"/>
                    <a:pt x="11" y="99"/>
                    <a:pt x="12" y="99"/>
                  </a:cubicBezTo>
                  <a:lnTo>
                    <a:pt x="58" y="130"/>
                  </a:lnTo>
                  <a:cubicBezTo>
                    <a:pt x="62" y="132"/>
                    <a:pt x="64" y="137"/>
                    <a:pt x="65" y="141"/>
                  </a:cubicBezTo>
                  <a:lnTo>
                    <a:pt x="67" y="197"/>
                  </a:lnTo>
                  <a:cubicBezTo>
                    <a:pt x="67" y="199"/>
                    <a:pt x="68" y="199"/>
                    <a:pt x="68" y="200"/>
                  </a:cubicBezTo>
                  <a:cubicBezTo>
                    <a:pt x="69" y="200"/>
                    <a:pt x="70" y="200"/>
                    <a:pt x="71" y="199"/>
                  </a:cubicBezTo>
                  <a:lnTo>
                    <a:pt x="112" y="164"/>
                  </a:lnTo>
                  <a:cubicBezTo>
                    <a:pt x="116" y="161"/>
                    <a:pt x="121" y="160"/>
                    <a:pt x="125" y="161"/>
                  </a:cubicBezTo>
                  <a:lnTo>
                    <a:pt x="177" y="177"/>
                  </a:lnTo>
                  <a:cubicBezTo>
                    <a:pt x="178" y="178"/>
                    <a:pt x="180" y="177"/>
                    <a:pt x="180" y="177"/>
                  </a:cubicBezTo>
                  <a:cubicBezTo>
                    <a:pt x="180" y="176"/>
                    <a:pt x="181" y="175"/>
                    <a:pt x="180" y="173"/>
                  </a:cubicBezTo>
                  <a:lnTo>
                    <a:pt x="160" y="121"/>
                  </a:lnTo>
                  <a:cubicBezTo>
                    <a:pt x="159" y="117"/>
                    <a:pt x="159" y="112"/>
                    <a:pt x="161" y="109"/>
                  </a:cubicBezTo>
                  <a:lnTo>
                    <a:pt x="192" y="62"/>
                  </a:lnTo>
                  <a:cubicBezTo>
                    <a:pt x="192" y="61"/>
                    <a:pt x="192" y="60"/>
                    <a:pt x="192" y="59"/>
                  </a:cubicBezTo>
                  <a:cubicBezTo>
                    <a:pt x="192" y="59"/>
                    <a:pt x="191" y="58"/>
                    <a:pt x="189" y="58"/>
                  </a:cubicBezTo>
                  <a:lnTo>
                    <a:pt x="135" y="61"/>
                  </a:lnTo>
                  <a:cubicBezTo>
                    <a:pt x="131" y="61"/>
                    <a:pt x="126" y="59"/>
                    <a:pt x="123" y="56"/>
                  </a:cubicBezTo>
                  <a:lnTo>
                    <a:pt x="90" y="11"/>
                  </a:lnTo>
                  <a:cubicBezTo>
                    <a:pt x="89" y="11"/>
                    <a:pt x="88" y="11"/>
                    <a:pt x="88" y="11"/>
                  </a:cubicBezTo>
                  <a:close/>
                  <a:moveTo>
                    <a:pt x="70" y="211"/>
                  </a:moveTo>
                  <a:cubicBezTo>
                    <a:pt x="68" y="211"/>
                    <a:pt x="66" y="210"/>
                    <a:pt x="64" y="210"/>
                  </a:cubicBezTo>
                  <a:cubicBezTo>
                    <a:pt x="59" y="207"/>
                    <a:pt x="56" y="203"/>
                    <a:pt x="56" y="197"/>
                  </a:cubicBezTo>
                  <a:lnTo>
                    <a:pt x="54" y="141"/>
                  </a:lnTo>
                  <a:cubicBezTo>
                    <a:pt x="54" y="140"/>
                    <a:pt x="53" y="140"/>
                    <a:pt x="52" y="139"/>
                  </a:cubicBezTo>
                  <a:lnTo>
                    <a:pt x="6" y="109"/>
                  </a:lnTo>
                  <a:cubicBezTo>
                    <a:pt x="2" y="106"/>
                    <a:pt x="-1" y="101"/>
                    <a:pt x="0" y="96"/>
                  </a:cubicBezTo>
                  <a:cubicBezTo>
                    <a:pt x="0" y="90"/>
                    <a:pt x="4" y="86"/>
                    <a:pt x="9" y="85"/>
                  </a:cubicBezTo>
                  <a:lnTo>
                    <a:pt x="60" y="66"/>
                  </a:lnTo>
                  <a:cubicBezTo>
                    <a:pt x="60" y="65"/>
                    <a:pt x="61" y="64"/>
                    <a:pt x="62" y="64"/>
                  </a:cubicBezTo>
                  <a:lnTo>
                    <a:pt x="74" y="10"/>
                  </a:lnTo>
                  <a:cubicBezTo>
                    <a:pt x="76" y="5"/>
                    <a:pt x="80" y="1"/>
                    <a:pt x="85" y="0"/>
                  </a:cubicBezTo>
                  <a:cubicBezTo>
                    <a:pt x="90" y="-1"/>
                    <a:pt x="95" y="1"/>
                    <a:pt x="98" y="5"/>
                  </a:cubicBezTo>
                  <a:lnTo>
                    <a:pt x="132" y="49"/>
                  </a:lnTo>
                  <a:cubicBezTo>
                    <a:pt x="133" y="50"/>
                    <a:pt x="134" y="50"/>
                    <a:pt x="134" y="50"/>
                  </a:cubicBezTo>
                  <a:lnTo>
                    <a:pt x="189" y="47"/>
                  </a:lnTo>
                  <a:cubicBezTo>
                    <a:pt x="194" y="47"/>
                    <a:pt x="199" y="49"/>
                    <a:pt x="201" y="54"/>
                  </a:cubicBezTo>
                  <a:cubicBezTo>
                    <a:pt x="204" y="58"/>
                    <a:pt x="203" y="64"/>
                    <a:pt x="201" y="68"/>
                  </a:cubicBezTo>
                  <a:lnTo>
                    <a:pt x="171" y="115"/>
                  </a:lnTo>
                  <a:cubicBezTo>
                    <a:pt x="170" y="115"/>
                    <a:pt x="170" y="116"/>
                    <a:pt x="171" y="117"/>
                  </a:cubicBezTo>
                  <a:lnTo>
                    <a:pt x="191" y="170"/>
                  </a:lnTo>
                  <a:cubicBezTo>
                    <a:pt x="192" y="175"/>
                    <a:pt x="191" y="179"/>
                    <a:pt x="188" y="184"/>
                  </a:cubicBezTo>
                  <a:cubicBezTo>
                    <a:pt x="184" y="188"/>
                    <a:pt x="179" y="189"/>
                    <a:pt x="174" y="188"/>
                  </a:cubicBezTo>
                  <a:lnTo>
                    <a:pt x="122" y="172"/>
                  </a:lnTo>
                  <a:cubicBezTo>
                    <a:pt x="121" y="172"/>
                    <a:pt x="120" y="172"/>
                    <a:pt x="120" y="172"/>
                  </a:cubicBezTo>
                  <a:lnTo>
                    <a:pt x="78" y="207"/>
                  </a:lnTo>
                  <a:cubicBezTo>
                    <a:pt x="76" y="210"/>
                    <a:pt x="73" y="211"/>
                    <a:pt x="70" y="2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58928760-2861-4422-9A97-8EB61A351D97}"/>
                </a:ext>
              </a:extLst>
            </p:cNvPr>
            <p:cNvSpPr/>
            <p:nvPr/>
          </p:nvSpPr>
          <p:spPr>
            <a:xfrm>
              <a:off x="19302299" y="4760087"/>
              <a:ext cx="3087069" cy="21838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79" h="1754">
                  <a:moveTo>
                    <a:pt x="2364" y="443"/>
                  </a:moveTo>
                  <a:lnTo>
                    <a:pt x="408" y="4"/>
                  </a:lnTo>
                  <a:cubicBezTo>
                    <a:pt x="329" y="-14"/>
                    <a:pt x="251" y="36"/>
                    <a:pt x="233" y="115"/>
                  </a:cubicBezTo>
                  <a:lnTo>
                    <a:pt x="3" y="1138"/>
                  </a:lnTo>
                  <a:cubicBezTo>
                    <a:pt x="-14" y="1216"/>
                    <a:pt x="35" y="1294"/>
                    <a:pt x="114" y="1312"/>
                  </a:cubicBezTo>
                  <a:lnTo>
                    <a:pt x="2070" y="1751"/>
                  </a:lnTo>
                  <a:cubicBezTo>
                    <a:pt x="2149" y="1769"/>
                    <a:pt x="2227" y="1719"/>
                    <a:pt x="2245" y="1641"/>
                  </a:cubicBezTo>
                  <a:lnTo>
                    <a:pt x="2475" y="617"/>
                  </a:lnTo>
                  <a:cubicBezTo>
                    <a:pt x="2492" y="539"/>
                    <a:pt x="2443" y="461"/>
                    <a:pt x="2364" y="44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41750BC9-7A6D-40DC-A1EA-23D0B65A6962}"/>
                </a:ext>
              </a:extLst>
            </p:cNvPr>
            <p:cNvSpPr/>
            <p:nvPr/>
          </p:nvSpPr>
          <p:spPr>
            <a:xfrm>
              <a:off x="19755770" y="5415373"/>
              <a:ext cx="335118" cy="3351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0" h="270">
                  <a:moveTo>
                    <a:pt x="267" y="164"/>
                  </a:moveTo>
                  <a:cubicBezTo>
                    <a:pt x="250" y="237"/>
                    <a:pt x="179" y="283"/>
                    <a:pt x="106" y="266"/>
                  </a:cubicBezTo>
                  <a:cubicBezTo>
                    <a:pt x="33" y="250"/>
                    <a:pt x="-13" y="178"/>
                    <a:pt x="4" y="105"/>
                  </a:cubicBezTo>
                  <a:cubicBezTo>
                    <a:pt x="19" y="33"/>
                    <a:pt x="92" y="-13"/>
                    <a:pt x="164" y="3"/>
                  </a:cubicBezTo>
                  <a:cubicBezTo>
                    <a:pt x="237" y="19"/>
                    <a:pt x="283" y="92"/>
                    <a:pt x="267" y="16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1AD52799-4BE8-4B29-827C-70ECF5C99855}"/>
                </a:ext>
              </a:extLst>
            </p:cNvPr>
            <p:cNvSpPr/>
            <p:nvPr/>
          </p:nvSpPr>
          <p:spPr>
            <a:xfrm>
              <a:off x="20210484" y="5517528"/>
              <a:ext cx="335118" cy="3351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0" h="270">
                  <a:moveTo>
                    <a:pt x="266" y="164"/>
                  </a:moveTo>
                  <a:cubicBezTo>
                    <a:pt x="250" y="237"/>
                    <a:pt x="178" y="283"/>
                    <a:pt x="106" y="266"/>
                  </a:cubicBezTo>
                  <a:cubicBezTo>
                    <a:pt x="33" y="251"/>
                    <a:pt x="-13" y="178"/>
                    <a:pt x="3" y="106"/>
                  </a:cubicBezTo>
                  <a:cubicBezTo>
                    <a:pt x="19" y="33"/>
                    <a:pt x="91" y="-13"/>
                    <a:pt x="164" y="3"/>
                  </a:cubicBezTo>
                  <a:cubicBezTo>
                    <a:pt x="237" y="20"/>
                    <a:pt x="283" y="91"/>
                    <a:pt x="266" y="16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4844A739-5715-44C7-BCDB-D71E557F475B}"/>
                </a:ext>
              </a:extLst>
            </p:cNvPr>
            <p:cNvSpPr/>
            <p:nvPr/>
          </p:nvSpPr>
          <p:spPr>
            <a:xfrm>
              <a:off x="20666444" y="5619683"/>
              <a:ext cx="335118" cy="3351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0" h="270">
                  <a:moveTo>
                    <a:pt x="266" y="164"/>
                  </a:moveTo>
                  <a:cubicBezTo>
                    <a:pt x="250" y="237"/>
                    <a:pt x="177" y="283"/>
                    <a:pt x="105" y="266"/>
                  </a:cubicBezTo>
                  <a:cubicBezTo>
                    <a:pt x="32" y="250"/>
                    <a:pt x="-13" y="178"/>
                    <a:pt x="3" y="106"/>
                  </a:cubicBezTo>
                  <a:cubicBezTo>
                    <a:pt x="19" y="33"/>
                    <a:pt x="91" y="-13"/>
                    <a:pt x="164" y="3"/>
                  </a:cubicBezTo>
                  <a:cubicBezTo>
                    <a:pt x="237" y="20"/>
                    <a:pt x="283" y="92"/>
                    <a:pt x="266" y="16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FA63DCB1-E3EC-4BED-82B0-6D306AD17B01}"/>
                </a:ext>
              </a:extLst>
            </p:cNvPr>
            <p:cNvSpPr/>
            <p:nvPr/>
          </p:nvSpPr>
          <p:spPr>
            <a:xfrm>
              <a:off x="21121155" y="5721838"/>
              <a:ext cx="335118" cy="3351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0" h="270">
                  <a:moveTo>
                    <a:pt x="267" y="165"/>
                  </a:moveTo>
                  <a:cubicBezTo>
                    <a:pt x="250" y="237"/>
                    <a:pt x="178" y="283"/>
                    <a:pt x="105" y="267"/>
                  </a:cubicBezTo>
                  <a:cubicBezTo>
                    <a:pt x="33" y="250"/>
                    <a:pt x="-13" y="178"/>
                    <a:pt x="3" y="105"/>
                  </a:cubicBezTo>
                  <a:cubicBezTo>
                    <a:pt x="20" y="33"/>
                    <a:pt x="92" y="-13"/>
                    <a:pt x="165" y="3"/>
                  </a:cubicBezTo>
                  <a:cubicBezTo>
                    <a:pt x="237" y="20"/>
                    <a:pt x="283" y="92"/>
                    <a:pt x="267" y="16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77A71E18-0550-4675-9088-2998783AE5BF}"/>
                </a:ext>
              </a:extLst>
            </p:cNvPr>
            <p:cNvSpPr/>
            <p:nvPr/>
          </p:nvSpPr>
          <p:spPr>
            <a:xfrm>
              <a:off x="21577118" y="5823993"/>
              <a:ext cx="333872" cy="3351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9" h="270">
                  <a:moveTo>
                    <a:pt x="266" y="165"/>
                  </a:moveTo>
                  <a:cubicBezTo>
                    <a:pt x="250" y="237"/>
                    <a:pt x="178" y="283"/>
                    <a:pt x="105" y="267"/>
                  </a:cubicBezTo>
                  <a:cubicBezTo>
                    <a:pt x="32" y="250"/>
                    <a:pt x="-13" y="178"/>
                    <a:pt x="3" y="105"/>
                  </a:cubicBezTo>
                  <a:cubicBezTo>
                    <a:pt x="19" y="33"/>
                    <a:pt x="92" y="-13"/>
                    <a:pt x="164" y="3"/>
                  </a:cubicBezTo>
                  <a:cubicBezTo>
                    <a:pt x="237" y="20"/>
                    <a:pt x="282" y="92"/>
                    <a:pt x="266" y="16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9DBBCC56-BF77-41FF-B139-6531AD539CDA}"/>
                </a:ext>
              </a:extLst>
            </p:cNvPr>
            <p:cNvSpPr/>
            <p:nvPr/>
          </p:nvSpPr>
          <p:spPr>
            <a:xfrm>
              <a:off x="19798127" y="5455239"/>
              <a:ext cx="247913" cy="2466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0" h="199">
                  <a:moveTo>
                    <a:pt x="111" y="5"/>
                  </a:moveTo>
                  <a:lnTo>
                    <a:pt x="133" y="57"/>
                  </a:lnTo>
                  <a:cubicBezTo>
                    <a:pt x="134" y="60"/>
                    <a:pt x="136" y="61"/>
                    <a:pt x="139" y="62"/>
                  </a:cubicBezTo>
                  <a:lnTo>
                    <a:pt x="193" y="73"/>
                  </a:lnTo>
                  <a:cubicBezTo>
                    <a:pt x="200" y="75"/>
                    <a:pt x="202" y="83"/>
                    <a:pt x="197" y="88"/>
                  </a:cubicBezTo>
                  <a:lnTo>
                    <a:pt x="155" y="125"/>
                  </a:lnTo>
                  <a:cubicBezTo>
                    <a:pt x="152" y="127"/>
                    <a:pt x="151" y="130"/>
                    <a:pt x="151" y="133"/>
                  </a:cubicBezTo>
                  <a:lnTo>
                    <a:pt x="158" y="190"/>
                  </a:lnTo>
                  <a:cubicBezTo>
                    <a:pt x="158" y="197"/>
                    <a:pt x="151" y="201"/>
                    <a:pt x="145" y="198"/>
                  </a:cubicBezTo>
                  <a:lnTo>
                    <a:pt x="98" y="168"/>
                  </a:lnTo>
                  <a:cubicBezTo>
                    <a:pt x="96" y="167"/>
                    <a:pt x="93" y="167"/>
                    <a:pt x="90" y="168"/>
                  </a:cubicBezTo>
                  <a:lnTo>
                    <a:pt x="40" y="192"/>
                  </a:lnTo>
                  <a:cubicBezTo>
                    <a:pt x="34" y="195"/>
                    <a:pt x="27" y="189"/>
                    <a:pt x="29" y="182"/>
                  </a:cubicBezTo>
                  <a:lnTo>
                    <a:pt x="41" y="126"/>
                  </a:lnTo>
                  <a:cubicBezTo>
                    <a:pt x="42" y="124"/>
                    <a:pt x="41" y="121"/>
                    <a:pt x="40" y="119"/>
                  </a:cubicBezTo>
                  <a:lnTo>
                    <a:pt x="2" y="77"/>
                  </a:lnTo>
                  <a:cubicBezTo>
                    <a:pt x="-3" y="71"/>
                    <a:pt x="0" y="63"/>
                    <a:pt x="7" y="62"/>
                  </a:cubicBezTo>
                  <a:lnTo>
                    <a:pt x="62" y="58"/>
                  </a:lnTo>
                  <a:cubicBezTo>
                    <a:pt x="65" y="58"/>
                    <a:pt x="68" y="56"/>
                    <a:pt x="69" y="53"/>
                  </a:cubicBezTo>
                  <a:lnTo>
                    <a:pt x="97" y="4"/>
                  </a:lnTo>
                  <a:cubicBezTo>
                    <a:pt x="99" y="-2"/>
                    <a:pt x="109" y="-2"/>
                    <a:pt x="111" y="5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15BD31BE-EB26-4C52-B0B2-D572D8E97AA2}"/>
                </a:ext>
              </a:extLst>
            </p:cNvPr>
            <p:cNvSpPr/>
            <p:nvPr/>
          </p:nvSpPr>
          <p:spPr>
            <a:xfrm>
              <a:off x="19788158" y="5445272"/>
              <a:ext cx="266599" cy="2665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5" h="215">
                  <a:moveTo>
                    <a:pt x="102" y="167"/>
                  </a:moveTo>
                  <a:cubicBezTo>
                    <a:pt x="105" y="167"/>
                    <a:pt x="107" y="168"/>
                    <a:pt x="111" y="170"/>
                  </a:cubicBezTo>
                  <a:lnTo>
                    <a:pt x="158" y="199"/>
                  </a:lnTo>
                  <a:lnTo>
                    <a:pt x="152" y="142"/>
                  </a:lnTo>
                  <a:cubicBezTo>
                    <a:pt x="151" y="137"/>
                    <a:pt x="153" y="131"/>
                    <a:pt x="157" y="127"/>
                  </a:cubicBezTo>
                  <a:lnTo>
                    <a:pt x="199" y="90"/>
                  </a:lnTo>
                  <a:lnTo>
                    <a:pt x="145" y="78"/>
                  </a:lnTo>
                  <a:cubicBezTo>
                    <a:pt x="139" y="77"/>
                    <a:pt x="135" y="73"/>
                    <a:pt x="133" y="68"/>
                  </a:cubicBezTo>
                  <a:lnTo>
                    <a:pt x="112" y="16"/>
                  </a:lnTo>
                  <a:lnTo>
                    <a:pt x="84" y="65"/>
                  </a:lnTo>
                  <a:cubicBezTo>
                    <a:pt x="81" y="70"/>
                    <a:pt x="77" y="73"/>
                    <a:pt x="71" y="74"/>
                  </a:cubicBezTo>
                  <a:lnTo>
                    <a:pt x="16" y="79"/>
                  </a:lnTo>
                  <a:lnTo>
                    <a:pt x="54" y="122"/>
                  </a:lnTo>
                  <a:cubicBezTo>
                    <a:pt x="57" y="126"/>
                    <a:pt x="59" y="131"/>
                    <a:pt x="57" y="136"/>
                  </a:cubicBezTo>
                  <a:lnTo>
                    <a:pt x="44" y="192"/>
                  </a:lnTo>
                  <a:lnTo>
                    <a:pt x="95" y="169"/>
                  </a:lnTo>
                  <a:cubicBezTo>
                    <a:pt x="97" y="168"/>
                    <a:pt x="100" y="167"/>
                    <a:pt x="102" y="167"/>
                  </a:cubicBezTo>
                  <a:close/>
                  <a:moveTo>
                    <a:pt x="158" y="215"/>
                  </a:moveTo>
                  <a:cubicBezTo>
                    <a:pt x="155" y="215"/>
                    <a:pt x="152" y="214"/>
                    <a:pt x="149" y="212"/>
                  </a:cubicBezTo>
                  <a:lnTo>
                    <a:pt x="102" y="184"/>
                  </a:lnTo>
                  <a:lnTo>
                    <a:pt x="52" y="207"/>
                  </a:lnTo>
                  <a:cubicBezTo>
                    <a:pt x="46" y="209"/>
                    <a:pt x="40" y="209"/>
                    <a:pt x="34" y="205"/>
                  </a:cubicBezTo>
                  <a:cubicBezTo>
                    <a:pt x="29" y="201"/>
                    <a:pt x="27" y="195"/>
                    <a:pt x="29" y="189"/>
                  </a:cubicBezTo>
                  <a:lnTo>
                    <a:pt x="42" y="132"/>
                  </a:lnTo>
                  <a:lnTo>
                    <a:pt x="4" y="90"/>
                  </a:lnTo>
                  <a:cubicBezTo>
                    <a:pt x="0" y="85"/>
                    <a:pt x="-1" y="79"/>
                    <a:pt x="1" y="73"/>
                  </a:cubicBezTo>
                  <a:cubicBezTo>
                    <a:pt x="3" y="68"/>
                    <a:pt x="8" y="63"/>
                    <a:pt x="15" y="63"/>
                  </a:cubicBezTo>
                  <a:lnTo>
                    <a:pt x="70" y="58"/>
                  </a:lnTo>
                  <a:lnTo>
                    <a:pt x="97" y="8"/>
                  </a:lnTo>
                  <a:cubicBezTo>
                    <a:pt x="100" y="3"/>
                    <a:pt x="106" y="-1"/>
                    <a:pt x="112" y="0"/>
                  </a:cubicBezTo>
                  <a:cubicBezTo>
                    <a:pt x="118" y="0"/>
                    <a:pt x="124" y="4"/>
                    <a:pt x="127" y="10"/>
                  </a:cubicBezTo>
                  <a:lnTo>
                    <a:pt x="148" y="62"/>
                  </a:lnTo>
                  <a:lnTo>
                    <a:pt x="202" y="74"/>
                  </a:lnTo>
                  <a:cubicBezTo>
                    <a:pt x="209" y="75"/>
                    <a:pt x="213" y="79"/>
                    <a:pt x="215" y="85"/>
                  </a:cubicBezTo>
                  <a:cubicBezTo>
                    <a:pt x="216" y="91"/>
                    <a:pt x="215" y="97"/>
                    <a:pt x="210" y="102"/>
                  </a:cubicBezTo>
                  <a:lnTo>
                    <a:pt x="168" y="140"/>
                  </a:lnTo>
                  <a:lnTo>
                    <a:pt x="174" y="197"/>
                  </a:lnTo>
                  <a:cubicBezTo>
                    <a:pt x="174" y="203"/>
                    <a:pt x="172" y="209"/>
                    <a:pt x="166" y="212"/>
                  </a:cubicBezTo>
                  <a:cubicBezTo>
                    <a:pt x="164" y="214"/>
                    <a:pt x="161" y="215"/>
                    <a:pt x="158" y="21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6C13E1A5-C8F4-4033-B163-01E34BE22305}"/>
                </a:ext>
              </a:extLst>
            </p:cNvPr>
            <p:cNvSpPr/>
            <p:nvPr/>
          </p:nvSpPr>
          <p:spPr>
            <a:xfrm>
              <a:off x="20261558" y="5559885"/>
              <a:ext cx="247913" cy="2454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0" h="198">
                  <a:moveTo>
                    <a:pt x="111" y="4"/>
                  </a:moveTo>
                  <a:lnTo>
                    <a:pt x="133" y="57"/>
                  </a:lnTo>
                  <a:cubicBezTo>
                    <a:pt x="134" y="59"/>
                    <a:pt x="135" y="61"/>
                    <a:pt x="139" y="62"/>
                  </a:cubicBezTo>
                  <a:lnTo>
                    <a:pt x="193" y="73"/>
                  </a:lnTo>
                  <a:cubicBezTo>
                    <a:pt x="199" y="75"/>
                    <a:pt x="202" y="82"/>
                    <a:pt x="197" y="87"/>
                  </a:cubicBezTo>
                  <a:lnTo>
                    <a:pt x="154" y="125"/>
                  </a:lnTo>
                  <a:cubicBezTo>
                    <a:pt x="152" y="127"/>
                    <a:pt x="151" y="130"/>
                    <a:pt x="151" y="132"/>
                  </a:cubicBezTo>
                  <a:lnTo>
                    <a:pt x="157" y="189"/>
                  </a:lnTo>
                  <a:cubicBezTo>
                    <a:pt x="158" y="196"/>
                    <a:pt x="151" y="201"/>
                    <a:pt x="145" y="197"/>
                  </a:cubicBezTo>
                  <a:lnTo>
                    <a:pt x="98" y="168"/>
                  </a:lnTo>
                  <a:cubicBezTo>
                    <a:pt x="96" y="166"/>
                    <a:pt x="93" y="166"/>
                    <a:pt x="90" y="167"/>
                  </a:cubicBezTo>
                  <a:lnTo>
                    <a:pt x="40" y="191"/>
                  </a:lnTo>
                  <a:cubicBezTo>
                    <a:pt x="34" y="194"/>
                    <a:pt x="27" y="188"/>
                    <a:pt x="29" y="182"/>
                  </a:cubicBezTo>
                  <a:lnTo>
                    <a:pt x="41" y="126"/>
                  </a:lnTo>
                  <a:cubicBezTo>
                    <a:pt x="42" y="124"/>
                    <a:pt x="41" y="120"/>
                    <a:pt x="39" y="119"/>
                  </a:cubicBezTo>
                  <a:lnTo>
                    <a:pt x="2" y="76"/>
                  </a:lnTo>
                  <a:cubicBezTo>
                    <a:pt x="-3" y="71"/>
                    <a:pt x="0" y="63"/>
                    <a:pt x="7" y="62"/>
                  </a:cubicBezTo>
                  <a:lnTo>
                    <a:pt x="62" y="57"/>
                  </a:lnTo>
                  <a:cubicBezTo>
                    <a:pt x="65" y="57"/>
                    <a:pt x="68" y="55"/>
                    <a:pt x="69" y="53"/>
                  </a:cubicBezTo>
                  <a:lnTo>
                    <a:pt x="96" y="4"/>
                  </a:lnTo>
                  <a:cubicBezTo>
                    <a:pt x="99" y="-1"/>
                    <a:pt x="109" y="-1"/>
                    <a:pt x="111" y="4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0DF179F2-04C9-4DBC-9CCD-3505DEB7CC0B}"/>
                </a:ext>
              </a:extLst>
            </p:cNvPr>
            <p:cNvSpPr/>
            <p:nvPr/>
          </p:nvSpPr>
          <p:spPr>
            <a:xfrm>
              <a:off x="20250350" y="5549919"/>
              <a:ext cx="267845" cy="2678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6" h="216">
                  <a:moveTo>
                    <a:pt x="103" y="168"/>
                  </a:moveTo>
                  <a:cubicBezTo>
                    <a:pt x="106" y="168"/>
                    <a:pt x="108" y="169"/>
                    <a:pt x="111" y="170"/>
                  </a:cubicBezTo>
                  <a:lnTo>
                    <a:pt x="159" y="199"/>
                  </a:lnTo>
                  <a:lnTo>
                    <a:pt x="153" y="142"/>
                  </a:lnTo>
                  <a:cubicBezTo>
                    <a:pt x="152" y="137"/>
                    <a:pt x="154" y="132"/>
                    <a:pt x="158" y="128"/>
                  </a:cubicBezTo>
                  <a:lnTo>
                    <a:pt x="200" y="90"/>
                  </a:lnTo>
                  <a:lnTo>
                    <a:pt x="146" y="79"/>
                  </a:lnTo>
                  <a:cubicBezTo>
                    <a:pt x="140" y="77"/>
                    <a:pt x="136" y="74"/>
                    <a:pt x="134" y="69"/>
                  </a:cubicBezTo>
                  <a:lnTo>
                    <a:pt x="113" y="16"/>
                  </a:lnTo>
                  <a:lnTo>
                    <a:pt x="85" y="66"/>
                  </a:lnTo>
                  <a:cubicBezTo>
                    <a:pt x="82" y="71"/>
                    <a:pt x="77" y="74"/>
                    <a:pt x="72" y="74"/>
                  </a:cubicBezTo>
                  <a:lnTo>
                    <a:pt x="17" y="79"/>
                  </a:lnTo>
                  <a:lnTo>
                    <a:pt x="55" y="122"/>
                  </a:lnTo>
                  <a:cubicBezTo>
                    <a:pt x="58" y="126"/>
                    <a:pt x="59" y="131"/>
                    <a:pt x="58" y="137"/>
                  </a:cubicBezTo>
                  <a:lnTo>
                    <a:pt x="45" y="192"/>
                  </a:lnTo>
                  <a:lnTo>
                    <a:pt x="96" y="169"/>
                  </a:lnTo>
                  <a:cubicBezTo>
                    <a:pt x="98" y="168"/>
                    <a:pt x="100" y="168"/>
                    <a:pt x="103" y="168"/>
                  </a:cubicBezTo>
                  <a:close/>
                  <a:moveTo>
                    <a:pt x="159" y="216"/>
                  </a:moveTo>
                  <a:cubicBezTo>
                    <a:pt x="155" y="216"/>
                    <a:pt x="153" y="215"/>
                    <a:pt x="150" y="213"/>
                  </a:cubicBezTo>
                  <a:lnTo>
                    <a:pt x="103" y="184"/>
                  </a:lnTo>
                  <a:lnTo>
                    <a:pt x="53" y="208"/>
                  </a:lnTo>
                  <a:cubicBezTo>
                    <a:pt x="46" y="210"/>
                    <a:pt x="40" y="210"/>
                    <a:pt x="35" y="205"/>
                  </a:cubicBezTo>
                  <a:cubicBezTo>
                    <a:pt x="30" y="202"/>
                    <a:pt x="28" y="195"/>
                    <a:pt x="29" y="189"/>
                  </a:cubicBezTo>
                  <a:lnTo>
                    <a:pt x="42" y="133"/>
                  </a:lnTo>
                  <a:lnTo>
                    <a:pt x="4" y="90"/>
                  </a:lnTo>
                  <a:cubicBezTo>
                    <a:pt x="1" y="85"/>
                    <a:pt x="-1" y="79"/>
                    <a:pt x="1" y="73"/>
                  </a:cubicBezTo>
                  <a:cubicBezTo>
                    <a:pt x="4" y="68"/>
                    <a:pt x="9" y="64"/>
                    <a:pt x="16" y="63"/>
                  </a:cubicBezTo>
                  <a:lnTo>
                    <a:pt x="70" y="58"/>
                  </a:lnTo>
                  <a:lnTo>
                    <a:pt x="98" y="8"/>
                  </a:lnTo>
                  <a:cubicBezTo>
                    <a:pt x="101" y="3"/>
                    <a:pt x="107" y="0"/>
                    <a:pt x="113" y="0"/>
                  </a:cubicBezTo>
                  <a:cubicBezTo>
                    <a:pt x="119" y="0"/>
                    <a:pt x="125" y="5"/>
                    <a:pt x="127" y="10"/>
                  </a:cubicBezTo>
                  <a:lnTo>
                    <a:pt x="149" y="63"/>
                  </a:lnTo>
                  <a:lnTo>
                    <a:pt x="203" y="74"/>
                  </a:lnTo>
                  <a:cubicBezTo>
                    <a:pt x="209" y="76"/>
                    <a:pt x="214" y="80"/>
                    <a:pt x="216" y="86"/>
                  </a:cubicBezTo>
                  <a:cubicBezTo>
                    <a:pt x="217" y="92"/>
                    <a:pt x="215" y="98"/>
                    <a:pt x="211" y="102"/>
                  </a:cubicBezTo>
                  <a:lnTo>
                    <a:pt x="168" y="140"/>
                  </a:lnTo>
                  <a:lnTo>
                    <a:pt x="174" y="197"/>
                  </a:lnTo>
                  <a:cubicBezTo>
                    <a:pt x="175" y="203"/>
                    <a:pt x="172" y="210"/>
                    <a:pt x="167" y="213"/>
                  </a:cubicBezTo>
                  <a:cubicBezTo>
                    <a:pt x="165" y="215"/>
                    <a:pt x="161" y="216"/>
                    <a:pt x="159" y="21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890F5463-CC47-4370-83FA-CE7EBED076CB}"/>
                </a:ext>
              </a:extLst>
            </p:cNvPr>
            <p:cNvSpPr/>
            <p:nvPr/>
          </p:nvSpPr>
          <p:spPr>
            <a:xfrm>
              <a:off x="20723751" y="5663286"/>
              <a:ext cx="247913" cy="2466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0" h="199">
                  <a:moveTo>
                    <a:pt x="112" y="5"/>
                  </a:moveTo>
                  <a:lnTo>
                    <a:pt x="133" y="57"/>
                  </a:lnTo>
                  <a:cubicBezTo>
                    <a:pt x="135" y="60"/>
                    <a:pt x="136" y="61"/>
                    <a:pt x="139" y="62"/>
                  </a:cubicBezTo>
                  <a:lnTo>
                    <a:pt x="194" y="73"/>
                  </a:lnTo>
                  <a:cubicBezTo>
                    <a:pt x="200" y="75"/>
                    <a:pt x="202" y="83"/>
                    <a:pt x="198" y="88"/>
                  </a:cubicBezTo>
                  <a:lnTo>
                    <a:pt x="155" y="125"/>
                  </a:lnTo>
                  <a:cubicBezTo>
                    <a:pt x="153" y="127"/>
                    <a:pt x="152" y="130"/>
                    <a:pt x="152" y="133"/>
                  </a:cubicBezTo>
                  <a:lnTo>
                    <a:pt x="158" y="190"/>
                  </a:lnTo>
                  <a:cubicBezTo>
                    <a:pt x="159" y="197"/>
                    <a:pt x="152" y="201"/>
                    <a:pt x="146" y="198"/>
                  </a:cubicBezTo>
                  <a:lnTo>
                    <a:pt x="99" y="168"/>
                  </a:lnTo>
                  <a:cubicBezTo>
                    <a:pt x="96" y="167"/>
                    <a:pt x="94" y="167"/>
                    <a:pt x="91" y="168"/>
                  </a:cubicBezTo>
                  <a:lnTo>
                    <a:pt x="41" y="192"/>
                  </a:lnTo>
                  <a:cubicBezTo>
                    <a:pt x="35" y="195"/>
                    <a:pt x="27" y="189"/>
                    <a:pt x="29" y="182"/>
                  </a:cubicBezTo>
                  <a:lnTo>
                    <a:pt x="42" y="126"/>
                  </a:lnTo>
                  <a:cubicBezTo>
                    <a:pt x="43" y="124"/>
                    <a:pt x="42" y="121"/>
                    <a:pt x="40" y="119"/>
                  </a:cubicBezTo>
                  <a:lnTo>
                    <a:pt x="2" y="77"/>
                  </a:lnTo>
                  <a:cubicBezTo>
                    <a:pt x="-2" y="71"/>
                    <a:pt x="1" y="63"/>
                    <a:pt x="8" y="62"/>
                  </a:cubicBezTo>
                  <a:lnTo>
                    <a:pt x="63" y="58"/>
                  </a:lnTo>
                  <a:cubicBezTo>
                    <a:pt x="66" y="58"/>
                    <a:pt x="68" y="56"/>
                    <a:pt x="70" y="53"/>
                  </a:cubicBezTo>
                  <a:lnTo>
                    <a:pt x="97" y="4"/>
                  </a:lnTo>
                  <a:cubicBezTo>
                    <a:pt x="100" y="-2"/>
                    <a:pt x="109" y="-2"/>
                    <a:pt x="112" y="5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0C43F957-56B6-4AB0-9AC5-5CB854C4073A}"/>
                </a:ext>
              </a:extLst>
            </p:cNvPr>
            <p:cNvSpPr/>
            <p:nvPr/>
          </p:nvSpPr>
          <p:spPr>
            <a:xfrm>
              <a:off x="20713784" y="5653320"/>
              <a:ext cx="267845" cy="2665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6" h="215">
                  <a:moveTo>
                    <a:pt x="103" y="167"/>
                  </a:moveTo>
                  <a:cubicBezTo>
                    <a:pt x="105" y="167"/>
                    <a:pt x="108" y="168"/>
                    <a:pt x="111" y="170"/>
                  </a:cubicBezTo>
                  <a:lnTo>
                    <a:pt x="158" y="199"/>
                  </a:lnTo>
                  <a:lnTo>
                    <a:pt x="152" y="142"/>
                  </a:lnTo>
                  <a:cubicBezTo>
                    <a:pt x="151" y="137"/>
                    <a:pt x="154" y="131"/>
                    <a:pt x="158" y="127"/>
                  </a:cubicBezTo>
                  <a:lnTo>
                    <a:pt x="200" y="90"/>
                  </a:lnTo>
                  <a:lnTo>
                    <a:pt x="145" y="78"/>
                  </a:lnTo>
                  <a:cubicBezTo>
                    <a:pt x="140" y="77"/>
                    <a:pt x="136" y="73"/>
                    <a:pt x="134" y="68"/>
                  </a:cubicBezTo>
                  <a:lnTo>
                    <a:pt x="112" y="16"/>
                  </a:lnTo>
                  <a:lnTo>
                    <a:pt x="85" y="65"/>
                  </a:lnTo>
                  <a:cubicBezTo>
                    <a:pt x="82" y="70"/>
                    <a:pt x="77" y="73"/>
                    <a:pt x="72" y="74"/>
                  </a:cubicBezTo>
                  <a:lnTo>
                    <a:pt x="17" y="79"/>
                  </a:lnTo>
                  <a:lnTo>
                    <a:pt x="54" y="121"/>
                  </a:lnTo>
                  <a:cubicBezTo>
                    <a:pt x="57" y="126"/>
                    <a:pt x="59" y="131"/>
                    <a:pt x="58" y="136"/>
                  </a:cubicBezTo>
                  <a:lnTo>
                    <a:pt x="45" y="192"/>
                  </a:lnTo>
                  <a:lnTo>
                    <a:pt x="95" y="169"/>
                  </a:lnTo>
                  <a:cubicBezTo>
                    <a:pt x="98" y="168"/>
                    <a:pt x="100" y="167"/>
                    <a:pt x="103" y="167"/>
                  </a:cubicBezTo>
                  <a:close/>
                  <a:moveTo>
                    <a:pt x="158" y="215"/>
                  </a:moveTo>
                  <a:cubicBezTo>
                    <a:pt x="155" y="215"/>
                    <a:pt x="152" y="214"/>
                    <a:pt x="150" y="212"/>
                  </a:cubicBezTo>
                  <a:lnTo>
                    <a:pt x="103" y="184"/>
                  </a:lnTo>
                  <a:lnTo>
                    <a:pt x="53" y="207"/>
                  </a:lnTo>
                  <a:cubicBezTo>
                    <a:pt x="46" y="209"/>
                    <a:pt x="40" y="209"/>
                    <a:pt x="35" y="205"/>
                  </a:cubicBezTo>
                  <a:cubicBezTo>
                    <a:pt x="30" y="201"/>
                    <a:pt x="28" y="195"/>
                    <a:pt x="29" y="189"/>
                  </a:cubicBezTo>
                  <a:lnTo>
                    <a:pt x="42" y="132"/>
                  </a:lnTo>
                  <a:lnTo>
                    <a:pt x="4" y="90"/>
                  </a:lnTo>
                  <a:cubicBezTo>
                    <a:pt x="0" y="85"/>
                    <a:pt x="-1" y="79"/>
                    <a:pt x="1" y="73"/>
                  </a:cubicBezTo>
                  <a:cubicBezTo>
                    <a:pt x="4" y="67"/>
                    <a:pt x="9" y="63"/>
                    <a:pt x="15" y="63"/>
                  </a:cubicBezTo>
                  <a:lnTo>
                    <a:pt x="70" y="58"/>
                  </a:lnTo>
                  <a:lnTo>
                    <a:pt x="98" y="8"/>
                  </a:lnTo>
                  <a:cubicBezTo>
                    <a:pt x="101" y="3"/>
                    <a:pt x="107" y="-1"/>
                    <a:pt x="113" y="0"/>
                  </a:cubicBezTo>
                  <a:cubicBezTo>
                    <a:pt x="119" y="0"/>
                    <a:pt x="125" y="4"/>
                    <a:pt x="127" y="10"/>
                  </a:cubicBezTo>
                  <a:lnTo>
                    <a:pt x="149" y="62"/>
                  </a:lnTo>
                  <a:lnTo>
                    <a:pt x="203" y="74"/>
                  </a:lnTo>
                  <a:cubicBezTo>
                    <a:pt x="209" y="75"/>
                    <a:pt x="214" y="79"/>
                    <a:pt x="216" y="85"/>
                  </a:cubicBezTo>
                  <a:cubicBezTo>
                    <a:pt x="217" y="91"/>
                    <a:pt x="215" y="97"/>
                    <a:pt x="211" y="102"/>
                  </a:cubicBezTo>
                  <a:lnTo>
                    <a:pt x="168" y="140"/>
                  </a:lnTo>
                  <a:lnTo>
                    <a:pt x="174" y="197"/>
                  </a:lnTo>
                  <a:cubicBezTo>
                    <a:pt x="175" y="203"/>
                    <a:pt x="172" y="209"/>
                    <a:pt x="167" y="212"/>
                  </a:cubicBezTo>
                  <a:cubicBezTo>
                    <a:pt x="165" y="214"/>
                    <a:pt x="161" y="215"/>
                    <a:pt x="158" y="21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B5C62876-EF50-4447-A55C-730939B22FDA}"/>
                </a:ext>
              </a:extLst>
            </p:cNvPr>
            <p:cNvSpPr/>
            <p:nvPr/>
          </p:nvSpPr>
          <p:spPr>
            <a:xfrm>
              <a:off x="19657349" y="5851400"/>
              <a:ext cx="335118" cy="3351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0" h="270">
                  <a:moveTo>
                    <a:pt x="266" y="165"/>
                  </a:moveTo>
                  <a:cubicBezTo>
                    <a:pt x="250" y="238"/>
                    <a:pt x="178" y="283"/>
                    <a:pt x="105" y="267"/>
                  </a:cubicBezTo>
                  <a:cubicBezTo>
                    <a:pt x="33" y="251"/>
                    <a:pt x="-13" y="179"/>
                    <a:pt x="3" y="106"/>
                  </a:cubicBezTo>
                  <a:cubicBezTo>
                    <a:pt x="19" y="33"/>
                    <a:pt x="91" y="-12"/>
                    <a:pt x="164" y="3"/>
                  </a:cubicBezTo>
                  <a:cubicBezTo>
                    <a:pt x="237" y="20"/>
                    <a:pt x="283" y="92"/>
                    <a:pt x="266" y="16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AFB66D72-0DD0-4ECD-AA61-4D4B5A1A808A}"/>
                </a:ext>
              </a:extLst>
            </p:cNvPr>
            <p:cNvSpPr/>
            <p:nvPr/>
          </p:nvSpPr>
          <p:spPr>
            <a:xfrm>
              <a:off x="20112067" y="5953552"/>
              <a:ext cx="335118" cy="3338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0" h="269">
                  <a:moveTo>
                    <a:pt x="267" y="164"/>
                  </a:moveTo>
                  <a:cubicBezTo>
                    <a:pt x="251" y="237"/>
                    <a:pt x="178" y="282"/>
                    <a:pt x="106" y="266"/>
                  </a:cubicBezTo>
                  <a:cubicBezTo>
                    <a:pt x="33" y="250"/>
                    <a:pt x="-12" y="177"/>
                    <a:pt x="3" y="105"/>
                  </a:cubicBezTo>
                  <a:cubicBezTo>
                    <a:pt x="20" y="32"/>
                    <a:pt x="92" y="-13"/>
                    <a:pt x="165" y="3"/>
                  </a:cubicBezTo>
                  <a:cubicBezTo>
                    <a:pt x="238" y="19"/>
                    <a:pt x="283" y="91"/>
                    <a:pt x="267" y="16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C9E8C385-9883-456D-AD37-B805426342E3}"/>
                </a:ext>
              </a:extLst>
            </p:cNvPr>
            <p:cNvSpPr/>
            <p:nvPr/>
          </p:nvSpPr>
          <p:spPr>
            <a:xfrm>
              <a:off x="20568027" y="6055710"/>
              <a:ext cx="335118" cy="3351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0" h="270">
                  <a:moveTo>
                    <a:pt x="267" y="164"/>
                  </a:moveTo>
                  <a:cubicBezTo>
                    <a:pt x="250" y="237"/>
                    <a:pt x="178" y="283"/>
                    <a:pt x="105" y="266"/>
                  </a:cubicBezTo>
                  <a:cubicBezTo>
                    <a:pt x="32" y="250"/>
                    <a:pt x="-13" y="177"/>
                    <a:pt x="3" y="105"/>
                  </a:cubicBezTo>
                  <a:cubicBezTo>
                    <a:pt x="20" y="32"/>
                    <a:pt x="92" y="-13"/>
                    <a:pt x="165" y="3"/>
                  </a:cubicBezTo>
                  <a:cubicBezTo>
                    <a:pt x="237" y="19"/>
                    <a:pt x="283" y="91"/>
                    <a:pt x="267" y="16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436EEBD7-E9C1-4710-9FCD-0CA022AF21F8}"/>
                </a:ext>
              </a:extLst>
            </p:cNvPr>
            <p:cNvSpPr/>
            <p:nvPr/>
          </p:nvSpPr>
          <p:spPr>
            <a:xfrm>
              <a:off x="21023986" y="6157865"/>
              <a:ext cx="335118" cy="3351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0" h="270">
                  <a:moveTo>
                    <a:pt x="267" y="165"/>
                  </a:moveTo>
                  <a:cubicBezTo>
                    <a:pt x="251" y="238"/>
                    <a:pt x="179" y="284"/>
                    <a:pt x="106" y="267"/>
                  </a:cubicBezTo>
                  <a:cubicBezTo>
                    <a:pt x="33" y="251"/>
                    <a:pt x="-13" y="179"/>
                    <a:pt x="4" y="106"/>
                  </a:cubicBezTo>
                  <a:cubicBezTo>
                    <a:pt x="21" y="33"/>
                    <a:pt x="92" y="-13"/>
                    <a:pt x="165" y="4"/>
                  </a:cubicBezTo>
                  <a:cubicBezTo>
                    <a:pt x="238" y="20"/>
                    <a:pt x="283" y="92"/>
                    <a:pt x="267" y="16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BFAFC905-BB5D-48FE-A301-A74BF27F82F4}"/>
                </a:ext>
              </a:extLst>
            </p:cNvPr>
            <p:cNvSpPr/>
            <p:nvPr/>
          </p:nvSpPr>
          <p:spPr>
            <a:xfrm>
              <a:off x="19289841" y="4745138"/>
              <a:ext cx="3111984" cy="22100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99" h="1775">
                  <a:moveTo>
                    <a:pt x="2084" y="1750"/>
                  </a:moveTo>
                  <a:cubicBezTo>
                    <a:pt x="2118" y="1758"/>
                    <a:pt x="2155" y="1752"/>
                    <a:pt x="2186" y="1733"/>
                  </a:cubicBezTo>
                  <a:cubicBezTo>
                    <a:pt x="2216" y="1713"/>
                    <a:pt x="2237" y="1683"/>
                    <a:pt x="2245" y="1648"/>
                  </a:cubicBezTo>
                  <a:lnTo>
                    <a:pt x="2474" y="626"/>
                  </a:lnTo>
                  <a:cubicBezTo>
                    <a:pt x="2482" y="591"/>
                    <a:pt x="2476" y="555"/>
                    <a:pt x="2457" y="524"/>
                  </a:cubicBezTo>
                  <a:cubicBezTo>
                    <a:pt x="2437" y="494"/>
                    <a:pt x="2407" y="473"/>
                    <a:pt x="2372" y="465"/>
                  </a:cubicBezTo>
                  <a:lnTo>
                    <a:pt x="415" y="26"/>
                  </a:lnTo>
                  <a:cubicBezTo>
                    <a:pt x="342" y="9"/>
                    <a:pt x="270" y="55"/>
                    <a:pt x="254" y="128"/>
                  </a:cubicBezTo>
                  <a:lnTo>
                    <a:pt x="24" y="1150"/>
                  </a:lnTo>
                  <a:cubicBezTo>
                    <a:pt x="17" y="1185"/>
                    <a:pt x="23" y="1221"/>
                    <a:pt x="42" y="1252"/>
                  </a:cubicBezTo>
                  <a:cubicBezTo>
                    <a:pt x="62" y="1282"/>
                    <a:pt x="92" y="1303"/>
                    <a:pt x="127" y="1311"/>
                  </a:cubicBezTo>
                  <a:close/>
                  <a:moveTo>
                    <a:pt x="2113" y="1775"/>
                  </a:moveTo>
                  <a:cubicBezTo>
                    <a:pt x="2102" y="1775"/>
                    <a:pt x="2090" y="1774"/>
                    <a:pt x="2079" y="1771"/>
                  </a:cubicBezTo>
                  <a:lnTo>
                    <a:pt x="122" y="1332"/>
                  </a:lnTo>
                  <a:cubicBezTo>
                    <a:pt x="81" y="1323"/>
                    <a:pt x="46" y="1298"/>
                    <a:pt x="24" y="1263"/>
                  </a:cubicBezTo>
                  <a:cubicBezTo>
                    <a:pt x="2" y="1228"/>
                    <a:pt x="-5" y="1186"/>
                    <a:pt x="4" y="1145"/>
                  </a:cubicBezTo>
                  <a:lnTo>
                    <a:pt x="233" y="123"/>
                  </a:lnTo>
                  <a:cubicBezTo>
                    <a:pt x="252" y="39"/>
                    <a:pt x="336" y="-15"/>
                    <a:pt x="420" y="4"/>
                  </a:cubicBezTo>
                  <a:lnTo>
                    <a:pt x="2377" y="443"/>
                  </a:lnTo>
                  <a:cubicBezTo>
                    <a:pt x="2418" y="453"/>
                    <a:pt x="2452" y="477"/>
                    <a:pt x="2475" y="512"/>
                  </a:cubicBezTo>
                  <a:cubicBezTo>
                    <a:pt x="2497" y="548"/>
                    <a:pt x="2504" y="590"/>
                    <a:pt x="2495" y="631"/>
                  </a:cubicBezTo>
                  <a:lnTo>
                    <a:pt x="2266" y="1653"/>
                  </a:lnTo>
                  <a:cubicBezTo>
                    <a:pt x="2250" y="1725"/>
                    <a:pt x="2185" y="1775"/>
                    <a:pt x="2113" y="177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43C0D1B2-7937-4E1C-8E61-18620B8DFE71}"/>
                </a:ext>
              </a:extLst>
            </p:cNvPr>
            <p:cNvSpPr/>
            <p:nvPr/>
          </p:nvSpPr>
          <p:spPr>
            <a:xfrm>
              <a:off x="21423886" y="6220155"/>
              <a:ext cx="505791" cy="5057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7" h="407">
                  <a:moveTo>
                    <a:pt x="405" y="249"/>
                  </a:moveTo>
                  <a:lnTo>
                    <a:pt x="355" y="270"/>
                  </a:lnTo>
                  <a:lnTo>
                    <a:pt x="373" y="322"/>
                  </a:lnTo>
                  <a:lnTo>
                    <a:pt x="318" y="323"/>
                  </a:lnTo>
                  <a:lnTo>
                    <a:pt x="314" y="378"/>
                  </a:lnTo>
                  <a:lnTo>
                    <a:pt x="263" y="358"/>
                  </a:lnTo>
                  <a:lnTo>
                    <a:pt x="240" y="407"/>
                  </a:lnTo>
                  <a:lnTo>
                    <a:pt x="200" y="369"/>
                  </a:lnTo>
                  <a:lnTo>
                    <a:pt x="159" y="405"/>
                  </a:lnTo>
                  <a:lnTo>
                    <a:pt x="137" y="355"/>
                  </a:lnTo>
                  <a:lnTo>
                    <a:pt x="86" y="372"/>
                  </a:lnTo>
                  <a:lnTo>
                    <a:pt x="85" y="317"/>
                  </a:lnTo>
                  <a:lnTo>
                    <a:pt x="30" y="314"/>
                  </a:lnTo>
                  <a:lnTo>
                    <a:pt x="50" y="263"/>
                  </a:lnTo>
                  <a:lnTo>
                    <a:pt x="0" y="239"/>
                  </a:lnTo>
                  <a:lnTo>
                    <a:pt x="39" y="199"/>
                  </a:lnTo>
                  <a:lnTo>
                    <a:pt x="3" y="158"/>
                  </a:lnTo>
                  <a:lnTo>
                    <a:pt x="53" y="137"/>
                  </a:lnTo>
                  <a:lnTo>
                    <a:pt x="35" y="85"/>
                  </a:lnTo>
                  <a:lnTo>
                    <a:pt x="90" y="84"/>
                  </a:lnTo>
                  <a:lnTo>
                    <a:pt x="93" y="29"/>
                  </a:lnTo>
                  <a:lnTo>
                    <a:pt x="145" y="50"/>
                  </a:lnTo>
                  <a:lnTo>
                    <a:pt x="169" y="0"/>
                  </a:lnTo>
                  <a:lnTo>
                    <a:pt x="208" y="39"/>
                  </a:lnTo>
                  <a:lnTo>
                    <a:pt x="250" y="2"/>
                  </a:lnTo>
                  <a:lnTo>
                    <a:pt x="271" y="52"/>
                  </a:lnTo>
                  <a:lnTo>
                    <a:pt x="323" y="35"/>
                  </a:lnTo>
                  <a:lnTo>
                    <a:pt x="323" y="90"/>
                  </a:lnTo>
                  <a:lnTo>
                    <a:pt x="378" y="93"/>
                  </a:lnTo>
                  <a:lnTo>
                    <a:pt x="358" y="144"/>
                  </a:lnTo>
                  <a:lnTo>
                    <a:pt x="407" y="168"/>
                  </a:lnTo>
                  <a:lnTo>
                    <a:pt x="369" y="207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988496BE-E6EA-4CE3-8D3D-0B1D8BACC18A}"/>
                </a:ext>
              </a:extLst>
            </p:cNvPr>
            <p:cNvSpPr/>
            <p:nvPr/>
          </p:nvSpPr>
          <p:spPr>
            <a:xfrm>
              <a:off x="21415165" y="6210188"/>
              <a:ext cx="524478" cy="5257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2" h="423">
                  <a:moveTo>
                    <a:pt x="207" y="369"/>
                  </a:moveTo>
                  <a:cubicBezTo>
                    <a:pt x="209" y="369"/>
                    <a:pt x="211" y="369"/>
                    <a:pt x="213" y="370"/>
                  </a:cubicBezTo>
                  <a:lnTo>
                    <a:pt x="244" y="401"/>
                  </a:lnTo>
                  <a:lnTo>
                    <a:pt x="263" y="362"/>
                  </a:lnTo>
                  <a:cubicBezTo>
                    <a:pt x="265" y="358"/>
                    <a:pt x="270" y="357"/>
                    <a:pt x="274" y="358"/>
                  </a:cubicBezTo>
                  <a:lnTo>
                    <a:pt x="314" y="374"/>
                  </a:lnTo>
                  <a:lnTo>
                    <a:pt x="317" y="331"/>
                  </a:lnTo>
                  <a:cubicBezTo>
                    <a:pt x="317" y="327"/>
                    <a:pt x="321" y="323"/>
                    <a:pt x="325" y="323"/>
                  </a:cubicBezTo>
                  <a:lnTo>
                    <a:pt x="368" y="322"/>
                  </a:lnTo>
                  <a:lnTo>
                    <a:pt x="354" y="281"/>
                  </a:lnTo>
                  <a:cubicBezTo>
                    <a:pt x="353" y="277"/>
                    <a:pt x="355" y="273"/>
                    <a:pt x="359" y="271"/>
                  </a:cubicBezTo>
                  <a:lnTo>
                    <a:pt x="399" y="254"/>
                  </a:lnTo>
                  <a:lnTo>
                    <a:pt x="370" y="221"/>
                  </a:lnTo>
                  <a:cubicBezTo>
                    <a:pt x="367" y="218"/>
                    <a:pt x="368" y="213"/>
                    <a:pt x="370" y="210"/>
                  </a:cubicBezTo>
                  <a:lnTo>
                    <a:pt x="401" y="179"/>
                  </a:lnTo>
                  <a:lnTo>
                    <a:pt x="362" y="160"/>
                  </a:lnTo>
                  <a:cubicBezTo>
                    <a:pt x="358" y="158"/>
                    <a:pt x="356" y="153"/>
                    <a:pt x="357" y="149"/>
                  </a:cubicBezTo>
                  <a:lnTo>
                    <a:pt x="374" y="108"/>
                  </a:lnTo>
                  <a:lnTo>
                    <a:pt x="330" y="106"/>
                  </a:lnTo>
                  <a:cubicBezTo>
                    <a:pt x="326" y="106"/>
                    <a:pt x="322" y="102"/>
                    <a:pt x="322" y="98"/>
                  </a:cubicBezTo>
                  <a:lnTo>
                    <a:pt x="322" y="54"/>
                  </a:lnTo>
                  <a:lnTo>
                    <a:pt x="281" y="69"/>
                  </a:lnTo>
                  <a:cubicBezTo>
                    <a:pt x="277" y="70"/>
                    <a:pt x="272" y="68"/>
                    <a:pt x="270" y="64"/>
                  </a:cubicBezTo>
                  <a:lnTo>
                    <a:pt x="253" y="24"/>
                  </a:lnTo>
                  <a:lnTo>
                    <a:pt x="220" y="53"/>
                  </a:lnTo>
                  <a:cubicBezTo>
                    <a:pt x="217" y="56"/>
                    <a:pt x="212" y="55"/>
                    <a:pt x="209" y="53"/>
                  </a:cubicBezTo>
                  <a:lnTo>
                    <a:pt x="178" y="22"/>
                  </a:lnTo>
                  <a:lnTo>
                    <a:pt x="159" y="61"/>
                  </a:lnTo>
                  <a:cubicBezTo>
                    <a:pt x="157" y="65"/>
                    <a:pt x="153" y="67"/>
                    <a:pt x="149" y="65"/>
                  </a:cubicBezTo>
                  <a:lnTo>
                    <a:pt x="108" y="49"/>
                  </a:lnTo>
                  <a:lnTo>
                    <a:pt x="105" y="92"/>
                  </a:lnTo>
                  <a:cubicBezTo>
                    <a:pt x="105" y="97"/>
                    <a:pt x="102" y="100"/>
                    <a:pt x="97" y="100"/>
                  </a:cubicBezTo>
                  <a:lnTo>
                    <a:pt x="53" y="101"/>
                  </a:lnTo>
                  <a:lnTo>
                    <a:pt x="68" y="142"/>
                  </a:lnTo>
                  <a:cubicBezTo>
                    <a:pt x="69" y="146"/>
                    <a:pt x="68" y="150"/>
                    <a:pt x="63" y="152"/>
                  </a:cubicBezTo>
                  <a:lnTo>
                    <a:pt x="23" y="169"/>
                  </a:lnTo>
                  <a:lnTo>
                    <a:pt x="52" y="202"/>
                  </a:lnTo>
                  <a:cubicBezTo>
                    <a:pt x="55" y="205"/>
                    <a:pt x="55" y="210"/>
                    <a:pt x="52" y="213"/>
                  </a:cubicBezTo>
                  <a:lnTo>
                    <a:pt x="22" y="244"/>
                  </a:lnTo>
                  <a:lnTo>
                    <a:pt x="61" y="264"/>
                  </a:lnTo>
                  <a:cubicBezTo>
                    <a:pt x="64" y="265"/>
                    <a:pt x="66" y="270"/>
                    <a:pt x="64" y="274"/>
                  </a:cubicBezTo>
                  <a:lnTo>
                    <a:pt x="48" y="314"/>
                  </a:lnTo>
                  <a:lnTo>
                    <a:pt x="92" y="317"/>
                  </a:lnTo>
                  <a:cubicBezTo>
                    <a:pt x="96" y="317"/>
                    <a:pt x="100" y="321"/>
                    <a:pt x="100" y="325"/>
                  </a:cubicBezTo>
                  <a:lnTo>
                    <a:pt x="100" y="369"/>
                  </a:lnTo>
                  <a:lnTo>
                    <a:pt x="142" y="355"/>
                  </a:lnTo>
                  <a:cubicBezTo>
                    <a:pt x="146" y="353"/>
                    <a:pt x="150" y="355"/>
                    <a:pt x="152" y="359"/>
                  </a:cubicBezTo>
                  <a:lnTo>
                    <a:pt x="169" y="399"/>
                  </a:lnTo>
                  <a:lnTo>
                    <a:pt x="202" y="370"/>
                  </a:lnTo>
                  <a:cubicBezTo>
                    <a:pt x="203" y="369"/>
                    <a:pt x="205" y="369"/>
                    <a:pt x="207" y="369"/>
                  </a:cubicBezTo>
                  <a:close/>
                  <a:moveTo>
                    <a:pt x="247" y="423"/>
                  </a:moveTo>
                  <a:cubicBezTo>
                    <a:pt x="244" y="423"/>
                    <a:pt x="242" y="422"/>
                    <a:pt x="241" y="421"/>
                  </a:cubicBezTo>
                  <a:lnTo>
                    <a:pt x="207" y="388"/>
                  </a:lnTo>
                  <a:lnTo>
                    <a:pt x="172" y="419"/>
                  </a:lnTo>
                  <a:cubicBezTo>
                    <a:pt x="170" y="421"/>
                    <a:pt x="167" y="421"/>
                    <a:pt x="164" y="421"/>
                  </a:cubicBezTo>
                  <a:cubicBezTo>
                    <a:pt x="162" y="420"/>
                    <a:pt x="160" y="418"/>
                    <a:pt x="159" y="416"/>
                  </a:cubicBezTo>
                  <a:lnTo>
                    <a:pt x="140" y="372"/>
                  </a:lnTo>
                  <a:lnTo>
                    <a:pt x="95" y="388"/>
                  </a:lnTo>
                  <a:cubicBezTo>
                    <a:pt x="93" y="389"/>
                    <a:pt x="90" y="388"/>
                    <a:pt x="88" y="387"/>
                  </a:cubicBezTo>
                  <a:cubicBezTo>
                    <a:pt x="86" y="385"/>
                    <a:pt x="85" y="383"/>
                    <a:pt x="84" y="380"/>
                  </a:cubicBezTo>
                  <a:lnTo>
                    <a:pt x="83" y="333"/>
                  </a:lnTo>
                  <a:lnTo>
                    <a:pt x="36" y="330"/>
                  </a:lnTo>
                  <a:cubicBezTo>
                    <a:pt x="34" y="330"/>
                    <a:pt x="31" y="328"/>
                    <a:pt x="30" y="327"/>
                  </a:cubicBezTo>
                  <a:cubicBezTo>
                    <a:pt x="29" y="324"/>
                    <a:pt x="28" y="322"/>
                    <a:pt x="29" y="319"/>
                  </a:cubicBezTo>
                  <a:lnTo>
                    <a:pt x="47" y="275"/>
                  </a:lnTo>
                  <a:lnTo>
                    <a:pt x="5" y="254"/>
                  </a:lnTo>
                  <a:cubicBezTo>
                    <a:pt x="2" y="253"/>
                    <a:pt x="0" y="251"/>
                    <a:pt x="0" y="248"/>
                  </a:cubicBezTo>
                  <a:cubicBezTo>
                    <a:pt x="0" y="246"/>
                    <a:pt x="0" y="243"/>
                    <a:pt x="2" y="241"/>
                  </a:cubicBezTo>
                  <a:lnTo>
                    <a:pt x="35" y="207"/>
                  </a:lnTo>
                  <a:lnTo>
                    <a:pt x="4" y="172"/>
                  </a:lnTo>
                  <a:cubicBezTo>
                    <a:pt x="2" y="170"/>
                    <a:pt x="1" y="167"/>
                    <a:pt x="2" y="164"/>
                  </a:cubicBezTo>
                  <a:cubicBezTo>
                    <a:pt x="3" y="162"/>
                    <a:pt x="5" y="160"/>
                    <a:pt x="7" y="159"/>
                  </a:cubicBezTo>
                  <a:lnTo>
                    <a:pt x="50" y="140"/>
                  </a:lnTo>
                  <a:lnTo>
                    <a:pt x="35" y="95"/>
                  </a:lnTo>
                  <a:cubicBezTo>
                    <a:pt x="34" y="93"/>
                    <a:pt x="34" y="91"/>
                    <a:pt x="36" y="88"/>
                  </a:cubicBezTo>
                  <a:cubicBezTo>
                    <a:pt x="38" y="86"/>
                    <a:pt x="40" y="85"/>
                    <a:pt x="42" y="84"/>
                  </a:cubicBezTo>
                  <a:lnTo>
                    <a:pt x="90" y="84"/>
                  </a:lnTo>
                  <a:lnTo>
                    <a:pt x="93" y="37"/>
                  </a:lnTo>
                  <a:cubicBezTo>
                    <a:pt x="93" y="34"/>
                    <a:pt x="94" y="32"/>
                    <a:pt x="96" y="31"/>
                  </a:cubicBezTo>
                  <a:cubicBezTo>
                    <a:pt x="99" y="29"/>
                    <a:pt x="101" y="29"/>
                    <a:pt x="104" y="30"/>
                  </a:cubicBezTo>
                  <a:lnTo>
                    <a:pt x="148" y="47"/>
                  </a:lnTo>
                  <a:lnTo>
                    <a:pt x="168" y="5"/>
                  </a:lnTo>
                  <a:cubicBezTo>
                    <a:pt x="170" y="2"/>
                    <a:pt x="172" y="1"/>
                    <a:pt x="174" y="0"/>
                  </a:cubicBezTo>
                  <a:cubicBezTo>
                    <a:pt x="177" y="0"/>
                    <a:pt x="179" y="1"/>
                    <a:pt x="181" y="2"/>
                  </a:cubicBezTo>
                  <a:lnTo>
                    <a:pt x="215" y="36"/>
                  </a:lnTo>
                  <a:lnTo>
                    <a:pt x="251" y="4"/>
                  </a:lnTo>
                  <a:cubicBezTo>
                    <a:pt x="253" y="2"/>
                    <a:pt x="256" y="2"/>
                    <a:pt x="258" y="2"/>
                  </a:cubicBezTo>
                  <a:cubicBezTo>
                    <a:pt x="261" y="3"/>
                    <a:pt x="263" y="5"/>
                    <a:pt x="264" y="7"/>
                  </a:cubicBezTo>
                  <a:lnTo>
                    <a:pt x="283" y="51"/>
                  </a:lnTo>
                  <a:lnTo>
                    <a:pt x="327" y="36"/>
                  </a:lnTo>
                  <a:cubicBezTo>
                    <a:pt x="330" y="34"/>
                    <a:pt x="332" y="35"/>
                    <a:pt x="335" y="36"/>
                  </a:cubicBezTo>
                  <a:cubicBezTo>
                    <a:pt x="337" y="38"/>
                    <a:pt x="338" y="40"/>
                    <a:pt x="338" y="43"/>
                  </a:cubicBezTo>
                  <a:lnTo>
                    <a:pt x="338" y="90"/>
                  </a:lnTo>
                  <a:lnTo>
                    <a:pt x="386" y="93"/>
                  </a:lnTo>
                  <a:cubicBezTo>
                    <a:pt x="389" y="94"/>
                    <a:pt x="391" y="95"/>
                    <a:pt x="392" y="97"/>
                  </a:cubicBezTo>
                  <a:cubicBezTo>
                    <a:pt x="393" y="99"/>
                    <a:pt x="394" y="101"/>
                    <a:pt x="393" y="104"/>
                  </a:cubicBezTo>
                  <a:lnTo>
                    <a:pt x="376" y="148"/>
                  </a:lnTo>
                  <a:lnTo>
                    <a:pt x="418" y="169"/>
                  </a:lnTo>
                  <a:cubicBezTo>
                    <a:pt x="420" y="170"/>
                    <a:pt x="422" y="173"/>
                    <a:pt x="422" y="175"/>
                  </a:cubicBezTo>
                  <a:cubicBezTo>
                    <a:pt x="423" y="177"/>
                    <a:pt x="422" y="180"/>
                    <a:pt x="420" y="182"/>
                  </a:cubicBezTo>
                  <a:lnTo>
                    <a:pt x="387" y="216"/>
                  </a:lnTo>
                  <a:lnTo>
                    <a:pt x="419" y="251"/>
                  </a:lnTo>
                  <a:cubicBezTo>
                    <a:pt x="420" y="253"/>
                    <a:pt x="421" y="256"/>
                    <a:pt x="420" y="259"/>
                  </a:cubicBezTo>
                  <a:cubicBezTo>
                    <a:pt x="420" y="261"/>
                    <a:pt x="418" y="263"/>
                    <a:pt x="415" y="264"/>
                  </a:cubicBezTo>
                  <a:lnTo>
                    <a:pt x="372" y="283"/>
                  </a:lnTo>
                  <a:lnTo>
                    <a:pt x="387" y="328"/>
                  </a:lnTo>
                  <a:cubicBezTo>
                    <a:pt x="389" y="330"/>
                    <a:pt x="388" y="333"/>
                    <a:pt x="387" y="335"/>
                  </a:cubicBezTo>
                  <a:cubicBezTo>
                    <a:pt x="385" y="337"/>
                    <a:pt x="383" y="338"/>
                    <a:pt x="380" y="338"/>
                  </a:cubicBezTo>
                  <a:lnTo>
                    <a:pt x="333" y="339"/>
                  </a:lnTo>
                  <a:lnTo>
                    <a:pt x="330" y="386"/>
                  </a:lnTo>
                  <a:cubicBezTo>
                    <a:pt x="329" y="389"/>
                    <a:pt x="328" y="391"/>
                    <a:pt x="326" y="393"/>
                  </a:cubicBezTo>
                  <a:cubicBezTo>
                    <a:pt x="324" y="394"/>
                    <a:pt x="321" y="394"/>
                    <a:pt x="319" y="393"/>
                  </a:cubicBezTo>
                  <a:lnTo>
                    <a:pt x="275" y="376"/>
                  </a:lnTo>
                  <a:lnTo>
                    <a:pt x="254" y="418"/>
                  </a:lnTo>
                  <a:cubicBezTo>
                    <a:pt x="253" y="421"/>
                    <a:pt x="250" y="422"/>
                    <a:pt x="248" y="422"/>
                  </a:cubicBezTo>
                  <a:cubicBezTo>
                    <a:pt x="247" y="423"/>
                    <a:pt x="247" y="423"/>
                    <a:pt x="247" y="42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17CBE928-DE34-4F87-BF06-99BD88F4D0B7}"/>
                </a:ext>
              </a:extLst>
            </p:cNvPr>
            <p:cNvSpPr/>
            <p:nvPr/>
          </p:nvSpPr>
          <p:spPr>
            <a:xfrm>
              <a:off x="21555940" y="6338505"/>
              <a:ext cx="259125" cy="2728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9" h="220">
                  <a:moveTo>
                    <a:pt x="129" y="7"/>
                  </a:moveTo>
                  <a:lnTo>
                    <a:pt x="142" y="66"/>
                  </a:lnTo>
                  <a:cubicBezTo>
                    <a:pt x="144" y="69"/>
                    <a:pt x="145" y="71"/>
                    <a:pt x="148" y="72"/>
                  </a:cubicBezTo>
                  <a:lnTo>
                    <a:pt x="203" y="93"/>
                  </a:lnTo>
                  <a:cubicBezTo>
                    <a:pt x="210" y="97"/>
                    <a:pt x="211" y="106"/>
                    <a:pt x="205" y="109"/>
                  </a:cubicBezTo>
                  <a:lnTo>
                    <a:pt x="154" y="143"/>
                  </a:lnTo>
                  <a:cubicBezTo>
                    <a:pt x="151" y="144"/>
                    <a:pt x="150" y="147"/>
                    <a:pt x="150" y="149"/>
                  </a:cubicBezTo>
                  <a:lnTo>
                    <a:pt x="146" y="211"/>
                  </a:lnTo>
                  <a:cubicBezTo>
                    <a:pt x="146" y="218"/>
                    <a:pt x="137" y="222"/>
                    <a:pt x="131" y="217"/>
                  </a:cubicBezTo>
                  <a:lnTo>
                    <a:pt x="87" y="178"/>
                  </a:lnTo>
                  <a:cubicBezTo>
                    <a:pt x="85" y="176"/>
                    <a:pt x="81" y="175"/>
                    <a:pt x="79" y="176"/>
                  </a:cubicBezTo>
                  <a:lnTo>
                    <a:pt x="21" y="192"/>
                  </a:lnTo>
                  <a:cubicBezTo>
                    <a:pt x="14" y="195"/>
                    <a:pt x="8" y="187"/>
                    <a:pt x="11" y="180"/>
                  </a:cubicBezTo>
                  <a:lnTo>
                    <a:pt x="34" y="123"/>
                  </a:lnTo>
                  <a:cubicBezTo>
                    <a:pt x="35" y="121"/>
                    <a:pt x="35" y="117"/>
                    <a:pt x="33" y="116"/>
                  </a:cubicBezTo>
                  <a:lnTo>
                    <a:pt x="1" y="64"/>
                  </a:lnTo>
                  <a:cubicBezTo>
                    <a:pt x="-3" y="58"/>
                    <a:pt x="2" y="49"/>
                    <a:pt x="9" y="50"/>
                  </a:cubicBezTo>
                  <a:lnTo>
                    <a:pt x="68" y="54"/>
                  </a:lnTo>
                  <a:cubicBezTo>
                    <a:pt x="71" y="54"/>
                    <a:pt x="74" y="53"/>
                    <a:pt x="76" y="51"/>
                  </a:cubicBezTo>
                  <a:lnTo>
                    <a:pt x="113" y="4"/>
                  </a:lnTo>
                  <a:cubicBezTo>
                    <a:pt x="118" y="-3"/>
                    <a:pt x="128" y="-1"/>
                    <a:pt x="129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B35DD949-5BF7-4B70-8F42-2576558366C4}"/>
                </a:ext>
              </a:extLst>
            </p:cNvPr>
            <p:cNvSpPr/>
            <p:nvPr/>
          </p:nvSpPr>
          <p:spPr>
            <a:xfrm>
              <a:off x="21545973" y="6329784"/>
              <a:ext cx="279057" cy="2915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" h="235">
                  <a:moveTo>
                    <a:pt x="89" y="176"/>
                  </a:moveTo>
                  <a:cubicBezTo>
                    <a:pt x="93" y="176"/>
                    <a:pt x="97" y="177"/>
                    <a:pt x="100" y="180"/>
                  </a:cubicBezTo>
                  <a:lnTo>
                    <a:pt x="145" y="219"/>
                  </a:lnTo>
                  <a:cubicBezTo>
                    <a:pt x="146" y="219"/>
                    <a:pt x="146" y="218"/>
                    <a:pt x="146" y="218"/>
                  </a:cubicBezTo>
                  <a:lnTo>
                    <a:pt x="150" y="157"/>
                  </a:lnTo>
                  <a:cubicBezTo>
                    <a:pt x="150" y="152"/>
                    <a:pt x="153" y="146"/>
                    <a:pt x="158" y="144"/>
                  </a:cubicBezTo>
                  <a:lnTo>
                    <a:pt x="209" y="111"/>
                  </a:lnTo>
                  <a:lnTo>
                    <a:pt x="209" y="110"/>
                  </a:lnTo>
                  <a:cubicBezTo>
                    <a:pt x="209" y="109"/>
                    <a:pt x="209" y="109"/>
                    <a:pt x="208" y="109"/>
                  </a:cubicBezTo>
                  <a:lnTo>
                    <a:pt x="153" y="88"/>
                  </a:lnTo>
                  <a:cubicBezTo>
                    <a:pt x="148" y="86"/>
                    <a:pt x="144" y="81"/>
                    <a:pt x="143" y="76"/>
                  </a:cubicBezTo>
                  <a:lnTo>
                    <a:pt x="129" y="16"/>
                  </a:lnTo>
                  <a:lnTo>
                    <a:pt x="128" y="16"/>
                  </a:lnTo>
                  <a:lnTo>
                    <a:pt x="90" y="64"/>
                  </a:lnTo>
                  <a:cubicBezTo>
                    <a:pt x="87" y="68"/>
                    <a:pt x="81" y="71"/>
                    <a:pt x="76" y="70"/>
                  </a:cubicBezTo>
                  <a:lnTo>
                    <a:pt x="16" y="66"/>
                  </a:lnTo>
                  <a:lnTo>
                    <a:pt x="16" y="67"/>
                  </a:lnTo>
                  <a:cubicBezTo>
                    <a:pt x="15" y="67"/>
                    <a:pt x="16" y="67"/>
                    <a:pt x="16" y="67"/>
                  </a:cubicBezTo>
                  <a:lnTo>
                    <a:pt x="48" y="119"/>
                  </a:lnTo>
                  <a:cubicBezTo>
                    <a:pt x="51" y="124"/>
                    <a:pt x="51" y="129"/>
                    <a:pt x="49" y="135"/>
                  </a:cubicBezTo>
                  <a:lnTo>
                    <a:pt x="26" y="192"/>
                  </a:lnTo>
                  <a:cubicBezTo>
                    <a:pt x="27" y="193"/>
                    <a:pt x="27" y="193"/>
                    <a:pt x="27" y="193"/>
                  </a:cubicBezTo>
                  <a:lnTo>
                    <a:pt x="84" y="176"/>
                  </a:lnTo>
                  <a:cubicBezTo>
                    <a:pt x="86" y="176"/>
                    <a:pt x="87" y="176"/>
                    <a:pt x="89" y="176"/>
                  </a:cubicBezTo>
                  <a:close/>
                  <a:moveTo>
                    <a:pt x="145" y="235"/>
                  </a:moveTo>
                  <a:cubicBezTo>
                    <a:pt x="141" y="235"/>
                    <a:pt x="137" y="234"/>
                    <a:pt x="134" y="231"/>
                  </a:cubicBezTo>
                  <a:lnTo>
                    <a:pt x="90" y="192"/>
                  </a:lnTo>
                  <a:cubicBezTo>
                    <a:pt x="89" y="192"/>
                    <a:pt x="89" y="192"/>
                    <a:pt x="89" y="192"/>
                  </a:cubicBezTo>
                  <a:lnTo>
                    <a:pt x="32" y="208"/>
                  </a:lnTo>
                  <a:cubicBezTo>
                    <a:pt x="26" y="210"/>
                    <a:pt x="19" y="208"/>
                    <a:pt x="15" y="203"/>
                  </a:cubicBezTo>
                  <a:cubicBezTo>
                    <a:pt x="10" y="198"/>
                    <a:pt x="9" y="192"/>
                    <a:pt x="11" y="185"/>
                  </a:cubicBezTo>
                  <a:lnTo>
                    <a:pt x="35" y="129"/>
                  </a:lnTo>
                  <a:cubicBezTo>
                    <a:pt x="35" y="128"/>
                    <a:pt x="35" y="128"/>
                    <a:pt x="34" y="128"/>
                  </a:cubicBezTo>
                  <a:lnTo>
                    <a:pt x="2" y="76"/>
                  </a:lnTo>
                  <a:cubicBezTo>
                    <a:pt x="-1" y="70"/>
                    <a:pt x="-1" y="64"/>
                    <a:pt x="2" y="58"/>
                  </a:cubicBezTo>
                  <a:cubicBezTo>
                    <a:pt x="5" y="53"/>
                    <a:pt x="11" y="50"/>
                    <a:pt x="17" y="50"/>
                  </a:cubicBezTo>
                  <a:lnTo>
                    <a:pt x="77" y="54"/>
                  </a:lnTo>
                  <a:lnTo>
                    <a:pt x="78" y="54"/>
                  </a:lnTo>
                  <a:lnTo>
                    <a:pt x="115" y="6"/>
                  </a:lnTo>
                  <a:cubicBezTo>
                    <a:pt x="119" y="1"/>
                    <a:pt x="126" y="-1"/>
                    <a:pt x="132" y="1"/>
                  </a:cubicBezTo>
                  <a:cubicBezTo>
                    <a:pt x="139" y="2"/>
                    <a:pt x="143" y="7"/>
                    <a:pt x="145" y="13"/>
                  </a:cubicBezTo>
                  <a:lnTo>
                    <a:pt x="158" y="72"/>
                  </a:lnTo>
                  <a:lnTo>
                    <a:pt x="159" y="73"/>
                  </a:lnTo>
                  <a:lnTo>
                    <a:pt x="215" y="94"/>
                  </a:lnTo>
                  <a:cubicBezTo>
                    <a:pt x="221" y="96"/>
                    <a:pt x="224" y="102"/>
                    <a:pt x="225" y="108"/>
                  </a:cubicBezTo>
                  <a:cubicBezTo>
                    <a:pt x="226" y="115"/>
                    <a:pt x="223" y="121"/>
                    <a:pt x="217" y="124"/>
                  </a:cubicBezTo>
                  <a:lnTo>
                    <a:pt x="166" y="157"/>
                  </a:lnTo>
                  <a:cubicBezTo>
                    <a:pt x="165" y="157"/>
                    <a:pt x="165" y="158"/>
                    <a:pt x="165" y="158"/>
                  </a:cubicBezTo>
                  <a:lnTo>
                    <a:pt x="163" y="219"/>
                  </a:lnTo>
                  <a:cubicBezTo>
                    <a:pt x="162" y="226"/>
                    <a:pt x="158" y="231"/>
                    <a:pt x="152" y="234"/>
                  </a:cubicBezTo>
                  <a:cubicBezTo>
                    <a:pt x="150" y="235"/>
                    <a:pt x="147" y="235"/>
                    <a:pt x="145" y="23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3" name="Freeform: Shape 572">
              <a:extLst>
                <a:ext uri="{FF2B5EF4-FFF2-40B4-BE49-F238E27FC236}">
                  <a16:creationId xmlns:a16="http://schemas.microsoft.com/office/drawing/2014/main" id="{0D281ED8-8E14-4F48-9F02-00E061DBB6D4}"/>
                </a:ext>
              </a:extLst>
            </p:cNvPr>
            <p:cNvSpPr/>
            <p:nvPr/>
          </p:nvSpPr>
          <p:spPr>
            <a:xfrm>
              <a:off x="19997453" y="5075272"/>
              <a:ext cx="1909794" cy="549391"/>
            </a:xfrm>
            <a:custGeom>
              <a:avLst/>
              <a:gdLst>
                <a:gd name="connsiteX0" fmla="*/ 544402 w 1909794"/>
                <a:gd name="connsiteY0" fmla="*/ 218010 h 549391"/>
                <a:gd name="connsiteX1" fmla="*/ 1909794 w 1909794"/>
                <a:gd name="connsiteY1" fmla="*/ 524569 h 549391"/>
                <a:gd name="connsiteX2" fmla="*/ 1904816 w 1909794"/>
                <a:gd name="connsiteY2" fmla="*/ 549391 h 549391"/>
                <a:gd name="connsiteX3" fmla="*/ 539424 w 1909794"/>
                <a:gd name="connsiteY3" fmla="*/ 245315 h 549391"/>
                <a:gd name="connsiteX4" fmla="*/ 400864 w 1909794"/>
                <a:gd name="connsiteY4" fmla="*/ 84714 h 549391"/>
                <a:gd name="connsiteX5" fmla="*/ 480876 w 1909794"/>
                <a:gd name="connsiteY5" fmla="*/ 101987 h 549391"/>
                <a:gd name="connsiteX6" fmla="*/ 477184 w 1909794"/>
                <a:gd name="connsiteY6" fmla="*/ 122962 h 549391"/>
                <a:gd name="connsiteX7" fmla="*/ 420558 w 1909794"/>
                <a:gd name="connsiteY7" fmla="*/ 110624 h 549391"/>
                <a:gd name="connsiteX8" fmla="*/ 414404 w 1909794"/>
                <a:gd name="connsiteY8" fmla="*/ 135300 h 549391"/>
                <a:gd name="connsiteX9" fmla="*/ 464874 w 1909794"/>
                <a:gd name="connsiteY9" fmla="*/ 145171 h 549391"/>
                <a:gd name="connsiteX10" fmla="*/ 458718 w 1909794"/>
                <a:gd name="connsiteY10" fmla="*/ 166146 h 549391"/>
                <a:gd name="connsiteX11" fmla="*/ 409480 w 1909794"/>
                <a:gd name="connsiteY11" fmla="*/ 156275 h 549391"/>
                <a:gd name="connsiteX12" fmla="*/ 404556 w 1909794"/>
                <a:gd name="connsiteY12" fmla="*/ 178484 h 549391"/>
                <a:gd name="connsiteX13" fmla="*/ 466104 w 1909794"/>
                <a:gd name="connsiteY13" fmla="*/ 193290 h 549391"/>
                <a:gd name="connsiteX14" fmla="*/ 461180 w 1909794"/>
                <a:gd name="connsiteY14" fmla="*/ 213031 h 549391"/>
                <a:gd name="connsiteX15" fmla="*/ 377474 w 1909794"/>
                <a:gd name="connsiteY15" fmla="*/ 193290 h 549391"/>
                <a:gd name="connsiteX16" fmla="*/ 187284 w 1909794"/>
                <a:gd name="connsiteY16" fmla="*/ 58320 h 549391"/>
                <a:gd name="connsiteX17" fmla="*/ 158920 w 1909794"/>
                <a:gd name="connsiteY17" fmla="*/ 96561 h 549391"/>
                <a:gd name="connsiteX18" fmla="*/ 195916 w 1909794"/>
                <a:gd name="connsiteY18" fmla="*/ 105196 h 549391"/>
                <a:gd name="connsiteX19" fmla="*/ 267618 w 1909794"/>
                <a:gd name="connsiteY19" fmla="*/ 54815 h 549391"/>
                <a:gd name="connsiteX20" fmla="*/ 298482 w 1909794"/>
                <a:gd name="connsiteY20" fmla="*/ 62221 h 549391"/>
                <a:gd name="connsiteX21" fmla="*/ 312062 w 1909794"/>
                <a:gd name="connsiteY21" fmla="*/ 115298 h 549391"/>
                <a:gd name="connsiteX22" fmla="*/ 347864 w 1909794"/>
                <a:gd name="connsiteY22" fmla="*/ 73330 h 549391"/>
                <a:gd name="connsiteX23" fmla="*/ 379962 w 1909794"/>
                <a:gd name="connsiteY23" fmla="*/ 80736 h 549391"/>
                <a:gd name="connsiteX24" fmla="*/ 355272 w 1909794"/>
                <a:gd name="connsiteY24" fmla="*/ 189360 h 549391"/>
                <a:gd name="connsiteX25" fmla="*/ 333050 w 1909794"/>
                <a:gd name="connsiteY25" fmla="*/ 183188 h 549391"/>
                <a:gd name="connsiteX26" fmla="*/ 350334 w 1909794"/>
                <a:gd name="connsiteY26" fmla="*/ 106658 h 549391"/>
                <a:gd name="connsiteX27" fmla="*/ 314530 w 1909794"/>
                <a:gd name="connsiteY27" fmla="*/ 151095 h 549391"/>
                <a:gd name="connsiteX28" fmla="*/ 296012 w 1909794"/>
                <a:gd name="connsiteY28" fmla="*/ 147392 h 549391"/>
                <a:gd name="connsiteX29" fmla="*/ 283666 w 1909794"/>
                <a:gd name="connsiteY29" fmla="*/ 93080 h 549391"/>
                <a:gd name="connsiteX30" fmla="*/ 266382 w 1909794"/>
                <a:gd name="connsiteY30" fmla="*/ 168376 h 549391"/>
                <a:gd name="connsiteX31" fmla="*/ 242926 w 1909794"/>
                <a:gd name="connsiteY31" fmla="*/ 163438 h 549391"/>
                <a:gd name="connsiteX32" fmla="*/ 179884 w 1909794"/>
                <a:gd name="connsiteY32" fmla="*/ 34882 h 549391"/>
                <a:gd name="connsiteX33" fmla="*/ 203316 w 1909794"/>
                <a:gd name="connsiteY33" fmla="*/ 41050 h 549391"/>
                <a:gd name="connsiteX34" fmla="*/ 227980 w 1909794"/>
                <a:gd name="connsiteY34" fmla="*/ 160707 h 549391"/>
                <a:gd name="connsiteX35" fmla="*/ 204548 w 1909794"/>
                <a:gd name="connsiteY35" fmla="*/ 155772 h 549391"/>
                <a:gd name="connsiteX36" fmla="*/ 199616 w 1909794"/>
                <a:gd name="connsiteY36" fmla="*/ 128634 h 549391"/>
                <a:gd name="connsiteX37" fmla="*/ 144122 w 1909794"/>
                <a:gd name="connsiteY37" fmla="*/ 116298 h 549391"/>
                <a:gd name="connsiteX38" fmla="*/ 128090 w 1909794"/>
                <a:gd name="connsiteY38" fmla="*/ 138502 h 549391"/>
                <a:gd name="connsiteX39" fmla="*/ 105892 w 1909794"/>
                <a:gd name="connsiteY39" fmla="*/ 132334 h 549391"/>
                <a:gd name="connsiteX40" fmla="*/ 24662 w 1909794"/>
                <a:gd name="connsiteY40" fmla="*/ 0 h 549391"/>
                <a:gd name="connsiteX41" fmla="*/ 51790 w 1909794"/>
                <a:gd name="connsiteY41" fmla="*/ 6170 h 549391"/>
                <a:gd name="connsiteX42" fmla="*/ 85082 w 1909794"/>
                <a:gd name="connsiteY42" fmla="*/ 85148 h 549391"/>
                <a:gd name="connsiteX43" fmla="*/ 99880 w 1909794"/>
                <a:gd name="connsiteY43" fmla="*/ 17276 h 549391"/>
                <a:gd name="connsiteX44" fmla="*/ 120842 w 1909794"/>
                <a:gd name="connsiteY44" fmla="*/ 20978 h 549391"/>
                <a:gd name="connsiteX45" fmla="*/ 96180 w 1909794"/>
                <a:gd name="connsiteY45" fmla="*/ 130808 h 549391"/>
                <a:gd name="connsiteX46" fmla="*/ 76452 w 1909794"/>
                <a:gd name="connsiteY46" fmla="*/ 125872 h 549391"/>
                <a:gd name="connsiteX47" fmla="*/ 38226 w 1909794"/>
                <a:gd name="connsiteY47" fmla="*/ 39489 h 549391"/>
                <a:gd name="connsiteX48" fmla="*/ 20962 w 1909794"/>
                <a:gd name="connsiteY48" fmla="*/ 114765 h 549391"/>
                <a:gd name="connsiteX49" fmla="*/ 0 w 1909794"/>
                <a:gd name="connsiteY49" fmla="*/ 109829 h 549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1909794" h="549391">
                  <a:moveTo>
                    <a:pt x="544402" y="218010"/>
                  </a:moveTo>
                  <a:lnTo>
                    <a:pt x="1909794" y="524569"/>
                  </a:lnTo>
                  <a:lnTo>
                    <a:pt x="1904816" y="549391"/>
                  </a:lnTo>
                  <a:lnTo>
                    <a:pt x="539424" y="245315"/>
                  </a:lnTo>
                  <a:close/>
                  <a:moveTo>
                    <a:pt x="400864" y="84714"/>
                  </a:moveTo>
                  <a:lnTo>
                    <a:pt x="480876" y="101987"/>
                  </a:lnTo>
                  <a:lnTo>
                    <a:pt x="477184" y="122962"/>
                  </a:lnTo>
                  <a:lnTo>
                    <a:pt x="420558" y="110624"/>
                  </a:lnTo>
                  <a:lnTo>
                    <a:pt x="414404" y="135300"/>
                  </a:lnTo>
                  <a:lnTo>
                    <a:pt x="464874" y="145171"/>
                  </a:lnTo>
                  <a:lnTo>
                    <a:pt x="458718" y="166146"/>
                  </a:lnTo>
                  <a:lnTo>
                    <a:pt x="409480" y="156275"/>
                  </a:lnTo>
                  <a:lnTo>
                    <a:pt x="404556" y="178484"/>
                  </a:lnTo>
                  <a:lnTo>
                    <a:pt x="466104" y="193290"/>
                  </a:lnTo>
                  <a:lnTo>
                    <a:pt x="461180" y="213031"/>
                  </a:lnTo>
                  <a:lnTo>
                    <a:pt x="377474" y="193290"/>
                  </a:lnTo>
                  <a:close/>
                  <a:moveTo>
                    <a:pt x="187284" y="58320"/>
                  </a:moveTo>
                  <a:lnTo>
                    <a:pt x="158920" y="96561"/>
                  </a:lnTo>
                  <a:lnTo>
                    <a:pt x="195916" y="105196"/>
                  </a:lnTo>
                  <a:close/>
                  <a:moveTo>
                    <a:pt x="267618" y="54815"/>
                  </a:moveTo>
                  <a:lnTo>
                    <a:pt x="298482" y="62221"/>
                  </a:lnTo>
                  <a:lnTo>
                    <a:pt x="312062" y="115298"/>
                  </a:lnTo>
                  <a:lnTo>
                    <a:pt x="347864" y="73330"/>
                  </a:lnTo>
                  <a:lnTo>
                    <a:pt x="379962" y="80736"/>
                  </a:lnTo>
                  <a:lnTo>
                    <a:pt x="355272" y="189360"/>
                  </a:lnTo>
                  <a:lnTo>
                    <a:pt x="333050" y="183188"/>
                  </a:lnTo>
                  <a:lnTo>
                    <a:pt x="350334" y="106658"/>
                  </a:lnTo>
                  <a:lnTo>
                    <a:pt x="314530" y="151095"/>
                  </a:lnTo>
                  <a:lnTo>
                    <a:pt x="296012" y="147392"/>
                  </a:lnTo>
                  <a:lnTo>
                    <a:pt x="283666" y="93080"/>
                  </a:lnTo>
                  <a:lnTo>
                    <a:pt x="266382" y="168376"/>
                  </a:lnTo>
                  <a:lnTo>
                    <a:pt x="242926" y="163438"/>
                  </a:lnTo>
                  <a:close/>
                  <a:moveTo>
                    <a:pt x="179884" y="34882"/>
                  </a:moveTo>
                  <a:lnTo>
                    <a:pt x="203316" y="41050"/>
                  </a:lnTo>
                  <a:lnTo>
                    <a:pt x="227980" y="160707"/>
                  </a:lnTo>
                  <a:lnTo>
                    <a:pt x="204548" y="155772"/>
                  </a:lnTo>
                  <a:lnTo>
                    <a:pt x="199616" y="128634"/>
                  </a:lnTo>
                  <a:lnTo>
                    <a:pt x="144122" y="116298"/>
                  </a:lnTo>
                  <a:lnTo>
                    <a:pt x="128090" y="138502"/>
                  </a:lnTo>
                  <a:lnTo>
                    <a:pt x="105892" y="132334"/>
                  </a:lnTo>
                  <a:close/>
                  <a:moveTo>
                    <a:pt x="24662" y="0"/>
                  </a:moveTo>
                  <a:lnTo>
                    <a:pt x="51790" y="6170"/>
                  </a:lnTo>
                  <a:lnTo>
                    <a:pt x="85082" y="85148"/>
                  </a:lnTo>
                  <a:lnTo>
                    <a:pt x="99880" y="17276"/>
                  </a:lnTo>
                  <a:lnTo>
                    <a:pt x="120842" y="20978"/>
                  </a:lnTo>
                  <a:lnTo>
                    <a:pt x="96180" y="130808"/>
                  </a:lnTo>
                  <a:lnTo>
                    <a:pt x="76452" y="125872"/>
                  </a:lnTo>
                  <a:lnTo>
                    <a:pt x="38226" y="39489"/>
                  </a:lnTo>
                  <a:lnTo>
                    <a:pt x="20962" y="114765"/>
                  </a:lnTo>
                  <a:lnTo>
                    <a:pt x="0" y="109829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568" name="Group 567">
            <a:extLst>
              <a:ext uri="{FF2B5EF4-FFF2-40B4-BE49-F238E27FC236}">
                <a16:creationId xmlns:a16="http://schemas.microsoft.com/office/drawing/2014/main" id="{300D42D0-E513-4FA6-A60D-B6E94EFAB548}"/>
              </a:ext>
            </a:extLst>
          </p:cNvPr>
          <p:cNvGrpSpPr/>
          <p:nvPr/>
        </p:nvGrpSpPr>
        <p:grpSpPr>
          <a:xfrm>
            <a:off x="7120950" y="4335272"/>
            <a:ext cx="4111106" cy="4027637"/>
            <a:chOff x="7120950" y="4335272"/>
            <a:chExt cx="4111106" cy="4027637"/>
          </a:xfrm>
        </p:grpSpPr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ECC50F94-AF1D-49A7-B38D-855E67D1DF6E}"/>
                </a:ext>
              </a:extLst>
            </p:cNvPr>
            <p:cNvSpPr/>
            <p:nvPr/>
          </p:nvSpPr>
          <p:spPr>
            <a:xfrm>
              <a:off x="7134654" y="4348976"/>
              <a:ext cx="3413469" cy="30696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41" h="2465">
                  <a:moveTo>
                    <a:pt x="2725" y="1072"/>
                  </a:moveTo>
                  <a:lnTo>
                    <a:pt x="2033" y="40"/>
                  </a:lnTo>
                  <a:cubicBezTo>
                    <a:pt x="2005" y="-2"/>
                    <a:pt x="1948" y="-13"/>
                    <a:pt x="1906" y="15"/>
                  </a:cubicBezTo>
                  <a:lnTo>
                    <a:pt x="40" y="1264"/>
                  </a:lnTo>
                  <a:cubicBezTo>
                    <a:pt x="-2" y="1292"/>
                    <a:pt x="-13" y="1349"/>
                    <a:pt x="15" y="1392"/>
                  </a:cubicBezTo>
                  <a:lnTo>
                    <a:pt x="706" y="2424"/>
                  </a:lnTo>
                  <a:cubicBezTo>
                    <a:pt x="734" y="2466"/>
                    <a:pt x="792" y="2478"/>
                    <a:pt x="834" y="2449"/>
                  </a:cubicBezTo>
                  <a:lnTo>
                    <a:pt x="2699" y="1200"/>
                  </a:lnTo>
                  <a:cubicBezTo>
                    <a:pt x="2742" y="1172"/>
                    <a:pt x="2753" y="1115"/>
                    <a:pt x="2725" y="1072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0619827D-A193-4B5F-B25C-44AF2494FAA8}"/>
                </a:ext>
              </a:extLst>
            </p:cNvPr>
            <p:cNvSpPr/>
            <p:nvPr/>
          </p:nvSpPr>
          <p:spPr>
            <a:xfrm>
              <a:off x="7120950" y="4335272"/>
              <a:ext cx="3440877" cy="30970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63" h="2487">
                  <a:moveTo>
                    <a:pt x="1968" y="22"/>
                  </a:moveTo>
                  <a:cubicBezTo>
                    <a:pt x="1953" y="22"/>
                    <a:pt x="1937" y="27"/>
                    <a:pt x="1924" y="36"/>
                  </a:cubicBezTo>
                  <a:lnTo>
                    <a:pt x="58" y="1284"/>
                  </a:lnTo>
                  <a:cubicBezTo>
                    <a:pt x="21" y="1309"/>
                    <a:pt x="11" y="1360"/>
                    <a:pt x="36" y="1397"/>
                  </a:cubicBezTo>
                  <a:lnTo>
                    <a:pt x="728" y="2429"/>
                  </a:lnTo>
                  <a:cubicBezTo>
                    <a:pt x="739" y="2447"/>
                    <a:pt x="757" y="2459"/>
                    <a:pt x="779" y="2464"/>
                  </a:cubicBezTo>
                  <a:cubicBezTo>
                    <a:pt x="800" y="2468"/>
                    <a:pt x="822" y="2464"/>
                    <a:pt x="840" y="2451"/>
                  </a:cubicBezTo>
                  <a:lnTo>
                    <a:pt x="2705" y="1202"/>
                  </a:lnTo>
                  <a:cubicBezTo>
                    <a:pt x="2723" y="1190"/>
                    <a:pt x="2735" y="1171"/>
                    <a:pt x="2739" y="1150"/>
                  </a:cubicBezTo>
                  <a:cubicBezTo>
                    <a:pt x="2744" y="1129"/>
                    <a:pt x="2739" y="1108"/>
                    <a:pt x="2727" y="1089"/>
                  </a:cubicBezTo>
                  <a:lnTo>
                    <a:pt x="2036" y="58"/>
                  </a:lnTo>
                  <a:cubicBezTo>
                    <a:pt x="2020" y="35"/>
                    <a:pt x="1995" y="22"/>
                    <a:pt x="1968" y="22"/>
                  </a:cubicBezTo>
                  <a:close/>
                  <a:moveTo>
                    <a:pt x="795" y="2487"/>
                  </a:moveTo>
                  <a:cubicBezTo>
                    <a:pt x="788" y="2487"/>
                    <a:pt x="781" y="2486"/>
                    <a:pt x="775" y="2485"/>
                  </a:cubicBezTo>
                  <a:cubicBezTo>
                    <a:pt x="748" y="2479"/>
                    <a:pt x="724" y="2464"/>
                    <a:pt x="709" y="2442"/>
                  </a:cubicBezTo>
                  <a:lnTo>
                    <a:pt x="17" y="1409"/>
                  </a:lnTo>
                  <a:cubicBezTo>
                    <a:pt x="-14" y="1362"/>
                    <a:pt x="-1" y="1298"/>
                    <a:pt x="46" y="1266"/>
                  </a:cubicBezTo>
                  <a:lnTo>
                    <a:pt x="1911" y="18"/>
                  </a:lnTo>
                  <a:cubicBezTo>
                    <a:pt x="1958" y="-14"/>
                    <a:pt x="2023" y="-1"/>
                    <a:pt x="2054" y="46"/>
                  </a:cubicBezTo>
                  <a:lnTo>
                    <a:pt x="2746" y="1077"/>
                  </a:lnTo>
                  <a:cubicBezTo>
                    <a:pt x="2761" y="1100"/>
                    <a:pt x="2766" y="1128"/>
                    <a:pt x="2761" y="1155"/>
                  </a:cubicBezTo>
                  <a:cubicBezTo>
                    <a:pt x="2755" y="1182"/>
                    <a:pt x="2740" y="1205"/>
                    <a:pt x="2718" y="1220"/>
                  </a:cubicBezTo>
                  <a:lnTo>
                    <a:pt x="852" y="2470"/>
                  </a:lnTo>
                  <a:cubicBezTo>
                    <a:pt x="835" y="2481"/>
                    <a:pt x="815" y="2487"/>
                    <a:pt x="795" y="248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FDB73E2F-797F-42A5-94D7-4B268EF7BFB5}"/>
                </a:ext>
              </a:extLst>
            </p:cNvPr>
            <p:cNvSpPr/>
            <p:nvPr/>
          </p:nvSpPr>
          <p:spPr>
            <a:xfrm>
              <a:off x="8637079" y="6580185"/>
              <a:ext cx="189360" cy="1856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3" h="150">
                  <a:moveTo>
                    <a:pt x="38" y="1"/>
                  </a:moveTo>
                  <a:lnTo>
                    <a:pt x="74" y="23"/>
                  </a:lnTo>
                  <a:cubicBezTo>
                    <a:pt x="77" y="24"/>
                    <a:pt x="79" y="24"/>
                    <a:pt x="81" y="23"/>
                  </a:cubicBezTo>
                  <a:lnTo>
                    <a:pt x="119" y="5"/>
                  </a:lnTo>
                  <a:cubicBezTo>
                    <a:pt x="124" y="3"/>
                    <a:pt x="129" y="7"/>
                    <a:pt x="128" y="12"/>
                  </a:cubicBezTo>
                  <a:lnTo>
                    <a:pt x="119" y="54"/>
                  </a:lnTo>
                  <a:cubicBezTo>
                    <a:pt x="119" y="56"/>
                    <a:pt x="120" y="58"/>
                    <a:pt x="121" y="60"/>
                  </a:cubicBezTo>
                  <a:lnTo>
                    <a:pt x="151" y="91"/>
                  </a:lnTo>
                  <a:cubicBezTo>
                    <a:pt x="154" y="95"/>
                    <a:pt x="152" y="102"/>
                    <a:pt x="147" y="102"/>
                  </a:cubicBezTo>
                  <a:lnTo>
                    <a:pt x="105" y="106"/>
                  </a:lnTo>
                  <a:cubicBezTo>
                    <a:pt x="103" y="106"/>
                    <a:pt x="101" y="107"/>
                    <a:pt x="100" y="109"/>
                  </a:cubicBezTo>
                  <a:lnTo>
                    <a:pt x="81" y="146"/>
                  </a:lnTo>
                  <a:cubicBezTo>
                    <a:pt x="78" y="151"/>
                    <a:pt x="72" y="151"/>
                    <a:pt x="69" y="146"/>
                  </a:cubicBezTo>
                  <a:lnTo>
                    <a:pt x="51" y="107"/>
                  </a:lnTo>
                  <a:cubicBezTo>
                    <a:pt x="51" y="105"/>
                    <a:pt x="49" y="103"/>
                    <a:pt x="47" y="103"/>
                  </a:cubicBezTo>
                  <a:lnTo>
                    <a:pt x="5" y="94"/>
                  </a:lnTo>
                  <a:cubicBezTo>
                    <a:pt x="-1" y="93"/>
                    <a:pt x="-2" y="87"/>
                    <a:pt x="2" y="83"/>
                  </a:cubicBezTo>
                  <a:lnTo>
                    <a:pt x="33" y="55"/>
                  </a:lnTo>
                  <a:cubicBezTo>
                    <a:pt x="34" y="54"/>
                    <a:pt x="35" y="52"/>
                    <a:pt x="35" y="50"/>
                  </a:cubicBezTo>
                  <a:lnTo>
                    <a:pt x="29" y="8"/>
                  </a:lnTo>
                  <a:cubicBezTo>
                    <a:pt x="28" y="2"/>
                    <a:pt x="34" y="-2"/>
                    <a:pt x="38" y="1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3D362E09-9063-4AFE-ABE6-DC35A23CE218}"/>
                </a:ext>
              </a:extLst>
            </p:cNvPr>
            <p:cNvSpPr/>
            <p:nvPr/>
          </p:nvSpPr>
          <p:spPr>
            <a:xfrm>
              <a:off x="8627113" y="6568973"/>
              <a:ext cx="210539" cy="2055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0" h="166">
                  <a:moveTo>
                    <a:pt x="136" y="64"/>
                  </a:moveTo>
                  <a:close/>
                  <a:moveTo>
                    <a:pt x="19" y="95"/>
                  </a:moveTo>
                  <a:lnTo>
                    <a:pt x="57" y="103"/>
                  </a:lnTo>
                  <a:cubicBezTo>
                    <a:pt x="62" y="104"/>
                    <a:pt x="66" y="107"/>
                    <a:pt x="68" y="111"/>
                  </a:cubicBezTo>
                  <a:lnTo>
                    <a:pt x="84" y="147"/>
                  </a:lnTo>
                  <a:lnTo>
                    <a:pt x="102" y="114"/>
                  </a:lnTo>
                  <a:cubicBezTo>
                    <a:pt x="104" y="109"/>
                    <a:pt x="109" y="106"/>
                    <a:pt x="114" y="105"/>
                  </a:cubicBezTo>
                  <a:lnTo>
                    <a:pt x="151" y="102"/>
                  </a:lnTo>
                  <a:lnTo>
                    <a:pt x="124" y="73"/>
                  </a:lnTo>
                  <a:cubicBezTo>
                    <a:pt x="121" y="70"/>
                    <a:pt x="120" y="65"/>
                    <a:pt x="120" y="61"/>
                  </a:cubicBezTo>
                  <a:lnTo>
                    <a:pt x="128" y="22"/>
                  </a:lnTo>
                  <a:lnTo>
                    <a:pt x="93" y="38"/>
                  </a:lnTo>
                  <a:cubicBezTo>
                    <a:pt x="89" y="41"/>
                    <a:pt x="83" y="40"/>
                    <a:pt x="80" y="38"/>
                  </a:cubicBezTo>
                  <a:lnTo>
                    <a:pt x="46" y="18"/>
                  </a:lnTo>
                  <a:lnTo>
                    <a:pt x="52" y="57"/>
                  </a:lnTo>
                  <a:cubicBezTo>
                    <a:pt x="52" y="62"/>
                    <a:pt x="51" y="66"/>
                    <a:pt x="47" y="69"/>
                  </a:cubicBezTo>
                  <a:close/>
                  <a:moveTo>
                    <a:pt x="84" y="166"/>
                  </a:moveTo>
                  <a:lnTo>
                    <a:pt x="83" y="166"/>
                  </a:lnTo>
                  <a:cubicBezTo>
                    <a:pt x="78" y="165"/>
                    <a:pt x="73" y="162"/>
                    <a:pt x="71" y="157"/>
                  </a:cubicBezTo>
                  <a:lnTo>
                    <a:pt x="53" y="119"/>
                  </a:lnTo>
                  <a:lnTo>
                    <a:pt x="12" y="110"/>
                  </a:lnTo>
                  <a:cubicBezTo>
                    <a:pt x="7" y="109"/>
                    <a:pt x="2" y="105"/>
                    <a:pt x="1" y="100"/>
                  </a:cubicBezTo>
                  <a:cubicBezTo>
                    <a:pt x="-1" y="94"/>
                    <a:pt x="1" y="89"/>
                    <a:pt x="5" y="85"/>
                  </a:cubicBezTo>
                  <a:lnTo>
                    <a:pt x="35" y="58"/>
                  </a:lnTo>
                  <a:lnTo>
                    <a:pt x="30" y="16"/>
                  </a:lnTo>
                  <a:cubicBezTo>
                    <a:pt x="29" y="11"/>
                    <a:pt x="31" y="5"/>
                    <a:pt x="36" y="2"/>
                  </a:cubicBezTo>
                  <a:cubicBezTo>
                    <a:pt x="40" y="-1"/>
                    <a:pt x="46" y="-1"/>
                    <a:pt x="51" y="2"/>
                  </a:cubicBezTo>
                  <a:lnTo>
                    <a:pt x="87" y="23"/>
                  </a:lnTo>
                  <a:lnTo>
                    <a:pt x="125" y="6"/>
                  </a:lnTo>
                  <a:cubicBezTo>
                    <a:pt x="129" y="3"/>
                    <a:pt x="135" y="4"/>
                    <a:pt x="139" y="8"/>
                  </a:cubicBezTo>
                  <a:cubicBezTo>
                    <a:pt x="144" y="11"/>
                    <a:pt x="146" y="16"/>
                    <a:pt x="145" y="22"/>
                  </a:cubicBezTo>
                  <a:lnTo>
                    <a:pt x="137" y="63"/>
                  </a:lnTo>
                  <a:lnTo>
                    <a:pt x="166" y="94"/>
                  </a:lnTo>
                  <a:cubicBezTo>
                    <a:pt x="170" y="98"/>
                    <a:pt x="171" y="104"/>
                    <a:pt x="169" y="109"/>
                  </a:cubicBezTo>
                  <a:cubicBezTo>
                    <a:pt x="167" y="114"/>
                    <a:pt x="162" y="118"/>
                    <a:pt x="156" y="118"/>
                  </a:cubicBezTo>
                  <a:lnTo>
                    <a:pt x="116" y="122"/>
                  </a:lnTo>
                  <a:lnTo>
                    <a:pt x="97" y="158"/>
                  </a:lnTo>
                  <a:cubicBezTo>
                    <a:pt x="94" y="163"/>
                    <a:pt x="90" y="166"/>
                    <a:pt x="84" y="166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7622CD69-0271-4752-A173-F7E990C3FD5E}"/>
                </a:ext>
              </a:extLst>
            </p:cNvPr>
            <p:cNvSpPr/>
            <p:nvPr/>
          </p:nvSpPr>
          <p:spPr>
            <a:xfrm>
              <a:off x="8855092" y="6433185"/>
              <a:ext cx="189360" cy="1856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3" h="150">
                  <a:moveTo>
                    <a:pt x="38" y="1"/>
                  </a:moveTo>
                  <a:lnTo>
                    <a:pt x="75" y="22"/>
                  </a:lnTo>
                  <a:cubicBezTo>
                    <a:pt x="76" y="24"/>
                    <a:pt x="79" y="24"/>
                    <a:pt x="81" y="23"/>
                  </a:cubicBezTo>
                  <a:lnTo>
                    <a:pt x="118" y="5"/>
                  </a:lnTo>
                  <a:cubicBezTo>
                    <a:pt x="123" y="3"/>
                    <a:pt x="128" y="6"/>
                    <a:pt x="128" y="12"/>
                  </a:cubicBezTo>
                  <a:lnTo>
                    <a:pt x="119" y="54"/>
                  </a:lnTo>
                  <a:cubicBezTo>
                    <a:pt x="119" y="56"/>
                    <a:pt x="120" y="58"/>
                    <a:pt x="121" y="60"/>
                  </a:cubicBezTo>
                  <a:lnTo>
                    <a:pt x="151" y="92"/>
                  </a:lnTo>
                  <a:cubicBezTo>
                    <a:pt x="154" y="95"/>
                    <a:pt x="152" y="101"/>
                    <a:pt x="147" y="102"/>
                  </a:cubicBezTo>
                  <a:lnTo>
                    <a:pt x="105" y="106"/>
                  </a:lnTo>
                  <a:cubicBezTo>
                    <a:pt x="103" y="106"/>
                    <a:pt x="101" y="108"/>
                    <a:pt x="100" y="109"/>
                  </a:cubicBezTo>
                  <a:lnTo>
                    <a:pt x="81" y="146"/>
                  </a:lnTo>
                  <a:cubicBezTo>
                    <a:pt x="78" y="151"/>
                    <a:pt x="71" y="151"/>
                    <a:pt x="69" y="146"/>
                  </a:cubicBezTo>
                  <a:lnTo>
                    <a:pt x="51" y="106"/>
                  </a:lnTo>
                  <a:cubicBezTo>
                    <a:pt x="51" y="104"/>
                    <a:pt x="49" y="103"/>
                    <a:pt x="47" y="103"/>
                  </a:cubicBezTo>
                  <a:lnTo>
                    <a:pt x="5" y="94"/>
                  </a:lnTo>
                  <a:cubicBezTo>
                    <a:pt x="-1" y="93"/>
                    <a:pt x="-2" y="87"/>
                    <a:pt x="2" y="84"/>
                  </a:cubicBezTo>
                  <a:lnTo>
                    <a:pt x="33" y="55"/>
                  </a:lnTo>
                  <a:cubicBezTo>
                    <a:pt x="34" y="54"/>
                    <a:pt x="35" y="52"/>
                    <a:pt x="35" y="49"/>
                  </a:cubicBezTo>
                  <a:lnTo>
                    <a:pt x="29" y="7"/>
                  </a:lnTo>
                  <a:cubicBezTo>
                    <a:pt x="28" y="2"/>
                    <a:pt x="34" y="-2"/>
                    <a:pt x="38" y="1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3AD6B7C8-19CE-41C3-BDA8-106F610FF251}"/>
                </a:ext>
              </a:extLst>
            </p:cNvPr>
            <p:cNvSpPr/>
            <p:nvPr/>
          </p:nvSpPr>
          <p:spPr>
            <a:xfrm>
              <a:off x="8845123" y="6423215"/>
              <a:ext cx="210539" cy="2055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0" h="166">
                  <a:moveTo>
                    <a:pt x="136" y="64"/>
                  </a:moveTo>
                  <a:close/>
                  <a:moveTo>
                    <a:pt x="19" y="95"/>
                  </a:moveTo>
                  <a:lnTo>
                    <a:pt x="57" y="103"/>
                  </a:lnTo>
                  <a:cubicBezTo>
                    <a:pt x="62" y="103"/>
                    <a:pt x="66" y="107"/>
                    <a:pt x="68" y="111"/>
                  </a:cubicBezTo>
                  <a:lnTo>
                    <a:pt x="84" y="147"/>
                  </a:lnTo>
                  <a:lnTo>
                    <a:pt x="102" y="113"/>
                  </a:lnTo>
                  <a:cubicBezTo>
                    <a:pt x="104" y="109"/>
                    <a:pt x="108" y="106"/>
                    <a:pt x="113" y="106"/>
                  </a:cubicBezTo>
                  <a:lnTo>
                    <a:pt x="151" y="102"/>
                  </a:lnTo>
                  <a:lnTo>
                    <a:pt x="124" y="73"/>
                  </a:lnTo>
                  <a:cubicBezTo>
                    <a:pt x="121" y="70"/>
                    <a:pt x="120" y="65"/>
                    <a:pt x="120" y="60"/>
                  </a:cubicBezTo>
                  <a:lnTo>
                    <a:pt x="127" y="22"/>
                  </a:lnTo>
                  <a:lnTo>
                    <a:pt x="93" y="38"/>
                  </a:lnTo>
                  <a:cubicBezTo>
                    <a:pt x="89" y="40"/>
                    <a:pt x="84" y="40"/>
                    <a:pt x="80" y="38"/>
                  </a:cubicBezTo>
                  <a:lnTo>
                    <a:pt x="46" y="18"/>
                  </a:lnTo>
                  <a:lnTo>
                    <a:pt x="52" y="56"/>
                  </a:lnTo>
                  <a:cubicBezTo>
                    <a:pt x="52" y="61"/>
                    <a:pt x="51" y="66"/>
                    <a:pt x="47" y="69"/>
                  </a:cubicBezTo>
                  <a:close/>
                  <a:moveTo>
                    <a:pt x="84" y="166"/>
                  </a:moveTo>
                  <a:cubicBezTo>
                    <a:pt x="78" y="166"/>
                    <a:pt x="73" y="163"/>
                    <a:pt x="71" y="157"/>
                  </a:cubicBezTo>
                  <a:lnTo>
                    <a:pt x="53" y="118"/>
                  </a:lnTo>
                  <a:lnTo>
                    <a:pt x="12" y="110"/>
                  </a:lnTo>
                  <a:cubicBezTo>
                    <a:pt x="6" y="109"/>
                    <a:pt x="2" y="105"/>
                    <a:pt x="1" y="100"/>
                  </a:cubicBezTo>
                  <a:cubicBezTo>
                    <a:pt x="-1" y="95"/>
                    <a:pt x="1" y="89"/>
                    <a:pt x="5" y="86"/>
                  </a:cubicBezTo>
                  <a:lnTo>
                    <a:pt x="35" y="57"/>
                  </a:lnTo>
                  <a:lnTo>
                    <a:pt x="30" y="16"/>
                  </a:lnTo>
                  <a:cubicBezTo>
                    <a:pt x="28" y="11"/>
                    <a:pt x="31" y="5"/>
                    <a:pt x="36" y="2"/>
                  </a:cubicBezTo>
                  <a:cubicBezTo>
                    <a:pt x="40" y="-1"/>
                    <a:pt x="46" y="-1"/>
                    <a:pt x="51" y="2"/>
                  </a:cubicBezTo>
                  <a:lnTo>
                    <a:pt x="87" y="23"/>
                  </a:lnTo>
                  <a:lnTo>
                    <a:pt x="125" y="5"/>
                  </a:lnTo>
                  <a:cubicBezTo>
                    <a:pt x="129" y="3"/>
                    <a:pt x="135" y="3"/>
                    <a:pt x="139" y="7"/>
                  </a:cubicBezTo>
                  <a:cubicBezTo>
                    <a:pt x="143" y="10"/>
                    <a:pt x="146" y="16"/>
                    <a:pt x="145" y="21"/>
                  </a:cubicBezTo>
                  <a:lnTo>
                    <a:pt x="137" y="63"/>
                  </a:lnTo>
                  <a:lnTo>
                    <a:pt x="165" y="93"/>
                  </a:lnTo>
                  <a:cubicBezTo>
                    <a:pt x="170" y="98"/>
                    <a:pt x="171" y="103"/>
                    <a:pt x="169" y="109"/>
                  </a:cubicBezTo>
                  <a:cubicBezTo>
                    <a:pt x="167" y="114"/>
                    <a:pt x="162" y="117"/>
                    <a:pt x="156" y="118"/>
                  </a:cubicBezTo>
                  <a:lnTo>
                    <a:pt x="116" y="122"/>
                  </a:lnTo>
                  <a:lnTo>
                    <a:pt x="97" y="158"/>
                  </a:lnTo>
                  <a:cubicBezTo>
                    <a:pt x="95" y="163"/>
                    <a:pt x="90" y="166"/>
                    <a:pt x="84" y="16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55A7457F-8FDA-4FBD-8A96-C249085D73DE}"/>
                </a:ext>
              </a:extLst>
            </p:cNvPr>
            <p:cNvSpPr/>
            <p:nvPr/>
          </p:nvSpPr>
          <p:spPr>
            <a:xfrm>
              <a:off x="9073103" y="6288673"/>
              <a:ext cx="189360" cy="1843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3" h="149">
                  <a:moveTo>
                    <a:pt x="38" y="1"/>
                  </a:moveTo>
                  <a:lnTo>
                    <a:pt x="74" y="23"/>
                  </a:lnTo>
                  <a:cubicBezTo>
                    <a:pt x="76" y="24"/>
                    <a:pt x="79" y="24"/>
                    <a:pt x="80" y="23"/>
                  </a:cubicBezTo>
                  <a:lnTo>
                    <a:pt x="118" y="5"/>
                  </a:lnTo>
                  <a:cubicBezTo>
                    <a:pt x="123" y="2"/>
                    <a:pt x="128" y="7"/>
                    <a:pt x="128" y="12"/>
                  </a:cubicBezTo>
                  <a:lnTo>
                    <a:pt x="119" y="54"/>
                  </a:lnTo>
                  <a:cubicBezTo>
                    <a:pt x="119" y="56"/>
                    <a:pt x="120" y="58"/>
                    <a:pt x="121" y="59"/>
                  </a:cubicBezTo>
                  <a:lnTo>
                    <a:pt x="151" y="91"/>
                  </a:lnTo>
                  <a:cubicBezTo>
                    <a:pt x="154" y="95"/>
                    <a:pt x="152" y="101"/>
                    <a:pt x="147" y="101"/>
                  </a:cubicBezTo>
                  <a:lnTo>
                    <a:pt x="105" y="106"/>
                  </a:lnTo>
                  <a:cubicBezTo>
                    <a:pt x="102" y="106"/>
                    <a:pt x="101" y="107"/>
                    <a:pt x="100" y="109"/>
                  </a:cubicBezTo>
                  <a:lnTo>
                    <a:pt x="80" y="146"/>
                  </a:lnTo>
                  <a:cubicBezTo>
                    <a:pt x="78" y="150"/>
                    <a:pt x="71" y="150"/>
                    <a:pt x="69" y="146"/>
                  </a:cubicBezTo>
                  <a:lnTo>
                    <a:pt x="51" y="106"/>
                  </a:lnTo>
                  <a:cubicBezTo>
                    <a:pt x="50" y="104"/>
                    <a:pt x="49" y="103"/>
                    <a:pt x="47" y="103"/>
                  </a:cubicBezTo>
                  <a:lnTo>
                    <a:pt x="5" y="94"/>
                  </a:lnTo>
                  <a:cubicBezTo>
                    <a:pt x="-1" y="93"/>
                    <a:pt x="-2" y="87"/>
                    <a:pt x="2" y="83"/>
                  </a:cubicBezTo>
                  <a:lnTo>
                    <a:pt x="33" y="55"/>
                  </a:lnTo>
                  <a:cubicBezTo>
                    <a:pt x="34" y="53"/>
                    <a:pt x="35" y="51"/>
                    <a:pt x="35" y="49"/>
                  </a:cubicBezTo>
                  <a:lnTo>
                    <a:pt x="28" y="7"/>
                  </a:lnTo>
                  <a:cubicBezTo>
                    <a:pt x="28" y="2"/>
                    <a:pt x="33" y="-2"/>
                    <a:pt x="38" y="1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53BF333C-C72B-42A5-883E-9074CF10660C}"/>
                </a:ext>
              </a:extLst>
            </p:cNvPr>
            <p:cNvSpPr/>
            <p:nvPr/>
          </p:nvSpPr>
          <p:spPr>
            <a:xfrm>
              <a:off x="9063140" y="6277461"/>
              <a:ext cx="209293" cy="2055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9" h="166">
                  <a:moveTo>
                    <a:pt x="19" y="95"/>
                  </a:moveTo>
                  <a:lnTo>
                    <a:pt x="57" y="102"/>
                  </a:lnTo>
                  <a:cubicBezTo>
                    <a:pt x="62" y="103"/>
                    <a:pt x="66" y="107"/>
                    <a:pt x="67" y="111"/>
                  </a:cubicBezTo>
                  <a:lnTo>
                    <a:pt x="84" y="147"/>
                  </a:lnTo>
                  <a:lnTo>
                    <a:pt x="102" y="113"/>
                  </a:lnTo>
                  <a:cubicBezTo>
                    <a:pt x="104" y="109"/>
                    <a:pt x="109" y="106"/>
                    <a:pt x="113" y="105"/>
                  </a:cubicBezTo>
                  <a:lnTo>
                    <a:pt x="151" y="102"/>
                  </a:lnTo>
                  <a:lnTo>
                    <a:pt x="124" y="73"/>
                  </a:lnTo>
                  <a:cubicBezTo>
                    <a:pt x="121" y="70"/>
                    <a:pt x="120" y="65"/>
                    <a:pt x="120" y="61"/>
                  </a:cubicBezTo>
                  <a:lnTo>
                    <a:pt x="127" y="22"/>
                  </a:lnTo>
                  <a:lnTo>
                    <a:pt x="93" y="38"/>
                  </a:lnTo>
                  <a:cubicBezTo>
                    <a:pt x="89" y="40"/>
                    <a:pt x="83" y="40"/>
                    <a:pt x="80" y="37"/>
                  </a:cubicBezTo>
                  <a:lnTo>
                    <a:pt x="46" y="18"/>
                  </a:lnTo>
                  <a:lnTo>
                    <a:pt x="52" y="56"/>
                  </a:lnTo>
                  <a:cubicBezTo>
                    <a:pt x="52" y="61"/>
                    <a:pt x="50" y="66"/>
                    <a:pt x="47" y="69"/>
                  </a:cubicBezTo>
                  <a:close/>
                  <a:moveTo>
                    <a:pt x="84" y="166"/>
                  </a:moveTo>
                  <a:lnTo>
                    <a:pt x="83" y="166"/>
                  </a:lnTo>
                  <a:cubicBezTo>
                    <a:pt x="78" y="165"/>
                    <a:pt x="73" y="162"/>
                    <a:pt x="71" y="157"/>
                  </a:cubicBezTo>
                  <a:lnTo>
                    <a:pt x="53" y="118"/>
                  </a:lnTo>
                  <a:lnTo>
                    <a:pt x="12" y="110"/>
                  </a:lnTo>
                  <a:cubicBezTo>
                    <a:pt x="6" y="109"/>
                    <a:pt x="2" y="105"/>
                    <a:pt x="1" y="100"/>
                  </a:cubicBezTo>
                  <a:cubicBezTo>
                    <a:pt x="-1" y="94"/>
                    <a:pt x="1" y="89"/>
                    <a:pt x="5" y="85"/>
                  </a:cubicBezTo>
                  <a:lnTo>
                    <a:pt x="35" y="57"/>
                  </a:lnTo>
                  <a:lnTo>
                    <a:pt x="30" y="16"/>
                  </a:lnTo>
                  <a:cubicBezTo>
                    <a:pt x="28" y="10"/>
                    <a:pt x="31" y="5"/>
                    <a:pt x="36" y="2"/>
                  </a:cubicBezTo>
                  <a:cubicBezTo>
                    <a:pt x="40" y="-1"/>
                    <a:pt x="46" y="-1"/>
                    <a:pt x="51" y="2"/>
                  </a:cubicBezTo>
                  <a:lnTo>
                    <a:pt x="87" y="23"/>
                  </a:lnTo>
                  <a:lnTo>
                    <a:pt x="124" y="5"/>
                  </a:lnTo>
                  <a:cubicBezTo>
                    <a:pt x="129" y="3"/>
                    <a:pt x="135" y="4"/>
                    <a:pt x="139" y="7"/>
                  </a:cubicBezTo>
                  <a:cubicBezTo>
                    <a:pt x="143" y="10"/>
                    <a:pt x="146" y="16"/>
                    <a:pt x="145" y="21"/>
                  </a:cubicBezTo>
                  <a:lnTo>
                    <a:pt x="137" y="62"/>
                  </a:lnTo>
                  <a:lnTo>
                    <a:pt x="165" y="94"/>
                  </a:lnTo>
                  <a:cubicBezTo>
                    <a:pt x="169" y="97"/>
                    <a:pt x="171" y="103"/>
                    <a:pt x="168" y="108"/>
                  </a:cubicBezTo>
                  <a:cubicBezTo>
                    <a:pt x="167" y="114"/>
                    <a:pt x="162" y="118"/>
                    <a:pt x="156" y="118"/>
                  </a:cubicBezTo>
                  <a:lnTo>
                    <a:pt x="116" y="122"/>
                  </a:lnTo>
                  <a:lnTo>
                    <a:pt x="97" y="158"/>
                  </a:lnTo>
                  <a:cubicBezTo>
                    <a:pt x="94" y="163"/>
                    <a:pt x="89" y="166"/>
                    <a:pt x="84" y="16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32096DDB-AEA0-4E88-B9C5-E45990FAE61E}"/>
                </a:ext>
              </a:extLst>
            </p:cNvPr>
            <p:cNvSpPr/>
            <p:nvPr/>
          </p:nvSpPr>
          <p:spPr>
            <a:xfrm>
              <a:off x="9291120" y="6141670"/>
              <a:ext cx="189360" cy="1856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3" h="150">
                  <a:moveTo>
                    <a:pt x="37" y="1"/>
                  </a:moveTo>
                  <a:lnTo>
                    <a:pt x="74" y="22"/>
                  </a:lnTo>
                  <a:cubicBezTo>
                    <a:pt x="76" y="23"/>
                    <a:pt x="79" y="23"/>
                    <a:pt x="81" y="23"/>
                  </a:cubicBezTo>
                  <a:lnTo>
                    <a:pt x="118" y="4"/>
                  </a:lnTo>
                  <a:cubicBezTo>
                    <a:pt x="123" y="3"/>
                    <a:pt x="128" y="6"/>
                    <a:pt x="128" y="12"/>
                  </a:cubicBezTo>
                  <a:lnTo>
                    <a:pt x="119" y="54"/>
                  </a:lnTo>
                  <a:cubicBezTo>
                    <a:pt x="119" y="56"/>
                    <a:pt x="120" y="58"/>
                    <a:pt x="121" y="60"/>
                  </a:cubicBezTo>
                  <a:lnTo>
                    <a:pt x="151" y="91"/>
                  </a:lnTo>
                  <a:cubicBezTo>
                    <a:pt x="154" y="95"/>
                    <a:pt x="152" y="101"/>
                    <a:pt x="146" y="102"/>
                  </a:cubicBezTo>
                  <a:lnTo>
                    <a:pt x="105" y="105"/>
                  </a:lnTo>
                  <a:cubicBezTo>
                    <a:pt x="103" y="105"/>
                    <a:pt x="100" y="107"/>
                    <a:pt x="100" y="109"/>
                  </a:cubicBezTo>
                  <a:lnTo>
                    <a:pt x="81" y="146"/>
                  </a:lnTo>
                  <a:cubicBezTo>
                    <a:pt x="78" y="151"/>
                    <a:pt x="71" y="150"/>
                    <a:pt x="69" y="146"/>
                  </a:cubicBezTo>
                  <a:lnTo>
                    <a:pt x="51" y="106"/>
                  </a:lnTo>
                  <a:cubicBezTo>
                    <a:pt x="51" y="104"/>
                    <a:pt x="48" y="103"/>
                    <a:pt x="47" y="102"/>
                  </a:cubicBezTo>
                  <a:lnTo>
                    <a:pt x="5" y="94"/>
                  </a:lnTo>
                  <a:cubicBezTo>
                    <a:pt x="-1" y="93"/>
                    <a:pt x="-2" y="86"/>
                    <a:pt x="2" y="83"/>
                  </a:cubicBezTo>
                  <a:lnTo>
                    <a:pt x="33" y="55"/>
                  </a:lnTo>
                  <a:cubicBezTo>
                    <a:pt x="34" y="53"/>
                    <a:pt x="35" y="51"/>
                    <a:pt x="35" y="49"/>
                  </a:cubicBezTo>
                  <a:lnTo>
                    <a:pt x="29" y="7"/>
                  </a:lnTo>
                  <a:cubicBezTo>
                    <a:pt x="28" y="1"/>
                    <a:pt x="33" y="-2"/>
                    <a:pt x="37" y="1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D43917F1-4D69-4431-B454-E9FEC95BBC1B}"/>
                </a:ext>
              </a:extLst>
            </p:cNvPr>
            <p:cNvSpPr/>
            <p:nvPr/>
          </p:nvSpPr>
          <p:spPr>
            <a:xfrm>
              <a:off x="9281153" y="6131704"/>
              <a:ext cx="209293" cy="2043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9" h="165">
                  <a:moveTo>
                    <a:pt x="18" y="94"/>
                  </a:moveTo>
                  <a:lnTo>
                    <a:pt x="57" y="102"/>
                  </a:lnTo>
                  <a:cubicBezTo>
                    <a:pt x="62" y="103"/>
                    <a:pt x="66" y="106"/>
                    <a:pt x="67" y="110"/>
                  </a:cubicBezTo>
                  <a:lnTo>
                    <a:pt x="84" y="146"/>
                  </a:lnTo>
                  <a:lnTo>
                    <a:pt x="102" y="113"/>
                  </a:lnTo>
                  <a:cubicBezTo>
                    <a:pt x="104" y="109"/>
                    <a:pt x="108" y="105"/>
                    <a:pt x="113" y="105"/>
                  </a:cubicBezTo>
                  <a:lnTo>
                    <a:pt x="151" y="102"/>
                  </a:lnTo>
                  <a:lnTo>
                    <a:pt x="124" y="73"/>
                  </a:lnTo>
                  <a:cubicBezTo>
                    <a:pt x="121" y="69"/>
                    <a:pt x="119" y="65"/>
                    <a:pt x="120" y="60"/>
                  </a:cubicBezTo>
                  <a:lnTo>
                    <a:pt x="127" y="22"/>
                  </a:lnTo>
                  <a:lnTo>
                    <a:pt x="93" y="38"/>
                  </a:lnTo>
                  <a:cubicBezTo>
                    <a:pt x="89" y="40"/>
                    <a:pt x="83" y="40"/>
                    <a:pt x="80" y="38"/>
                  </a:cubicBezTo>
                  <a:lnTo>
                    <a:pt x="46" y="17"/>
                  </a:lnTo>
                  <a:lnTo>
                    <a:pt x="51" y="56"/>
                  </a:lnTo>
                  <a:cubicBezTo>
                    <a:pt x="52" y="61"/>
                    <a:pt x="50" y="66"/>
                    <a:pt x="47" y="69"/>
                  </a:cubicBezTo>
                  <a:close/>
                  <a:moveTo>
                    <a:pt x="84" y="165"/>
                  </a:moveTo>
                  <a:lnTo>
                    <a:pt x="83" y="165"/>
                  </a:lnTo>
                  <a:cubicBezTo>
                    <a:pt x="78" y="165"/>
                    <a:pt x="73" y="162"/>
                    <a:pt x="70" y="157"/>
                  </a:cubicBezTo>
                  <a:lnTo>
                    <a:pt x="53" y="118"/>
                  </a:lnTo>
                  <a:lnTo>
                    <a:pt x="12" y="110"/>
                  </a:lnTo>
                  <a:cubicBezTo>
                    <a:pt x="6" y="109"/>
                    <a:pt x="2" y="105"/>
                    <a:pt x="1" y="99"/>
                  </a:cubicBezTo>
                  <a:cubicBezTo>
                    <a:pt x="-1" y="94"/>
                    <a:pt x="1" y="89"/>
                    <a:pt x="5" y="85"/>
                  </a:cubicBezTo>
                  <a:lnTo>
                    <a:pt x="35" y="57"/>
                  </a:lnTo>
                  <a:lnTo>
                    <a:pt x="29" y="16"/>
                  </a:lnTo>
                  <a:cubicBezTo>
                    <a:pt x="28" y="11"/>
                    <a:pt x="31" y="5"/>
                    <a:pt x="36" y="2"/>
                  </a:cubicBezTo>
                  <a:cubicBezTo>
                    <a:pt x="40" y="-1"/>
                    <a:pt x="46" y="-1"/>
                    <a:pt x="51" y="1"/>
                  </a:cubicBezTo>
                  <a:lnTo>
                    <a:pt x="87" y="23"/>
                  </a:lnTo>
                  <a:lnTo>
                    <a:pt x="124" y="5"/>
                  </a:lnTo>
                  <a:cubicBezTo>
                    <a:pt x="129" y="3"/>
                    <a:pt x="135" y="3"/>
                    <a:pt x="139" y="7"/>
                  </a:cubicBezTo>
                  <a:cubicBezTo>
                    <a:pt x="143" y="10"/>
                    <a:pt x="146" y="16"/>
                    <a:pt x="144" y="21"/>
                  </a:cubicBezTo>
                  <a:lnTo>
                    <a:pt x="137" y="63"/>
                  </a:lnTo>
                  <a:lnTo>
                    <a:pt x="165" y="93"/>
                  </a:lnTo>
                  <a:cubicBezTo>
                    <a:pt x="170" y="98"/>
                    <a:pt x="170" y="103"/>
                    <a:pt x="168" y="109"/>
                  </a:cubicBezTo>
                  <a:cubicBezTo>
                    <a:pt x="166" y="113"/>
                    <a:pt x="161" y="117"/>
                    <a:pt x="156" y="118"/>
                  </a:cubicBezTo>
                  <a:lnTo>
                    <a:pt x="116" y="121"/>
                  </a:lnTo>
                  <a:lnTo>
                    <a:pt x="97" y="157"/>
                  </a:lnTo>
                  <a:cubicBezTo>
                    <a:pt x="94" y="162"/>
                    <a:pt x="90" y="165"/>
                    <a:pt x="84" y="16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3638FA64-8EEA-48AA-B842-042709C43324}"/>
                </a:ext>
              </a:extLst>
            </p:cNvPr>
            <p:cNvSpPr/>
            <p:nvPr/>
          </p:nvSpPr>
          <p:spPr>
            <a:xfrm>
              <a:off x="9509130" y="5995909"/>
              <a:ext cx="189360" cy="1856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3" h="150">
                  <a:moveTo>
                    <a:pt x="39" y="1"/>
                  </a:moveTo>
                  <a:lnTo>
                    <a:pt x="75" y="23"/>
                  </a:lnTo>
                  <a:cubicBezTo>
                    <a:pt x="77" y="24"/>
                    <a:pt x="80" y="25"/>
                    <a:pt x="81" y="23"/>
                  </a:cubicBezTo>
                  <a:lnTo>
                    <a:pt x="119" y="6"/>
                  </a:lnTo>
                  <a:cubicBezTo>
                    <a:pt x="124" y="3"/>
                    <a:pt x="129" y="7"/>
                    <a:pt x="128" y="12"/>
                  </a:cubicBezTo>
                  <a:lnTo>
                    <a:pt x="120" y="54"/>
                  </a:lnTo>
                  <a:cubicBezTo>
                    <a:pt x="120" y="57"/>
                    <a:pt x="120" y="59"/>
                    <a:pt x="122" y="60"/>
                  </a:cubicBezTo>
                  <a:lnTo>
                    <a:pt x="152" y="92"/>
                  </a:lnTo>
                  <a:cubicBezTo>
                    <a:pt x="155" y="96"/>
                    <a:pt x="153" y="102"/>
                    <a:pt x="148" y="102"/>
                  </a:cubicBezTo>
                  <a:lnTo>
                    <a:pt x="106" y="106"/>
                  </a:lnTo>
                  <a:cubicBezTo>
                    <a:pt x="103" y="106"/>
                    <a:pt x="102" y="108"/>
                    <a:pt x="101" y="110"/>
                  </a:cubicBezTo>
                  <a:lnTo>
                    <a:pt x="81" y="147"/>
                  </a:lnTo>
                  <a:cubicBezTo>
                    <a:pt x="79" y="151"/>
                    <a:pt x="72" y="151"/>
                    <a:pt x="70" y="146"/>
                  </a:cubicBezTo>
                  <a:lnTo>
                    <a:pt x="52" y="106"/>
                  </a:lnTo>
                  <a:cubicBezTo>
                    <a:pt x="51" y="105"/>
                    <a:pt x="50" y="104"/>
                    <a:pt x="48" y="104"/>
                  </a:cubicBezTo>
                  <a:lnTo>
                    <a:pt x="5" y="95"/>
                  </a:lnTo>
                  <a:cubicBezTo>
                    <a:pt x="0" y="94"/>
                    <a:pt x="-1" y="88"/>
                    <a:pt x="2" y="84"/>
                  </a:cubicBezTo>
                  <a:lnTo>
                    <a:pt x="34" y="56"/>
                  </a:lnTo>
                  <a:cubicBezTo>
                    <a:pt x="35" y="54"/>
                    <a:pt x="35" y="52"/>
                    <a:pt x="35" y="50"/>
                  </a:cubicBezTo>
                  <a:lnTo>
                    <a:pt x="29" y="7"/>
                  </a:lnTo>
                  <a:cubicBezTo>
                    <a:pt x="29" y="2"/>
                    <a:pt x="34" y="-1"/>
                    <a:pt x="39" y="1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CEC85B56-B757-4D81-B659-3AE064101969}"/>
                </a:ext>
              </a:extLst>
            </p:cNvPr>
            <p:cNvSpPr/>
            <p:nvPr/>
          </p:nvSpPr>
          <p:spPr>
            <a:xfrm>
              <a:off x="9499167" y="5984700"/>
              <a:ext cx="209293" cy="2055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9" h="166">
                  <a:moveTo>
                    <a:pt x="18" y="96"/>
                  </a:moveTo>
                  <a:lnTo>
                    <a:pt x="57" y="103"/>
                  </a:lnTo>
                  <a:cubicBezTo>
                    <a:pt x="62" y="104"/>
                    <a:pt x="65" y="107"/>
                    <a:pt x="67" y="112"/>
                  </a:cubicBezTo>
                  <a:lnTo>
                    <a:pt x="84" y="148"/>
                  </a:lnTo>
                  <a:lnTo>
                    <a:pt x="101" y="114"/>
                  </a:lnTo>
                  <a:cubicBezTo>
                    <a:pt x="104" y="110"/>
                    <a:pt x="108" y="107"/>
                    <a:pt x="113" y="106"/>
                  </a:cubicBezTo>
                  <a:lnTo>
                    <a:pt x="151" y="102"/>
                  </a:lnTo>
                  <a:lnTo>
                    <a:pt x="123" y="73"/>
                  </a:lnTo>
                  <a:cubicBezTo>
                    <a:pt x="121" y="71"/>
                    <a:pt x="119" y="66"/>
                    <a:pt x="120" y="61"/>
                  </a:cubicBezTo>
                  <a:lnTo>
                    <a:pt x="127" y="23"/>
                  </a:lnTo>
                  <a:lnTo>
                    <a:pt x="93" y="39"/>
                  </a:lnTo>
                  <a:cubicBezTo>
                    <a:pt x="89" y="41"/>
                    <a:pt x="83" y="41"/>
                    <a:pt x="80" y="38"/>
                  </a:cubicBezTo>
                  <a:lnTo>
                    <a:pt x="46" y="19"/>
                  </a:lnTo>
                  <a:lnTo>
                    <a:pt x="52" y="57"/>
                  </a:lnTo>
                  <a:cubicBezTo>
                    <a:pt x="52" y="61"/>
                    <a:pt x="50" y="66"/>
                    <a:pt x="47" y="70"/>
                  </a:cubicBezTo>
                  <a:close/>
                  <a:moveTo>
                    <a:pt x="84" y="166"/>
                  </a:moveTo>
                  <a:lnTo>
                    <a:pt x="83" y="166"/>
                  </a:lnTo>
                  <a:cubicBezTo>
                    <a:pt x="78" y="166"/>
                    <a:pt x="73" y="163"/>
                    <a:pt x="70" y="158"/>
                  </a:cubicBezTo>
                  <a:lnTo>
                    <a:pt x="53" y="119"/>
                  </a:lnTo>
                  <a:lnTo>
                    <a:pt x="12" y="111"/>
                  </a:lnTo>
                  <a:cubicBezTo>
                    <a:pt x="6" y="110"/>
                    <a:pt x="2" y="106"/>
                    <a:pt x="1" y="101"/>
                  </a:cubicBezTo>
                  <a:cubicBezTo>
                    <a:pt x="-1" y="95"/>
                    <a:pt x="1" y="89"/>
                    <a:pt x="5" y="86"/>
                  </a:cubicBezTo>
                  <a:lnTo>
                    <a:pt x="35" y="58"/>
                  </a:lnTo>
                  <a:lnTo>
                    <a:pt x="29" y="17"/>
                  </a:lnTo>
                  <a:cubicBezTo>
                    <a:pt x="28" y="11"/>
                    <a:pt x="31" y="6"/>
                    <a:pt x="36" y="3"/>
                  </a:cubicBezTo>
                  <a:cubicBezTo>
                    <a:pt x="40" y="-1"/>
                    <a:pt x="46" y="-1"/>
                    <a:pt x="51" y="2"/>
                  </a:cubicBezTo>
                  <a:lnTo>
                    <a:pt x="87" y="23"/>
                  </a:lnTo>
                  <a:lnTo>
                    <a:pt x="123" y="6"/>
                  </a:lnTo>
                  <a:cubicBezTo>
                    <a:pt x="129" y="4"/>
                    <a:pt x="135" y="4"/>
                    <a:pt x="139" y="8"/>
                  </a:cubicBezTo>
                  <a:cubicBezTo>
                    <a:pt x="143" y="11"/>
                    <a:pt x="146" y="17"/>
                    <a:pt x="144" y="22"/>
                  </a:cubicBezTo>
                  <a:lnTo>
                    <a:pt x="136" y="63"/>
                  </a:lnTo>
                  <a:lnTo>
                    <a:pt x="165" y="94"/>
                  </a:lnTo>
                  <a:cubicBezTo>
                    <a:pt x="169" y="98"/>
                    <a:pt x="170" y="104"/>
                    <a:pt x="168" y="109"/>
                  </a:cubicBezTo>
                  <a:cubicBezTo>
                    <a:pt x="167" y="114"/>
                    <a:pt x="162" y="118"/>
                    <a:pt x="156" y="119"/>
                  </a:cubicBezTo>
                  <a:lnTo>
                    <a:pt x="116" y="123"/>
                  </a:lnTo>
                  <a:lnTo>
                    <a:pt x="97" y="159"/>
                  </a:lnTo>
                  <a:cubicBezTo>
                    <a:pt x="94" y="164"/>
                    <a:pt x="89" y="166"/>
                    <a:pt x="84" y="16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25FFE913-6F91-4B92-BD13-342ECFF150FD}"/>
                </a:ext>
              </a:extLst>
            </p:cNvPr>
            <p:cNvSpPr/>
            <p:nvPr/>
          </p:nvSpPr>
          <p:spPr>
            <a:xfrm>
              <a:off x="8277045" y="5426585"/>
              <a:ext cx="1015320" cy="9380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6" h="754">
                  <a:moveTo>
                    <a:pt x="12" y="313"/>
                  </a:moveTo>
                  <a:lnTo>
                    <a:pt x="607" y="2"/>
                  </a:lnTo>
                  <a:cubicBezTo>
                    <a:pt x="619" y="-4"/>
                    <a:pt x="633" y="2"/>
                    <a:pt x="638" y="14"/>
                  </a:cubicBezTo>
                  <a:lnTo>
                    <a:pt x="815" y="475"/>
                  </a:lnTo>
                  <a:cubicBezTo>
                    <a:pt x="819" y="485"/>
                    <a:pt x="815" y="496"/>
                    <a:pt x="807" y="502"/>
                  </a:cubicBezTo>
                  <a:lnTo>
                    <a:pt x="436" y="750"/>
                  </a:lnTo>
                  <a:cubicBezTo>
                    <a:pt x="427" y="756"/>
                    <a:pt x="416" y="755"/>
                    <a:pt x="409" y="747"/>
                  </a:cubicBezTo>
                  <a:lnTo>
                    <a:pt x="7" y="348"/>
                  </a:lnTo>
                  <a:cubicBezTo>
                    <a:pt x="-4" y="338"/>
                    <a:pt x="-1" y="320"/>
                    <a:pt x="12" y="31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4B65A64F-EE38-4DAF-B776-2A4F087BA739}"/>
                </a:ext>
              </a:extLst>
            </p:cNvPr>
            <p:cNvSpPr/>
            <p:nvPr/>
          </p:nvSpPr>
          <p:spPr>
            <a:xfrm>
              <a:off x="8263341" y="5414128"/>
              <a:ext cx="1043974" cy="9642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9" h="775">
                  <a:moveTo>
                    <a:pt x="28" y="334"/>
                  </a:moveTo>
                  <a:cubicBezTo>
                    <a:pt x="25" y="336"/>
                    <a:pt x="23" y="339"/>
                    <a:pt x="22" y="342"/>
                  </a:cubicBezTo>
                  <a:cubicBezTo>
                    <a:pt x="22" y="346"/>
                    <a:pt x="23" y="349"/>
                    <a:pt x="26" y="352"/>
                  </a:cubicBezTo>
                  <a:lnTo>
                    <a:pt x="427" y="750"/>
                  </a:lnTo>
                  <a:cubicBezTo>
                    <a:pt x="431" y="754"/>
                    <a:pt x="437" y="755"/>
                    <a:pt x="441" y="751"/>
                  </a:cubicBezTo>
                  <a:lnTo>
                    <a:pt x="811" y="503"/>
                  </a:lnTo>
                  <a:cubicBezTo>
                    <a:pt x="816" y="500"/>
                    <a:pt x="818" y="495"/>
                    <a:pt x="816" y="490"/>
                  </a:cubicBezTo>
                  <a:lnTo>
                    <a:pt x="638" y="29"/>
                  </a:lnTo>
                  <a:cubicBezTo>
                    <a:pt x="637" y="26"/>
                    <a:pt x="636" y="24"/>
                    <a:pt x="632" y="23"/>
                  </a:cubicBezTo>
                  <a:cubicBezTo>
                    <a:pt x="629" y="21"/>
                    <a:pt x="626" y="21"/>
                    <a:pt x="623" y="23"/>
                  </a:cubicBezTo>
                  <a:close/>
                  <a:moveTo>
                    <a:pt x="435" y="775"/>
                  </a:moveTo>
                  <a:cubicBezTo>
                    <a:pt x="426" y="775"/>
                    <a:pt x="418" y="772"/>
                    <a:pt x="412" y="766"/>
                  </a:cubicBezTo>
                  <a:lnTo>
                    <a:pt x="10" y="367"/>
                  </a:lnTo>
                  <a:cubicBezTo>
                    <a:pt x="2" y="359"/>
                    <a:pt x="-1" y="349"/>
                    <a:pt x="1" y="339"/>
                  </a:cubicBezTo>
                  <a:cubicBezTo>
                    <a:pt x="2" y="328"/>
                    <a:pt x="9" y="320"/>
                    <a:pt x="18" y="315"/>
                  </a:cubicBezTo>
                  <a:lnTo>
                    <a:pt x="613" y="4"/>
                  </a:lnTo>
                  <a:cubicBezTo>
                    <a:pt x="621" y="-1"/>
                    <a:pt x="631" y="-1"/>
                    <a:pt x="640" y="2"/>
                  </a:cubicBezTo>
                  <a:cubicBezTo>
                    <a:pt x="649" y="5"/>
                    <a:pt x="656" y="12"/>
                    <a:pt x="659" y="21"/>
                  </a:cubicBezTo>
                  <a:lnTo>
                    <a:pt x="837" y="482"/>
                  </a:lnTo>
                  <a:cubicBezTo>
                    <a:pt x="842" y="497"/>
                    <a:pt x="837" y="513"/>
                    <a:pt x="824" y="521"/>
                  </a:cubicBezTo>
                  <a:lnTo>
                    <a:pt x="453" y="770"/>
                  </a:lnTo>
                  <a:cubicBezTo>
                    <a:pt x="448" y="773"/>
                    <a:pt x="441" y="775"/>
                    <a:pt x="435" y="77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0983AECD-CE47-4B0E-9AD0-F415AC807176}"/>
                </a:ext>
              </a:extLst>
            </p:cNvPr>
            <p:cNvSpPr/>
            <p:nvPr/>
          </p:nvSpPr>
          <p:spPr>
            <a:xfrm>
              <a:off x="8238422" y="5387966"/>
              <a:ext cx="889495" cy="5344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5" h="430">
                  <a:moveTo>
                    <a:pt x="14" y="339"/>
                  </a:moveTo>
                  <a:lnTo>
                    <a:pt x="661" y="3"/>
                  </a:lnTo>
                  <a:cubicBezTo>
                    <a:pt x="674" y="-4"/>
                    <a:pt x="690" y="1"/>
                    <a:pt x="696" y="15"/>
                  </a:cubicBezTo>
                  <a:lnTo>
                    <a:pt x="713" y="53"/>
                  </a:lnTo>
                  <a:cubicBezTo>
                    <a:pt x="718" y="66"/>
                    <a:pt x="713" y="80"/>
                    <a:pt x="702" y="86"/>
                  </a:cubicBezTo>
                  <a:lnTo>
                    <a:pt x="61" y="427"/>
                  </a:lnTo>
                  <a:cubicBezTo>
                    <a:pt x="48" y="433"/>
                    <a:pt x="34" y="429"/>
                    <a:pt x="27" y="417"/>
                  </a:cubicBezTo>
                  <a:lnTo>
                    <a:pt x="3" y="373"/>
                  </a:lnTo>
                  <a:cubicBezTo>
                    <a:pt x="-4" y="361"/>
                    <a:pt x="1" y="345"/>
                    <a:pt x="14" y="33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8B1C6EEA-E7D2-4331-9E0E-51259152E954}"/>
                </a:ext>
              </a:extLst>
            </p:cNvPr>
            <p:cNvSpPr/>
            <p:nvPr/>
          </p:nvSpPr>
          <p:spPr>
            <a:xfrm>
              <a:off x="8238422" y="5387966"/>
              <a:ext cx="889495" cy="5344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5" h="430">
                  <a:moveTo>
                    <a:pt x="14" y="339"/>
                  </a:moveTo>
                  <a:lnTo>
                    <a:pt x="661" y="3"/>
                  </a:lnTo>
                  <a:cubicBezTo>
                    <a:pt x="674" y="-4"/>
                    <a:pt x="690" y="1"/>
                    <a:pt x="696" y="15"/>
                  </a:cubicBezTo>
                  <a:lnTo>
                    <a:pt x="713" y="53"/>
                  </a:lnTo>
                  <a:cubicBezTo>
                    <a:pt x="718" y="66"/>
                    <a:pt x="713" y="80"/>
                    <a:pt x="702" y="86"/>
                  </a:cubicBezTo>
                  <a:lnTo>
                    <a:pt x="61" y="427"/>
                  </a:lnTo>
                  <a:cubicBezTo>
                    <a:pt x="48" y="433"/>
                    <a:pt x="34" y="429"/>
                    <a:pt x="27" y="417"/>
                  </a:cubicBezTo>
                  <a:lnTo>
                    <a:pt x="3" y="373"/>
                  </a:lnTo>
                  <a:cubicBezTo>
                    <a:pt x="-4" y="361"/>
                    <a:pt x="1" y="345"/>
                    <a:pt x="14" y="339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673C468F-15A4-44B9-A9FF-F1E262E0E75D}"/>
                </a:ext>
              </a:extLst>
            </p:cNvPr>
            <p:cNvSpPr/>
            <p:nvPr/>
          </p:nvSpPr>
          <p:spPr>
            <a:xfrm>
              <a:off x="8225964" y="5375508"/>
              <a:ext cx="916903" cy="5618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7" h="452">
                  <a:moveTo>
                    <a:pt x="25" y="350"/>
                  </a:moveTo>
                  <a:close/>
                  <a:moveTo>
                    <a:pt x="684" y="22"/>
                  </a:moveTo>
                  <a:cubicBezTo>
                    <a:pt x="681" y="22"/>
                    <a:pt x="680" y="22"/>
                    <a:pt x="677" y="23"/>
                  </a:cubicBezTo>
                  <a:lnTo>
                    <a:pt x="30" y="359"/>
                  </a:lnTo>
                  <a:cubicBezTo>
                    <a:pt x="26" y="361"/>
                    <a:pt x="24" y="364"/>
                    <a:pt x="23" y="368"/>
                  </a:cubicBezTo>
                  <a:cubicBezTo>
                    <a:pt x="21" y="372"/>
                    <a:pt x="22" y="376"/>
                    <a:pt x="24" y="379"/>
                  </a:cubicBezTo>
                  <a:lnTo>
                    <a:pt x="47" y="422"/>
                  </a:lnTo>
                  <a:cubicBezTo>
                    <a:pt x="52" y="430"/>
                    <a:pt x="60" y="432"/>
                    <a:pt x="67" y="429"/>
                  </a:cubicBezTo>
                  <a:lnTo>
                    <a:pt x="708" y="87"/>
                  </a:lnTo>
                  <a:cubicBezTo>
                    <a:pt x="714" y="84"/>
                    <a:pt x="717" y="75"/>
                    <a:pt x="714" y="69"/>
                  </a:cubicBezTo>
                  <a:lnTo>
                    <a:pt x="697" y="31"/>
                  </a:lnTo>
                  <a:cubicBezTo>
                    <a:pt x="696" y="27"/>
                    <a:pt x="692" y="24"/>
                    <a:pt x="689" y="23"/>
                  </a:cubicBezTo>
                  <a:cubicBezTo>
                    <a:pt x="687" y="22"/>
                    <a:pt x="686" y="22"/>
                    <a:pt x="684" y="22"/>
                  </a:cubicBezTo>
                  <a:close/>
                  <a:moveTo>
                    <a:pt x="60" y="452"/>
                  </a:moveTo>
                  <a:cubicBezTo>
                    <a:pt x="47" y="452"/>
                    <a:pt x="35" y="445"/>
                    <a:pt x="28" y="433"/>
                  </a:cubicBezTo>
                  <a:lnTo>
                    <a:pt x="4" y="390"/>
                  </a:lnTo>
                  <a:cubicBezTo>
                    <a:pt x="0" y="381"/>
                    <a:pt x="-1" y="371"/>
                    <a:pt x="2" y="362"/>
                  </a:cubicBezTo>
                  <a:cubicBezTo>
                    <a:pt x="4" y="353"/>
                    <a:pt x="11" y="345"/>
                    <a:pt x="20" y="340"/>
                  </a:cubicBezTo>
                  <a:lnTo>
                    <a:pt x="667" y="4"/>
                  </a:lnTo>
                  <a:cubicBezTo>
                    <a:pt x="676" y="0"/>
                    <a:pt x="687" y="-1"/>
                    <a:pt x="696" y="2"/>
                  </a:cubicBezTo>
                  <a:cubicBezTo>
                    <a:pt x="705" y="6"/>
                    <a:pt x="713" y="12"/>
                    <a:pt x="717" y="22"/>
                  </a:cubicBezTo>
                  <a:lnTo>
                    <a:pt x="734" y="60"/>
                  </a:lnTo>
                  <a:cubicBezTo>
                    <a:pt x="741" y="77"/>
                    <a:pt x="735" y="98"/>
                    <a:pt x="718" y="107"/>
                  </a:cubicBezTo>
                  <a:lnTo>
                    <a:pt x="77" y="448"/>
                  </a:lnTo>
                  <a:cubicBezTo>
                    <a:pt x="72" y="450"/>
                    <a:pt x="66" y="452"/>
                    <a:pt x="60" y="4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36F5E099-6860-477B-875D-3D4CF3A15586}"/>
                </a:ext>
              </a:extLst>
            </p:cNvPr>
            <p:cNvSpPr/>
            <p:nvPr/>
          </p:nvSpPr>
          <p:spPr>
            <a:xfrm>
              <a:off x="8213510" y="5461468"/>
              <a:ext cx="402391" cy="2267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4" h="183">
                  <a:moveTo>
                    <a:pt x="324" y="88"/>
                  </a:moveTo>
                  <a:cubicBezTo>
                    <a:pt x="324" y="88"/>
                    <a:pt x="46" y="259"/>
                    <a:pt x="13" y="142"/>
                  </a:cubicBezTo>
                  <a:cubicBezTo>
                    <a:pt x="-35" y="-27"/>
                    <a:pt x="49" y="-35"/>
                    <a:pt x="316" y="64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EEEFEF15-1303-4E53-82F7-013C14CE2740}"/>
                </a:ext>
              </a:extLst>
            </p:cNvPr>
            <p:cNvSpPr/>
            <p:nvPr/>
          </p:nvSpPr>
          <p:spPr>
            <a:xfrm>
              <a:off x="8203543" y="5451501"/>
              <a:ext cx="424815" cy="2466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2" h="199">
                  <a:moveTo>
                    <a:pt x="81" y="16"/>
                  </a:moveTo>
                  <a:cubicBezTo>
                    <a:pt x="58" y="16"/>
                    <a:pt x="41" y="21"/>
                    <a:pt x="32" y="30"/>
                  </a:cubicBezTo>
                  <a:cubicBezTo>
                    <a:pt x="12" y="48"/>
                    <a:pt x="11" y="86"/>
                    <a:pt x="29" y="148"/>
                  </a:cubicBezTo>
                  <a:cubicBezTo>
                    <a:pt x="33" y="163"/>
                    <a:pt x="42" y="173"/>
                    <a:pt x="56" y="178"/>
                  </a:cubicBezTo>
                  <a:cubicBezTo>
                    <a:pt x="126" y="205"/>
                    <a:pt x="290" y="111"/>
                    <a:pt x="322" y="92"/>
                  </a:cubicBezTo>
                  <a:lnTo>
                    <a:pt x="317" y="78"/>
                  </a:lnTo>
                  <a:cubicBezTo>
                    <a:pt x="203" y="36"/>
                    <a:pt x="128" y="16"/>
                    <a:pt x="81" y="16"/>
                  </a:cubicBezTo>
                  <a:close/>
                  <a:moveTo>
                    <a:pt x="85" y="199"/>
                  </a:moveTo>
                  <a:cubicBezTo>
                    <a:pt x="72" y="199"/>
                    <a:pt x="60" y="197"/>
                    <a:pt x="50" y="193"/>
                  </a:cubicBezTo>
                  <a:cubicBezTo>
                    <a:pt x="31" y="186"/>
                    <a:pt x="19" y="172"/>
                    <a:pt x="13" y="152"/>
                  </a:cubicBezTo>
                  <a:cubicBezTo>
                    <a:pt x="-6" y="84"/>
                    <a:pt x="-4" y="41"/>
                    <a:pt x="20" y="18"/>
                  </a:cubicBezTo>
                  <a:cubicBezTo>
                    <a:pt x="58" y="-16"/>
                    <a:pt x="144" y="-4"/>
                    <a:pt x="326" y="64"/>
                  </a:cubicBezTo>
                  <a:lnTo>
                    <a:pt x="330" y="65"/>
                  </a:lnTo>
                  <a:lnTo>
                    <a:pt x="342" y="99"/>
                  </a:lnTo>
                  <a:lnTo>
                    <a:pt x="337" y="102"/>
                  </a:lnTo>
                  <a:cubicBezTo>
                    <a:pt x="329" y="107"/>
                    <a:pt x="179" y="199"/>
                    <a:pt x="85" y="19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7E7EB619-FD02-4E03-BD24-09A62187740F}"/>
                </a:ext>
              </a:extLst>
            </p:cNvPr>
            <p:cNvSpPr/>
            <p:nvPr/>
          </p:nvSpPr>
          <p:spPr>
            <a:xfrm>
              <a:off x="8229701" y="5577326"/>
              <a:ext cx="377475" cy="1121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4" h="91">
                  <a:moveTo>
                    <a:pt x="304" y="0"/>
                  </a:moveTo>
                  <a:cubicBezTo>
                    <a:pt x="257" y="1"/>
                    <a:pt x="82" y="7"/>
                    <a:pt x="30" y="23"/>
                  </a:cubicBezTo>
                  <a:cubicBezTo>
                    <a:pt x="11" y="29"/>
                    <a:pt x="3" y="39"/>
                    <a:pt x="0" y="51"/>
                  </a:cubicBezTo>
                  <a:cubicBezTo>
                    <a:pt x="31" y="155"/>
                    <a:pt x="261" y="26"/>
                    <a:pt x="304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2A44B48E-C67A-4E3C-B7B4-8919C9905A15}"/>
                </a:ext>
              </a:extLst>
            </p:cNvPr>
            <p:cNvSpPr/>
            <p:nvPr/>
          </p:nvSpPr>
          <p:spPr>
            <a:xfrm>
              <a:off x="8648291" y="5166215"/>
              <a:ext cx="272828" cy="3849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310">
                  <a:moveTo>
                    <a:pt x="17" y="310"/>
                  </a:moveTo>
                  <a:cubicBezTo>
                    <a:pt x="17" y="310"/>
                    <a:pt x="293" y="134"/>
                    <a:pt x="202" y="54"/>
                  </a:cubicBezTo>
                  <a:cubicBezTo>
                    <a:pt x="71" y="-64"/>
                    <a:pt x="27" y="8"/>
                    <a:pt x="0" y="292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76815141-1B1F-40C1-BD4F-A1E80931640F}"/>
                </a:ext>
              </a:extLst>
            </p:cNvPr>
            <p:cNvSpPr/>
            <p:nvPr/>
          </p:nvSpPr>
          <p:spPr>
            <a:xfrm>
              <a:off x="8637079" y="5156249"/>
              <a:ext cx="294007" cy="4086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7" h="329">
                  <a:moveTo>
                    <a:pt x="17" y="298"/>
                  </a:moveTo>
                  <a:lnTo>
                    <a:pt x="27" y="308"/>
                  </a:lnTo>
                  <a:cubicBezTo>
                    <a:pt x="59" y="287"/>
                    <a:pt x="215" y="181"/>
                    <a:pt x="221" y="106"/>
                  </a:cubicBezTo>
                  <a:cubicBezTo>
                    <a:pt x="222" y="91"/>
                    <a:pt x="217" y="79"/>
                    <a:pt x="205" y="69"/>
                  </a:cubicBezTo>
                  <a:cubicBezTo>
                    <a:pt x="158" y="26"/>
                    <a:pt x="123" y="10"/>
                    <a:pt x="99" y="20"/>
                  </a:cubicBezTo>
                  <a:cubicBezTo>
                    <a:pt x="59" y="35"/>
                    <a:pt x="35" y="118"/>
                    <a:pt x="17" y="298"/>
                  </a:cubicBezTo>
                  <a:close/>
                  <a:moveTo>
                    <a:pt x="25" y="329"/>
                  </a:moveTo>
                  <a:lnTo>
                    <a:pt x="0" y="304"/>
                  </a:lnTo>
                  <a:lnTo>
                    <a:pt x="1" y="301"/>
                  </a:lnTo>
                  <a:cubicBezTo>
                    <a:pt x="19" y="106"/>
                    <a:pt x="45" y="23"/>
                    <a:pt x="93" y="4"/>
                  </a:cubicBezTo>
                  <a:cubicBezTo>
                    <a:pt x="124" y="-8"/>
                    <a:pt x="163" y="9"/>
                    <a:pt x="216" y="56"/>
                  </a:cubicBezTo>
                  <a:cubicBezTo>
                    <a:pt x="232" y="70"/>
                    <a:pt x="239" y="87"/>
                    <a:pt x="237" y="107"/>
                  </a:cubicBezTo>
                  <a:cubicBezTo>
                    <a:pt x="230" y="198"/>
                    <a:pt x="39" y="321"/>
                    <a:pt x="30" y="32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49804EB3-2AAB-4044-9492-7F9913D245AC}"/>
                </a:ext>
              </a:extLst>
            </p:cNvPr>
            <p:cNvSpPr/>
            <p:nvPr/>
          </p:nvSpPr>
          <p:spPr>
            <a:xfrm>
              <a:off x="8678190" y="5233488"/>
              <a:ext cx="242929" cy="3126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252">
                  <a:moveTo>
                    <a:pt x="0" y="252"/>
                  </a:moveTo>
                  <a:cubicBezTo>
                    <a:pt x="22" y="210"/>
                    <a:pt x="103" y="56"/>
                    <a:pt x="140" y="16"/>
                  </a:cubicBezTo>
                  <a:cubicBezTo>
                    <a:pt x="155" y="1"/>
                    <a:pt x="167" y="-2"/>
                    <a:pt x="178" y="1"/>
                  </a:cubicBezTo>
                  <a:cubicBezTo>
                    <a:pt x="259" y="74"/>
                    <a:pt x="42" y="224"/>
                    <a:pt x="0" y="2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86FB4FBC-A612-49A2-85CC-813B6E3F7BFC}"/>
                </a:ext>
              </a:extLst>
            </p:cNvPr>
            <p:cNvSpPr/>
            <p:nvPr/>
          </p:nvSpPr>
          <p:spPr>
            <a:xfrm>
              <a:off x="8551116" y="5487629"/>
              <a:ext cx="154478" cy="1333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5" h="108">
                  <a:moveTo>
                    <a:pt x="105" y="83"/>
                  </a:moveTo>
                  <a:lnTo>
                    <a:pt x="59" y="105"/>
                  </a:lnTo>
                  <a:cubicBezTo>
                    <a:pt x="41" y="114"/>
                    <a:pt x="19" y="106"/>
                    <a:pt x="11" y="88"/>
                  </a:cubicBezTo>
                  <a:lnTo>
                    <a:pt x="4" y="75"/>
                  </a:lnTo>
                  <a:cubicBezTo>
                    <a:pt x="-5" y="57"/>
                    <a:pt x="3" y="35"/>
                    <a:pt x="21" y="26"/>
                  </a:cubicBezTo>
                  <a:lnTo>
                    <a:pt x="67" y="4"/>
                  </a:lnTo>
                  <a:cubicBezTo>
                    <a:pt x="85" y="-5"/>
                    <a:pt x="106" y="3"/>
                    <a:pt x="115" y="20"/>
                  </a:cubicBezTo>
                  <a:lnTo>
                    <a:pt x="122" y="35"/>
                  </a:lnTo>
                  <a:cubicBezTo>
                    <a:pt x="131" y="52"/>
                    <a:pt x="123" y="74"/>
                    <a:pt x="105" y="83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9C95F7EB-EBBD-4218-B11E-7C99CFA49673}"/>
                </a:ext>
              </a:extLst>
            </p:cNvPr>
            <p:cNvSpPr/>
            <p:nvPr/>
          </p:nvSpPr>
          <p:spPr>
            <a:xfrm>
              <a:off x="8541149" y="5477663"/>
              <a:ext cx="173165" cy="1519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0" h="123">
                  <a:moveTo>
                    <a:pt x="88" y="16"/>
                  </a:moveTo>
                  <a:cubicBezTo>
                    <a:pt x="84" y="16"/>
                    <a:pt x="80" y="17"/>
                    <a:pt x="76" y="19"/>
                  </a:cubicBezTo>
                  <a:lnTo>
                    <a:pt x="33" y="40"/>
                  </a:lnTo>
                  <a:cubicBezTo>
                    <a:pt x="18" y="47"/>
                    <a:pt x="12" y="65"/>
                    <a:pt x="19" y="80"/>
                  </a:cubicBezTo>
                  <a:lnTo>
                    <a:pt x="24" y="90"/>
                  </a:lnTo>
                  <a:cubicBezTo>
                    <a:pt x="31" y="105"/>
                    <a:pt x="49" y="111"/>
                    <a:pt x="64" y="104"/>
                  </a:cubicBezTo>
                  <a:lnTo>
                    <a:pt x="106" y="83"/>
                  </a:lnTo>
                  <a:cubicBezTo>
                    <a:pt x="114" y="79"/>
                    <a:pt x="119" y="73"/>
                    <a:pt x="122" y="66"/>
                  </a:cubicBezTo>
                  <a:cubicBezTo>
                    <a:pt x="125" y="59"/>
                    <a:pt x="124" y="50"/>
                    <a:pt x="120" y="43"/>
                  </a:cubicBezTo>
                  <a:lnTo>
                    <a:pt x="115" y="33"/>
                  </a:lnTo>
                  <a:cubicBezTo>
                    <a:pt x="111" y="23"/>
                    <a:pt x="99" y="16"/>
                    <a:pt x="88" y="16"/>
                  </a:cubicBezTo>
                  <a:close/>
                  <a:moveTo>
                    <a:pt x="51" y="123"/>
                  </a:moveTo>
                  <a:cubicBezTo>
                    <a:pt x="46" y="123"/>
                    <a:pt x="41" y="122"/>
                    <a:pt x="36" y="120"/>
                  </a:cubicBezTo>
                  <a:cubicBezTo>
                    <a:pt x="24" y="117"/>
                    <a:pt x="15" y="108"/>
                    <a:pt x="9" y="97"/>
                  </a:cubicBezTo>
                  <a:lnTo>
                    <a:pt x="4" y="87"/>
                  </a:lnTo>
                  <a:cubicBezTo>
                    <a:pt x="-7" y="64"/>
                    <a:pt x="3" y="37"/>
                    <a:pt x="26" y="25"/>
                  </a:cubicBezTo>
                  <a:lnTo>
                    <a:pt x="68" y="4"/>
                  </a:lnTo>
                  <a:cubicBezTo>
                    <a:pt x="92" y="-7"/>
                    <a:pt x="119" y="3"/>
                    <a:pt x="130" y="26"/>
                  </a:cubicBezTo>
                  <a:lnTo>
                    <a:pt x="135" y="36"/>
                  </a:lnTo>
                  <a:cubicBezTo>
                    <a:pt x="141" y="47"/>
                    <a:pt x="141" y="60"/>
                    <a:pt x="138" y="71"/>
                  </a:cubicBezTo>
                  <a:cubicBezTo>
                    <a:pt x="133" y="83"/>
                    <a:pt x="125" y="92"/>
                    <a:pt x="114" y="98"/>
                  </a:cubicBezTo>
                  <a:lnTo>
                    <a:pt x="71" y="118"/>
                  </a:lnTo>
                  <a:cubicBezTo>
                    <a:pt x="65" y="122"/>
                    <a:pt x="58" y="123"/>
                    <a:pt x="51" y="12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12401FFC-74F6-4DCF-867C-7F7ECDE30E42}"/>
                </a:ext>
              </a:extLst>
            </p:cNvPr>
            <p:cNvSpPr/>
            <p:nvPr/>
          </p:nvSpPr>
          <p:spPr>
            <a:xfrm>
              <a:off x="8624621" y="5588538"/>
              <a:ext cx="459697" cy="6316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0" h="508">
                  <a:moveTo>
                    <a:pt x="0" y="23"/>
                  </a:moveTo>
                  <a:lnTo>
                    <a:pt x="325" y="508"/>
                  </a:lnTo>
                  <a:lnTo>
                    <a:pt x="370" y="478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107331AB-32F5-423F-A051-0CBC4D5EFE4C}"/>
                </a:ext>
              </a:extLst>
            </p:cNvPr>
            <p:cNvSpPr/>
            <p:nvPr/>
          </p:nvSpPr>
          <p:spPr>
            <a:xfrm>
              <a:off x="8609671" y="5576080"/>
              <a:ext cx="489596" cy="6590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4" h="530">
                  <a:moveTo>
                    <a:pt x="24" y="37"/>
                  </a:moveTo>
                  <a:lnTo>
                    <a:pt x="339" y="507"/>
                  </a:lnTo>
                  <a:lnTo>
                    <a:pt x="370" y="486"/>
                  </a:lnTo>
                  <a:lnTo>
                    <a:pt x="59" y="20"/>
                  </a:lnTo>
                  <a:close/>
                  <a:moveTo>
                    <a:pt x="335" y="530"/>
                  </a:moveTo>
                  <a:lnTo>
                    <a:pt x="0" y="30"/>
                  </a:lnTo>
                  <a:lnTo>
                    <a:pt x="65" y="0"/>
                  </a:lnTo>
                  <a:lnTo>
                    <a:pt x="394" y="491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7C90C452-0817-4E67-87D1-E8D0AF25C829}"/>
                </a:ext>
              </a:extLst>
            </p:cNvPr>
            <p:cNvSpPr/>
            <p:nvPr/>
          </p:nvSpPr>
          <p:spPr>
            <a:xfrm>
              <a:off x="8563577" y="5724330"/>
              <a:ext cx="639091" cy="4596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4" h="370">
                  <a:moveTo>
                    <a:pt x="514" y="52"/>
                  </a:moveTo>
                  <a:lnTo>
                    <a:pt x="494" y="0"/>
                  </a:lnTo>
                  <a:lnTo>
                    <a:pt x="0" y="331"/>
                  </a:lnTo>
                  <a:lnTo>
                    <a:pt x="39" y="370"/>
                  </a:ln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5A7CA57F-639B-4BBE-8F64-53DEC55B91D5}"/>
                </a:ext>
              </a:extLst>
            </p:cNvPr>
            <p:cNvSpPr/>
            <p:nvPr/>
          </p:nvSpPr>
          <p:spPr>
            <a:xfrm>
              <a:off x="8547378" y="5709377"/>
              <a:ext cx="667744" cy="4883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7" h="393">
                  <a:moveTo>
                    <a:pt x="25" y="345"/>
                  </a:moveTo>
                  <a:lnTo>
                    <a:pt x="53" y="372"/>
                  </a:lnTo>
                  <a:lnTo>
                    <a:pt x="517" y="61"/>
                  </a:lnTo>
                  <a:lnTo>
                    <a:pt x="503" y="25"/>
                  </a:lnTo>
                  <a:close/>
                  <a:moveTo>
                    <a:pt x="50" y="393"/>
                  </a:moveTo>
                  <a:lnTo>
                    <a:pt x="0" y="342"/>
                  </a:lnTo>
                  <a:lnTo>
                    <a:pt x="511" y="0"/>
                  </a:lnTo>
                  <a:lnTo>
                    <a:pt x="537" y="67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86AC25A9-142A-4EFF-93E1-321A07C2A9BC}"/>
                </a:ext>
              </a:extLst>
            </p:cNvPr>
            <p:cNvSpPr/>
            <p:nvPr/>
          </p:nvSpPr>
          <p:spPr>
            <a:xfrm>
              <a:off x="8193577" y="6573960"/>
              <a:ext cx="3024782" cy="17752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29" h="1426">
                  <a:moveTo>
                    <a:pt x="2337" y="0"/>
                  </a:moveTo>
                  <a:lnTo>
                    <a:pt x="92" y="0"/>
                  </a:lnTo>
                  <a:cubicBezTo>
                    <a:pt x="41" y="0"/>
                    <a:pt x="0" y="41"/>
                    <a:pt x="0" y="91"/>
                  </a:cubicBezTo>
                  <a:lnTo>
                    <a:pt x="0" y="1334"/>
                  </a:lnTo>
                  <a:cubicBezTo>
                    <a:pt x="0" y="1385"/>
                    <a:pt x="41" y="1426"/>
                    <a:pt x="92" y="1426"/>
                  </a:cubicBezTo>
                  <a:lnTo>
                    <a:pt x="2337" y="1426"/>
                  </a:lnTo>
                  <a:cubicBezTo>
                    <a:pt x="2388" y="1426"/>
                    <a:pt x="2429" y="1385"/>
                    <a:pt x="2429" y="1334"/>
                  </a:cubicBezTo>
                  <a:lnTo>
                    <a:pt x="2429" y="91"/>
                  </a:lnTo>
                  <a:cubicBezTo>
                    <a:pt x="2429" y="41"/>
                    <a:pt x="2388" y="0"/>
                    <a:pt x="2337" y="0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79E8026D-1F2C-4D48-8B3C-1BB9E8FBF002}"/>
                </a:ext>
              </a:extLst>
            </p:cNvPr>
            <p:cNvSpPr/>
            <p:nvPr/>
          </p:nvSpPr>
          <p:spPr>
            <a:xfrm>
              <a:off x="10605426" y="7767428"/>
              <a:ext cx="433536" cy="4335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9" h="349">
                  <a:moveTo>
                    <a:pt x="349" y="175"/>
                  </a:moveTo>
                  <a:cubicBezTo>
                    <a:pt x="349" y="271"/>
                    <a:pt x="270" y="349"/>
                    <a:pt x="174" y="349"/>
                  </a:cubicBezTo>
                  <a:cubicBezTo>
                    <a:pt x="78" y="349"/>
                    <a:pt x="0" y="271"/>
                    <a:pt x="0" y="175"/>
                  </a:cubicBezTo>
                  <a:cubicBezTo>
                    <a:pt x="0" y="78"/>
                    <a:pt x="78" y="0"/>
                    <a:pt x="174" y="0"/>
                  </a:cubicBezTo>
                  <a:cubicBezTo>
                    <a:pt x="270" y="0"/>
                    <a:pt x="349" y="78"/>
                    <a:pt x="349" y="175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D35E9D71-98E4-49A0-BEC2-DC4162C244DF}"/>
                </a:ext>
              </a:extLst>
            </p:cNvPr>
            <p:cNvSpPr/>
            <p:nvPr/>
          </p:nvSpPr>
          <p:spPr>
            <a:xfrm>
              <a:off x="8179870" y="6560252"/>
              <a:ext cx="3052186" cy="18026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51" h="1448">
                  <a:moveTo>
                    <a:pt x="103" y="22"/>
                  </a:moveTo>
                  <a:cubicBezTo>
                    <a:pt x="58" y="22"/>
                    <a:pt x="22" y="58"/>
                    <a:pt x="22" y="102"/>
                  </a:cubicBezTo>
                  <a:lnTo>
                    <a:pt x="22" y="1345"/>
                  </a:lnTo>
                  <a:cubicBezTo>
                    <a:pt x="22" y="1390"/>
                    <a:pt x="58" y="1427"/>
                    <a:pt x="103" y="1427"/>
                  </a:cubicBezTo>
                  <a:lnTo>
                    <a:pt x="2348" y="1427"/>
                  </a:lnTo>
                  <a:cubicBezTo>
                    <a:pt x="2393" y="1427"/>
                    <a:pt x="2429" y="1390"/>
                    <a:pt x="2429" y="1345"/>
                  </a:cubicBezTo>
                  <a:lnTo>
                    <a:pt x="2429" y="102"/>
                  </a:lnTo>
                  <a:cubicBezTo>
                    <a:pt x="2429" y="58"/>
                    <a:pt x="2393" y="22"/>
                    <a:pt x="2348" y="22"/>
                  </a:cubicBezTo>
                  <a:close/>
                  <a:moveTo>
                    <a:pt x="2348" y="1448"/>
                  </a:moveTo>
                  <a:lnTo>
                    <a:pt x="103" y="1448"/>
                  </a:lnTo>
                  <a:cubicBezTo>
                    <a:pt x="46" y="1448"/>
                    <a:pt x="0" y="1402"/>
                    <a:pt x="0" y="1345"/>
                  </a:cubicBezTo>
                  <a:lnTo>
                    <a:pt x="0" y="102"/>
                  </a:lnTo>
                  <a:cubicBezTo>
                    <a:pt x="0" y="46"/>
                    <a:pt x="46" y="0"/>
                    <a:pt x="103" y="0"/>
                  </a:cubicBezTo>
                  <a:lnTo>
                    <a:pt x="2348" y="0"/>
                  </a:lnTo>
                  <a:cubicBezTo>
                    <a:pt x="2405" y="0"/>
                    <a:pt x="2451" y="46"/>
                    <a:pt x="2451" y="102"/>
                  </a:cubicBezTo>
                  <a:lnTo>
                    <a:pt x="2451" y="1345"/>
                  </a:lnTo>
                  <a:cubicBezTo>
                    <a:pt x="2451" y="1402"/>
                    <a:pt x="2405" y="1448"/>
                    <a:pt x="2348" y="144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7" name="Freeform: Shape 566">
              <a:extLst>
                <a:ext uri="{FF2B5EF4-FFF2-40B4-BE49-F238E27FC236}">
                  <a16:creationId xmlns:a16="http://schemas.microsoft.com/office/drawing/2014/main" id="{91B51F64-E4EC-42EC-855C-E70BC6206C53}"/>
                </a:ext>
              </a:extLst>
            </p:cNvPr>
            <p:cNvSpPr/>
            <p:nvPr/>
          </p:nvSpPr>
          <p:spPr>
            <a:xfrm>
              <a:off x="8599705" y="6768303"/>
              <a:ext cx="2216260" cy="209293"/>
            </a:xfrm>
            <a:custGeom>
              <a:avLst/>
              <a:gdLst>
                <a:gd name="connsiteX0" fmla="*/ 1698624 w 2216260"/>
                <a:gd name="connsiteY0" fmla="*/ 43366 h 209293"/>
                <a:gd name="connsiteX1" fmla="*/ 1663931 w 2216260"/>
                <a:gd name="connsiteY1" fmla="*/ 121369 h 209293"/>
                <a:gd name="connsiteX2" fmla="*/ 1730839 w 2216260"/>
                <a:gd name="connsiteY2" fmla="*/ 121369 h 209293"/>
                <a:gd name="connsiteX3" fmla="*/ 658394 w 2216260"/>
                <a:gd name="connsiteY3" fmla="*/ 43366 h 209293"/>
                <a:gd name="connsiteX4" fmla="*/ 624942 w 2216260"/>
                <a:gd name="connsiteY4" fmla="*/ 121369 h 209293"/>
                <a:gd name="connsiteX5" fmla="*/ 691847 w 2216260"/>
                <a:gd name="connsiteY5" fmla="*/ 121369 h 209293"/>
                <a:gd name="connsiteX6" fmla="*/ 263485 w 2216260"/>
                <a:gd name="connsiteY6" fmla="*/ 43345 h 209293"/>
                <a:gd name="connsiteX7" fmla="*/ 201566 w 2216260"/>
                <a:gd name="connsiteY7" fmla="*/ 105266 h 209293"/>
                <a:gd name="connsiteX8" fmla="*/ 263485 w 2216260"/>
                <a:gd name="connsiteY8" fmla="*/ 165949 h 209293"/>
                <a:gd name="connsiteX9" fmla="*/ 324165 w 2216260"/>
                <a:gd name="connsiteY9" fmla="*/ 105266 h 209293"/>
                <a:gd name="connsiteX10" fmla="*/ 263485 w 2216260"/>
                <a:gd name="connsiteY10" fmla="*/ 43345 h 209293"/>
                <a:gd name="connsiteX11" fmla="*/ 2081412 w 2216260"/>
                <a:gd name="connsiteY11" fmla="*/ 42128 h 209293"/>
                <a:gd name="connsiteX12" fmla="*/ 2081412 w 2216260"/>
                <a:gd name="connsiteY12" fmla="*/ 169657 h 209293"/>
                <a:gd name="connsiteX13" fmla="*/ 2122237 w 2216260"/>
                <a:gd name="connsiteY13" fmla="*/ 169657 h 209293"/>
                <a:gd name="connsiteX14" fmla="*/ 2171723 w 2216260"/>
                <a:gd name="connsiteY14" fmla="*/ 108988 h 209293"/>
                <a:gd name="connsiteX15" fmla="*/ 2113577 w 2216260"/>
                <a:gd name="connsiteY15" fmla="*/ 42128 h 209293"/>
                <a:gd name="connsiteX16" fmla="*/ 1877083 w 2216260"/>
                <a:gd name="connsiteY16" fmla="*/ 38413 h 209293"/>
                <a:gd name="connsiteX17" fmla="*/ 1877083 w 2216260"/>
                <a:gd name="connsiteY17" fmla="*/ 100321 h 209293"/>
                <a:gd name="connsiteX18" fmla="*/ 1911713 w 2216260"/>
                <a:gd name="connsiteY18" fmla="*/ 100321 h 209293"/>
                <a:gd name="connsiteX19" fmla="*/ 1950052 w 2216260"/>
                <a:gd name="connsiteY19" fmla="*/ 69367 h 209293"/>
                <a:gd name="connsiteX20" fmla="*/ 1911713 w 2216260"/>
                <a:gd name="connsiteY20" fmla="*/ 38413 h 209293"/>
                <a:gd name="connsiteX21" fmla="*/ 2038112 w 2216260"/>
                <a:gd name="connsiteY21" fmla="*/ 4983 h 209293"/>
                <a:gd name="connsiteX22" fmla="*/ 2124712 w 2216260"/>
                <a:gd name="connsiteY22" fmla="*/ 4983 h 209293"/>
                <a:gd name="connsiteX23" fmla="*/ 2216260 w 2216260"/>
                <a:gd name="connsiteY23" fmla="*/ 105273 h 209293"/>
                <a:gd name="connsiteX24" fmla="*/ 2124712 w 2216260"/>
                <a:gd name="connsiteY24" fmla="*/ 206801 h 209293"/>
                <a:gd name="connsiteX25" fmla="*/ 2038112 w 2216260"/>
                <a:gd name="connsiteY25" fmla="*/ 206801 h 209293"/>
                <a:gd name="connsiteX26" fmla="*/ 1832560 w 2216260"/>
                <a:gd name="connsiteY26" fmla="*/ 4983 h 209293"/>
                <a:gd name="connsiteX27" fmla="*/ 1922844 w 2216260"/>
                <a:gd name="connsiteY27" fmla="*/ 4983 h 209293"/>
                <a:gd name="connsiteX28" fmla="*/ 1993339 w 2216260"/>
                <a:gd name="connsiteY28" fmla="*/ 69367 h 209293"/>
                <a:gd name="connsiteX29" fmla="*/ 1945105 w 2216260"/>
                <a:gd name="connsiteY29" fmla="*/ 132512 h 209293"/>
                <a:gd name="connsiteX30" fmla="*/ 1946342 w 2216260"/>
                <a:gd name="connsiteY30" fmla="*/ 132512 h 209293"/>
                <a:gd name="connsiteX31" fmla="*/ 2003233 w 2216260"/>
                <a:gd name="connsiteY31" fmla="*/ 206801 h 209293"/>
                <a:gd name="connsiteX32" fmla="*/ 1948816 w 2216260"/>
                <a:gd name="connsiteY32" fmla="*/ 206801 h 209293"/>
                <a:gd name="connsiteX33" fmla="*/ 1898108 w 2216260"/>
                <a:gd name="connsiteY33" fmla="*/ 134989 h 209293"/>
                <a:gd name="connsiteX34" fmla="*/ 1877083 w 2216260"/>
                <a:gd name="connsiteY34" fmla="*/ 134989 h 209293"/>
                <a:gd name="connsiteX35" fmla="*/ 1877083 w 2216260"/>
                <a:gd name="connsiteY35" fmla="*/ 206801 h 209293"/>
                <a:gd name="connsiteX36" fmla="*/ 1832560 w 2216260"/>
                <a:gd name="connsiteY36" fmla="*/ 206801 h 209293"/>
                <a:gd name="connsiteX37" fmla="*/ 1675083 w 2216260"/>
                <a:gd name="connsiteY37" fmla="*/ 4983 h 209293"/>
                <a:gd name="connsiteX38" fmla="*/ 1719687 w 2216260"/>
                <a:gd name="connsiteY38" fmla="*/ 4983 h 209293"/>
                <a:gd name="connsiteX39" fmla="*/ 1810136 w 2216260"/>
                <a:gd name="connsiteY39" fmla="*/ 206801 h 209293"/>
                <a:gd name="connsiteX40" fmla="*/ 1766770 w 2216260"/>
                <a:gd name="connsiteY40" fmla="*/ 206801 h 209293"/>
                <a:gd name="connsiteX41" fmla="*/ 1746946 w 2216260"/>
                <a:gd name="connsiteY41" fmla="*/ 160990 h 209293"/>
                <a:gd name="connsiteX42" fmla="*/ 1645346 w 2216260"/>
                <a:gd name="connsiteY42" fmla="*/ 160990 h 209293"/>
                <a:gd name="connsiteX43" fmla="*/ 1624283 w 2216260"/>
                <a:gd name="connsiteY43" fmla="*/ 206801 h 209293"/>
                <a:gd name="connsiteX44" fmla="*/ 1582156 w 2216260"/>
                <a:gd name="connsiteY44" fmla="*/ 206801 h 209293"/>
                <a:gd name="connsiteX45" fmla="*/ 1093805 w 2216260"/>
                <a:gd name="connsiteY45" fmla="*/ 4983 h 209293"/>
                <a:gd name="connsiteX46" fmla="*/ 1143317 w 2216260"/>
                <a:gd name="connsiteY46" fmla="*/ 4983 h 209293"/>
                <a:gd name="connsiteX47" fmla="*/ 1190354 w 2216260"/>
                <a:gd name="connsiteY47" fmla="*/ 84225 h 209293"/>
                <a:gd name="connsiteX48" fmla="*/ 1237391 w 2216260"/>
                <a:gd name="connsiteY48" fmla="*/ 4983 h 209293"/>
                <a:gd name="connsiteX49" fmla="*/ 1286903 w 2216260"/>
                <a:gd name="connsiteY49" fmla="*/ 4983 h 209293"/>
                <a:gd name="connsiteX50" fmla="*/ 1212635 w 2216260"/>
                <a:gd name="connsiteY50" fmla="*/ 128798 h 209293"/>
                <a:gd name="connsiteX51" fmla="*/ 1212635 w 2216260"/>
                <a:gd name="connsiteY51" fmla="*/ 206801 h 209293"/>
                <a:gd name="connsiteX52" fmla="*/ 1168073 w 2216260"/>
                <a:gd name="connsiteY52" fmla="*/ 206801 h 209293"/>
                <a:gd name="connsiteX53" fmla="*/ 1168073 w 2216260"/>
                <a:gd name="connsiteY53" fmla="*/ 128798 h 209293"/>
                <a:gd name="connsiteX54" fmla="*/ 916899 w 2216260"/>
                <a:gd name="connsiteY54" fmla="*/ 4983 h 209293"/>
                <a:gd name="connsiteX55" fmla="*/ 1088818 w 2216260"/>
                <a:gd name="connsiteY55" fmla="*/ 4983 h 209293"/>
                <a:gd name="connsiteX56" fmla="*/ 1088818 w 2216260"/>
                <a:gd name="connsiteY56" fmla="*/ 42128 h 209293"/>
                <a:gd name="connsiteX57" fmla="*/ 1024503 w 2216260"/>
                <a:gd name="connsiteY57" fmla="*/ 42128 h 209293"/>
                <a:gd name="connsiteX58" fmla="*/ 1024503 w 2216260"/>
                <a:gd name="connsiteY58" fmla="*/ 206801 h 209293"/>
                <a:gd name="connsiteX59" fmla="*/ 981214 w 2216260"/>
                <a:gd name="connsiteY59" fmla="*/ 206801 h 209293"/>
                <a:gd name="connsiteX60" fmla="*/ 981214 w 2216260"/>
                <a:gd name="connsiteY60" fmla="*/ 42128 h 209293"/>
                <a:gd name="connsiteX61" fmla="*/ 916899 w 2216260"/>
                <a:gd name="connsiteY61" fmla="*/ 42128 h 209293"/>
                <a:gd name="connsiteX62" fmla="*/ 636093 w 2216260"/>
                <a:gd name="connsiteY62" fmla="*/ 4983 h 209293"/>
                <a:gd name="connsiteX63" fmla="*/ 680696 w 2216260"/>
                <a:gd name="connsiteY63" fmla="*/ 4983 h 209293"/>
                <a:gd name="connsiteX64" fmla="*/ 771142 w 2216260"/>
                <a:gd name="connsiteY64" fmla="*/ 206801 h 209293"/>
                <a:gd name="connsiteX65" fmla="*/ 727778 w 2216260"/>
                <a:gd name="connsiteY65" fmla="*/ 206801 h 209293"/>
                <a:gd name="connsiteX66" fmla="*/ 707954 w 2216260"/>
                <a:gd name="connsiteY66" fmla="*/ 160990 h 209293"/>
                <a:gd name="connsiteX67" fmla="*/ 606357 w 2216260"/>
                <a:gd name="connsiteY67" fmla="*/ 160990 h 209293"/>
                <a:gd name="connsiteX68" fmla="*/ 585294 w 2216260"/>
                <a:gd name="connsiteY68" fmla="*/ 206801 h 209293"/>
                <a:gd name="connsiteX69" fmla="*/ 544408 w 2216260"/>
                <a:gd name="connsiteY69" fmla="*/ 206801 h 209293"/>
                <a:gd name="connsiteX70" fmla="*/ 372492 w 2216260"/>
                <a:gd name="connsiteY70" fmla="*/ 4983 h 209293"/>
                <a:gd name="connsiteX71" fmla="*/ 422004 w 2216260"/>
                <a:gd name="connsiteY71" fmla="*/ 4983 h 209293"/>
                <a:gd name="connsiteX72" fmla="*/ 470279 w 2216260"/>
                <a:gd name="connsiteY72" fmla="*/ 84225 h 209293"/>
                <a:gd name="connsiteX73" fmla="*/ 517315 w 2216260"/>
                <a:gd name="connsiteY73" fmla="*/ 4983 h 209293"/>
                <a:gd name="connsiteX74" fmla="*/ 565590 w 2216260"/>
                <a:gd name="connsiteY74" fmla="*/ 4983 h 209293"/>
                <a:gd name="connsiteX75" fmla="*/ 491322 w 2216260"/>
                <a:gd name="connsiteY75" fmla="*/ 128798 h 209293"/>
                <a:gd name="connsiteX76" fmla="*/ 491322 w 2216260"/>
                <a:gd name="connsiteY76" fmla="*/ 206801 h 209293"/>
                <a:gd name="connsiteX77" fmla="*/ 446760 w 2216260"/>
                <a:gd name="connsiteY77" fmla="*/ 206801 h 209293"/>
                <a:gd name="connsiteX78" fmla="*/ 446760 w 2216260"/>
                <a:gd name="connsiteY78" fmla="*/ 128798 h 209293"/>
                <a:gd name="connsiteX79" fmla="*/ 788583 w 2216260"/>
                <a:gd name="connsiteY79" fmla="*/ 3737 h 209293"/>
                <a:gd name="connsiteX80" fmla="*/ 831819 w 2216260"/>
                <a:gd name="connsiteY80" fmla="*/ 3737 h 209293"/>
                <a:gd name="connsiteX81" fmla="*/ 831819 w 2216260"/>
                <a:gd name="connsiteY81" fmla="*/ 167173 h 209293"/>
                <a:gd name="connsiteX82" fmla="*/ 935586 w 2216260"/>
                <a:gd name="connsiteY82" fmla="*/ 167173 h 209293"/>
                <a:gd name="connsiteX83" fmla="*/ 935586 w 2216260"/>
                <a:gd name="connsiteY83" fmla="*/ 205555 h 209293"/>
                <a:gd name="connsiteX84" fmla="*/ 788583 w 2216260"/>
                <a:gd name="connsiteY84" fmla="*/ 205555 h 209293"/>
                <a:gd name="connsiteX85" fmla="*/ 0 w 2216260"/>
                <a:gd name="connsiteY85" fmla="*/ 3737 h 209293"/>
                <a:gd name="connsiteX86" fmla="*/ 44471 w 2216260"/>
                <a:gd name="connsiteY86" fmla="*/ 3737 h 209293"/>
                <a:gd name="connsiteX87" fmla="*/ 44471 w 2216260"/>
                <a:gd name="connsiteY87" fmla="*/ 167173 h 209293"/>
                <a:gd name="connsiteX88" fmla="*/ 147003 w 2216260"/>
                <a:gd name="connsiteY88" fmla="*/ 167173 h 209293"/>
                <a:gd name="connsiteX89" fmla="*/ 147003 w 2216260"/>
                <a:gd name="connsiteY89" fmla="*/ 205555 h 209293"/>
                <a:gd name="connsiteX90" fmla="*/ 0 w 2216260"/>
                <a:gd name="connsiteY90" fmla="*/ 205555 h 209293"/>
                <a:gd name="connsiteX91" fmla="*/ 1483079 w 2216260"/>
                <a:gd name="connsiteY91" fmla="*/ 2492 h 209293"/>
                <a:gd name="connsiteX92" fmla="*/ 1572197 w 2216260"/>
                <a:gd name="connsiteY92" fmla="*/ 54498 h 209293"/>
                <a:gd name="connsiteX93" fmla="*/ 1533827 w 2216260"/>
                <a:gd name="connsiteY93" fmla="*/ 74310 h 209293"/>
                <a:gd name="connsiteX94" fmla="*/ 1483079 w 2216260"/>
                <a:gd name="connsiteY94" fmla="*/ 44592 h 209293"/>
                <a:gd name="connsiteX95" fmla="*/ 1423667 w 2216260"/>
                <a:gd name="connsiteY95" fmla="*/ 105266 h 209293"/>
                <a:gd name="connsiteX96" fmla="*/ 1483079 w 2216260"/>
                <a:gd name="connsiteY96" fmla="*/ 164702 h 209293"/>
                <a:gd name="connsiteX97" fmla="*/ 1536302 w 2216260"/>
                <a:gd name="connsiteY97" fmla="*/ 133746 h 209293"/>
                <a:gd name="connsiteX98" fmla="*/ 1573435 w 2216260"/>
                <a:gd name="connsiteY98" fmla="*/ 152320 h 209293"/>
                <a:gd name="connsiteX99" fmla="*/ 1483079 w 2216260"/>
                <a:gd name="connsiteY99" fmla="*/ 206802 h 209293"/>
                <a:gd name="connsiteX100" fmla="*/ 1381583 w 2216260"/>
                <a:gd name="connsiteY100" fmla="*/ 105266 h 209293"/>
                <a:gd name="connsiteX101" fmla="*/ 1483079 w 2216260"/>
                <a:gd name="connsiteY101" fmla="*/ 2492 h 209293"/>
                <a:gd name="connsiteX102" fmla="*/ 263485 w 2216260"/>
                <a:gd name="connsiteY102" fmla="*/ 0 h 209293"/>
                <a:gd name="connsiteX103" fmla="*/ 367508 w 2216260"/>
                <a:gd name="connsiteY103" fmla="*/ 105266 h 209293"/>
                <a:gd name="connsiteX104" fmla="*/ 263485 w 2216260"/>
                <a:gd name="connsiteY104" fmla="*/ 209293 h 209293"/>
                <a:gd name="connsiteX105" fmla="*/ 159461 w 2216260"/>
                <a:gd name="connsiteY105" fmla="*/ 105266 h 209293"/>
                <a:gd name="connsiteX106" fmla="*/ 263485 w 2216260"/>
                <a:gd name="connsiteY106" fmla="*/ 0 h 209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</a:cxnLst>
              <a:rect l="l" t="t" r="r" b="b"/>
              <a:pathLst>
                <a:path w="2216260" h="209293">
                  <a:moveTo>
                    <a:pt x="1698624" y="43366"/>
                  </a:moveTo>
                  <a:lnTo>
                    <a:pt x="1663931" y="121369"/>
                  </a:lnTo>
                  <a:lnTo>
                    <a:pt x="1730839" y="121369"/>
                  </a:lnTo>
                  <a:close/>
                  <a:moveTo>
                    <a:pt x="658394" y="43366"/>
                  </a:moveTo>
                  <a:lnTo>
                    <a:pt x="624942" y="121369"/>
                  </a:lnTo>
                  <a:lnTo>
                    <a:pt x="691847" y="121369"/>
                  </a:lnTo>
                  <a:close/>
                  <a:moveTo>
                    <a:pt x="263485" y="43345"/>
                  </a:moveTo>
                  <a:cubicBezTo>
                    <a:pt x="228810" y="43345"/>
                    <a:pt x="201566" y="71829"/>
                    <a:pt x="201566" y="105266"/>
                  </a:cubicBezTo>
                  <a:cubicBezTo>
                    <a:pt x="201566" y="137465"/>
                    <a:pt x="228810" y="165949"/>
                    <a:pt x="263485" y="165949"/>
                  </a:cubicBezTo>
                  <a:cubicBezTo>
                    <a:pt x="296921" y="165949"/>
                    <a:pt x="324165" y="137465"/>
                    <a:pt x="324165" y="105266"/>
                  </a:cubicBezTo>
                  <a:cubicBezTo>
                    <a:pt x="324165" y="71829"/>
                    <a:pt x="296921" y="43345"/>
                    <a:pt x="263485" y="43345"/>
                  </a:cubicBezTo>
                  <a:close/>
                  <a:moveTo>
                    <a:pt x="2081412" y="42128"/>
                  </a:moveTo>
                  <a:lnTo>
                    <a:pt x="2081412" y="169657"/>
                  </a:lnTo>
                  <a:lnTo>
                    <a:pt x="2122237" y="169657"/>
                  </a:lnTo>
                  <a:cubicBezTo>
                    <a:pt x="2146980" y="169657"/>
                    <a:pt x="2171723" y="153561"/>
                    <a:pt x="2171723" y="108988"/>
                  </a:cubicBezTo>
                  <a:cubicBezTo>
                    <a:pt x="2171723" y="68129"/>
                    <a:pt x="2156877" y="42128"/>
                    <a:pt x="2113577" y="42128"/>
                  </a:cubicBezTo>
                  <a:close/>
                  <a:moveTo>
                    <a:pt x="1877083" y="38413"/>
                  </a:moveTo>
                  <a:lnTo>
                    <a:pt x="1877083" y="100321"/>
                  </a:lnTo>
                  <a:lnTo>
                    <a:pt x="1911713" y="100321"/>
                  </a:lnTo>
                  <a:cubicBezTo>
                    <a:pt x="1932738" y="100321"/>
                    <a:pt x="1950052" y="95368"/>
                    <a:pt x="1950052" y="69367"/>
                  </a:cubicBezTo>
                  <a:cubicBezTo>
                    <a:pt x="1950052" y="43366"/>
                    <a:pt x="1932738" y="38413"/>
                    <a:pt x="1911713" y="38413"/>
                  </a:cubicBezTo>
                  <a:close/>
                  <a:moveTo>
                    <a:pt x="2038112" y="4983"/>
                  </a:moveTo>
                  <a:lnTo>
                    <a:pt x="2124712" y="4983"/>
                  </a:lnTo>
                  <a:cubicBezTo>
                    <a:pt x="2176672" y="4983"/>
                    <a:pt x="2216260" y="38413"/>
                    <a:pt x="2216260" y="105273"/>
                  </a:cubicBezTo>
                  <a:cubicBezTo>
                    <a:pt x="2216260" y="163466"/>
                    <a:pt x="2186569" y="206801"/>
                    <a:pt x="2124712" y="206801"/>
                  </a:cubicBezTo>
                  <a:lnTo>
                    <a:pt x="2038112" y="206801"/>
                  </a:lnTo>
                  <a:close/>
                  <a:moveTo>
                    <a:pt x="1832560" y="4983"/>
                  </a:moveTo>
                  <a:lnTo>
                    <a:pt x="1922844" y="4983"/>
                  </a:lnTo>
                  <a:cubicBezTo>
                    <a:pt x="1974787" y="4983"/>
                    <a:pt x="1993339" y="37175"/>
                    <a:pt x="1993339" y="69367"/>
                  </a:cubicBezTo>
                  <a:cubicBezTo>
                    <a:pt x="1993339" y="96606"/>
                    <a:pt x="1978498" y="123845"/>
                    <a:pt x="1945105" y="132512"/>
                  </a:cubicBezTo>
                  <a:lnTo>
                    <a:pt x="1946342" y="132512"/>
                  </a:lnTo>
                  <a:lnTo>
                    <a:pt x="2003233" y="206801"/>
                  </a:lnTo>
                  <a:lnTo>
                    <a:pt x="1948816" y="206801"/>
                  </a:lnTo>
                  <a:lnTo>
                    <a:pt x="1898108" y="134989"/>
                  </a:lnTo>
                  <a:lnTo>
                    <a:pt x="1877083" y="134989"/>
                  </a:lnTo>
                  <a:lnTo>
                    <a:pt x="1877083" y="206801"/>
                  </a:lnTo>
                  <a:lnTo>
                    <a:pt x="1832560" y="206801"/>
                  </a:lnTo>
                  <a:close/>
                  <a:moveTo>
                    <a:pt x="1675083" y="4983"/>
                  </a:moveTo>
                  <a:lnTo>
                    <a:pt x="1719687" y="4983"/>
                  </a:lnTo>
                  <a:lnTo>
                    <a:pt x="1810136" y="206801"/>
                  </a:lnTo>
                  <a:lnTo>
                    <a:pt x="1766770" y="206801"/>
                  </a:lnTo>
                  <a:lnTo>
                    <a:pt x="1746946" y="160990"/>
                  </a:lnTo>
                  <a:lnTo>
                    <a:pt x="1645346" y="160990"/>
                  </a:lnTo>
                  <a:lnTo>
                    <a:pt x="1624283" y="206801"/>
                  </a:lnTo>
                  <a:lnTo>
                    <a:pt x="1582156" y="206801"/>
                  </a:lnTo>
                  <a:close/>
                  <a:moveTo>
                    <a:pt x="1093805" y="4983"/>
                  </a:moveTo>
                  <a:lnTo>
                    <a:pt x="1143317" y="4983"/>
                  </a:lnTo>
                  <a:lnTo>
                    <a:pt x="1190354" y="84225"/>
                  </a:lnTo>
                  <a:lnTo>
                    <a:pt x="1237391" y="4983"/>
                  </a:lnTo>
                  <a:lnTo>
                    <a:pt x="1286903" y="4983"/>
                  </a:lnTo>
                  <a:lnTo>
                    <a:pt x="1212635" y="128798"/>
                  </a:lnTo>
                  <a:lnTo>
                    <a:pt x="1212635" y="206801"/>
                  </a:lnTo>
                  <a:lnTo>
                    <a:pt x="1168073" y="206801"/>
                  </a:lnTo>
                  <a:lnTo>
                    <a:pt x="1168073" y="128798"/>
                  </a:lnTo>
                  <a:close/>
                  <a:moveTo>
                    <a:pt x="916899" y="4983"/>
                  </a:moveTo>
                  <a:lnTo>
                    <a:pt x="1088818" y="4983"/>
                  </a:lnTo>
                  <a:lnTo>
                    <a:pt x="1088818" y="42128"/>
                  </a:lnTo>
                  <a:lnTo>
                    <a:pt x="1024503" y="42128"/>
                  </a:lnTo>
                  <a:lnTo>
                    <a:pt x="1024503" y="206801"/>
                  </a:lnTo>
                  <a:lnTo>
                    <a:pt x="981214" y="206801"/>
                  </a:lnTo>
                  <a:lnTo>
                    <a:pt x="981214" y="42128"/>
                  </a:lnTo>
                  <a:lnTo>
                    <a:pt x="916899" y="42128"/>
                  </a:lnTo>
                  <a:close/>
                  <a:moveTo>
                    <a:pt x="636093" y="4983"/>
                  </a:moveTo>
                  <a:lnTo>
                    <a:pt x="680696" y="4983"/>
                  </a:lnTo>
                  <a:lnTo>
                    <a:pt x="771142" y="206801"/>
                  </a:lnTo>
                  <a:lnTo>
                    <a:pt x="727778" y="206801"/>
                  </a:lnTo>
                  <a:lnTo>
                    <a:pt x="707954" y="160990"/>
                  </a:lnTo>
                  <a:lnTo>
                    <a:pt x="606357" y="160990"/>
                  </a:lnTo>
                  <a:lnTo>
                    <a:pt x="585294" y="206801"/>
                  </a:lnTo>
                  <a:lnTo>
                    <a:pt x="544408" y="206801"/>
                  </a:lnTo>
                  <a:close/>
                  <a:moveTo>
                    <a:pt x="372492" y="4983"/>
                  </a:moveTo>
                  <a:lnTo>
                    <a:pt x="422004" y="4983"/>
                  </a:lnTo>
                  <a:lnTo>
                    <a:pt x="470279" y="84225"/>
                  </a:lnTo>
                  <a:lnTo>
                    <a:pt x="517315" y="4983"/>
                  </a:lnTo>
                  <a:lnTo>
                    <a:pt x="565590" y="4983"/>
                  </a:lnTo>
                  <a:lnTo>
                    <a:pt x="491322" y="128798"/>
                  </a:lnTo>
                  <a:lnTo>
                    <a:pt x="491322" y="206801"/>
                  </a:lnTo>
                  <a:lnTo>
                    <a:pt x="446760" y="206801"/>
                  </a:lnTo>
                  <a:lnTo>
                    <a:pt x="446760" y="128798"/>
                  </a:lnTo>
                  <a:close/>
                  <a:moveTo>
                    <a:pt x="788583" y="3737"/>
                  </a:moveTo>
                  <a:lnTo>
                    <a:pt x="831819" y="3737"/>
                  </a:lnTo>
                  <a:lnTo>
                    <a:pt x="831819" y="167173"/>
                  </a:lnTo>
                  <a:lnTo>
                    <a:pt x="935586" y="167173"/>
                  </a:lnTo>
                  <a:lnTo>
                    <a:pt x="935586" y="205555"/>
                  </a:lnTo>
                  <a:lnTo>
                    <a:pt x="788583" y="205555"/>
                  </a:lnTo>
                  <a:close/>
                  <a:moveTo>
                    <a:pt x="0" y="3737"/>
                  </a:moveTo>
                  <a:lnTo>
                    <a:pt x="44471" y="3737"/>
                  </a:lnTo>
                  <a:lnTo>
                    <a:pt x="44471" y="167173"/>
                  </a:lnTo>
                  <a:lnTo>
                    <a:pt x="147003" y="167173"/>
                  </a:lnTo>
                  <a:lnTo>
                    <a:pt x="147003" y="205555"/>
                  </a:lnTo>
                  <a:lnTo>
                    <a:pt x="0" y="205555"/>
                  </a:lnTo>
                  <a:close/>
                  <a:moveTo>
                    <a:pt x="1483079" y="2492"/>
                  </a:moveTo>
                  <a:cubicBezTo>
                    <a:pt x="1521449" y="2492"/>
                    <a:pt x="1554869" y="23542"/>
                    <a:pt x="1572197" y="54498"/>
                  </a:cubicBezTo>
                  <a:cubicBezTo>
                    <a:pt x="1554869" y="64404"/>
                    <a:pt x="1553631" y="64404"/>
                    <a:pt x="1533827" y="74310"/>
                  </a:cubicBezTo>
                  <a:cubicBezTo>
                    <a:pt x="1523925" y="56975"/>
                    <a:pt x="1505358" y="44592"/>
                    <a:pt x="1483079" y="44592"/>
                  </a:cubicBezTo>
                  <a:cubicBezTo>
                    <a:pt x="1449660" y="44592"/>
                    <a:pt x="1423667" y="71834"/>
                    <a:pt x="1423667" y="105266"/>
                  </a:cubicBezTo>
                  <a:cubicBezTo>
                    <a:pt x="1423667" y="137461"/>
                    <a:pt x="1449660" y="164702"/>
                    <a:pt x="1483079" y="164702"/>
                  </a:cubicBezTo>
                  <a:cubicBezTo>
                    <a:pt x="1506596" y="164702"/>
                    <a:pt x="1525163" y="152320"/>
                    <a:pt x="1536302" y="133746"/>
                  </a:cubicBezTo>
                  <a:cubicBezTo>
                    <a:pt x="1554869" y="143652"/>
                    <a:pt x="1556106" y="143652"/>
                    <a:pt x="1573435" y="152320"/>
                  </a:cubicBezTo>
                  <a:cubicBezTo>
                    <a:pt x="1557344" y="185752"/>
                    <a:pt x="1523925" y="206802"/>
                    <a:pt x="1483079" y="206802"/>
                  </a:cubicBezTo>
                  <a:cubicBezTo>
                    <a:pt x="1427380" y="206802"/>
                    <a:pt x="1381583" y="160987"/>
                    <a:pt x="1381583" y="105266"/>
                  </a:cubicBezTo>
                  <a:cubicBezTo>
                    <a:pt x="1381583" y="48307"/>
                    <a:pt x="1427380" y="2492"/>
                    <a:pt x="1483079" y="2492"/>
                  </a:cubicBezTo>
                  <a:close/>
                  <a:moveTo>
                    <a:pt x="263485" y="0"/>
                  </a:moveTo>
                  <a:cubicBezTo>
                    <a:pt x="320450" y="0"/>
                    <a:pt x="367508" y="45822"/>
                    <a:pt x="367508" y="105266"/>
                  </a:cubicBezTo>
                  <a:cubicBezTo>
                    <a:pt x="367508" y="162233"/>
                    <a:pt x="320450" y="209293"/>
                    <a:pt x="263485" y="209293"/>
                  </a:cubicBezTo>
                  <a:cubicBezTo>
                    <a:pt x="206519" y="209293"/>
                    <a:pt x="159461" y="162233"/>
                    <a:pt x="159461" y="105266"/>
                  </a:cubicBezTo>
                  <a:cubicBezTo>
                    <a:pt x="159461" y="45822"/>
                    <a:pt x="206519" y="0"/>
                    <a:pt x="263485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8D81E845-84E4-4AEB-A5C5-9CF63E0CC911}"/>
                </a:ext>
              </a:extLst>
            </p:cNvPr>
            <p:cNvSpPr/>
            <p:nvPr/>
          </p:nvSpPr>
          <p:spPr>
            <a:xfrm>
              <a:off x="8952264" y="7143286"/>
              <a:ext cx="18687" cy="10713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" h="861">
                  <a:moveTo>
                    <a:pt x="16" y="861"/>
                  </a:moveTo>
                  <a:lnTo>
                    <a:pt x="0" y="861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54A842A9-D9E3-4D78-AE7F-406DA62DDF5E}"/>
                </a:ext>
              </a:extLst>
            </p:cNvPr>
            <p:cNvSpPr/>
            <p:nvPr/>
          </p:nvSpPr>
          <p:spPr>
            <a:xfrm>
              <a:off x="9672332" y="7143286"/>
              <a:ext cx="19933" cy="10713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861">
                  <a:moveTo>
                    <a:pt x="17" y="861"/>
                  </a:moveTo>
                  <a:lnTo>
                    <a:pt x="0" y="861"/>
                  </a:lnTo>
                  <a:lnTo>
                    <a:pt x="0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9F6A4A5D-C907-4C7A-86BC-261B130E0109}"/>
                </a:ext>
              </a:extLst>
            </p:cNvPr>
            <p:cNvSpPr/>
            <p:nvPr/>
          </p:nvSpPr>
          <p:spPr>
            <a:xfrm>
              <a:off x="10475867" y="7143286"/>
              <a:ext cx="19933" cy="10713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861">
                  <a:moveTo>
                    <a:pt x="17" y="861"/>
                  </a:moveTo>
                  <a:lnTo>
                    <a:pt x="0" y="861"/>
                  </a:lnTo>
                  <a:lnTo>
                    <a:pt x="0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433CAABB-313B-4D35-A852-A6DB0EF1370E}"/>
                </a:ext>
              </a:extLst>
            </p:cNvPr>
            <p:cNvSpPr/>
            <p:nvPr/>
          </p:nvSpPr>
          <p:spPr>
            <a:xfrm>
              <a:off x="8429032" y="7669007"/>
              <a:ext cx="2589998" cy="199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0" h="17">
                  <a:moveTo>
                    <a:pt x="2080" y="17"/>
                  </a:moveTo>
                  <a:lnTo>
                    <a:pt x="0" y="17"/>
                  </a:lnTo>
                  <a:lnTo>
                    <a:pt x="0" y="0"/>
                  </a:lnTo>
                  <a:lnTo>
                    <a:pt x="2080" y="0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3A34DB43-265F-4BF0-9CCF-CF56EDBF7CBB}"/>
                </a:ext>
              </a:extLst>
            </p:cNvPr>
            <p:cNvSpPr/>
            <p:nvPr/>
          </p:nvSpPr>
          <p:spPr>
            <a:xfrm>
              <a:off x="8503776" y="7211805"/>
              <a:ext cx="350067" cy="3500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2" h="282">
                  <a:moveTo>
                    <a:pt x="282" y="140"/>
                  </a:moveTo>
                  <a:cubicBezTo>
                    <a:pt x="282" y="219"/>
                    <a:pt x="219" y="282"/>
                    <a:pt x="141" y="282"/>
                  </a:cubicBezTo>
                  <a:cubicBezTo>
                    <a:pt x="63" y="282"/>
                    <a:pt x="0" y="219"/>
                    <a:pt x="0" y="140"/>
                  </a:cubicBezTo>
                  <a:cubicBezTo>
                    <a:pt x="0" y="63"/>
                    <a:pt x="63" y="0"/>
                    <a:pt x="141" y="0"/>
                  </a:cubicBezTo>
                  <a:cubicBezTo>
                    <a:pt x="219" y="0"/>
                    <a:pt x="282" y="63"/>
                    <a:pt x="282" y="14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D0EAD8F2-86B2-4991-97B8-42ED058F767F}"/>
                </a:ext>
              </a:extLst>
            </p:cNvPr>
            <p:cNvSpPr/>
            <p:nvPr/>
          </p:nvSpPr>
          <p:spPr>
            <a:xfrm>
              <a:off x="8503776" y="7797323"/>
              <a:ext cx="350067" cy="3500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2" h="282">
                  <a:moveTo>
                    <a:pt x="282" y="141"/>
                  </a:moveTo>
                  <a:cubicBezTo>
                    <a:pt x="282" y="219"/>
                    <a:pt x="219" y="282"/>
                    <a:pt x="141" y="282"/>
                  </a:cubicBezTo>
                  <a:cubicBezTo>
                    <a:pt x="63" y="282"/>
                    <a:pt x="0" y="219"/>
                    <a:pt x="0" y="141"/>
                  </a:cubicBezTo>
                  <a:cubicBezTo>
                    <a:pt x="0" y="62"/>
                    <a:pt x="63" y="0"/>
                    <a:pt x="141" y="0"/>
                  </a:cubicBezTo>
                  <a:cubicBezTo>
                    <a:pt x="219" y="0"/>
                    <a:pt x="282" y="62"/>
                    <a:pt x="282" y="141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C6E0AE71-C35A-4DF2-9BF6-01544A4F80C7}"/>
                </a:ext>
              </a:extLst>
            </p:cNvPr>
            <p:cNvSpPr/>
            <p:nvPr/>
          </p:nvSpPr>
          <p:spPr>
            <a:xfrm>
              <a:off x="9185227" y="7211805"/>
              <a:ext cx="350067" cy="3500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2" h="282">
                  <a:moveTo>
                    <a:pt x="282" y="140"/>
                  </a:moveTo>
                  <a:cubicBezTo>
                    <a:pt x="282" y="219"/>
                    <a:pt x="218" y="282"/>
                    <a:pt x="141" y="282"/>
                  </a:cubicBezTo>
                  <a:cubicBezTo>
                    <a:pt x="63" y="282"/>
                    <a:pt x="0" y="219"/>
                    <a:pt x="0" y="140"/>
                  </a:cubicBezTo>
                  <a:cubicBezTo>
                    <a:pt x="0" y="63"/>
                    <a:pt x="63" y="0"/>
                    <a:pt x="141" y="0"/>
                  </a:cubicBezTo>
                  <a:cubicBezTo>
                    <a:pt x="218" y="0"/>
                    <a:pt x="282" y="63"/>
                    <a:pt x="282" y="14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7D19500E-3CF2-4191-A6EE-D9A495928BC4}"/>
                </a:ext>
              </a:extLst>
            </p:cNvPr>
            <p:cNvSpPr/>
            <p:nvPr/>
          </p:nvSpPr>
          <p:spPr>
            <a:xfrm>
              <a:off x="9185227" y="7759953"/>
              <a:ext cx="350067" cy="3500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2" h="282">
                  <a:moveTo>
                    <a:pt x="282" y="141"/>
                  </a:moveTo>
                  <a:cubicBezTo>
                    <a:pt x="282" y="219"/>
                    <a:pt x="218" y="282"/>
                    <a:pt x="141" y="282"/>
                  </a:cubicBezTo>
                  <a:cubicBezTo>
                    <a:pt x="63" y="282"/>
                    <a:pt x="0" y="219"/>
                    <a:pt x="0" y="141"/>
                  </a:cubicBezTo>
                  <a:cubicBezTo>
                    <a:pt x="0" y="63"/>
                    <a:pt x="63" y="0"/>
                    <a:pt x="141" y="0"/>
                  </a:cubicBezTo>
                  <a:cubicBezTo>
                    <a:pt x="218" y="0"/>
                    <a:pt x="282" y="63"/>
                    <a:pt x="282" y="141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FDF4EBAB-22AF-4B41-BFB4-5E07FB5BD81F}"/>
                </a:ext>
              </a:extLst>
            </p:cNvPr>
            <p:cNvSpPr/>
            <p:nvPr/>
          </p:nvSpPr>
          <p:spPr>
            <a:xfrm>
              <a:off x="9941423" y="7211805"/>
              <a:ext cx="350067" cy="3500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2" h="282">
                  <a:moveTo>
                    <a:pt x="282" y="140"/>
                  </a:moveTo>
                  <a:cubicBezTo>
                    <a:pt x="282" y="219"/>
                    <a:pt x="219" y="282"/>
                    <a:pt x="141" y="282"/>
                  </a:cubicBezTo>
                  <a:cubicBezTo>
                    <a:pt x="63" y="282"/>
                    <a:pt x="0" y="219"/>
                    <a:pt x="0" y="140"/>
                  </a:cubicBezTo>
                  <a:cubicBezTo>
                    <a:pt x="0" y="63"/>
                    <a:pt x="63" y="0"/>
                    <a:pt x="141" y="0"/>
                  </a:cubicBezTo>
                  <a:cubicBezTo>
                    <a:pt x="219" y="0"/>
                    <a:pt x="282" y="63"/>
                    <a:pt x="282" y="14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FC9A9623-34FF-43C3-A49B-8A3AB531E0D5}"/>
                </a:ext>
              </a:extLst>
            </p:cNvPr>
            <p:cNvSpPr/>
            <p:nvPr/>
          </p:nvSpPr>
          <p:spPr>
            <a:xfrm>
              <a:off x="9922736" y="7794835"/>
              <a:ext cx="350067" cy="3513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2" h="283">
                  <a:moveTo>
                    <a:pt x="282" y="142"/>
                  </a:moveTo>
                  <a:cubicBezTo>
                    <a:pt x="282" y="219"/>
                    <a:pt x="218" y="283"/>
                    <a:pt x="141" y="283"/>
                  </a:cubicBezTo>
                  <a:cubicBezTo>
                    <a:pt x="63" y="283"/>
                    <a:pt x="0" y="219"/>
                    <a:pt x="0" y="142"/>
                  </a:cubicBezTo>
                  <a:cubicBezTo>
                    <a:pt x="0" y="63"/>
                    <a:pt x="63" y="0"/>
                    <a:pt x="141" y="0"/>
                  </a:cubicBezTo>
                  <a:cubicBezTo>
                    <a:pt x="218" y="0"/>
                    <a:pt x="282" y="63"/>
                    <a:pt x="282" y="14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3ED73DAA-338F-4F9B-8F46-C901839CC3CA}"/>
                </a:ext>
              </a:extLst>
            </p:cNvPr>
            <p:cNvSpPr/>
            <p:nvPr/>
          </p:nvSpPr>
          <p:spPr>
            <a:xfrm>
              <a:off x="10673948" y="7211805"/>
              <a:ext cx="350067" cy="3500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2" h="282">
                  <a:moveTo>
                    <a:pt x="282" y="140"/>
                  </a:moveTo>
                  <a:cubicBezTo>
                    <a:pt x="282" y="219"/>
                    <a:pt x="219" y="282"/>
                    <a:pt x="141" y="282"/>
                  </a:cubicBezTo>
                  <a:cubicBezTo>
                    <a:pt x="63" y="282"/>
                    <a:pt x="0" y="219"/>
                    <a:pt x="0" y="140"/>
                  </a:cubicBezTo>
                  <a:cubicBezTo>
                    <a:pt x="0" y="63"/>
                    <a:pt x="63" y="0"/>
                    <a:pt x="141" y="0"/>
                  </a:cubicBezTo>
                  <a:cubicBezTo>
                    <a:pt x="219" y="0"/>
                    <a:pt x="282" y="63"/>
                    <a:pt x="282" y="14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E91FF3FD-3952-41E9-95A7-C2329A759D04}"/>
                </a:ext>
              </a:extLst>
            </p:cNvPr>
            <p:cNvSpPr/>
            <p:nvPr/>
          </p:nvSpPr>
          <p:spPr>
            <a:xfrm>
              <a:off x="8503776" y="7143286"/>
              <a:ext cx="267845" cy="2678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6" h="216">
                  <a:moveTo>
                    <a:pt x="216" y="109"/>
                  </a:moveTo>
                  <a:cubicBezTo>
                    <a:pt x="216" y="168"/>
                    <a:pt x="168" y="216"/>
                    <a:pt x="108" y="216"/>
                  </a:cubicBezTo>
                  <a:cubicBezTo>
                    <a:pt x="48" y="216"/>
                    <a:pt x="0" y="168"/>
                    <a:pt x="0" y="109"/>
                  </a:cubicBezTo>
                  <a:cubicBezTo>
                    <a:pt x="0" y="49"/>
                    <a:pt x="48" y="0"/>
                    <a:pt x="108" y="0"/>
                  </a:cubicBezTo>
                  <a:cubicBezTo>
                    <a:pt x="168" y="0"/>
                    <a:pt x="216" y="49"/>
                    <a:pt x="216" y="109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CE54277A-3895-41AB-BBC0-E90BAD8F5B4D}"/>
                </a:ext>
              </a:extLst>
            </p:cNvPr>
            <p:cNvSpPr/>
            <p:nvPr/>
          </p:nvSpPr>
          <p:spPr>
            <a:xfrm>
              <a:off x="8493813" y="7133320"/>
              <a:ext cx="287778" cy="2890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2" h="233">
                  <a:moveTo>
                    <a:pt x="116" y="16"/>
                  </a:moveTo>
                  <a:cubicBezTo>
                    <a:pt x="61" y="16"/>
                    <a:pt x="16" y="62"/>
                    <a:pt x="16" y="117"/>
                  </a:cubicBezTo>
                  <a:cubicBezTo>
                    <a:pt x="16" y="172"/>
                    <a:pt x="61" y="216"/>
                    <a:pt x="116" y="216"/>
                  </a:cubicBezTo>
                  <a:cubicBezTo>
                    <a:pt x="171" y="216"/>
                    <a:pt x="216" y="172"/>
                    <a:pt x="216" y="117"/>
                  </a:cubicBezTo>
                  <a:cubicBezTo>
                    <a:pt x="216" y="62"/>
                    <a:pt x="171" y="16"/>
                    <a:pt x="116" y="16"/>
                  </a:cubicBezTo>
                  <a:close/>
                  <a:moveTo>
                    <a:pt x="116" y="233"/>
                  </a:moveTo>
                  <a:cubicBezTo>
                    <a:pt x="52" y="233"/>
                    <a:pt x="0" y="180"/>
                    <a:pt x="0" y="117"/>
                  </a:cubicBezTo>
                  <a:cubicBezTo>
                    <a:pt x="0" y="52"/>
                    <a:pt x="52" y="0"/>
                    <a:pt x="116" y="0"/>
                  </a:cubicBezTo>
                  <a:cubicBezTo>
                    <a:pt x="180" y="0"/>
                    <a:pt x="232" y="52"/>
                    <a:pt x="232" y="117"/>
                  </a:cubicBezTo>
                  <a:cubicBezTo>
                    <a:pt x="232" y="180"/>
                    <a:pt x="180" y="233"/>
                    <a:pt x="116" y="23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89C4173D-B66F-409D-AA89-4302081650FE}"/>
                </a:ext>
              </a:extLst>
            </p:cNvPr>
            <p:cNvSpPr/>
            <p:nvPr/>
          </p:nvSpPr>
          <p:spPr>
            <a:xfrm>
              <a:off x="9245025" y="7252916"/>
              <a:ext cx="267845" cy="2678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6" h="216">
                  <a:moveTo>
                    <a:pt x="216" y="107"/>
                  </a:moveTo>
                  <a:cubicBezTo>
                    <a:pt x="216" y="168"/>
                    <a:pt x="168" y="216"/>
                    <a:pt x="109" y="216"/>
                  </a:cubicBezTo>
                  <a:cubicBezTo>
                    <a:pt x="49" y="216"/>
                    <a:pt x="0" y="168"/>
                    <a:pt x="0" y="107"/>
                  </a:cubicBezTo>
                  <a:cubicBezTo>
                    <a:pt x="0" y="48"/>
                    <a:pt x="49" y="0"/>
                    <a:pt x="109" y="0"/>
                  </a:cubicBezTo>
                  <a:cubicBezTo>
                    <a:pt x="168" y="0"/>
                    <a:pt x="216" y="48"/>
                    <a:pt x="216" y="10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1700D66D-111F-4E89-A08C-80FE38AFCC16}"/>
                </a:ext>
              </a:extLst>
            </p:cNvPr>
            <p:cNvSpPr/>
            <p:nvPr/>
          </p:nvSpPr>
          <p:spPr>
            <a:xfrm>
              <a:off x="9236305" y="7241700"/>
              <a:ext cx="287778" cy="2890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2" h="233">
                  <a:moveTo>
                    <a:pt x="116" y="17"/>
                  </a:moveTo>
                  <a:cubicBezTo>
                    <a:pt x="61" y="17"/>
                    <a:pt x="16" y="62"/>
                    <a:pt x="16" y="116"/>
                  </a:cubicBezTo>
                  <a:cubicBezTo>
                    <a:pt x="16" y="172"/>
                    <a:pt x="61" y="216"/>
                    <a:pt x="116" y="216"/>
                  </a:cubicBezTo>
                  <a:cubicBezTo>
                    <a:pt x="171" y="216"/>
                    <a:pt x="215" y="172"/>
                    <a:pt x="215" y="116"/>
                  </a:cubicBezTo>
                  <a:cubicBezTo>
                    <a:pt x="215" y="62"/>
                    <a:pt x="171" y="17"/>
                    <a:pt x="116" y="17"/>
                  </a:cubicBezTo>
                  <a:close/>
                  <a:moveTo>
                    <a:pt x="116" y="233"/>
                  </a:moveTo>
                  <a:cubicBezTo>
                    <a:pt x="51" y="233"/>
                    <a:pt x="0" y="181"/>
                    <a:pt x="0" y="116"/>
                  </a:cubicBezTo>
                  <a:cubicBezTo>
                    <a:pt x="0" y="53"/>
                    <a:pt x="51" y="0"/>
                    <a:pt x="116" y="0"/>
                  </a:cubicBezTo>
                  <a:cubicBezTo>
                    <a:pt x="179" y="0"/>
                    <a:pt x="232" y="53"/>
                    <a:pt x="232" y="116"/>
                  </a:cubicBezTo>
                  <a:cubicBezTo>
                    <a:pt x="232" y="181"/>
                    <a:pt x="179" y="233"/>
                    <a:pt x="116" y="23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2078A237-C204-4591-A71A-EBE579BDDDE2}"/>
                </a:ext>
              </a:extLst>
            </p:cNvPr>
            <p:cNvSpPr/>
            <p:nvPr/>
          </p:nvSpPr>
          <p:spPr>
            <a:xfrm>
              <a:off x="9982530" y="7211805"/>
              <a:ext cx="267845" cy="2678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6" h="216">
                  <a:moveTo>
                    <a:pt x="216" y="107"/>
                  </a:moveTo>
                  <a:cubicBezTo>
                    <a:pt x="216" y="167"/>
                    <a:pt x="167" y="216"/>
                    <a:pt x="108" y="216"/>
                  </a:cubicBezTo>
                  <a:cubicBezTo>
                    <a:pt x="48" y="216"/>
                    <a:pt x="0" y="167"/>
                    <a:pt x="0" y="107"/>
                  </a:cubicBezTo>
                  <a:cubicBezTo>
                    <a:pt x="0" y="48"/>
                    <a:pt x="48" y="0"/>
                    <a:pt x="108" y="0"/>
                  </a:cubicBezTo>
                  <a:cubicBezTo>
                    <a:pt x="167" y="0"/>
                    <a:pt x="216" y="48"/>
                    <a:pt x="216" y="10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B17825FF-131F-4876-BC1B-64F09701E418}"/>
                </a:ext>
              </a:extLst>
            </p:cNvPr>
            <p:cNvSpPr/>
            <p:nvPr/>
          </p:nvSpPr>
          <p:spPr>
            <a:xfrm>
              <a:off x="9972568" y="7200593"/>
              <a:ext cx="287778" cy="2890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2" h="233">
                  <a:moveTo>
                    <a:pt x="116" y="17"/>
                  </a:moveTo>
                  <a:cubicBezTo>
                    <a:pt x="61" y="17"/>
                    <a:pt x="16" y="61"/>
                    <a:pt x="16" y="116"/>
                  </a:cubicBezTo>
                  <a:cubicBezTo>
                    <a:pt x="16" y="171"/>
                    <a:pt x="61" y="216"/>
                    <a:pt x="116" y="216"/>
                  </a:cubicBezTo>
                  <a:cubicBezTo>
                    <a:pt x="171" y="216"/>
                    <a:pt x="216" y="171"/>
                    <a:pt x="216" y="116"/>
                  </a:cubicBezTo>
                  <a:cubicBezTo>
                    <a:pt x="216" y="61"/>
                    <a:pt x="171" y="17"/>
                    <a:pt x="116" y="17"/>
                  </a:cubicBezTo>
                  <a:close/>
                  <a:moveTo>
                    <a:pt x="116" y="233"/>
                  </a:moveTo>
                  <a:cubicBezTo>
                    <a:pt x="52" y="233"/>
                    <a:pt x="0" y="181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  <a:cubicBezTo>
                    <a:pt x="180" y="0"/>
                    <a:pt x="232" y="52"/>
                    <a:pt x="232" y="116"/>
                  </a:cubicBezTo>
                  <a:cubicBezTo>
                    <a:pt x="232" y="181"/>
                    <a:pt x="180" y="233"/>
                    <a:pt x="116" y="23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23B9EFCD-F2B3-4A0A-A43C-357B0C056E91}"/>
                </a:ext>
              </a:extLst>
            </p:cNvPr>
            <p:cNvSpPr/>
            <p:nvPr/>
          </p:nvSpPr>
          <p:spPr>
            <a:xfrm>
              <a:off x="10700110" y="7890761"/>
              <a:ext cx="240438" cy="1868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4" h="151">
                  <a:moveTo>
                    <a:pt x="156" y="77"/>
                  </a:moveTo>
                  <a:cubicBezTo>
                    <a:pt x="139" y="78"/>
                    <a:pt x="135" y="130"/>
                    <a:pt x="153" y="131"/>
                  </a:cubicBezTo>
                  <a:cubicBezTo>
                    <a:pt x="169" y="130"/>
                    <a:pt x="173" y="78"/>
                    <a:pt x="156" y="77"/>
                  </a:cubicBezTo>
                  <a:close/>
                  <a:moveTo>
                    <a:pt x="157" y="57"/>
                  </a:moveTo>
                  <a:cubicBezTo>
                    <a:pt x="210" y="54"/>
                    <a:pt x="204" y="155"/>
                    <a:pt x="152" y="151"/>
                  </a:cubicBezTo>
                  <a:cubicBezTo>
                    <a:pt x="98" y="154"/>
                    <a:pt x="105" y="53"/>
                    <a:pt x="157" y="57"/>
                  </a:cubicBezTo>
                  <a:close/>
                  <a:moveTo>
                    <a:pt x="46" y="150"/>
                  </a:moveTo>
                  <a:cubicBezTo>
                    <a:pt x="64" y="116"/>
                    <a:pt x="106" y="36"/>
                    <a:pt x="124" y="2"/>
                  </a:cubicBezTo>
                  <a:cubicBezTo>
                    <a:pt x="134" y="2"/>
                    <a:pt x="138" y="2"/>
                    <a:pt x="148" y="2"/>
                  </a:cubicBezTo>
                  <a:cubicBezTo>
                    <a:pt x="126" y="42"/>
                    <a:pt x="91" y="109"/>
                    <a:pt x="70" y="150"/>
                  </a:cubicBezTo>
                  <a:cubicBezTo>
                    <a:pt x="59" y="150"/>
                    <a:pt x="59" y="150"/>
                    <a:pt x="46" y="150"/>
                  </a:cubicBezTo>
                  <a:close/>
                  <a:moveTo>
                    <a:pt x="41" y="20"/>
                  </a:moveTo>
                  <a:cubicBezTo>
                    <a:pt x="24" y="22"/>
                    <a:pt x="20" y="73"/>
                    <a:pt x="38" y="74"/>
                  </a:cubicBezTo>
                  <a:cubicBezTo>
                    <a:pt x="54" y="73"/>
                    <a:pt x="59" y="23"/>
                    <a:pt x="41" y="20"/>
                  </a:cubicBezTo>
                  <a:close/>
                  <a:moveTo>
                    <a:pt x="42" y="0"/>
                  </a:moveTo>
                  <a:cubicBezTo>
                    <a:pt x="96" y="-2"/>
                    <a:pt x="89" y="98"/>
                    <a:pt x="37" y="95"/>
                  </a:cubicBezTo>
                  <a:cubicBezTo>
                    <a:pt x="-17" y="97"/>
                    <a:pt x="-10" y="-3"/>
                    <a:pt x="42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566" name="Group 565">
            <a:extLst>
              <a:ext uri="{FF2B5EF4-FFF2-40B4-BE49-F238E27FC236}">
                <a16:creationId xmlns:a16="http://schemas.microsoft.com/office/drawing/2014/main" id="{07166270-4851-4812-952E-ED8BB5688A90}"/>
              </a:ext>
            </a:extLst>
          </p:cNvPr>
          <p:cNvGrpSpPr/>
          <p:nvPr/>
        </p:nvGrpSpPr>
        <p:grpSpPr>
          <a:xfrm>
            <a:off x="2375729" y="4334026"/>
            <a:ext cx="2859089" cy="4030136"/>
            <a:chOff x="2375729" y="4334026"/>
            <a:chExt cx="2859089" cy="4030136"/>
          </a:xfrm>
        </p:grpSpPr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5E6DB2C2-A85E-4287-882D-3579298D6916}"/>
                </a:ext>
              </a:extLst>
            </p:cNvPr>
            <p:cNvSpPr/>
            <p:nvPr/>
          </p:nvSpPr>
          <p:spPr>
            <a:xfrm>
              <a:off x="3085831" y="5250929"/>
              <a:ext cx="1636970" cy="17079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15" h="1372">
                  <a:moveTo>
                    <a:pt x="1222" y="499"/>
                  </a:moveTo>
                  <a:lnTo>
                    <a:pt x="1186" y="499"/>
                  </a:lnTo>
                  <a:lnTo>
                    <a:pt x="1186" y="0"/>
                  </a:lnTo>
                  <a:lnTo>
                    <a:pt x="129" y="0"/>
                  </a:lnTo>
                  <a:lnTo>
                    <a:pt x="129" y="499"/>
                  </a:lnTo>
                  <a:lnTo>
                    <a:pt x="93" y="499"/>
                  </a:lnTo>
                  <a:cubicBezTo>
                    <a:pt x="42" y="499"/>
                    <a:pt x="0" y="541"/>
                    <a:pt x="0" y="593"/>
                  </a:cubicBezTo>
                  <a:cubicBezTo>
                    <a:pt x="0" y="645"/>
                    <a:pt x="42" y="687"/>
                    <a:pt x="93" y="687"/>
                  </a:cubicBezTo>
                  <a:lnTo>
                    <a:pt x="129" y="687"/>
                  </a:lnTo>
                  <a:lnTo>
                    <a:pt x="129" y="844"/>
                  </a:lnTo>
                  <a:cubicBezTo>
                    <a:pt x="129" y="1136"/>
                    <a:pt x="366" y="1372"/>
                    <a:pt x="658" y="1372"/>
                  </a:cubicBezTo>
                  <a:cubicBezTo>
                    <a:pt x="950" y="1372"/>
                    <a:pt x="1186" y="1136"/>
                    <a:pt x="1186" y="844"/>
                  </a:cubicBezTo>
                  <a:lnTo>
                    <a:pt x="1186" y="687"/>
                  </a:lnTo>
                  <a:lnTo>
                    <a:pt x="1222" y="687"/>
                  </a:lnTo>
                  <a:cubicBezTo>
                    <a:pt x="1273" y="687"/>
                    <a:pt x="1315" y="645"/>
                    <a:pt x="1315" y="593"/>
                  </a:cubicBezTo>
                  <a:cubicBezTo>
                    <a:pt x="1315" y="541"/>
                    <a:pt x="1273" y="499"/>
                    <a:pt x="1222" y="49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CAF73BBB-8030-44A6-A4EB-F1A184CA6D1E}"/>
                </a:ext>
              </a:extLst>
            </p:cNvPr>
            <p:cNvSpPr/>
            <p:nvPr/>
          </p:nvSpPr>
          <p:spPr>
            <a:xfrm>
              <a:off x="3085831" y="5250929"/>
              <a:ext cx="1636970" cy="17079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15" h="1372">
                  <a:moveTo>
                    <a:pt x="1222" y="499"/>
                  </a:moveTo>
                  <a:lnTo>
                    <a:pt x="1186" y="499"/>
                  </a:lnTo>
                  <a:lnTo>
                    <a:pt x="1186" y="0"/>
                  </a:lnTo>
                  <a:lnTo>
                    <a:pt x="129" y="0"/>
                  </a:lnTo>
                  <a:lnTo>
                    <a:pt x="129" y="499"/>
                  </a:lnTo>
                  <a:lnTo>
                    <a:pt x="93" y="499"/>
                  </a:lnTo>
                  <a:cubicBezTo>
                    <a:pt x="42" y="499"/>
                    <a:pt x="0" y="541"/>
                    <a:pt x="0" y="593"/>
                  </a:cubicBezTo>
                  <a:cubicBezTo>
                    <a:pt x="0" y="645"/>
                    <a:pt x="42" y="687"/>
                    <a:pt x="93" y="687"/>
                  </a:cubicBezTo>
                  <a:lnTo>
                    <a:pt x="129" y="687"/>
                  </a:lnTo>
                  <a:lnTo>
                    <a:pt x="129" y="844"/>
                  </a:lnTo>
                  <a:cubicBezTo>
                    <a:pt x="129" y="1136"/>
                    <a:pt x="366" y="1372"/>
                    <a:pt x="658" y="1372"/>
                  </a:cubicBezTo>
                  <a:cubicBezTo>
                    <a:pt x="950" y="1372"/>
                    <a:pt x="1186" y="1136"/>
                    <a:pt x="1186" y="844"/>
                  </a:cubicBezTo>
                  <a:lnTo>
                    <a:pt x="1186" y="687"/>
                  </a:lnTo>
                  <a:lnTo>
                    <a:pt x="1222" y="687"/>
                  </a:lnTo>
                  <a:cubicBezTo>
                    <a:pt x="1273" y="687"/>
                    <a:pt x="1315" y="645"/>
                    <a:pt x="1315" y="593"/>
                  </a:cubicBezTo>
                  <a:cubicBezTo>
                    <a:pt x="1315" y="541"/>
                    <a:pt x="1273" y="499"/>
                    <a:pt x="1222" y="499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3C6ED9AD-7810-4146-9C49-BC94CEBC4389}"/>
                </a:ext>
              </a:extLst>
            </p:cNvPr>
            <p:cNvSpPr/>
            <p:nvPr/>
          </p:nvSpPr>
          <p:spPr>
            <a:xfrm>
              <a:off x="3072127" y="5237225"/>
              <a:ext cx="1664378" cy="17353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37" h="1394">
                  <a:moveTo>
                    <a:pt x="104" y="521"/>
                  </a:moveTo>
                  <a:cubicBezTo>
                    <a:pt x="59" y="521"/>
                    <a:pt x="22" y="558"/>
                    <a:pt x="22" y="604"/>
                  </a:cubicBezTo>
                  <a:cubicBezTo>
                    <a:pt x="22" y="650"/>
                    <a:pt x="59" y="686"/>
                    <a:pt x="104" y="686"/>
                  </a:cubicBezTo>
                  <a:lnTo>
                    <a:pt x="140" y="686"/>
                  </a:lnTo>
                  <a:cubicBezTo>
                    <a:pt x="146" y="686"/>
                    <a:pt x="151" y="692"/>
                    <a:pt x="151" y="697"/>
                  </a:cubicBezTo>
                  <a:lnTo>
                    <a:pt x="151" y="855"/>
                  </a:lnTo>
                  <a:cubicBezTo>
                    <a:pt x="151" y="1140"/>
                    <a:pt x="383" y="1372"/>
                    <a:pt x="669" y="1372"/>
                  </a:cubicBezTo>
                  <a:cubicBezTo>
                    <a:pt x="954" y="1372"/>
                    <a:pt x="1186" y="1140"/>
                    <a:pt x="1186" y="855"/>
                  </a:cubicBezTo>
                  <a:lnTo>
                    <a:pt x="1186" y="697"/>
                  </a:lnTo>
                  <a:cubicBezTo>
                    <a:pt x="1186" y="692"/>
                    <a:pt x="1191" y="686"/>
                    <a:pt x="1197" y="686"/>
                  </a:cubicBezTo>
                  <a:lnTo>
                    <a:pt x="1233" y="686"/>
                  </a:lnTo>
                  <a:cubicBezTo>
                    <a:pt x="1278" y="686"/>
                    <a:pt x="1315" y="650"/>
                    <a:pt x="1315" y="604"/>
                  </a:cubicBezTo>
                  <a:cubicBezTo>
                    <a:pt x="1315" y="558"/>
                    <a:pt x="1278" y="521"/>
                    <a:pt x="1233" y="521"/>
                  </a:cubicBezTo>
                  <a:lnTo>
                    <a:pt x="1197" y="521"/>
                  </a:lnTo>
                  <a:cubicBezTo>
                    <a:pt x="1191" y="521"/>
                    <a:pt x="1186" y="516"/>
                    <a:pt x="1186" y="510"/>
                  </a:cubicBezTo>
                  <a:lnTo>
                    <a:pt x="1186" y="21"/>
                  </a:lnTo>
                  <a:lnTo>
                    <a:pt x="151" y="21"/>
                  </a:lnTo>
                  <a:lnTo>
                    <a:pt x="151" y="510"/>
                  </a:lnTo>
                  <a:cubicBezTo>
                    <a:pt x="151" y="516"/>
                    <a:pt x="146" y="521"/>
                    <a:pt x="140" y="521"/>
                  </a:cubicBezTo>
                  <a:close/>
                  <a:moveTo>
                    <a:pt x="669" y="1394"/>
                  </a:moveTo>
                  <a:cubicBezTo>
                    <a:pt x="371" y="1394"/>
                    <a:pt x="129" y="1153"/>
                    <a:pt x="129" y="855"/>
                  </a:cubicBezTo>
                  <a:lnTo>
                    <a:pt x="129" y="709"/>
                  </a:lnTo>
                  <a:lnTo>
                    <a:pt x="104" y="709"/>
                  </a:lnTo>
                  <a:cubicBezTo>
                    <a:pt x="47" y="709"/>
                    <a:pt x="0" y="662"/>
                    <a:pt x="0" y="604"/>
                  </a:cubicBezTo>
                  <a:cubicBezTo>
                    <a:pt x="0" y="546"/>
                    <a:pt x="47" y="499"/>
                    <a:pt x="104" y="499"/>
                  </a:cubicBezTo>
                  <a:lnTo>
                    <a:pt x="129" y="499"/>
                  </a:lnTo>
                  <a:lnTo>
                    <a:pt x="129" y="11"/>
                  </a:lnTo>
                  <a:cubicBezTo>
                    <a:pt x="129" y="4"/>
                    <a:pt x="134" y="0"/>
                    <a:pt x="140" y="0"/>
                  </a:cubicBezTo>
                  <a:lnTo>
                    <a:pt x="1197" y="0"/>
                  </a:lnTo>
                  <a:cubicBezTo>
                    <a:pt x="1204" y="0"/>
                    <a:pt x="1208" y="4"/>
                    <a:pt x="1208" y="11"/>
                  </a:cubicBezTo>
                  <a:lnTo>
                    <a:pt x="1208" y="499"/>
                  </a:lnTo>
                  <a:lnTo>
                    <a:pt x="1233" y="499"/>
                  </a:lnTo>
                  <a:cubicBezTo>
                    <a:pt x="1290" y="499"/>
                    <a:pt x="1337" y="546"/>
                    <a:pt x="1337" y="604"/>
                  </a:cubicBezTo>
                  <a:cubicBezTo>
                    <a:pt x="1337" y="662"/>
                    <a:pt x="1290" y="709"/>
                    <a:pt x="1233" y="709"/>
                  </a:cubicBezTo>
                  <a:lnTo>
                    <a:pt x="1208" y="709"/>
                  </a:lnTo>
                  <a:lnTo>
                    <a:pt x="1208" y="855"/>
                  </a:lnTo>
                  <a:cubicBezTo>
                    <a:pt x="1208" y="1153"/>
                    <a:pt x="966" y="1394"/>
                    <a:pt x="669" y="139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id="{C6F4F343-D86A-427F-BF8A-68A5D0A0148E}"/>
                </a:ext>
              </a:extLst>
            </p:cNvPr>
            <p:cNvSpPr/>
            <p:nvPr/>
          </p:nvSpPr>
          <p:spPr>
            <a:xfrm>
              <a:off x="3847009" y="5872579"/>
              <a:ext cx="114613" cy="3338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" h="269">
                  <a:moveTo>
                    <a:pt x="49" y="0"/>
                  </a:moveTo>
                  <a:lnTo>
                    <a:pt x="44" y="0"/>
                  </a:lnTo>
                  <a:cubicBezTo>
                    <a:pt x="20" y="0"/>
                    <a:pt x="0" y="20"/>
                    <a:pt x="0" y="44"/>
                  </a:cubicBezTo>
                  <a:lnTo>
                    <a:pt x="0" y="225"/>
                  </a:lnTo>
                  <a:cubicBezTo>
                    <a:pt x="0" y="250"/>
                    <a:pt x="20" y="269"/>
                    <a:pt x="44" y="269"/>
                  </a:cubicBezTo>
                  <a:lnTo>
                    <a:pt x="49" y="269"/>
                  </a:lnTo>
                  <a:cubicBezTo>
                    <a:pt x="73" y="269"/>
                    <a:pt x="93" y="250"/>
                    <a:pt x="93" y="225"/>
                  </a:cubicBezTo>
                  <a:lnTo>
                    <a:pt x="93" y="44"/>
                  </a:lnTo>
                  <a:cubicBezTo>
                    <a:pt x="93" y="20"/>
                    <a:pt x="73" y="0"/>
                    <a:pt x="49" y="0"/>
                  </a:cubicBezTo>
                  <a:close/>
                </a:path>
              </a:pathLst>
            </a:custGeom>
            <a:solidFill>
              <a:srgbClr val="F25C05">
                <a:alpha val="6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FEE3B4F2-4024-4E5E-BF90-10F14D001E41}"/>
                </a:ext>
              </a:extLst>
            </p:cNvPr>
            <p:cNvSpPr/>
            <p:nvPr/>
          </p:nvSpPr>
          <p:spPr>
            <a:xfrm>
              <a:off x="3037241" y="4347730"/>
              <a:ext cx="1734142" cy="15236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93" h="1224">
                  <a:moveTo>
                    <a:pt x="1393" y="597"/>
                  </a:moveTo>
                  <a:cubicBezTo>
                    <a:pt x="1393" y="501"/>
                    <a:pt x="1331" y="421"/>
                    <a:pt x="1245" y="392"/>
                  </a:cubicBezTo>
                  <a:cubicBezTo>
                    <a:pt x="1253" y="367"/>
                    <a:pt x="1256" y="341"/>
                    <a:pt x="1255" y="313"/>
                  </a:cubicBezTo>
                  <a:cubicBezTo>
                    <a:pt x="1247" y="205"/>
                    <a:pt x="1159" y="118"/>
                    <a:pt x="1051" y="113"/>
                  </a:cubicBezTo>
                  <a:cubicBezTo>
                    <a:pt x="992" y="110"/>
                    <a:pt x="939" y="130"/>
                    <a:pt x="898" y="165"/>
                  </a:cubicBezTo>
                  <a:cubicBezTo>
                    <a:pt x="893" y="73"/>
                    <a:pt x="816" y="0"/>
                    <a:pt x="723" y="0"/>
                  </a:cubicBezTo>
                  <a:cubicBezTo>
                    <a:pt x="648" y="0"/>
                    <a:pt x="585" y="46"/>
                    <a:pt x="559" y="111"/>
                  </a:cubicBezTo>
                  <a:cubicBezTo>
                    <a:pt x="518" y="76"/>
                    <a:pt x="464" y="55"/>
                    <a:pt x="406" y="59"/>
                  </a:cubicBezTo>
                  <a:cubicBezTo>
                    <a:pt x="301" y="64"/>
                    <a:pt x="214" y="146"/>
                    <a:pt x="203" y="252"/>
                  </a:cubicBezTo>
                  <a:cubicBezTo>
                    <a:pt x="200" y="285"/>
                    <a:pt x="204" y="317"/>
                    <a:pt x="214" y="346"/>
                  </a:cubicBezTo>
                  <a:cubicBezTo>
                    <a:pt x="93" y="365"/>
                    <a:pt x="0" y="470"/>
                    <a:pt x="0" y="597"/>
                  </a:cubicBezTo>
                  <a:cubicBezTo>
                    <a:pt x="0" y="703"/>
                    <a:pt x="65" y="794"/>
                    <a:pt x="158" y="832"/>
                  </a:cubicBezTo>
                  <a:lnTo>
                    <a:pt x="158" y="1224"/>
                  </a:lnTo>
                  <a:lnTo>
                    <a:pt x="189" y="1224"/>
                  </a:lnTo>
                  <a:cubicBezTo>
                    <a:pt x="230" y="1224"/>
                    <a:pt x="263" y="1191"/>
                    <a:pt x="263" y="1150"/>
                  </a:cubicBezTo>
                  <a:lnTo>
                    <a:pt x="263" y="851"/>
                  </a:lnTo>
                  <a:cubicBezTo>
                    <a:pt x="334" y="848"/>
                    <a:pt x="397" y="817"/>
                    <a:pt x="442" y="768"/>
                  </a:cubicBezTo>
                  <a:cubicBezTo>
                    <a:pt x="482" y="817"/>
                    <a:pt x="542" y="847"/>
                    <a:pt x="609" y="847"/>
                  </a:cubicBezTo>
                  <a:cubicBezTo>
                    <a:pt x="680" y="847"/>
                    <a:pt x="743" y="813"/>
                    <a:pt x="782" y="760"/>
                  </a:cubicBezTo>
                  <a:cubicBezTo>
                    <a:pt x="820" y="792"/>
                    <a:pt x="869" y="813"/>
                    <a:pt x="923" y="813"/>
                  </a:cubicBezTo>
                  <a:cubicBezTo>
                    <a:pt x="971" y="813"/>
                    <a:pt x="1015" y="796"/>
                    <a:pt x="1050" y="770"/>
                  </a:cubicBezTo>
                  <a:cubicBezTo>
                    <a:pt x="1068" y="784"/>
                    <a:pt x="1088" y="794"/>
                    <a:pt x="1110" y="801"/>
                  </a:cubicBezTo>
                  <a:lnTo>
                    <a:pt x="1110" y="1150"/>
                  </a:lnTo>
                  <a:cubicBezTo>
                    <a:pt x="1110" y="1191"/>
                    <a:pt x="1143" y="1224"/>
                    <a:pt x="1184" y="1224"/>
                  </a:cubicBezTo>
                  <a:lnTo>
                    <a:pt x="1216" y="1224"/>
                  </a:lnTo>
                  <a:lnTo>
                    <a:pt x="1216" y="809"/>
                  </a:lnTo>
                  <a:cubicBezTo>
                    <a:pt x="1316" y="791"/>
                    <a:pt x="1393" y="703"/>
                    <a:pt x="1393" y="597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id="{1560A0A6-D984-44F1-9004-7F188F3B99E3}"/>
                </a:ext>
              </a:extLst>
            </p:cNvPr>
            <p:cNvSpPr/>
            <p:nvPr/>
          </p:nvSpPr>
          <p:spPr>
            <a:xfrm>
              <a:off x="3023541" y="4334026"/>
              <a:ext cx="1761550" cy="15510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15" h="1246">
                  <a:moveTo>
                    <a:pt x="1061" y="770"/>
                  </a:moveTo>
                  <a:cubicBezTo>
                    <a:pt x="1064" y="770"/>
                    <a:pt x="1066" y="772"/>
                    <a:pt x="1067" y="773"/>
                  </a:cubicBezTo>
                  <a:cubicBezTo>
                    <a:pt x="1085" y="785"/>
                    <a:pt x="1104" y="795"/>
                    <a:pt x="1124" y="802"/>
                  </a:cubicBezTo>
                  <a:cubicBezTo>
                    <a:pt x="1129" y="803"/>
                    <a:pt x="1132" y="807"/>
                    <a:pt x="1132" y="812"/>
                  </a:cubicBezTo>
                  <a:lnTo>
                    <a:pt x="1132" y="1161"/>
                  </a:lnTo>
                  <a:cubicBezTo>
                    <a:pt x="1132" y="1196"/>
                    <a:pt x="1160" y="1224"/>
                    <a:pt x="1195" y="1224"/>
                  </a:cubicBezTo>
                  <a:lnTo>
                    <a:pt x="1216" y="1224"/>
                  </a:lnTo>
                  <a:lnTo>
                    <a:pt x="1216" y="820"/>
                  </a:lnTo>
                  <a:cubicBezTo>
                    <a:pt x="1216" y="814"/>
                    <a:pt x="1219" y="810"/>
                    <a:pt x="1225" y="809"/>
                  </a:cubicBezTo>
                  <a:cubicBezTo>
                    <a:pt x="1322" y="792"/>
                    <a:pt x="1393" y="707"/>
                    <a:pt x="1393" y="608"/>
                  </a:cubicBezTo>
                  <a:cubicBezTo>
                    <a:pt x="1393" y="520"/>
                    <a:pt x="1337" y="441"/>
                    <a:pt x="1253" y="414"/>
                  </a:cubicBezTo>
                  <a:cubicBezTo>
                    <a:pt x="1247" y="412"/>
                    <a:pt x="1244" y="406"/>
                    <a:pt x="1245" y="400"/>
                  </a:cubicBezTo>
                  <a:cubicBezTo>
                    <a:pt x="1253" y="376"/>
                    <a:pt x="1256" y="350"/>
                    <a:pt x="1255" y="324"/>
                  </a:cubicBezTo>
                  <a:cubicBezTo>
                    <a:pt x="1247" y="222"/>
                    <a:pt x="1165" y="140"/>
                    <a:pt x="1061" y="135"/>
                  </a:cubicBezTo>
                  <a:cubicBezTo>
                    <a:pt x="1008" y="132"/>
                    <a:pt x="957" y="150"/>
                    <a:pt x="917" y="185"/>
                  </a:cubicBezTo>
                  <a:cubicBezTo>
                    <a:pt x="913" y="187"/>
                    <a:pt x="909" y="188"/>
                    <a:pt x="905" y="187"/>
                  </a:cubicBezTo>
                  <a:cubicBezTo>
                    <a:pt x="901" y="185"/>
                    <a:pt x="898" y="181"/>
                    <a:pt x="898" y="177"/>
                  </a:cubicBezTo>
                  <a:cubicBezTo>
                    <a:pt x="893" y="90"/>
                    <a:pt x="820" y="22"/>
                    <a:pt x="734" y="22"/>
                  </a:cubicBezTo>
                  <a:cubicBezTo>
                    <a:pt x="666" y="22"/>
                    <a:pt x="605" y="63"/>
                    <a:pt x="580" y="126"/>
                  </a:cubicBezTo>
                  <a:cubicBezTo>
                    <a:pt x="579" y="129"/>
                    <a:pt x="576" y="132"/>
                    <a:pt x="572" y="133"/>
                  </a:cubicBezTo>
                  <a:cubicBezTo>
                    <a:pt x="569" y="134"/>
                    <a:pt x="566" y="133"/>
                    <a:pt x="562" y="131"/>
                  </a:cubicBezTo>
                  <a:cubicBezTo>
                    <a:pt x="522" y="96"/>
                    <a:pt x="470" y="78"/>
                    <a:pt x="417" y="81"/>
                  </a:cubicBezTo>
                  <a:cubicBezTo>
                    <a:pt x="318" y="86"/>
                    <a:pt x="235" y="164"/>
                    <a:pt x="225" y="264"/>
                  </a:cubicBezTo>
                  <a:cubicBezTo>
                    <a:pt x="222" y="295"/>
                    <a:pt x="225" y="324"/>
                    <a:pt x="236" y="353"/>
                  </a:cubicBezTo>
                  <a:cubicBezTo>
                    <a:pt x="237" y="356"/>
                    <a:pt x="236" y="359"/>
                    <a:pt x="234" y="363"/>
                  </a:cubicBezTo>
                  <a:cubicBezTo>
                    <a:pt x="233" y="365"/>
                    <a:pt x="230" y="367"/>
                    <a:pt x="227" y="367"/>
                  </a:cubicBezTo>
                  <a:cubicBezTo>
                    <a:pt x="108" y="386"/>
                    <a:pt x="22" y="488"/>
                    <a:pt x="22" y="608"/>
                  </a:cubicBezTo>
                  <a:cubicBezTo>
                    <a:pt x="22" y="707"/>
                    <a:pt x="82" y="795"/>
                    <a:pt x="173" y="833"/>
                  </a:cubicBezTo>
                  <a:cubicBezTo>
                    <a:pt x="177" y="835"/>
                    <a:pt x="180" y="839"/>
                    <a:pt x="180" y="843"/>
                  </a:cubicBezTo>
                  <a:lnTo>
                    <a:pt x="180" y="1224"/>
                  </a:lnTo>
                  <a:lnTo>
                    <a:pt x="200" y="1224"/>
                  </a:lnTo>
                  <a:cubicBezTo>
                    <a:pt x="234" y="1224"/>
                    <a:pt x="263" y="1196"/>
                    <a:pt x="263" y="1161"/>
                  </a:cubicBezTo>
                  <a:lnTo>
                    <a:pt x="263" y="862"/>
                  </a:lnTo>
                  <a:cubicBezTo>
                    <a:pt x="263" y="856"/>
                    <a:pt x="268" y="851"/>
                    <a:pt x="274" y="851"/>
                  </a:cubicBezTo>
                  <a:cubicBezTo>
                    <a:pt x="340" y="848"/>
                    <a:pt x="400" y="820"/>
                    <a:pt x="445" y="772"/>
                  </a:cubicBezTo>
                  <a:cubicBezTo>
                    <a:pt x="447" y="770"/>
                    <a:pt x="451" y="768"/>
                    <a:pt x="453" y="768"/>
                  </a:cubicBezTo>
                  <a:cubicBezTo>
                    <a:pt x="457" y="768"/>
                    <a:pt x="459" y="770"/>
                    <a:pt x="462" y="773"/>
                  </a:cubicBezTo>
                  <a:cubicBezTo>
                    <a:pt x="501" y="820"/>
                    <a:pt x="558" y="847"/>
                    <a:pt x="620" y="847"/>
                  </a:cubicBezTo>
                  <a:cubicBezTo>
                    <a:pt x="684" y="847"/>
                    <a:pt x="746" y="816"/>
                    <a:pt x="784" y="764"/>
                  </a:cubicBezTo>
                  <a:cubicBezTo>
                    <a:pt x="786" y="762"/>
                    <a:pt x="789" y="760"/>
                    <a:pt x="792" y="760"/>
                  </a:cubicBezTo>
                  <a:cubicBezTo>
                    <a:pt x="795" y="759"/>
                    <a:pt x="798" y="760"/>
                    <a:pt x="800" y="762"/>
                  </a:cubicBezTo>
                  <a:cubicBezTo>
                    <a:pt x="837" y="795"/>
                    <a:pt x="885" y="812"/>
                    <a:pt x="934" y="812"/>
                  </a:cubicBezTo>
                  <a:cubicBezTo>
                    <a:pt x="978" y="812"/>
                    <a:pt x="1020" y="798"/>
                    <a:pt x="1055" y="773"/>
                  </a:cubicBezTo>
                  <a:cubicBezTo>
                    <a:pt x="1056" y="772"/>
                    <a:pt x="1059" y="770"/>
                    <a:pt x="1061" y="770"/>
                  </a:cubicBezTo>
                  <a:close/>
                  <a:moveTo>
                    <a:pt x="1227" y="1246"/>
                  </a:moveTo>
                  <a:lnTo>
                    <a:pt x="1195" y="1246"/>
                  </a:lnTo>
                  <a:cubicBezTo>
                    <a:pt x="1148" y="1246"/>
                    <a:pt x="1110" y="1208"/>
                    <a:pt x="1110" y="1161"/>
                  </a:cubicBezTo>
                  <a:lnTo>
                    <a:pt x="1110" y="820"/>
                  </a:lnTo>
                  <a:cubicBezTo>
                    <a:pt x="1093" y="814"/>
                    <a:pt x="1077" y="805"/>
                    <a:pt x="1061" y="795"/>
                  </a:cubicBezTo>
                  <a:cubicBezTo>
                    <a:pt x="1023" y="820"/>
                    <a:pt x="980" y="835"/>
                    <a:pt x="934" y="835"/>
                  </a:cubicBezTo>
                  <a:cubicBezTo>
                    <a:pt x="883" y="835"/>
                    <a:pt x="835" y="817"/>
                    <a:pt x="795" y="786"/>
                  </a:cubicBezTo>
                  <a:cubicBezTo>
                    <a:pt x="752" y="839"/>
                    <a:pt x="687" y="869"/>
                    <a:pt x="620" y="869"/>
                  </a:cubicBezTo>
                  <a:cubicBezTo>
                    <a:pt x="556" y="869"/>
                    <a:pt x="496" y="842"/>
                    <a:pt x="453" y="796"/>
                  </a:cubicBezTo>
                  <a:cubicBezTo>
                    <a:pt x="407" y="841"/>
                    <a:pt x="349" y="868"/>
                    <a:pt x="285" y="872"/>
                  </a:cubicBezTo>
                  <a:lnTo>
                    <a:pt x="285" y="1161"/>
                  </a:lnTo>
                  <a:cubicBezTo>
                    <a:pt x="285" y="1208"/>
                    <a:pt x="247" y="1246"/>
                    <a:pt x="200" y="1246"/>
                  </a:cubicBezTo>
                  <a:lnTo>
                    <a:pt x="169" y="1246"/>
                  </a:lnTo>
                  <a:cubicBezTo>
                    <a:pt x="163" y="1246"/>
                    <a:pt x="158" y="1241"/>
                    <a:pt x="158" y="1235"/>
                  </a:cubicBezTo>
                  <a:lnTo>
                    <a:pt x="158" y="851"/>
                  </a:lnTo>
                  <a:cubicBezTo>
                    <a:pt x="62" y="807"/>
                    <a:pt x="0" y="714"/>
                    <a:pt x="0" y="608"/>
                  </a:cubicBezTo>
                  <a:cubicBezTo>
                    <a:pt x="0" y="481"/>
                    <a:pt x="88" y="373"/>
                    <a:pt x="211" y="348"/>
                  </a:cubicBezTo>
                  <a:cubicBezTo>
                    <a:pt x="203" y="320"/>
                    <a:pt x="200" y="291"/>
                    <a:pt x="203" y="261"/>
                  </a:cubicBezTo>
                  <a:cubicBezTo>
                    <a:pt x="214" y="151"/>
                    <a:pt x="305" y="65"/>
                    <a:pt x="416" y="59"/>
                  </a:cubicBezTo>
                  <a:cubicBezTo>
                    <a:pt x="470" y="55"/>
                    <a:pt x="523" y="72"/>
                    <a:pt x="566" y="104"/>
                  </a:cubicBezTo>
                  <a:cubicBezTo>
                    <a:pt x="597" y="41"/>
                    <a:pt x="661" y="0"/>
                    <a:pt x="734" y="0"/>
                  </a:cubicBezTo>
                  <a:cubicBezTo>
                    <a:pt x="825" y="0"/>
                    <a:pt x="902" y="67"/>
                    <a:pt x="918" y="156"/>
                  </a:cubicBezTo>
                  <a:cubicBezTo>
                    <a:pt x="960" y="125"/>
                    <a:pt x="1010" y="110"/>
                    <a:pt x="1063" y="113"/>
                  </a:cubicBezTo>
                  <a:cubicBezTo>
                    <a:pt x="1177" y="119"/>
                    <a:pt x="1269" y="209"/>
                    <a:pt x="1277" y="323"/>
                  </a:cubicBezTo>
                  <a:cubicBezTo>
                    <a:pt x="1278" y="348"/>
                    <a:pt x="1276" y="373"/>
                    <a:pt x="1269" y="397"/>
                  </a:cubicBezTo>
                  <a:cubicBezTo>
                    <a:pt x="1357" y="430"/>
                    <a:pt x="1415" y="513"/>
                    <a:pt x="1415" y="608"/>
                  </a:cubicBezTo>
                  <a:cubicBezTo>
                    <a:pt x="1415" y="715"/>
                    <a:pt x="1341" y="806"/>
                    <a:pt x="1238" y="829"/>
                  </a:cubicBezTo>
                  <a:lnTo>
                    <a:pt x="1238" y="1235"/>
                  </a:lnTo>
                  <a:cubicBezTo>
                    <a:pt x="1238" y="1241"/>
                    <a:pt x="1233" y="1246"/>
                    <a:pt x="1227" y="124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5" name="Freeform: Shape 564">
              <a:extLst>
                <a:ext uri="{FF2B5EF4-FFF2-40B4-BE49-F238E27FC236}">
                  <a16:creationId xmlns:a16="http://schemas.microsoft.com/office/drawing/2014/main" id="{363C0D2F-EA60-4718-84BD-991BE5397F9B}"/>
                </a:ext>
              </a:extLst>
            </p:cNvPr>
            <p:cNvSpPr/>
            <p:nvPr/>
          </p:nvSpPr>
          <p:spPr>
            <a:xfrm>
              <a:off x="3539295" y="5564868"/>
              <a:ext cx="731281" cy="332627"/>
            </a:xfrm>
            <a:custGeom>
              <a:avLst/>
              <a:gdLst>
                <a:gd name="connsiteX0" fmla="*/ 622273 w 731281"/>
                <a:gd name="connsiteY0" fmla="*/ 240438 h 332627"/>
                <a:gd name="connsiteX1" fmla="*/ 668990 w 731281"/>
                <a:gd name="connsiteY1" fmla="*/ 287147 h 332627"/>
                <a:gd name="connsiteX2" fmla="*/ 622273 w 731281"/>
                <a:gd name="connsiteY2" fmla="*/ 332627 h 332627"/>
                <a:gd name="connsiteX3" fmla="*/ 575556 w 731281"/>
                <a:gd name="connsiteY3" fmla="*/ 287147 h 332627"/>
                <a:gd name="connsiteX4" fmla="*/ 622273 w 731281"/>
                <a:gd name="connsiteY4" fmla="*/ 240438 h 332627"/>
                <a:gd name="connsiteX5" fmla="*/ 107770 w 731281"/>
                <a:gd name="connsiteY5" fmla="*/ 240438 h 332627"/>
                <a:gd name="connsiteX6" fmla="*/ 154479 w 731281"/>
                <a:gd name="connsiteY6" fmla="*/ 287147 h 332627"/>
                <a:gd name="connsiteX7" fmla="*/ 107770 w 731281"/>
                <a:gd name="connsiteY7" fmla="*/ 332627 h 332627"/>
                <a:gd name="connsiteX8" fmla="*/ 62290 w 731281"/>
                <a:gd name="connsiteY8" fmla="*/ 287147 h 332627"/>
                <a:gd name="connsiteX9" fmla="*/ 107770 w 731281"/>
                <a:gd name="connsiteY9" fmla="*/ 240438 h 332627"/>
                <a:gd name="connsiteX10" fmla="*/ 542996 w 731281"/>
                <a:gd name="connsiteY10" fmla="*/ 0 h 332627"/>
                <a:gd name="connsiteX11" fmla="*/ 701552 w 731281"/>
                <a:gd name="connsiteY11" fmla="*/ 0 h 332627"/>
                <a:gd name="connsiteX12" fmla="*/ 731281 w 731281"/>
                <a:gd name="connsiteY12" fmla="*/ 29301 h 332627"/>
                <a:gd name="connsiteX13" fmla="*/ 731281 w 731281"/>
                <a:gd name="connsiteY13" fmla="*/ 31743 h 332627"/>
                <a:gd name="connsiteX14" fmla="*/ 701552 w 731281"/>
                <a:gd name="connsiteY14" fmla="*/ 61044 h 332627"/>
                <a:gd name="connsiteX15" fmla="*/ 542996 w 731281"/>
                <a:gd name="connsiteY15" fmla="*/ 61044 h 332627"/>
                <a:gd name="connsiteX16" fmla="*/ 513267 w 731281"/>
                <a:gd name="connsiteY16" fmla="*/ 31743 h 332627"/>
                <a:gd name="connsiteX17" fmla="*/ 513267 w 731281"/>
                <a:gd name="connsiteY17" fmla="*/ 29301 h 332627"/>
                <a:gd name="connsiteX18" fmla="*/ 542996 w 731281"/>
                <a:gd name="connsiteY18" fmla="*/ 0 h 332627"/>
                <a:gd name="connsiteX19" fmla="*/ 29728 w 731281"/>
                <a:gd name="connsiteY19" fmla="*/ 0 h 332627"/>
                <a:gd name="connsiteX20" fmla="*/ 187040 w 731281"/>
                <a:gd name="connsiteY20" fmla="*/ 0 h 332627"/>
                <a:gd name="connsiteX21" fmla="*/ 216768 w 731281"/>
                <a:gd name="connsiteY21" fmla="*/ 29301 h 332627"/>
                <a:gd name="connsiteX22" fmla="*/ 216768 w 731281"/>
                <a:gd name="connsiteY22" fmla="*/ 31743 h 332627"/>
                <a:gd name="connsiteX23" fmla="*/ 187040 w 731281"/>
                <a:gd name="connsiteY23" fmla="*/ 61044 h 332627"/>
                <a:gd name="connsiteX24" fmla="*/ 29728 w 731281"/>
                <a:gd name="connsiteY24" fmla="*/ 61044 h 332627"/>
                <a:gd name="connsiteX25" fmla="*/ 0 w 731281"/>
                <a:gd name="connsiteY25" fmla="*/ 31743 h 332627"/>
                <a:gd name="connsiteX26" fmla="*/ 0 w 731281"/>
                <a:gd name="connsiteY26" fmla="*/ 29301 h 332627"/>
                <a:gd name="connsiteX27" fmla="*/ 29728 w 731281"/>
                <a:gd name="connsiteY27" fmla="*/ 0 h 332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31281" h="332627">
                  <a:moveTo>
                    <a:pt x="622273" y="240438"/>
                  </a:moveTo>
                  <a:cubicBezTo>
                    <a:pt x="648090" y="240438"/>
                    <a:pt x="668990" y="261334"/>
                    <a:pt x="668990" y="287147"/>
                  </a:cubicBezTo>
                  <a:cubicBezTo>
                    <a:pt x="668990" y="311731"/>
                    <a:pt x="648090" y="332627"/>
                    <a:pt x="622273" y="332627"/>
                  </a:cubicBezTo>
                  <a:cubicBezTo>
                    <a:pt x="596456" y="332627"/>
                    <a:pt x="575556" y="311731"/>
                    <a:pt x="575556" y="287147"/>
                  </a:cubicBezTo>
                  <a:cubicBezTo>
                    <a:pt x="575556" y="261334"/>
                    <a:pt x="596456" y="240438"/>
                    <a:pt x="622273" y="240438"/>
                  </a:cubicBezTo>
                  <a:close/>
                  <a:moveTo>
                    <a:pt x="107770" y="240438"/>
                  </a:moveTo>
                  <a:cubicBezTo>
                    <a:pt x="133583" y="240438"/>
                    <a:pt x="154479" y="261334"/>
                    <a:pt x="154479" y="287147"/>
                  </a:cubicBezTo>
                  <a:cubicBezTo>
                    <a:pt x="154479" y="311731"/>
                    <a:pt x="133583" y="332627"/>
                    <a:pt x="107770" y="332627"/>
                  </a:cubicBezTo>
                  <a:cubicBezTo>
                    <a:pt x="81957" y="332627"/>
                    <a:pt x="62290" y="311731"/>
                    <a:pt x="62290" y="287147"/>
                  </a:cubicBezTo>
                  <a:cubicBezTo>
                    <a:pt x="62290" y="261334"/>
                    <a:pt x="81957" y="240438"/>
                    <a:pt x="107770" y="240438"/>
                  </a:cubicBezTo>
                  <a:close/>
                  <a:moveTo>
                    <a:pt x="542996" y="0"/>
                  </a:moveTo>
                  <a:lnTo>
                    <a:pt x="701552" y="0"/>
                  </a:lnTo>
                  <a:cubicBezTo>
                    <a:pt x="717655" y="0"/>
                    <a:pt x="731281" y="12209"/>
                    <a:pt x="731281" y="29301"/>
                  </a:cubicBezTo>
                  <a:lnTo>
                    <a:pt x="731281" y="31743"/>
                  </a:lnTo>
                  <a:cubicBezTo>
                    <a:pt x="731281" y="47614"/>
                    <a:pt x="717655" y="61044"/>
                    <a:pt x="701552" y="61044"/>
                  </a:cubicBezTo>
                  <a:lnTo>
                    <a:pt x="542996" y="61044"/>
                  </a:lnTo>
                  <a:cubicBezTo>
                    <a:pt x="526893" y="61044"/>
                    <a:pt x="513267" y="47614"/>
                    <a:pt x="513267" y="31743"/>
                  </a:cubicBezTo>
                  <a:lnTo>
                    <a:pt x="513267" y="29301"/>
                  </a:lnTo>
                  <a:cubicBezTo>
                    <a:pt x="513267" y="12209"/>
                    <a:pt x="526893" y="0"/>
                    <a:pt x="542996" y="0"/>
                  </a:cubicBezTo>
                  <a:close/>
                  <a:moveTo>
                    <a:pt x="29728" y="0"/>
                  </a:moveTo>
                  <a:lnTo>
                    <a:pt x="187040" y="0"/>
                  </a:lnTo>
                  <a:cubicBezTo>
                    <a:pt x="203142" y="0"/>
                    <a:pt x="216768" y="12209"/>
                    <a:pt x="216768" y="29301"/>
                  </a:cubicBezTo>
                  <a:lnTo>
                    <a:pt x="216768" y="31743"/>
                  </a:lnTo>
                  <a:cubicBezTo>
                    <a:pt x="216768" y="47614"/>
                    <a:pt x="203142" y="61044"/>
                    <a:pt x="187040" y="61044"/>
                  </a:cubicBezTo>
                  <a:lnTo>
                    <a:pt x="29728" y="61044"/>
                  </a:lnTo>
                  <a:cubicBezTo>
                    <a:pt x="13625" y="61044"/>
                    <a:pt x="0" y="47614"/>
                    <a:pt x="0" y="31743"/>
                  </a:cubicBezTo>
                  <a:lnTo>
                    <a:pt x="0" y="29301"/>
                  </a:lnTo>
                  <a:cubicBezTo>
                    <a:pt x="0" y="12209"/>
                    <a:pt x="13625" y="0"/>
                    <a:pt x="29728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2AD64EA0-A7CD-4ABD-96B5-42DEC32304D1}"/>
                </a:ext>
              </a:extLst>
            </p:cNvPr>
            <p:cNvSpPr/>
            <p:nvPr/>
          </p:nvSpPr>
          <p:spPr>
            <a:xfrm>
              <a:off x="3619030" y="6283690"/>
              <a:ext cx="571818" cy="414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0" h="334">
                  <a:moveTo>
                    <a:pt x="429" y="0"/>
                  </a:moveTo>
                  <a:lnTo>
                    <a:pt x="30" y="0"/>
                  </a:lnTo>
                  <a:cubicBezTo>
                    <a:pt x="13" y="0"/>
                    <a:pt x="0" y="14"/>
                    <a:pt x="0" y="30"/>
                  </a:cubicBezTo>
                  <a:lnTo>
                    <a:pt x="0" y="104"/>
                  </a:lnTo>
                  <a:cubicBezTo>
                    <a:pt x="0" y="231"/>
                    <a:pt x="103" y="334"/>
                    <a:pt x="230" y="334"/>
                  </a:cubicBezTo>
                  <a:cubicBezTo>
                    <a:pt x="357" y="334"/>
                    <a:pt x="460" y="231"/>
                    <a:pt x="460" y="104"/>
                  </a:cubicBezTo>
                  <a:lnTo>
                    <a:pt x="460" y="30"/>
                  </a:lnTo>
                  <a:cubicBezTo>
                    <a:pt x="460" y="14"/>
                    <a:pt x="446" y="0"/>
                    <a:pt x="429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id="{DBB703DE-D70E-4293-A340-4D1287E46DC1}"/>
                </a:ext>
              </a:extLst>
            </p:cNvPr>
            <p:cNvSpPr/>
            <p:nvPr/>
          </p:nvSpPr>
          <p:spPr>
            <a:xfrm>
              <a:off x="3619030" y="6283690"/>
              <a:ext cx="571818" cy="859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0" h="70">
                  <a:moveTo>
                    <a:pt x="429" y="0"/>
                  </a:moveTo>
                  <a:lnTo>
                    <a:pt x="30" y="0"/>
                  </a:lnTo>
                  <a:cubicBezTo>
                    <a:pt x="13" y="0"/>
                    <a:pt x="0" y="14"/>
                    <a:pt x="0" y="30"/>
                  </a:cubicBezTo>
                  <a:lnTo>
                    <a:pt x="0" y="70"/>
                  </a:lnTo>
                  <a:lnTo>
                    <a:pt x="460" y="70"/>
                  </a:lnTo>
                  <a:lnTo>
                    <a:pt x="460" y="30"/>
                  </a:lnTo>
                  <a:cubicBezTo>
                    <a:pt x="460" y="14"/>
                    <a:pt x="446" y="0"/>
                    <a:pt x="429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id="{39E0CB3A-AC3A-4E2D-A6A5-67C0EF1DF8EA}"/>
                </a:ext>
              </a:extLst>
            </p:cNvPr>
            <p:cNvSpPr/>
            <p:nvPr/>
          </p:nvSpPr>
          <p:spPr>
            <a:xfrm>
              <a:off x="3670107" y="6516653"/>
              <a:ext cx="473401" cy="1818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1" h="147">
                  <a:moveTo>
                    <a:pt x="381" y="43"/>
                  </a:moveTo>
                  <a:cubicBezTo>
                    <a:pt x="339" y="17"/>
                    <a:pt x="271" y="0"/>
                    <a:pt x="195" y="0"/>
                  </a:cubicBezTo>
                  <a:cubicBezTo>
                    <a:pt x="112" y="0"/>
                    <a:pt x="41" y="19"/>
                    <a:pt x="0" y="49"/>
                  </a:cubicBezTo>
                  <a:cubicBezTo>
                    <a:pt x="42" y="108"/>
                    <a:pt x="111" y="147"/>
                    <a:pt x="189" y="147"/>
                  </a:cubicBezTo>
                  <a:cubicBezTo>
                    <a:pt x="269" y="147"/>
                    <a:pt x="340" y="106"/>
                    <a:pt x="381" y="43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id="{80646EE3-6F79-4404-BF84-14D552FC0B3E}"/>
                </a:ext>
              </a:extLst>
            </p:cNvPr>
            <p:cNvSpPr/>
            <p:nvPr/>
          </p:nvSpPr>
          <p:spPr>
            <a:xfrm>
              <a:off x="2928857" y="6905340"/>
              <a:ext cx="2291011" cy="6652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40" h="535">
                  <a:moveTo>
                    <a:pt x="1840" y="313"/>
                  </a:moveTo>
                  <a:lnTo>
                    <a:pt x="1817" y="55"/>
                  </a:lnTo>
                  <a:cubicBezTo>
                    <a:pt x="1814" y="22"/>
                    <a:pt x="1784" y="-3"/>
                    <a:pt x="1750" y="0"/>
                  </a:cubicBezTo>
                  <a:lnTo>
                    <a:pt x="56" y="156"/>
                  </a:lnTo>
                  <a:cubicBezTo>
                    <a:pt x="23" y="159"/>
                    <a:pt x="-3" y="188"/>
                    <a:pt x="0" y="222"/>
                  </a:cubicBezTo>
                  <a:lnTo>
                    <a:pt x="24" y="479"/>
                  </a:lnTo>
                  <a:cubicBezTo>
                    <a:pt x="27" y="513"/>
                    <a:pt x="57" y="538"/>
                    <a:pt x="91" y="534"/>
                  </a:cubicBezTo>
                  <a:lnTo>
                    <a:pt x="1785" y="379"/>
                  </a:lnTo>
                  <a:cubicBezTo>
                    <a:pt x="1819" y="376"/>
                    <a:pt x="1843" y="346"/>
                    <a:pt x="1840" y="31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id="{82813A75-B08E-420A-AAC4-97C7B7BC79EA}"/>
                </a:ext>
              </a:extLst>
            </p:cNvPr>
            <p:cNvSpPr/>
            <p:nvPr/>
          </p:nvSpPr>
          <p:spPr>
            <a:xfrm>
              <a:off x="2916400" y="6891636"/>
              <a:ext cx="2318418" cy="6914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62" h="556">
                  <a:moveTo>
                    <a:pt x="1793" y="390"/>
                  </a:moveTo>
                  <a:close/>
                  <a:moveTo>
                    <a:pt x="1764" y="22"/>
                  </a:moveTo>
                  <a:cubicBezTo>
                    <a:pt x="1762" y="22"/>
                    <a:pt x="1760" y="22"/>
                    <a:pt x="1759" y="23"/>
                  </a:cubicBezTo>
                  <a:lnTo>
                    <a:pt x="69" y="177"/>
                  </a:lnTo>
                  <a:cubicBezTo>
                    <a:pt x="56" y="179"/>
                    <a:pt x="43" y="185"/>
                    <a:pt x="34" y="196"/>
                  </a:cubicBezTo>
                  <a:cubicBezTo>
                    <a:pt x="25" y="207"/>
                    <a:pt x="21" y="221"/>
                    <a:pt x="22" y="235"/>
                  </a:cubicBezTo>
                  <a:lnTo>
                    <a:pt x="45" y="487"/>
                  </a:lnTo>
                  <a:cubicBezTo>
                    <a:pt x="48" y="516"/>
                    <a:pt x="73" y="537"/>
                    <a:pt x="102" y="534"/>
                  </a:cubicBezTo>
                  <a:lnTo>
                    <a:pt x="1791" y="379"/>
                  </a:lnTo>
                  <a:cubicBezTo>
                    <a:pt x="1806" y="378"/>
                    <a:pt x="1818" y="371"/>
                    <a:pt x="1827" y="361"/>
                  </a:cubicBezTo>
                  <a:cubicBezTo>
                    <a:pt x="1836" y="350"/>
                    <a:pt x="1840" y="336"/>
                    <a:pt x="1839" y="322"/>
                  </a:cubicBezTo>
                  <a:lnTo>
                    <a:pt x="1816" y="70"/>
                  </a:lnTo>
                  <a:cubicBezTo>
                    <a:pt x="1815" y="56"/>
                    <a:pt x="1808" y="43"/>
                    <a:pt x="1797" y="34"/>
                  </a:cubicBezTo>
                  <a:cubicBezTo>
                    <a:pt x="1788" y="26"/>
                    <a:pt x="1776" y="22"/>
                    <a:pt x="1764" y="22"/>
                  </a:cubicBezTo>
                  <a:close/>
                  <a:moveTo>
                    <a:pt x="97" y="556"/>
                  </a:moveTo>
                  <a:cubicBezTo>
                    <a:pt x="80" y="556"/>
                    <a:pt x="63" y="551"/>
                    <a:pt x="50" y="539"/>
                  </a:cubicBezTo>
                  <a:cubicBezTo>
                    <a:pt x="34" y="527"/>
                    <a:pt x="25" y="509"/>
                    <a:pt x="23" y="489"/>
                  </a:cubicBezTo>
                  <a:lnTo>
                    <a:pt x="0" y="236"/>
                  </a:lnTo>
                  <a:cubicBezTo>
                    <a:pt x="-2" y="217"/>
                    <a:pt x="4" y="197"/>
                    <a:pt x="17" y="182"/>
                  </a:cubicBezTo>
                  <a:cubicBezTo>
                    <a:pt x="29" y="167"/>
                    <a:pt x="48" y="157"/>
                    <a:pt x="67" y="156"/>
                  </a:cubicBezTo>
                  <a:lnTo>
                    <a:pt x="1756" y="0"/>
                  </a:lnTo>
                  <a:cubicBezTo>
                    <a:pt x="1777" y="-1"/>
                    <a:pt x="1796" y="5"/>
                    <a:pt x="1811" y="18"/>
                  </a:cubicBezTo>
                  <a:cubicBezTo>
                    <a:pt x="1826" y="30"/>
                    <a:pt x="1836" y="48"/>
                    <a:pt x="1838" y="68"/>
                  </a:cubicBezTo>
                  <a:lnTo>
                    <a:pt x="1861" y="320"/>
                  </a:lnTo>
                  <a:cubicBezTo>
                    <a:pt x="1863" y="340"/>
                    <a:pt x="1857" y="360"/>
                    <a:pt x="1844" y="375"/>
                  </a:cubicBezTo>
                  <a:cubicBezTo>
                    <a:pt x="1831" y="390"/>
                    <a:pt x="1813" y="399"/>
                    <a:pt x="1793" y="401"/>
                  </a:cubicBezTo>
                  <a:lnTo>
                    <a:pt x="104" y="556"/>
                  </a:lnTo>
                  <a:cubicBezTo>
                    <a:pt x="102" y="556"/>
                    <a:pt x="100" y="556"/>
                    <a:pt x="97" y="55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33F1AF5C-CAC8-40D2-B953-E1610F5121C1}"/>
                </a:ext>
              </a:extLst>
            </p:cNvPr>
            <p:cNvSpPr/>
            <p:nvPr/>
          </p:nvSpPr>
          <p:spPr>
            <a:xfrm>
              <a:off x="2375729" y="7459717"/>
              <a:ext cx="600472" cy="9044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3" h="727">
                  <a:moveTo>
                    <a:pt x="475" y="59"/>
                  </a:moveTo>
                  <a:lnTo>
                    <a:pt x="298" y="1"/>
                  </a:lnTo>
                  <a:cubicBezTo>
                    <a:pt x="293" y="-1"/>
                    <a:pt x="287" y="1"/>
                    <a:pt x="285" y="6"/>
                  </a:cubicBezTo>
                  <a:lnTo>
                    <a:pt x="1" y="577"/>
                  </a:lnTo>
                  <a:cubicBezTo>
                    <a:pt x="-1" y="581"/>
                    <a:pt x="0" y="586"/>
                    <a:pt x="3" y="590"/>
                  </a:cubicBezTo>
                  <a:cubicBezTo>
                    <a:pt x="7" y="593"/>
                    <a:pt x="12" y="594"/>
                    <a:pt x="16" y="591"/>
                  </a:cubicBezTo>
                  <a:lnTo>
                    <a:pt x="244" y="487"/>
                  </a:lnTo>
                  <a:lnTo>
                    <a:pt x="391" y="722"/>
                  </a:lnTo>
                  <a:cubicBezTo>
                    <a:pt x="393" y="725"/>
                    <a:pt x="397" y="727"/>
                    <a:pt x="400" y="727"/>
                  </a:cubicBezTo>
                  <a:cubicBezTo>
                    <a:pt x="401" y="727"/>
                    <a:pt x="402" y="727"/>
                    <a:pt x="403" y="727"/>
                  </a:cubicBezTo>
                  <a:cubicBezTo>
                    <a:pt x="407" y="726"/>
                    <a:pt x="411" y="722"/>
                    <a:pt x="411" y="717"/>
                  </a:cubicBezTo>
                  <a:lnTo>
                    <a:pt x="483" y="71"/>
                  </a:lnTo>
                  <a:cubicBezTo>
                    <a:pt x="483" y="66"/>
                    <a:pt x="480" y="61"/>
                    <a:pt x="475" y="5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4F8D31E0-BB15-450A-951B-AC938907A7AC}"/>
                </a:ext>
              </a:extLst>
            </p:cNvPr>
            <p:cNvSpPr/>
            <p:nvPr/>
          </p:nvSpPr>
          <p:spPr>
            <a:xfrm>
              <a:off x="2996134" y="7414869"/>
              <a:ext cx="706364" cy="9144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8" h="735">
                  <a:moveTo>
                    <a:pt x="566" y="514"/>
                  </a:moveTo>
                  <a:lnTo>
                    <a:pt x="183" y="4"/>
                  </a:lnTo>
                  <a:cubicBezTo>
                    <a:pt x="180" y="0"/>
                    <a:pt x="174" y="-1"/>
                    <a:pt x="169" y="1"/>
                  </a:cubicBezTo>
                  <a:lnTo>
                    <a:pt x="6" y="92"/>
                  </a:lnTo>
                  <a:cubicBezTo>
                    <a:pt x="2" y="94"/>
                    <a:pt x="-1" y="100"/>
                    <a:pt x="1" y="105"/>
                  </a:cubicBezTo>
                  <a:lnTo>
                    <a:pt x="189" y="727"/>
                  </a:lnTo>
                  <a:cubicBezTo>
                    <a:pt x="190" y="732"/>
                    <a:pt x="194" y="735"/>
                    <a:pt x="198" y="735"/>
                  </a:cubicBezTo>
                  <a:cubicBezTo>
                    <a:pt x="199" y="735"/>
                    <a:pt x="199" y="735"/>
                    <a:pt x="199" y="735"/>
                  </a:cubicBezTo>
                  <a:cubicBezTo>
                    <a:pt x="204" y="735"/>
                    <a:pt x="208" y="732"/>
                    <a:pt x="210" y="728"/>
                  </a:cubicBezTo>
                  <a:lnTo>
                    <a:pt x="311" y="470"/>
                  </a:lnTo>
                  <a:lnTo>
                    <a:pt x="554" y="532"/>
                  </a:lnTo>
                  <a:cubicBezTo>
                    <a:pt x="559" y="533"/>
                    <a:pt x="564" y="531"/>
                    <a:pt x="567" y="527"/>
                  </a:cubicBezTo>
                  <a:cubicBezTo>
                    <a:pt x="569" y="523"/>
                    <a:pt x="569" y="518"/>
                    <a:pt x="566" y="51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68" name="Freeform: Shape 267">
              <a:extLst>
                <a:ext uri="{FF2B5EF4-FFF2-40B4-BE49-F238E27FC236}">
                  <a16:creationId xmlns:a16="http://schemas.microsoft.com/office/drawing/2014/main" id="{1AF21BD3-5B4D-455C-9F3D-8F795E8CCF21}"/>
                </a:ext>
              </a:extLst>
            </p:cNvPr>
            <p:cNvSpPr/>
            <p:nvPr/>
          </p:nvSpPr>
          <p:spPr>
            <a:xfrm>
              <a:off x="2474147" y="6732175"/>
              <a:ext cx="1014075" cy="1012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5" h="814">
                  <a:moveTo>
                    <a:pt x="815" y="369"/>
                  </a:moveTo>
                  <a:lnTo>
                    <a:pt x="703" y="457"/>
                  </a:lnTo>
                  <a:lnTo>
                    <a:pt x="779" y="578"/>
                  </a:lnTo>
                  <a:lnTo>
                    <a:pt x="638" y="598"/>
                  </a:lnTo>
                  <a:lnTo>
                    <a:pt x="644" y="741"/>
                  </a:lnTo>
                  <a:lnTo>
                    <a:pt x="511" y="687"/>
                  </a:lnTo>
                  <a:lnTo>
                    <a:pt x="445" y="814"/>
                  </a:lnTo>
                  <a:lnTo>
                    <a:pt x="358" y="701"/>
                  </a:lnTo>
                  <a:lnTo>
                    <a:pt x="237" y="778"/>
                  </a:lnTo>
                  <a:lnTo>
                    <a:pt x="217" y="637"/>
                  </a:lnTo>
                  <a:lnTo>
                    <a:pt x="74" y="643"/>
                  </a:lnTo>
                  <a:lnTo>
                    <a:pt x="128" y="511"/>
                  </a:lnTo>
                  <a:lnTo>
                    <a:pt x="0" y="444"/>
                  </a:lnTo>
                  <a:lnTo>
                    <a:pt x="113" y="357"/>
                  </a:lnTo>
                  <a:lnTo>
                    <a:pt x="37" y="235"/>
                  </a:lnTo>
                  <a:lnTo>
                    <a:pt x="178" y="216"/>
                  </a:lnTo>
                  <a:lnTo>
                    <a:pt x="172" y="73"/>
                  </a:lnTo>
                  <a:lnTo>
                    <a:pt x="304" y="127"/>
                  </a:lnTo>
                  <a:lnTo>
                    <a:pt x="370" y="0"/>
                  </a:lnTo>
                  <a:lnTo>
                    <a:pt x="458" y="112"/>
                  </a:lnTo>
                  <a:lnTo>
                    <a:pt x="579" y="35"/>
                  </a:lnTo>
                  <a:lnTo>
                    <a:pt x="599" y="177"/>
                  </a:lnTo>
                  <a:lnTo>
                    <a:pt x="742" y="170"/>
                  </a:lnTo>
                  <a:lnTo>
                    <a:pt x="688" y="303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id="{B58631FD-5345-428A-A9DC-8D83DE901242}"/>
                </a:ext>
              </a:extLst>
            </p:cNvPr>
            <p:cNvSpPr/>
            <p:nvPr/>
          </p:nvSpPr>
          <p:spPr>
            <a:xfrm>
              <a:off x="2460440" y="6717226"/>
              <a:ext cx="1041482" cy="10402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7" h="836">
                  <a:moveTo>
                    <a:pt x="368" y="701"/>
                  </a:moveTo>
                  <a:cubicBezTo>
                    <a:pt x="371" y="701"/>
                    <a:pt x="375" y="703"/>
                    <a:pt x="377" y="706"/>
                  </a:cubicBezTo>
                  <a:lnTo>
                    <a:pt x="454" y="805"/>
                  </a:lnTo>
                  <a:lnTo>
                    <a:pt x="512" y="693"/>
                  </a:lnTo>
                  <a:cubicBezTo>
                    <a:pt x="515" y="688"/>
                    <a:pt x="521" y="686"/>
                    <a:pt x="526" y="688"/>
                  </a:cubicBezTo>
                  <a:lnTo>
                    <a:pt x="643" y="735"/>
                  </a:lnTo>
                  <a:lnTo>
                    <a:pt x="638" y="610"/>
                  </a:lnTo>
                  <a:cubicBezTo>
                    <a:pt x="637" y="604"/>
                    <a:pt x="641" y="599"/>
                    <a:pt x="647" y="598"/>
                  </a:cubicBezTo>
                  <a:lnTo>
                    <a:pt x="772" y="581"/>
                  </a:lnTo>
                  <a:lnTo>
                    <a:pt x="704" y="474"/>
                  </a:lnTo>
                  <a:cubicBezTo>
                    <a:pt x="701" y="470"/>
                    <a:pt x="702" y="463"/>
                    <a:pt x="707" y="460"/>
                  </a:cubicBezTo>
                  <a:lnTo>
                    <a:pt x="806" y="382"/>
                  </a:lnTo>
                  <a:lnTo>
                    <a:pt x="694" y="324"/>
                  </a:lnTo>
                  <a:cubicBezTo>
                    <a:pt x="689" y="322"/>
                    <a:pt x="687" y="316"/>
                    <a:pt x="689" y="311"/>
                  </a:cubicBezTo>
                  <a:lnTo>
                    <a:pt x="736" y="194"/>
                  </a:lnTo>
                  <a:lnTo>
                    <a:pt x="611" y="199"/>
                  </a:lnTo>
                  <a:cubicBezTo>
                    <a:pt x="605" y="199"/>
                    <a:pt x="600" y="196"/>
                    <a:pt x="599" y="190"/>
                  </a:cubicBezTo>
                  <a:lnTo>
                    <a:pt x="581" y="65"/>
                  </a:lnTo>
                  <a:lnTo>
                    <a:pt x="475" y="133"/>
                  </a:lnTo>
                  <a:cubicBezTo>
                    <a:pt x="471" y="136"/>
                    <a:pt x="465" y="134"/>
                    <a:pt x="461" y="130"/>
                  </a:cubicBezTo>
                  <a:lnTo>
                    <a:pt x="383" y="31"/>
                  </a:lnTo>
                  <a:lnTo>
                    <a:pt x="325" y="142"/>
                  </a:lnTo>
                  <a:cubicBezTo>
                    <a:pt x="323" y="148"/>
                    <a:pt x="317" y="150"/>
                    <a:pt x="311" y="148"/>
                  </a:cubicBezTo>
                  <a:lnTo>
                    <a:pt x="195" y="101"/>
                  </a:lnTo>
                  <a:lnTo>
                    <a:pt x="200" y="226"/>
                  </a:lnTo>
                  <a:cubicBezTo>
                    <a:pt x="200" y="232"/>
                    <a:pt x="196" y="237"/>
                    <a:pt x="191" y="238"/>
                  </a:cubicBezTo>
                  <a:lnTo>
                    <a:pt x="66" y="255"/>
                  </a:lnTo>
                  <a:lnTo>
                    <a:pt x="134" y="361"/>
                  </a:lnTo>
                  <a:cubicBezTo>
                    <a:pt x="137" y="366"/>
                    <a:pt x="135" y="372"/>
                    <a:pt x="131" y="376"/>
                  </a:cubicBezTo>
                  <a:lnTo>
                    <a:pt x="32" y="454"/>
                  </a:lnTo>
                  <a:lnTo>
                    <a:pt x="143" y="512"/>
                  </a:lnTo>
                  <a:cubicBezTo>
                    <a:pt x="149" y="514"/>
                    <a:pt x="151" y="520"/>
                    <a:pt x="149" y="525"/>
                  </a:cubicBezTo>
                  <a:lnTo>
                    <a:pt x="101" y="642"/>
                  </a:lnTo>
                  <a:lnTo>
                    <a:pt x="227" y="637"/>
                  </a:lnTo>
                  <a:cubicBezTo>
                    <a:pt x="233" y="637"/>
                    <a:pt x="238" y="640"/>
                    <a:pt x="239" y="646"/>
                  </a:cubicBezTo>
                  <a:lnTo>
                    <a:pt x="256" y="771"/>
                  </a:lnTo>
                  <a:lnTo>
                    <a:pt x="363" y="703"/>
                  </a:lnTo>
                  <a:cubicBezTo>
                    <a:pt x="364" y="702"/>
                    <a:pt x="366" y="701"/>
                    <a:pt x="368" y="701"/>
                  </a:cubicBezTo>
                  <a:close/>
                  <a:moveTo>
                    <a:pt x="456" y="836"/>
                  </a:moveTo>
                  <a:cubicBezTo>
                    <a:pt x="453" y="836"/>
                    <a:pt x="450" y="835"/>
                    <a:pt x="447" y="832"/>
                  </a:cubicBezTo>
                  <a:lnTo>
                    <a:pt x="365" y="727"/>
                  </a:lnTo>
                  <a:lnTo>
                    <a:pt x="254" y="799"/>
                  </a:lnTo>
                  <a:cubicBezTo>
                    <a:pt x="250" y="800"/>
                    <a:pt x="246" y="801"/>
                    <a:pt x="243" y="799"/>
                  </a:cubicBezTo>
                  <a:cubicBezTo>
                    <a:pt x="239" y="798"/>
                    <a:pt x="237" y="794"/>
                    <a:pt x="237" y="791"/>
                  </a:cubicBezTo>
                  <a:lnTo>
                    <a:pt x="218" y="659"/>
                  </a:lnTo>
                  <a:lnTo>
                    <a:pt x="85" y="665"/>
                  </a:lnTo>
                  <a:cubicBezTo>
                    <a:pt x="82" y="665"/>
                    <a:pt x="78" y="663"/>
                    <a:pt x="76" y="661"/>
                  </a:cubicBezTo>
                  <a:cubicBezTo>
                    <a:pt x="74" y="657"/>
                    <a:pt x="73" y="653"/>
                    <a:pt x="74" y="650"/>
                  </a:cubicBezTo>
                  <a:lnTo>
                    <a:pt x="124" y="526"/>
                  </a:lnTo>
                  <a:lnTo>
                    <a:pt x="7" y="465"/>
                  </a:lnTo>
                  <a:cubicBezTo>
                    <a:pt x="3" y="463"/>
                    <a:pt x="1" y="460"/>
                    <a:pt x="0" y="456"/>
                  </a:cubicBezTo>
                  <a:cubicBezTo>
                    <a:pt x="0" y="452"/>
                    <a:pt x="2" y="449"/>
                    <a:pt x="5" y="446"/>
                  </a:cubicBezTo>
                  <a:lnTo>
                    <a:pt x="110" y="364"/>
                  </a:lnTo>
                  <a:lnTo>
                    <a:pt x="38" y="253"/>
                  </a:lnTo>
                  <a:cubicBezTo>
                    <a:pt x="36" y="249"/>
                    <a:pt x="36" y="245"/>
                    <a:pt x="38" y="242"/>
                  </a:cubicBezTo>
                  <a:cubicBezTo>
                    <a:pt x="39" y="238"/>
                    <a:pt x="42" y="236"/>
                    <a:pt x="46" y="235"/>
                  </a:cubicBezTo>
                  <a:lnTo>
                    <a:pt x="178" y="217"/>
                  </a:lnTo>
                  <a:lnTo>
                    <a:pt x="172" y="84"/>
                  </a:lnTo>
                  <a:cubicBezTo>
                    <a:pt x="172" y="81"/>
                    <a:pt x="174" y="77"/>
                    <a:pt x="176" y="75"/>
                  </a:cubicBezTo>
                  <a:cubicBezTo>
                    <a:pt x="180" y="73"/>
                    <a:pt x="183" y="72"/>
                    <a:pt x="187" y="74"/>
                  </a:cubicBezTo>
                  <a:lnTo>
                    <a:pt x="311" y="123"/>
                  </a:lnTo>
                  <a:lnTo>
                    <a:pt x="371" y="6"/>
                  </a:lnTo>
                  <a:cubicBezTo>
                    <a:pt x="373" y="2"/>
                    <a:pt x="376" y="0"/>
                    <a:pt x="381" y="0"/>
                  </a:cubicBezTo>
                  <a:cubicBezTo>
                    <a:pt x="384" y="-1"/>
                    <a:pt x="388" y="1"/>
                    <a:pt x="390" y="3"/>
                  </a:cubicBezTo>
                  <a:lnTo>
                    <a:pt x="472" y="109"/>
                  </a:lnTo>
                  <a:lnTo>
                    <a:pt x="584" y="37"/>
                  </a:lnTo>
                  <a:cubicBezTo>
                    <a:pt x="588" y="35"/>
                    <a:pt x="591" y="35"/>
                    <a:pt x="595" y="37"/>
                  </a:cubicBezTo>
                  <a:cubicBezTo>
                    <a:pt x="599" y="38"/>
                    <a:pt x="600" y="41"/>
                    <a:pt x="601" y="45"/>
                  </a:cubicBezTo>
                  <a:lnTo>
                    <a:pt x="619" y="177"/>
                  </a:lnTo>
                  <a:lnTo>
                    <a:pt x="753" y="170"/>
                  </a:lnTo>
                  <a:cubicBezTo>
                    <a:pt x="756" y="170"/>
                    <a:pt x="760" y="172"/>
                    <a:pt x="762" y="175"/>
                  </a:cubicBezTo>
                  <a:cubicBezTo>
                    <a:pt x="764" y="179"/>
                    <a:pt x="765" y="182"/>
                    <a:pt x="763" y="186"/>
                  </a:cubicBezTo>
                  <a:lnTo>
                    <a:pt x="714" y="309"/>
                  </a:lnTo>
                  <a:lnTo>
                    <a:pt x="831" y="370"/>
                  </a:lnTo>
                  <a:cubicBezTo>
                    <a:pt x="835" y="372"/>
                    <a:pt x="837" y="376"/>
                    <a:pt x="837" y="380"/>
                  </a:cubicBezTo>
                  <a:cubicBezTo>
                    <a:pt x="838" y="383"/>
                    <a:pt x="836" y="387"/>
                    <a:pt x="833" y="390"/>
                  </a:cubicBezTo>
                  <a:lnTo>
                    <a:pt x="728" y="471"/>
                  </a:lnTo>
                  <a:lnTo>
                    <a:pt x="800" y="583"/>
                  </a:lnTo>
                  <a:cubicBezTo>
                    <a:pt x="801" y="586"/>
                    <a:pt x="802" y="591"/>
                    <a:pt x="800" y="594"/>
                  </a:cubicBezTo>
                  <a:cubicBezTo>
                    <a:pt x="799" y="598"/>
                    <a:pt x="795" y="600"/>
                    <a:pt x="792" y="600"/>
                  </a:cubicBezTo>
                  <a:lnTo>
                    <a:pt x="660" y="618"/>
                  </a:lnTo>
                  <a:lnTo>
                    <a:pt x="666" y="752"/>
                  </a:lnTo>
                  <a:cubicBezTo>
                    <a:pt x="666" y="755"/>
                    <a:pt x="664" y="759"/>
                    <a:pt x="662" y="761"/>
                  </a:cubicBezTo>
                  <a:cubicBezTo>
                    <a:pt x="658" y="763"/>
                    <a:pt x="654" y="764"/>
                    <a:pt x="651" y="762"/>
                  </a:cubicBezTo>
                  <a:lnTo>
                    <a:pt x="527" y="712"/>
                  </a:lnTo>
                  <a:lnTo>
                    <a:pt x="466" y="830"/>
                  </a:lnTo>
                  <a:cubicBezTo>
                    <a:pt x="465" y="834"/>
                    <a:pt x="461" y="836"/>
                    <a:pt x="457" y="83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id="{53965A95-3CF4-4F81-A9D0-12B559DCA122}"/>
                </a:ext>
              </a:extLst>
            </p:cNvPr>
            <p:cNvSpPr/>
            <p:nvPr/>
          </p:nvSpPr>
          <p:spPr>
            <a:xfrm>
              <a:off x="2677211" y="6933993"/>
              <a:ext cx="609192" cy="6091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0" h="490">
                  <a:moveTo>
                    <a:pt x="489" y="223"/>
                  </a:moveTo>
                  <a:cubicBezTo>
                    <a:pt x="501" y="357"/>
                    <a:pt x="402" y="476"/>
                    <a:pt x="267" y="489"/>
                  </a:cubicBezTo>
                  <a:cubicBezTo>
                    <a:pt x="133" y="501"/>
                    <a:pt x="13" y="402"/>
                    <a:pt x="1" y="267"/>
                  </a:cubicBezTo>
                  <a:cubicBezTo>
                    <a:pt x="-11" y="133"/>
                    <a:pt x="88" y="13"/>
                    <a:pt x="223" y="1"/>
                  </a:cubicBezTo>
                  <a:cubicBezTo>
                    <a:pt x="357" y="-11"/>
                    <a:pt x="476" y="88"/>
                    <a:pt x="489" y="22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id="{08A5B4C6-BBBD-4662-9C63-BAB74DDFE4F2}"/>
                </a:ext>
              </a:extLst>
            </p:cNvPr>
            <p:cNvSpPr/>
            <p:nvPr/>
          </p:nvSpPr>
          <p:spPr>
            <a:xfrm>
              <a:off x="2663507" y="6919044"/>
              <a:ext cx="636600" cy="6353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2" h="511">
                  <a:moveTo>
                    <a:pt x="256" y="23"/>
                  </a:moveTo>
                  <a:cubicBezTo>
                    <a:pt x="249" y="23"/>
                    <a:pt x="242" y="23"/>
                    <a:pt x="234" y="23"/>
                  </a:cubicBezTo>
                  <a:cubicBezTo>
                    <a:pt x="106" y="35"/>
                    <a:pt x="12" y="149"/>
                    <a:pt x="23" y="277"/>
                  </a:cubicBezTo>
                  <a:cubicBezTo>
                    <a:pt x="35" y="405"/>
                    <a:pt x="149" y="500"/>
                    <a:pt x="277" y="489"/>
                  </a:cubicBezTo>
                  <a:cubicBezTo>
                    <a:pt x="339" y="483"/>
                    <a:pt x="396" y="453"/>
                    <a:pt x="436" y="405"/>
                  </a:cubicBezTo>
                  <a:cubicBezTo>
                    <a:pt x="475" y="357"/>
                    <a:pt x="494" y="297"/>
                    <a:pt x="489" y="235"/>
                  </a:cubicBezTo>
                  <a:cubicBezTo>
                    <a:pt x="483" y="172"/>
                    <a:pt x="453" y="116"/>
                    <a:pt x="406" y="76"/>
                  </a:cubicBezTo>
                  <a:cubicBezTo>
                    <a:pt x="363" y="41"/>
                    <a:pt x="311" y="23"/>
                    <a:pt x="256" y="23"/>
                  </a:cubicBezTo>
                  <a:close/>
                  <a:moveTo>
                    <a:pt x="256" y="511"/>
                  </a:moveTo>
                  <a:cubicBezTo>
                    <a:pt x="126" y="511"/>
                    <a:pt x="13" y="412"/>
                    <a:pt x="1" y="280"/>
                  </a:cubicBezTo>
                  <a:cubicBezTo>
                    <a:pt x="-12" y="139"/>
                    <a:pt x="92" y="14"/>
                    <a:pt x="232" y="1"/>
                  </a:cubicBezTo>
                  <a:cubicBezTo>
                    <a:pt x="300" y="-5"/>
                    <a:pt x="367" y="16"/>
                    <a:pt x="420" y="59"/>
                  </a:cubicBezTo>
                  <a:cubicBezTo>
                    <a:pt x="472" y="103"/>
                    <a:pt x="504" y="165"/>
                    <a:pt x="511" y="232"/>
                  </a:cubicBezTo>
                  <a:cubicBezTo>
                    <a:pt x="517" y="300"/>
                    <a:pt x="496" y="367"/>
                    <a:pt x="453" y="420"/>
                  </a:cubicBezTo>
                  <a:cubicBezTo>
                    <a:pt x="409" y="472"/>
                    <a:pt x="347" y="504"/>
                    <a:pt x="280" y="511"/>
                  </a:cubicBezTo>
                  <a:cubicBezTo>
                    <a:pt x="271" y="511"/>
                    <a:pt x="264" y="511"/>
                    <a:pt x="256" y="5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id="{B8B4A977-2048-4E2C-967A-29D61E3C0257}"/>
                </a:ext>
              </a:extLst>
            </p:cNvPr>
            <p:cNvSpPr/>
            <p:nvPr/>
          </p:nvSpPr>
          <p:spPr>
            <a:xfrm>
              <a:off x="2832935" y="7094700"/>
              <a:ext cx="291515" cy="2927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5" h="236">
                  <a:moveTo>
                    <a:pt x="232" y="91"/>
                  </a:moveTo>
                  <a:cubicBezTo>
                    <a:pt x="235" y="87"/>
                    <a:pt x="236" y="81"/>
                    <a:pt x="234" y="76"/>
                  </a:cubicBezTo>
                  <a:cubicBezTo>
                    <a:pt x="232" y="71"/>
                    <a:pt x="227" y="67"/>
                    <a:pt x="221" y="67"/>
                  </a:cubicBezTo>
                  <a:lnTo>
                    <a:pt x="159" y="63"/>
                  </a:lnTo>
                  <a:cubicBezTo>
                    <a:pt x="158" y="63"/>
                    <a:pt x="156" y="63"/>
                    <a:pt x="156" y="61"/>
                  </a:cubicBezTo>
                  <a:lnTo>
                    <a:pt x="123" y="7"/>
                  </a:lnTo>
                  <a:cubicBezTo>
                    <a:pt x="120" y="2"/>
                    <a:pt x="115" y="-1"/>
                    <a:pt x="109" y="0"/>
                  </a:cubicBezTo>
                  <a:cubicBezTo>
                    <a:pt x="104" y="0"/>
                    <a:pt x="99" y="4"/>
                    <a:pt x="97" y="9"/>
                  </a:cubicBezTo>
                  <a:lnTo>
                    <a:pt x="75" y="69"/>
                  </a:lnTo>
                  <a:cubicBezTo>
                    <a:pt x="74" y="70"/>
                    <a:pt x="73" y="71"/>
                    <a:pt x="72" y="71"/>
                  </a:cubicBezTo>
                  <a:lnTo>
                    <a:pt x="12" y="86"/>
                  </a:lnTo>
                  <a:cubicBezTo>
                    <a:pt x="6" y="87"/>
                    <a:pt x="2" y="91"/>
                    <a:pt x="1" y="97"/>
                  </a:cubicBezTo>
                  <a:cubicBezTo>
                    <a:pt x="-1" y="102"/>
                    <a:pt x="2" y="108"/>
                    <a:pt x="6" y="112"/>
                  </a:cubicBezTo>
                  <a:lnTo>
                    <a:pt x="55" y="152"/>
                  </a:lnTo>
                  <a:cubicBezTo>
                    <a:pt x="55" y="153"/>
                    <a:pt x="56" y="154"/>
                    <a:pt x="56" y="156"/>
                  </a:cubicBezTo>
                  <a:lnTo>
                    <a:pt x="51" y="220"/>
                  </a:lnTo>
                  <a:cubicBezTo>
                    <a:pt x="51" y="226"/>
                    <a:pt x="54" y="231"/>
                    <a:pt x="59" y="234"/>
                  </a:cubicBezTo>
                  <a:cubicBezTo>
                    <a:pt x="61" y="235"/>
                    <a:pt x="64" y="236"/>
                    <a:pt x="66" y="236"/>
                  </a:cubicBezTo>
                  <a:cubicBezTo>
                    <a:pt x="69" y="236"/>
                    <a:pt x="72" y="235"/>
                    <a:pt x="74" y="233"/>
                  </a:cubicBezTo>
                  <a:lnTo>
                    <a:pt x="126" y="199"/>
                  </a:lnTo>
                  <a:cubicBezTo>
                    <a:pt x="127" y="198"/>
                    <a:pt x="128" y="198"/>
                    <a:pt x="129" y="198"/>
                  </a:cubicBezTo>
                  <a:lnTo>
                    <a:pt x="186" y="223"/>
                  </a:lnTo>
                  <a:cubicBezTo>
                    <a:pt x="192" y="225"/>
                    <a:pt x="197" y="225"/>
                    <a:pt x="202" y="220"/>
                  </a:cubicBezTo>
                  <a:cubicBezTo>
                    <a:pt x="207" y="217"/>
                    <a:pt x="208" y="211"/>
                    <a:pt x="207" y="206"/>
                  </a:cubicBezTo>
                  <a:lnTo>
                    <a:pt x="190" y="143"/>
                  </a:lnTo>
                  <a:cubicBezTo>
                    <a:pt x="190" y="142"/>
                    <a:pt x="190" y="141"/>
                    <a:pt x="191" y="1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4" name="Freeform: Shape 563">
              <a:extLst>
                <a:ext uri="{FF2B5EF4-FFF2-40B4-BE49-F238E27FC236}">
                  <a16:creationId xmlns:a16="http://schemas.microsoft.com/office/drawing/2014/main" id="{B7986C6B-5B29-4298-8000-AE29A36EB55C}"/>
                </a:ext>
              </a:extLst>
            </p:cNvPr>
            <p:cNvSpPr/>
            <p:nvPr/>
          </p:nvSpPr>
          <p:spPr>
            <a:xfrm>
              <a:off x="3511891" y="7083929"/>
              <a:ext cx="1507409" cy="323460"/>
            </a:xfrm>
            <a:custGeom>
              <a:avLst/>
              <a:gdLst>
                <a:gd name="connsiteX0" fmla="*/ 309618 w 1507409"/>
                <a:gd name="connsiteY0" fmla="*/ 137583 h 323460"/>
                <a:gd name="connsiteX1" fmla="*/ 251393 w 1507409"/>
                <a:gd name="connsiteY1" fmla="*/ 205701 h 323460"/>
                <a:gd name="connsiteX2" fmla="*/ 320767 w 1507409"/>
                <a:gd name="connsiteY2" fmla="*/ 261434 h 323460"/>
                <a:gd name="connsiteX3" fmla="*/ 380231 w 1507409"/>
                <a:gd name="connsiteY3" fmla="*/ 194554 h 323460"/>
                <a:gd name="connsiteX4" fmla="*/ 309618 w 1507409"/>
                <a:gd name="connsiteY4" fmla="*/ 137583 h 323460"/>
                <a:gd name="connsiteX5" fmla="*/ 191852 w 1507409"/>
                <a:gd name="connsiteY5" fmla="*/ 110430 h 323460"/>
                <a:gd name="connsiteX6" fmla="*/ 139866 w 1507409"/>
                <a:gd name="connsiteY6" fmla="*/ 319745 h 323460"/>
                <a:gd name="connsiteX7" fmla="*/ 87880 w 1507409"/>
                <a:gd name="connsiteY7" fmla="*/ 323460 h 323460"/>
                <a:gd name="connsiteX8" fmla="*/ 0 w 1507409"/>
                <a:gd name="connsiteY8" fmla="*/ 127770 h 323460"/>
                <a:gd name="connsiteX9" fmla="*/ 48272 w 1507409"/>
                <a:gd name="connsiteY9" fmla="*/ 122816 h 323460"/>
                <a:gd name="connsiteX10" fmla="*/ 108922 w 1507409"/>
                <a:gd name="connsiteY10" fmla="*/ 260294 h 323460"/>
                <a:gd name="connsiteX11" fmla="*/ 144817 w 1507409"/>
                <a:gd name="connsiteY11" fmla="*/ 114146 h 323460"/>
                <a:gd name="connsiteX12" fmla="*/ 305901 w 1507409"/>
                <a:gd name="connsiteY12" fmla="*/ 94235 h 323460"/>
                <a:gd name="connsiteX13" fmla="*/ 426068 w 1507409"/>
                <a:gd name="connsiteY13" fmla="*/ 189600 h 323460"/>
                <a:gd name="connsiteX14" fmla="*/ 324484 w 1507409"/>
                <a:gd name="connsiteY14" fmla="*/ 304782 h 323460"/>
                <a:gd name="connsiteX15" fmla="*/ 205556 w 1507409"/>
                <a:gd name="connsiteY15" fmla="*/ 209417 h 323460"/>
                <a:gd name="connsiteX16" fmla="*/ 305901 w 1507409"/>
                <a:gd name="connsiteY16" fmla="*/ 94235 h 323460"/>
                <a:gd name="connsiteX17" fmla="*/ 625465 w 1507409"/>
                <a:gd name="connsiteY17" fmla="*/ 69323 h 323460"/>
                <a:gd name="connsiteX18" fmla="*/ 637843 w 1507409"/>
                <a:gd name="connsiteY18" fmla="*/ 195672 h 323460"/>
                <a:gd name="connsiteX19" fmla="*/ 553672 w 1507409"/>
                <a:gd name="connsiteY19" fmla="*/ 286099 h 323460"/>
                <a:gd name="connsiteX20" fmla="*/ 455885 w 1507409"/>
                <a:gd name="connsiteY20" fmla="*/ 213014 h 323460"/>
                <a:gd name="connsiteX21" fmla="*/ 444745 w 1507409"/>
                <a:gd name="connsiteY21" fmla="*/ 86665 h 323460"/>
                <a:gd name="connsiteX22" fmla="*/ 491782 w 1507409"/>
                <a:gd name="connsiteY22" fmla="*/ 82949 h 323460"/>
                <a:gd name="connsiteX23" fmla="*/ 502922 w 1507409"/>
                <a:gd name="connsiteY23" fmla="*/ 208059 h 323460"/>
                <a:gd name="connsiteX24" fmla="*/ 551196 w 1507409"/>
                <a:gd name="connsiteY24" fmla="*/ 248937 h 323460"/>
                <a:gd name="connsiteX25" fmla="*/ 590806 w 1507409"/>
                <a:gd name="connsiteY25" fmla="*/ 199388 h 323460"/>
                <a:gd name="connsiteX26" fmla="*/ 579666 w 1507409"/>
                <a:gd name="connsiteY26" fmla="*/ 74278 h 323460"/>
                <a:gd name="connsiteX27" fmla="*/ 761835 w 1507409"/>
                <a:gd name="connsiteY27" fmla="*/ 55619 h 323460"/>
                <a:gd name="connsiteX28" fmla="*/ 860901 w 1507409"/>
                <a:gd name="connsiteY28" fmla="*/ 98959 h 323460"/>
                <a:gd name="connsiteX29" fmla="*/ 822513 w 1507409"/>
                <a:gd name="connsiteY29" fmla="*/ 121249 h 323460"/>
                <a:gd name="connsiteX30" fmla="*/ 765550 w 1507409"/>
                <a:gd name="connsiteY30" fmla="*/ 97721 h 323460"/>
                <a:gd name="connsiteX31" fmla="*/ 708587 w 1507409"/>
                <a:gd name="connsiteY31" fmla="*/ 163350 h 323460"/>
                <a:gd name="connsiteX32" fmla="*/ 776695 w 1507409"/>
                <a:gd name="connsiteY32" fmla="*/ 217835 h 323460"/>
                <a:gd name="connsiteX33" fmla="*/ 829943 w 1507409"/>
                <a:gd name="connsiteY33" fmla="*/ 181925 h 323460"/>
                <a:gd name="connsiteX34" fmla="*/ 870808 w 1507409"/>
                <a:gd name="connsiteY34" fmla="*/ 196784 h 323460"/>
                <a:gd name="connsiteX35" fmla="*/ 780410 w 1507409"/>
                <a:gd name="connsiteY35" fmla="*/ 259937 h 323460"/>
                <a:gd name="connsiteX36" fmla="*/ 664007 w 1507409"/>
                <a:gd name="connsiteY36" fmla="*/ 168304 h 323460"/>
                <a:gd name="connsiteX37" fmla="*/ 761835 w 1507409"/>
                <a:gd name="connsiteY37" fmla="*/ 55619 h 323460"/>
                <a:gd name="connsiteX38" fmla="*/ 1394746 w 1507409"/>
                <a:gd name="connsiteY38" fmla="*/ 35475 h 323460"/>
                <a:gd name="connsiteX39" fmla="*/ 1358843 w 1507409"/>
                <a:gd name="connsiteY39" fmla="*/ 39191 h 323460"/>
                <a:gd name="connsiteX40" fmla="*/ 1365033 w 1507409"/>
                <a:gd name="connsiteY40" fmla="*/ 99877 h 323460"/>
                <a:gd name="connsiteX41" fmla="*/ 1400936 w 1507409"/>
                <a:gd name="connsiteY41" fmla="*/ 96162 h 323460"/>
                <a:gd name="connsiteX42" fmla="*/ 1439316 w 1507409"/>
                <a:gd name="connsiteY42" fmla="*/ 62722 h 323460"/>
                <a:gd name="connsiteX43" fmla="*/ 1394746 w 1507409"/>
                <a:gd name="connsiteY43" fmla="*/ 35475 h 323460"/>
                <a:gd name="connsiteX44" fmla="*/ 1075229 w 1507409"/>
                <a:gd name="connsiteY44" fmla="*/ 28211 h 323460"/>
                <a:gd name="connsiteX45" fmla="*/ 1093806 w 1507409"/>
                <a:gd name="connsiteY45" fmla="*/ 231373 h 323460"/>
                <a:gd name="connsiteX46" fmla="*/ 1047984 w 1507409"/>
                <a:gd name="connsiteY46" fmla="*/ 235090 h 323460"/>
                <a:gd name="connsiteX47" fmla="*/ 1039315 w 1507409"/>
                <a:gd name="connsiteY47" fmla="*/ 149613 h 323460"/>
                <a:gd name="connsiteX48" fmla="*/ 941480 w 1507409"/>
                <a:gd name="connsiteY48" fmla="*/ 158284 h 323460"/>
                <a:gd name="connsiteX49" fmla="*/ 948911 w 1507409"/>
                <a:gd name="connsiteY49" fmla="*/ 243761 h 323460"/>
                <a:gd name="connsiteX50" fmla="*/ 903089 w 1507409"/>
                <a:gd name="connsiteY50" fmla="*/ 248716 h 323460"/>
                <a:gd name="connsiteX51" fmla="*/ 884513 w 1507409"/>
                <a:gd name="connsiteY51" fmla="*/ 45554 h 323460"/>
                <a:gd name="connsiteX52" fmla="*/ 930334 w 1507409"/>
                <a:gd name="connsiteY52" fmla="*/ 40599 h 323460"/>
                <a:gd name="connsiteX53" fmla="*/ 937765 w 1507409"/>
                <a:gd name="connsiteY53" fmla="*/ 113688 h 323460"/>
                <a:gd name="connsiteX54" fmla="*/ 1035600 w 1507409"/>
                <a:gd name="connsiteY54" fmla="*/ 105016 h 323460"/>
                <a:gd name="connsiteX55" fmla="*/ 1029408 w 1507409"/>
                <a:gd name="connsiteY55" fmla="*/ 31928 h 323460"/>
                <a:gd name="connsiteX56" fmla="*/ 1263426 w 1507409"/>
                <a:gd name="connsiteY56" fmla="*/ 10770 h 323460"/>
                <a:gd name="connsiteX57" fmla="*/ 1265901 w 1507409"/>
                <a:gd name="connsiteY57" fmla="*/ 47930 h 323460"/>
                <a:gd name="connsiteX58" fmla="*/ 1157012 w 1507409"/>
                <a:gd name="connsiteY58" fmla="*/ 57840 h 323460"/>
                <a:gd name="connsiteX59" fmla="*/ 1160724 w 1507409"/>
                <a:gd name="connsiteY59" fmla="*/ 103671 h 323460"/>
                <a:gd name="connsiteX60" fmla="*/ 1258477 w 1507409"/>
                <a:gd name="connsiteY60" fmla="*/ 95000 h 323460"/>
                <a:gd name="connsiteX61" fmla="*/ 1262189 w 1507409"/>
                <a:gd name="connsiteY61" fmla="*/ 134638 h 323460"/>
                <a:gd name="connsiteX62" fmla="*/ 1164436 w 1507409"/>
                <a:gd name="connsiteY62" fmla="*/ 143308 h 323460"/>
                <a:gd name="connsiteX63" fmla="*/ 1168149 w 1507409"/>
                <a:gd name="connsiteY63" fmla="*/ 185423 h 323460"/>
                <a:gd name="connsiteX64" fmla="*/ 1288174 w 1507409"/>
                <a:gd name="connsiteY64" fmla="*/ 175514 h 323460"/>
                <a:gd name="connsiteX65" fmla="*/ 1291886 w 1507409"/>
                <a:gd name="connsiteY65" fmla="*/ 212674 h 323460"/>
                <a:gd name="connsiteX66" fmla="*/ 1127315 w 1507409"/>
                <a:gd name="connsiteY66" fmla="*/ 227538 h 323460"/>
                <a:gd name="connsiteX67" fmla="*/ 1108755 w 1507409"/>
                <a:gd name="connsiteY67" fmla="*/ 24396 h 323460"/>
                <a:gd name="connsiteX68" fmla="*/ 1404651 w 1507409"/>
                <a:gd name="connsiteY68" fmla="*/ 797 h 323460"/>
                <a:gd name="connsiteX69" fmla="*/ 1483886 w 1507409"/>
                <a:gd name="connsiteY69" fmla="*/ 57768 h 323460"/>
                <a:gd name="connsiteX70" fmla="*/ 1439316 w 1507409"/>
                <a:gd name="connsiteY70" fmla="*/ 124648 h 323460"/>
                <a:gd name="connsiteX71" fmla="*/ 1440554 w 1507409"/>
                <a:gd name="connsiteY71" fmla="*/ 124648 h 323460"/>
                <a:gd name="connsiteX72" fmla="*/ 1507409 w 1507409"/>
                <a:gd name="connsiteY72" fmla="*/ 195243 h 323460"/>
                <a:gd name="connsiteX73" fmla="*/ 1450459 w 1507409"/>
                <a:gd name="connsiteY73" fmla="*/ 200197 h 323460"/>
                <a:gd name="connsiteX74" fmla="*/ 1389794 w 1507409"/>
                <a:gd name="connsiteY74" fmla="*/ 132079 h 323460"/>
                <a:gd name="connsiteX75" fmla="*/ 1367509 w 1507409"/>
                <a:gd name="connsiteY75" fmla="*/ 134556 h 323460"/>
                <a:gd name="connsiteX76" fmla="*/ 1374937 w 1507409"/>
                <a:gd name="connsiteY76" fmla="*/ 206389 h 323460"/>
                <a:gd name="connsiteX77" fmla="*/ 1326653 w 1507409"/>
                <a:gd name="connsiteY77" fmla="*/ 211343 h 323460"/>
                <a:gd name="connsiteX78" fmla="*/ 1308082 w 1507409"/>
                <a:gd name="connsiteY78" fmla="*/ 8228 h 323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1507409" h="323460">
                  <a:moveTo>
                    <a:pt x="309618" y="137583"/>
                  </a:moveTo>
                  <a:cubicBezTo>
                    <a:pt x="274930" y="141299"/>
                    <a:pt x="247676" y="172261"/>
                    <a:pt x="251393" y="205701"/>
                  </a:cubicBezTo>
                  <a:cubicBezTo>
                    <a:pt x="253870" y="239141"/>
                    <a:pt x="286080" y="263911"/>
                    <a:pt x="320767" y="261434"/>
                  </a:cubicBezTo>
                  <a:cubicBezTo>
                    <a:pt x="356693" y="257718"/>
                    <a:pt x="382709" y="227994"/>
                    <a:pt x="380231" y="194554"/>
                  </a:cubicBezTo>
                  <a:cubicBezTo>
                    <a:pt x="377754" y="159876"/>
                    <a:pt x="345544" y="133868"/>
                    <a:pt x="309618" y="137583"/>
                  </a:cubicBezTo>
                  <a:close/>
                  <a:moveTo>
                    <a:pt x="191852" y="110430"/>
                  </a:moveTo>
                  <a:lnTo>
                    <a:pt x="139866" y="319745"/>
                  </a:lnTo>
                  <a:lnTo>
                    <a:pt x="87880" y="323460"/>
                  </a:lnTo>
                  <a:lnTo>
                    <a:pt x="0" y="127770"/>
                  </a:lnTo>
                  <a:lnTo>
                    <a:pt x="48272" y="122816"/>
                  </a:lnTo>
                  <a:lnTo>
                    <a:pt x="108922" y="260294"/>
                  </a:lnTo>
                  <a:lnTo>
                    <a:pt x="144817" y="114146"/>
                  </a:lnTo>
                  <a:close/>
                  <a:moveTo>
                    <a:pt x="305901" y="94235"/>
                  </a:moveTo>
                  <a:cubicBezTo>
                    <a:pt x="366604" y="89281"/>
                    <a:pt x="421113" y="131391"/>
                    <a:pt x="426068" y="189600"/>
                  </a:cubicBezTo>
                  <a:cubicBezTo>
                    <a:pt x="431023" y="247810"/>
                    <a:pt x="385187" y="298589"/>
                    <a:pt x="324484" y="304782"/>
                  </a:cubicBezTo>
                  <a:cubicBezTo>
                    <a:pt x="265020" y="309736"/>
                    <a:pt x="211750" y="267626"/>
                    <a:pt x="205556" y="209417"/>
                  </a:cubicBezTo>
                  <a:cubicBezTo>
                    <a:pt x="200601" y="151207"/>
                    <a:pt x="245199" y="100428"/>
                    <a:pt x="305901" y="94235"/>
                  </a:cubicBezTo>
                  <a:close/>
                  <a:moveTo>
                    <a:pt x="625465" y="69323"/>
                  </a:moveTo>
                  <a:lnTo>
                    <a:pt x="637843" y="195672"/>
                  </a:lnTo>
                  <a:cubicBezTo>
                    <a:pt x="642794" y="250176"/>
                    <a:pt x="610611" y="279905"/>
                    <a:pt x="553672" y="286099"/>
                  </a:cubicBezTo>
                  <a:cubicBezTo>
                    <a:pt x="496733" y="291053"/>
                    <a:pt x="460836" y="268757"/>
                    <a:pt x="455885" y="213014"/>
                  </a:cubicBezTo>
                  <a:lnTo>
                    <a:pt x="444745" y="86665"/>
                  </a:lnTo>
                  <a:lnTo>
                    <a:pt x="491782" y="82949"/>
                  </a:lnTo>
                  <a:lnTo>
                    <a:pt x="502922" y="208059"/>
                  </a:lnTo>
                  <a:cubicBezTo>
                    <a:pt x="505397" y="230356"/>
                    <a:pt x="512824" y="251414"/>
                    <a:pt x="551196" y="248937"/>
                  </a:cubicBezTo>
                  <a:cubicBezTo>
                    <a:pt x="583379" y="245221"/>
                    <a:pt x="593282" y="230356"/>
                    <a:pt x="590806" y="199388"/>
                  </a:cubicBezTo>
                  <a:lnTo>
                    <a:pt x="579666" y="74278"/>
                  </a:lnTo>
                  <a:close/>
                  <a:moveTo>
                    <a:pt x="761835" y="55619"/>
                  </a:moveTo>
                  <a:cubicBezTo>
                    <a:pt x="802700" y="51904"/>
                    <a:pt x="838611" y="69240"/>
                    <a:pt x="860901" y="98959"/>
                  </a:cubicBezTo>
                  <a:cubicBezTo>
                    <a:pt x="843565" y="110104"/>
                    <a:pt x="841088" y="110104"/>
                    <a:pt x="822513" y="121249"/>
                  </a:cubicBezTo>
                  <a:cubicBezTo>
                    <a:pt x="810130" y="106389"/>
                    <a:pt x="787840" y="95245"/>
                    <a:pt x="765550" y="97721"/>
                  </a:cubicBezTo>
                  <a:cubicBezTo>
                    <a:pt x="730877" y="100198"/>
                    <a:pt x="704872" y="131155"/>
                    <a:pt x="708587" y="163350"/>
                  </a:cubicBezTo>
                  <a:cubicBezTo>
                    <a:pt x="711063" y="196784"/>
                    <a:pt x="742022" y="221550"/>
                    <a:pt x="776695" y="217835"/>
                  </a:cubicBezTo>
                  <a:cubicBezTo>
                    <a:pt x="800223" y="215359"/>
                    <a:pt x="820036" y="201737"/>
                    <a:pt x="829943" y="181925"/>
                  </a:cubicBezTo>
                  <a:cubicBezTo>
                    <a:pt x="850994" y="189354"/>
                    <a:pt x="850994" y="190593"/>
                    <a:pt x="870808" y="196784"/>
                  </a:cubicBezTo>
                  <a:cubicBezTo>
                    <a:pt x="855948" y="231456"/>
                    <a:pt x="822513" y="256222"/>
                    <a:pt x="780410" y="259937"/>
                  </a:cubicBezTo>
                  <a:cubicBezTo>
                    <a:pt x="720970" y="266128"/>
                    <a:pt x="668960" y="224027"/>
                    <a:pt x="664007" y="168304"/>
                  </a:cubicBezTo>
                  <a:cubicBezTo>
                    <a:pt x="657815" y="111342"/>
                    <a:pt x="702395" y="60572"/>
                    <a:pt x="761835" y="55619"/>
                  </a:cubicBezTo>
                  <a:close/>
                  <a:moveTo>
                    <a:pt x="1394746" y="35475"/>
                  </a:moveTo>
                  <a:lnTo>
                    <a:pt x="1358843" y="39191"/>
                  </a:lnTo>
                  <a:lnTo>
                    <a:pt x="1365033" y="99877"/>
                  </a:lnTo>
                  <a:lnTo>
                    <a:pt x="1400936" y="96162"/>
                  </a:lnTo>
                  <a:cubicBezTo>
                    <a:pt x="1423221" y="94923"/>
                    <a:pt x="1440554" y="87492"/>
                    <a:pt x="1439316" y="62722"/>
                  </a:cubicBezTo>
                  <a:cubicBezTo>
                    <a:pt x="1436840" y="35475"/>
                    <a:pt x="1418269" y="32998"/>
                    <a:pt x="1394746" y="35475"/>
                  </a:cubicBezTo>
                  <a:close/>
                  <a:moveTo>
                    <a:pt x="1075229" y="28211"/>
                  </a:moveTo>
                  <a:lnTo>
                    <a:pt x="1093806" y="231373"/>
                  </a:lnTo>
                  <a:lnTo>
                    <a:pt x="1047984" y="235090"/>
                  </a:lnTo>
                  <a:lnTo>
                    <a:pt x="1039315" y="149613"/>
                  </a:lnTo>
                  <a:lnTo>
                    <a:pt x="941480" y="158284"/>
                  </a:lnTo>
                  <a:lnTo>
                    <a:pt x="948911" y="243761"/>
                  </a:lnTo>
                  <a:lnTo>
                    <a:pt x="903089" y="248716"/>
                  </a:lnTo>
                  <a:lnTo>
                    <a:pt x="884513" y="45554"/>
                  </a:lnTo>
                  <a:lnTo>
                    <a:pt x="930334" y="40599"/>
                  </a:lnTo>
                  <a:lnTo>
                    <a:pt x="937765" y="113688"/>
                  </a:lnTo>
                  <a:lnTo>
                    <a:pt x="1035600" y="105016"/>
                  </a:lnTo>
                  <a:lnTo>
                    <a:pt x="1029408" y="31928"/>
                  </a:lnTo>
                  <a:close/>
                  <a:moveTo>
                    <a:pt x="1263426" y="10770"/>
                  </a:moveTo>
                  <a:lnTo>
                    <a:pt x="1265901" y="47930"/>
                  </a:lnTo>
                  <a:lnTo>
                    <a:pt x="1157012" y="57840"/>
                  </a:lnTo>
                  <a:lnTo>
                    <a:pt x="1160724" y="103671"/>
                  </a:lnTo>
                  <a:lnTo>
                    <a:pt x="1258477" y="95000"/>
                  </a:lnTo>
                  <a:lnTo>
                    <a:pt x="1262189" y="134638"/>
                  </a:lnTo>
                  <a:lnTo>
                    <a:pt x="1164436" y="143308"/>
                  </a:lnTo>
                  <a:lnTo>
                    <a:pt x="1168149" y="185423"/>
                  </a:lnTo>
                  <a:lnTo>
                    <a:pt x="1288174" y="175514"/>
                  </a:lnTo>
                  <a:lnTo>
                    <a:pt x="1291886" y="212674"/>
                  </a:lnTo>
                  <a:lnTo>
                    <a:pt x="1127315" y="227538"/>
                  </a:lnTo>
                  <a:lnTo>
                    <a:pt x="1108755" y="24396"/>
                  </a:lnTo>
                  <a:close/>
                  <a:moveTo>
                    <a:pt x="1404651" y="797"/>
                  </a:moveTo>
                  <a:cubicBezTo>
                    <a:pt x="1457887" y="-5396"/>
                    <a:pt x="1481410" y="25567"/>
                    <a:pt x="1483886" y="57768"/>
                  </a:cubicBezTo>
                  <a:cubicBezTo>
                    <a:pt x="1487600" y="86254"/>
                    <a:pt x="1473982" y="114740"/>
                    <a:pt x="1439316" y="124648"/>
                  </a:cubicBezTo>
                  <a:lnTo>
                    <a:pt x="1440554" y="124648"/>
                  </a:lnTo>
                  <a:lnTo>
                    <a:pt x="1507409" y="195243"/>
                  </a:lnTo>
                  <a:lnTo>
                    <a:pt x="1450459" y="200197"/>
                  </a:lnTo>
                  <a:lnTo>
                    <a:pt x="1389794" y="132079"/>
                  </a:lnTo>
                  <a:lnTo>
                    <a:pt x="1367509" y="134556"/>
                  </a:lnTo>
                  <a:lnTo>
                    <a:pt x="1374937" y="206389"/>
                  </a:lnTo>
                  <a:lnTo>
                    <a:pt x="1326653" y="211343"/>
                  </a:lnTo>
                  <a:lnTo>
                    <a:pt x="1308082" y="8228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sp>
        <p:nvSpPr>
          <p:cNvPr id="576" name="TextBox 575">
            <a:extLst>
              <a:ext uri="{FF2B5EF4-FFF2-40B4-BE49-F238E27FC236}">
                <a16:creationId xmlns:a16="http://schemas.microsoft.com/office/drawing/2014/main" id="{BFAAAB91-D0FE-45C8-A650-18887E088116}"/>
              </a:ext>
            </a:extLst>
          </p:cNvPr>
          <p:cNvSpPr txBox="1"/>
          <p:nvPr/>
        </p:nvSpPr>
        <p:spPr>
          <a:xfrm>
            <a:off x="1530985" y="9790446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577" name="TextBox 576">
            <a:extLst>
              <a:ext uri="{FF2B5EF4-FFF2-40B4-BE49-F238E27FC236}">
                <a16:creationId xmlns:a16="http://schemas.microsoft.com/office/drawing/2014/main" id="{BA8EAC18-1934-40C9-A502-D41FFEC70673}"/>
              </a:ext>
            </a:extLst>
          </p:cNvPr>
          <p:cNvSpPr txBox="1"/>
          <p:nvPr/>
        </p:nvSpPr>
        <p:spPr>
          <a:xfrm>
            <a:off x="1536065" y="10458362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578" name="TextBox 577">
            <a:extLst>
              <a:ext uri="{FF2B5EF4-FFF2-40B4-BE49-F238E27FC236}">
                <a16:creationId xmlns:a16="http://schemas.microsoft.com/office/drawing/2014/main" id="{5E179039-0CC4-444C-86C2-3DBA79720A87}"/>
              </a:ext>
            </a:extLst>
          </p:cNvPr>
          <p:cNvSpPr txBox="1"/>
          <p:nvPr/>
        </p:nvSpPr>
        <p:spPr>
          <a:xfrm>
            <a:off x="6900545" y="9790446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579" name="TextBox 578">
            <a:extLst>
              <a:ext uri="{FF2B5EF4-FFF2-40B4-BE49-F238E27FC236}">
                <a16:creationId xmlns:a16="http://schemas.microsoft.com/office/drawing/2014/main" id="{BA6268CF-1949-43A0-B390-65D99AE4BFED}"/>
              </a:ext>
            </a:extLst>
          </p:cNvPr>
          <p:cNvSpPr txBox="1"/>
          <p:nvPr/>
        </p:nvSpPr>
        <p:spPr>
          <a:xfrm>
            <a:off x="6905625" y="10458362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580" name="TextBox 579">
            <a:extLst>
              <a:ext uri="{FF2B5EF4-FFF2-40B4-BE49-F238E27FC236}">
                <a16:creationId xmlns:a16="http://schemas.microsoft.com/office/drawing/2014/main" id="{81B62264-9091-4A4B-BF25-4CEB568BDF37}"/>
              </a:ext>
            </a:extLst>
          </p:cNvPr>
          <p:cNvSpPr txBox="1"/>
          <p:nvPr/>
        </p:nvSpPr>
        <p:spPr>
          <a:xfrm>
            <a:off x="12539345" y="9790446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581" name="TextBox 580">
            <a:extLst>
              <a:ext uri="{FF2B5EF4-FFF2-40B4-BE49-F238E27FC236}">
                <a16:creationId xmlns:a16="http://schemas.microsoft.com/office/drawing/2014/main" id="{F4266C43-31C1-4154-991B-67AB89A1E221}"/>
              </a:ext>
            </a:extLst>
          </p:cNvPr>
          <p:cNvSpPr txBox="1"/>
          <p:nvPr/>
        </p:nvSpPr>
        <p:spPr>
          <a:xfrm>
            <a:off x="12544425" y="10458362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582" name="TextBox 581">
            <a:extLst>
              <a:ext uri="{FF2B5EF4-FFF2-40B4-BE49-F238E27FC236}">
                <a16:creationId xmlns:a16="http://schemas.microsoft.com/office/drawing/2014/main" id="{AB8E5642-7794-46E8-85A1-54774F913897}"/>
              </a:ext>
            </a:extLst>
          </p:cNvPr>
          <p:cNvSpPr txBox="1"/>
          <p:nvPr/>
        </p:nvSpPr>
        <p:spPr>
          <a:xfrm>
            <a:off x="18127343" y="9790446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583" name="TextBox 582">
            <a:extLst>
              <a:ext uri="{FF2B5EF4-FFF2-40B4-BE49-F238E27FC236}">
                <a16:creationId xmlns:a16="http://schemas.microsoft.com/office/drawing/2014/main" id="{76146D03-C348-470A-B598-C236104A4148}"/>
              </a:ext>
            </a:extLst>
          </p:cNvPr>
          <p:cNvSpPr txBox="1"/>
          <p:nvPr/>
        </p:nvSpPr>
        <p:spPr>
          <a:xfrm>
            <a:off x="18132423" y="10458362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584" name="TextBox 583">
            <a:extLst>
              <a:ext uri="{FF2B5EF4-FFF2-40B4-BE49-F238E27FC236}">
                <a16:creationId xmlns:a16="http://schemas.microsoft.com/office/drawing/2014/main" id="{992D102B-6C7A-4FD2-8DE6-D38A2E6A83A2}"/>
              </a:ext>
            </a:extLst>
          </p:cNvPr>
          <p:cNvSpPr txBox="1"/>
          <p:nvPr/>
        </p:nvSpPr>
        <p:spPr>
          <a:xfrm>
            <a:off x="1520825" y="69920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400" dirty="0">
                <a:latin typeface="Poppins" panose="00000500000000000000" pitchFamily="2" charset="0"/>
                <a:cs typeface="Poppins" panose="00000500000000000000" pitchFamily="2" charset="0"/>
              </a:rPr>
              <a:t>LOYALTY PROGRAM SLIDE</a:t>
            </a:r>
          </a:p>
        </p:txBody>
      </p:sp>
      <p:sp>
        <p:nvSpPr>
          <p:cNvPr id="585" name="TextBox 584">
            <a:extLst>
              <a:ext uri="{FF2B5EF4-FFF2-40B4-BE49-F238E27FC236}">
                <a16:creationId xmlns:a16="http://schemas.microsoft.com/office/drawing/2014/main" id="{2269E433-5E20-41C3-9057-A94802F9A10D}"/>
              </a:ext>
            </a:extLst>
          </p:cNvPr>
          <p:cNvSpPr txBox="1"/>
          <p:nvPr/>
        </p:nvSpPr>
        <p:spPr>
          <a:xfrm>
            <a:off x="1520826" y="1837469"/>
            <a:ext cx="21336000" cy="6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1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997748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FACE9762-8BDD-4EC5-909A-82B21A4C3181}"/>
              </a:ext>
            </a:extLst>
          </p:cNvPr>
          <p:cNvSpPr/>
          <p:nvPr/>
        </p:nvSpPr>
        <p:spPr>
          <a:xfrm>
            <a:off x="1587157" y="8947923"/>
            <a:ext cx="5026044" cy="34769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034" h="2791">
                <a:moveTo>
                  <a:pt x="3375" y="2791"/>
                </a:moveTo>
                <a:lnTo>
                  <a:pt x="659" y="2791"/>
                </a:lnTo>
                <a:cubicBezTo>
                  <a:pt x="295" y="2791"/>
                  <a:pt x="0" y="2495"/>
                  <a:pt x="0" y="2131"/>
                </a:cubicBezTo>
                <a:lnTo>
                  <a:pt x="0" y="0"/>
                </a:lnTo>
                <a:lnTo>
                  <a:pt x="4034" y="0"/>
                </a:lnTo>
                <a:lnTo>
                  <a:pt x="4034" y="2131"/>
                </a:lnTo>
                <a:cubicBezTo>
                  <a:pt x="4034" y="2495"/>
                  <a:pt x="3738" y="2791"/>
                  <a:pt x="3375" y="2791"/>
                </a:cubicBezTo>
                <a:close/>
              </a:path>
            </a:pathLst>
          </a:custGeom>
          <a:solidFill>
            <a:schemeClr val="accent6">
              <a:alpha val="2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F5A51340-3B50-422B-90FE-EE5C63465FFD}"/>
              </a:ext>
            </a:extLst>
          </p:cNvPr>
          <p:cNvSpPr/>
          <p:nvPr/>
        </p:nvSpPr>
        <p:spPr>
          <a:xfrm>
            <a:off x="1941082" y="3823432"/>
            <a:ext cx="4319432" cy="431693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467" h="3465">
                <a:moveTo>
                  <a:pt x="1444" y="3347"/>
                </a:moveTo>
                <a:lnTo>
                  <a:pt x="119" y="2021"/>
                </a:lnTo>
                <a:cubicBezTo>
                  <a:pt x="-40" y="1863"/>
                  <a:pt x="-40" y="1603"/>
                  <a:pt x="119" y="1444"/>
                </a:cubicBezTo>
                <a:lnTo>
                  <a:pt x="1444" y="118"/>
                </a:lnTo>
                <a:cubicBezTo>
                  <a:pt x="1603" y="-39"/>
                  <a:pt x="1863" y="-39"/>
                  <a:pt x="2022" y="118"/>
                </a:cubicBezTo>
                <a:lnTo>
                  <a:pt x="3347" y="1444"/>
                </a:lnTo>
                <a:cubicBezTo>
                  <a:pt x="3506" y="1603"/>
                  <a:pt x="3506" y="1863"/>
                  <a:pt x="3347" y="2021"/>
                </a:cubicBezTo>
                <a:lnTo>
                  <a:pt x="2022" y="3347"/>
                </a:lnTo>
                <a:cubicBezTo>
                  <a:pt x="1863" y="3505"/>
                  <a:pt x="1603" y="3505"/>
                  <a:pt x="1444" y="3347"/>
                </a:cubicBezTo>
                <a:close/>
              </a:path>
            </a:pathLst>
          </a:custGeom>
          <a:solidFill>
            <a:schemeClr val="accent1">
              <a:alpha val="7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AC1121CB-2D60-47BF-A233-1167E134299C}"/>
              </a:ext>
            </a:extLst>
          </p:cNvPr>
          <p:cNvSpPr/>
          <p:nvPr/>
        </p:nvSpPr>
        <p:spPr>
          <a:xfrm>
            <a:off x="7307350" y="3916899"/>
            <a:ext cx="4318185" cy="431818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466" h="3466">
                <a:moveTo>
                  <a:pt x="1444" y="3346"/>
                </a:moveTo>
                <a:lnTo>
                  <a:pt x="119" y="2021"/>
                </a:lnTo>
                <a:cubicBezTo>
                  <a:pt x="-40" y="1862"/>
                  <a:pt x="-40" y="1603"/>
                  <a:pt x="119" y="1444"/>
                </a:cubicBezTo>
                <a:lnTo>
                  <a:pt x="1444" y="119"/>
                </a:lnTo>
                <a:cubicBezTo>
                  <a:pt x="1603" y="-40"/>
                  <a:pt x="1863" y="-40"/>
                  <a:pt x="2021" y="119"/>
                </a:cubicBezTo>
                <a:lnTo>
                  <a:pt x="3347" y="1444"/>
                </a:lnTo>
                <a:cubicBezTo>
                  <a:pt x="3505" y="1603"/>
                  <a:pt x="3505" y="1862"/>
                  <a:pt x="3347" y="2021"/>
                </a:cubicBezTo>
                <a:lnTo>
                  <a:pt x="2021" y="3346"/>
                </a:lnTo>
                <a:cubicBezTo>
                  <a:pt x="1863" y="3506"/>
                  <a:pt x="1603" y="3506"/>
                  <a:pt x="1444" y="3346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0970AF37-F80E-4C1F-B875-B36F8335DCF1}"/>
              </a:ext>
            </a:extLst>
          </p:cNvPr>
          <p:cNvSpPr/>
          <p:nvPr/>
        </p:nvSpPr>
        <p:spPr>
          <a:xfrm>
            <a:off x="12734676" y="4009120"/>
            <a:ext cx="4318185" cy="431943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466" h="3467">
                <a:moveTo>
                  <a:pt x="1444" y="3347"/>
                </a:moveTo>
                <a:lnTo>
                  <a:pt x="119" y="2022"/>
                </a:lnTo>
                <a:cubicBezTo>
                  <a:pt x="-40" y="1864"/>
                  <a:pt x="-40" y="1604"/>
                  <a:pt x="119" y="1445"/>
                </a:cubicBezTo>
                <a:lnTo>
                  <a:pt x="1444" y="119"/>
                </a:lnTo>
                <a:cubicBezTo>
                  <a:pt x="1603" y="-40"/>
                  <a:pt x="1862" y="-40"/>
                  <a:pt x="2021" y="119"/>
                </a:cubicBezTo>
                <a:lnTo>
                  <a:pt x="3346" y="1445"/>
                </a:lnTo>
                <a:cubicBezTo>
                  <a:pt x="3506" y="1604"/>
                  <a:pt x="3506" y="1864"/>
                  <a:pt x="3346" y="2022"/>
                </a:cubicBezTo>
                <a:lnTo>
                  <a:pt x="2021" y="3347"/>
                </a:lnTo>
                <a:cubicBezTo>
                  <a:pt x="1862" y="3506"/>
                  <a:pt x="1603" y="3506"/>
                  <a:pt x="1444" y="3347"/>
                </a:cubicBezTo>
                <a:close/>
              </a:path>
            </a:pathLst>
          </a:custGeom>
          <a:solidFill>
            <a:schemeClr val="accent3">
              <a:alpha val="7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9E056FAD-06C5-4C1E-8174-E94C1594A577}"/>
              </a:ext>
            </a:extLst>
          </p:cNvPr>
          <p:cNvSpPr/>
          <p:nvPr/>
        </p:nvSpPr>
        <p:spPr>
          <a:xfrm>
            <a:off x="18118391" y="4136235"/>
            <a:ext cx="4319432" cy="431943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467" h="3467">
                <a:moveTo>
                  <a:pt x="1445" y="3347"/>
                </a:moveTo>
                <a:lnTo>
                  <a:pt x="119" y="2021"/>
                </a:lnTo>
                <a:cubicBezTo>
                  <a:pt x="-40" y="1863"/>
                  <a:pt x="-40" y="1603"/>
                  <a:pt x="119" y="1445"/>
                </a:cubicBezTo>
                <a:lnTo>
                  <a:pt x="1445" y="119"/>
                </a:lnTo>
                <a:cubicBezTo>
                  <a:pt x="1604" y="-40"/>
                  <a:pt x="1863" y="-40"/>
                  <a:pt x="2022" y="119"/>
                </a:cubicBezTo>
                <a:lnTo>
                  <a:pt x="3347" y="1445"/>
                </a:lnTo>
                <a:cubicBezTo>
                  <a:pt x="3506" y="1603"/>
                  <a:pt x="3506" y="1863"/>
                  <a:pt x="3347" y="2021"/>
                </a:cubicBezTo>
                <a:lnTo>
                  <a:pt x="2022" y="3347"/>
                </a:lnTo>
                <a:cubicBezTo>
                  <a:pt x="1863" y="3506"/>
                  <a:pt x="1604" y="3506"/>
                  <a:pt x="1445" y="3347"/>
                </a:cubicBezTo>
                <a:close/>
              </a:path>
            </a:pathLst>
          </a:custGeom>
          <a:solidFill>
            <a:schemeClr val="accent4">
              <a:alpha val="7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grpSp>
        <p:nvGrpSpPr>
          <p:cNvPr id="653" name="Group 652">
            <a:extLst>
              <a:ext uri="{FF2B5EF4-FFF2-40B4-BE49-F238E27FC236}">
                <a16:creationId xmlns:a16="http://schemas.microsoft.com/office/drawing/2014/main" id="{CA4F6861-14A9-4EAC-AC25-D2F21BA88144}"/>
              </a:ext>
            </a:extLst>
          </p:cNvPr>
          <p:cNvGrpSpPr/>
          <p:nvPr/>
        </p:nvGrpSpPr>
        <p:grpSpPr>
          <a:xfrm>
            <a:off x="7851952" y="4716978"/>
            <a:ext cx="3230224" cy="3786044"/>
            <a:chOff x="7851952" y="4716978"/>
            <a:chExt cx="3230224" cy="3786044"/>
          </a:xfrm>
        </p:grpSpPr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B0FACCB2-5ECA-4358-B991-D7B4572043BE}"/>
                </a:ext>
              </a:extLst>
            </p:cNvPr>
            <p:cNvSpPr/>
            <p:nvPr/>
          </p:nvSpPr>
          <p:spPr>
            <a:xfrm>
              <a:off x="8295610" y="6044212"/>
              <a:ext cx="1227536" cy="11565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6" h="929">
                  <a:moveTo>
                    <a:pt x="892" y="0"/>
                  </a:moveTo>
                  <a:lnTo>
                    <a:pt x="94" y="0"/>
                  </a:lnTo>
                  <a:cubicBezTo>
                    <a:pt x="42" y="0"/>
                    <a:pt x="0" y="42"/>
                    <a:pt x="0" y="94"/>
                  </a:cubicBezTo>
                  <a:lnTo>
                    <a:pt x="0" y="835"/>
                  </a:lnTo>
                  <a:cubicBezTo>
                    <a:pt x="0" y="887"/>
                    <a:pt x="42" y="929"/>
                    <a:pt x="94" y="929"/>
                  </a:cubicBezTo>
                  <a:lnTo>
                    <a:pt x="892" y="929"/>
                  </a:lnTo>
                  <a:cubicBezTo>
                    <a:pt x="944" y="929"/>
                    <a:pt x="986" y="887"/>
                    <a:pt x="986" y="835"/>
                  </a:cubicBezTo>
                  <a:lnTo>
                    <a:pt x="986" y="94"/>
                  </a:lnTo>
                  <a:cubicBezTo>
                    <a:pt x="986" y="42"/>
                    <a:pt x="944" y="0"/>
                    <a:pt x="892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DBDF816C-2499-46B5-9DF4-C4E233666858}"/>
                </a:ext>
              </a:extLst>
            </p:cNvPr>
            <p:cNvSpPr/>
            <p:nvPr/>
          </p:nvSpPr>
          <p:spPr>
            <a:xfrm>
              <a:off x="8284391" y="6032996"/>
              <a:ext cx="1248722" cy="11789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3" h="947">
                  <a:moveTo>
                    <a:pt x="103" y="17"/>
                  </a:moveTo>
                  <a:cubicBezTo>
                    <a:pt x="56" y="17"/>
                    <a:pt x="18" y="56"/>
                    <a:pt x="18" y="103"/>
                  </a:cubicBezTo>
                  <a:lnTo>
                    <a:pt x="18" y="844"/>
                  </a:lnTo>
                  <a:cubicBezTo>
                    <a:pt x="18" y="891"/>
                    <a:pt x="56" y="930"/>
                    <a:pt x="103" y="930"/>
                  </a:cubicBezTo>
                  <a:lnTo>
                    <a:pt x="901" y="930"/>
                  </a:lnTo>
                  <a:cubicBezTo>
                    <a:pt x="948" y="930"/>
                    <a:pt x="986" y="891"/>
                    <a:pt x="986" y="844"/>
                  </a:cubicBezTo>
                  <a:lnTo>
                    <a:pt x="986" y="103"/>
                  </a:lnTo>
                  <a:cubicBezTo>
                    <a:pt x="986" y="56"/>
                    <a:pt x="948" y="17"/>
                    <a:pt x="901" y="17"/>
                  </a:cubicBezTo>
                  <a:close/>
                  <a:moveTo>
                    <a:pt x="901" y="947"/>
                  </a:moveTo>
                  <a:lnTo>
                    <a:pt x="103" y="947"/>
                  </a:lnTo>
                  <a:cubicBezTo>
                    <a:pt x="46" y="947"/>
                    <a:pt x="0" y="901"/>
                    <a:pt x="0" y="844"/>
                  </a:cubicBezTo>
                  <a:lnTo>
                    <a:pt x="0" y="103"/>
                  </a:lnTo>
                  <a:cubicBezTo>
                    <a:pt x="0" y="46"/>
                    <a:pt x="46" y="0"/>
                    <a:pt x="103" y="0"/>
                  </a:cubicBezTo>
                  <a:lnTo>
                    <a:pt x="901" y="0"/>
                  </a:lnTo>
                  <a:cubicBezTo>
                    <a:pt x="957" y="0"/>
                    <a:pt x="1003" y="46"/>
                    <a:pt x="1003" y="103"/>
                  </a:cubicBezTo>
                  <a:lnTo>
                    <a:pt x="1003" y="844"/>
                  </a:lnTo>
                  <a:cubicBezTo>
                    <a:pt x="1003" y="901"/>
                    <a:pt x="957" y="947"/>
                    <a:pt x="901" y="947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A1BCF33B-547B-438F-A40E-A83278A8E240}"/>
                </a:ext>
              </a:extLst>
            </p:cNvPr>
            <p:cNvSpPr/>
            <p:nvPr/>
          </p:nvSpPr>
          <p:spPr>
            <a:xfrm>
              <a:off x="7935450" y="6044212"/>
              <a:ext cx="1227536" cy="11565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6" h="929">
                  <a:moveTo>
                    <a:pt x="891" y="0"/>
                  </a:moveTo>
                  <a:lnTo>
                    <a:pt x="94" y="0"/>
                  </a:lnTo>
                  <a:cubicBezTo>
                    <a:pt x="42" y="0"/>
                    <a:pt x="0" y="42"/>
                    <a:pt x="0" y="94"/>
                  </a:cubicBezTo>
                  <a:lnTo>
                    <a:pt x="0" y="835"/>
                  </a:lnTo>
                  <a:cubicBezTo>
                    <a:pt x="0" y="887"/>
                    <a:pt x="42" y="929"/>
                    <a:pt x="94" y="929"/>
                  </a:cubicBezTo>
                  <a:lnTo>
                    <a:pt x="891" y="929"/>
                  </a:lnTo>
                  <a:cubicBezTo>
                    <a:pt x="943" y="929"/>
                    <a:pt x="986" y="887"/>
                    <a:pt x="986" y="835"/>
                  </a:cubicBezTo>
                  <a:lnTo>
                    <a:pt x="986" y="94"/>
                  </a:lnTo>
                  <a:cubicBezTo>
                    <a:pt x="986" y="42"/>
                    <a:pt x="943" y="0"/>
                    <a:pt x="891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038E70CA-562D-4B31-A7AE-2D8DA74AB0D5}"/>
                </a:ext>
              </a:extLst>
            </p:cNvPr>
            <p:cNvSpPr/>
            <p:nvPr/>
          </p:nvSpPr>
          <p:spPr>
            <a:xfrm>
              <a:off x="7924234" y="6032996"/>
              <a:ext cx="1248722" cy="11789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3" h="947">
                  <a:moveTo>
                    <a:pt x="103" y="17"/>
                  </a:moveTo>
                  <a:cubicBezTo>
                    <a:pt x="56" y="17"/>
                    <a:pt x="17" y="56"/>
                    <a:pt x="17" y="103"/>
                  </a:cubicBezTo>
                  <a:lnTo>
                    <a:pt x="17" y="844"/>
                  </a:lnTo>
                  <a:cubicBezTo>
                    <a:pt x="17" y="891"/>
                    <a:pt x="56" y="930"/>
                    <a:pt x="103" y="930"/>
                  </a:cubicBezTo>
                  <a:lnTo>
                    <a:pt x="900" y="930"/>
                  </a:lnTo>
                  <a:cubicBezTo>
                    <a:pt x="948" y="930"/>
                    <a:pt x="986" y="891"/>
                    <a:pt x="986" y="844"/>
                  </a:cubicBezTo>
                  <a:lnTo>
                    <a:pt x="986" y="103"/>
                  </a:lnTo>
                  <a:cubicBezTo>
                    <a:pt x="986" y="56"/>
                    <a:pt x="948" y="17"/>
                    <a:pt x="900" y="17"/>
                  </a:cubicBezTo>
                  <a:close/>
                  <a:moveTo>
                    <a:pt x="900" y="947"/>
                  </a:moveTo>
                  <a:lnTo>
                    <a:pt x="103" y="947"/>
                  </a:lnTo>
                  <a:cubicBezTo>
                    <a:pt x="46" y="947"/>
                    <a:pt x="0" y="901"/>
                    <a:pt x="0" y="844"/>
                  </a:cubicBezTo>
                  <a:lnTo>
                    <a:pt x="0" y="103"/>
                  </a:lnTo>
                  <a:cubicBezTo>
                    <a:pt x="0" y="46"/>
                    <a:pt x="46" y="0"/>
                    <a:pt x="103" y="0"/>
                  </a:cubicBezTo>
                  <a:lnTo>
                    <a:pt x="900" y="0"/>
                  </a:lnTo>
                  <a:cubicBezTo>
                    <a:pt x="957" y="0"/>
                    <a:pt x="1003" y="46"/>
                    <a:pt x="1003" y="103"/>
                  </a:cubicBezTo>
                  <a:lnTo>
                    <a:pt x="1003" y="844"/>
                  </a:lnTo>
                  <a:cubicBezTo>
                    <a:pt x="1003" y="901"/>
                    <a:pt x="957" y="947"/>
                    <a:pt x="900" y="94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4E0B0649-C501-4672-92B1-B29DBC6706A7}"/>
                </a:ext>
              </a:extLst>
            </p:cNvPr>
            <p:cNvSpPr/>
            <p:nvPr/>
          </p:nvSpPr>
          <p:spPr>
            <a:xfrm>
              <a:off x="7863165" y="6024273"/>
              <a:ext cx="1338451" cy="1520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5" h="123">
                  <a:moveTo>
                    <a:pt x="27" y="0"/>
                  </a:moveTo>
                  <a:cubicBezTo>
                    <a:pt x="12" y="0"/>
                    <a:pt x="0" y="13"/>
                    <a:pt x="0" y="28"/>
                  </a:cubicBezTo>
                  <a:lnTo>
                    <a:pt x="0" y="96"/>
                  </a:lnTo>
                  <a:cubicBezTo>
                    <a:pt x="0" y="111"/>
                    <a:pt x="12" y="123"/>
                    <a:pt x="27" y="123"/>
                  </a:cubicBezTo>
                  <a:lnTo>
                    <a:pt x="1075" y="123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521862D5-AAC8-45FE-92F9-41E453AF22E2}"/>
                </a:ext>
              </a:extLst>
            </p:cNvPr>
            <p:cNvSpPr/>
            <p:nvPr/>
          </p:nvSpPr>
          <p:spPr>
            <a:xfrm>
              <a:off x="7863165" y="6024273"/>
              <a:ext cx="1338451" cy="1520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5" h="123">
                  <a:moveTo>
                    <a:pt x="27" y="0"/>
                  </a:moveTo>
                  <a:cubicBezTo>
                    <a:pt x="12" y="0"/>
                    <a:pt x="0" y="13"/>
                    <a:pt x="0" y="28"/>
                  </a:cubicBezTo>
                  <a:lnTo>
                    <a:pt x="0" y="96"/>
                  </a:lnTo>
                  <a:cubicBezTo>
                    <a:pt x="0" y="111"/>
                    <a:pt x="12" y="123"/>
                    <a:pt x="27" y="123"/>
                  </a:cubicBezTo>
                  <a:lnTo>
                    <a:pt x="1075" y="123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2595EA87-EDFF-45BF-A813-1DF88A1A3961}"/>
                </a:ext>
              </a:extLst>
            </p:cNvPr>
            <p:cNvSpPr/>
            <p:nvPr/>
          </p:nvSpPr>
          <p:spPr>
            <a:xfrm>
              <a:off x="7851952" y="6014303"/>
              <a:ext cx="1360883" cy="174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93" h="141">
                  <a:moveTo>
                    <a:pt x="36" y="17"/>
                  </a:moveTo>
                  <a:cubicBezTo>
                    <a:pt x="26" y="17"/>
                    <a:pt x="17" y="26"/>
                    <a:pt x="17" y="36"/>
                  </a:cubicBezTo>
                  <a:lnTo>
                    <a:pt x="17" y="104"/>
                  </a:lnTo>
                  <a:cubicBezTo>
                    <a:pt x="17" y="115"/>
                    <a:pt x="26" y="123"/>
                    <a:pt x="36" y="123"/>
                  </a:cubicBezTo>
                  <a:lnTo>
                    <a:pt x="1076" y="123"/>
                  </a:lnTo>
                  <a:lnTo>
                    <a:pt x="1076" y="17"/>
                  </a:lnTo>
                  <a:close/>
                  <a:moveTo>
                    <a:pt x="1084" y="141"/>
                  </a:moveTo>
                  <a:lnTo>
                    <a:pt x="36" y="141"/>
                  </a:lnTo>
                  <a:cubicBezTo>
                    <a:pt x="16" y="141"/>
                    <a:pt x="0" y="124"/>
                    <a:pt x="0" y="104"/>
                  </a:cubicBezTo>
                  <a:lnTo>
                    <a:pt x="0" y="36"/>
                  </a:lnTo>
                  <a:cubicBezTo>
                    <a:pt x="0" y="16"/>
                    <a:pt x="16" y="0"/>
                    <a:pt x="36" y="0"/>
                  </a:cubicBezTo>
                  <a:lnTo>
                    <a:pt x="1084" y="0"/>
                  </a:lnTo>
                  <a:cubicBezTo>
                    <a:pt x="1089" y="0"/>
                    <a:pt x="1093" y="4"/>
                    <a:pt x="1093" y="8"/>
                  </a:cubicBezTo>
                  <a:lnTo>
                    <a:pt x="1093" y="131"/>
                  </a:lnTo>
                  <a:cubicBezTo>
                    <a:pt x="1093" y="136"/>
                    <a:pt x="1089" y="141"/>
                    <a:pt x="1084" y="14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AC1AC2AD-0EEE-42A6-A649-B475E17ED954}"/>
                </a:ext>
              </a:extLst>
            </p:cNvPr>
            <p:cNvSpPr/>
            <p:nvPr/>
          </p:nvSpPr>
          <p:spPr>
            <a:xfrm>
              <a:off x="9202865" y="6024273"/>
              <a:ext cx="395055" cy="1520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8" h="123">
                  <a:moveTo>
                    <a:pt x="290" y="0"/>
                  </a:moveTo>
                  <a:lnTo>
                    <a:pt x="0" y="0"/>
                  </a:lnTo>
                  <a:lnTo>
                    <a:pt x="0" y="123"/>
                  </a:lnTo>
                  <a:lnTo>
                    <a:pt x="290" y="123"/>
                  </a:lnTo>
                  <a:cubicBezTo>
                    <a:pt x="306" y="123"/>
                    <a:pt x="318" y="111"/>
                    <a:pt x="318" y="96"/>
                  </a:cubicBezTo>
                  <a:lnTo>
                    <a:pt x="318" y="28"/>
                  </a:lnTo>
                  <a:cubicBezTo>
                    <a:pt x="318" y="13"/>
                    <a:pt x="306" y="0"/>
                    <a:pt x="290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396484BC-B8C4-4B2D-BDA5-A98AB8447566}"/>
                </a:ext>
              </a:extLst>
            </p:cNvPr>
            <p:cNvSpPr/>
            <p:nvPr/>
          </p:nvSpPr>
          <p:spPr>
            <a:xfrm>
              <a:off x="9202865" y="6024273"/>
              <a:ext cx="395055" cy="1520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8" h="123">
                  <a:moveTo>
                    <a:pt x="290" y="0"/>
                  </a:moveTo>
                  <a:lnTo>
                    <a:pt x="0" y="0"/>
                  </a:lnTo>
                  <a:lnTo>
                    <a:pt x="0" y="123"/>
                  </a:lnTo>
                  <a:lnTo>
                    <a:pt x="290" y="123"/>
                  </a:lnTo>
                  <a:cubicBezTo>
                    <a:pt x="306" y="123"/>
                    <a:pt x="318" y="111"/>
                    <a:pt x="318" y="96"/>
                  </a:cubicBezTo>
                  <a:lnTo>
                    <a:pt x="318" y="28"/>
                  </a:lnTo>
                  <a:cubicBezTo>
                    <a:pt x="318" y="13"/>
                    <a:pt x="306" y="0"/>
                    <a:pt x="290" y="0"/>
                  </a:cubicBezTo>
                  <a:close/>
                </a:path>
              </a:pathLst>
            </a:custGeom>
            <a:solidFill>
              <a:schemeClr val="tx2">
                <a:alpha val="7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2E3D7AE5-6693-4131-9288-63E05D4B5781}"/>
                </a:ext>
              </a:extLst>
            </p:cNvPr>
            <p:cNvSpPr/>
            <p:nvPr/>
          </p:nvSpPr>
          <p:spPr>
            <a:xfrm>
              <a:off x="9192895" y="6014303"/>
              <a:ext cx="414994" cy="174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4" h="141">
                  <a:moveTo>
                    <a:pt x="17" y="123"/>
                  </a:moveTo>
                  <a:lnTo>
                    <a:pt x="298" y="123"/>
                  </a:lnTo>
                  <a:cubicBezTo>
                    <a:pt x="309" y="123"/>
                    <a:pt x="317" y="115"/>
                    <a:pt x="317" y="104"/>
                  </a:cubicBezTo>
                  <a:lnTo>
                    <a:pt x="317" y="36"/>
                  </a:lnTo>
                  <a:cubicBezTo>
                    <a:pt x="317" y="26"/>
                    <a:pt x="309" y="17"/>
                    <a:pt x="298" y="17"/>
                  </a:cubicBezTo>
                  <a:lnTo>
                    <a:pt x="17" y="17"/>
                  </a:lnTo>
                  <a:close/>
                  <a:moveTo>
                    <a:pt x="298" y="141"/>
                  </a:moveTo>
                  <a:lnTo>
                    <a:pt x="8" y="141"/>
                  </a:lnTo>
                  <a:cubicBezTo>
                    <a:pt x="4" y="141"/>
                    <a:pt x="0" y="136"/>
                    <a:pt x="0" y="131"/>
                  </a:cubicBez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lnTo>
                    <a:pt x="298" y="0"/>
                  </a:lnTo>
                  <a:cubicBezTo>
                    <a:pt x="318" y="0"/>
                    <a:pt x="334" y="16"/>
                    <a:pt x="334" y="36"/>
                  </a:cubicBezTo>
                  <a:lnTo>
                    <a:pt x="334" y="104"/>
                  </a:lnTo>
                  <a:cubicBezTo>
                    <a:pt x="334" y="124"/>
                    <a:pt x="318" y="141"/>
                    <a:pt x="298" y="14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A1906EE3-CDDE-4082-875E-353DF398A49D}"/>
                </a:ext>
              </a:extLst>
            </p:cNvPr>
            <p:cNvSpPr/>
            <p:nvPr/>
          </p:nvSpPr>
          <p:spPr>
            <a:xfrm>
              <a:off x="7935450" y="6024273"/>
              <a:ext cx="1587696" cy="11764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75" h="945">
                  <a:moveTo>
                    <a:pt x="1275" y="444"/>
                  </a:moveTo>
                  <a:lnTo>
                    <a:pt x="525" y="444"/>
                  </a:lnTo>
                  <a:lnTo>
                    <a:pt x="525" y="0"/>
                  </a:lnTo>
                  <a:lnTo>
                    <a:pt x="452" y="0"/>
                  </a:lnTo>
                  <a:lnTo>
                    <a:pt x="452" y="444"/>
                  </a:lnTo>
                  <a:lnTo>
                    <a:pt x="0" y="444"/>
                  </a:lnTo>
                  <a:lnTo>
                    <a:pt x="0" y="517"/>
                  </a:lnTo>
                  <a:lnTo>
                    <a:pt x="452" y="517"/>
                  </a:lnTo>
                  <a:lnTo>
                    <a:pt x="452" y="945"/>
                  </a:lnTo>
                  <a:lnTo>
                    <a:pt x="525" y="945"/>
                  </a:lnTo>
                  <a:lnTo>
                    <a:pt x="525" y="517"/>
                  </a:lnTo>
                  <a:lnTo>
                    <a:pt x="1275" y="517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BD6C74F7-33C0-4758-A5D9-AED9D840CF29}"/>
                </a:ext>
              </a:extLst>
            </p:cNvPr>
            <p:cNvSpPr/>
            <p:nvPr/>
          </p:nvSpPr>
          <p:spPr>
            <a:xfrm>
              <a:off x="7924234" y="6014303"/>
              <a:ext cx="1608882" cy="11976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92" h="962">
                  <a:moveTo>
                    <a:pt x="470" y="945"/>
                  </a:moveTo>
                  <a:lnTo>
                    <a:pt x="525" y="945"/>
                  </a:lnTo>
                  <a:lnTo>
                    <a:pt x="525" y="525"/>
                  </a:lnTo>
                  <a:cubicBezTo>
                    <a:pt x="525" y="520"/>
                    <a:pt x="529" y="516"/>
                    <a:pt x="534" y="516"/>
                  </a:cubicBezTo>
                  <a:lnTo>
                    <a:pt x="1275" y="516"/>
                  </a:lnTo>
                  <a:lnTo>
                    <a:pt x="1275" y="461"/>
                  </a:lnTo>
                  <a:lnTo>
                    <a:pt x="534" y="461"/>
                  </a:lnTo>
                  <a:cubicBezTo>
                    <a:pt x="529" y="461"/>
                    <a:pt x="525" y="457"/>
                    <a:pt x="525" y="452"/>
                  </a:cubicBezTo>
                  <a:lnTo>
                    <a:pt x="525" y="17"/>
                  </a:lnTo>
                  <a:lnTo>
                    <a:pt x="470" y="17"/>
                  </a:lnTo>
                  <a:lnTo>
                    <a:pt x="470" y="452"/>
                  </a:lnTo>
                  <a:cubicBezTo>
                    <a:pt x="470" y="457"/>
                    <a:pt x="466" y="461"/>
                    <a:pt x="461" y="461"/>
                  </a:cubicBezTo>
                  <a:lnTo>
                    <a:pt x="17" y="461"/>
                  </a:lnTo>
                  <a:lnTo>
                    <a:pt x="17" y="516"/>
                  </a:lnTo>
                  <a:lnTo>
                    <a:pt x="461" y="516"/>
                  </a:lnTo>
                  <a:cubicBezTo>
                    <a:pt x="466" y="516"/>
                    <a:pt x="470" y="520"/>
                    <a:pt x="470" y="525"/>
                  </a:cubicBezTo>
                  <a:close/>
                  <a:moveTo>
                    <a:pt x="534" y="962"/>
                  </a:moveTo>
                  <a:lnTo>
                    <a:pt x="461" y="962"/>
                  </a:lnTo>
                  <a:cubicBezTo>
                    <a:pt x="456" y="962"/>
                    <a:pt x="453" y="958"/>
                    <a:pt x="453" y="953"/>
                  </a:cubicBezTo>
                  <a:lnTo>
                    <a:pt x="453" y="533"/>
                  </a:lnTo>
                  <a:lnTo>
                    <a:pt x="9" y="533"/>
                  </a:lnTo>
                  <a:cubicBezTo>
                    <a:pt x="4" y="533"/>
                    <a:pt x="0" y="529"/>
                    <a:pt x="0" y="525"/>
                  </a:cubicBezTo>
                  <a:lnTo>
                    <a:pt x="0" y="452"/>
                  </a:lnTo>
                  <a:cubicBezTo>
                    <a:pt x="0" y="447"/>
                    <a:pt x="4" y="444"/>
                    <a:pt x="9" y="444"/>
                  </a:cubicBezTo>
                  <a:lnTo>
                    <a:pt x="453" y="444"/>
                  </a:lnTo>
                  <a:lnTo>
                    <a:pt x="453" y="8"/>
                  </a:lnTo>
                  <a:cubicBezTo>
                    <a:pt x="453" y="4"/>
                    <a:pt x="456" y="0"/>
                    <a:pt x="461" y="0"/>
                  </a:cubicBezTo>
                  <a:lnTo>
                    <a:pt x="534" y="0"/>
                  </a:lnTo>
                  <a:cubicBezTo>
                    <a:pt x="538" y="0"/>
                    <a:pt x="542" y="4"/>
                    <a:pt x="542" y="8"/>
                  </a:cubicBezTo>
                  <a:lnTo>
                    <a:pt x="542" y="444"/>
                  </a:lnTo>
                  <a:lnTo>
                    <a:pt x="1284" y="444"/>
                  </a:lnTo>
                  <a:cubicBezTo>
                    <a:pt x="1289" y="444"/>
                    <a:pt x="1292" y="447"/>
                    <a:pt x="1292" y="452"/>
                  </a:cubicBezTo>
                  <a:lnTo>
                    <a:pt x="1292" y="525"/>
                  </a:lnTo>
                  <a:cubicBezTo>
                    <a:pt x="1292" y="529"/>
                    <a:pt x="1289" y="533"/>
                    <a:pt x="1284" y="533"/>
                  </a:cubicBezTo>
                  <a:lnTo>
                    <a:pt x="542" y="533"/>
                  </a:lnTo>
                  <a:lnTo>
                    <a:pt x="542" y="953"/>
                  </a:lnTo>
                  <a:cubicBezTo>
                    <a:pt x="542" y="958"/>
                    <a:pt x="538" y="962"/>
                    <a:pt x="534" y="96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D95883D-5B0C-429F-B2C3-2528F36A853D}"/>
                </a:ext>
              </a:extLst>
            </p:cNvPr>
            <p:cNvSpPr/>
            <p:nvPr/>
          </p:nvSpPr>
          <p:spPr>
            <a:xfrm>
              <a:off x="7904294" y="5504595"/>
              <a:ext cx="640562" cy="4897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5" h="394">
                  <a:moveTo>
                    <a:pt x="470" y="394"/>
                  </a:moveTo>
                  <a:cubicBezTo>
                    <a:pt x="470" y="394"/>
                    <a:pt x="-5" y="318"/>
                    <a:pt x="0" y="135"/>
                  </a:cubicBezTo>
                  <a:cubicBezTo>
                    <a:pt x="4" y="-48"/>
                    <a:pt x="385" y="-114"/>
                    <a:pt x="515" y="389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7141F5BF-58F0-41A6-B6BE-CA6DA4825D0C}"/>
                </a:ext>
              </a:extLst>
            </p:cNvPr>
            <p:cNvSpPr/>
            <p:nvPr/>
          </p:nvSpPr>
          <p:spPr>
            <a:xfrm>
              <a:off x="7906787" y="5661620"/>
              <a:ext cx="596944" cy="3339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0" h="269">
                  <a:moveTo>
                    <a:pt x="78" y="1"/>
                  </a:moveTo>
                  <a:cubicBezTo>
                    <a:pt x="29" y="-3"/>
                    <a:pt x="7" y="13"/>
                    <a:pt x="0" y="33"/>
                  </a:cubicBezTo>
                  <a:cubicBezTo>
                    <a:pt x="34" y="200"/>
                    <a:pt x="468" y="269"/>
                    <a:pt x="468" y="269"/>
                  </a:cubicBezTo>
                  <a:lnTo>
                    <a:pt x="480" y="268"/>
                  </a:lnTo>
                  <a:cubicBezTo>
                    <a:pt x="480" y="268"/>
                    <a:pt x="203" y="12"/>
                    <a:pt x="78" y="1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0913972A-F664-4B48-972D-A5EA0774CF36}"/>
                </a:ext>
              </a:extLst>
            </p:cNvPr>
            <p:cNvSpPr/>
            <p:nvPr/>
          </p:nvSpPr>
          <p:spPr>
            <a:xfrm>
              <a:off x="7893078" y="5494625"/>
              <a:ext cx="662994" cy="5109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3" h="411">
                  <a:moveTo>
                    <a:pt x="172" y="17"/>
                  </a:moveTo>
                  <a:cubicBezTo>
                    <a:pt x="165" y="17"/>
                    <a:pt x="157" y="17"/>
                    <a:pt x="149" y="18"/>
                  </a:cubicBezTo>
                  <a:cubicBezTo>
                    <a:pt x="73" y="26"/>
                    <a:pt x="19" y="78"/>
                    <a:pt x="17" y="143"/>
                  </a:cubicBezTo>
                  <a:cubicBezTo>
                    <a:pt x="13" y="312"/>
                    <a:pt x="454" y="389"/>
                    <a:pt x="479" y="393"/>
                  </a:cubicBezTo>
                  <a:lnTo>
                    <a:pt x="514" y="390"/>
                  </a:lnTo>
                  <a:cubicBezTo>
                    <a:pt x="478" y="258"/>
                    <a:pt x="420" y="154"/>
                    <a:pt x="347" y="89"/>
                  </a:cubicBezTo>
                  <a:cubicBezTo>
                    <a:pt x="293" y="41"/>
                    <a:pt x="232" y="17"/>
                    <a:pt x="172" y="17"/>
                  </a:cubicBezTo>
                  <a:close/>
                  <a:moveTo>
                    <a:pt x="479" y="411"/>
                  </a:moveTo>
                  <a:cubicBezTo>
                    <a:pt x="478" y="411"/>
                    <a:pt x="478" y="410"/>
                    <a:pt x="478" y="410"/>
                  </a:cubicBezTo>
                  <a:cubicBezTo>
                    <a:pt x="458" y="407"/>
                    <a:pt x="-4" y="331"/>
                    <a:pt x="0" y="143"/>
                  </a:cubicBezTo>
                  <a:cubicBezTo>
                    <a:pt x="2" y="69"/>
                    <a:pt x="62" y="11"/>
                    <a:pt x="147" y="2"/>
                  </a:cubicBezTo>
                  <a:cubicBezTo>
                    <a:pt x="274" y="-13"/>
                    <a:pt x="451" y="81"/>
                    <a:pt x="533" y="395"/>
                  </a:cubicBezTo>
                  <a:cubicBezTo>
                    <a:pt x="533" y="397"/>
                    <a:pt x="533" y="400"/>
                    <a:pt x="532" y="402"/>
                  </a:cubicBezTo>
                  <a:cubicBezTo>
                    <a:pt x="530" y="404"/>
                    <a:pt x="528" y="405"/>
                    <a:pt x="525" y="405"/>
                  </a:cubicBezTo>
                  <a:lnTo>
                    <a:pt x="480" y="410"/>
                  </a:lnTo>
                  <a:cubicBezTo>
                    <a:pt x="480" y="410"/>
                    <a:pt x="480" y="411"/>
                    <a:pt x="479" y="4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963A09E6-8584-4A79-AB7E-B4B26CDE44A0}"/>
                </a:ext>
              </a:extLst>
            </p:cNvPr>
            <p:cNvSpPr/>
            <p:nvPr/>
          </p:nvSpPr>
          <p:spPr>
            <a:xfrm>
              <a:off x="7895570" y="5652896"/>
              <a:ext cx="618130" cy="3539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7" h="285">
                  <a:moveTo>
                    <a:pt x="17" y="41"/>
                  </a:moveTo>
                  <a:cubicBezTo>
                    <a:pt x="50" y="182"/>
                    <a:pt x="394" y="253"/>
                    <a:pt x="465" y="265"/>
                  </a:cubicBezTo>
                  <a:cubicBezTo>
                    <a:pt x="402" y="210"/>
                    <a:pt x="188" y="26"/>
                    <a:pt x="86" y="17"/>
                  </a:cubicBezTo>
                  <a:cubicBezTo>
                    <a:pt x="49" y="14"/>
                    <a:pt x="26" y="22"/>
                    <a:pt x="17" y="41"/>
                  </a:cubicBezTo>
                  <a:close/>
                  <a:moveTo>
                    <a:pt x="476" y="285"/>
                  </a:moveTo>
                  <a:cubicBezTo>
                    <a:pt x="475" y="285"/>
                    <a:pt x="475" y="284"/>
                    <a:pt x="475" y="284"/>
                  </a:cubicBezTo>
                  <a:cubicBezTo>
                    <a:pt x="456" y="282"/>
                    <a:pt x="34" y="212"/>
                    <a:pt x="0" y="42"/>
                  </a:cubicBezTo>
                  <a:cubicBezTo>
                    <a:pt x="-1" y="40"/>
                    <a:pt x="0" y="39"/>
                    <a:pt x="0" y="37"/>
                  </a:cubicBezTo>
                  <a:cubicBezTo>
                    <a:pt x="7" y="18"/>
                    <a:pt x="29" y="-5"/>
                    <a:pt x="88" y="1"/>
                  </a:cubicBezTo>
                  <a:cubicBezTo>
                    <a:pt x="213" y="11"/>
                    <a:pt x="483" y="258"/>
                    <a:pt x="494" y="269"/>
                  </a:cubicBezTo>
                  <a:cubicBezTo>
                    <a:pt x="496" y="271"/>
                    <a:pt x="497" y="275"/>
                    <a:pt x="496" y="277"/>
                  </a:cubicBezTo>
                  <a:cubicBezTo>
                    <a:pt x="495" y="281"/>
                    <a:pt x="493" y="283"/>
                    <a:pt x="489" y="283"/>
                  </a:cubicBezTo>
                  <a:lnTo>
                    <a:pt x="477" y="284"/>
                  </a:lnTo>
                  <a:cubicBezTo>
                    <a:pt x="477" y="284"/>
                    <a:pt x="477" y="285"/>
                    <a:pt x="476" y="28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877EC44C-9EC3-469F-BBF8-EA3A6A4ACD8A}"/>
                </a:ext>
              </a:extLst>
            </p:cNvPr>
            <p:cNvSpPr/>
            <p:nvPr/>
          </p:nvSpPr>
          <p:spPr>
            <a:xfrm>
              <a:off x="8576012" y="5539489"/>
              <a:ext cx="660502" cy="4648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1" h="374">
                  <a:moveTo>
                    <a:pt x="45" y="374"/>
                  </a:moveTo>
                  <a:cubicBezTo>
                    <a:pt x="45" y="374"/>
                    <a:pt x="524" y="328"/>
                    <a:pt x="531" y="145"/>
                  </a:cubicBezTo>
                  <a:cubicBezTo>
                    <a:pt x="538" y="-38"/>
                    <a:pt x="163" y="-127"/>
                    <a:pt x="0" y="366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2F37A62F-1985-4598-B708-3319C1CFA70E}"/>
                </a:ext>
              </a:extLst>
            </p:cNvPr>
            <p:cNvSpPr/>
            <p:nvPr/>
          </p:nvSpPr>
          <p:spPr>
            <a:xfrm>
              <a:off x="8617137" y="5705238"/>
              <a:ext cx="614391" cy="3003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4" h="242">
                  <a:moveTo>
                    <a:pt x="418" y="0"/>
                  </a:moveTo>
                  <a:cubicBezTo>
                    <a:pt x="467" y="-1"/>
                    <a:pt x="488" y="16"/>
                    <a:pt x="494" y="36"/>
                  </a:cubicBezTo>
                  <a:cubicBezTo>
                    <a:pt x="450" y="200"/>
                    <a:pt x="12" y="242"/>
                    <a:pt x="12" y="242"/>
                  </a:cubicBezTo>
                  <a:lnTo>
                    <a:pt x="0" y="240"/>
                  </a:lnTo>
                  <a:cubicBezTo>
                    <a:pt x="0" y="240"/>
                    <a:pt x="293" y="3"/>
                    <a:pt x="418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44B15A03-3BF8-420E-BDFC-985EC606F61E}"/>
                </a:ext>
              </a:extLst>
            </p:cNvPr>
            <p:cNvSpPr/>
            <p:nvPr/>
          </p:nvSpPr>
          <p:spPr>
            <a:xfrm>
              <a:off x="8564796" y="5528273"/>
              <a:ext cx="682934" cy="4860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9" h="391">
                  <a:moveTo>
                    <a:pt x="21" y="368"/>
                  </a:moveTo>
                  <a:lnTo>
                    <a:pt x="54" y="374"/>
                  </a:lnTo>
                  <a:cubicBezTo>
                    <a:pt x="80" y="372"/>
                    <a:pt x="525" y="323"/>
                    <a:pt x="531" y="154"/>
                  </a:cubicBezTo>
                  <a:cubicBezTo>
                    <a:pt x="534" y="89"/>
                    <a:pt x="483" y="34"/>
                    <a:pt x="408" y="21"/>
                  </a:cubicBezTo>
                  <a:cubicBezTo>
                    <a:pt x="342" y="8"/>
                    <a:pt x="270" y="29"/>
                    <a:pt x="206" y="79"/>
                  </a:cubicBezTo>
                  <a:cubicBezTo>
                    <a:pt x="129" y="139"/>
                    <a:pt x="65" y="238"/>
                    <a:pt x="21" y="368"/>
                  </a:cubicBezTo>
                  <a:close/>
                  <a:moveTo>
                    <a:pt x="54" y="391"/>
                  </a:moveTo>
                  <a:cubicBezTo>
                    <a:pt x="54" y="391"/>
                    <a:pt x="53" y="391"/>
                    <a:pt x="52" y="391"/>
                  </a:cubicBezTo>
                  <a:lnTo>
                    <a:pt x="8" y="383"/>
                  </a:lnTo>
                  <a:cubicBezTo>
                    <a:pt x="5" y="383"/>
                    <a:pt x="3" y="381"/>
                    <a:pt x="2" y="380"/>
                  </a:cubicBezTo>
                  <a:cubicBezTo>
                    <a:pt x="0" y="377"/>
                    <a:pt x="0" y="375"/>
                    <a:pt x="1" y="372"/>
                  </a:cubicBezTo>
                  <a:cubicBezTo>
                    <a:pt x="103" y="64"/>
                    <a:pt x="285" y="-19"/>
                    <a:pt x="412" y="3"/>
                  </a:cubicBezTo>
                  <a:cubicBezTo>
                    <a:pt x="495" y="19"/>
                    <a:pt x="551" y="81"/>
                    <a:pt x="549" y="155"/>
                  </a:cubicBezTo>
                  <a:cubicBezTo>
                    <a:pt x="541" y="343"/>
                    <a:pt x="75" y="389"/>
                    <a:pt x="55" y="39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119894D3-0D2C-48BB-A4A2-DF4AF8CC1BB1}"/>
                </a:ext>
              </a:extLst>
            </p:cNvPr>
            <p:cNvSpPr/>
            <p:nvPr/>
          </p:nvSpPr>
          <p:spPr>
            <a:xfrm>
              <a:off x="8605921" y="5694022"/>
              <a:ext cx="635577" cy="3202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1" h="258">
                  <a:moveTo>
                    <a:pt x="426" y="8"/>
                  </a:moveTo>
                  <a:lnTo>
                    <a:pt x="426" y="17"/>
                  </a:lnTo>
                  <a:cubicBezTo>
                    <a:pt x="324" y="19"/>
                    <a:pt x="98" y="189"/>
                    <a:pt x="32" y="240"/>
                  </a:cubicBezTo>
                  <a:cubicBezTo>
                    <a:pt x="103" y="231"/>
                    <a:pt x="452" y="184"/>
                    <a:pt x="494" y="45"/>
                  </a:cubicBezTo>
                  <a:cubicBezTo>
                    <a:pt x="486" y="25"/>
                    <a:pt x="463" y="16"/>
                    <a:pt x="426" y="17"/>
                  </a:cubicBezTo>
                  <a:close/>
                  <a:moveTo>
                    <a:pt x="20" y="258"/>
                  </a:moveTo>
                  <a:cubicBezTo>
                    <a:pt x="20" y="258"/>
                    <a:pt x="19" y="258"/>
                    <a:pt x="18" y="258"/>
                  </a:cubicBezTo>
                  <a:lnTo>
                    <a:pt x="7" y="256"/>
                  </a:lnTo>
                  <a:cubicBezTo>
                    <a:pt x="4" y="256"/>
                    <a:pt x="1" y="253"/>
                    <a:pt x="0" y="250"/>
                  </a:cubicBezTo>
                  <a:cubicBezTo>
                    <a:pt x="-1" y="247"/>
                    <a:pt x="0" y="243"/>
                    <a:pt x="3" y="241"/>
                  </a:cubicBezTo>
                  <a:cubicBezTo>
                    <a:pt x="15" y="231"/>
                    <a:pt x="300" y="2"/>
                    <a:pt x="426" y="0"/>
                  </a:cubicBezTo>
                  <a:cubicBezTo>
                    <a:pt x="485" y="-2"/>
                    <a:pt x="504" y="22"/>
                    <a:pt x="511" y="42"/>
                  </a:cubicBezTo>
                  <a:cubicBezTo>
                    <a:pt x="511" y="44"/>
                    <a:pt x="511" y="46"/>
                    <a:pt x="511" y="47"/>
                  </a:cubicBezTo>
                  <a:cubicBezTo>
                    <a:pt x="465" y="214"/>
                    <a:pt x="39" y="256"/>
                    <a:pt x="21" y="25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E2C6D192-1972-42AE-A2D0-8CBFA7991B4C}"/>
                </a:ext>
              </a:extLst>
            </p:cNvPr>
            <p:cNvSpPr/>
            <p:nvPr/>
          </p:nvSpPr>
          <p:spPr>
            <a:xfrm>
              <a:off x="8447650" y="5902142"/>
              <a:ext cx="196904" cy="12088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9" h="98">
                  <a:moveTo>
                    <a:pt x="115" y="98"/>
                  </a:moveTo>
                  <a:lnTo>
                    <a:pt x="44" y="98"/>
                  </a:lnTo>
                  <a:cubicBezTo>
                    <a:pt x="20" y="98"/>
                    <a:pt x="0" y="79"/>
                    <a:pt x="0" y="54"/>
                  </a:cubicBezTo>
                  <a:lnTo>
                    <a:pt x="0" y="45"/>
                  </a:lnTo>
                  <a:cubicBezTo>
                    <a:pt x="0" y="20"/>
                    <a:pt x="20" y="0"/>
                    <a:pt x="44" y="0"/>
                  </a:cubicBezTo>
                  <a:lnTo>
                    <a:pt x="115" y="0"/>
                  </a:lnTo>
                  <a:cubicBezTo>
                    <a:pt x="139" y="0"/>
                    <a:pt x="159" y="20"/>
                    <a:pt x="159" y="45"/>
                  </a:cubicBezTo>
                  <a:lnTo>
                    <a:pt x="159" y="54"/>
                  </a:lnTo>
                  <a:cubicBezTo>
                    <a:pt x="159" y="79"/>
                    <a:pt x="139" y="98"/>
                    <a:pt x="115" y="9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E8DE7475-BD8E-4275-B255-24718B326C60}"/>
                </a:ext>
              </a:extLst>
            </p:cNvPr>
            <p:cNvSpPr/>
            <p:nvPr/>
          </p:nvSpPr>
          <p:spPr>
            <a:xfrm>
              <a:off x="8436434" y="5890926"/>
              <a:ext cx="219336" cy="1433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7" h="116">
                  <a:moveTo>
                    <a:pt x="55" y="17"/>
                  </a:moveTo>
                  <a:cubicBezTo>
                    <a:pt x="34" y="17"/>
                    <a:pt x="17" y="34"/>
                    <a:pt x="17" y="55"/>
                  </a:cubicBezTo>
                  <a:lnTo>
                    <a:pt x="17" y="62"/>
                  </a:lnTo>
                  <a:cubicBezTo>
                    <a:pt x="17" y="82"/>
                    <a:pt x="34" y="99"/>
                    <a:pt x="55" y="99"/>
                  </a:cubicBezTo>
                  <a:lnTo>
                    <a:pt x="122" y="99"/>
                  </a:lnTo>
                  <a:cubicBezTo>
                    <a:pt x="143" y="99"/>
                    <a:pt x="160" y="82"/>
                    <a:pt x="160" y="62"/>
                  </a:cubicBezTo>
                  <a:lnTo>
                    <a:pt x="160" y="55"/>
                  </a:lnTo>
                  <a:cubicBezTo>
                    <a:pt x="160" y="34"/>
                    <a:pt x="143" y="17"/>
                    <a:pt x="122" y="17"/>
                  </a:cubicBezTo>
                  <a:close/>
                  <a:moveTo>
                    <a:pt x="122" y="116"/>
                  </a:moveTo>
                  <a:lnTo>
                    <a:pt x="55" y="116"/>
                  </a:lnTo>
                  <a:cubicBezTo>
                    <a:pt x="25" y="116"/>
                    <a:pt x="0" y="91"/>
                    <a:pt x="0" y="62"/>
                  </a:cubicBezTo>
                  <a:lnTo>
                    <a:pt x="0" y="55"/>
                  </a:lnTo>
                  <a:cubicBezTo>
                    <a:pt x="0" y="25"/>
                    <a:pt x="25" y="0"/>
                    <a:pt x="55" y="0"/>
                  </a:cubicBezTo>
                  <a:lnTo>
                    <a:pt x="122" y="0"/>
                  </a:lnTo>
                  <a:cubicBezTo>
                    <a:pt x="152" y="0"/>
                    <a:pt x="177" y="25"/>
                    <a:pt x="177" y="55"/>
                  </a:cubicBezTo>
                  <a:lnTo>
                    <a:pt x="177" y="62"/>
                  </a:lnTo>
                  <a:cubicBezTo>
                    <a:pt x="177" y="91"/>
                    <a:pt x="152" y="116"/>
                    <a:pt x="122" y="11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57540DBD-F0F2-472B-AE80-3E34ADC00642}"/>
                </a:ext>
              </a:extLst>
            </p:cNvPr>
            <p:cNvSpPr/>
            <p:nvPr/>
          </p:nvSpPr>
          <p:spPr>
            <a:xfrm>
              <a:off x="8347952" y="8110460"/>
              <a:ext cx="388824" cy="3813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3" h="307">
                  <a:moveTo>
                    <a:pt x="168" y="7"/>
                  </a:moveTo>
                  <a:lnTo>
                    <a:pt x="206" y="87"/>
                  </a:lnTo>
                  <a:cubicBezTo>
                    <a:pt x="208" y="90"/>
                    <a:pt x="212" y="93"/>
                    <a:pt x="216" y="94"/>
                  </a:cubicBezTo>
                  <a:lnTo>
                    <a:pt x="303" y="107"/>
                  </a:lnTo>
                  <a:cubicBezTo>
                    <a:pt x="313" y="108"/>
                    <a:pt x="317" y="121"/>
                    <a:pt x="309" y="129"/>
                  </a:cubicBezTo>
                  <a:lnTo>
                    <a:pt x="247" y="192"/>
                  </a:lnTo>
                  <a:cubicBezTo>
                    <a:pt x="244" y="195"/>
                    <a:pt x="242" y="199"/>
                    <a:pt x="243" y="203"/>
                  </a:cubicBezTo>
                  <a:lnTo>
                    <a:pt x="258" y="292"/>
                  </a:lnTo>
                  <a:cubicBezTo>
                    <a:pt x="260" y="303"/>
                    <a:pt x="249" y="310"/>
                    <a:pt x="239" y="306"/>
                  </a:cubicBezTo>
                  <a:lnTo>
                    <a:pt x="162" y="264"/>
                  </a:lnTo>
                  <a:cubicBezTo>
                    <a:pt x="159" y="262"/>
                    <a:pt x="154" y="262"/>
                    <a:pt x="150" y="264"/>
                  </a:cubicBezTo>
                  <a:lnTo>
                    <a:pt x="74" y="306"/>
                  </a:lnTo>
                  <a:cubicBezTo>
                    <a:pt x="65" y="310"/>
                    <a:pt x="54" y="303"/>
                    <a:pt x="56" y="292"/>
                  </a:cubicBezTo>
                  <a:lnTo>
                    <a:pt x="70" y="203"/>
                  </a:lnTo>
                  <a:cubicBezTo>
                    <a:pt x="71" y="199"/>
                    <a:pt x="69" y="195"/>
                    <a:pt x="67" y="192"/>
                  </a:cubicBezTo>
                  <a:lnTo>
                    <a:pt x="4" y="129"/>
                  </a:lnTo>
                  <a:cubicBezTo>
                    <a:pt x="-4" y="121"/>
                    <a:pt x="0" y="108"/>
                    <a:pt x="11" y="107"/>
                  </a:cubicBezTo>
                  <a:lnTo>
                    <a:pt x="97" y="94"/>
                  </a:lnTo>
                  <a:cubicBezTo>
                    <a:pt x="101" y="93"/>
                    <a:pt x="105" y="90"/>
                    <a:pt x="107" y="87"/>
                  </a:cubicBezTo>
                  <a:lnTo>
                    <a:pt x="145" y="7"/>
                  </a:lnTo>
                  <a:cubicBezTo>
                    <a:pt x="150" y="-2"/>
                    <a:pt x="164" y="-2"/>
                    <a:pt x="168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337C2F77-FB5F-41FC-B832-700BA75D4171}"/>
                </a:ext>
              </a:extLst>
            </p:cNvPr>
            <p:cNvSpPr/>
            <p:nvPr/>
          </p:nvSpPr>
          <p:spPr>
            <a:xfrm>
              <a:off x="8337982" y="8099244"/>
              <a:ext cx="411256" cy="4037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1" h="325">
                  <a:moveTo>
                    <a:pt x="165" y="263"/>
                  </a:moveTo>
                  <a:cubicBezTo>
                    <a:pt x="169" y="263"/>
                    <a:pt x="173" y="264"/>
                    <a:pt x="176" y="266"/>
                  </a:cubicBezTo>
                  <a:lnTo>
                    <a:pt x="252" y="307"/>
                  </a:lnTo>
                  <a:cubicBezTo>
                    <a:pt x="254" y="308"/>
                    <a:pt x="256" y="307"/>
                    <a:pt x="256" y="307"/>
                  </a:cubicBezTo>
                  <a:cubicBezTo>
                    <a:pt x="257" y="306"/>
                    <a:pt x="259" y="305"/>
                    <a:pt x="258" y="302"/>
                  </a:cubicBezTo>
                  <a:lnTo>
                    <a:pt x="244" y="214"/>
                  </a:lnTo>
                  <a:cubicBezTo>
                    <a:pt x="243" y="207"/>
                    <a:pt x="245" y="200"/>
                    <a:pt x="250" y="195"/>
                  </a:cubicBezTo>
                  <a:lnTo>
                    <a:pt x="313" y="132"/>
                  </a:lnTo>
                  <a:cubicBezTo>
                    <a:pt x="314" y="130"/>
                    <a:pt x="314" y="128"/>
                    <a:pt x="313" y="127"/>
                  </a:cubicBezTo>
                  <a:cubicBezTo>
                    <a:pt x="313" y="126"/>
                    <a:pt x="312" y="124"/>
                    <a:pt x="310" y="124"/>
                  </a:cubicBezTo>
                  <a:lnTo>
                    <a:pt x="224" y="111"/>
                  </a:lnTo>
                  <a:cubicBezTo>
                    <a:pt x="217" y="110"/>
                    <a:pt x="211" y="105"/>
                    <a:pt x="208" y="99"/>
                  </a:cubicBezTo>
                  <a:lnTo>
                    <a:pt x="170" y="19"/>
                  </a:lnTo>
                  <a:cubicBezTo>
                    <a:pt x="168" y="17"/>
                    <a:pt x="167" y="17"/>
                    <a:pt x="165" y="17"/>
                  </a:cubicBezTo>
                  <a:cubicBezTo>
                    <a:pt x="165" y="17"/>
                    <a:pt x="163" y="17"/>
                    <a:pt x="162" y="19"/>
                  </a:cubicBezTo>
                  <a:lnTo>
                    <a:pt x="123" y="99"/>
                  </a:lnTo>
                  <a:cubicBezTo>
                    <a:pt x="120" y="105"/>
                    <a:pt x="114" y="110"/>
                    <a:pt x="107" y="111"/>
                  </a:cubicBezTo>
                  <a:lnTo>
                    <a:pt x="21" y="124"/>
                  </a:lnTo>
                  <a:cubicBezTo>
                    <a:pt x="19" y="124"/>
                    <a:pt x="18" y="126"/>
                    <a:pt x="17" y="127"/>
                  </a:cubicBezTo>
                  <a:cubicBezTo>
                    <a:pt x="17" y="128"/>
                    <a:pt x="17" y="130"/>
                    <a:pt x="19" y="132"/>
                  </a:cubicBezTo>
                  <a:lnTo>
                    <a:pt x="82" y="195"/>
                  </a:lnTo>
                  <a:cubicBezTo>
                    <a:pt x="87" y="200"/>
                    <a:pt x="88" y="207"/>
                    <a:pt x="87" y="214"/>
                  </a:cubicBezTo>
                  <a:lnTo>
                    <a:pt x="72" y="302"/>
                  </a:lnTo>
                  <a:cubicBezTo>
                    <a:pt x="72" y="305"/>
                    <a:pt x="74" y="306"/>
                    <a:pt x="74" y="307"/>
                  </a:cubicBezTo>
                  <a:cubicBezTo>
                    <a:pt x="75" y="307"/>
                    <a:pt x="77" y="308"/>
                    <a:pt x="79" y="307"/>
                  </a:cubicBezTo>
                  <a:lnTo>
                    <a:pt x="155" y="266"/>
                  </a:lnTo>
                  <a:cubicBezTo>
                    <a:pt x="159" y="264"/>
                    <a:pt x="162" y="263"/>
                    <a:pt x="165" y="263"/>
                  </a:cubicBezTo>
                  <a:close/>
                  <a:moveTo>
                    <a:pt x="254" y="324"/>
                  </a:moveTo>
                  <a:cubicBezTo>
                    <a:pt x="250" y="324"/>
                    <a:pt x="247" y="324"/>
                    <a:pt x="244" y="322"/>
                  </a:cubicBezTo>
                  <a:lnTo>
                    <a:pt x="168" y="280"/>
                  </a:lnTo>
                  <a:cubicBezTo>
                    <a:pt x="167" y="280"/>
                    <a:pt x="165" y="280"/>
                    <a:pt x="164" y="280"/>
                  </a:cubicBezTo>
                  <a:lnTo>
                    <a:pt x="87" y="322"/>
                  </a:lnTo>
                  <a:cubicBezTo>
                    <a:pt x="80" y="326"/>
                    <a:pt x="71" y="326"/>
                    <a:pt x="65" y="321"/>
                  </a:cubicBezTo>
                  <a:cubicBezTo>
                    <a:pt x="58" y="316"/>
                    <a:pt x="54" y="308"/>
                    <a:pt x="56" y="299"/>
                  </a:cubicBezTo>
                  <a:lnTo>
                    <a:pt x="71" y="211"/>
                  </a:lnTo>
                  <a:cubicBezTo>
                    <a:pt x="71" y="209"/>
                    <a:pt x="70" y="208"/>
                    <a:pt x="69" y="207"/>
                  </a:cubicBezTo>
                  <a:lnTo>
                    <a:pt x="6" y="144"/>
                  </a:lnTo>
                  <a:cubicBezTo>
                    <a:pt x="1" y="138"/>
                    <a:pt x="-2" y="129"/>
                    <a:pt x="2" y="122"/>
                  </a:cubicBezTo>
                  <a:cubicBezTo>
                    <a:pt x="4" y="114"/>
                    <a:pt x="11" y="109"/>
                    <a:pt x="19" y="107"/>
                  </a:cubicBezTo>
                  <a:lnTo>
                    <a:pt x="105" y="94"/>
                  </a:lnTo>
                  <a:cubicBezTo>
                    <a:pt x="106" y="94"/>
                    <a:pt x="107" y="93"/>
                    <a:pt x="108" y="92"/>
                  </a:cubicBezTo>
                  <a:lnTo>
                    <a:pt x="146" y="12"/>
                  </a:lnTo>
                  <a:cubicBezTo>
                    <a:pt x="149" y="5"/>
                    <a:pt x="157" y="0"/>
                    <a:pt x="165" y="0"/>
                  </a:cubicBezTo>
                  <a:cubicBezTo>
                    <a:pt x="174" y="0"/>
                    <a:pt x="181" y="5"/>
                    <a:pt x="185" y="12"/>
                  </a:cubicBezTo>
                  <a:lnTo>
                    <a:pt x="223" y="92"/>
                  </a:lnTo>
                  <a:cubicBezTo>
                    <a:pt x="224" y="93"/>
                    <a:pt x="225" y="94"/>
                    <a:pt x="227" y="94"/>
                  </a:cubicBezTo>
                  <a:lnTo>
                    <a:pt x="313" y="107"/>
                  </a:lnTo>
                  <a:cubicBezTo>
                    <a:pt x="321" y="109"/>
                    <a:pt x="327" y="114"/>
                    <a:pt x="330" y="122"/>
                  </a:cubicBezTo>
                  <a:cubicBezTo>
                    <a:pt x="332" y="129"/>
                    <a:pt x="330" y="138"/>
                    <a:pt x="324" y="144"/>
                  </a:cubicBezTo>
                  <a:lnTo>
                    <a:pt x="262" y="207"/>
                  </a:lnTo>
                  <a:cubicBezTo>
                    <a:pt x="261" y="208"/>
                    <a:pt x="260" y="209"/>
                    <a:pt x="261" y="211"/>
                  </a:cubicBezTo>
                  <a:lnTo>
                    <a:pt x="275" y="299"/>
                  </a:lnTo>
                  <a:cubicBezTo>
                    <a:pt x="277" y="308"/>
                    <a:pt x="274" y="316"/>
                    <a:pt x="267" y="321"/>
                  </a:cubicBezTo>
                  <a:cubicBezTo>
                    <a:pt x="262" y="323"/>
                    <a:pt x="258" y="324"/>
                    <a:pt x="254" y="32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65851989-4B2A-4930-9937-431521AEB52E}"/>
                </a:ext>
              </a:extLst>
            </p:cNvPr>
            <p:cNvSpPr/>
            <p:nvPr/>
          </p:nvSpPr>
          <p:spPr>
            <a:xfrm>
              <a:off x="8891304" y="8110460"/>
              <a:ext cx="390070" cy="3813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4" h="307">
                  <a:moveTo>
                    <a:pt x="168" y="7"/>
                  </a:moveTo>
                  <a:lnTo>
                    <a:pt x="207" y="87"/>
                  </a:lnTo>
                  <a:cubicBezTo>
                    <a:pt x="209" y="90"/>
                    <a:pt x="213" y="93"/>
                    <a:pt x="217" y="94"/>
                  </a:cubicBezTo>
                  <a:lnTo>
                    <a:pt x="302" y="107"/>
                  </a:lnTo>
                  <a:cubicBezTo>
                    <a:pt x="313" y="108"/>
                    <a:pt x="318" y="121"/>
                    <a:pt x="310" y="129"/>
                  </a:cubicBezTo>
                  <a:lnTo>
                    <a:pt x="247" y="192"/>
                  </a:lnTo>
                  <a:cubicBezTo>
                    <a:pt x="244" y="195"/>
                    <a:pt x="243" y="199"/>
                    <a:pt x="244" y="203"/>
                  </a:cubicBezTo>
                  <a:lnTo>
                    <a:pt x="258" y="292"/>
                  </a:lnTo>
                  <a:cubicBezTo>
                    <a:pt x="260" y="303"/>
                    <a:pt x="248" y="310"/>
                    <a:pt x="239" y="306"/>
                  </a:cubicBezTo>
                  <a:lnTo>
                    <a:pt x="163" y="264"/>
                  </a:lnTo>
                  <a:cubicBezTo>
                    <a:pt x="159" y="262"/>
                    <a:pt x="154" y="262"/>
                    <a:pt x="151" y="264"/>
                  </a:cubicBezTo>
                  <a:lnTo>
                    <a:pt x="74" y="306"/>
                  </a:lnTo>
                  <a:cubicBezTo>
                    <a:pt x="65" y="310"/>
                    <a:pt x="53" y="303"/>
                    <a:pt x="55" y="292"/>
                  </a:cubicBezTo>
                  <a:lnTo>
                    <a:pt x="70" y="203"/>
                  </a:lnTo>
                  <a:cubicBezTo>
                    <a:pt x="71" y="199"/>
                    <a:pt x="69" y="195"/>
                    <a:pt x="67" y="192"/>
                  </a:cubicBezTo>
                  <a:lnTo>
                    <a:pt x="4" y="129"/>
                  </a:lnTo>
                  <a:cubicBezTo>
                    <a:pt x="-4" y="121"/>
                    <a:pt x="1" y="108"/>
                    <a:pt x="11" y="107"/>
                  </a:cubicBezTo>
                  <a:lnTo>
                    <a:pt x="98" y="94"/>
                  </a:lnTo>
                  <a:cubicBezTo>
                    <a:pt x="102" y="93"/>
                    <a:pt x="105" y="90"/>
                    <a:pt x="107" y="87"/>
                  </a:cubicBezTo>
                  <a:lnTo>
                    <a:pt x="145" y="7"/>
                  </a:lnTo>
                  <a:cubicBezTo>
                    <a:pt x="150" y="-2"/>
                    <a:pt x="164" y="-2"/>
                    <a:pt x="168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A205B9DE-6762-45B9-B3A0-B5B39EC0A632}"/>
                </a:ext>
              </a:extLst>
            </p:cNvPr>
            <p:cNvSpPr/>
            <p:nvPr/>
          </p:nvSpPr>
          <p:spPr>
            <a:xfrm>
              <a:off x="8880088" y="8099244"/>
              <a:ext cx="411256" cy="4037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1" h="325">
                  <a:moveTo>
                    <a:pt x="165" y="263"/>
                  </a:moveTo>
                  <a:cubicBezTo>
                    <a:pt x="169" y="263"/>
                    <a:pt x="172" y="264"/>
                    <a:pt x="175" y="266"/>
                  </a:cubicBezTo>
                  <a:lnTo>
                    <a:pt x="252" y="307"/>
                  </a:lnTo>
                  <a:cubicBezTo>
                    <a:pt x="254" y="308"/>
                    <a:pt x="255" y="307"/>
                    <a:pt x="256" y="307"/>
                  </a:cubicBezTo>
                  <a:cubicBezTo>
                    <a:pt x="256" y="306"/>
                    <a:pt x="258" y="305"/>
                    <a:pt x="258" y="302"/>
                  </a:cubicBezTo>
                  <a:lnTo>
                    <a:pt x="243" y="214"/>
                  </a:lnTo>
                  <a:cubicBezTo>
                    <a:pt x="242" y="207"/>
                    <a:pt x="244" y="200"/>
                    <a:pt x="249" y="195"/>
                  </a:cubicBezTo>
                  <a:lnTo>
                    <a:pt x="312" y="132"/>
                  </a:lnTo>
                  <a:cubicBezTo>
                    <a:pt x="313" y="130"/>
                    <a:pt x="313" y="128"/>
                    <a:pt x="313" y="127"/>
                  </a:cubicBezTo>
                  <a:cubicBezTo>
                    <a:pt x="313" y="126"/>
                    <a:pt x="312" y="124"/>
                    <a:pt x="309" y="124"/>
                  </a:cubicBezTo>
                  <a:lnTo>
                    <a:pt x="223" y="111"/>
                  </a:lnTo>
                  <a:cubicBezTo>
                    <a:pt x="216" y="110"/>
                    <a:pt x="210" y="105"/>
                    <a:pt x="207" y="99"/>
                  </a:cubicBezTo>
                  <a:lnTo>
                    <a:pt x="169" y="19"/>
                  </a:lnTo>
                  <a:cubicBezTo>
                    <a:pt x="168" y="17"/>
                    <a:pt x="166" y="17"/>
                    <a:pt x="165" y="17"/>
                  </a:cubicBezTo>
                  <a:cubicBezTo>
                    <a:pt x="164" y="17"/>
                    <a:pt x="162" y="17"/>
                    <a:pt x="161" y="19"/>
                  </a:cubicBezTo>
                  <a:lnTo>
                    <a:pt x="123" y="99"/>
                  </a:lnTo>
                  <a:cubicBezTo>
                    <a:pt x="119" y="105"/>
                    <a:pt x="113" y="110"/>
                    <a:pt x="107" y="111"/>
                  </a:cubicBezTo>
                  <a:lnTo>
                    <a:pt x="20" y="124"/>
                  </a:lnTo>
                  <a:cubicBezTo>
                    <a:pt x="18" y="124"/>
                    <a:pt x="17" y="126"/>
                    <a:pt x="17" y="127"/>
                  </a:cubicBezTo>
                  <a:cubicBezTo>
                    <a:pt x="17" y="128"/>
                    <a:pt x="16" y="130"/>
                    <a:pt x="18" y="132"/>
                  </a:cubicBezTo>
                  <a:lnTo>
                    <a:pt x="81" y="195"/>
                  </a:lnTo>
                  <a:cubicBezTo>
                    <a:pt x="86" y="200"/>
                    <a:pt x="88" y="207"/>
                    <a:pt x="87" y="214"/>
                  </a:cubicBezTo>
                  <a:lnTo>
                    <a:pt x="72" y="302"/>
                  </a:lnTo>
                  <a:cubicBezTo>
                    <a:pt x="72" y="305"/>
                    <a:pt x="73" y="306"/>
                    <a:pt x="74" y="307"/>
                  </a:cubicBezTo>
                  <a:cubicBezTo>
                    <a:pt x="74" y="307"/>
                    <a:pt x="76" y="308"/>
                    <a:pt x="78" y="307"/>
                  </a:cubicBezTo>
                  <a:lnTo>
                    <a:pt x="154" y="266"/>
                  </a:lnTo>
                  <a:cubicBezTo>
                    <a:pt x="158" y="264"/>
                    <a:pt x="161" y="263"/>
                    <a:pt x="165" y="263"/>
                  </a:cubicBezTo>
                  <a:close/>
                  <a:moveTo>
                    <a:pt x="254" y="324"/>
                  </a:moveTo>
                  <a:cubicBezTo>
                    <a:pt x="250" y="324"/>
                    <a:pt x="246" y="324"/>
                    <a:pt x="243" y="322"/>
                  </a:cubicBezTo>
                  <a:lnTo>
                    <a:pt x="167" y="280"/>
                  </a:lnTo>
                  <a:cubicBezTo>
                    <a:pt x="165" y="280"/>
                    <a:pt x="164" y="280"/>
                    <a:pt x="163" y="280"/>
                  </a:cubicBezTo>
                  <a:lnTo>
                    <a:pt x="87" y="322"/>
                  </a:lnTo>
                  <a:cubicBezTo>
                    <a:pt x="79" y="326"/>
                    <a:pt x="71" y="326"/>
                    <a:pt x="64" y="321"/>
                  </a:cubicBezTo>
                  <a:cubicBezTo>
                    <a:pt x="57" y="316"/>
                    <a:pt x="54" y="308"/>
                    <a:pt x="55" y="299"/>
                  </a:cubicBezTo>
                  <a:lnTo>
                    <a:pt x="70" y="211"/>
                  </a:lnTo>
                  <a:cubicBezTo>
                    <a:pt x="70" y="209"/>
                    <a:pt x="69" y="208"/>
                    <a:pt x="69" y="207"/>
                  </a:cubicBezTo>
                  <a:lnTo>
                    <a:pt x="6" y="144"/>
                  </a:lnTo>
                  <a:cubicBezTo>
                    <a:pt x="0" y="138"/>
                    <a:pt x="-2" y="129"/>
                    <a:pt x="1" y="122"/>
                  </a:cubicBezTo>
                  <a:cubicBezTo>
                    <a:pt x="3" y="114"/>
                    <a:pt x="10" y="109"/>
                    <a:pt x="18" y="107"/>
                  </a:cubicBezTo>
                  <a:lnTo>
                    <a:pt x="104" y="94"/>
                  </a:lnTo>
                  <a:cubicBezTo>
                    <a:pt x="106" y="94"/>
                    <a:pt x="107" y="93"/>
                    <a:pt x="107" y="92"/>
                  </a:cubicBezTo>
                  <a:lnTo>
                    <a:pt x="145" y="12"/>
                  </a:lnTo>
                  <a:cubicBezTo>
                    <a:pt x="149" y="5"/>
                    <a:pt x="156" y="0"/>
                    <a:pt x="165" y="0"/>
                  </a:cubicBezTo>
                  <a:cubicBezTo>
                    <a:pt x="173" y="0"/>
                    <a:pt x="181" y="5"/>
                    <a:pt x="184" y="12"/>
                  </a:cubicBezTo>
                  <a:lnTo>
                    <a:pt x="222" y="92"/>
                  </a:lnTo>
                  <a:cubicBezTo>
                    <a:pt x="223" y="93"/>
                    <a:pt x="224" y="94"/>
                    <a:pt x="226" y="94"/>
                  </a:cubicBezTo>
                  <a:lnTo>
                    <a:pt x="312" y="107"/>
                  </a:lnTo>
                  <a:cubicBezTo>
                    <a:pt x="320" y="109"/>
                    <a:pt x="327" y="114"/>
                    <a:pt x="329" y="122"/>
                  </a:cubicBezTo>
                  <a:cubicBezTo>
                    <a:pt x="332" y="129"/>
                    <a:pt x="330" y="138"/>
                    <a:pt x="324" y="144"/>
                  </a:cubicBezTo>
                  <a:lnTo>
                    <a:pt x="261" y="207"/>
                  </a:lnTo>
                  <a:cubicBezTo>
                    <a:pt x="260" y="208"/>
                    <a:pt x="260" y="209"/>
                    <a:pt x="260" y="211"/>
                  </a:cubicBezTo>
                  <a:lnTo>
                    <a:pt x="275" y="299"/>
                  </a:lnTo>
                  <a:cubicBezTo>
                    <a:pt x="276" y="308"/>
                    <a:pt x="272" y="316"/>
                    <a:pt x="266" y="321"/>
                  </a:cubicBezTo>
                  <a:cubicBezTo>
                    <a:pt x="262" y="323"/>
                    <a:pt x="258" y="324"/>
                    <a:pt x="254" y="32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E4ABCA75-F06B-4E83-83E3-ED3CDEB5D058}"/>
                </a:ext>
              </a:extLst>
            </p:cNvPr>
            <p:cNvSpPr/>
            <p:nvPr/>
          </p:nvSpPr>
          <p:spPr>
            <a:xfrm>
              <a:off x="9433418" y="8110460"/>
              <a:ext cx="388824" cy="3813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3" h="307">
                  <a:moveTo>
                    <a:pt x="168" y="7"/>
                  </a:moveTo>
                  <a:lnTo>
                    <a:pt x="207" y="87"/>
                  </a:lnTo>
                  <a:cubicBezTo>
                    <a:pt x="208" y="90"/>
                    <a:pt x="212" y="93"/>
                    <a:pt x="216" y="94"/>
                  </a:cubicBezTo>
                  <a:lnTo>
                    <a:pt x="302" y="107"/>
                  </a:lnTo>
                  <a:cubicBezTo>
                    <a:pt x="312" y="108"/>
                    <a:pt x="316" y="121"/>
                    <a:pt x="309" y="129"/>
                  </a:cubicBezTo>
                  <a:lnTo>
                    <a:pt x="247" y="192"/>
                  </a:lnTo>
                  <a:cubicBezTo>
                    <a:pt x="244" y="195"/>
                    <a:pt x="242" y="199"/>
                    <a:pt x="243" y="203"/>
                  </a:cubicBezTo>
                  <a:lnTo>
                    <a:pt x="258" y="292"/>
                  </a:lnTo>
                  <a:cubicBezTo>
                    <a:pt x="260" y="303"/>
                    <a:pt x="248" y="310"/>
                    <a:pt x="239" y="306"/>
                  </a:cubicBezTo>
                  <a:lnTo>
                    <a:pt x="162" y="264"/>
                  </a:lnTo>
                  <a:cubicBezTo>
                    <a:pt x="159" y="262"/>
                    <a:pt x="154" y="262"/>
                    <a:pt x="150" y="264"/>
                  </a:cubicBezTo>
                  <a:lnTo>
                    <a:pt x="74" y="306"/>
                  </a:lnTo>
                  <a:cubicBezTo>
                    <a:pt x="64" y="310"/>
                    <a:pt x="53" y="303"/>
                    <a:pt x="55" y="292"/>
                  </a:cubicBezTo>
                  <a:lnTo>
                    <a:pt x="69" y="203"/>
                  </a:lnTo>
                  <a:cubicBezTo>
                    <a:pt x="70" y="199"/>
                    <a:pt x="69" y="195"/>
                    <a:pt x="66" y="192"/>
                  </a:cubicBezTo>
                  <a:lnTo>
                    <a:pt x="3" y="129"/>
                  </a:lnTo>
                  <a:cubicBezTo>
                    <a:pt x="-4" y="121"/>
                    <a:pt x="0" y="108"/>
                    <a:pt x="11" y="107"/>
                  </a:cubicBezTo>
                  <a:lnTo>
                    <a:pt x="96" y="94"/>
                  </a:lnTo>
                  <a:cubicBezTo>
                    <a:pt x="100" y="93"/>
                    <a:pt x="104" y="90"/>
                    <a:pt x="106" y="87"/>
                  </a:cubicBezTo>
                  <a:lnTo>
                    <a:pt x="145" y="7"/>
                  </a:lnTo>
                  <a:cubicBezTo>
                    <a:pt x="150" y="-2"/>
                    <a:pt x="163" y="-2"/>
                    <a:pt x="168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D829DE69-1CB0-426D-BD43-458D1D2D958B}"/>
                </a:ext>
              </a:extLst>
            </p:cNvPr>
            <p:cNvSpPr/>
            <p:nvPr/>
          </p:nvSpPr>
          <p:spPr>
            <a:xfrm>
              <a:off x="9422202" y="8099244"/>
              <a:ext cx="411256" cy="4037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1" h="325">
                  <a:moveTo>
                    <a:pt x="165" y="263"/>
                  </a:moveTo>
                  <a:cubicBezTo>
                    <a:pt x="169" y="263"/>
                    <a:pt x="172" y="264"/>
                    <a:pt x="176" y="266"/>
                  </a:cubicBezTo>
                  <a:lnTo>
                    <a:pt x="251" y="307"/>
                  </a:lnTo>
                  <a:cubicBezTo>
                    <a:pt x="254" y="308"/>
                    <a:pt x="256" y="307"/>
                    <a:pt x="256" y="307"/>
                  </a:cubicBezTo>
                  <a:cubicBezTo>
                    <a:pt x="257" y="306"/>
                    <a:pt x="259" y="305"/>
                    <a:pt x="258" y="302"/>
                  </a:cubicBezTo>
                  <a:lnTo>
                    <a:pt x="244" y="214"/>
                  </a:lnTo>
                  <a:cubicBezTo>
                    <a:pt x="242" y="207"/>
                    <a:pt x="245" y="200"/>
                    <a:pt x="250" y="195"/>
                  </a:cubicBezTo>
                  <a:lnTo>
                    <a:pt x="312" y="132"/>
                  </a:lnTo>
                  <a:cubicBezTo>
                    <a:pt x="314" y="130"/>
                    <a:pt x="313" y="128"/>
                    <a:pt x="313" y="127"/>
                  </a:cubicBezTo>
                  <a:cubicBezTo>
                    <a:pt x="313" y="126"/>
                    <a:pt x="312" y="124"/>
                    <a:pt x="309" y="124"/>
                  </a:cubicBezTo>
                  <a:lnTo>
                    <a:pt x="224" y="111"/>
                  </a:lnTo>
                  <a:cubicBezTo>
                    <a:pt x="217" y="110"/>
                    <a:pt x="211" y="105"/>
                    <a:pt x="207" y="99"/>
                  </a:cubicBezTo>
                  <a:lnTo>
                    <a:pt x="170" y="19"/>
                  </a:lnTo>
                  <a:cubicBezTo>
                    <a:pt x="168" y="17"/>
                    <a:pt x="166" y="17"/>
                    <a:pt x="165" y="17"/>
                  </a:cubicBezTo>
                  <a:cubicBezTo>
                    <a:pt x="165" y="17"/>
                    <a:pt x="162" y="17"/>
                    <a:pt x="161" y="19"/>
                  </a:cubicBezTo>
                  <a:lnTo>
                    <a:pt x="123" y="99"/>
                  </a:lnTo>
                  <a:cubicBezTo>
                    <a:pt x="120" y="105"/>
                    <a:pt x="114" y="110"/>
                    <a:pt x="107" y="111"/>
                  </a:cubicBezTo>
                  <a:lnTo>
                    <a:pt x="21" y="124"/>
                  </a:lnTo>
                  <a:cubicBezTo>
                    <a:pt x="18" y="124"/>
                    <a:pt x="17" y="126"/>
                    <a:pt x="17" y="127"/>
                  </a:cubicBezTo>
                  <a:cubicBezTo>
                    <a:pt x="17" y="128"/>
                    <a:pt x="17" y="130"/>
                    <a:pt x="18" y="132"/>
                  </a:cubicBezTo>
                  <a:lnTo>
                    <a:pt x="81" y="195"/>
                  </a:lnTo>
                  <a:cubicBezTo>
                    <a:pt x="86" y="200"/>
                    <a:pt x="88" y="207"/>
                    <a:pt x="87" y="214"/>
                  </a:cubicBezTo>
                  <a:lnTo>
                    <a:pt x="72" y="302"/>
                  </a:lnTo>
                  <a:cubicBezTo>
                    <a:pt x="72" y="305"/>
                    <a:pt x="73" y="306"/>
                    <a:pt x="74" y="307"/>
                  </a:cubicBezTo>
                  <a:cubicBezTo>
                    <a:pt x="75" y="307"/>
                    <a:pt x="77" y="308"/>
                    <a:pt x="79" y="307"/>
                  </a:cubicBezTo>
                  <a:lnTo>
                    <a:pt x="155" y="266"/>
                  </a:lnTo>
                  <a:cubicBezTo>
                    <a:pt x="158" y="264"/>
                    <a:pt x="161" y="263"/>
                    <a:pt x="165" y="263"/>
                  </a:cubicBezTo>
                  <a:close/>
                  <a:moveTo>
                    <a:pt x="254" y="324"/>
                  </a:moveTo>
                  <a:cubicBezTo>
                    <a:pt x="250" y="324"/>
                    <a:pt x="246" y="324"/>
                    <a:pt x="244" y="322"/>
                  </a:cubicBezTo>
                  <a:lnTo>
                    <a:pt x="167" y="280"/>
                  </a:lnTo>
                  <a:cubicBezTo>
                    <a:pt x="166" y="280"/>
                    <a:pt x="165" y="280"/>
                    <a:pt x="164" y="280"/>
                  </a:cubicBezTo>
                  <a:lnTo>
                    <a:pt x="87" y="322"/>
                  </a:lnTo>
                  <a:cubicBezTo>
                    <a:pt x="80" y="326"/>
                    <a:pt x="71" y="326"/>
                    <a:pt x="64" y="321"/>
                  </a:cubicBezTo>
                  <a:cubicBezTo>
                    <a:pt x="57" y="316"/>
                    <a:pt x="54" y="308"/>
                    <a:pt x="55" y="299"/>
                  </a:cubicBezTo>
                  <a:lnTo>
                    <a:pt x="70" y="211"/>
                  </a:lnTo>
                  <a:cubicBezTo>
                    <a:pt x="70" y="209"/>
                    <a:pt x="70" y="208"/>
                    <a:pt x="69" y="207"/>
                  </a:cubicBezTo>
                  <a:lnTo>
                    <a:pt x="6" y="144"/>
                  </a:lnTo>
                  <a:cubicBezTo>
                    <a:pt x="0" y="138"/>
                    <a:pt x="-2" y="129"/>
                    <a:pt x="1" y="122"/>
                  </a:cubicBezTo>
                  <a:cubicBezTo>
                    <a:pt x="4" y="114"/>
                    <a:pt x="10" y="109"/>
                    <a:pt x="18" y="107"/>
                  </a:cubicBezTo>
                  <a:lnTo>
                    <a:pt x="104" y="94"/>
                  </a:lnTo>
                  <a:cubicBezTo>
                    <a:pt x="106" y="94"/>
                    <a:pt x="107" y="93"/>
                    <a:pt x="108" y="92"/>
                  </a:cubicBezTo>
                  <a:lnTo>
                    <a:pt x="146" y="12"/>
                  </a:lnTo>
                  <a:cubicBezTo>
                    <a:pt x="149" y="5"/>
                    <a:pt x="157" y="0"/>
                    <a:pt x="165" y="0"/>
                  </a:cubicBezTo>
                  <a:cubicBezTo>
                    <a:pt x="174" y="0"/>
                    <a:pt x="181" y="5"/>
                    <a:pt x="185" y="12"/>
                  </a:cubicBezTo>
                  <a:lnTo>
                    <a:pt x="223" y="92"/>
                  </a:lnTo>
                  <a:cubicBezTo>
                    <a:pt x="223" y="93"/>
                    <a:pt x="224" y="94"/>
                    <a:pt x="227" y="94"/>
                  </a:cubicBezTo>
                  <a:lnTo>
                    <a:pt x="312" y="107"/>
                  </a:lnTo>
                  <a:cubicBezTo>
                    <a:pt x="321" y="109"/>
                    <a:pt x="327" y="114"/>
                    <a:pt x="330" y="122"/>
                  </a:cubicBezTo>
                  <a:cubicBezTo>
                    <a:pt x="332" y="129"/>
                    <a:pt x="330" y="138"/>
                    <a:pt x="324" y="144"/>
                  </a:cubicBezTo>
                  <a:lnTo>
                    <a:pt x="261" y="207"/>
                  </a:lnTo>
                  <a:cubicBezTo>
                    <a:pt x="261" y="208"/>
                    <a:pt x="260" y="209"/>
                    <a:pt x="260" y="211"/>
                  </a:cubicBezTo>
                  <a:lnTo>
                    <a:pt x="275" y="299"/>
                  </a:lnTo>
                  <a:cubicBezTo>
                    <a:pt x="276" y="308"/>
                    <a:pt x="273" y="316"/>
                    <a:pt x="266" y="321"/>
                  </a:cubicBezTo>
                  <a:cubicBezTo>
                    <a:pt x="262" y="323"/>
                    <a:pt x="258" y="324"/>
                    <a:pt x="254" y="32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8AE6D3F7-A985-4EF8-8AF1-248FB161F1AE}"/>
                </a:ext>
              </a:extLst>
            </p:cNvPr>
            <p:cNvSpPr/>
            <p:nvPr/>
          </p:nvSpPr>
          <p:spPr>
            <a:xfrm>
              <a:off x="9975528" y="8110460"/>
              <a:ext cx="390070" cy="3813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4" h="307">
                  <a:moveTo>
                    <a:pt x="168" y="7"/>
                  </a:moveTo>
                  <a:lnTo>
                    <a:pt x="206" y="87"/>
                  </a:lnTo>
                  <a:cubicBezTo>
                    <a:pt x="208" y="90"/>
                    <a:pt x="212" y="93"/>
                    <a:pt x="216" y="94"/>
                  </a:cubicBezTo>
                  <a:lnTo>
                    <a:pt x="302" y="107"/>
                  </a:lnTo>
                  <a:cubicBezTo>
                    <a:pt x="313" y="108"/>
                    <a:pt x="317" y="121"/>
                    <a:pt x="310" y="129"/>
                  </a:cubicBezTo>
                  <a:lnTo>
                    <a:pt x="247" y="192"/>
                  </a:lnTo>
                  <a:cubicBezTo>
                    <a:pt x="244" y="195"/>
                    <a:pt x="242" y="199"/>
                    <a:pt x="244" y="203"/>
                  </a:cubicBezTo>
                  <a:lnTo>
                    <a:pt x="258" y="292"/>
                  </a:lnTo>
                  <a:cubicBezTo>
                    <a:pt x="260" y="303"/>
                    <a:pt x="248" y="310"/>
                    <a:pt x="239" y="306"/>
                  </a:cubicBezTo>
                  <a:lnTo>
                    <a:pt x="163" y="264"/>
                  </a:lnTo>
                  <a:cubicBezTo>
                    <a:pt x="159" y="262"/>
                    <a:pt x="154" y="262"/>
                    <a:pt x="151" y="264"/>
                  </a:cubicBezTo>
                  <a:lnTo>
                    <a:pt x="74" y="306"/>
                  </a:lnTo>
                  <a:cubicBezTo>
                    <a:pt x="65" y="310"/>
                    <a:pt x="53" y="303"/>
                    <a:pt x="55" y="292"/>
                  </a:cubicBezTo>
                  <a:lnTo>
                    <a:pt x="70" y="203"/>
                  </a:lnTo>
                  <a:cubicBezTo>
                    <a:pt x="71" y="199"/>
                    <a:pt x="69" y="195"/>
                    <a:pt x="66" y="192"/>
                  </a:cubicBezTo>
                  <a:lnTo>
                    <a:pt x="4" y="129"/>
                  </a:lnTo>
                  <a:cubicBezTo>
                    <a:pt x="-4" y="121"/>
                    <a:pt x="0" y="108"/>
                    <a:pt x="11" y="107"/>
                  </a:cubicBezTo>
                  <a:lnTo>
                    <a:pt x="97" y="94"/>
                  </a:lnTo>
                  <a:cubicBezTo>
                    <a:pt x="101" y="93"/>
                    <a:pt x="105" y="90"/>
                    <a:pt x="106" y="87"/>
                  </a:cubicBezTo>
                  <a:lnTo>
                    <a:pt x="145" y="7"/>
                  </a:lnTo>
                  <a:cubicBezTo>
                    <a:pt x="149" y="-2"/>
                    <a:pt x="163" y="-2"/>
                    <a:pt x="168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95E5F95D-01BE-4148-A058-8DA0D3418765}"/>
                </a:ext>
              </a:extLst>
            </p:cNvPr>
            <p:cNvSpPr/>
            <p:nvPr/>
          </p:nvSpPr>
          <p:spPr>
            <a:xfrm>
              <a:off x="9965558" y="8099244"/>
              <a:ext cx="411256" cy="4037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1" h="325">
                  <a:moveTo>
                    <a:pt x="166" y="263"/>
                  </a:moveTo>
                  <a:cubicBezTo>
                    <a:pt x="169" y="263"/>
                    <a:pt x="172" y="264"/>
                    <a:pt x="176" y="266"/>
                  </a:cubicBezTo>
                  <a:lnTo>
                    <a:pt x="252" y="307"/>
                  </a:lnTo>
                  <a:cubicBezTo>
                    <a:pt x="254" y="308"/>
                    <a:pt x="256" y="307"/>
                    <a:pt x="257" y="307"/>
                  </a:cubicBezTo>
                  <a:cubicBezTo>
                    <a:pt x="257" y="306"/>
                    <a:pt x="259" y="305"/>
                    <a:pt x="259" y="302"/>
                  </a:cubicBezTo>
                  <a:lnTo>
                    <a:pt x="244" y="214"/>
                  </a:lnTo>
                  <a:cubicBezTo>
                    <a:pt x="243" y="207"/>
                    <a:pt x="245" y="200"/>
                    <a:pt x="249" y="195"/>
                  </a:cubicBezTo>
                  <a:lnTo>
                    <a:pt x="312" y="132"/>
                  </a:lnTo>
                  <a:cubicBezTo>
                    <a:pt x="314" y="130"/>
                    <a:pt x="314" y="128"/>
                    <a:pt x="314" y="127"/>
                  </a:cubicBezTo>
                  <a:cubicBezTo>
                    <a:pt x="313" y="126"/>
                    <a:pt x="312" y="124"/>
                    <a:pt x="310" y="124"/>
                  </a:cubicBezTo>
                  <a:lnTo>
                    <a:pt x="224" y="111"/>
                  </a:lnTo>
                  <a:cubicBezTo>
                    <a:pt x="217" y="110"/>
                    <a:pt x="211" y="105"/>
                    <a:pt x="208" y="99"/>
                  </a:cubicBezTo>
                  <a:lnTo>
                    <a:pt x="169" y="19"/>
                  </a:lnTo>
                  <a:cubicBezTo>
                    <a:pt x="169" y="17"/>
                    <a:pt x="166" y="17"/>
                    <a:pt x="166" y="17"/>
                  </a:cubicBezTo>
                  <a:cubicBezTo>
                    <a:pt x="165" y="17"/>
                    <a:pt x="163" y="17"/>
                    <a:pt x="161" y="19"/>
                  </a:cubicBezTo>
                  <a:lnTo>
                    <a:pt x="123" y="99"/>
                  </a:lnTo>
                  <a:cubicBezTo>
                    <a:pt x="120" y="105"/>
                    <a:pt x="114" y="110"/>
                    <a:pt x="107" y="111"/>
                  </a:cubicBezTo>
                  <a:lnTo>
                    <a:pt x="21" y="124"/>
                  </a:lnTo>
                  <a:cubicBezTo>
                    <a:pt x="19" y="124"/>
                    <a:pt x="18" y="126"/>
                    <a:pt x="18" y="127"/>
                  </a:cubicBezTo>
                  <a:cubicBezTo>
                    <a:pt x="17" y="128"/>
                    <a:pt x="17" y="130"/>
                    <a:pt x="19" y="132"/>
                  </a:cubicBezTo>
                  <a:lnTo>
                    <a:pt x="81" y="195"/>
                  </a:lnTo>
                  <a:cubicBezTo>
                    <a:pt x="86" y="200"/>
                    <a:pt x="89" y="207"/>
                    <a:pt x="87" y="214"/>
                  </a:cubicBezTo>
                  <a:lnTo>
                    <a:pt x="73" y="302"/>
                  </a:lnTo>
                  <a:cubicBezTo>
                    <a:pt x="72" y="305"/>
                    <a:pt x="74" y="306"/>
                    <a:pt x="75" y="307"/>
                  </a:cubicBezTo>
                  <a:cubicBezTo>
                    <a:pt x="75" y="307"/>
                    <a:pt x="77" y="308"/>
                    <a:pt x="79" y="307"/>
                  </a:cubicBezTo>
                  <a:lnTo>
                    <a:pt x="155" y="266"/>
                  </a:lnTo>
                  <a:cubicBezTo>
                    <a:pt x="158" y="264"/>
                    <a:pt x="162" y="263"/>
                    <a:pt x="166" y="263"/>
                  </a:cubicBezTo>
                  <a:close/>
                  <a:moveTo>
                    <a:pt x="254" y="324"/>
                  </a:moveTo>
                  <a:cubicBezTo>
                    <a:pt x="251" y="324"/>
                    <a:pt x="247" y="324"/>
                    <a:pt x="244" y="322"/>
                  </a:cubicBezTo>
                  <a:lnTo>
                    <a:pt x="167" y="280"/>
                  </a:lnTo>
                  <a:cubicBezTo>
                    <a:pt x="166" y="280"/>
                    <a:pt x="165" y="280"/>
                    <a:pt x="163" y="280"/>
                  </a:cubicBezTo>
                  <a:lnTo>
                    <a:pt x="87" y="322"/>
                  </a:lnTo>
                  <a:cubicBezTo>
                    <a:pt x="80" y="326"/>
                    <a:pt x="71" y="326"/>
                    <a:pt x="65" y="321"/>
                  </a:cubicBezTo>
                  <a:cubicBezTo>
                    <a:pt x="57" y="316"/>
                    <a:pt x="54" y="308"/>
                    <a:pt x="56" y="299"/>
                  </a:cubicBezTo>
                  <a:lnTo>
                    <a:pt x="70" y="211"/>
                  </a:lnTo>
                  <a:cubicBezTo>
                    <a:pt x="71" y="209"/>
                    <a:pt x="70" y="208"/>
                    <a:pt x="69" y="207"/>
                  </a:cubicBezTo>
                  <a:lnTo>
                    <a:pt x="7" y="144"/>
                  </a:lnTo>
                  <a:cubicBezTo>
                    <a:pt x="0" y="138"/>
                    <a:pt x="-1" y="129"/>
                    <a:pt x="1" y="122"/>
                  </a:cubicBezTo>
                  <a:cubicBezTo>
                    <a:pt x="4" y="114"/>
                    <a:pt x="10" y="109"/>
                    <a:pt x="18" y="107"/>
                  </a:cubicBezTo>
                  <a:lnTo>
                    <a:pt x="104" y="94"/>
                  </a:lnTo>
                  <a:cubicBezTo>
                    <a:pt x="106" y="94"/>
                    <a:pt x="108" y="93"/>
                    <a:pt x="108" y="92"/>
                  </a:cubicBezTo>
                  <a:lnTo>
                    <a:pt x="146" y="12"/>
                  </a:lnTo>
                  <a:cubicBezTo>
                    <a:pt x="150" y="5"/>
                    <a:pt x="157" y="0"/>
                    <a:pt x="166" y="0"/>
                  </a:cubicBezTo>
                  <a:cubicBezTo>
                    <a:pt x="174" y="0"/>
                    <a:pt x="182" y="5"/>
                    <a:pt x="185" y="12"/>
                  </a:cubicBezTo>
                  <a:lnTo>
                    <a:pt x="223" y="92"/>
                  </a:lnTo>
                  <a:cubicBezTo>
                    <a:pt x="224" y="93"/>
                    <a:pt x="225" y="94"/>
                    <a:pt x="227" y="94"/>
                  </a:cubicBezTo>
                  <a:lnTo>
                    <a:pt x="312" y="107"/>
                  </a:lnTo>
                  <a:cubicBezTo>
                    <a:pt x="320" y="109"/>
                    <a:pt x="327" y="114"/>
                    <a:pt x="330" y="122"/>
                  </a:cubicBezTo>
                  <a:cubicBezTo>
                    <a:pt x="333" y="129"/>
                    <a:pt x="330" y="138"/>
                    <a:pt x="325" y="144"/>
                  </a:cubicBezTo>
                  <a:lnTo>
                    <a:pt x="262" y="207"/>
                  </a:lnTo>
                  <a:cubicBezTo>
                    <a:pt x="261" y="208"/>
                    <a:pt x="260" y="209"/>
                    <a:pt x="260" y="211"/>
                  </a:cubicBezTo>
                  <a:lnTo>
                    <a:pt x="275" y="299"/>
                  </a:lnTo>
                  <a:cubicBezTo>
                    <a:pt x="277" y="308"/>
                    <a:pt x="273" y="316"/>
                    <a:pt x="267" y="321"/>
                  </a:cubicBezTo>
                  <a:cubicBezTo>
                    <a:pt x="263" y="323"/>
                    <a:pt x="259" y="324"/>
                    <a:pt x="254" y="32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D23232A2-BC32-44E9-8C52-0B386477F5DD}"/>
                </a:ext>
              </a:extLst>
            </p:cNvPr>
            <p:cNvSpPr/>
            <p:nvPr/>
          </p:nvSpPr>
          <p:spPr>
            <a:xfrm>
              <a:off x="10518884" y="8110460"/>
              <a:ext cx="388824" cy="3813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3" h="307">
                  <a:moveTo>
                    <a:pt x="169" y="7"/>
                  </a:moveTo>
                  <a:lnTo>
                    <a:pt x="207" y="87"/>
                  </a:lnTo>
                  <a:cubicBezTo>
                    <a:pt x="209" y="90"/>
                    <a:pt x="212" y="93"/>
                    <a:pt x="216" y="94"/>
                  </a:cubicBezTo>
                  <a:lnTo>
                    <a:pt x="303" y="107"/>
                  </a:lnTo>
                  <a:cubicBezTo>
                    <a:pt x="313" y="108"/>
                    <a:pt x="317" y="121"/>
                    <a:pt x="310" y="129"/>
                  </a:cubicBezTo>
                  <a:lnTo>
                    <a:pt x="247" y="192"/>
                  </a:lnTo>
                  <a:cubicBezTo>
                    <a:pt x="244" y="195"/>
                    <a:pt x="243" y="199"/>
                    <a:pt x="243" y="203"/>
                  </a:cubicBezTo>
                  <a:lnTo>
                    <a:pt x="258" y="292"/>
                  </a:lnTo>
                  <a:cubicBezTo>
                    <a:pt x="260" y="303"/>
                    <a:pt x="249" y="310"/>
                    <a:pt x="239" y="306"/>
                  </a:cubicBezTo>
                  <a:lnTo>
                    <a:pt x="163" y="264"/>
                  </a:lnTo>
                  <a:cubicBezTo>
                    <a:pt x="159" y="262"/>
                    <a:pt x="155" y="262"/>
                    <a:pt x="151" y="264"/>
                  </a:cubicBezTo>
                  <a:lnTo>
                    <a:pt x="74" y="306"/>
                  </a:lnTo>
                  <a:cubicBezTo>
                    <a:pt x="65" y="310"/>
                    <a:pt x="54" y="303"/>
                    <a:pt x="56" y="292"/>
                  </a:cubicBezTo>
                  <a:lnTo>
                    <a:pt x="70" y="203"/>
                  </a:lnTo>
                  <a:cubicBezTo>
                    <a:pt x="71" y="199"/>
                    <a:pt x="70" y="195"/>
                    <a:pt x="67" y="192"/>
                  </a:cubicBezTo>
                  <a:lnTo>
                    <a:pt x="4" y="129"/>
                  </a:lnTo>
                  <a:cubicBezTo>
                    <a:pt x="-4" y="121"/>
                    <a:pt x="1" y="108"/>
                    <a:pt x="11" y="107"/>
                  </a:cubicBezTo>
                  <a:lnTo>
                    <a:pt x="97" y="94"/>
                  </a:lnTo>
                  <a:cubicBezTo>
                    <a:pt x="101" y="93"/>
                    <a:pt x="105" y="90"/>
                    <a:pt x="107" y="87"/>
                  </a:cubicBezTo>
                  <a:lnTo>
                    <a:pt x="146" y="7"/>
                  </a:lnTo>
                  <a:cubicBezTo>
                    <a:pt x="150" y="-2"/>
                    <a:pt x="164" y="-2"/>
                    <a:pt x="169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6BC5A0A0-712F-4262-9834-95F479AEC104}"/>
                </a:ext>
              </a:extLst>
            </p:cNvPr>
            <p:cNvSpPr/>
            <p:nvPr/>
          </p:nvSpPr>
          <p:spPr>
            <a:xfrm>
              <a:off x="10507668" y="8099244"/>
              <a:ext cx="411256" cy="4037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1" h="325">
                  <a:moveTo>
                    <a:pt x="165" y="263"/>
                  </a:moveTo>
                  <a:cubicBezTo>
                    <a:pt x="168" y="263"/>
                    <a:pt x="172" y="264"/>
                    <a:pt x="176" y="266"/>
                  </a:cubicBezTo>
                  <a:lnTo>
                    <a:pt x="251" y="307"/>
                  </a:lnTo>
                  <a:cubicBezTo>
                    <a:pt x="254" y="308"/>
                    <a:pt x="256" y="307"/>
                    <a:pt x="256" y="307"/>
                  </a:cubicBezTo>
                  <a:cubicBezTo>
                    <a:pt x="257" y="306"/>
                    <a:pt x="258" y="305"/>
                    <a:pt x="258" y="302"/>
                  </a:cubicBezTo>
                  <a:lnTo>
                    <a:pt x="243" y="214"/>
                  </a:lnTo>
                  <a:cubicBezTo>
                    <a:pt x="242" y="207"/>
                    <a:pt x="244" y="200"/>
                    <a:pt x="249" y="195"/>
                  </a:cubicBezTo>
                  <a:lnTo>
                    <a:pt x="312" y="132"/>
                  </a:lnTo>
                  <a:cubicBezTo>
                    <a:pt x="314" y="130"/>
                    <a:pt x="313" y="128"/>
                    <a:pt x="313" y="127"/>
                  </a:cubicBezTo>
                  <a:cubicBezTo>
                    <a:pt x="312" y="126"/>
                    <a:pt x="312" y="124"/>
                    <a:pt x="310" y="124"/>
                  </a:cubicBezTo>
                  <a:lnTo>
                    <a:pt x="223" y="111"/>
                  </a:lnTo>
                  <a:cubicBezTo>
                    <a:pt x="217" y="110"/>
                    <a:pt x="210" y="105"/>
                    <a:pt x="207" y="99"/>
                  </a:cubicBezTo>
                  <a:lnTo>
                    <a:pt x="169" y="19"/>
                  </a:lnTo>
                  <a:cubicBezTo>
                    <a:pt x="167" y="17"/>
                    <a:pt x="166" y="17"/>
                    <a:pt x="165" y="17"/>
                  </a:cubicBezTo>
                  <a:cubicBezTo>
                    <a:pt x="164" y="17"/>
                    <a:pt x="162" y="17"/>
                    <a:pt x="161" y="19"/>
                  </a:cubicBezTo>
                  <a:lnTo>
                    <a:pt x="123" y="99"/>
                  </a:lnTo>
                  <a:cubicBezTo>
                    <a:pt x="120" y="105"/>
                    <a:pt x="114" y="110"/>
                    <a:pt x="106" y="111"/>
                  </a:cubicBezTo>
                  <a:lnTo>
                    <a:pt x="20" y="124"/>
                  </a:lnTo>
                  <a:cubicBezTo>
                    <a:pt x="18" y="124"/>
                    <a:pt x="17" y="126"/>
                    <a:pt x="17" y="127"/>
                  </a:cubicBezTo>
                  <a:cubicBezTo>
                    <a:pt x="17" y="128"/>
                    <a:pt x="17" y="130"/>
                    <a:pt x="18" y="132"/>
                  </a:cubicBezTo>
                  <a:lnTo>
                    <a:pt x="81" y="195"/>
                  </a:lnTo>
                  <a:cubicBezTo>
                    <a:pt x="86" y="200"/>
                    <a:pt x="88" y="207"/>
                    <a:pt x="87" y="214"/>
                  </a:cubicBezTo>
                  <a:lnTo>
                    <a:pt x="72" y="302"/>
                  </a:lnTo>
                  <a:cubicBezTo>
                    <a:pt x="71" y="305"/>
                    <a:pt x="74" y="306"/>
                    <a:pt x="74" y="307"/>
                  </a:cubicBezTo>
                  <a:cubicBezTo>
                    <a:pt x="75" y="307"/>
                    <a:pt x="76" y="308"/>
                    <a:pt x="78" y="307"/>
                  </a:cubicBezTo>
                  <a:lnTo>
                    <a:pt x="155" y="266"/>
                  </a:lnTo>
                  <a:cubicBezTo>
                    <a:pt x="158" y="264"/>
                    <a:pt x="161" y="263"/>
                    <a:pt x="165" y="263"/>
                  </a:cubicBezTo>
                  <a:close/>
                  <a:moveTo>
                    <a:pt x="254" y="324"/>
                  </a:moveTo>
                  <a:cubicBezTo>
                    <a:pt x="250" y="324"/>
                    <a:pt x="247" y="324"/>
                    <a:pt x="243" y="322"/>
                  </a:cubicBezTo>
                  <a:lnTo>
                    <a:pt x="167" y="280"/>
                  </a:lnTo>
                  <a:cubicBezTo>
                    <a:pt x="166" y="280"/>
                    <a:pt x="164" y="280"/>
                    <a:pt x="163" y="280"/>
                  </a:cubicBezTo>
                  <a:lnTo>
                    <a:pt x="87" y="322"/>
                  </a:lnTo>
                  <a:cubicBezTo>
                    <a:pt x="80" y="326"/>
                    <a:pt x="70" y="326"/>
                    <a:pt x="64" y="321"/>
                  </a:cubicBezTo>
                  <a:cubicBezTo>
                    <a:pt x="57" y="316"/>
                    <a:pt x="54" y="308"/>
                    <a:pt x="55" y="299"/>
                  </a:cubicBezTo>
                  <a:lnTo>
                    <a:pt x="70" y="211"/>
                  </a:lnTo>
                  <a:cubicBezTo>
                    <a:pt x="70" y="209"/>
                    <a:pt x="70" y="208"/>
                    <a:pt x="69" y="207"/>
                  </a:cubicBezTo>
                  <a:lnTo>
                    <a:pt x="6" y="144"/>
                  </a:lnTo>
                  <a:cubicBezTo>
                    <a:pt x="0" y="138"/>
                    <a:pt x="-2" y="129"/>
                    <a:pt x="1" y="122"/>
                  </a:cubicBezTo>
                  <a:cubicBezTo>
                    <a:pt x="3" y="114"/>
                    <a:pt x="10" y="109"/>
                    <a:pt x="18" y="107"/>
                  </a:cubicBezTo>
                  <a:lnTo>
                    <a:pt x="104" y="94"/>
                  </a:lnTo>
                  <a:cubicBezTo>
                    <a:pt x="105" y="94"/>
                    <a:pt x="106" y="93"/>
                    <a:pt x="107" y="92"/>
                  </a:cubicBezTo>
                  <a:lnTo>
                    <a:pt x="145" y="12"/>
                  </a:lnTo>
                  <a:cubicBezTo>
                    <a:pt x="149" y="5"/>
                    <a:pt x="156" y="0"/>
                    <a:pt x="165" y="0"/>
                  </a:cubicBezTo>
                  <a:cubicBezTo>
                    <a:pt x="173" y="0"/>
                    <a:pt x="181" y="5"/>
                    <a:pt x="185" y="12"/>
                  </a:cubicBezTo>
                  <a:lnTo>
                    <a:pt x="223" y="92"/>
                  </a:lnTo>
                  <a:cubicBezTo>
                    <a:pt x="223" y="93"/>
                    <a:pt x="224" y="94"/>
                    <a:pt x="226" y="94"/>
                  </a:cubicBezTo>
                  <a:lnTo>
                    <a:pt x="312" y="107"/>
                  </a:lnTo>
                  <a:cubicBezTo>
                    <a:pt x="320" y="109"/>
                    <a:pt x="327" y="114"/>
                    <a:pt x="329" y="122"/>
                  </a:cubicBezTo>
                  <a:cubicBezTo>
                    <a:pt x="332" y="129"/>
                    <a:pt x="330" y="138"/>
                    <a:pt x="324" y="144"/>
                  </a:cubicBezTo>
                  <a:lnTo>
                    <a:pt x="261" y="207"/>
                  </a:lnTo>
                  <a:cubicBezTo>
                    <a:pt x="260" y="208"/>
                    <a:pt x="260" y="209"/>
                    <a:pt x="260" y="211"/>
                  </a:cubicBezTo>
                  <a:lnTo>
                    <a:pt x="275" y="299"/>
                  </a:lnTo>
                  <a:cubicBezTo>
                    <a:pt x="276" y="308"/>
                    <a:pt x="273" y="316"/>
                    <a:pt x="266" y="321"/>
                  </a:cubicBezTo>
                  <a:cubicBezTo>
                    <a:pt x="262" y="323"/>
                    <a:pt x="258" y="324"/>
                    <a:pt x="254" y="32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2D25C543-8675-461A-8FAB-E269AC10B9FF}"/>
                </a:ext>
              </a:extLst>
            </p:cNvPr>
            <p:cNvSpPr/>
            <p:nvPr/>
          </p:nvSpPr>
          <p:spPr>
            <a:xfrm>
              <a:off x="10240974" y="5301456"/>
              <a:ext cx="831235" cy="21883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8" h="1757">
                  <a:moveTo>
                    <a:pt x="254" y="0"/>
                  </a:moveTo>
                  <a:lnTo>
                    <a:pt x="0" y="1757"/>
                  </a:lnTo>
                  <a:lnTo>
                    <a:pt x="320" y="1667"/>
                  </a:lnTo>
                  <a:lnTo>
                    <a:pt x="668" y="1750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2F26D88F-4243-4386-A2E9-669F769B9A47}"/>
                </a:ext>
              </a:extLst>
            </p:cNvPr>
            <p:cNvSpPr/>
            <p:nvPr/>
          </p:nvSpPr>
          <p:spPr>
            <a:xfrm>
              <a:off x="10229755" y="5290244"/>
              <a:ext cx="852421" cy="22108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5" h="1775">
                  <a:moveTo>
                    <a:pt x="269" y="17"/>
                  </a:moveTo>
                  <a:lnTo>
                    <a:pt x="18" y="1754"/>
                  </a:lnTo>
                  <a:lnTo>
                    <a:pt x="326" y="1668"/>
                  </a:lnTo>
                  <a:cubicBezTo>
                    <a:pt x="327" y="1668"/>
                    <a:pt x="329" y="1668"/>
                    <a:pt x="330" y="1668"/>
                  </a:cubicBezTo>
                  <a:lnTo>
                    <a:pt x="666" y="1748"/>
                  </a:lnTo>
                  <a:lnTo>
                    <a:pt x="470" y="17"/>
                  </a:lnTo>
                  <a:close/>
                  <a:moveTo>
                    <a:pt x="8" y="1775"/>
                  </a:moveTo>
                  <a:cubicBezTo>
                    <a:pt x="6" y="1775"/>
                    <a:pt x="4" y="1773"/>
                    <a:pt x="2" y="1772"/>
                  </a:cubicBezTo>
                  <a:cubicBezTo>
                    <a:pt x="0" y="1770"/>
                    <a:pt x="-1" y="1767"/>
                    <a:pt x="0" y="1765"/>
                  </a:cubicBezTo>
                  <a:lnTo>
                    <a:pt x="253" y="7"/>
                  </a:lnTo>
                  <a:cubicBezTo>
                    <a:pt x="253" y="3"/>
                    <a:pt x="257" y="0"/>
                    <a:pt x="262" y="0"/>
                  </a:cubicBezTo>
                  <a:lnTo>
                    <a:pt x="477" y="0"/>
                  </a:lnTo>
                  <a:cubicBezTo>
                    <a:pt x="481" y="0"/>
                    <a:pt x="485" y="4"/>
                    <a:pt x="485" y="8"/>
                  </a:cubicBezTo>
                  <a:lnTo>
                    <a:pt x="685" y="1758"/>
                  </a:lnTo>
                  <a:cubicBezTo>
                    <a:pt x="685" y="1761"/>
                    <a:pt x="684" y="1763"/>
                    <a:pt x="682" y="1765"/>
                  </a:cubicBezTo>
                  <a:cubicBezTo>
                    <a:pt x="680" y="1767"/>
                    <a:pt x="677" y="1768"/>
                    <a:pt x="674" y="1768"/>
                  </a:cubicBezTo>
                  <a:lnTo>
                    <a:pt x="328" y="1685"/>
                  </a:lnTo>
                  <a:lnTo>
                    <a:pt x="10" y="1774"/>
                  </a:lnTo>
                  <a:cubicBezTo>
                    <a:pt x="10" y="1774"/>
                    <a:pt x="9" y="1775"/>
                    <a:pt x="8" y="177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60DB6916-6067-46D9-B3C0-8307FDA91B3D}"/>
                </a:ext>
              </a:extLst>
            </p:cNvPr>
            <p:cNvSpPr/>
            <p:nvPr/>
          </p:nvSpPr>
          <p:spPr>
            <a:xfrm>
              <a:off x="9096936" y="5301456"/>
              <a:ext cx="1459335" cy="21883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72" h="1757">
                  <a:moveTo>
                    <a:pt x="1172" y="0"/>
                  </a:moveTo>
                  <a:lnTo>
                    <a:pt x="446" y="0"/>
                  </a:lnTo>
                  <a:lnTo>
                    <a:pt x="0" y="1526"/>
                  </a:lnTo>
                  <a:lnTo>
                    <a:pt x="918" y="1757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225568E9-0603-484B-AD0F-C08D6F617153}"/>
                </a:ext>
              </a:extLst>
            </p:cNvPr>
            <p:cNvSpPr/>
            <p:nvPr/>
          </p:nvSpPr>
          <p:spPr>
            <a:xfrm>
              <a:off x="9085720" y="5290244"/>
              <a:ext cx="1479274" cy="22108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88" h="1775">
                  <a:moveTo>
                    <a:pt x="19" y="1529"/>
                  </a:moveTo>
                  <a:lnTo>
                    <a:pt x="919" y="1755"/>
                  </a:lnTo>
                  <a:lnTo>
                    <a:pt x="1169" y="17"/>
                  </a:lnTo>
                  <a:lnTo>
                    <a:pt x="460" y="17"/>
                  </a:lnTo>
                  <a:close/>
                  <a:moveTo>
                    <a:pt x="926" y="1775"/>
                  </a:moveTo>
                  <a:cubicBezTo>
                    <a:pt x="925" y="1775"/>
                    <a:pt x="924" y="1774"/>
                    <a:pt x="924" y="1774"/>
                  </a:cubicBezTo>
                  <a:lnTo>
                    <a:pt x="6" y="1543"/>
                  </a:lnTo>
                  <a:cubicBezTo>
                    <a:pt x="4" y="1543"/>
                    <a:pt x="2" y="1541"/>
                    <a:pt x="1" y="1539"/>
                  </a:cubicBezTo>
                  <a:cubicBezTo>
                    <a:pt x="0" y="1537"/>
                    <a:pt x="-1" y="1535"/>
                    <a:pt x="0" y="1532"/>
                  </a:cubicBezTo>
                  <a:lnTo>
                    <a:pt x="446" y="6"/>
                  </a:lnTo>
                  <a:cubicBezTo>
                    <a:pt x="447" y="2"/>
                    <a:pt x="451" y="0"/>
                    <a:pt x="454" y="0"/>
                  </a:cubicBezTo>
                  <a:lnTo>
                    <a:pt x="1180" y="0"/>
                  </a:lnTo>
                  <a:cubicBezTo>
                    <a:pt x="1182" y="0"/>
                    <a:pt x="1184" y="1"/>
                    <a:pt x="1186" y="3"/>
                  </a:cubicBezTo>
                  <a:cubicBezTo>
                    <a:pt x="1187" y="5"/>
                    <a:pt x="1188" y="7"/>
                    <a:pt x="1187" y="10"/>
                  </a:cubicBezTo>
                  <a:lnTo>
                    <a:pt x="934" y="1767"/>
                  </a:lnTo>
                  <a:cubicBezTo>
                    <a:pt x="934" y="1770"/>
                    <a:pt x="933" y="1772"/>
                    <a:pt x="930" y="1773"/>
                  </a:cubicBezTo>
                  <a:cubicBezTo>
                    <a:pt x="929" y="1774"/>
                    <a:pt x="928" y="1775"/>
                    <a:pt x="926" y="177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EA2B784A-166C-4F21-9A44-8B464068B192}"/>
                </a:ext>
              </a:extLst>
            </p:cNvPr>
            <p:cNvSpPr/>
            <p:nvPr/>
          </p:nvSpPr>
          <p:spPr>
            <a:xfrm>
              <a:off x="9814764" y="4716978"/>
              <a:ext cx="671718" cy="5932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0" h="477">
                  <a:moveTo>
                    <a:pt x="9" y="477"/>
                  </a:moveTo>
                  <a:cubicBezTo>
                    <a:pt x="8" y="477"/>
                    <a:pt x="8" y="477"/>
                    <a:pt x="7" y="477"/>
                  </a:cubicBezTo>
                  <a:cubicBezTo>
                    <a:pt x="3" y="476"/>
                    <a:pt x="-1" y="471"/>
                    <a:pt x="0" y="467"/>
                  </a:cubicBezTo>
                  <a:cubicBezTo>
                    <a:pt x="1" y="466"/>
                    <a:pt x="22" y="350"/>
                    <a:pt x="73" y="235"/>
                  </a:cubicBezTo>
                  <a:cubicBezTo>
                    <a:pt x="142" y="82"/>
                    <a:pt x="235" y="0"/>
                    <a:pt x="341" y="0"/>
                  </a:cubicBezTo>
                  <a:cubicBezTo>
                    <a:pt x="393" y="0"/>
                    <a:pt x="436" y="20"/>
                    <a:pt x="468" y="57"/>
                  </a:cubicBezTo>
                  <a:cubicBezTo>
                    <a:pt x="573" y="180"/>
                    <a:pt x="532" y="458"/>
                    <a:pt x="530" y="470"/>
                  </a:cubicBezTo>
                  <a:cubicBezTo>
                    <a:pt x="530" y="475"/>
                    <a:pt x="525" y="477"/>
                    <a:pt x="521" y="477"/>
                  </a:cubicBezTo>
                  <a:cubicBezTo>
                    <a:pt x="516" y="476"/>
                    <a:pt x="513" y="472"/>
                    <a:pt x="514" y="467"/>
                  </a:cubicBezTo>
                  <a:cubicBezTo>
                    <a:pt x="514" y="465"/>
                    <a:pt x="555" y="185"/>
                    <a:pt x="454" y="68"/>
                  </a:cubicBezTo>
                  <a:cubicBezTo>
                    <a:pt x="426" y="35"/>
                    <a:pt x="388" y="18"/>
                    <a:pt x="341" y="18"/>
                  </a:cubicBezTo>
                  <a:cubicBezTo>
                    <a:pt x="100" y="18"/>
                    <a:pt x="18" y="465"/>
                    <a:pt x="17" y="470"/>
                  </a:cubicBezTo>
                  <a:cubicBezTo>
                    <a:pt x="17" y="474"/>
                    <a:pt x="13" y="477"/>
                    <a:pt x="9" y="47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C52B4E65-7898-4392-9ABF-94BD841D1CCE}"/>
                </a:ext>
              </a:extLst>
            </p:cNvPr>
            <p:cNvSpPr/>
            <p:nvPr/>
          </p:nvSpPr>
          <p:spPr>
            <a:xfrm>
              <a:off x="10068995" y="4716978"/>
              <a:ext cx="671718" cy="5932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0" h="477">
                  <a:moveTo>
                    <a:pt x="8" y="477"/>
                  </a:moveTo>
                  <a:lnTo>
                    <a:pt x="7" y="477"/>
                  </a:lnTo>
                  <a:cubicBezTo>
                    <a:pt x="2" y="476"/>
                    <a:pt x="-1" y="471"/>
                    <a:pt x="0" y="467"/>
                  </a:cubicBezTo>
                  <a:cubicBezTo>
                    <a:pt x="0" y="466"/>
                    <a:pt x="21" y="350"/>
                    <a:pt x="72" y="235"/>
                  </a:cubicBezTo>
                  <a:cubicBezTo>
                    <a:pt x="141" y="82"/>
                    <a:pt x="235" y="0"/>
                    <a:pt x="341" y="0"/>
                  </a:cubicBezTo>
                  <a:cubicBezTo>
                    <a:pt x="392" y="0"/>
                    <a:pt x="435" y="20"/>
                    <a:pt x="468" y="57"/>
                  </a:cubicBezTo>
                  <a:cubicBezTo>
                    <a:pt x="573" y="180"/>
                    <a:pt x="532" y="458"/>
                    <a:pt x="530" y="470"/>
                  </a:cubicBezTo>
                  <a:cubicBezTo>
                    <a:pt x="529" y="475"/>
                    <a:pt x="525" y="477"/>
                    <a:pt x="521" y="477"/>
                  </a:cubicBezTo>
                  <a:cubicBezTo>
                    <a:pt x="516" y="476"/>
                    <a:pt x="513" y="472"/>
                    <a:pt x="513" y="467"/>
                  </a:cubicBezTo>
                  <a:cubicBezTo>
                    <a:pt x="513" y="465"/>
                    <a:pt x="555" y="185"/>
                    <a:pt x="455" y="68"/>
                  </a:cubicBezTo>
                  <a:cubicBezTo>
                    <a:pt x="426" y="35"/>
                    <a:pt x="387" y="18"/>
                    <a:pt x="341" y="18"/>
                  </a:cubicBezTo>
                  <a:cubicBezTo>
                    <a:pt x="100" y="18"/>
                    <a:pt x="18" y="465"/>
                    <a:pt x="17" y="470"/>
                  </a:cubicBezTo>
                  <a:cubicBezTo>
                    <a:pt x="16" y="474"/>
                    <a:pt x="13" y="477"/>
                    <a:pt x="8" y="47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53A4255A-82BC-4080-83C5-CD113718192D}"/>
                </a:ext>
              </a:extLst>
            </p:cNvPr>
            <p:cNvSpPr/>
            <p:nvPr/>
          </p:nvSpPr>
          <p:spPr>
            <a:xfrm>
              <a:off x="9549317" y="6035489"/>
              <a:ext cx="601929" cy="5520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4" h="444">
                  <a:moveTo>
                    <a:pt x="384" y="230"/>
                  </a:moveTo>
                  <a:cubicBezTo>
                    <a:pt x="339" y="225"/>
                    <a:pt x="291" y="370"/>
                    <a:pt x="342" y="382"/>
                  </a:cubicBezTo>
                  <a:cubicBezTo>
                    <a:pt x="387" y="386"/>
                    <a:pt x="434" y="241"/>
                    <a:pt x="384" y="230"/>
                  </a:cubicBezTo>
                  <a:close/>
                  <a:moveTo>
                    <a:pt x="398" y="174"/>
                  </a:moveTo>
                  <a:cubicBezTo>
                    <a:pt x="561" y="190"/>
                    <a:pt x="468" y="480"/>
                    <a:pt x="325" y="440"/>
                  </a:cubicBezTo>
                  <a:cubicBezTo>
                    <a:pt x="171" y="415"/>
                    <a:pt x="264" y="147"/>
                    <a:pt x="398" y="174"/>
                  </a:cubicBezTo>
                  <a:close/>
                  <a:moveTo>
                    <a:pt x="45" y="384"/>
                  </a:moveTo>
                  <a:cubicBezTo>
                    <a:pt x="116" y="302"/>
                    <a:pt x="275" y="108"/>
                    <a:pt x="345" y="22"/>
                  </a:cubicBezTo>
                  <a:cubicBezTo>
                    <a:pt x="370" y="25"/>
                    <a:pt x="382" y="26"/>
                    <a:pt x="408" y="27"/>
                  </a:cubicBezTo>
                  <a:cubicBezTo>
                    <a:pt x="325" y="127"/>
                    <a:pt x="187" y="292"/>
                    <a:pt x="107" y="395"/>
                  </a:cubicBezTo>
                  <a:cubicBezTo>
                    <a:pt x="80" y="389"/>
                    <a:pt x="78" y="389"/>
                    <a:pt x="45" y="384"/>
                  </a:cubicBezTo>
                  <a:close/>
                  <a:moveTo>
                    <a:pt x="125" y="51"/>
                  </a:moveTo>
                  <a:cubicBezTo>
                    <a:pt x="87" y="48"/>
                    <a:pt x="39" y="173"/>
                    <a:pt x="81" y="184"/>
                  </a:cubicBezTo>
                  <a:cubicBezTo>
                    <a:pt x="117" y="188"/>
                    <a:pt x="168" y="63"/>
                    <a:pt x="125" y="51"/>
                  </a:cubicBezTo>
                  <a:close/>
                  <a:moveTo>
                    <a:pt x="141" y="1"/>
                  </a:moveTo>
                  <a:cubicBezTo>
                    <a:pt x="282" y="17"/>
                    <a:pt x="179" y="265"/>
                    <a:pt x="65" y="236"/>
                  </a:cubicBezTo>
                  <a:cubicBezTo>
                    <a:pt x="-71" y="213"/>
                    <a:pt x="32" y="-19"/>
                    <a:pt x="141" y="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635" name="Group 634">
            <a:extLst>
              <a:ext uri="{FF2B5EF4-FFF2-40B4-BE49-F238E27FC236}">
                <a16:creationId xmlns:a16="http://schemas.microsoft.com/office/drawing/2014/main" id="{4C808E46-02AB-4679-BCC9-6A55B6766550}"/>
              </a:ext>
            </a:extLst>
          </p:cNvPr>
          <p:cNvGrpSpPr/>
          <p:nvPr/>
        </p:nvGrpSpPr>
        <p:grpSpPr>
          <a:xfrm>
            <a:off x="2551735" y="5123249"/>
            <a:ext cx="3096880" cy="3297523"/>
            <a:chOff x="2551735" y="5123249"/>
            <a:chExt cx="3096880" cy="3297523"/>
          </a:xfrm>
        </p:grpSpPr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CBF6EE4E-AE5F-431A-9411-9F59674333B6}"/>
                </a:ext>
              </a:extLst>
            </p:cNvPr>
            <p:cNvSpPr/>
            <p:nvPr/>
          </p:nvSpPr>
          <p:spPr>
            <a:xfrm>
              <a:off x="2562954" y="7024995"/>
              <a:ext cx="616884" cy="13845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6" h="1112">
                  <a:moveTo>
                    <a:pt x="494" y="891"/>
                  </a:moveTo>
                  <a:lnTo>
                    <a:pt x="409" y="173"/>
                  </a:lnTo>
                  <a:cubicBezTo>
                    <a:pt x="396" y="65"/>
                    <a:pt x="298" y="-12"/>
                    <a:pt x="191" y="1"/>
                  </a:cubicBezTo>
                  <a:lnTo>
                    <a:pt x="172" y="4"/>
                  </a:lnTo>
                  <a:cubicBezTo>
                    <a:pt x="64" y="17"/>
                    <a:pt x="-12" y="114"/>
                    <a:pt x="1" y="221"/>
                  </a:cubicBezTo>
                  <a:lnTo>
                    <a:pt x="86" y="939"/>
                  </a:lnTo>
                  <a:cubicBezTo>
                    <a:pt x="99" y="1046"/>
                    <a:pt x="196" y="1123"/>
                    <a:pt x="303" y="1110"/>
                  </a:cubicBezTo>
                  <a:lnTo>
                    <a:pt x="323" y="1108"/>
                  </a:lnTo>
                  <a:cubicBezTo>
                    <a:pt x="430" y="1095"/>
                    <a:pt x="507" y="997"/>
                    <a:pt x="494" y="891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770235D8-5BEB-40E2-8D71-6321F3780DB8}"/>
                </a:ext>
              </a:extLst>
            </p:cNvPr>
            <p:cNvSpPr/>
            <p:nvPr/>
          </p:nvSpPr>
          <p:spPr>
            <a:xfrm>
              <a:off x="2562954" y="7024995"/>
              <a:ext cx="616884" cy="13845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6" h="1112">
                  <a:moveTo>
                    <a:pt x="494" y="891"/>
                  </a:moveTo>
                  <a:lnTo>
                    <a:pt x="409" y="173"/>
                  </a:lnTo>
                  <a:cubicBezTo>
                    <a:pt x="396" y="65"/>
                    <a:pt x="298" y="-12"/>
                    <a:pt x="191" y="1"/>
                  </a:cubicBezTo>
                  <a:lnTo>
                    <a:pt x="172" y="4"/>
                  </a:lnTo>
                  <a:cubicBezTo>
                    <a:pt x="64" y="17"/>
                    <a:pt x="-12" y="114"/>
                    <a:pt x="1" y="221"/>
                  </a:cubicBezTo>
                  <a:lnTo>
                    <a:pt x="86" y="939"/>
                  </a:lnTo>
                  <a:cubicBezTo>
                    <a:pt x="99" y="1046"/>
                    <a:pt x="196" y="1123"/>
                    <a:pt x="303" y="1110"/>
                  </a:cubicBezTo>
                  <a:lnTo>
                    <a:pt x="323" y="1108"/>
                  </a:lnTo>
                  <a:cubicBezTo>
                    <a:pt x="430" y="1095"/>
                    <a:pt x="507" y="997"/>
                    <a:pt x="494" y="891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28BB7707-2A3E-4FA0-8961-047A11CA7D25}"/>
                </a:ext>
              </a:extLst>
            </p:cNvPr>
            <p:cNvSpPr/>
            <p:nvPr/>
          </p:nvSpPr>
          <p:spPr>
            <a:xfrm>
              <a:off x="2551735" y="7013779"/>
              <a:ext cx="640562" cy="14069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5" h="1130">
                  <a:moveTo>
                    <a:pt x="225" y="18"/>
                  </a:moveTo>
                  <a:cubicBezTo>
                    <a:pt x="217" y="18"/>
                    <a:pt x="209" y="18"/>
                    <a:pt x="202" y="19"/>
                  </a:cubicBezTo>
                  <a:lnTo>
                    <a:pt x="183" y="22"/>
                  </a:lnTo>
                  <a:cubicBezTo>
                    <a:pt x="134" y="27"/>
                    <a:pt x="89" y="52"/>
                    <a:pt x="58" y="91"/>
                  </a:cubicBezTo>
                  <a:cubicBezTo>
                    <a:pt x="27" y="131"/>
                    <a:pt x="14" y="180"/>
                    <a:pt x="20" y="229"/>
                  </a:cubicBezTo>
                  <a:lnTo>
                    <a:pt x="105" y="947"/>
                  </a:lnTo>
                  <a:cubicBezTo>
                    <a:pt x="111" y="996"/>
                    <a:pt x="135" y="1041"/>
                    <a:pt x="175" y="1071"/>
                  </a:cubicBezTo>
                  <a:cubicBezTo>
                    <a:pt x="214" y="1102"/>
                    <a:pt x="263" y="1116"/>
                    <a:pt x="313" y="1110"/>
                  </a:cubicBezTo>
                  <a:lnTo>
                    <a:pt x="332" y="1108"/>
                  </a:lnTo>
                  <a:cubicBezTo>
                    <a:pt x="381" y="1102"/>
                    <a:pt x="426" y="1078"/>
                    <a:pt x="456" y="1038"/>
                  </a:cubicBezTo>
                  <a:cubicBezTo>
                    <a:pt x="487" y="998"/>
                    <a:pt x="501" y="950"/>
                    <a:pt x="495" y="901"/>
                  </a:cubicBezTo>
                  <a:lnTo>
                    <a:pt x="410" y="183"/>
                  </a:lnTo>
                  <a:cubicBezTo>
                    <a:pt x="398" y="88"/>
                    <a:pt x="318" y="18"/>
                    <a:pt x="225" y="18"/>
                  </a:cubicBezTo>
                  <a:close/>
                  <a:moveTo>
                    <a:pt x="290" y="1130"/>
                  </a:moveTo>
                  <a:cubicBezTo>
                    <a:pt x="244" y="1130"/>
                    <a:pt x="200" y="1115"/>
                    <a:pt x="163" y="1086"/>
                  </a:cubicBezTo>
                  <a:cubicBezTo>
                    <a:pt x="121" y="1052"/>
                    <a:pt x="93" y="1003"/>
                    <a:pt x="87" y="949"/>
                  </a:cubicBezTo>
                  <a:lnTo>
                    <a:pt x="1" y="232"/>
                  </a:lnTo>
                  <a:cubicBezTo>
                    <a:pt x="-5" y="177"/>
                    <a:pt x="10" y="123"/>
                    <a:pt x="44" y="80"/>
                  </a:cubicBezTo>
                  <a:cubicBezTo>
                    <a:pt x="78" y="37"/>
                    <a:pt x="126" y="10"/>
                    <a:pt x="181" y="4"/>
                  </a:cubicBezTo>
                  <a:lnTo>
                    <a:pt x="200" y="1"/>
                  </a:lnTo>
                  <a:cubicBezTo>
                    <a:pt x="255" y="-5"/>
                    <a:pt x="308" y="10"/>
                    <a:pt x="351" y="44"/>
                  </a:cubicBezTo>
                  <a:cubicBezTo>
                    <a:pt x="394" y="78"/>
                    <a:pt x="421" y="126"/>
                    <a:pt x="428" y="181"/>
                  </a:cubicBezTo>
                  <a:lnTo>
                    <a:pt x="513" y="898"/>
                  </a:lnTo>
                  <a:cubicBezTo>
                    <a:pt x="519" y="953"/>
                    <a:pt x="505" y="1006"/>
                    <a:pt x="471" y="1049"/>
                  </a:cubicBezTo>
                  <a:cubicBezTo>
                    <a:pt x="437" y="1092"/>
                    <a:pt x="388" y="1120"/>
                    <a:pt x="334" y="1126"/>
                  </a:cubicBezTo>
                  <a:lnTo>
                    <a:pt x="315" y="1128"/>
                  </a:lnTo>
                  <a:cubicBezTo>
                    <a:pt x="307" y="1129"/>
                    <a:pt x="298" y="1130"/>
                    <a:pt x="290" y="113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C435C9E5-8959-4CEF-AE73-CA10C5256D0B}"/>
                </a:ext>
              </a:extLst>
            </p:cNvPr>
            <p:cNvSpPr/>
            <p:nvPr/>
          </p:nvSpPr>
          <p:spPr>
            <a:xfrm>
              <a:off x="4337585" y="5398665"/>
              <a:ext cx="1089205" cy="9197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75" h="739">
                  <a:moveTo>
                    <a:pt x="839" y="99"/>
                  </a:moveTo>
                  <a:lnTo>
                    <a:pt x="828" y="83"/>
                  </a:lnTo>
                  <a:cubicBezTo>
                    <a:pt x="765" y="-5"/>
                    <a:pt x="643" y="-27"/>
                    <a:pt x="554" y="36"/>
                  </a:cubicBezTo>
                  <a:lnTo>
                    <a:pt x="83" y="367"/>
                  </a:lnTo>
                  <a:cubicBezTo>
                    <a:pt x="-5" y="429"/>
                    <a:pt x="-27" y="551"/>
                    <a:pt x="36" y="640"/>
                  </a:cubicBezTo>
                  <a:lnTo>
                    <a:pt x="47" y="656"/>
                  </a:lnTo>
                  <a:cubicBezTo>
                    <a:pt x="109" y="744"/>
                    <a:pt x="231" y="765"/>
                    <a:pt x="319" y="704"/>
                  </a:cubicBezTo>
                  <a:lnTo>
                    <a:pt x="791" y="372"/>
                  </a:lnTo>
                  <a:cubicBezTo>
                    <a:pt x="880" y="310"/>
                    <a:pt x="901" y="187"/>
                    <a:pt x="839" y="9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1F77D1CB-AE03-4E2D-8D00-EECB54D2D429}"/>
                </a:ext>
              </a:extLst>
            </p:cNvPr>
            <p:cNvSpPr/>
            <p:nvPr/>
          </p:nvSpPr>
          <p:spPr>
            <a:xfrm>
              <a:off x="4337585" y="5398665"/>
              <a:ext cx="1089205" cy="9197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75" h="739">
                  <a:moveTo>
                    <a:pt x="839" y="99"/>
                  </a:moveTo>
                  <a:lnTo>
                    <a:pt x="828" y="83"/>
                  </a:lnTo>
                  <a:cubicBezTo>
                    <a:pt x="765" y="-5"/>
                    <a:pt x="643" y="-27"/>
                    <a:pt x="554" y="36"/>
                  </a:cubicBezTo>
                  <a:lnTo>
                    <a:pt x="83" y="367"/>
                  </a:lnTo>
                  <a:cubicBezTo>
                    <a:pt x="-5" y="429"/>
                    <a:pt x="-27" y="551"/>
                    <a:pt x="36" y="640"/>
                  </a:cubicBezTo>
                  <a:lnTo>
                    <a:pt x="47" y="656"/>
                  </a:lnTo>
                  <a:cubicBezTo>
                    <a:pt x="109" y="744"/>
                    <a:pt x="231" y="765"/>
                    <a:pt x="319" y="704"/>
                  </a:cubicBezTo>
                  <a:lnTo>
                    <a:pt x="791" y="372"/>
                  </a:lnTo>
                  <a:cubicBezTo>
                    <a:pt x="880" y="310"/>
                    <a:pt x="901" y="187"/>
                    <a:pt x="839" y="99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46C32CCB-D53B-4A0D-B2A0-B7A09773FD50}"/>
                </a:ext>
              </a:extLst>
            </p:cNvPr>
            <p:cNvSpPr/>
            <p:nvPr/>
          </p:nvSpPr>
          <p:spPr>
            <a:xfrm>
              <a:off x="4326369" y="5387449"/>
              <a:ext cx="1110391" cy="9421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92" h="757">
                  <a:moveTo>
                    <a:pt x="676" y="18"/>
                  </a:moveTo>
                  <a:cubicBezTo>
                    <a:pt x="638" y="18"/>
                    <a:pt x="600" y="29"/>
                    <a:pt x="569" y="52"/>
                  </a:cubicBezTo>
                  <a:lnTo>
                    <a:pt x="97" y="384"/>
                  </a:lnTo>
                  <a:cubicBezTo>
                    <a:pt x="13" y="443"/>
                    <a:pt x="-7" y="559"/>
                    <a:pt x="52" y="644"/>
                  </a:cubicBezTo>
                  <a:lnTo>
                    <a:pt x="63" y="659"/>
                  </a:lnTo>
                  <a:cubicBezTo>
                    <a:pt x="92" y="700"/>
                    <a:pt x="134" y="727"/>
                    <a:pt x="184" y="736"/>
                  </a:cubicBezTo>
                  <a:cubicBezTo>
                    <a:pt x="233" y="744"/>
                    <a:pt x="282" y="733"/>
                    <a:pt x="323" y="705"/>
                  </a:cubicBezTo>
                  <a:lnTo>
                    <a:pt x="794" y="374"/>
                  </a:lnTo>
                  <a:cubicBezTo>
                    <a:pt x="879" y="315"/>
                    <a:pt x="900" y="198"/>
                    <a:pt x="840" y="113"/>
                  </a:cubicBezTo>
                  <a:lnTo>
                    <a:pt x="829" y="97"/>
                  </a:lnTo>
                  <a:cubicBezTo>
                    <a:pt x="800" y="57"/>
                    <a:pt x="757" y="29"/>
                    <a:pt x="708" y="21"/>
                  </a:cubicBezTo>
                  <a:cubicBezTo>
                    <a:pt x="697" y="19"/>
                    <a:pt x="686" y="18"/>
                    <a:pt x="676" y="18"/>
                  </a:cubicBezTo>
                  <a:close/>
                  <a:moveTo>
                    <a:pt x="216" y="757"/>
                  </a:moveTo>
                  <a:cubicBezTo>
                    <a:pt x="205" y="757"/>
                    <a:pt x="192" y="756"/>
                    <a:pt x="181" y="754"/>
                  </a:cubicBezTo>
                  <a:cubicBezTo>
                    <a:pt x="127" y="744"/>
                    <a:pt x="80" y="714"/>
                    <a:pt x="48" y="670"/>
                  </a:cubicBezTo>
                  <a:lnTo>
                    <a:pt x="37" y="654"/>
                  </a:lnTo>
                  <a:cubicBezTo>
                    <a:pt x="-28" y="562"/>
                    <a:pt x="-5" y="434"/>
                    <a:pt x="87" y="368"/>
                  </a:cubicBezTo>
                  <a:lnTo>
                    <a:pt x="558" y="37"/>
                  </a:lnTo>
                  <a:cubicBezTo>
                    <a:pt x="603" y="6"/>
                    <a:pt x="657" y="-6"/>
                    <a:pt x="711" y="3"/>
                  </a:cubicBezTo>
                  <a:cubicBezTo>
                    <a:pt x="765" y="12"/>
                    <a:pt x="812" y="42"/>
                    <a:pt x="844" y="87"/>
                  </a:cubicBezTo>
                  <a:lnTo>
                    <a:pt x="855" y="103"/>
                  </a:lnTo>
                  <a:cubicBezTo>
                    <a:pt x="920" y="195"/>
                    <a:pt x="898" y="324"/>
                    <a:pt x="805" y="388"/>
                  </a:cubicBezTo>
                  <a:lnTo>
                    <a:pt x="334" y="720"/>
                  </a:lnTo>
                  <a:cubicBezTo>
                    <a:pt x="299" y="744"/>
                    <a:pt x="258" y="757"/>
                    <a:pt x="216" y="75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D98907C7-5B3F-46A1-9C97-A92DC7CF167F}"/>
                </a:ext>
              </a:extLst>
            </p:cNvPr>
            <p:cNvSpPr/>
            <p:nvPr/>
          </p:nvSpPr>
          <p:spPr>
            <a:xfrm>
              <a:off x="3017828" y="5123249"/>
              <a:ext cx="1876822" cy="32863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07" h="2638">
                  <a:moveTo>
                    <a:pt x="1411" y="0"/>
                  </a:moveTo>
                  <a:lnTo>
                    <a:pt x="97" y="0"/>
                  </a:lnTo>
                  <a:cubicBezTo>
                    <a:pt x="43" y="0"/>
                    <a:pt x="0" y="43"/>
                    <a:pt x="0" y="97"/>
                  </a:cubicBezTo>
                  <a:lnTo>
                    <a:pt x="0" y="2541"/>
                  </a:lnTo>
                  <a:cubicBezTo>
                    <a:pt x="0" y="2595"/>
                    <a:pt x="43" y="2638"/>
                    <a:pt x="97" y="2638"/>
                  </a:cubicBezTo>
                  <a:lnTo>
                    <a:pt x="1411" y="2638"/>
                  </a:lnTo>
                  <a:cubicBezTo>
                    <a:pt x="1464" y="2638"/>
                    <a:pt x="1507" y="2595"/>
                    <a:pt x="1507" y="2541"/>
                  </a:cubicBezTo>
                  <a:lnTo>
                    <a:pt x="1507" y="97"/>
                  </a:lnTo>
                  <a:cubicBezTo>
                    <a:pt x="1507" y="43"/>
                    <a:pt x="1464" y="0"/>
                    <a:pt x="1411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66B76696-16E3-4063-829F-8B8A1C21D365}"/>
                </a:ext>
              </a:extLst>
            </p:cNvPr>
            <p:cNvSpPr/>
            <p:nvPr/>
          </p:nvSpPr>
          <p:spPr>
            <a:xfrm>
              <a:off x="3111295" y="5226686"/>
              <a:ext cx="1691133" cy="29872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58" h="2398">
                  <a:moveTo>
                    <a:pt x="1286" y="0"/>
                  </a:moveTo>
                  <a:lnTo>
                    <a:pt x="71" y="0"/>
                  </a:lnTo>
                  <a:cubicBezTo>
                    <a:pt x="31" y="0"/>
                    <a:pt x="0" y="32"/>
                    <a:pt x="0" y="72"/>
                  </a:cubicBezTo>
                  <a:lnTo>
                    <a:pt x="0" y="2325"/>
                  </a:lnTo>
                  <a:cubicBezTo>
                    <a:pt x="0" y="2365"/>
                    <a:pt x="31" y="2398"/>
                    <a:pt x="71" y="2398"/>
                  </a:cubicBezTo>
                  <a:lnTo>
                    <a:pt x="1286" y="2398"/>
                  </a:lnTo>
                  <a:cubicBezTo>
                    <a:pt x="1326" y="2398"/>
                    <a:pt x="1358" y="2365"/>
                    <a:pt x="1358" y="2325"/>
                  </a:cubicBezTo>
                  <a:lnTo>
                    <a:pt x="1358" y="72"/>
                  </a:lnTo>
                  <a:cubicBezTo>
                    <a:pt x="1358" y="32"/>
                    <a:pt x="1326" y="0"/>
                    <a:pt x="1286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4B8E552E-1469-4327-808E-362561AE3D5E}"/>
                </a:ext>
              </a:extLst>
            </p:cNvPr>
            <p:cNvSpPr/>
            <p:nvPr/>
          </p:nvSpPr>
          <p:spPr>
            <a:xfrm>
              <a:off x="3098830" y="5215470"/>
              <a:ext cx="1714812" cy="30083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77" h="2415">
                  <a:moveTo>
                    <a:pt x="81" y="18"/>
                  </a:moveTo>
                  <a:cubicBezTo>
                    <a:pt x="47" y="18"/>
                    <a:pt x="19" y="46"/>
                    <a:pt x="19" y="81"/>
                  </a:cubicBezTo>
                  <a:lnTo>
                    <a:pt x="19" y="2334"/>
                  </a:lnTo>
                  <a:cubicBezTo>
                    <a:pt x="19" y="2369"/>
                    <a:pt x="47" y="2397"/>
                    <a:pt x="81" y="2397"/>
                  </a:cubicBezTo>
                  <a:lnTo>
                    <a:pt x="1296" y="2397"/>
                  </a:lnTo>
                  <a:cubicBezTo>
                    <a:pt x="1330" y="2397"/>
                    <a:pt x="1359" y="2369"/>
                    <a:pt x="1359" y="2334"/>
                  </a:cubicBezTo>
                  <a:lnTo>
                    <a:pt x="1359" y="81"/>
                  </a:lnTo>
                  <a:cubicBezTo>
                    <a:pt x="1359" y="46"/>
                    <a:pt x="1330" y="18"/>
                    <a:pt x="1296" y="18"/>
                  </a:cubicBezTo>
                  <a:close/>
                  <a:moveTo>
                    <a:pt x="1296" y="2415"/>
                  </a:moveTo>
                  <a:lnTo>
                    <a:pt x="81" y="2415"/>
                  </a:lnTo>
                  <a:cubicBezTo>
                    <a:pt x="36" y="2415"/>
                    <a:pt x="0" y="2379"/>
                    <a:pt x="0" y="2334"/>
                  </a:cubicBezTo>
                  <a:lnTo>
                    <a:pt x="0" y="81"/>
                  </a:lnTo>
                  <a:cubicBezTo>
                    <a:pt x="0" y="36"/>
                    <a:pt x="36" y="0"/>
                    <a:pt x="81" y="0"/>
                  </a:cubicBezTo>
                  <a:lnTo>
                    <a:pt x="1296" y="0"/>
                  </a:lnTo>
                  <a:cubicBezTo>
                    <a:pt x="1341" y="0"/>
                    <a:pt x="1377" y="36"/>
                    <a:pt x="1377" y="81"/>
                  </a:cubicBezTo>
                  <a:lnTo>
                    <a:pt x="1377" y="2334"/>
                  </a:lnTo>
                  <a:cubicBezTo>
                    <a:pt x="1377" y="2379"/>
                    <a:pt x="1341" y="2415"/>
                    <a:pt x="1296" y="241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EBCBE9E8-0EDE-48BA-ACAC-49F160349325}"/>
                </a:ext>
              </a:extLst>
            </p:cNvPr>
            <p:cNvSpPr/>
            <p:nvPr/>
          </p:nvSpPr>
          <p:spPr>
            <a:xfrm>
              <a:off x="3376742" y="5422344"/>
              <a:ext cx="1160240" cy="302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2" h="244">
                  <a:moveTo>
                    <a:pt x="904" y="0"/>
                  </a:moveTo>
                  <a:lnTo>
                    <a:pt x="28" y="0"/>
                  </a:lnTo>
                  <a:cubicBezTo>
                    <a:pt x="12" y="0"/>
                    <a:pt x="0" y="12"/>
                    <a:pt x="0" y="28"/>
                  </a:cubicBezTo>
                  <a:lnTo>
                    <a:pt x="0" y="215"/>
                  </a:lnTo>
                  <a:cubicBezTo>
                    <a:pt x="0" y="231"/>
                    <a:pt x="12" y="244"/>
                    <a:pt x="28" y="244"/>
                  </a:cubicBezTo>
                  <a:lnTo>
                    <a:pt x="904" y="244"/>
                  </a:lnTo>
                  <a:cubicBezTo>
                    <a:pt x="920" y="244"/>
                    <a:pt x="932" y="231"/>
                    <a:pt x="932" y="215"/>
                  </a:cubicBezTo>
                  <a:lnTo>
                    <a:pt x="932" y="28"/>
                  </a:lnTo>
                  <a:cubicBezTo>
                    <a:pt x="932" y="12"/>
                    <a:pt x="920" y="0"/>
                    <a:pt x="904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FB368876-3363-484E-9CD5-64D899CDA91F}"/>
                </a:ext>
              </a:extLst>
            </p:cNvPr>
            <p:cNvSpPr/>
            <p:nvPr/>
          </p:nvSpPr>
          <p:spPr>
            <a:xfrm>
              <a:off x="3399174" y="5885941"/>
              <a:ext cx="306572" cy="305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7" h="246">
                  <a:moveTo>
                    <a:pt x="246" y="142"/>
                  </a:moveTo>
                  <a:cubicBezTo>
                    <a:pt x="234" y="209"/>
                    <a:pt x="171" y="255"/>
                    <a:pt x="104" y="244"/>
                  </a:cubicBezTo>
                  <a:cubicBezTo>
                    <a:pt x="37" y="234"/>
                    <a:pt x="-9" y="171"/>
                    <a:pt x="2" y="104"/>
                  </a:cubicBezTo>
                  <a:cubicBezTo>
                    <a:pt x="12" y="36"/>
                    <a:pt x="75" y="-9"/>
                    <a:pt x="143" y="1"/>
                  </a:cubicBezTo>
                  <a:cubicBezTo>
                    <a:pt x="210" y="12"/>
                    <a:pt x="256" y="75"/>
                    <a:pt x="246" y="14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2C991BAF-752D-404C-BBBA-B74EDADFBADA}"/>
                </a:ext>
              </a:extLst>
            </p:cNvPr>
            <p:cNvSpPr/>
            <p:nvPr/>
          </p:nvSpPr>
          <p:spPr>
            <a:xfrm>
              <a:off x="3436561" y="5922082"/>
              <a:ext cx="226814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80">
                  <a:moveTo>
                    <a:pt x="98" y="4"/>
                  </a:moveTo>
                  <a:lnTo>
                    <a:pt x="121" y="50"/>
                  </a:lnTo>
                  <a:cubicBezTo>
                    <a:pt x="121" y="53"/>
                    <a:pt x="124" y="54"/>
                    <a:pt x="126" y="54"/>
                  </a:cubicBezTo>
                  <a:lnTo>
                    <a:pt x="176" y="62"/>
                  </a:lnTo>
                  <a:cubicBezTo>
                    <a:pt x="182" y="62"/>
                    <a:pt x="185" y="70"/>
                    <a:pt x="181" y="75"/>
                  </a:cubicBezTo>
                  <a:lnTo>
                    <a:pt x="145" y="111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1" y="170"/>
                  </a:lnTo>
                  <a:cubicBezTo>
                    <a:pt x="153" y="176"/>
                    <a:pt x="146" y="181"/>
                    <a:pt x="140" y="178"/>
                  </a:cubicBezTo>
                  <a:lnTo>
                    <a:pt x="96" y="154"/>
                  </a:lnTo>
                  <a:cubicBezTo>
                    <a:pt x="93" y="153"/>
                    <a:pt x="91" y="153"/>
                    <a:pt x="88" y="154"/>
                  </a:cubicBezTo>
                  <a:lnTo>
                    <a:pt x="44" y="179"/>
                  </a:lnTo>
                  <a:cubicBezTo>
                    <a:pt x="39" y="182"/>
                    <a:pt x="32" y="177"/>
                    <a:pt x="33" y="171"/>
                  </a:cubicBezTo>
                  <a:lnTo>
                    <a:pt x="41" y="119"/>
                  </a:lnTo>
                  <a:cubicBezTo>
                    <a:pt x="42" y="116"/>
                    <a:pt x="41" y="114"/>
                    <a:pt x="39" y="112"/>
                  </a:cubicBezTo>
                  <a:lnTo>
                    <a:pt x="2" y="75"/>
                  </a:lnTo>
                  <a:cubicBezTo>
                    <a:pt x="-2" y="71"/>
                    <a:pt x="0" y="64"/>
                    <a:pt x="6" y="62"/>
                  </a:cubicBezTo>
                  <a:lnTo>
                    <a:pt x="56" y="55"/>
                  </a:lnTo>
                  <a:cubicBezTo>
                    <a:pt x="59" y="54"/>
                    <a:pt x="61" y="53"/>
                    <a:pt x="62" y="51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35EB07B6-4CBC-4AD0-8FCD-2E10962080DF}"/>
                </a:ext>
              </a:extLst>
            </p:cNvPr>
            <p:cNvSpPr/>
            <p:nvPr/>
          </p:nvSpPr>
          <p:spPr>
            <a:xfrm>
              <a:off x="3427838" y="5914604"/>
              <a:ext cx="244261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" h="193">
                  <a:moveTo>
                    <a:pt x="98" y="13"/>
                  </a:moveTo>
                  <a:cubicBezTo>
                    <a:pt x="98" y="13"/>
                    <a:pt x="98" y="14"/>
                    <a:pt x="97" y="14"/>
                  </a:cubicBezTo>
                  <a:lnTo>
                    <a:pt x="76" y="60"/>
                  </a:lnTo>
                  <a:cubicBezTo>
                    <a:pt x="73" y="65"/>
                    <a:pt x="70" y="67"/>
                    <a:pt x="65" y="69"/>
                  </a:cubicBezTo>
                  <a:lnTo>
                    <a:pt x="15" y="76"/>
                  </a:lnTo>
                  <a:lnTo>
                    <a:pt x="14" y="77"/>
                  </a:lnTo>
                  <a:lnTo>
                    <a:pt x="14" y="78"/>
                  </a:lnTo>
                  <a:lnTo>
                    <a:pt x="51" y="114"/>
                  </a:lnTo>
                  <a:cubicBezTo>
                    <a:pt x="54" y="118"/>
                    <a:pt x="56" y="122"/>
                    <a:pt x="55" y="127"/>
                  </a:cubicBezTo>
                  <a:lnTo>
                    <a:pt x="46" y="178"/>
                  </a:lnTo>
                  <a:cubicBezTo>
                    <a:pt x="46" y="179"/>
                    <a:pt x="46" y="179"/>
                    <a:pt x="47" y="180"/>
                  </a:cubicBezTo>
                  <a:cubicBezTo>
                    <a:pt x="48" y="180"/>
                    <a:pt x="48" y="180"/>
                    <a:pt x="48" y="180"/>
                  </a:cubicBezTo>
                  <a:lnTo>
                    <a:pt x="92" y="155"/>
                  </a:lnTo>
                  <a:cubicBezTo>
                    <a:pt x="97" y="153"/>
                    <a:pt x="101" y="153"/>
                    <a:pt x="106" y="155"/>
                  </a:cubicBezTo>
                  <a:lnTo>
                    <a:pt x="150" y="179"/>
                  </a:lnTo>
                  <a:lnTo>
                    <a:pt x="151" y="179"/>
                  </a:lnTo>
                  <a:cubicBezTo>
                    <a:pt x="152" y="178"/>
                    <a:pt x="152" y="178"/>
                    <a:pt x="152" y="178"/>
                  </a:cubicBezTo>
                  <a:lnTo>
                    <a:pt x="142" y="126"/>
                  </a:lnTo>
                  <a:cubicBezTo>
                    <a:pt x="142" y="122"/>
                    <a:pt x="143" y="117"/>
                    <a:pt x="147" y="114"/>
                  </a:cubicBezTo>
                  <a:lnTo>
                    <a:pt x="183" y="77"/>
                  </a:lnTo>
                  <a:lnTo>
                    <a:pt x="183" y="76"/>
                  </a:lnTo>
                  <a:lnTo>
                    <a:pt x="182" y="76"/>
                  </a:lnTo>
                  <a:lnTo>
                    <a:pt x="132" y="68"/>
                  </a:lnTo>
                  <a:cubicBezTo>
                    <a:pt x="128" y="67"/>
                    <a:pt x="124" y="65"/>
                    <a:pt x="122" y="60"/>
                  </a:cubicBezTo>
                  <a:lnTo>
                    <a:pt x="99" y="14"/>
                  </a:lnTo>
                  <a:close/>
                  <a:moveTo>
                    <a:pt x="48" y="193"/>
                  </a:moveTo>
                  <a:cubicBezTo>
                    <a:pt x="45" y="193"/>
                    <a:pt x="41" y="192"/>
                    <a:pt x="39" y="191"/>
                  </a:cubicBezTo>
                  <a:cubicBezTo>
                    <a:pt x="35" y="187"/>
                    <a:pt x="32" y="182"/>
                    <a:pt x="33" y="176"/>
                  </a:cubicBezTo>
                  <a:lnTo>
                    <a:pt x="41" y="124"/>
                  </a:lnTo>
                  <a:lnTo>
                    <a:pt x="5" y="87"/>
                  </a:lnTo>
                  <a:cubicBezTo>
                    <a:pt x="0" y="83"/>
                    <a:pt x="-1" y="78"/>
                    <a:pt x="1" y="72"/>
                  </a:cubicBezTo>
                  <a:cubicBezTo>
                    <a:pt x="2" y="67"/>
                    <a:pt x="7" y="64"/>
                    <a:pt x="12" y="63"/>
                  </a:cubicBezTo>
                  <a:lnTo>
                    <a:pt x="62" y="55"/>
                  </a:lnTo>
                  <a:cubicBezTo>
                    <a:pt x="63" y="55"/>
                    <a:pt x="63" y="55"/>
                    <a:pt x="63" y="55"/>
                  </a:cubicBezTo>
                  <a:lnTo>
                    <a:pt x="85" y="8"/>
                  </a:lnTo>
                  <a:cubicBezTo>
                    <a:pt x="87" y="3"/>
                    <a:pt x="92" y="0"/>
                    <a:pt x="98" y="0"/>
                  </a:cubicBezTo>
                  <a:cubicBezTo>
                    <a:pt x="104" y="0"/>
                    <a:pt x="109" y="3"/>
                    <a:pt x="111" y="8"/>
                  </a:cubicBezTo>
                  <a:lnTo>
                    <a:pt x="134" y="54"/>
                  </a:lnTo>
                  <a:cubicBezTo>
                    <a:pt x="134" y="55"/>
                    <a:pt x="134" y="55"/>
                    <a:pt x="135" y="55"/>
                  </a:cubicBezTo>
                  <a:lnTo>
                    <a:pt x="185" y="62"/>
                  </a:lnTo>
                  <a:cubicBezTo>
                    <a:pt x="189" y="63"/>
                    <a:pt x="194" y="66"/>
                    <a:pt x="196" y="72"/>
                  </a:cubicBezTo>
                  <a:cubicBezTo>
                    <a:pt x="198" y="77"/>
                    <a:pt x="196" y="82"/>
                    <a:pt x="193" y="87"/>
                  </a:cubicBezTo>
                  <a:lnTo>
                    <a:pt x="156" y="123"/>
                  </a:lnTo>
                  <a:lnTo>
                    <a:pt x="156" y="124"/>
                  </a:lnTo>
                  <a:lnTo>
                    <a:pt x="165" y="176"/>
                  </a:lnTo>
                  <a:cubicBezTo>
                    <a:pt x="166" y="181"/>
                    <a:pt x="164" y="187"/>
                    <a:pt x="159" y="190"/>
                  </a:cubicBezTo>
                  <a:cubicBezTo>
                    <a:pt x="155" y="193"/>
                    <a:pt x="148" y="193"/>
                    <a:pt x="143" y="191"/>
                  </a:cubicBezTo>
                  <a:lnTo>
                    <a:pt x="100" y="167"/>
                  </a:lnTo>
                  <a:cubicBezTo>
                    <a:pt x="99" y="167"/>
                    <a:pt x="99" y="167"/>
                    <a:pt x="98" y="167"/>
                  </a:cubicBezTo>
                  <a:lnTo>
                    <a:pt x="54" y="191"/>
                  </a:lnTo>
                  <a:cubicBezTo>
                    <a:pt x="52" y="192"/>
                    <a:pt x="50" y="193"/>
                    <a:pt x="48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FF4D3C4E-B886-4CF6-AFE8-68EC18D2C1C3}"/>
                </a:ext>
              </a:extLst>
            </p:cNvPr>
            <p:cNvSpPr/>
            <p:nvPr/>
          </p:nvSpPr>
          <p:spPr>
            <a:xfrm>
              <a:off x="3802953" y="5885941"/>
              <a:ext cx="305326" cy="305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6" h="246">
                  <a:moveTo>
                    <a:pt x="245" y="142"/>
                  </a:moveTo>
                  <a:cubicBezTo>
                    <a:pt x="235" y="209"/>
                    <a:pt x="172" y="255"/>
                    <a:pt x="104" y="244"/>
                  </a:cubicBezTo>
                  <a:cubicBezTo>
                    <a:pt x="37" y="234"/>
                    <a:pt x="-9" y="171"/>
                    <a:pt x="2" y="104"/>
                  </a:cubicBezTo>
                  <a:cubicBezTo>
                    <a:pt x="13" y="36"/>
                    <a:pt x="76" y="-9"/>
                    <a:pt x="143" y="1"/>
                  </a:cubicBezTo>
                  <a:cubicBezTo>
                    <a:pt x="210" y="12"/>
                    <a:pt x="256" y="75"/>
                    <a:pt x="245" y="14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1AD37CA5-2E90-4461-8FC7-A10F9CAEDCBA}"/>
                </a:ext>
              </a:extLst>
            </p:cNvPr>
            <p:cNvSpPr/>
            <p:nvPr/>
          </p:nvSpPr>
          <p:spPr>
            <a:xfrm>
              <a:off x="3840340" y="5922082"/>
              <a:ext cx="226814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80">
                  <a:moveTo>
                    <a:pt x="98" y="4"/>
                  </a:moveTo>
                  <a:lnTo>
                    <a:pt x="121" y="50"/>
                  </a:lnTo>
                  <a:cubicBezTo>
                    <a:pt x="121" y="53"/>
                    <a:pt x="124" y="54"/>
                    <a:pt x="126" y="54"/>
                  </a:cubicBezTo>
                  <a:lnTo>
                    <a:pt x="177" y="62"/>
                  </a:lnTo>
                  <a:cubicBezTo>
                    <a:pt x="183" y="62"/>
                    <a:pt x="185" y="70"/>
                    <a:pt x="181" y="75"/>
                  </a:cubicBezTo>
                  <a:lnTo>
                    <a:pt x="145" y="111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1" y="170"/>
                  </a:lnTo>
                  <a:cubicBezTo>
                    <a:pt x="152" y="176"/>
                    <a:pt x="146" y="181"/>
                    <a:pt x="140" y="178"/>
                  </a:cubicBezTo>
                  <a:lnTo>
                    <a:pt x="96" y="154"/>
                  </a:lnTo>
                  <a:cubicBezTo>
                    <a:pt x="93" y="153"/>
                    <a:pt x="91" y="153"/>
                    <a:pt x="88" y="154"/>
                  </a:cubicBezTo>
                  <a:lnTo>
                    <a:pt x="44" y="179"/>
                  </a:lnTo>
                  <a:cubicBezTo>
                    <a:pt x="39" y="182"/>
                    <a:pt x="32" y="177"/>
                    <a:pt x="33" y="171"/>
                  </a:cubicBezTo>
                  <a:lnTo>
                    <a:pt x="41" y="119"/>
                  </a:lnTo>
                  <a:cubicBezTo>
                    <a:pt x="42" y="116"/>
                    <a:pt x="41" y="114"/>
                    <a:pt x="39" y="112"/>
                  </a:cubicBezTo>
                  <a:lnTo>
                    <a:pt x="2" y="75"/>
                  </a:lnTo>
                  <a:cubicBezTo>
                    <a:pt x="-2" y="71"/>
                    <a:pt x="0" y="64"/>
                    <a:pt x="6" y="62"/>
                  </a:cubicBezTo>
                  <a:lnTo>
                    <a:pt x="57" y="55"/>
                  </a:lnTo>
                  <a:cubicBezTo>
                    <a:pt x="59" y="54"/>
                    <a:pt x="62" y="53"/>
                    <a:pt x="62" y="51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45167BF1-3A5C-4292-BF06-174A4D39F2E2}"/>
                </a:ext>
              </a:extLst>
            </p:cNvPr>
            <p:cNvSpPr/>
            <p:nvPr/>
          </p:nvSpPr>
          <p:spPr>
            <a:xfrm>
              <a:off x="3831616" y="5914604"/>
              <a:ext cx="244261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" h="193">
                  <a:moveTo>
                    <a:pt x="99" y="13"/>
                  </a:moveTo>
                  <a:cubicBezTo>
                    <a:pt x="98" y="13"/>
                    <a:pt x="98" y="14"/>
                    <a:pt x="97" y="14"/>
                  </a:cubicBezTo>
                  <a:lnTo>
                    <a:pt x="75" y="60"/>
                  </a:lnTo>
                  <a:cubicBezTo>
                    <a:pt x="73" y="65"/>
                    <a:pt x="70" y="67"/>
                    <a:pt x="65" y="69"/>
                  </a:cubicBezTo>
                  <a:lnTo>
                    <a:pt x="15" y="76"/>
                  </a:lnTo>
                  <a:lnTo>
                    <a:pt x="14" y="77"/>
                  </a:lnTo>
                  <a:lnTo>
                    <a:pt x="14" y="78"/>
                  </a:lnTo>
                  <a:lnTo>
                    <a:pt x="51" y="114"/>
                  </a:lnTo>
                  <a:cubicBezTo>
                    <a:pt x="54" y="118"/>
                    <a:pt x="56" y="122"/>
                    <a:pt x="55" y="127"/>
                  </a:cubicBezTo>
                  <a:lnTo>
                    <a:pt x="47" y="178"/>
                  </a:lnTo>
                  <a:cubicBezTo>
                    <a:pt x="47" y="179"/>
                    <a:pt x="47" y="179"/>
                    <a:pt x="47" y="180"/>
                  </a:cubicBezTo>
                  <a:cubicBezTo>
                    <a:pt x="48" y="180"/>
                    <a:pt x="48" y="180"/>
                    <a:pt x="48" y="180"/>
                  </a:cubicBezTo>
                  <a:lnTo>
                    <a:pt x="93" y="155"/>
                  </a:lnTo>
                  <a:cubicBezTo>
                    <a:pt x="97" y="153"/>
                    <a:pt x="101" y="153"/>
                    <a:pt x="106" y="155"/>
                  </a:cubicBezTo>
                  <a:lnTo>
                    <a:pt x="151" y="179"/>
                  </a:lnTo>
                  <a:cubicBezTo>
                    <a:pt x="152" y="178"/>
                    <a:pt x="152" y="178"/>
                    <a:pt x="152" y="178"/>
                  </a:cubicBezTo>
                  <a:lnTo>
                    <a:pt x="143" y="126"/>
                  </a:lnTo>
                  <a:cubicBezTo>
                    <a:pt x="142" y="122"/>
                    <a:pt x="143" y="117"/>
                    <a:pt x="147" y="114"/>
                  </a:cubicBezTo>
                  <a:lnTo>
                    <a:pt x="183" y="77"/>
                  </a:lnTo>
                  <a:cubicBezTo>
                    <a:pt x="183" y="77"/>
                    <a:pt x="184" y="76"/>
                    <a:pt x="183" y="76"/>
                  </a:cubicBezTo>
                  <a:lnTo>
                    <a:pt x="182" y="76"/>
                  </a:lnTo>
                  <a:lnTo>
                    <a:pt x="132" y="68"/>
                  </a:lnTo>
                  <a:cubicBezTo>
                    <a:pt x="128" y="67"/>
                    <a:pt x="123" y="65"/>
                    <a:pt x="122" y="60"/>
                  </a:cubicBezTo>
                  <a:lnTo>
                    <a:pt x="99" y="14"/>
                  </a:lnTo>
                  <a:close/>
                  <a:moveTo>
                    <a:pt x="48" y="193"/>
                  </a:moveTo>
                  <a:cubicBezTo>
                    <a:pt x="45" y="193"/>
                    <a:pt x="42" y="192"/>
                    <a:pt x="39" y="191"/>
                  </a:cubicBezTo>
                  <a:cubicBezTo>
                    <a:pt x="35" y="187"/>
                    <a:pt x="32" y="182"/>
                    <a:pt x="33" y="176"/>
                  </a:cubicBezTo>
                  <a:lnTo>
                    <a:pt x="42" y="124"/>
                  </a:lnTo>
                  <a:lnTo>
                    <a:pt x="4" y="87"/>
                  </a:lnTo>
                  <a:cubicBezTo>
                    <a:pt x="1" y="83"/>
                    <a:pt x="-1" y="78"/>
                    <a:pt x="1" y="72"/>
                  </a:cubicBezTo>
                  <a:cubicBezTo>
                    <a:pt x="2" y="67"/>
                    <a:pt x="7" y="64"/>
                    <a:pt x="12" y="63"/>
                  </a:cubicBezTo>
                  <a:lnTo>
                    <a:pt x="62" y="55"/>
                  </a:lnTo>
                  <a:cubicBezTo>
                    <a:pt x="63" y="55"/>
                    <a:pt x="63" y="55"/>
                    <a:pt x="63" y="55"/>
                  </a:cubicBezTo>
                  <a:lnTo>
                    <a:pt x="85" y="8"/>
                  </a:lnTo>
                  <a:cubicBezTo>
                    <a:pt x="88" y="3"/>
                    <a:pt x="93" y="0"/>
                    <a:pt x="98" y="0"/>
                  </a:cubicBezTo>
                  <a:lnTo>
                    <a:pt x="99" y="0"/>
                  </a:lnTo>
                  <a:cubicBezTo>
                    <a:pt x="104" y="0"/>
                    <a:pt x="109" y="3"/>
                    <a:pt x="111" y="8"/>
                  </a:cubicBezTo>
                  <a:lnTo>
                    <a:pt x="134" y="54"/>
                  </a:lnTo>
                  <a:cubicBezTo>
                    <a:pt x="134" y="55"/>
                    <a:pt x="134" y="55"/>
                    <a:pt x="135" y="55"/>
                  </a:cubicBezTo>
                  <a:lnTo>
                    <a:pt x="185" y="62"/>
                  </a:lnTo>
                  <a:cubicBezTo>
                    <a:pt x="190" y="63"/>
                    <a:pt x="195" y="66"/>
                    <a:pt x="196" y="72"/>
                  </a:cubicBezTo>
                  <a:cubicBezTo>
                    <a:pt x="198" y="77"/>
                    <a:pt x="196" y="82"/>
                    <a:pt x="193" y="87"/>
                  </a:cubicBezTo>
                  <a:lnTo>
                    <a:pt x="156" y="123"/>
                  </a:lnTo>
                  <a:lnTo>
                    <a:pt x="156" y="124"/>
                  </a:lnTo>
                  <a:lnTo>
                    <a:pt x="165" y="176"/>
                  </a:lnTo>
                  <a:cubicBezTo>
                    <a:pt x="166" y="181"/>
                    <a:pt x="164" y="187"/>
                    <a:pt x="159" y="190"/>
                  </a:cubicBezTo>
                  <a:cubicBezTo>
                    <a:pt x="155" y="193"/>
                    <a:pt x="149" y="193"/>
                    <a:pt x="144" y="191"/>
                  </a:cubicBezTo>
                  <a:lnTo>
                    <a:pt x="100" y="167"/>
                  </a:lnTo>
                  <a:cubicBezTo>
                    <a:pt x="99" y="167"/>
                    <a:pt x="99" y="167"/>
                    <a:pt x="99" y="167"/>
                  </a:cubicBezTo>
                  <a:lnTo>
                    <a:pt x="54" y="191"/>
                  </a:lnTo>
                  <a:cubicBezTo>
                    <a:pt x="52" y="192"/>
                    <a:pt x="49" y="193"/>
                    <a:pt x="48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1D82390D-EFA8-4813-B681-682E6C1D02C5}"/>
                </a:ext>
              </a:extLst>
            </p:cNvPr>
            <p:cNvSpPr/>
            <p:nvPr/>
          </p:nvSpPr>
          <p:spPr>
            <a:xfrm>
              <a:off x="4206731" y="5885941"/>
              <a:ext cx="305326" cy="305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6" h="246">
                  <a:moveTo>
                    <a:pt x="245" y="142"/>
                  </a:moveTo>
                  <a:cubicBezTo>
                    <a:pt x="235" y="209"/>
                    <a:pt x="172" y="255"/>
                    <a:pt x="104" y="244"/>
                  </a:cubicBezTo>
                  <a:cubicBezTo>
                    <a:pt x="37" y="234"/>
                    <a:pt x="-9" y="171"/>
                    <a:pt x="2" y="104"/>
                  </a:cubicBezTo>
                  <a:cubicBezTo>
                    <a:pt x="13" y="36"/>
                    <a:pt x="76" y="-9"/>
                    <a:pt x="143" y="1"/>
                  </a:cubicBezTo>
                  <a:cubicBezTo>
                    <a:pt x="210" y="12"/>
                    <a:pt x="256" y="75"/>
                    <a:pt x="245" y="14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1E9EA6DD-839A-4164-9CF9-A572404F4B3B}"/>
                </a:ext>
              </a:extLst>
            </p:cNvPr>
            <p:cNvSpPr/>
            <p:nvPr/>
          </p:nvSpPr>
          <p:spPr>
            <a:xfrm>
              <a:off x="4244118" y="5922082"/>
              <a:ext cx="226814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80">
                  <a:moveTo>
                    <a:pt x="98" y="4"/>
                  </a:moveTo>
                  <a:lnTo>
                    <a:pt x="120" y="50"/>
                  </a:lnTo>
                  <a:cubicBezTo>
                    <a:pt x="122" y="53"/>
                    <a:pt x="124" y="54"/>
                    <a:pt x="126" y="54"/>
                  </a:cubicBezTo>
                  <a:lnTo>
                    <a:pt x="177" y="62"/>
                  </a:lnTo>
                  <a:cubicBezTo>
                    <a:pt x="183" y="62"/>
                    <a:pt x="185" y="70"/>
                    <a:pt x="181" y="75"/>
                  </a:cubicBezTo>
                  <a:lnTo>
                    <a:pt x="144" y="111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2" y="170"/>
                  </a:lnTo>
                  <a:cubicBezTo>
                    <a:pt x="152" y="176"/>
                    <a:pt x="146" y="181"/>
                    <a:pt x="141" y="178"/>
                  </a:cubicBezTo>
                  <a:lnTo>
                    <a:pt x="96" y="154"/>
                  </a:lnTo>
                  <a:cubicBezTo>
                    <a:pt x="94" y="153"/>
                    <a:pt x="91" y="153"/>
                    <a:pt x="89" y="154"/>
                  </a:cubicBezTo>
                  <a:lnTo>
                    <a:pt x="44" y="179"/>
                  </a:lnTo>
                  <a:cubicBezTo>
                    <a:pt x="38" y="182"/>
                    <a:pt x="32" y="177"/>
                    <a:pt x="33" y="171"/>
                  </a:cubicBezTo>
                  <a:lnTo>
                    <a:pt x="41" y="119"/>
                  </a:lnTo>
                  <a:cubicBezTo>
                    <a:pt x="42" y="116"/>
                    <a:pt x="41" y="114"/>
                    <a:pt x="39" y="112"/>
                  </a:cubicBezTo>
                  <a:lnTo>
                    <a:pt x="2" y="75"/>
                  </a:lnTo>
                  <a:cubicBezTo>
                    <a:pt x="-2" y="71"/>
                    <a:pt x="0" y="64"/>
                    <a:pt x="7" y="62"/>
                  </a:cubicBezTo>
                  <a:lnTo>
                    <a:pt x="57" y="55"/>
                  </a:lnTo>
                  <a:cubicBezTo>
                    <a:pt x="59" y="54"/>
                    <a:pt x="62" y="53"/>
                    <a:pt x="62" y="51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26C45EE3-4F53-4078-AA4F-DFBD24915377}"/>
                </a:ext>
              </a:extLst>
            </p:cNvPr>
            <p:cNvSpPr/>
            <p:nvPr/>
          </p:nvSpPr>
          <p:spPr>
            <a:xfrm>
              <a:off x="4235394" y="5914604"/>
              <a:ext cx="243015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3">
                  <a:moveTo>
                    <a:pt x="97" y="13"/>
                  </a:moveTo>
                  <a:lnTo>
                    <a:pt x="96" y="14"/>
                  </a:lnTo>
                  <a:lnTo>
                    <a:pt x="74" y="60"/>
                  </a:lnTo>
                  <a:cubicBezTo>
                    <a:pt x="73" y="65"/>
                    <a:pt x="68" y="67"/>
                    <a:pt x="64" y="69"/>
                  </a:cubicBezTo>
                  <a:lnTo>
                    <a:pt x="14" y="76"/>
                  </a:lnTo>
                  <a:lnTo>
                    <a:pt x="13" y="77"/>
                  </a:lnTo>
                  <a:lnTo>
                    <a:pt x="13" y="78"/>
                  </a:lnTo>
                  <a:lnTo>
                    <a:pt x="50" y="114"/>
                  </a:lnTo>
                  <a:cubicBezTo>
                    <a:pt x="54" y="118"/>
                    <a:pt x="55" y="122"/>
                    <a:pt x="54" y="127"/>
                  </a:cubicBezTo>
                  <a:lnTo>
                    <a:pt x="46" y="178"/>
                  </a:lnTo>
                  <a:cubicBezTo>
                    <a:pt x="46" y="179"/>
                    <a:pt x="46" y="179"/>
                    <a:pt x="46" y="180"/>
                  </a:cubicBezTo>
                  <a:lnTo>
                    <a:pt x="47" y="180"/>
                  </a:lnTo>
                  <a:lnTo>
                    <a:pt x="91" y="155"/>
                  </a:lnTo>
                  <a:cubicBezTo>
                    <a:pt x="96" y="153"/>
                    <a:pt x="101" y="153"/>
                    <a:pt x="105" y="155"/>
                  </a:cubicBezTo>
                  <a:lnTo>
                    <a:pt x="149" y="179"/>
                  </a:lnTo>
                  <a:lnTo>
                    <a:pt x="150" y="179"/>
                  </a:lnTo>
                  <a:cubicBezTo>
                    <a:pt x="151" y="178"/>
                    <a:pt x="151" y="178"/>
                    <a:pt x="151" y="178"/>
                  </a:cubicBezTo>
                  <a:lnTo>
                    <a:pt x="142" y="126"/>
                  </a:lnTo>
                  <a:cubicBezTo>
                    <a:pt x="141" y="122"/>
                    <a:pt x="142" y="117"/>
                    <a:pt x="146" y="114"/>
                  </a:cubicBezTo>
                  <a:lnTo>
                    <a:pt x="182" y="77"/>
                  </a:lnTo>
                  <a:cubicBezTo>
                    <a:pt x="182" y="77"/>
                    <a:pt x="183" y="76"/>
                    <a:pt x="182" y="76"/>
                  </a:cubicBezTo>
                  <a:lnTo>
                    <a:pt x="181" y="76"/>
                  </a:lnTo>
                  <a:lnTo>
                    <a:pt x="131" y="68"/>
                  </a:lnTo>
                  <a:cubicBezTo>
                    <a:pt x="127" y="67"/>
                    <a:pt x="123" y="65"/>
                    <a:pt x="120" y="60"/>
                  </a:cubicBezTo>
                  <a:lnTo>
                    <a:pt x="98" y="14"/>
                  </a:lnTo>
                  <a:close/>
                  <a:moveTo>
                    <a:pt x="46" y="193"/>
                  </a:moveTo>
                  <a:cubicBezTo>
                    <a:pt x="44" y="193"/>
                    <a:pt x="41" y="192"/>
                    <a:pt x="38" y="191"/>
                  </a:cubicBezTo>
                  <a:cubicBezTo>
                    <a:pt x="34" y="187"/>
                    <a:pt x="32" y="182"/>
                    <a:pt x="32" y="176"/>
                  </a:cubicBezTo>
                  <a:lnTo>
                    <a:pt x="41" y="124"/>
                  </a:lnTo>
                  <a:lnTo>
                    <a:pt x="4" y="87"/>
                  </a:lnTo>
                  <a:cubicBezTo>
                    <a:pt x="0" y="83"/>
                    <a:pt x="-1" y="78"/>
                    <a:pt x="0" y="72"/>
                  </a:cubicBezTo>
                  <a:cubicBezTo>
                    <a:pt x="2" y="67"/>
                    <a:pt x="6" y="64"/>
                    <a:pt x="11" y="63"/>
                  </a:cubicBezTo>
                  <a:lnTo>
                    <a:pt x="62" y="55"/>
                  </a:lnTo>
                  <a:lnTo>
                    <a:pt x="84" y="8"/>
                  </a:lnTo>
                  <a:cubicBezTo>
                    <a:pt x="87" y="3"/>
                    <a:pt x="91" y="0"/>
                    <a:pt x="97" y="0"/>
                  </a:cubicBezTo>
                  <a:cubicBezTo>
                    <a:pt x="103" y="0"/>
                    <a:pt x="108" y="3"/>
                    <a:pt x="110" y="8"/>
                  </a:cubicBezTo>
                  <a:lnTo>
                    <a:pt x="132" y="54"/>
                  </a:lnTo>
                  <a:cubicBezTo>
                    <a:pt x="133" y="55"/>
                    <a:pt x="133" y="55"/>
                    <a:pt x="133" y="55"/>
                  </a:cubicBezTo>
                  <a:lnTo>
                    <a:pt x="184" y="62"/>
                  </a:lnTo>
                  <a:cubicBezTo>
                    <a:pt x="189" y="63"/>
                    <a:pt x="194" y="66"/>
                    <a:pt x="195" y="72"/>
                  </a:cubicBezTo>
                  <a:cubicBezTo>
                    <a:pt x="197" y="77"/>
                    <a:pt x="195" y="82"/>
                    <a:pt x="192" y="87"/>
                  </a:cubicBezTo>
                  <a:lnTo>
                    <a:pt x="155" y="123"/>
                  </a:lnTo>
                  <a:lnTo>
                    <a:pt x="155" y="124"/>
                  </a:lnTo>
                  <a:lnTo>
                    <a:pt x="164" y="176"/>
                  </a:lnTo>
                  <a:cubicBezTo>
                    <a:pt x="165" y="181"/>
                    <a:pt x="163" y="187"/>
                    <a:pt x="158" y="190"/>
                  </a:cubicBezTo>
                  <a:cubicBezTo>
                    <a:pt x="154" y="193"/>
                    <a:pt x="148" y="193"/>
                    <a:pt x="143" y="191"/>
                  </a:cubicBezTo>
                  <a:lnTo>
                    <a:pt x="98" y="167"/>
                  </a:lnTo>
                  <a:lnTo>
                    <a:pt x="97" y="167"/>
                  </a:lnTo>
                  <a:lnTo>
                    <a:pt x="54" y="191"/>
                  </a:lnTo>
                  <a:cubicBezTo>
                    <a:pt x="51" y="192"/>
                    <a:pt x="49" y="193"/>
                    <a:pt x="46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AFBB671F-BBB4-4135-986B-D5EFEDD950C0}"/>
                </a:ext>
              </a:extLst>
            </p:cNvPr>
            <p:cNvSpPr/>
            <p:nvPr/>
          </p:nvSpPr>
          <p:spPr>
            <a:xfrm>
              <a:off x="3399174" y="6355770"/>
              <a:ext cx="306572" cy="3065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7" h="247">
                  <a:moveTo>
                    <a:pt x="246" y="143"/>
                  </a:moveTo>
                  <a:cubicBezTo>
                    <a:pt x="234" y="210"/>
                    <a:pt x="171" y="256"/>
                    <a:pt x="104" y="246"/>
                  </a:cubicBezTo>
                  <a:cubicBezTo>
                    <a:pt x="37" y="235"/>
                    <a:pt x="-9" y="172"/>
                    <a:pt x="2" y="104"/>
                  </a:cubicBezTo>
                  <a:cubicBezTo>
                    <a:pt x="12" y="37"/>
                    <a:pt x="75" y="-9"/>
                    <a:pt x="143" y="2"/>
                  </a:cubicBezTo>
                  <a:cubicBezTo>
                    <a:pt x="210" y="13"/>
                    <a:pt x="256" y="75"/>
                    <a:pt x="246" y="14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D0CE22BA-D030-4500-8BB4-963FF597BF8F}"/>
                </a:ext>
              </a:extLst>
            </p:cNvPr>
            <p:cNvSpPr/>
            <p:nvPr/>
          </p:nvSpPr>
          <p:spPr>
            <a:xfrm>
              <a:off x="3436561" y="6391910"/>
              <a:ext cx="226814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79">
                  <a:moveTo>
                    <a:pt x="98" y="4"/>
                  </a:moveTo>
                  <a:lnTo>
                    <a:pt x="121" y="50"/>
                  </a:lnTo>
                  <a:cubicBezTo>
                    <a:pt x="121" y="52"/>
                    <a:pt x="124" y="54"/>
                    <a:pt x="126" y="54"/>
                  </a:cubicBezTo>
                  <a:lnTo>
                    <a:pt x="176" y="62"/>
                  </a:lnTo>
                  <a:cubicBezTo>
                    <a:pt x="182" y="63"/>
                    <a:pt x="185" y="70"/>
                    <a:pt x="181" y="74"/>
                  </a:cubicBezTo>
                  <a:lnTo>
                    <a:pt x="145" y="112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1" y="170"/>
                  </a:lnTo>
                  <a:cubicBezTo>
                    <a:pt x="153" y="176"/>
                    <a:pt x="146" y="181"/>
                    <a:pt x="140" y="178"/>
                  </a:cubicBezTo>
                  <a:lnTo>
                    <a:pt x="96" y="154"/>
                  </a:lnTo>
                  <a:cubicBezTo>
                    <a:pt x="93" y="153"/>
                    <a:pt x="91" y="153"/>
                    <a:pt x="88" y="154"/>
                  </a:cubicBezTo>
                  <a:lnTo>
                    <a:pt x="44" y="178"/>
                  </a:lnTo>
                  <a:cubicBezTo>
                    <a:pt x="39" y="181"/>
                    <a:pt x="32" y="176"/>
                    <a:pt x="33" y="170"/>
                  </a:cubicBezTo>
                  <a:lnTo>
                    <a:pt x="41" y="118"/>
                  </a:lnTo>
                  <a:cubicBezTo>
                    <a:pt x="42" y="117"/>
                    <a:pt x="41" y="114"/>
                    <a:pt x="39" y="112"/>
                  </a:cubicBezTo>
                  <a:lnTo>
                    <a:pt x="2" y="76"/>
                  </a:lnTo>
                  <a:cubicBezTo>
                    <a:pt x="-2" y="71"/>
                    <a:pt x="0" y="63"/>
                    <a:pt x="6" y="63"/>
                  </a:cubicBezTo>
                  <a:lnTo>
                    <a:pt x="56" y="55"/>
                  </a:lnTo>
                  <a:cubicBezTo>
                    <a:pt x="59" y="54"/>
                    <a:pt x="61" y="53"/>
                    <a:pt x="62" y="50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14D7CCB1-F309-4677-8C06-6BBE5CFCDF6E}"/>
                </a:ext>
              </a:extLst>
            </p:cNvPr>
            <p:cNvSpPr/>
            <p:nvPr/>
          </p:nvSpPr>
          <p:spPr>
            <a:xfrm>
              <a:off x="3427838" y="6384433"/>
              <a:ext cx="244261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" h="193">
                  <a:moveTo>
                    <a:pt x="98" y="13"/>
                  </a:moveTo>
                  <a:lnTo>
                    <a:pt x="97" y="13"/>
                  </a:lnTo>
                  <a:lnTo>
                    <a:pt x="76" y="61"/>
                  </a:lnTo>
                  <a:cubicBezTo>
                    <a:pt x="73" y="65"/>
                    <a:pt x="70" y="68"/>
                    <a:pt x="65" y="69"/>
                  </a:cubicBezTo>
                  <a:lnTo>
                    <a:pt x="15" y="76"/>
                  </a:lnTo>
                  <a:cubicBezTo>
                    <a:pt x="15" y="76"/>
                    <a:pt x="14" y="76"/>
                    <a:pt x="14" y="77"/>
                  </a:cubicBezTo>
                  <a:lnTo>
                    <a:pt x="14" y="78"/>
                  </a:lnTo>
                  <a:lnTo>
                    <a:pt x="51" y="114"/>
                  </a:lnTo>
                  <a:cubicBezTo>
                    <a:pt x="54" y="118"/>
                    <a:pt x="56" y="122"/>
                    <a:pt x="55" y="127"/>
                  </a:cubicBezTo>
                  <a:lnTo>
                    <a:pt x="46" y="179"/>
                  </a:lnTo>
                  <a:lnTo>
                    <a:pt x="47" y="179"/>
                  </a:lnTo>
                  <a:cubicBezTo>
                    <a:pt x="48" y="180"/>
                    <a:pt x="48" y="179"/>
                    <a:pt x="48" y="179"/>
                  </a:cubicBezTo>
                  <a:lnTo>
                    <a:pt x="92" y="155"/>
                  </a:lnTo>
                  <a:cubicBezTo>
                    <a:pt x="97" y="153"/>
                    <a:pt x="101" y="152"/>
                    <a:pt x="106" y="155"/>
                  </a:cubicBezTo>
                  <a:lnTo>
                    <a:pt x="150" y="179"/>
                  </a:lnTo>
                  <a:lnTo>
                    <a:pt x="151" y="179"/>
                  </a:lnTo>
                  <a:cubicBezTo>
                    <a:pt x="152" y="179"/>
                    <a:pt x="152" y="178"/>
                    <a:pt x="152" y="178"/>
                  </a:cubicBezTo>
                  <a:lnTo>
                    <a:pt x="142" y="126"/>
                  </a:lnTo>
                  <a:cubicBezTo>
                    <a:pt x="142" y="122"/>
                    <a:pt x="143" y="117"/>
                    <a:pt x="147" y="114"/>
                  </a:cubicBezTo>
                  <a:lnTo>
                    <a:pt x="183" y="76"/>
                  </a:lnTo>
                  <a:cubicBezTo>
                    <a:pt x="183" y="75"/>
                    <a:pt x="183" y="75"/>
                    <a:pt x="182" y="75"/>
                  </a:cubicBezTo>
                  <a:lnTo>
                    <a:pt x="132" y="68"/>
                  </a:lnTo>
                  <a:cubicBezTo>
                    <a:pt x="128" y="67"/>
                    <a:pt x="124" y="64"/>
                    <a:pt x="122" y="60"/>
                  </a:cubicBezTo>
                  <a:lnTo>
                    <a:pt x="99" y="13"/>
                  </a:lnTo>
                  <a:close/>
                  <a:moveTo>
                    <a:pt x="48" y="193"/>
                  </a:moveTo>
                  <a:cubicBezTo>
                    <a:pt x="45" y="193"/>
                    <a:pt x="41" y="192"/>
                    <a:pt x="39" y="190"/>
                  </a:cubicBezTo>
                  <a:cubicBezTo>
                    <a:pt x="35" y="187"/>
                    <a:pt x="32" y="182"/>
                    <a:pt x="33" y="176"/>
                  </a:cubicBezTo>
                  <a:lnTo>
                    <a:pt x="41" y="125"/>
                  </a:lnTo>
                  <a:cubicBezTo>
                    <a:pt x="41" y="124"/>
                    <a:pt x="41" y="124"/>
                    <a:pt x="41" y="124"/>
                  </a:cubicBezTo>
                  <a:lnTo>
                    <a:pt x="5" y="87"/>
                  </a:lnTo>
                  <a:cubicBezTo>
                    <a:pt x="0" y="83"/>
                    <a:pt x="-1" y="78"/>
                    <a:pt x="1" y="73"/>
                  </a:cubicBezTo>
                  <a:cubicBezTo>
                    <a:pt x="2" y="67"/>
                    <a:pt x="7" y="64"/>
                    <a:pt x="12" y="63"/>
                  </a:cubicBezTo>
                  <a:lnTo>
                    <a:pt x="62" y="55"/>
                  </a:lnTo>
                  <a:cubicBezTo>
                    <a:pt x="63" y="55"/>
                    <a:pt x="63" y="55"/>
                    <a:pt x="63" y="55"/>
                  </a:cubicBezTo>
                  <a:lnTo>
                    <a:pt x="85" y="8"/>
                  </a:lnTo>
                  <a:cubicBezTo>
                    <a:pt x="87" y="3"/>
                    <a:pt x="92" y="0"/>
                    <a:pt x="98" y="0"/>
                  </a:cubicBezTo>
                  <a:cubicBezTo>
                    <a:pt x="104" y="0"/>
                    <a:pt x="109" y="3"/>
                    <a:pt x="111" y="8"/>
                  </a:cubicBezTo>
                  <a:lnTo>
                    <a:pt x="134" y="55"/>
                  </a:lnTo>
                  <a:lnTo>
                    <a:pt x="135" y="55"/>
                  </a:lnTo>
                  <a:lnTo>
                    <a:pt x="185" y="62"/>
                  </a:lnTo>
                  <a:cubicBezTo>
                    <a:pt x="189" y="63"/>
                    <a:pt x="194" y="67"/>
                    <a:pt x="196" y="72"/>
                  </a:cubicBezTo>
                  <a:cubicBezTo>
                    <a:pt x="198" y="76"/>
                    <a:pt x="196" y="83"/>
                    <a:pt x="193" y="86"/>
                  </a:cubicBezTo>
                  <a:lnTo>
                    <a:pt x="156" y="124"/>
                  </a:lnTo>
                  <a:lnTo>
                    <a:pt x="165" y="176"/>
                  </a:lnTo>
                  <a:cubicBezTo>
                    <a:pt x="166" y="181"/>
                    <a:pt x="164" y="187"/>
                    <a:pt x="159" y="190"/>
                  </a:cubicBezTo>
                  <a:cubicBezTo>
                    <a:pt x="155" y="193"/>
                    <a:pt x="148" y="193"/>
                    <a:pt x="143" y="191"/>
                  </a:cubicBezTo>
                  <a:lnTo>
                    <a:pt x="100" y="167"/>
                  </a:lnTo>
                  <a:cubicBezTo>
                    <a:pt x="99" y="167"/>
                    <a:pt x="99" y="167"/>
                    <a:pt x="98" y="167"/>
                  </a:cubicBezTo>
                  <a:lnTo>
                    <a:pt x="54" y="191"/>
                  </a:lnTo>
                  <a:cubicBezTo>
                    <a:pt x="52" y="193"/>
                    <a:pt x="50" y="193"/>
                    <a:pt x="48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B48BA0AE-B493-4C77-839E-94B26EB8AA60}"/>
                </a:ext>
              </a:extLst>
            </p:cNvPr>
            <p:cNvSpPr/>
            <p:nvPr/>
          </p:nvSpPr>
          <p:spPr>
            <a:xfrm>
              <a:off x="3802953" y="6355770"/>
              <a:ext cx="305326" cy="3065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6" h="247">
                  <a:moveTo>
                    <a:pt x="245" y="143"/>
                  </a:moveTo>
                  <a:cubicBezTo>
                    <a:pt x="235" y="210"/>
                    <a:pt x="172" y="256"/>
                    <a:pt x="104" y="246"/>
                  </a:cubicBezTo>
                  <a:cubicBezTo>
                    <a:pt x="37" y="235"/>
                    <a:pt x="-9" y="172"/>
                    <a:pt x="2" y="104"/>
                  </a:cubicBezTo>
                  <a:cubicBezTo>
                    <a:pt x="13" y="37"/>
                    <a:pt x="76" y="-9"/>
                    <a:pt x="143" y="2"/>
                  </a:cubicBezTo>
                  <a:cubicBezTo>
                    <a:pt x="210" y="13"/>
                    <a:pt x="256" y="75"/>
                    <a:pt x="245" y="14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D6FF59C4-FBBA-486A-A653-E82EF7A681E7}"/>
                </a:ext>
              </a:extLst>
            </p:cNvPr>
            <p:cNvSpPr/>
            <p:nvPr/>
          </p:nvSpPr>
          <p:spPr>
            <a:xfrm>
              <a:off x="3840340" y="6391910"/>
              <a:ext cx="226814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79">
                  <a:moveTo>
                    <a:pt x="98" y="4"/>
                  </a:moveTo>
                  <a:lnTo>
                    <a:pt x="121" y="50"/>
                  </a:lnTo>
                  <a:cubicBezTo>
                    <a:pt x="121" y="52"/>
                    <a:pt x="124" y="54"/>
                    <a:pt x="126" y="54"/>
                  </a:cubicBezTo>
                  <a:lnTo>
                    <a:pt x="177" y="62"/>
                  </a:lnTo>
                  <a:cubicBezTo>
                    <a:pt x="183" y="63"/>
                    <a:pt x="185" y="70"/>
                    <a:pt x="181" y="74"/>
                  </a:cubicBezTo>
                  <a:lnTo>
                    <a:pt x="145" y="112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1" y="170"/>
                  </a:lnTo>
                  <a:cubicBezTo>
                    <a:pt x="152" y="176"/>
                    <a:pt x="146" y="181"/>
                    <a:pt x="140" y="178"/>
                  </a:cubicBezTo>
                  <a:lnTo>
                    <a:pt x="96" y="154"/>
                  </a:lnTo>
                  <a:cubicBezTo>
                    <a:pt x="93" y="153"/>
                    <a:pt x="91" y="153"/>
                    <a:pt x="88" y="154"/>
                  </a:cubicBezTo>
                  <a:lnTo>
                    <a:pt x="44" y="178"/>
                  </a:lnTo>
                  <a:cubicBezTo>
                    <a:pt x="39" y="181"/>
                    <a:pt x="32" y="176"/>
                    <a:pt x="33" y="170"/>
                  </a:cubicBezTo>
                  <a:lnTo>
                    <a:pt x="41" y="118"/>
                  </a:lnTo>
                  <a:cubicBezTo>
                    <a:pt x="42" y="117"/>
                    <a:pt x="41" y="114"/>
                    <a:pt x="39" y="112"/>
                  </a:cubicBezTo>
                  <a:lnTo>
                    <a:pt x="2" y="76"/>
                  </a:lnTo>
                  <a:cubicBezTo>
                    <a:pt x="-2" y="71"/>
                    <a:pt x="0" y="63"/>
                    <a:pt x="6" y="63"/>
                  </a:cubicBezTo>
                  <a:lnTo>
                    <a:pt x="57" y="55"/>
                  </a:lnTo>
                  <a:cubicBezTo>
                    <a:pt x="59" y="54"/>
                    <a:pt x="62" y="53"/>
                    <a:pt x="62" y="50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509B1107-0496-4237-9FA7-FB71321E8E59}"/>
                </a:ext>
              </a:extLst>
            </p:cNvPr>
            <p:cNvSpPr/>
            <p:nvPr/>
          </p:nvSpPr>
          <p:spPr>
            <a:xfrm>
              <a:off x="3831616" y="6384433"/>
              <a:ext cx="244261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" h="193">
                  <a:moveTo>
                    <a:pt x="99" y="13"/>
                  </a:moveTo>
                  <a:cubicBezTo>
                    <a:pt x="98" y="13"/>
                    <a:pt x="98" y="13"/>
                    <a:pt x="97" y="13"/>
                  </a:cubicBezTo>
                  <a:lnTo>
                    <a:pt x="75" y="61"/>
                  </a:lnTo>
                  <a:cubicBezTo>
                    <a:pt x="73" y="65"/>
                    <a:pt x="70" y="68"/>
                    <a:pt x="65" y="69"/>
                  </a:cubicBezTo>
                  <a:lnTo>
                    <a:pt x="15" y="76"/>
                  </a:lnTo>
                  <a:cubicBezTo>
                    <a:pt x="15" y="76"/>
                    <a:pt x="14" y="76"/>
                    <a:pt x="14" y="77"/>
                  </a:cubicBezTo>
                  <a:lnTo>
                    <a:pt x="14" y="78"/>
                  </a:lnTo>
                  <a:lnTo>
                    <a:pt x="51" y="114"/>
                  </a:lnTo>
                  <a:cubicBezTo>
                    <a:pt x="54" y="118"/>
                    <a:pt x="56" y="122"/>
                    <a:pt x="55" y="127"/>
                  </a:cubicBezTo>
                  <a:lnTo>
                    <a:pt x="47" y="179"/>
                  </a:lnTo>
                  <a:cubicBezTo>
                    <a:pt x="48" y="180"/>
                    <a:pt x="48" y="179"/>
                    <a:pt x="48" y="179"/>
                  </a:cubicBezTo>
                  <a:lnTo>
                    <a:pt x="93" y="155"/>
                  </a:lnTo>
                  <a:cubicBezTo>
                    <a:pt x="97" y="153"/>
                    <a:pt x="101" y="152"/>
                    <a:pt x="106" y="155"/>
                  </a:cubicBezTo>
                  <a:lnTo>
                    <a:pt x="151" y="179"/>
                  </a:lnTo>
                  <a:cubicBezTo>
                    <a:pt x="152" y="179"/>
                    <a:pt x="152" y="178"/>
                    <a:pt x="152" y="178"/>
                  </a:cubicBezTo>
                  <a:lnTo>
                    <a:pt x="143" y="126"/>
                  </a:lnTo>
                  <a:cubicBezTo>
                    <a:pt x="142" y="122"/>
                    <a:pt x="143" y="117"/>
                    <a:pt x="147" y="114"/>
                  </a:cubicBezTo>
                  <a:lnTo>
                    <a:pt x="183" y="76"/>
                  </a:lnTo>
                  <a:cubicBezTo>
                    <a:pt x="183" y="76"/>
                    <a:pt x="184" y="76"/>
                    <a:pt x="183" y="76"/>
                  </a:cubicBezTo>
                  <a:cubicBezTo>
                    <a:pt x="183" y="75"/>
                    <a:pt x="183" y="75"/>
                    <a:pt x="182" y="75"/>
                  </a:cubicBezTo>
                  <a:lnTo>
                    <a:pt x="132" y="68"/>
                  </a:lnTo>
                  <a:cubicBezTo>
                    <a:pt x="128" y="67"/>
                    <a:pt x="123" y="64"/>
                    <a:pt x="122" y="60"/>
                  </a:cubicBezTo>
                  <a:close/>
                  <a:moveTo>
                    <a:pt x="48" y="193"/>
                  </a:moveTo>
                  <a:cubicBezTo>
                    <a:pt x="45" y="193"/>
                    <a:pt x="42" y="192"/>
                    <a:pt x="39" y="190"/>
                  </a:cubicBezTo>
                  <a:cubicBezTo>
                    <a:pt x="35" y="187"/>
                    <a:pt x="32" y="182"/>
                    <a:pt x="33" y="176"/>
                  </a:cubicBezTo>
                  <a:lnTo>
                    <a:pt x="42" y="125"/>
                  </a:lnTo>
                  <a:cubicBezTo>
                    <a:pt x="42" y="124"/>
                    <a:pt x="42" y="124"/>
                    <a:pt x="42" y="124"/>
                  </a:cubicBezTo>
                  <a:lnTo>
                    <a:pt x="4" y="87"/>
                  </a:lnTo>
                  <a:cubicBezTo>
                    <a:pt x="1" y="83"/>
                    <a:pt x="-1" y="78"/>
                    <a:pt x="1" y="73"/>
                  </a:cubicBezTo>
                  <a:cubicBezTo>
                    <a:pt x="2" y="67"/>
                    <a:pt x="7" y="64"/>
                    <a:pt x="12" y="63"/>
                  </a:cubicBezTo>
                  <a:lnTo>
                    <a:pt x="62" y="55"/>
                  </a:lnTo>
                  <a:cubicBezTo>
                    <a:pt x="63" y="55"/>
                    <a:pt x="63" y="55"/>
                    <a:pt x="63" y="55"/>
                  </a:cubicBezTo>
                  <a:lnTo>
                    <a:pt x="85" y="8"/>
                  </a:lnTo>
                  <a:cubicBezTo>
                    <a:pt x="88" y="3"/>
                    <a:pt x="93" y="0"/>
                    <a:pt x="98" y="0"/>
                  </a:cubicBezTo>
                  <a:lnTo>
                    <a:pt x="99" y="0"/>
                  </a:lnTo>
                  <a:cubicBezTo>
                    <a:pt x="104" y="0"/>
                    <a:pt x="109" y="3"/>
                    <a:pt x="111" y="8"/>
                  </a:cubicBezTo>
                  <a:lnTo>
                    <a:pt x="134" y="55"/>
                  </a:lnTo>
                  <a:lnTo>
                    <a:pt x="185" y="62"/>
                  </a:lnTo>
                  <a:cubicBezTo>
                    <a:pt x="190" y="63"/>
                    <a:pt x="195" y="67"/>
                    <a:pt x="196" y="72"/>
                  </a:cubicBezTo>
                  <a:cubicBezTo>
                    <a:pt x="198" y="76"/>
                    <a:pt x="196" y="83"/>
                    <a:pt x="193" y="86"/>
                  </a:cubicBezTo>
                  <a:lnTo>
                    <a:pt x="156" y="124"/>
                  </a:lnTo>
                  <a:lnTo>
                    <a:pt x="165" y="176"/>
                  </a:lnTo>
                  <a:cubicBezTo>
                    <a:pt x="166" y="181"/>
                    <a:pt x="164" y="187"/>
                    <a:pt x="159" y="190"/>
                  </a:cubicBezTo>
                  <a:cubicBezTo>
                    <a:pt x="155" y="193"/>
                    <a:pt x="149" y="193"/>
                    <a:pt x="144" y="191"/>
                  </a:cubicBezTo>
                  <a:lnTo>
                    <a:pt x="100" y="167"/>
                  </a:lnTo>
                  <a:cubicBezTo>
                    <a:pt x="99" y="167"/>
                    <a:pt x="99" y="167"/>
                    <a:pt x="99" y="167"/>
                  </a:cubicBezTo>
                  <a:lnTo>
                    <a:pt x="54" y="191"/>
                  </a:lnTo>
                  <a:cubicBezTo>
                    <a:pt x="52" y="193"/>
                    <a:pt x="49" y="193"/>
                    <a:pt x="48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17FCFC03-90E7-41B1-809D-5F1612C70B1F}"/>
                </a:ext>
              </a:extLst>
            </p:cNvPr>
            <p:cNvSpPr/>
            <p:nvPr/>
          </p:nvSpPr>
          <p:spPr>
            <a:xfrm>
              <a:off x="4206731" y="6355770"/>
              <a:ext cx="305326" cy="3065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6" h="247">
                  <a:moveTo>
                    <a:pt x="245" y="143"/>
                  </a:moveTo>
                  <a:cubicBezTo>
                    <a:pt x="235" y="210"/>
                    <a:pt x="172" y="256"/>
                    <a:pt x="104" y="246"/>
                  </a:cubicBezTo>
                  <a:cubicBezTo>
                    <a:pt x="37" y="235"/>
                    <a:pt x="-9" y="172"/>
                    <a:pt x="2" y="104"/>
                  </a:cubicBezTo>
                  <a:cubicBezTo>
                    <a:pt x="13" y="37"/>
                    <a:pt x="76" y="-9"/>
                    <a:pt x="143" y="2"/>
                  </a:cubicBezTo>
                  <a:cubicBezTo>
                    <a:pt x="210" y="13"/>
                    <a:pt x="256" y="75"/>
                    <a:pt x="245" y="14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A383B71C-4A07-42FD-AD8F-F8ABCE9BA124}"/>
                </a:ext>
              </a:extLst>
            </p:cNvPr>
            <p:cNvSpPr/>
            <p:nvPr/>
          </p:nvSpPr>
          <p:spPr>
            <a:xfrm>
              <a:off x="4244118" y="6391910"/>
              <a:ext cx="226814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79">
                  <a:moveTo>
                    <a:pt x="98" y="4"/>
                  </a:moveTo>
                  <a:lnTo>
                    <a:pt x="120" y="50"/>
                  </a:lnTo>
                  <a:cubicBezTo>
                    <a:pt x="122" y="52"/>
                    <a:pt x="124" y="54"/>
                    <a:pt x="126" y="54"/>
                  </a:cubicBezTo>
                  <a:lnTo>
                    <a:pt x="177" y="62"/>
                  </a:lnTo>
                  <a:cubicBezTo>
                    <a:pt x="183" y="63"/>
                    <a:pt x="185" y="70"/>
                    <a:pt x="181" y="74"/>
                  </a:cubicBezTo>
                  <a:lnTo>
                    <a:pt x="144" y="112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2" y="170"/>
                  </a:lnTo>
                  <a:cubicBezTo>
                    <a:pt x="152" y="176"/>
                    <a:pt x="146" y="181"/>
                    <a:pt x="141" y="178"/>
                  </a:cubicBezTo>
                  <a:lnTo>
                    <a:pt x="96" y="154"/>
                  </a:lnTo>
                  <a:cubicBezTo>
                    <a:pt x="94" y="153"/>
                    <a:pt x="91" y="153"/>
                    <a:pt x="89" y="154"/>
                  </a:cubicBezTo>
                  <a:lnTo>
                    <a:pt x="44" y="178"/>
                  </a:lnTo>
                  <a:cubicBezTo>
                    <a:pt x="38" y="181"/>
                    <a:pt x="32" y="176"/>
                    <a:pt x="33" y="170"/>
                  </a:cubicBezTo>
                  <a:lnTo>
                    <a:pt x="41" y="118"/>
                  </a:lnTo>
                  <a:cubicBezTo>
                    <a:pt x="42" y="117"/>
                    <a:pt x="41" y="114"/>
                    <a:pt x="39" y="112"/>
                  </a:cubicBezTo>
                  <a:lnTo>
                    <a:pt x="2" y="76"/>
                  </a:lnTo>
                  <a:cubicBezTo>
                    <a:pt x="-2" y="71"/>
                    <a:pt x="0" y="63"/>
                    <a:pt x="7" y="63"/>
                  </a:cubicBezTo>
                  <a:lnTo>
                    <a:pt x="57" y="55"/>
                  </a:lnTo>
                  <a:cubicBezTo>
                    <a:pt x="59" y="54"/>
                    <a:pt x="62" y="53"/>
                    <a:pt x="62" y="50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6772F46A-84F5-4B27-A7F7-E040F2A6C827}"/>
                </a:ext>
              </a:extLst>
            </p:cNvPr>
            <p:cNvSpPr/>
            <p:nvPr/>
          </p:nvSpPr>
          <p:spPr>
            <a:xfrm>
              <a:off x="4235394" y="6384433"/>
              <a:ext cx="243015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3">
                  <a:moveTo>
                    <a:pt x="97" y="13"/>
                  </a:moveTo>
                  <a:lnTo>
                    <a:pt x="96" y="13"/>
                  </a:lnTo>
                  <a:lnTo>
                    <a:pt x="74" y="61"/>
                  </a:lnTo>
                  <a:cubicBezTo>
                    <a:pt x="73" y="65"/>
                    <a:pt x="68" y="68"/>
                    <a:pt x="64" y="69"/>
                  </a:cubicBezTo>
                  <a:lnTo>
                    <a:pt x="14" y="76"/>
                  </a:lnTo>
                  <a:cubicBezTo>
                    <a:pt x="14" y="76"/>
                    <a:pt x="13" y="76"/>
                    <a:pt x="13" y="77"/>
                  </a:cubicBezTo>
                  <a:lnTo>
                    <a:pt x="13" y="78"/>
                  </a:lnTo>
                  <a:lnTo>
                    <a:pt x="50" y="114"/>
                  </a:lnTo>
                  <a:cubicBezTo>
                    <a:pt x="54" y="118"/>
                    <a:pt x="55" y="122"/>
                    <a:pt x="54" y="127"/>
                  </a:cubicBezTo>
                  <a:lnTo>
                    <a:pt x="46" y="179"/>
                  </a:lnTo>
                  <a:cubicBezTo>
                    <a:pt x="46" y="180"/>
                    <a:pt x="47" y="179"/>
                    <a:pt x="47" y="179"/>
                  </a:cubicBezTo>
                  <a:lnTo>
                    <a:pt x="91" y="155"/>
                  </a:lnTo>
                  <a:cubicBezTo>
                    <a:pt x="96" y="153"/>
                    <a:pt x="101" y="152"/>
                    <a:pt x="105" y="155"/>
                  </a:cubicBezTo>
                  <a:lnTo>
                    <a:pt x="149" y="179"/>
                  </a:lnTo>
                  <a:lnTo>
                    <a:pt x="150" y="179"/>
                  </a:lnTo>
                  <a:cubicBezTo>
                    <a:pt x="151" y="179"/>
                    <a:pt x="151" y="178"/>
                    <a:pt x="151" y="178"/>
                  </a:cubicBezTo>
                  <a:lnTo>
                    <a:pt x="142" y="126"/>
                  </a:lnTo>
                  <a:cubicBezTo>
                    <a:pt x="141" y="122"/>
                    <a:pt x="142" y="117"/>
                    <a:pt x="146" y="114"/>
                  </a:cubicBezTo>
                  <a:lnTo>
                    <a:pt x="182" y="76"/>
                  </a:lnTo>
                  <a:cubicBezTo>
                    <a:pt x="182" y="76"/>
                    <a:pt x="183" y="76"/>
                    <a:pt x="182" y="76"/>
                  </a:cubicBezTo>
                  <a:cubicBezTo>
                    <a:pt x="182" y="75"/>
                    <a:pt x="182" y="75"/>
                    <a:pt x="181" y="75"/>
                  </a:cubicBezTo>
                  <a:lnTo>
                    <a:pt x="131" y="68"/>
                  </a:lnTo>
                  <a:cubicBezTo>
                    <a:pt x="127" y="67"/>
                    <a:pt x="123" y="64"/>
                    <a:pt x="120" y="60"/>
                  </a:cubicBezTo>
                  <a:lnTo>
                    <a:pt x="98" y="13"/>
                  </a:lnTo>
                  <a:close/>
                  <a:moveTo>
                    <a:pt x="47" y="193"/>
                  </a:moveTo>
                  <a:cubicBezTo>
                    <a:pt x="44" y="193"/>
                    <a:pt x="41" y="192"/>
                    <a:pt x="38" y="190"/>
                  </a:cubicBezTo>
                  <a:cubicBezTo>
                    <a:pt x="34" y="187"/>
                    <a:pt x="32" y="182"/>
                    <a:pt x="32" y="176"/>
                  </a:cubicBezTo>
                  <a:lnTo>
                    <a:pt x="41" y="125"/>
                  </a:lnTo>
                  <a:cubicBezTo>
                    <a:pt x="41" y="124"/>
                    <a:pt x="41" y="124"/>
                    <a:pt x="41" y="124"/>
                  </a:cubicBezTo>
                  <a:lnTo>
                    <a:pt x="4" y="87"/>
                  </a:lnTo>
                  <a:cubicBezTo>
                    <a:pt x="0" y="83"/>
                    <a:pt x="-1" y="78"/>
                    <a:pt x="0" y="73"/>
                  </a:cubicBezTo>
                  <a:cubicBezTo>
                    <a:pt x="2" y="67"/>
                    <a:pt x="6" y="64"/>
                    <a:pt x="11" y="63"/>
                  </a:cubicBezTo>
                  <a:lnTo>
                    <a:pt x="62" y="55"/>
                  </a:lnTo>
                  <a:lnTo>
                    <a:pt x="84" y="8"/>
                  </a:lnTo>
                  <a:cubicBezTo>
                    <a:pt x="87" y="3"/>
                    <a:pt x="91" y="0"/>
                    <a:pt x="97" y="0"/>
                  </a:cubicBezTo>
                  <a:cubicBezTo>
                    <a:pt x="103" y="0"/>
                    <a:pt x="108" y="3"/>
                    <a:pt x="110" y="8"/>
                  </a:cubicBezTo>
                  <a:lnTo>
                    <a:pt x="132" y="55"/>
                  </a:lnTo>
                  <a:cubicBezTo>
                    <a:pt x="133" y="55"/>
                    <a:pt x="133" y="55"/>
                    <a:pt x="133" y="55"/>
                  </a:cubicBezTo>
                  <a:lnTo>
                    <a:pt x="184" y="62"/>
                  </a:lnTo>
                  <a:cubicBezTo>
                    <a:pt x="189" y="63"/>
                    <a:pt x="194" y="67"/>
                    <a:pt x="195" y="72"/>
                  </a:cubicBezTo>
                  <a:cubicBezTo>
                    <a:pt x="197" y="76"/>
                    <a:pt x="195" y="83"/>
                    <a:pt x="192" y="86"/>
                  </a:cubicBezTo>
                  <a:lnTo>
                    <a:pt x="155" y="124"/>
                  </a:lnTo>
                  <a:lnTo>
                    <a:pt x="164" y="176"/>
                  </a:lnTo>
                  <a:cubicBezTo>
                    <a:pt x="165" y="181"/>
                    <a:pt x="163" y="187"/>
                    <a:pt x="158" y="190"/>
                  </a:cubicBezTo>
                  <a:cubicBezTo>
                    <a:pt x="154" y="193"/>
                    <a:pt x="148" y="193"/>
                    <a:pt x="143" y="191"/>
                  </a:cubicBezTo>
                  <a:lnTo>
                    <a:pt x="98" y="167"/>
                  </a:lnTo>
                  <a:lnTo>
                    <a:pt x="97" y="167"/>
                  </a:lnTo>
                  <a:lnTo>
                    <a:pt x="54" y="191"/>
                  </a:lnTo>
                  <a:cubicBezTo>
                    <a:pt x="51" y="193"/>
                    <a:pt x="49" y="193"/>
                    <a:pt x="47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9851AF3B-B7D6-45EE-922F-62A33CC06F96}"/>
                </a:ext>
              </a:extLst>
            </p:cNvPr>
            <p:cNvSpPr/>
            <p:nvPr/>
          </p:nvSpPr>
          <p:spPr>
            <a:xfrm>
              <a:off x="3399174" y="6825598"/>
              <a:ext cx="306572" cy="305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7" h="246">
                  <a:moveTo>
                    <a:pt x="246" y="143"/>
                  </a:moveTo>
                  <a:cubicBezTo>
                    <a:pt x="234" y="210"/>
                    <a:pt x="171" y="256"/>
                    <a:pt x="104" y="245"/>
                  </a:cubicBezTo>
                  <a:cubicBezTo>
                    <a:pt x="37" y="235"/>
                    <a:pt x="-9" y="172"/>
                    <a:pt x="2" y="105"/>
                  </a:cubicBezTo>
                  <a:cubicBezTo>
                    <a:pt x="12" y="37"/>
                    <a:pt x="75" y="-9"/>
                    <a:pt x="143" y="2"/>
                  </a:cubicBezTo>
                  <a:cubicBezTo>
                    <a:pt x="210" y="13"/>
                    <a:pt x="256" y="76"/>
                    <a:pt x="246" y="14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642A7B22-5A24-4C82-B1D6-7C8ADE8DC564}"/>
                </a:ext>
              </a:extLst>
            </p:cNvPr>
            <p:cNvSpPr/>
            <p:nvPr/>
          </p:nvSpPr>
          <p:spPr>
            <a:xfrm>
              <a:off x="3436561" y="6861739"/>
              <a:ext cx="226814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79">
                  <a:moveTo>
                    <a:pt x="98" y="4"/>
                  </a:moveTo>
                  <a:lnTo>
                    <a:pt x="121" y="50"/>
                  </a:lnTo>
                  <a:cubicBezTo>
                    <a:pt x="121" y="53"/>
                    <a:pt x="124" y="54"/>
                    <a:pt x="126" y="54"/>
                  </a:cubicBezTo>
                  <a:lnTo>
                    <a:pt x="176" y="62"/>
                  </a:lnTo>
                  <a:cubicBezTo>
                    <a:pt x="182" y="63"/>
                    <a:pt x="185" y="70"/>
                    <a:pt x="181" y="75"/>
                  </a:cubicBezTo>
                  <a:lnTo>
                    <a:pt x="145" y="111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1" y="169"/>
                  </a:lnTo>
                  <a:cubicBezTo>
                    <a:pt x="153" y="176"/>
                    <a:pt x="146" y="180"/>
                    <a:pt x="140" y="178"/>
                  </a:cubicBezTo>
                  <a:lnTo>
                    <a:pt x="96" y="154"/>
                  </a:lnTo>
                  <a:cubicBezTo>
                    <a:pt x="93" y="152"/>
                    <a:pt x="91" y="152"/>
                    <a:pt x="88" y="154"/>
                  </a:cubicBezTo>
                  <a:lnTo>
                    <a:pt x="44" y="178"/>
                  </a:lnTo>
                  <a:cubicBezTo>
                    <a:pt x="39" y="181"/>
                    <a:pt x="32" y="177"/>
                    <a:pt x="33" y="170"/>
                  </a:cubicBezTo>
                  <a:lnTo>
                    <a:pt x="41" y="119"/>
                  </a:lnTo>
                  <a:cubicBezTo>
                    <a:pt x="42" y="116"/>
                    <a:pt x="41" y="114"/>
                    <a:pt x="39" y="112"/>
                  </a:cubicBezTo>
                  <a:lnTo>
                    <a:pt x="2" y="75"/>
                  </a:lnTo>
                  <a:cubicBezTo>
                    <a:pt x="-2" y="71"/>
                    <a:pt x="0" y="64"/>
                    <a:pt x="6" y="63"/>
                  </a:cubicBezTo>
                  <a:lnTo>
                    <a:pt x="56" y="54"/>
                  </a:lnTo>
                  <a:cubicBezTo>
                    <a:pt x="59" y="54"/>
                    <a:pt x="61" y="53"/>
                    <a:pt x="62" y="50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EE94FF6C-EEE4-43A4-919D-7770E8EEBC9F}"/>
                </a:ext>
              </a:extLst>
            </p:cNvPr>
            <p:cNvSpPr/>
            <p:nvPr/>
          </p:nvSpPr>
          <p:spPr>
            <a:xfrm>
              <a:off x="3427838" y="6854261"/>
              <a:ext cx="244261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" h="193">
                  <a:moveTo>
                    <a:pt x="98" y="13"/>
                  </a:moveTo>
                  <a:cubicBezTo>
                    <a:pt x="98" y="13"/>
                    <a:pt x="98" y="14"/>
                    <a:pt x="97" y="14"/>
                  </a:cubicBezTo>
                  <a:lnTo>
                    <a:pt x="76" y="60"/>
                  </a:lnTo>
                  <a:cubicBezTo>
                    <a:pt x="73" y="65"/>
                    <a:pt x="70" y="68"/>
                    <a:pt x="65" y="68"/>
                  </a:cubicBezTo>
                  <a:lnTo>
                    <a:pt x="15" y="76"/>
                  </a:lnTo>
                  <a:cubicBezTo>
                    <a:pt x="15" y="76"/>
                    <a:pt x="14" y="76"/>
                    <a:pt x="14" y="77"/>
                  </a:cubicBezTo>
                  <a:lnTo>
                    <a:pt x="51" y="114"/>
                  </a:lnTo>
                  <a:cubicBezTo>
                    <a:pt x="54" y="118"/>
                    <a:pt x="56" y="122"/>
                    <a:pt x="55" y="127"/>
                  </a:cubicBezTo>
                  <a:lnTo>
                    <a:pt x="46" y="178"/>
                  </a:lnTo>
                  <a:cubicBezTo>
                    <a:pt x="46" y="178"/>
                    <a:pt x="46" y="179"/>
                    <a:pt x="47" y="179"/>
                  </a:cubicBezTo>
                  <a:cubicBezTo>
                    <a:pt x="48" y="180"/>
                    <a:pt x="48" y="180"/>
                    <a:pt x="48" y="180"/>
                  </a:cubicBezTo>
                  <a:lnTo>
                    <a:pt x="92" y="155"/>
                  </a:lnTo>
                  <a:cubicBezTo>
                    <a:pt x="97" y="153"/>
                    <a:pt x="101" y="153"/>
                    <a:pt x="106" y="155"/>
                  </a:cubicBezTo>
                  <a:lnTo>
                    <a:pt x="150" y="179"/>
                  </a:lnTo>
                  <a:lnTo>
                    <a:pt x="151" y="179"/>
                  </a:lnTo>
                  <a:cubicBezTo>
                    <a:pt x="152" y="178"/>
                    <a:pt x="152" y="178"/>
                    <a:pt x="152" y="178"/>
                  </a:cubicBezTo>
                  <a:lnTo>
                    <a:pt x="142" y="126"/>
                  </a:lnTo>
                  <a:cubicBezTo>
                    <a:pt x="142" y="122"/>
                    <a:pt x="143" y="117"/>
                    <a:pt x="147" y="114"/>
                  </a:cubicBezTo>
                  <a:lnTo>
                    <a:pt x="183" y="77"/>
                  </a:lnTo>
                  <a:lnTo>
                    <a:pt x="183" y="76"/>
                  </a:lnTo>
                  <a:lnTo>
                    <a:pt x="182" y="76"/>
                  </a:lnTo>
                  <a:lnTo>
                    <a:pt x="132" y="68"/>
                  </a:lnTo>
                  <a:cubicBezTo>
                    <a:pt x="128" y="68"/>
                    <a:pt x="124" y="65"/>
                    <a:pt x="122" y="60"/>
                  </a:cubicBezTo>
                  <a:lnTo>
                    <a:pt x="99" y="14"/>
                  </a:lnTo>
                  <a:close/>
                  <a:moveTo>
                    <a:pt x="48" y="193"/>
                  </a:moveTo>
                  <a:cubicBezTo>
                    <a:pt x="45" y="193"/>
                    <a:pt x="41" y="192"/>
                    <a:pt x="39" y="191"/>
                  </a:cubicBezTo>
                  <a:cubicBezTo>
                    <a:pt x="35" y="187"/>
                    <a:pt x="32" y="182"/>
                    <a:pt x="33" y="176"/>
                  </a:cubicBezTo>
                  <a:lnTo>
                    <a:pt x="41" y="124"/>
                  </a:lnTo>
                  <a:lnTo>
                    <a:pt x="5" y="87"/>
                  </a:lnTo>
                  <a:cubicBezTo>
                    <a:pt x="0" y="83"/>
                    <a:pt x="-1" y="78"/>
                    <a:pt x="1" y="72"/>
                  </a:cubicBezTo>
                  <a:cubicBezTo>
                    <a:pt x="2" y="68"/>
                    <a:pt x="7" y="64"/>
                    <a:pt x="12" y="63"/>
                  </a:cubicBezTo>
                  <a:lnTo>
                    <a:pt x="62" y="55"/>
                  </a:lnTo>
                  <a:cubicBezTo>
                    <a:pt x="63" y="55"/>
                    <a:pt x="63" y="55"/>
                    <a:pt x="63" y="55"/>
                  </a:cubicBezTo>
                  <a:lnTo>
                    <a:pt x="85" y="8"/>
                  </a:lnTo>
                  <a:cubicBezTo>
                    <a:pt x="87" y="3"/>
                    <a:pt x="92" y="0"/>
                    <a:pt x="98" y="0"/>
                  </a:cubicBezTo>
                  <a:cubicBezTo>
                    <a:pt x="104" y="0"/>
                    <a:pt x="109" y="3"/>
                    <a:pt x="111" y="8"/>
                  </a:cubicBezTo>
                  <a:lnTo>
                    <a:pt x="134" y="54"/>
                  </a:lnTo>
                  <a:cubicBezTo>
                    <a:pt x="134" y="54"/>
                    <a:pt x="134" y="55"/>
                    <a:pt x="135" y="55"/>
                  </a:cubicBezTo>
                  <a:lnTo>
                    <a:pt x="185" y="62"/>
                  </a:lnTo>
                  <a:cubicBezTo>
                    <a:pt x="189" y="63"/>
                    <a:pt x="194" y="66"/>
                    <a:pt x="196" y="71"/>
                  </a:cubicBezTo>
                  <a:cubicBezTo>
                    <a:pt x="198" y="77"/>
                    <a:pt x="196" y="82"/>
                    <a:pt x="193" y="86"/>
                  </a:cubicBezTo>
                  <a:lnTo>
                    <a:pt x="156" y="123"/>
                  </a:lnTo>
                  <a:lnTo>
                    <a:pt x="156" y="124"/>
                  </a:lnTo>
                  <a:lnTo>
                    <a:pt x="165" y="176"/>
                  </a:lnTo>
                  <a:cubicBezTo>
                    <a:pt x="166" y="181"/>
                    <a:pt x="164" y="186"/>
                    <a:pt x="159" y="190"/>
                  </a:cubicBezTo>
                  <a:cubicBezTo>
                    <a:pt x="155" y="193"/>
                    <a:pt x="148" y="194"/>
                    <a:pt x="143" y="191"/>
                  </a:cubicBezTo>
                  <a:lnTo>
                    <a:pt x="100" y="167"/>
                  </a:lnTo>
                  <a:cubicBezTo>
                    <a:pt x="99" y="167"/>
                    <a:pt x="99" y="167"/>
                    <a:pt x="98" y="167"/>
                  </a:cubicBezTo>
                  <a:lnTo>
                    <a:pt x="54" y="191"/>
                  </a:lnTo>
                  <a:cubicBezTo>
                    <a:pt x="52" y="192"/>
                    <a:pt x="50" y="193"/>
                    <a:pt x="48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A163E4A1-C81F-4A41-BCD3-0605F8527996}"/>
                </a:ext>
              </a:extLst>
            </p:cNvPr>
            <p:cNvSpPr/>
            <p:nvPr/>
          </p:nvSpPr>
          <p:spPr>
            <a:xfrm>
              <a:off x="3802953" y="6825598"/>
              <a:ext cx="305326" cy="305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6" h="246">
                  <a:moveTo>
                    <a:pt x="245" y="143"/>
                  </a:moveTo>
                  <a:cubicBezTo>
                    <a:pt x="235" y="210"/>
                    <a:pt x="172" y="256"/>
                    <a:pt x="104" y="245"/>
                  </a:cubicBezTo>
                  <a:cubicBezTo>
                    <a:pt x="37" y="235"/>
                    <a:pt x="-9" y="172"/>
                    <a:pt x="2" y="105"/>
                  </a:cubicBezTo>
                  <a:cubicBezTo>
                    <a:pt x="13" y="37"/>
                    <a:pt x="76" y="-9"/>
                    <a:pt x="143" y="2"/>
                  </a:cubicBezTo>
                  <a:cubicBezTo>
                    <a:pt x="210" y="13"/>
                    <a:pt x="256" y="76"/>
                    <a:pt x="245" y="14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CFE3F4E4-4696-4AF4-A9CE-8AE78A13D20A}"/>
                </a:ext>
              </a:extLst>
            </p:cNvPr>
            <p:cNvSpPr/>
            <p:nvPr/>
          </p:nvSpPr>
          <p:spPr>
            <a:xfrm>
              <a:off x="3840340" y="6861739"/>
              <a:ext cx="226814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79">
                  <a:moveTo>
                    <a:pt x="98" y="4"/>
                  </a:moveTo>
                  <a:lnTo>
                    <a:pt x="121" y="50"/>
                  </a:lnTo>
                  <a:cubicBezTo>
                    <a:pt x="121" y="53"/>
                    <a:pt x="124" y="54"/>
                    <a:pt x="126" y="54"/>
                  </a:cubicBezTo>
                  <a:lnTo>
                    <a:pt x="177" y="62"/>
                  </a:lnTo>
                  <a:cubicBezTo>
                    <a:pt x="183" y="63"/>
                    <a:pt x="185" y="70"/>
                    <a:pt x="181" y="75"/>
                  </a:cubicBezTo>
                  <a:lnTo>
                    <a:pt x="145" y="111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1" y="169"/>
                  </a:lnTo>
                  <a:cubicBezTo>
                    <a:pt x="152" y="176"/>
                    <a:pt x="146" y="180"/>
                    <a:pt x="140" y="178"/>
                  </a:cubicBezTo>
                  <a:lnTo>
                    <a:pt x="96" y="154"/>
                  </a:lnTo>
                  <a:cubicBezTo>
                    <a:pt x="93" y="152"/>
                    <a:pt x="91" y="152"/>
                    <a:pt x="88" y="154"/>
                  </a:cubicBezTo>
                  <a:lnTo>
                    <a:pt x="44" y="178"/>
                  </a:lnTo>
                  <a:cubicBezTo>
                    <a:pt x="39" y="181"/>
                    <a:pt x="32" y="177"/>
                    <a:pt x="33" y="170"/>
                  </a:cubicBezTo>
                  <a:lnTo>
                    <a:pt x="41" y="119"/>
                  </a:lnTo>
                  <a:cubicBezTo>
                    <a:pt x="42" y="116"/>
                    <a:pt x="41" y="114"/>
                    <a:pt x="39" y="112"/>
                  </a:cubicBezTo>
                  <a:lnTo>
                    <a:pt x="2" y="75"/>
                  </a:lnTo>
                  <a:cubicBezTo>
                    <a:pt x="-2" y="71"/>
                    <a:pt x="0" y="64"/>
                    <a:pt x="6" y="63"/>
                  </a:cubicBezTo>
                  <a:lnTo>
                    <a:pt x="57" y="54"/>
                  </a:lnTo>
                  <a:cubicBezTo>
                    <a:pt x="59" y="54"/>
                    <a:pt x="62" y="53"/>
                    <a:pt x="62" y="50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FDA1FFC1-4F78-497F-A10F-E087AB4C502D}"/>
                </a:ext>
              </a:extLst>
            </p:cNvPr>
            <p:cNvSpPr/>
            <p:nvPr/>
          </p:nvSpPr>
          <p:spPr>
            <a:xfrm>
              <a:off x="3831616" y="6854261"/>
              <a:ext cx="244261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" h="193">
                  <a:moveTo>
                    <a:pt x="99" y="13"/>
                  </a:moveTo>
                  <a:cubicBezTo>
                    <a:pt x="98" y="13"/>
                    <a:pt x="98" y="14"/>
                    <a:pt x="97" y="14"/>
                  </a:cubicBezTo>
                  <a:lnTo>
                    <a:pt x="75" y="60"/>
                  </a:lnTo>
                  <a:cubicBezTo>
                    <a:pt x="73" y="65"/>
                    <a:pt x="70" y="68"/>
                    <a:pt x="65" y="68"/>
                  </a:cubicBezTo>
                  <a:lnTo>
                    <a:pt x="15" y="76"/>
                  </a:lnTo>
                  <a:cubicBezTo>
                    <a:pt x="15" y="76"/>
                    <a:pt x="14" y="76"/>
                    <a:pt x="14" y="77"/>
                  </a:cubicBezTo>
                  <a:lnTo>
                    <a:pt x="51" y="114"/>
                  </a:lnTo>
                  <a:cubicBezTo>
                    <a:pt x="54" y="117"/>
                    <a:pt x="56" y="122"/>
                    <a:pt x="55" y="127"/>
                  </a:cubicBezTo>
                  <a:lnTo>
                    <a:pt x="47" y="178"/>
                  </a:lnTo>
                  <a:cubicBezTo>
                    <a:pt x="47" y="179"/>
                    <a:pt x="47" y="179"/>
                    <a:pt x="47" y="179"/>
                  </a:cubicBezTo>
                  <a:cubicBezTo>
                    <a:pt x="48" y="180"/>
                    <a:pt x="48" y="180"/>
                    <a:pt x="48" y="180"/>
                  </a:cubicBezTo>
                  <a:lnTo>
                    <a:pt x="93" y="155"/>
                  </a:lnTo>
                  <a:cubicBezTo>
                    <a:pt x="97" y="153"/>
                    <a:pt x="101" y="153"/>
                    <a:pt x="106" y="155"/>
                  </a:cubicBezTo>
                  <a:lnTo>
                    <a:pt x="151" y="179"/>
                  </a:lnTo>
                  <a:cubicBezTo>
                    <a:pt x="152" y="178"/>
                    <a:pt x="152" y="178"/>
                    <a:pt x="152" y="178"/>
                  </a:cubicBezTo>
                  <a:lnTo>
                    <a:pt x="143" y="126"/>
                  </a:lnTo>
                  <a:cubicBezTo>
                    <a:pt x="142" y="122"/>
                    <a:pt x="143" y="117"/>
                    <a:pt x="147" y="114"/>
                  </a:cubicBezTo>
                  <a:lnTo>
                    <a:pt x="183" y="77"/>
                  </a:lnTo>
                  <a:cubicBezTo>
                    <a:pt x="183" y="77"/>
                    <a:pt x="184" y="76"/>
                    <a:pt x="183" y="76"/>
                  </a:cubicBezTo>
                  <a:lnTo>
                    <a:pt x="182" y="76"/>
                  </a:lnTo>
                  <a:lnTo>
                    <a:pt x="132" y="68"/>
                  </a:lnTo>
                  <a:cubicBezTo>
                    <a:pt x="128" y="68"/>
                    <a:pt x="123" y="65"/>
                    <a:pt x="122" y="60"/>
                  </a:cubicBezTo>
                  <a:lnTo>
                    <a:pt x="99" y="14"/>
                  </a:lnTo>
                  <a:close/>
                  <a:moveTo>
                    <a:pt x="48" y="193"/>
                  </a:moveTo>
                  <a:cubicBezTo>
                    <a:pt x="45" y="193"/>
                    <a:pt x="42" y="192"/>
                    <a:pt x="39" y="191"/>
                  </a:cubicBezTo>
                  <a:cubicBezTo>
                    <a:pt x="35" y="187"/>
                    <a:pt x="32" y="182"/>
                    <a:pt x="33" y="176"/>
                  </a:cubicBezTo>
                  <a:lnTo>
                    <a:pt x="42" y="124"/>
                  </a:lnTo>
                  <a:lnTo>
                    <a:pt x="4" y="87"/>
                  </a:lnTo>
                  <a:cubicBezTo>
                    <a:pt x="1" y="83"/>
                    <a:pt x="-1" y="78"/>
                    <a:pt x="1" y="72"/>
                  </a:cubicBezTo>
                  <a:cubicBezTo>
                    <a:pt x="2" y="68"/>
                    <a:pt x="7" y="64"/>
                    <a:pt x="12" y="63"/>
                  </a:cubicBezTo>
                  <a:lnTo>
                    <a:pt x="62" y="55"/>
                  </a:lnTo>
                  <a:cubicBezTo>
                    <a:pt x="63" y="55"/>
                    <a:pt x="63" y="55"/>
                    <a:pt x="63" y="55"/>
                  </a:cubicBezTo>
                  <a:lnTo>
                    <a:pt x="85" y="8"/>
                  </a:lnTo>
                  <a:cubicBezTo>
                    <a:pt x="88" y="3"/>
                    <a:pt x="93" y="0"/>
                    <a:pt x="98" y="0"/>
                  </a:cubicBezTo>
                  <a:lnTo>
                    <a:pt x="99" y="0"/>
                  </a:lnTo>
                  <a:cubicBezTo>
                    <a:pt x="104" y="0"/>
                    <a:pt x="109" y="3"/>
                    <a:pt x="111" y="8"/>
                  </a:cubicBezTo>
                  <a:lnTo>
                    <a:pt x="134" y="54"/>
                  </a:lnTo>
                  <a:lnTo>
                    <a:pt x="134" y="55"/>
                  </a:lnTo>
                  <a:lnTo>
                    <a:pt x="185" y="62"/>
                  </a:lnTo>
                  <a:cubicBezTo>
                    <a:pt x="190" y="63"/>
                    <a:pt x="195" y="66"/>
                    <a:pt x="196" y="71"/>
                  </a:cubicBezTo>
                  <a:cubicBezTo>
                    <a:pt x="198" y="77"/>
                    <a:pt x="196" y="82"/>
                    <a:pt x="193" y="86"/>
                  </a:cubicBezTo>
                  <a:lnTo>
                    <a:pt x="156" y="123"/>
                  </a:lnTo>
                  <a:lnTo>
                    <a:pt x="156" y="124"/>
                  </a:lnTo>
                  <a:lnTo>
                    <a:pt x="165" y="176"/>
                  </a:lnTo>
                  <a:cubicBezTo>
                    <a:pt x="166" y="181"/>
                    <a:pt x="164" y="186"/>
                    <a:pt x="159" y="190"/>
                  </a:cubicBezTo>
                  <a:cubicBezTo>
                    <a:pt x="155" y="193"/>
                    <a:pt x="149" y="194"/>
                    <a:pt x="144" y="191"/>
                  </a:cubicBezTo>
                  <a:lnTo>
                    <a:pt x="100" y="167"/>
                  </a:lnTo>
                  <a:cubicBezTo>
                    <a:pt x="99" y="167"/>
                    <a:pt x="99" y="167"/>
                    <a:pt x="99" y="167"/>
                  </a:cubicBezTo>
                  <a:lnTo>
                    <a:pt x="54" y="191"/>
                  </a:lnTo>
                  <a:cubicBezTo>
                    <a:pt x="52" y="192"/>
                    <a:pt x="49" y="193"/>
                    <a:pt x="48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8C2E1481-3471-45AF-9F7E-7381A0F04575}"/>
                </a:ext>
              </a:extLst>
            </p:cNvPr>
            <p:cNvSpPr/>
            <p:nvPr/>
          </p:nvSpPr>
          <p:spPr>
            <a:xfrm>
              <a:off x="4206731" y="6825598"/>
              <a:ext cx="305326" cy="305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6" h="246">
                  <a:moveTo>
                    <a:pt x="245" y="143"/>
                  </a:moveTo>
                  <a:cubicBezTo>
                    <a:pt x="235" y="210"/>
                    <a:pt x="172" y="256"/>
                    <a:pt x="104" y="245"/>
                  </a:cubicBezTo>
                  <a:cubicBezTo>
                    <a:pt x="37" y="235"/>
                    <a:pt x="-9" y="172"/>
                    <a:pt x="2" y="105"/>
                  </a:cubicBezTo>
                  <a:cubicBezTo>
                    <a:pt x="13" y="37"/>
                    <a:pt x="76" y="-9"/>
                    <a:pt x="143" y="2"/>
                  </a:cubicBezTo>
                  <a:cubicBezTo>
                    <a:pt x="210" y="13"/>
                    <a:pt x="256" y="76"/>
                    <a:pt x="245" y="14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BCDDD976-9DA3-4B31-B909-6EE8802ACF58}"/>
                </a:ext>
              </a:extLst>
            </p:cNvPr>
            <p:cNvSpPr/>
            <p:nvPr/>
          </p:nvSpPr>
          <p:spPr>
            <a:xfrm>
              <a:off x="4244118" y="6861739"/>
              <a:ext cx="226814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79">
                  <a:moveTo>
                    <a:pt x="98" y="4"/>
                  </a:moveTo>
                  <a:lnTo>
                    <a:pt x="120" y="50"/>
                  </a:lnTo>
                  <a:cubicBezTo>
                    <a:pt x="122" y="53"/>
                    <a:pt x="124" y="54"/>
                    <a:pt x="126" y="54"/>
                  </a:cubicBezTo>
                  <a:lnTo>
                    <a:pt x="177" y="62"/>
                  </a:lnTo>
                  <a:cubicBezTo>
                    <a:pt x="183" y="63"/>
                    <a:pt x="185" y="70"/>
                    <a:pt x="181" y="75"/>
                  </a:cubicBezTo>
                  <a:lnTo>
                    <a:pt x="144" y="111"/>
                  </a:lnTo>
                  <a:cubicBezTo>
                    <a:pt x="143" y="113"/>
                    <a:pt x="142" y="116"/>
                    <a:pt x="142" y="118"/>
                  </a:cubicBezTo>
                  <a:lnTo>
                    <a:pt x="152" y="169"/>
                  </a:lnTo>
                  <a:cubicBezTo>
                    <a:pt x="152" y="176"/>
                    <a:pt x="146" y="180"/>
                    <a:pt x="141" y="178"/>
                  </a:cubicBezTo>
                  <a:lnTo>
                    <a:pt x="96" y="154"/>
                  </a:lnTo>
                  <a:cubicBezTo>
                    <a:pt x="94" y="152"/>
                    <a:pt x="91" y="152"/>
                    <a:pt x="89" y="154"/>
                  </a:cubicBezTo>
                  <a:lnTo>
                    <a:pt x="44" y="178"/>
                  </a:lnTo>
                  <a:cubicBezTo>
                    <a:pt x="38" y="181"/>
                    <a:pt x="32" y="177"/>
                    <a:pt x="33" y="170"/>
                  </a:cubicBezTo>
                  <a:lnTo>
                    <a:pt x="41" y="119"/>
                  </a:lnTo>
                  <a:cubicBezTo>
                    <a:pt x="42" y="116"/>
                    <a:pt x="41" y="114"/>
                    <a:pt x="39" y="112"/>
                  </a:cubicBezTo>
                  <a:lnTo>
                    <a:pt x="2" y="75"/>
                  </a:lnTo>
                  <a:cubicBezTo>
                    <a:pt x="-2" y="71"/>
                    <a:pt x="0" y="64"/>
                    <a:pt x="7" y="63"/>
                  </a:cubicBezTo>
                  <a:lnTo>
                    <a:pt x="57" y="54"/>
                  </a:lnTo>
                  <a:cubicBezTo>
                    <a:pt x="59" y="54"/>
                    <a:pt x="62" y="53"/>
                    <a:pt x="62" y="50"/>
                  </a:cubicBezTo>
                  <a:lnTo>
                    <a:pt x="84" y="4"/>
                  </a:lnTo>
                  <a:cubicBezTo>
                    <a:pt x="87" y="-1"/>
                    <a:pt x="95" y="-1"/>
                    <a:pt x="98" y="4"/>
                  </a:cubicBezTo>
                  <a:close/>
                </a:path>
              </a:pathLst>
            </a:custGeom>
            <a:solidFill>
              <a:srgbClr val="F29F0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3B120C6A-DA61-4218-8700-C03013633290}"/>
                </a:ext>
              </a:extLst>
            </p:cNvPr>
            <p:cNvSpPr/>
            <p:nvPr/>
          </p:nvSpPr>
          <p:spPr>
            <a:xfrm>
              <a:off x="4235394" y="6854261"/>
              <a:ext cx="243015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93">
                  <a:moveTo>
                    <a:pt x="97" y="13"/>
                  </a:moveTo>
                  <a:lnTo>
                    <a:pt x="96" y="14"/>
                  </a:lnTo>
                  <a:lnTo>
                    <a:pt x="74" y="60"/>
                  </a:lnTo>
                  <a:cubicBezTo>
                    <a:pt x="73" y="65"/>
                    <a:pt x="68" y="68"/>
                    <a:pt x="64" y="68"/>
                  </a:cubicBezTo>
                  <a:lnTo>
                    <a:pt x="14" y="76"/>
                  </a:lnTo>
                  <a:cubicBezTo>
                    <a:pt x="14" y="76"/>
                    <a:pt x="13" y="76"/>
                    <a:pt x="13" y="77"/>
                  </a:cubicBezTo>
                  <a:lnTo>
                    <a:pt x="50" y="114"/>
                  </a:lnTo>
                  <a:cubicBezTo>
                    <a:pt x="54" y="117"/>
                    <a:pt x="55" y="122"/>
                    <a:pt x="54" y="127"/>
                  </a:cubicBezTo>
                  <a:lnTo>
                    <a:pt x="46" y="178"/>
                  </a:lnTo>
                  <a:cubicBezTo>
                    <a:pt x="46" y="179"/>
                    <a:pt x="46" y="179"/>
                    <a:pt x="46" y="179"/>
                  </a:cubicBezTo>
                  <a:cubicBezTo>
                    <a:pt x="46" y="180"/>
                    <a:pt x="47" y="180"/>
                    <a:pt x="47" y="180"/>
                  </a:cubicBezTo>
                  <a:lnTo>
                    <a:pt x="91" y="155"/>
                  </a:lnTo>
                  <a:cubicBezTo>
                    <a:pt x="96" y="153"/>
                    <a:pt x="101" y="153"/>
                    <a:pt x="105" y="155"/>
                  </a:cubicBezTo>
                  <a:lnTo>
                    <a:pt x="149" y="179"/>
                  </a:lnTo>
                  <a:lnTo>
                    <a:pt x="150" y="179"/>
                  </a:lnTo>
                  <a:cubicBezTo>
                    <a:pt x="151" y="178"/>
                    <a:pt x="151" y="178"/>
                    <a:pt x="151" y="178"/>
                  </a:cubicBezTo>
                  <a:lnTo>
                    <a:pt x="142" y="126"/>
                  </a:lnTo>
                  <a:cubicBezTo>
                    <a:pt x="141" y="122"/>
                    <a:pt x="142" y="117"/>
                    <a:pt x="146" y="114"/>
                  </a:cubicBezTo>
                  <a:lnTo>
                    <a:pt x="182" y="77"/>
                  </a:lnTo>
                  <a:cubicBezTo>
                    <a:pt x="182" y="77"/>
                    <a:pt x="183" y="76"/>
                    <a:pt x="182" y="76"/>
                  </a:cubicBezTo>
                  <a:lnTo>
                    <a:pt x="181" y="76"/>
                  </a:lnTo>
                  <a:lnTo>
                    <a:pt x="131" y="68"/>
                  </a:lnTo>
                  <a:cubicBezTo>
                    <a:pt x="127" y="68"/>
                    <a:pt x="123" y="65"/>
                    <a:pt x="120" y="60"/>
                  </a:cubicBezTo>
                  <a:lnTo>
                    <a:pt x="98" y="14"/>
                  </a:lnTo>
                  <a:close/>
                  <a:moveTo>
                    <a:pt x="47" y="193"/>
                  </a:moveTo>
                  <a:cubicBezTo>
                    <a:pt x="44" y="193"/>
                    <a:pt x="41" y="192"/>
                    <a:pt x="38" y="191"/>
                  </a:cubicBezTo>
                  <a:cubicBezTo>
                    <a:pt x="34" y="187"/>
                    <a:pt x="32" y="182"/>
                    <a:pt x="32" y="176"/>
                  </a:cubicBezTo>
                  <a:lnTo>
                    <a:pt x="41" y="124"/>
                  </a:lnTo>
                  <a:lnTo>
                    <a:pt x="4" y="87"/>
                  </a:lnTo>
                  <a:cubicBezTo>
                    <a:pt x="0" y="83"/>
                    <a:pt x="-1" y="78"/>
                    <a:pt x="0" y="72"/>
                  </a:cubicBezTo>
                  <a:cubicBezTo>
                    <a:pt x="2" y="68"/>
                    <a:pt x="6" y="64"/>
                    <a:pt x="11" y="63"/>
                  </a:cubicBezTo>
                  <a:lnTo>
                    <a:pt x="62" y="55"/>
                  </a:lnTo>
                  <a:lnTo>
                    <a:pt x="84" y="8"/>
                  </a:lnTo>
                  <a:cubicBezTo>
                    <a:pt x="87" y="3"/>
                    <a:pt x="91" y="0"/>
                    <a:pt x="97" y="0"/>
                  </a:cubicBezTo>
                  <a:cubicBezTo>
                    <a:pt x="103" y="0"/>
                    <a:pt x="108" y="3"/>
                    <a:pt x="110" y="8"/>
                  </a:cubicBezTo>
                  <a:lnTo>
                    <a:pt x="132" y="54"/>
                  </a:lnTo>
                  <a:cubicBezTo>
                    <a:pt x="133" y="54"/>
                    <a:pt x="133" y="55"/>
                    <a:pt x="133" y="55"/>
                  </a:cubicBezTo>
                  <a:lnTo>
                    <a:pt x="184" y="62"/>
                  </a:lnTo>
                  <a:cubicBezTo>
                    <a:pt x="189" y="63"/>
                    <a:pt x="194" y="66"/>
                    <a:pt x="195" y="71"/>
                  </a:cubicBezTo>
                  <a:cubicBezTo>
                    <a:pt x="197" y="77"/>
                    <a:pt x="195" y="82"/>
                    <a:pt x="192" y="86"/>
                  </a:cubicBezTo>
                  <a:lnTo>
                    <a:pt x="155" y="123"/>
                  </a:lnTo>
                  <a:lnTo>
                    <a:pt x="155" y="124"/>
                  </a:lnTo>
                  <a:lnTo>
                    <a:pt x="164" y="176"/>
                  </a:lnTo>
                  <a:cubicBezTo>
                    <a:pt x="165" y="181"/>
                    <a:pt x="163" y="186"/>
                    <a:pt x="158" y="190"/>
                  </a:cubicBezTo>
                  <a:cubicBezTo>
                    <a:pt x="154" y="193"/>
                    <a:pt x="148" y="194"/>
                    <a:pt x="143" y="191"/>
                  </a:cubicBezTo>
                  <a:lnTo>
                    <a:pt x="98" y="167"/>
                  </a:lnTo>
                  <a:lnTo>
                    <a:pt x="97" y="167"/>
                  </a:lnTo>
                  <a:lnTo>
                    <a:pt x="54" y="191"/>
                  </a:lnTo>
                  <a:cubicBezTo>
                    <a:pt x="51" y="192"/>
                    <a:pt x="49" y="193"/>
                    <a:pt x="47" y="193"/>
                  </a:cubicBezTo>
                  <a:close/>
                </a:path>
              </a:pathLst>
            </a:custGeom>
            <a:solidFill>
              <a:srgbClr val="11134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34" name="Freeform: Shape 633">
              <a:extLst>
                <a:ext uri="{FF2B5EF4-FFF2-40B4-BE49-F238E27FC236}">
                  <a16:creationId xmlns:a16="http://schemas.microsoft.com/office/drawing/2014/main" id="{905C9F30-75D8-46FE-9CCD-B8540B34B791}"/>
                </a:ext>
              </a:extLst>
            </p:cNvPr>
            <p:cNvSpPr/>
            <p:nvPr/>
          </p:nvSpPr>
          <p:spPr>
            <a:xfrm>
              <a:off x="3467716" y="5468454"/>
              <a:ext cx="979536" cy="211859"/>
            </a:xfrm>
            <a:custGeom>
              <a:avLst/>
              <a:gdLst>
                <a:gd name="connsiteX0" fmla="*/ 449262 w 979536"/>
                <a:gd name="connsiteY0" fmla="*/ 149311 h 211859"/>
                <a:gd name="connsiteX1" fmla="*/ 436978 w 979536"/>
                <a:gd name="connsiteY1" fmla="*/ 178745 h 211859"/>
                <a:gd name="connsiteX2" fmla="*/ 462775 w 979536"/>
                <a:gd name="connsiteY2" fmla="*/ 178745 h 211859"/>
                <a:gd name="connsiteX3" fmla="*/ 450490 w 979536"/>
                <a:gd name="connsiteY3" fmla="*/ 149311 h 211859"/>
                <a:gd name="connsiteX4" fmla="*/ 597879 w 979536"/>
                <a:gd name="connsiteY4" fmla="*/ 148084 h 211859"/>
                <a:gd name="connsiteX5" fmla="*/ 597879 w 979536"/>
                <a:gd name="connsiteY5" fmla="*/ 197142 h 211859"/>
                <a:gd name="connsiteX6" fmla="*/ 613791 w 979536"/>
                <a:gd name="connsiteY6" fmla="*/ 197142 h 211859"/>
                <a:gd name="connsiteX7" fmla="*/ 632150 w 979536"/>
                <a:gd name="connsiteY7" fmla="*/ 173839 h 211859"/>
                <a:gd name="connsiteX8" fmla="*/ 610119 w 979536"/>
                <a:gd name="connsiteY8" fmla="*/ 148084 h 211859"/>
                <a:gd name="connsiteX9" fmla="*/ 519345 w 979536"/>
                <a:gd name="connsiteY9" fmla="*/ 148084 h 211859"/>
                <a:gd name="connsiteX10" fmla="*/ 519345 w 979536"/>
                <a:gd name="connsiteY10" fmla="*/ 170160 h 211859"/>
                <a:gd name="connsiteX11" fmla="*/ 531572 w 979536"/>
                <a:gd name="connsiteY11" fmla="*/ 170160 h 211859"/>
                <a:gd name="connsiteX12" fmla="*/ 546245 w 979536"/>
                <a:gd name="connsiteY12" fmla="*/ 159122 h 211859"/>
                <a:gd name="connsiteX13" fmla="*/ 531572 w 979536"/>
                <a:gd name="connsiteY13" fmla="*/ 148084 h 211859"/>
                <a:gd name="connsiteX14" fmla="*/ 580743 w 979536"/>
                <a:gd name="connsiteY14" fmla="*/ 134593 h 211859"/>
                <a:gd name="connsiteX15" fmla="*/ 615015 w 979536"/>
                <a:gd name="connsiteY15" fmla="*/ 134593 h 211859"/>
                <a:gd name="connsiteX16" fmla="*/ 649286 w 979536"/>
                <a:gd name="connsiteY16" fmla="*/ 172613 h 211859"/>
                <a:gd name="connsiteX17" fmla="*/ 615015 w 979536"/>
                <a:gd name="connsiteY17" fmla="*/ 211859 h 211859"/>
                <a:gd name="connsiteX18" fmla="*/ 580743 w 979536"/>
                <a:gd name="connsiteY18" fmla="*/ 211859 h 211859"/>
                <a:gd name="connsiteX19" fmla="*/ 502227 w 979536"/>
                <a:gd name="connsiteY19" fmla="*/ 134593 h 211859"/>
                <a:gd name="connsiteX20" fmla="*/ 536463 w 979536"/>
                <a:gd name="connsiteY20" fmla="*/ 134593 h 211859"/>
                <a:gd name="connsiteX21" fmla="*/ 563363 w 979536"/>
                <a:gd name="connsiteY21" fmla="*/ 159122 h 211859"/>
                <a:gd name="connsiteX22" fmla="*/ 545022 w 979536"/>
                <a:gd name="connsiteY22" fmla="*/ 182425 h 211859"/>
                <a:gd name="connsiteX23" fmla="*/ 546245 w 979536"/>
                <a:gd name="connsiteY23" fmla="*/ 182425 h 211859"/>
                <a:gd name="connsiteX24" fmla="*/ 567031 w 979536"/>
                <a:gd name="connsiteY24" fmla="*/ 211859 h 211859"/>
                <a:gd name="connsiteX25" fmla="*/ 546245 w 979536"/>
                <a:gd name="connsiteY25" fmla="*/ 211859 h 211859"/>
                <a:gd name="connsiteX26" fmla="*/ 527904 w 979536"/>
                <a:gd name="connsiteY26" fmla="*/ 183651 h 211859"/>
                <a:gd name="connsiteX27" fmla="*/ 519345 w 979536"/>
                <a:gd name="connsiteY27" fmla="*/ 183651 h 211859"/>
                <a:gd name="connsiteX28" fmla="*/ 519345 w 979536"/>
                <a:gd name="connsiteY28" fmla="*/ 211859 h 211859"/>
                <a:gd name="connsiteX29" fmla="*/ 502227 w 979536"/>
                <a:gd name="connsiteY29" fmla="*/ 211859 h 211859"/>
                <a:gd name="connsiteX30" fmla="*/ 440663 w 979536"/>
                <a:gd name="connsiteY30" fmla="*/ 134593 h 211859"/>
                <a:gd name="connsiteX31" fmla="*/ 457861 w 979536"/>
                <a:gd name="connsiteY31" fmla="*/ 134593 h 211859"/>
                <a:gd name="connsiteX32" fmla="*/ 492257 w 979536"/>
                <a:gd name="connsiteY32" fmla="*/ 211859 h 211859"/>
                <a:gd name="connsiteX33" fmla="*/ 476287 w 979536"/>
                <a:gd name="connsiteY33" fmla="*/ 211859 h 211859"/>
                <a:gd name="connsiteX34" fmla="*/ 467688 w 979536"/>
                <a:gd name="connsiteY34" fmla="*/ 193463 h 211859"/>
                <a:gd name="connsiteX35" fmla="*/ 429607 w 979536"/>
                <a:gd name="connsiteY35" fmla="*/ 193463 h 211859"/>
                <a:gd name="connsiteX36" fmla="*/ 422236 w 979536"/>
                <a:gd name="connsiteY36" fmla="*/ 211859 h 211859"/>
                <a:gd name="connsiteX37" fmla="*/ 406267 w 979536"/>
                <a:gd name="connsiteY37" fmla="*/ 211859 h 211859"/>
                <a:gd name="connsiteX38" fmla="*/ 366973 w 979536"/>
                <a:gd name="connsiteY38" fmla="*/ 133347 h 211859"/>
                <a:gd name="connsiteX39" fmla="*/ 401286 w 979536"/>
                <a:gd name="connsiteY39" fmla="*/ 154202 h 211859"/>
                <a:gd name="connsiteX40" fmla="*/ 386580 w 979536"/>
                <a:gd name="connsiteY40" fmla="*/ 161562 h 211859"/>
                <a:gd name="connsiteX41" fmla="*/ 366973 w 979536"/>
                <a:gd name="connsiteY41" fmla="*/ 149295 h 211859"/>
                <a:gd name="connsiteX42" fmla="*/ 343689 w 979536"/>
                <a:gd name="connsiteY42" fmla="*/ 172603 h 211859"/>
                <a:gd name="connsiteX43" fmla="*/ 366973 w 979536"/>
                <a:gd name="connsiteY43" fmla="*/ 195911 h 211859"/>
                <a:gd name="connsiteX44" fmla="*/ 387806 w 979536"/>
                <a:gd name="connsiteY44" fmla="*/ 183644 h 211859"/>
                <a:gd name="connsiteX45" fmla="*/ 401286 w 979536"/>
                <a:gd name="connsiteY45" fmla="*/ 191004 h 211859"/>
                <a:gd name="connsiteX46" fmla="*/ 366973 w 979536"/>
                <a:gd name="connsiteY46" fmla="*/ 211859 h 211859"/>
                <a:gd name="connsiteX47" fmla="*/ 327758 w 979536"/>
                <a:gd name="connsiteY47" fmla="*/ 172603 h 211859"/>
                <a:gd name="connsiteX48" fmla="*/ 366973 w 979536"/>
                <a:gd name="connsiteY48" fmla="*/ 133347 h 211859"/>
                <a:gd name="connsiteX49" fmla="*/ 872984 w 979536"/>
                <a:gd name="connsiteY49" fmla="*/ 17210 h 211859"/>
                <a:gd name="connsiteX50" fmla="*/ 860700 w 979536"/>
                <a:gd name="connsiteY50" fmla="*/ 47871 h 211859"/>
                <a:gd name="connsiteX51" fmla="*/ 886497 w 979536"/>
                <a:gd name="connsiteY51" fmla="*/ 47871 h 211859"/>
                <a:gd name="connsiteX52" fmla="*/ 252367 w 979536"/>
                <a:gd name="connsiteY52" fmla="*/ 17210 h 211859"/>
                <a:gd name="connsiteX53" fmla="*/ 240080 w 979536"/>
                <a:gd name="connsiteY53" fmla="*/ 47871 h 211859"/>
                <a:gd name="connsiteX54" fmla="*/ 265882 w 979536"/>
                <a:gd name="connsiteY54" fmla="*/ 47871 h 211859"/>
                <a:gd name="connsiteX55" fmla="*/ 253595 w 979536"/>
                <a:gd name="connsiteY55" fmla="*/ 17210 h 211859"/>
                <a:gd name="connsiteX56" fmla="*/ 100308 w 979536"/>
                <a:gd name="connsiteY56" fmla="*/ 17183 h 211859"/>
                <a:gd name="connsiteX57" fmla="*/ 76994 w 979536"/>
                <a:gd name="connsiteY57" fmla="*/ 40502 h 211859"/>
                <a:gd name="connsiteX58" fmla="*/ 100308 w 979536"/>
                <a:gd name="connsiteY58" fmla="*/ 63822 h 211859"/>
                <a:gd name="connsiteX59" fmla="*/ 123622 w 979536"/>
                <a:gd name="connsiteY59" fmla="*/ 40502 h 211859"/>
                <a:gd name="connsiteX60" fmla="*/ 100308 w 979536"/>
                <a:gd name="connsiteY60" fmla="*/ 17183 h 211859"/>
                <a:gd name="connsiteX61" fmla="*/ 553037 w 979536"/>
                <a:gd name="connsiteY61" fmla="*/ 15984 h 211859"/>
                <a:gd name="connsiteX62" fmla="*/ 553037 w 979536"/>
                <a:gd name="connsiteY62" fmla="*/ 65041 h 211859"/>
                <a:gd name="connsiteX63" fmla="*/ 567724 w 979536"/>
                <a:gd name="connsiteY63" fmla="*/ 65041 h 211859"/>
                <a:gd name="connsiteX64" fmla="*/ 587308 w 979536"/>
                <a:gd name="connsiteY64" fmla="*/ 41739 h 211859"/>
                <a:gd name="connsiteX65" fmla="*/ 565276 w 979536"/>
                <a:gd name="connsiteY65" fmla="*/ 15984 h 211859"/>
                <a:gd name="connsiteX66" fmla="*/ 924702 w 979536"/>
                <a:gd name="connsiteY66" fmla="*/ 2493 h 211859"/>
                <a:gd name="connsiteX67" fmla="*/ 940543 w 979536"/>
                <a:gd name="connsiteY67" fmla="*/ 2493 h 211859"/>
                <a:gd name="connsiteX68" fmla="*/ 940543 w 979536"/>
                <a:gd name="connsiteY68" fmla="*/ 65041 h 211859"/>
                <a:gd name="connsiteX69" fmla="*/ 979536 w 979536"/>
                <a:gd name="connsiteY69" fmla="*/ 65041 h 211859"/>
                <a:gd name="connsiteX70" fmla="*/ 979536 w 979536"/>
                <a:gd name="connsiteY70" fmla="*/ 79759 h 211859"/>
                <a:gd name="connsiteX71" fmla="*/ 924702 w 979536"/>
                <a:gd name="connsiteY71" fmla="*/ 79759 h 211859"/>
                <a:gd name="connsiteX72" fmla="*/ 865614 w 979536"/>
                <a:gd name="connsiteY72" fmla="*/ 2493 h 211859"/>
                <a:gd name="connsiteX73" fmla="*/ 881583 w 979536"/>
                <a:gd name="connsiteY73" fmla="*/ 2493 h 211859"/>
                <a:gd name="connsiteX74" fmla="*/ 915979 w 979536"/>
                <a:gd name="connsiteY74" fmla="*/ 79759 h 211859"/>
                <a:gd name="connsiteX75" fmla="*/ 900010 w 979536"/>
                <a:gd name="connsiteY75" fmla="*/ 79759 h 211859"/>
                <a:gd name="connsiteX76" fmla="*/ 892639 w 979536"/>
                <a:gd name="connsiteY76" fmla="*/ 62589 h 211859"/>
                <a:gd name="connsiteX77" fmla="*/ 853329 w 979536"/>
                <a:gd name="connsiteY77" fmla="*/ 62589 h 211859"/>
                <a:gd name="connsiteX78" fmla="*/ 844730 w 979536"/>
                <a:gd name="connsiteY78" fmla="*/ 79759 h 211859"/>
                <a:gd name="connsiteX79" fmla="*/ 829989 w 979536"/>
                <a:gd name="connsiteY79" fmla="*/ 79759 h 211859"/>
                <a:gd name="connsiteX80" fmla="*/ 760196 w 979536"/>
                <a:gd name="connsiteY80" fmla="*/ 2493 h 211859"/>
                <a:gd name="connsiteX81" fmla="*/ 826246 w 979536"/>
                <a:gd name="connsiteY81" fmla="*/ 2493 h 211859"/>
                <a:gd name="connsiteX82" fmla="*/ 826246 w 979536"/>
                <a:gd name="connsiteY82" fmla="*/ 17210 h 211859"/>
                <a:gd name="connsiteX83" fmla="*/ 801783 w 979536"/>
                <a:gd name="connsiteY83" fmla="*/ 17210 h 211859"/>
                <a:gd name="connsiteX84" fmla="*/ 801783 w 979536"/>
                <a:gd name="connsiteY84" fmla="*/ 79759 h 211859"/>
                <a:gd name="connsiteX85" fmla="*/ 784659 w 979536"/>
                <a:gd name="connsiteY85" fmla="*/ 79759 h 211859"/>
                <a:gd name="connsiteX86" fmla="*/ 784659 w 979536"/>
                <a:gd name="connsiteY86" fmla="*/ 15984 h 211859"/>
                <a:gd name="connsiteX87" fmla="*/ 760196 w 979536"/>
                <a:gd name="connsiteY87" fmla="*/ 15984 h 211859"/>
                <a:gd name="connsiteX88" fmla="*/ 734029 w 979536"/>
                <a:gd name="connsiteY88" fmla="*/ 2493 h 211859"/>
                <a:gd name="connsiteX89" fmla="*/ 750230 w 979536"/>
                <a:gd name="connsiteY89" fmla="*/ 2493 h 211859"/>
                <a:gd name="connsiteX90" fmla="*/ 750230 w 979536"/>
                <a:gd name="connsiteY90" fmla="*/ 79759 h 211859"/>
                <a:gd name="connsiteX91" fmla="*/ 734029 w 979536"/>
                <a:gd name="connsiteY91" fmla="*/ 79759 h 211859"/>
                <a:gd name="connsiteX92" fmla="*/ 618130 w 979536"/>
                <a:gd name="connsiteY92" fmla="*/ 2493 h 211859"/>
                <a:gd name="connsiteX93" fmla="*/ 634331 w 979536"/>
                <a:gd name="connsiteY93" fmla="*/ 2493 h 211859"/>
                <a:gd name="connsiteX94" fmla="*/ 634331 w 979536"/>
                <a:gd name="connsiteY94" fmla="*/ 79759 h 211859"/>
                <a:gd name="connsiteX95" fmla="*/ 618130 w 979536"/>
                <a:gd name="connsiteY95" fmla="*/ 79759 h 211859"/>
                <a:gd name="connsiteX96" fmla="*/ 537125 w 979536"/>
                <a:gd name="connsiteY96" fmla="*/ 2493 h 211859"/>
                <a:gd name="connsiteX97" fmla="*/ 570172 w 979536"/>
                <a:gd name="connsiteY97" fmla="*/ 2493 h 211859"/>
                <a:gd name="connsiteX98" fmla="*/ 605668 w 979536"/>
                <a:gd name="connsiteY98" fmla="*/ 40513 h 211859"/>
                <a:gd name="connsiteX99" fmla="*/ 570172 w 979536"/>
                <a:gd name="connsiteY99" fmla="*/ 79759 h 211859"/>
                <a:gd name="connsiteX100" fmla="*/ 537125 w 979536"/>
                <a:gd name="connsiteY100" fmla="*/ 79759 h 211859"/>
                <a:gd name="connsiteX101" fmla="*/ 422468 w 979536"/>
                <a:gd name="connsiteY101" fmla="*/ 2493 h 211859"/>
                <a:gd name="connsiteX102" fmla="*/ 440844 w 979536"/>
                <a:gd name="connsiteY102" fmla="*/ 2493 h 211859"/>
                <a:gd name="connsiteX103" fmla="*/ 457996 w 979536"/>
                <a:gd name="connsiteY103" fmla="*/ 33154 h 211859"/>
                <a:gd name="connsiteX104" fmla="*/ 476372 w 979536"/>
                <a:gd name="connsiteY104" fmla="*/ 2493 h 211859"/>
                <a:gd name="connsiteX105" fmla="*/ 494749 w 979536"/>
                <a:gd name="connsiteY105" fmla="*/ 2493 h 211859"/>
                <a:gd name="connsiteX106" fmla="*/ 466572 w 979536"/>
                <a:gd name="connsiteY106" fmla="*/ 50324 h 211859"/>
                <a:gd name="connsiteX107" fmla="*/ 466572 w 979536"/>
                <a:gd name="connsiteY107" fmla="*/ 79759 h 211859"/>
                <a:gd name="connsiteX108" fmla="*/ 449420 w 979536"/>
                <a:gd name="connsiteY108" fmla="*/ 79759 h 211859"/>
                <a:gd name="connsiteX109" fmla="*/ 449420 w 979536"/>
                <a:gd name="connsiteY109" fmla="*/ 49098 h 211859"/>
                <a:gd name="connsiteX110" fmla="*/ 352683 w 979536"/>
                <a:gd name="connsiteY110" fmla="*/ 2493 h 211859"/>
                <a:gd name="connsiteX111" fmla="*/ 418733 w 979536"/>
                <a:gd name="connsiteY111" fmla="*/ 2493 h 211859"/>
                <a:gd name="connsiteX112" fmla="*/ 418733 w 979536"/>
                <a:gd name="connsiteY112" fmla="*/ 17210 h 211859"/>
                <a:gd name="connsiteX113" fmla="*/ 394270 w 979536"/>
                <a:gd name="connsiteY113" fmla="*/ 17210 h 211859"/>
                <a:gd name="connsiteX114" fmla="*/ 394270 w 979536"/>
                <a:gd name="connsiteY114" fmla="*/ 79759 h 211859"/>
                <a:gd name="connsiteX115" fmla="*/ 378369 w 979536"/>
                <a:gd name="connsiteY115" fmla="*/ 79759 h 211859"/>
                <a:gd name="connsiteX116" fmla="*/ 378369 w 979536"/>
                <a:gd name="connsiteY116" fmla="*/ 15984 h 211859"/>
                <a:gd name="connsiteX117" fmla="*/ 352683 w 979536"/>
                <a:gd name="connsiteY117" fmla="*/ 15984 h 211859"/>
                <a:gd name="connsiteX118" fmla="*/ 304080 w 979536"/>
                <a:gd name="connsiteY118" fmla="*/ 2493 h 211859"/>
                <a:gd name="connsiteX119" fmla="*/ 319921 w 979536"/>
                <a:gd name="connsiteY119" fmla="*/ 2493 h 211859"/>
                <a:gd name="connsiteX120" fmla="*/ 319921 w 979536"/>
                <a:gd name="connsiteY120" fmla="*/ 65041 h 211859"/>
                <a:gd name="connsiteX121" fmla="*/ 358914 w 979536"/>
                <a:gd name="connsiteY121" fmla="*/ 65041 h 211859"/>
                <a:gd name="connsiteX122" fmla="*/ 358914 w 979536"/>
                <a:gd name="connsiteY122" fmla="*/ 79759 h 211859"/>
                <a:gd name="connsiteX123" fmla="*/ 304080 w 979536"/>
                <a:gd name="connsiteY123" fmla="*/ 79759 h 211859"/>
                <a:gd name="connsiteX124" fmla="*/ 244994 w 979536"/>
                <a:gd name="connsiteY124" fmla="*/ 2493 h 211859"/>
                <a:gd name="connsiteX125" fmla="*/ 262196 w 979536"/>
                <a:gd name="connsiteY125" fmla="*/ 2493 h 211859"/>
                <a:gd name="connsiteX126" fmla="*/ 296599 w 979536"/>
                <a:gd name="connsiteY126" fmla="*/ 79759 h 211859"/>
                <a:gd name="connsiteX127" fmla="*/ 279397 w 979536"/>
                <a:gd name="connsiteY127" fmla="*/ 79759 h 211859"/>
                <a:gd name="connsiteX128" fmla="*/ 272025 w 979536"/>
                <a:gd name="connsiteY128" fmla="*/ 62589 h 211859"/>
                <a:gd name="connsiteX129" fmla="*/ 232708 w 979536"/>
                <a:gd name="connsiteY129" fmla="*/ 62589 h 211859"/>
                <a:gd name="connsiteX130" fmla="*/ 225336 w 979536"/>
                <a:gd name="connsiteY130" fmla="*/ 79759 h 211859"/>
                <a:gd name="connsiteX131" fmla="*/ 209363 w 979536"/>
                <a:gd name="connsiteY131" fmla="*/ 79759 h 211859"/>
                <a:gd name="connsiteX132" fmla="*/ 143316 w 979536"/>
                <a:gd name="connsiteY132" fmla="*/ 2493 h 211859"/>
                <a:gd name="connsiteX133" fmla="*/ 162923 w 979536"/>
                <a:gd name="connsiteY133" fmla="*/ 2493 h 211859"/>
                <a:gd name="connsiteX134" fmla="*/ 180080 w 979536"/>
                <a:gd name="connsiteY134" fmla="*/ 33154 h 211859"/>
                <a:gd name="connsiteX135" fmla="*/ 198462 w 979536"/>
                <a:gd name="connsiteY135" fmla="*/ 2493 h 211859"/>
                <a:gd name="connsiteX136" fmla="*/ 216844 w 979536"/>
                <a:gd name="connsiteY136" fmla="*/ 2493 h 211859"/>
                <a:gd name="connsiteX137" fmla="*/ 188658 w 979536"/>
                <a:gd name="connsiteY137" fmla="*/ 50324 h 211859"/>
                <a:gd name="connsiteX138" fmla="*/ 188658 w 979536"/>
                <a:gd name="connsiteY138" fmla="*/ 79759 h 211859"/>
                <a:gd name="connsiteX139" fmla="*/ 171502 w 979536"/>
                <a:gd name="connsiteY139" fmla="*/ 79759 h 211859"/>
                <a:gd name="connsiteX140" fmla="*/ 171502 w 979536"/>
                <a:gd name="connsiteY140" fmla="*/ 49098 h 211859"/>
                <a:gd name="connsiteX141" fmla="*/ 0 w 979536"/>
                <a:gd name="connsiteY141" fmla="*/ 2493 h 211859"/>
                <a:gd name="connsiteX142" fmla="*/ 15849 w 979536"/>
                <a:gd name="connsiteY142" fmla="*/ 2493 h 211859"/>
                <a:gd name="connsiteX143" fmla="*/ 15849 w 979536"/>
                <a:gd name="connsiteY143" fmla="*/ 65041 h 211859"/>
                <a:gd name="connsiteX144" fmla="*/ 56080 w 979536"/>
                <a:gd name="connsiteY144" fmla="*/ 65041 h 211859"/>
                <a:gd name="connsiteX145" fmla="*/ 56080 w 979536"/>
                <a:gd name="connsiteY145" fmla="*/ 79759 h 211859"/>
                <a:gd name="connsiteX146" fmla="*/ 0 w 979536"/>
                <a:gd name="connsiteY146" fmla="*/ 79759 h 211859"/>
                <a:gd name="connsiteX147" fmla="*/ 683553 w 979536"/>
                <a:gd name="connsiteY147" fmla="*/ 1247 h 211859"/>
                <a:gd name="connsiteX148" fmla="*/ 719129 w 979536"/>
                <a:gd name="connsiteY148" fmla="*/ 22107 h 211859"/>
                <a:gd name="connsiteX149" fmla="*/ 703181 w 979536"/>
                <a:gd name="connsiteY149" fmla="*/ 29469 h 211859"/>
                <a:gd name="connsiteX150" fmla="*/ 683553 w 979536"/>
                <a:gd name="connsiteY150" fmla="*/ 18426 h 211859"/>
                <a:gd name="connsiteX151" fmla="*/ 660245 w 979536"/>
                <a:gd name="connsiteY151" fmla="*/ 41740 h 211859"/>
                <a:gd name="connsiteX152" fmla="*/ 683553 w 979536"/>
                <a:gd name="connsiteY152" fmla="*/ 63827 h 211859"/>
                <a:gd name="connsiteX153" fmla="*/ 704408 w 979536"/>
                <a:gd name="connsiteY153" fmla="*/ 52783 h 211859"/>
                <a:gd name="connsiteX154" fmla="*/ 701954 w 979536"/>
                <a:gd name="connsiteY154" fmla="*/ 52783 h 211859"/>
                <a:gd name="connsiteX155" fmla="*/ 687233 w 979536"/>
                <a:gd name="connsiteY155" fmla="*/ 52783 h 211859"/>
                <a:gd name="connsiteX156" fmla="*/ 683553 w 979536"/>
                <a:gd name="connsiteY156" fmla="*/ 52783 h 211859"/>
                <a:gd name="connsiteX157" fmla="*/ 683553 w 979536"/>
                <a:gd name="connsiteY157" fmla="*/ 38059 h 211859"/>
                <a:gd name="connsiteX158" fmla="*/ 722809 w 979536"/>
                <a:gd name="connsiteY158" fmla="*/ 38059 h 211859"/>
                <a:gd name="connsiteX159" fmla="*/ 719129 w 979536"/>
                <a:gd name="connsiteY159" fmla="*/ 60146 h 211859"/>
                <a:gd name="connsiteX160" fmla="*/ 683553 w 979536"/>
                <a:gd name="connsiteY160" fmla="*/ 81006 h 211859"/>
                <a:gd name="connsiteX161" fmla="*/ 644297 w 979536"/>
                <a:gd name="connsiteY161" fmla="*/ 41740 h 211859"/>
                <a:gd name="connsiteX162" fmla="*/ 683553 w 979536"/>
                <a:gd name="connsiteY162" fmla="*/ 1247 h 211859"/>
                <a:gd name="connsiteX163" fmla="*/ 100308 w 979536"/>
                <a:gd name="connsiteY163" fmla="*/ 0 h 211859"/>
                <a:gd name="connsiteX164" fmla="*/ 139574 w 979536"/>
                <a:gd name="connsiteY164" fmla="*/ 40502 h 211859"/>
                <a:gd name="connsiteX165" fmla="*/ 100308 w 979536"/>
                <a:gd name="connsiteY165" fmla="*/ 81005 h 211859"/>
                <a:gd name="connsiteX166" fmla="*/ 59815 w 979536"/>
                <a:gd name="connsiteY166" fmla="*/ 40502 h 211859"/>
                <a:gd name="connsiteX167" fmla="*/ 100308 w 979536"/>
                <a:gd name="connsiteY167" fmla="*/ 0 h 211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</a:cxnLst>
              <a:rect l="l" t="t" r="r" b="b"/>
              <a:pathLst>
                <a:path w="979536" h="211859">
                  <a:moveTo>
                    <a:pt x="449262" y="149311"/>
                  </a:moveTo>
                  <a:lnTo>
                    <a:pt x="436978" y="178745"/>
                  </a:lnTo>
                  <a:lnTo>
                    <a:pt x="462775" y="178745"/>
                  </a:lnTo>
                  <a:lnTo>
                    <a:pt x="450490" y="149311"/>
                  </a:lnTo>
                  <a:close/>
                  <a:moveTo>
                    <a:pt x="597879" y="148084"/>
                  </a:moveTo>
                  <a:lnTo>
                    <a:pt x="597879" y="197142"/>
                  </a:lnTo>
                  <a:lnTo>
                    <a:pt x="613791" y="197142"/>
                  </a:lnTo>
                  <a:cubicBezTo>
                    <a:pt x="623583" y="197142"/>
                    <a:pt x="632150" y="191010"/>
                    <a:pt x="632150" y="173839"/>
                  </a:cubicBezTo>
                  <a:cubicBezTo>
                    <a:pt x="632150" y="159122"/>
                    <a:pt x="627254" y="148084"/>
                    <a:pt x="610119" y="148084"/>
                  </a:cubicBezTo>
                  <a:close/>
                  <a:moveTo>
                    <a:pt x="519345" y="148084"/>
                  </a:moveTo>
                  <a:lnTo>
                    <a:pt x="519345" y="170160"/>
                  </a:lnTo>
                  <a:lnTo>
                    <a:pt x="531572" y="170160"/>
                  </a:lnTo>
                  <a:cubicBezTo>
                    <a:pt x="540131" y="170160"/>
                    <a:pt x="546245" y="168934"/>
                    <a:pt x="546245" y="159122"/>
                  </a:cubicBezTo>
                  <a:cubicBezTo>
                    <a:pt x="546245" y="149311"/>
                    <a:pt x="540131" y="148084"/>
                    <a:pt x="531572" y="148084"/>
                  </a:cubicBezTo>
                  <a:close/>
                  <a:moveTo>
                    <a:pt x="580743" y="134593"/>
                  </a:moveTo>
                  <a:lnTo>
                    <a:pt x="615015" y="134593"/>
                  </a:lnTo>
                  <a:cubicBezTo>
                    <a:pt x="634598" y="134593"/>
                    <a:pt x="649286" y="146858"/>
                    <a:pt x="649286" y="172613"/>
                  </a:cubicBezTo>
                  <a:cubicBezTo>
                    <a:pt x="649286" y="194689"/>
                    <a:pt x="638270" y="211859"/>
                    <a:pt x="615015" y="211859"/>
                  </a:cubicBezTo>
                  <a:lnTo>
                    <a:pt x="580743" y="211859"/>
                  </a:lnTo>
                  <a:close/>
                  <a:moveTo>
                    <a:pt x="502227" y="134593"/>
                  </a:moveTo>
                  <a:lnTo>
                    <a:pt x="536463" y="134593"/>
                  </a:lnTo>
                  <a:cubicBezTo>
                    <a:pt x="556026" y="134593"/>
                    <a:pt x="563363" y="146858"/>
                    <a:pt x="563363" y="159122"/>
                  </a:cubicBezTo>
                  <a:cubicBezTo>
                    <a:pt x="563363" y="168934"/>
                    <a:pt x="558472" y="179972"/>
                    <a:pt x="545022" y="182425"/>
                  </a:cubicBezTo>
                  <a:lnTo>
                    <a:pt x="546245" y="182425"/>
                  </a:lnTo>
                  <a:lnTo>
                    <a:pt x="567031" y="211859"/>
                  </a:lnTo>
                  <a:lnTo>
                    <a:pt x="546245" y="211859"/>
                  </a:lnTo>
                  <a:lnTo>
                    <a:pt x="527904" y="183651"/>
                  </a:lnTo>
                  <a:lnTo>
                    <a:pt x="519345" y="183651"/>
                  </a:lnTo>
                  <a:lnTo>
                    <a:pt x="519345" y="211859"/>
                  </a:lnTo>
                  <a:lnTo>
                    <a:pt x="502227" y="211859"/>
                  </a:lnTo>
                  <a:close/>
                  <a:moveTo>
                    <a:pt x="440663" y="134593"/>
                  </a:moveTo>
                  <a:lnTo>
                    <a:pt x="457861" y="134593"/>
                  </a:lnTo>
                  <a:lnTo>
                    <a:pt x="492257" y="211859"/>
                  </a:lnTo>
                  <a:lnTo>
                    <a:pt x="476287" y="211859"/>
                  </a:lnTo>
                  <a:lnTo>
                    <a:pt x="467688" y="193463"/>
                  </a:lnTo>
                  <a:lnTo>
                    <a:pt x="429607" y="193463"/>
                  </a:lnTo>
                  <a:lnTo>
                    <a:pt x="422236" y="211859"/>
                  </a:lnTo>
                  <a:lnTo>
                    <a:pt x="406267" y="211859"/>
                  </a:lnTo>
                  <a:close/>
                  <a:moveTo>
                    <a:pt x="366973" y="133347"/>
                  </a:moveTo>
                  <a:cubicBezTo>
                    <a:pt x="381678" y="133347"/>
                    <a:pt x="393933" y="141934"/>
                    <a:pt x="401286" y="154202"/>
                  </a:cubicBezTo>
                  <a:cubicBezTo>
                    <a:pt x="393933" y="156655"/>
                    <a:pt x="393933" y="156655"/>
                    <a:pt x="386580" y="161562"/>
                  </a:cubicBezTo>
                  <a:cubicBezTo>
                    <a:pt x="382904" y="154202"/>
                    <a:pt x="375551" y="149295"/>
                    <a:pt x="366973" y="149295"/>
                  </a:cubicBezTo>
                  <a:cubicBezTo>
                    <a:pt x="354718" y="149295"/>
                    <a:pt x="343689" y="160336"/>
                    <a:pt x="343689" y="172603"/>
                  </a:cubicBezTo>
                  <a:cubicBezTo>
                    <a:pt x="343689" y="184871"/>
                    <a:pt x="354718" y="195911"/>
                    <a:pt x="366973" y="195911"/>
                  </a:cubicBezTo>
                  <a:cubicBezTo>
                    <a:pt x="375551" y="195911"/>
                    <a:pt x="382904" y="191004"/>
                    <a:pt x="387806" y="183644"/>
                  </a:cubicBezTo>
                  <a:cubicBezTo>
                    <a:pt x="393933" y="187324"/>
                    <a:pt x="395159" y="188551"/>
                    <a:pt x="401286" y="191004"/>
                  </a:cubicBezTo>
                  <a:cubicBezTo>
                    <a:pt x="395159" y="203272"/>
                    <a:pt x="381678" y="211859"/>
                    <a:pt x="366973" y="211859"/>
                  </a:cubicBezTo>
                  <a:cubicBezTo>
                    <a:pt x="344914" y="211859"/>
                    <a:pt x="327758" y="193458"/>
                    <a:pt x="327758" y="172603"/>
                  </a:cubicBezTo>
                  <a:cubicBezTo>
                    <a:pt x="327758" y="151748"/>
                    <a:pt x="344914" y="133347"/>
                    <a:pt x="366973" y="133347"/>
                  </a:cubicBezTo>
                  <a:close/>
                  <a:moveTo>
                    <a:pt x="872984" y="17210"/>
                  </a:moveTo>
                  <a:lnTo>
                    <a:pt x="860700" y="47871"/>
                  </a:lnTo>
                  <a:lnTo>
                    <a:pt x="886497" y="47871"/>
                  </a:lnTo>
                  <a:close/>
                  <a:moveTo>
                    <a:pt x="252367" y="17210"/>
                  </a:moveTo>
                  <a:lnTo>
                    <a:pt x="240080" y="47871"/>
                  </a:lnTo>
                  <a:lnTo>
                    <a:pt x="265882" y="47871"/>
                  </a:lnTo>
                  <a:lnTo>
                    <a:pt x="253595" y="17210"/>
                  </a:lnTo>
                  <a:close/>
                  <a:moveTo>
                    <a:pt x="100308" y="17183"/>
                  </a:moveTo>
                  <a:cubicBezTo>
                    <a:pt x="88037" y="17183"/>
                    <a:pt x="76994" y="28229"/>
                    <a:pt x="76994" y="40502"/>
                  </a:cubicBezTo>
                  <a:cubicBezTo>
                    <a:pt x="76994" y="54003"/>
                    <a:pt x="88037" y="63822"/>
                    <a:pt x="100308" y="63822"/>
                  </a:cubicBezTo>
                  <a:cubicBezTo>
                    <a:pt x="113806" y="63822"/>
                    <a:pt x="123622" y="54003"/>
                    <a:pt x="123622" y="40502"/>
                  </a:cubicBezTo>
                  <a:cubicBezTo>
                    <a:pt x="123622" y="28229"/>
                    <a:pt x="113806" y="17183"/>
                    <a:pt x="100308" y="17183"/>
                  </a:cubicBezTo>
                  <a:close/>
                  <a:moveTo>
                    <a:pt x="553037" y="15984"/>
                  </a:moveTo>
                  <a:lnTo>
                    <a:pt x="553037" y="65041"/>
                  </a:lnTo>
                  <a:lnTo>
                    <a:pt x="567724" y="65041"/>
                  </a:lnTo>
                  <a:cubicBezTo>
                    <a:pt x="578740" y="65041"/>
                    <a:pt x="587308" y="58909"/>
                    <a:pt x="587308" y="41739"/>
                  </a:cubicBezTo>
                  <a:cubicBezTo>
                    <a:pt x="587308" y="27022"/>
                    <a:pt x="582412" y="15984"/>
                    <a:pt x="565276" y="15984"/>
                  </a:cubicBezTo>
                  <a:close/>
                  <a:moveTo>
                    <a:pt x="924702" y="2493"/>
                  </a:moveTo>
                  <a:lnTo>
                    <a:pt x="940543" y="2493"/>
                  </a:lnTo>
                  <a:lnTo>
                    <a:pt x="940543" y="65041"/>
                  </a:lnTo>
                  <a:lnTo>
                    <a:pt x="979536" y="65041"/>
                  </a:lnTo>
                  <a:lnTo>
                    <a:pt x="979536" y="79759"/>
                  </a:lnTo>
                  <a:lnTo>
                    <a:pt x="924702" y="79759"/>
                  </a:lnTo>
                  <a:close/>
                  <a:moveTo>
                    <a:pt x="865614" y="2493"/>
                  </a:moveTo>
                  <a:lnTo>
                    <a:pt x="881583" y="2493"/>
                  </a:lnTo>
                  <a:lnTo>
                    <a:pt x="915979" y="79759"/>
                  </a:lnTo>
                  <a:lnTo>
                    <a:pt x="900010" y="79759"/>
                  </a:lnTo>
                  <a:lnTo>
                    <a:pt x="892639" y="62589"/>
                  </a:lnTo>
                  <a:lnTo>
                    <a:pt x="853329" y="62589"/>
                  </a:lnTo>
                  <a:lnTo>
                    <a:pt x="844730" y="79759"/>
                  </a:lnTo>
                  <a:lnTo>
                    <a:pt x="829989" y="79759"/>
                  </a:lnTo>
                  <a:close/>
                  <a:moveTo>
                    <a:pt x="760196" y="2493"/>
                  </a:moveTo>
                  <a:lnTo>
                    <a:pt x="826246" y="2493"/>
                  </a:lnTo>
                  <a:lnTo>
                    <a:pt x="826246" y="17210"/>
                  </a:lnTo>
                  <a:lnTo>
                    <a:pt x="801783" y="17210"/>
                  </a:lnTo>
                  <a:lnTo>
                    <a:pt x="801783" y="79759"/>
                  </a:lnTo>
                  <a:lnTo>
                    <a:pt x="784659" y="79759"/>
                  </a:lnTo>
                  <a:lnTo>
                    <a:pt x="784659" y="15984"/>
                  </a:lnTo>
                  <a:lnTo>
                    <a:pt x="760196" y="15984"/>
                  </a:lnTo>
                  <a:close/>
                  <a:moveTo>
                    <a:pt x="734029" y="2493"/>
                  </a:moveTo>
                  <a:lnTo>
                    <a:pt x="750230" y="2493"/>
                  </a:lnTo>
                  <a:lnTo>
                    <a:pt x="750230" y="79759"/>
                  </a:lnTo>
                  <a:lnTo>
                    <a:pt x="734029" y="79759"/>
                  </a:lnTo>
                  <a:close/>
                  <a:moveTo>
                    <a:pt x="618130" y="2493"/>
                  </a:moveTo>
                  <a:lnTo>
                    <a:pt x="634331" y="2493"/>
                  </a:lnTo>
                  <a:lnTo>
                    <a:pt x="634331" y="79759"/>
                  </a:lnTo>
                  <a:lnTo>
                    <a:pt x="618130" y="79759"/>
                  </a:lnTo>
                  <a:close/>
                  <a:moveTo>
                    <a:pt x="537125" y="2493"/>
                  </a:moveTo>
                  <a:lnTo>
                    <a:pt x="570172" y="2493"/>
                  </a:lnTo>
                  <a:cubicBezTo>
                    <a:pt x="589756" y="2493"/>
                    <a:pt x="605668" y="14757"/>
                    <a:pt x="605668" y="40513"/>
                  </a:cubicBezTo>
                  <a:cubicBezTo>
                    <a:pt x="605668" y="62589"/>
                    <a:pt x="593428" y="79759"/>
                    <a:pt x="570172" y="79759"/>
                  </a:cubicBezTo>
                  <a:lnTo>
                    <a:pt x="537125" y="79759"/>
                  </a:lnTo>
                  <a:close/>
                  <a:moveTo>
                    <a:pt x="422468" y="2493"/>
                  </a:moveTo>
                  <a:lnTo>
                    <a:pt x="440844" y="2493"/>
                  </a:lnTo>
                  <a:lnTo>
                    <a:pt x="457996" y="33154"/>
                  </a:lnTo>
                  <a:lnTo>
                    <a:pt x="476372" y="2493"/>
                  </a:lnTo>
                  <a:lnTo>
                    <a:pt x="494749" y="2493"/>
                  </a:lnTo>
                  <a:lnTo>
                    <a:pt x="466572" y="50324"/>
                  </a:lnTo>
                  <a:lnTo>
                    <a:pt x="466572" y="79759"/>
                  </a:lnTo>
                  <a:lnTo>
                    <a:pt x="449420" y="79759"/>
                  </a:lnTo>
                  <a:lnTo>
                    <a:pt x="449420" y="49098"/>
                  </a:lnTo>
                  <a:close/>
                  <a:moveTo>
                    <a:pt x="352683" y="2493"/>
                  </a:moveTo>
                  <a:lnTo>
                    <a:pt x="418733" y="2493"/>
                  </a:lnTo>
                  <a:lnTo>
                    <a:pt x="418733" y="17210"/>
                  </a:lnTo>
                  <a:lnTo>
                    <a:pt x="394270" y="17210"/>
                  </a:lnTo>
                  <a:lnTo>
                    <a:pt x="394270" y="79759"/>
                  </a:lnTo>
                  <a:lnTo>
                    <a:pt x="378369" y="79759"/>
                  </a:lnTo>
                  <a:lnTo>
                    <a:pt x="378369" y="15984"/>
                  </a:lnTo>
                  <a:lnTo>
                    <a:pt x="352683" y="15984"/>
                  </a:lnTo>
                  <a:close/>
                  <a:moveTo>
                    <a:pt x="304080" y="2493"/>
                  </a:moveTo>
                  <a:lnTo>
                    <a:pt x="319921" y="2493"/>
                  </a:lnTo>
                  <a:lnTo>
                    <a:pt x="319921" y="65041"/>
                  </a:lnTo>
                  <a:lnTo>
                    <a:pt x="358914" y="65041"/>
                  </a:lnTo>
                  <a:lnTo>
                    <a:pt x="358914" y="79759"/>
                  </a:lnTo>
                  <a:lnTo>
                    <a:pt x="304080" y="79759"/>
                  </a:lnTo>
                  <a:close/>
                  <a:moveTo>
                    <a:pt x="244994" y="2493"/>
                  </a:moveTo>
                  <a:lnTo>
                    <a:pt x="262196" y="2493"/>
                  </a:lnTo>
                  <a:lnTo>
                    <a:pt x="296599" y="79759"/>
                  </a:lnTo>
                  <a:lnTo>
                    <a:pt x="279397" y="79759"/>
                  </a:lnTo>
                  <a:lnTo>
                    <a:pt x="272025" y="62589"/>
                  </a:lnTo>
                  <a:lnTo>
                    <a:pt x="232708" y="62589"/>
                  </a:lnTo>
                  <a:lnTo>
                    <a:pt x="225336" y="79759"/>
                  </a:lnTo>
                  <a:lnTo>
                    <a:pt x="209363" y="79759"/>
                  </a:lnTo>
                  <a:close/>
                  <a:moveTo>
                    <a:pt x="143316" y="2493"/>
                  </a:moveTo>
                  <a:lnTo>
                    <a:pt x="162923" y="2493"/>
                  </a:lnTo>
                  <a:lnTo>
                    <a:pt x="180080" y="33154"/>
                  </a:lnTo>
                  <a:lnTo>
                    <a:pt x="198462" y="2493"/>
                  </a:lnTo>
                  <a:lnTo>
                    <a:pt x="216844" y="2493"/>
                  </a:lnTo>
                  <a:lnTo>
                    <a:pt x="188658" y="50324"/>
                  </a:lnTo>
                  <a:lnTo>
                    <a:pt x="188658" y="79759"/>
                  </a:lnTo>
                  <a:lnTo>
                    <a:pt x="171502" y="79759"/>
                  </a:lnTo>
                  <a:lnTo>
                    <a:pt x="171502" y="49098"/>
                  </a:lnTo>
                  <a:close/>
                  <a:moveTo>
                    <a:pt x="0" y="2493"/>
                  </a:moveTo>
                  <a:lnTo>
                    <a:pt x="15849" y="2493"/>
                  </a:lnTo>
                  <a:lnTo>
                    <a:pt x="15849" y="65041"/>
                  </a:lnTo>
                  <a:lnTo>
                    <a:pt x="56080" y="65041"/>
                  </a:lnTo>
                  <a:lnTo>
                    <a:pt x="56080" y="79759"/>
                  </a:lnTo>
                  <a:lnTo>
                    <a:pt x="0" y="79759"/>
                  </a:lnTo>
                  <a:close/>
                  <a:moveTo>
                    <a:pt x="683553" y="1247"/>
                  </a:moveTo>
                  <a:cubicBezTo>
                    <a:pt x="698274" y="1247"/>
                    <a:pt x="711768" y="9836"/>
                    <a:pt x="719129" y="22107"/>
                  </a:cubicBezTo>
                  <a:cubicBezTo>
                    <a:pt x="711768" y="24561"/>
                    <a:pt x="710542" y="25788"/>
                    <a:pt x="703181" y="29469"/>
                  </a:cubicBezTo>
                  <a:cubicBezTo>
                    <a:pt x="699501" y="22107"/>
                    <a:pt x="692140" y="18426"/>
                    <a:pt x="683553" y="18426"/>
                  </a:cubicBezTo>
                  <a:cubicBezTo>
                    <a:pt x="671286" y="18426"/>
                    <a:pt x="660245" y="28242"/>
                    <a:pt x="660245" y="41740"/>
                  </a:cubicBezTo>
                  <a:cubicBezTo>
                    <a:pt x="660245" y="54010"/>
                    <a:pt x="671286" y="63827"/>
                    <a:pt x="683553" y="63827"/>
                  </a:cubicBezTo>
                  <a:cubicBezTo>
                    <a:pt x="692140" y="63827"/>
                    <a:pt x="701954" y="60146"/>
                    <a:pt x="704408" y="52783"/>
                  </a:cubicBezTo>
                  <a:lnTo>
                    <a:pt x="701954" y="52783"/>
                  </a:lnTo>
                  <a:cubicBezTo>
                    <a:pt x="699501" y="52783"/>
                    <a:pt x="690914" y="52783"/>
                    <a:pt x="687233" y="52783"/>
                  </a:cubicBezTo>
                  <a:cubicBezTo>
                    <a:pt x="684780" y="52783"/>
                    <a:pt x="683553" y="52783"/>
                    <a:pt x="683553" y="52783"/>
                  </a:cubicBezTo>
                  <a:lnTo>
                    <a:pt x="683553" y="38059"/>
                  </a:lnTo>
                  <a:cubicBezTo>
                    <a:pt x="694594" y="38059"/>
                    <a:pt x="709315" y="38059"/>
                    <a:pt x="722809" y="38059"/>
                  </a:cubicBezTo>
                  <a:cubicBezTo>
                    <a:pt x="722809" y="40513"/>
                    <a:pt x="722809" y="55237"/>
                    <a:pt x="719129" y="60146"/>
                  </a:cubicBezTo>
                  <a:cubicBezTo>
                    <a:pt x="711768" y="72416"/>
                    <a:pt x="699501" y="81006"/>
                    <a:pt x="683553" y="81006"/>
                  </a:cubicBezTo>
                  <a:cubicBezTo>
                    <a:pt x="661472" y="81006"/>
                    <a:pt x="644297" y="62600"/>
                    <a:pt x="644297" y="41740"/>
                  </a:cubicBezTo>
                  <a:cubicBezTo>
                    <a:pt x="644297" y="18426"/>
                    <a:pt x="661472" y="1247"/>
                    <a:pt x="683553" y="1247"/>
                  </a:cubicBezTo>
                  <a:close/>
                  <a:moveTo>
                    <a:pt x="100308" y="0"/>
                  </a:moveTo>
                  <a:cubicBezTo>
                    <a:pt x="122395" y="0"/>
                    <a:pt x="139574" y="18410"/>
                    <a:pt x="139574" y="40502"/>
                  </a:cubicBezTo>
                  <a:cubicBezTo>
                    <a:pt x="139574" y="62595"/>
                    <a:pt x="122395" y="81005"/>
                    <a:pt x="100308" y="81005"/>
                  </a:cubicBezTo>
                  <a:cubicBezTo>
                    <a:pt x="78221" y="81005"/>
                    <a:pt x="59815" y="62595"/>
                    <a:pt x="59815" y="40502"/>
                  </a:cubicBezTo>
                  <a:cubicBezTo>
                    <a:pt x="59815" y="18410"/>
                    <a:pt x="78221" y="0"/>
                    <a:pt x="100308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id="{0E143DBE-84FE-4F83-ADD9-13FDCA19E8A3}"/>
                </a:ext>
              </a:extLst>
            </p:cNvPr>
            <p:cNvSpPr/>
            <p:nvPr/>
          </p:nvSpPr>
          <p:spPr>
            <a:xfrm>
              <a:off x="3607291" y="7469899"/>
              <a:ext cx="686672" cy="5770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2" h="464">
                  <a:moveTo>
                    <a:pt x="19" y="0"/>
                  </a:moveTo>
                  <a:lnTo>
                    <a:pt x="537" y="57"/>
                  </a:lnTo>
                  <a:cubicBezTo>
                    <a:pt x="547" y="58"/>
                    <a:pt x="554" y="67"/>
                    <a:pt x="552" y="77"/>
                  </a:cubicBezTo>
                  <a:lnTo>
                    <a:pt x="467" y="451"/>
                  </a:lnTo>
                  <a:cubicBezTo>
                    <a:pt x="465" y="459"/>
                    <a:pt x="458" y="464"/>
                    <a:pt x="450" y="464"/>
                  </a:cubicBezTo>
                  <a:lnTo>
                    <a:pt x="104" y="464"/>
                  </a:lnTo>
                  <a:cubicBezTo>
                    <a:pt x="96" y="464"/>
                    <a:pt x="89" y="459"/>
                    <a:pt x="87" y="451"/>
                  </a:cubicBezTo>
                  <a:lnTo>
                    <a:pt x="1" y="20"/>
                  </a:lnTo>
                  <a:cubicBezTo>
                    <a:pt x="-2" y="9"/>
                    <a:pt x="8" y="-1"/>
                    <a:pt x="19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id="{E2E2C3AC-4D3A-403A-8F02-45FD7ACE1F64}"/>
                </a:ext>
              </a:extLst>
            </p:cNvPr>
            <p:cNvSpPr/>
            <p:nvPr/>
          </p:nvSpPr>
          <p:spPr>
            <a:xfrm>
              <a:off x="3598568" y="7462421"/>
              <a:ext cx="704120" cy="5944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6" h="478">
                  <a:moveTo>
                    <a:pt x="24" y="14"/>
                  </a:moveTo>
                  <a:cubicBezTo>
                    <a:pt x="21" y="14"/>
                    <a:pt x="19" y="15"/>
                    <a:pt x="17" y="17"/>
                  </a:cubicBezTo>
                  <a:cubicBezTo>
                    <a:pt x="15" y="19"/>
                    <a:pt x="14" y="22"/>
                    <a:pt x="15" y="26"/>
                  </a:cubicBezTo>
                  <a:lnTo>
                    <a:pt x="101" y="456"/>
                  </a:lnTo>
                  <a:cubicBezTo>
                    <a:pt x="102" y="461"/>
                    <a:pt x="106" y="465"/>
                    <a:pt x="111" y="465"/>
                  </a:cubicBezTo>
                  <a:lnTo>
                    <a:pt x="457" y="465"/>
                  </a:lnTo>
                  <a:cubicBezTo>
                    <a:pt x="462" y="465"/>
                    <a:pt x="466" y="461"/>
                    <a:pt x="467" y="457"/>
                  </a:cubicBezTo>
                  <a:lnTo>
                    <a:pt x="552" y="82"/>
                  </a:lnTo>
                  <a:cubicBezTo>
                    <a:pt x="553" y="80"/>
                    <a:pt x="552" y="77"/>
                    <a:pt x="550" y="74"/>
                  </a:cubicBezTo>
                  <a:cubicBezTo>
                    <a:pt x="549" y="72"/>
                    <a:pt x="546" y="71"/>
                    <a:pt x="543" y="70"/>
                  </a:cubicBezTo>
                  <a:lnTo>
                    <a:pt x="26" y="14"/>
                  </a:lnTo>
                  <a:cubicBezTo>
                    <a:pt x="25" y="14"/>
                    <a:pt x="25" y="14"/>
                    <a:pt x="24" y="14"/>
                  </a:cubicBezTo>
                  <a:close/>
                  <a:moveTo>
                    <a:pt x="457" y="478"/>
                  </a:moveTo>
                  <a:lnTo>
                    <a:pt x="111" y="478"/>
                  </a:lnTo>
                  <a:cubicBezTo>
                    <a:pt x="100" y="478"/>
                    <a:pt x="90" y="470"/>
                    <a:pt x="88" y="459"/>
                  </a:cubicBezTo>
                  <a:lnTo>
                    <a:pt x="1" y="29"/>
                  </a:lnTo>
                  <a:cubicBezTo>
                    <a:pt x="-1" y="21"/>
                    <a:pt x="2" y="13"/>
                    <a:pt x="6" y="8"/>
                  </a:cubicBezTo>
                  <a:cubicBezTo>
                    <a:pt x="12" y="2"/>
                    <a:pt x="19" y="-1"/>
                    <a:pt x="27" y="1"/>
                  </a:cubicBezTo>
                  <a:lnTo>
                    <a:pt x="545" y="57"/>
                  </a:lnTo>
                  <a:cubicBezTo>
                    <a:pt x="551" y="57"/>
                    <a:pt x="558" y="61"/>
                    <a:pt x="561" y="66"/>
                  </a:cubicBezTo>
                  <a:cubicBezTo>
                    <a:pt x="566" y="72"/>
                    <a:pt x="567" y="79"/>
                    <a:pt x="566" y="85"/>
                  </a:cubicBezTo>
                  <a:lnTo>
                    <a:pt x="481" y="460"/>
                  </a:lnTo>
                  <a:cubicBezTo>
                    <a:pt x="478" y="471"/>
                    <a:pt x="468" y="478"/>
                    <a:pt x="457" y="47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id="{D2575BCA-B572-40F0-8E7B-C4622BE8587F}"/>
                </a:ext>
              </a:extLst>
            </p:cNvPr>
            <p:cNvSpPr/>
            <p:nvPr/>
          </p:nvSpPr>
          <p:spPr>
            <a:xfrm>
              <a:off x="3579878" y="7449959"/>
              <a:ext cx="752723" cy="1657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5" h="134">
                  <a:moveTo>
                    <a:pt x="25" y="0"/>
                  </a:moveTo>
                  <a:lnTo>
                    <a:pt x="588" y="63"/>
                  </a:lnTo>
                  <a:cubicBezTo>
                    <a:pt x="599" y="64"/>
                    <a:pt x="607" y="75"/>
                    <a:pt x="605" y="86"/>
                  </a:cubicBezTo>
                  <a:lnTo>
                    <a:pt x="599" y="118"/>
                  </a:lnTo>
                  <a:cubicBezTo>
                    <a:pt x="597" y="128"/>
                    <a:pt x="588" y="135"/>
                    <a:pt x="577" y="134"/>
                  </a:cubicBezTo>
                  <a:lnTo>
                    <a:pt x="18" y="77"/>
                  </a:lnTo>
                  <a:cubicBezTo>
                    <a:pt x="7" y="76"/>
                    <a:pt x="-1" y="67"/>
                    <a:pt x="0" y="56"/>
                  </a:cubicBezTo>
                  <a:lnTo>
                    <a:pt x="4" y="18"/>
                  </a:lnTo>
                  <a:cubicBezTo>
                    <a:pt x="4" y="7"/>
                    <a:pt x="14" y="-1"/>
                    <a:pt x="25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id="{C916E964-6542-44DD-911E-9A8242CB82F0}"/>
                </a:ext>
              </a:extLst>
            </p:cNvPr>
            <p:cNvSpPr/>
            <p:nvPr/>
          </p:nvSpPr>
          <p:spPr>
            <a:xfrm>
              <a:off x="3571151" y="7442482"/>
              <a:ext cx="770170" cy="1831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9" h="148">
                  <a:moveTo>
                    <a:pt x="30" y="14"/>
                  </a:moveTo>
                  <a:cubicBezTo>
                    <a:pt x="27" y="14"/>
                    <a:pt x="24" y="15"/>
                    <a:pt x="22" y="17"/>
                  </a:cubicBezTo>
                  <a:cubicBezTo>
                    <a:pt x="20" y="19"/>
                    <a:pt x="17" y="22"/>
                    <a:pt x="17" y="25"/>
                  </a:cubicBezTo>
                  <a:lnTo>
                    <a:pt x="14" y="64"/>
                  </a:lnTo>
                  <a:cubicBezTo>
                    <a:pt x="13" y="71"/>
                    <a:pt x="18" y="77"/>
                    <a:pt x="26" y="77"/>
                  </a:cubicBezTo>
                  <a:lnTo>
                    <a:pt x="586" y="134"/>
                  </a:lnTo>
                  <a:cubicBezTo>
                    <a:pt x="592" y="135"/>
                    <a:pt x="598" y="131"/>
                    <a:pt x="599" y="124"/>
                  </a:cubicBezTo>
                  <a:lnTo>
                    <a:pt x="605" y="92"/>
                  </a:lnTo>
                  <a:cubicBezTo>
                    <a:pt x="606" y="88"/>
                    <a:pt x="605" y="85"/>
                    <a:pt x="603" y="82"/>
                  </a:cubicBezTo>
                  <a:cubicBezTo>
                    <a:pt x="601" y="80"/>
                    <a:pt x="597" y="77"/>
                    <a:pt x="594" y="77"/>
                  </a:cubicBezTo>
                  <a:lnTo>
                    <a:pt x="32" y="14"/>
                  </a:lnTo>
                  <a:cubicBezTo>
                    <a:pt x="31" y="14"/>
                    <a:pt x="30" y="14"/>
                    <a:pt x="30" y="14"/>
                  </a:cubicBezTo>
                  <a:close/>
                  <a:moveTo>
                    <a:pt x="587" y="148"/>
                  </a:moveTo>
                  <a:cubicBezTo>
                    <a:pt x="586" y="148"/>
                    <a:pt x="585" y="148"/>
                    <a:pt x="584" y="148"/>
                  </a:cubicBezTo>
                  <a:lnTo>
                    <a:pt x="24" y="91"/>
                  </a:lnTo>
                  <a:cubicBezTo>
                    <a:pt x="10" y="90"/>
                    <a:pt x="-1" y="77"/>
                    <a:pt x="0" y="62"/>
                  </a:cubicBezTo>
                  <a:lnTo>
                    <a:pt x="4" y="24"/>
                  </a:lnTo>
                  <a:cubicBezTo>
                    <a:pt x="5" y="17"/>
                    <a:pt x="8" y="11"/>
                    <a:pt x="13" y="6"/>
                  </a:cubicBezTo>
                  <a:cubicBezTo>
                    <a:pt x="19" y="2"/>
                    <a:pt x="26" y="-1"/>
                    <a:pt x="33" y="1"/>
                  </a:cubicBezTo>
                  <a:lnTo>
                    <a:pt x="596" y="64"/>
                  </a:lnTo>
                  <a:cubicBezTo>
                    <a:pt x="603" y="64"/>
                    <a:pt x="610" y="68"/>
                    <a:pt x="614" y="74"/>
                  </a:cubicBezTo>
                  <a:cubicBezTo>
                    <a:pt x="618" y="80"/>
                    <a:pt x="620" y="87"/>
                    <a:pt x="619" y="94"/>
                  </a:cubicBezTo>
                  <a:lnTo>
                    <a:pt x="613" y="127"/>
                  </a:lnTo>
                  <a:cubicBezTo>
                    <a:pt x="610" y="139"/>
                    <a:pt x="599" y="148"/>
                    <a:pt x="587" y="14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22DAD3DD-A4EF-4C90-8144-F428587C9E93}"/>
                </a:ext>
              </a:extLst>
            </p:cNvPr>
            <p:cNvSpPr/>
            <p:nvPr/>
          </p:nvSpPr>
          <p:spPr>
            <a:xfrm>
              <a:off x="3665867" y="7229376"/>
              <a:ext cx="286633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1" h="179">
                  <a:moveTo>
                    <a:pt x="226" y="179"/>
                  </a:moveTo>
                  <a:cubicBezTo>
                    <a:pt x="226" y="179"/>
                    <a:pt x="-27" y="170"/>
                    <a:pt x="2" y="80"/>
                  </a:cubicBezTo>
                  <a:cubicBezTo>
                    <a:pt x="44" y="-50"/>
                    <a:pt x="101" y="-19"/>
                    <a:pt x="231" y="16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id="{CCEBC413-90F6-42E8-BFF9-9C9D1503D406}"/>
                </a:ext>
              </a:extLst>
            </p:cNvPr>
            <p:cNvSpPr/>
            <p:nvPr/>
          </p:nvSpPr>
          <p:spPr>
            <a:xfrm>
              <a:off x="3657140" y="7220653"/>
              <a:ext cx="304080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5" h="193">
                  <a:moveTo>
                    <a:pt x="72" y="15"/>
                  </a:moveTo>
                  <a:cubicBezTo>
                    <a:pt x="70" y="15"/>
                    <a:pt x="69" y="15"/>
                    <a:pt x="67" y="15"/>
                  </a:cubicBezTo>
                  <a:cubicBezTo>
                    <a:pt x="48" y="18"/>
                    <a:pt x="31" y="42"/>
                    <a:pt x="15" y="89"/>
                  </a:cubicBezTo>
                  <a:cubicBezTo>
                    <a:pt x="11" y="100"/>
                    <a:pt x="13" y="111"/>
                    <a:pt x="20" y="120"/>
                  </a:cubicBezTo>
                  <a:cubicBezTo>
                    <a:pt x="53" y="167"/>
                    <a:pt x="198" y="177"/>
                    <a:pt x="228" y="179"/>
                  </a:cubicBezTo>
                  <a:lnTo>
                    <a:pt x="230" y="169"/>
                  </a:lnTo>
                  <a:cubicBezTo>
                    <a:pt x="152" y="62"/>
                    <a:pt x="105" y="15"/>
                    <a:pt x="72" y="15"/>
                  </a:cubicBezTo>
                  <a:close/>
                  <a:moveTo>
                    <a:pt x="239" y="193"/>
                  </a:moveTo>
                  <a:lnTo>
                    <a:pt x="233" y="193"/>
                  </a:lnTo>
                  <a:cubicBezTo>
                    <a:pt x="225" y="193"/>
                    <a:pt x="49" y="186"/>
                    <a:pt x="9" y="128"/>
                  </a:cubicBezTo>
                  <a:cubicBezTo>
                    <a:pt x="-1" y="115"/>
                    <a:pt x="-2" y="100"/>
                    <a:pt x="3" y="85"/>
                  </a:cubicBezTo>
                  <a:cubicBezTo>
                    <a:pt x="20" y="32"/>
                    <a:pt x="39" y="6"/>
                    <a:pt x="66" y="1"/>
                  </a:cubicBezTo>
                  <a:cubicBezTo>
                    <a:pt x="105" y="-5"/>
                    <a:pt x="155" y="40"/>
                    <a:pt x="243" y="163"/>
                  </a:cubicBezTo>
                  <a:lnTo>
                    <a:pt x="245" y="166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id="{35873F4B-9142-4838-9E3C-A5BF7A55A923}"/>
                </a:ext>
              </a:extLst>
            </p:cNvPr>
            <p:cNvSpPr/>
            <p:nvPr/>
          </p:nvSpPr>
          <p:spPr>
            <a:xfrm>
              <a:off x="3665867" y="7320351"/>
              <a:ext cx="272924" cy="1308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106">
                  <a:moveTo>
                    <a:pt x="220" y="106"/>
                  </a:moveTo>
                  <a:cubicBezTo>
                    <a:pt x="189" y="86"/>
                    <a:pt x="74" y="15"/>
                    <a:pt x="33" y="2"/>
                  </a:cubicBezTo>
                  <a:cubicBezTo>
                    <a:pt x="18" y="-2"/>
                    <a:pt x="8" y="1"/>
                    <a:pt x="2" y="8"/>
                  </a:cubicBezTo>
                  <a:cubicBezTo>
                    <a:pt x="-23" y="88"/>
                    <a:pt x="180" y="103"/>
                    <a:pt x="220" y="10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id="{81BB1909-913E-4C3C-8424-14469290A638}"/>
                </a:ext>
              </a:extLst>
            </p:cNvPr>
            <p:cNvSpPr/>
            <p:nvPr/>
          </p:nvSpPr>
          <p:spPr>
            <a:xfrm>
              <a:off x="3984902" y="7253055"/>
              <a:ext cx="291618" cy="2093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5" h="169">
                  <a:moveTo>
                    <a:pt x="3" y="169"/>
                  </a:moveTo>
                  <a:cubicBezTo>
                    <a:pt x="3" y="169"/>
                    <a:pt x="257" y="175"/>
                    <a:pt x="233" y="83"/>
                  </a:cubicBezTo>
                  <a:cubicBezTo>
                    <a:pt x="199" y="-49"/>
                    <a:pt x="139" y="-21"/>
                    <a:pt x="0" y="15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id="{66BE6D42-4FFF-4370-B4AB-6FC5C45E1DA7}"/>
                </a:ext>
              </a:extLst>
            </p:cNvPr>
            <p:cNvSpPr/>
            <p:nvPr/>
          </p:nvSpPr>
          <p:spPr>
            <a:xfrm>
              <a:off x="3976175" y="7244331"/>
              <a:ext cx="309065" cy="2268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9" h="183">
                  <a:moveTo>
                    <a:pt x="16" y="169"/>
                  </a:moveTo>
                  <a:cubicBezTo>
                    <a:pt x="46" y="169"/>
                    <a:pt x="192" y="167"/>
                    <a:pt x="227" y="122"/>
                  </a:cubicBezTo>
                  <a:cubicBezTo>
                    <a:pt x="235" y="114"/>
                    <a:pt x="236" y="103"/>
                    <a:pt x="233" y="92"/>
                  </a:cubicBezTo>
                  <a:cubicBezTo>
                    <a:pt x="221" y="45"/>
                    <a:pt x="206" y="19"/>
                    <a:pt x="186" y="15"/>
                  </a:cubicBezTo>
                  <a:cubicBezTo>
                    <a:pt x="154" y="8"/>
                    <a:pt x="102" y="51"/>
                    <a:pt x="14" y="159"/>
                  </a:cubicBezTo>
                  <a:close/>
                  <a:moveTo>
                    <a:pt x="20" y="183"/>
                  </a:moveTo>
                  <a:cubicBezTo>
                    <a:pt x="15" y="183"/>
                    <a:pt x="11" y="183"/>
                    <a:pt x="10" y="183"/>
                  </a:cubicBezTo>
                  <a:lnTo>
                    <a:pt x="5" y="183"/>
                  </a:lnTo>
                  <a:lnTo>
                    <a:pt x="0" y="155"/>
                  </a:lnTo>
                  <a:lnTo>
                    <a:pt x="1" y="153"/>
                  </a:lnTo>
                  <a:cubicBezTo>
                    <a:pt x="98" y="35"/>
                    <a:pt x="150" y="-7"/>
                    <a:pt x="189" y="1"/>
                  </a:cubicBezTo>
                  <a:cubicBezTo>
                    <a:pt x="214" y="7"/>
                    <a:pt x="233" y="35"/>
                    <a:pt x="247" y="89"/>
                  </a:cubicBezTo>
                  <a:cubicBezTo>
                    <a:pt x="251" y="104"/>
                    <a:pt x="248" y="119"/>
                    <a:pt x="238" y="131"/>
                  </a:cubicBezTo>
                  <a:cubicBezTo>
                    <a:pt x="200" y="179"/>
                    <a:pt x="59" y="183"/>
                    <a:pt x="20" y="18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80" name="Freeform: Shape 279">
              <a:extLst>
                <a:ext uri="{FF2B5EF4-FFF2-40B4-BE49-F238E27FC236}">
                  <a16:creationId xmlns:a16="http://schemas.microsoft.com/office/drawing/2014/main" id="{BF152FAB-7CDD-4A61-8844-C8A538117ECB}"/>
                </a:ext>
              </a:extLst>
            </p:cNvPr>
            <p:cNvSpPr/>
            <p:nvPr/>
          </p:nvSpPr>
          <p:spPr>
            <a:xfrm>
              <a:off x="3997364" y="7346522"/>
              <a:ext cx="277909" cy="115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4" h="94">
                  <a:moveTo>
                    <a:pt x="0" y="94"/>
                  </a:moveTo>
                  <a:cubicBezTo>
                    <a:pt x="31" y="76"/>
                    <a:pt x="151" y="11"/>
                    <a:pt x="192" y="2"/>
                  </a:cubicBezTo>
                  <a:cubicBezTo>
                    <a:pt x="208" y="-2"/>
                    <a:pt x="217" y="2"/>
                    <a:pt x="223" y="9"/>
                  </a:cubicBezTo>
                  <a:cubicBezTo>
                    <a:pt x="243" y="91"/>
                    <a:pt x="39" y="94"/>
                    <a:pt x="0" y="9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id="{2323D46D-0A36-4B97-BFD9-BB13291939F4}"/>
                </a:ext>
              </a:extLst>
            </p:cNvPr>
            <p:cNvSpPr/>
            <p:nvPr/>
          </p:nvSpPr>
          <p:spPr>
            <a:xfrm>
              <a:off x="3901405" y="7401356"/>
              <a:ext cx="119638" cy="884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7" h="72">
                  <a:moveTo>
                    <a:pt x="61" y="72"/>
                  </a:moveTo>
                  <a:lnTo>
                    <a:pt x="25" y="67"/>
                  </a:lnTo>
                  <a:cubicBezTo>
                    <a:pt x="8" y="65"/>
                    <a:pt x="-3" y="50"/>
                    <a:pt x="0" y="34"/>
                  </a:cubicBezTo>
                  <a:lnTo>
                    <a:pt x="1" y="25"/>
                  </a:lnTo>
                  <a:cubicBezTo>
                    <a:pt x="3" y="9"/>
                    <a:pt x="18" y="-2"/>
                    <a:pt x="34" y="0"/>
                  </a:cubicBezTo>
                  <a:lnTo>
                    <a:pt x="71" y="5"/>
                  </a:lnTo>
                  <a:cubicBezTo>
                    <a:pt x="87" y="7"/>
                    <a:pt x="98" y="22"/>
                    <a:pt x="96" y="38"/>
                  </a:cubicBezTo>
                  <a:lnTo>
                    <a:pt x="95" y="47"/>
                  </a:lnTo>
                  <a:cubicBezTo>
                    <a:pt x="92" y="63"/>
                    <a:pt x="78" y="74"/>
                    <a:pt x="61" y="7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id="{C2439404-EC27-492A-A88B-BF9095C7E556}"/>
                </a:ext>
              </a:extLst>
            </p:cNvPr>
            <p:cNvSpPr/>
            <p:nvPr/>
          </p:nvSpPr>
          <p:spPr>
            <a:xfrm>
              <a:off x="3893924" y="7392632"/>
              <a:ext cx="135839" cy="1059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0" h="86">
                  <a:moveTo>
                    <a:pt x="39" y="14"/>
                  </a:moveTo>
                  <a:cubicBezTo>
                    <a:pt x="27" y="14"/>
                    <a:pt x="16" y="23"/>
                    <a:pt x="14" y="36"/>
                  </a:cubicBezTo>
                  <a:lnTo>
                    <a:pt x="14" y="39"/>
                  </a:lnTo>
                  <a:cubicBezTo>
                    <a:pt x="12" y="53"/>
                    <a:pt x="22" y="66"/>
                    <a:pt x="36" y="68"/>
                  </a:cubicBezTo>
                  <a:lnTo>
                    <a:pt x="66" y="72"/>
                  </a:lnTo>
                  <a:cubicBezTo>
                    <a:pt x="73" y="73"/>
                    <a:pt x="80" y="71"/>
                    <a:pt x="85" y="67"/>
                  </a:cubicBezTo>
                  <a:cubicBezTo>
                    <a:pt x="91" y="63"/>
                    <a:pt x="94" y="57"/>
                    <a:pt x="95" y="50"/>
                  </a:cubicBezTo>
                  <a:lnTo>
                    <a:pt x="96" y="47"/>
                  </a:lnTo>
                  <a:cubicBezTo>
                    <a:pt x="97" y="40"/>
                    <a:pt x="95" y="33"/>
                    <a:pt x="91" y="28"/>
                  </a:cubicBezTo>
                  <a:cubicBezTo>
                    <a:pt x="86" y="22"/>
                    <a:pt x="81" y="19"/>
                    <a:pt x="74" y="18"/>
                  </a:cubicBezTo>
                  <a:lnTo>
                    <a:pt x="43" y="14"/>
                  </a:lnTo>
                  <a:cubicBezTo>
                    <a:pt x="42" y="14"/>
                    <a:pt x="40" y="14"/>
                    <a:pt x="39" y="14"/>
                  </a:cubicBezTo>
                  <a:close/>
                  <a:moveTo>
                    <a:pt x="70" y="86"/>
                  </a:moveTo>
                  <a:cubicBezTo>
                    <a:pt x="68" y="86"/>
                    <a:pt x="66" y="85"/>
                    <a:pt x="64" y="85"/>
                  </a:cubicBezTo>
                  <a:lnTo>
                    <a:pt x="34" y="81"/>
                  </a:lnTo>
                  <a:cubicBezTo>
                    <a:pt x="23" y="80"/>
                    <a:pt x="14" y="74"/>
                    <a:pt x="8" y="66"/>
                  </a:cubicBezTo>
                  <a:cubicBezTo>
                    <a:pt x="1" y="58"/>
                    <a:pt x="-1" y="47"/>
                    <a:pt x="0" y="37"/>
                  </a:cubicBezTo>
                  <a:lnTo>
                    <a:pt x="1" y="34"/>
                  </a:lnTo>
                  <a:cubicBezTo>
                    <a:pt x="4" y="12"/>
                    <a:pt x="23" y="-3"/>
                    <a:pt x="45" y="0"/>
                  </a:cubicBezTo>
                  <a:lnTo>
                    <a:pt x="76" y="5"/>
                  </a:lnTo>
                  <a:cubicBezTo>
                    <a:pt x="86" y="6"/>
                    <a:pt x="96" y="11"/>
                    <a:pt x="102" y="20"/>
                  </a:cubicBezTo>
                  <a:cubicBezTo>
                    <a:pt x="108" y="28"/>
                    <a:pt x="111" y="38"/>
                    <a:pt x="109" y="49"/>
                  </a:cubicBezTo>
                  <a:lnTo>
                    <a:pt x="108" y="52"/>
                  </a:lnTo>
                  <a:cubicBezTo>
                    <a:pt x="107" y="62"/>
                    <a:pt x="102" y="71"/>
                    <a:pt x="94" y="78"/>
                  </a:cubicBezTo>
                  <a:cubicBezTo>
                    <a:pt x="87" y="83"/>
                    <a:pt x="78" y="86"/>
                    <a:pt x="70" y="8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5CDB8E5F-3278-491C-8537-F18F1863BC96}"/>
                </a:ext>
              </a:extLst>
            </p:cNvPr>
            <p:cNvSpPr/>
            <p:nvPr/>
          </p:nvSpPr>
          <p:spPr>
            <a:xfrm>
              <a:off x="3786752" y="7669292"/>
              <a:ext cx="329005" cy="2567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5" h="207">
                  <a:moveTo>
                    <a:pt x="212" y="105"/>
                  </a:moveTo>
                  <a:cubicBezTo>
                    <a:pt x="189" y="107"/>
                    <a:pt x="184" y="178"/>
                    <a:pt x="209" y="179"/>
                  </a:cubicBezTo>
                  <a:cubicBezTo>
                    <a:pt x="231" y="177"/>
                    <a:pt x="236" y="107"/>
                    <a:pt x="212" y="105"/>
                  </a:cubicBezTo>
                  <a:close/>
                  <a:moveTo>
                    <a:pt x="213" y="77"/>
                  </a:moveTo>
                  <a:cubicBezTo>
                    <a:pt x="287" y="74"/>
                    <a:pt x="278" y="212"/>
                    <a:pt x="207" y="207"/>
                  </a:cubicBezTo>
                  <a:cubicBezTo>
                    <a:pt x="133" y="210"/>
                    <a:pt x="143" y="73"/>
                    <a:pt x="213" y="77"/>
                  </a:cubicBezTo>
                  <a:close/>
                  <a:moveTo>
                    <a:pt x="63" y="204"/>
                  </a:moveTo>
                  <a:cubicBezTo>
                    <a:pt x="88" y="159"/>
                    <a:pt x="145" y="51"/>
                    <a:pt x="169" y="3"/>
                  </a:cubicBezTo>
                  <a:cubicBezTo>
                    <a:pt x="182" y="3"/>
                    <a:pt x="188" y="3"/>
                    <a:pt x="202" y="3"/>
                  </a:cubicBezTo>
                  <a:cubicBezTo>
                    <a:pt x="172" y="58"/>
                    <a:pt x="124" y="148"/>
                    <a:pt x="96" y="204"/>
                  </a:cubicBezTo>
                  <a:cubicBezTo>
                    <a:pt x="81" y="204"/>
                    <a:pt x="81" y="204"/>
                    <a:pt x="63" y="204"/>
                  </a:cubicBezTo>
                  <a:close/>
                  <a:moveTo>
                    <a:pt x="56" y="29"/>
                  </a:moveTo>
                  <a:cubicBezTo>
                    <a:pt x="33" y="31"/>
                    <a:pt x="28" y="100"/>
                    <a:pt x="53" y="103"/>
                  </a:cubicBezTo>
                  <a:cubicBezTo>
                    <a:pt x="74" y="100"/>
                    <a:pt x="81" y="31"/>
                    <a:pt x="56" y="29"/>
                  </a:cubicBezTo>
                  <a:close/>
                  <a:moveTo>
                    <a:pt x="57" y="0"/>
                  </a:moveTo>
                  <a:cubicBezTo>
                    <a:pt x="131" y="-1"/>
                    <a:pt x="122" y="134"/>
                    <a:pt x="51" y="130"/>
                  </a:cubicBezTo>
                  <a:cubicBezTo>
                    <a:pt x="-23" y="133"/>
                    <a:pt x="-13" y="-4"/>
                    <a:pt x="57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id="{BE1C2639-94D8-433F-8379-52BAA01C1E90}"/>
                </a:ext>
              </a:extLst>
            </p:cNvPr>
            <p:cNvSpPr/>
            <p:nvPr/>
          </p:nvSpPr>
          <p:spPr>
            <a:xfrm>
              <a:off x="4149401" y="6264795"/>
              <a:ext cx="1059295" cy="959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1" h="771">
                  <a:moveTo>
                    <a:pt x="807" y="88"/>
                  </a:moveTo>
                  <a:lnTo>
                    <a:pt x="794" y="73"/>
                  </a:lnTo>
                  <a:cubicBezTo>
                    <a:pt x="726" y="-12"/>
                    <a:pt x="603" y="-24"/>
                    <a:pt x="519" y="45"/>
                  </a:cubicBezTo>
                  <a:lnTo>
                    <a:pt x="72" y="408"/>
                  </a:lnTo>
                  <a:cubicBezTo>
                    <a:pt x="-12" y="476"/>
                    <a:pt x="-24" y="600"/>
                    <a:pt x="44" y="684"/>
                  </a:cubicBezTo>
                  <a:lnTo>
                    <a:pt x="56" y="698"/>
                  </a:lnTo>
                  <a:cubicBezTo>
                    <a:pt x="125" y="783"/>
                    <a:pt x="248" y="795"/>
                    <a:pt x="332" y="727"/>
                  </a:cubicBezTo>
                  <a:lnTo>
                    <a:pt x="779" y="363"/>
                  </a:lnTo>
                  <a:cubicBezTo>
                    <a:pt x="862" y="295"/>
                    <a:pt x="875" y="171"/>
                    <a:pt x="807" y="88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id="{54E9F08C-0191-4E57-B25E-9FD9A90B6B49}"/>
                </a:ext>
              </a:extLst>
            </p:cNvPr>
            <p:cNvSpPr/>
            <p:nvPr/>
          </p:nvSpPr>
          <p:spPr>
            <a:xfrm>
              <a:off x="4149401" y="6264795"/>
              <a:ext cx="1059295" cy="959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1" h="771">
                  <a:moveTo>
                    <a:pt x="807" y="88"/>
                  </a:moveTo>
                  <a:lnTo>
                    <a:pt x="794" y="73"/>
                  </a:lnTo>
                  <a:cubicBezTo>
                    <a:pt x="726" y="-12"/>
                    <a:pt x="603" y="-24"/>
                    <a:pt x="519" y="45"/>
                  </a:cubicBezTo>
                  <a:lnTo>
                    <a:pt x="72" y="408"/>
                  </a:lnTo>
                  <a:cubicBezTo>
                    <a:pt x="-12" y="476"/>
                    <a:pt x="-24" y="600"/>
                    <a:pt x="44" y="684"/>
                  </a:cubicBezTo>
                  <a:lnTo>
                    <a:pt x="56" y="698"/>
                  </a:lnTo>
                  <a:cubicBezTo>
                    <a:pt x="125" y="783"/>
                    <a:pt x="248" y="795"/>
                    <a:pt x="332" y="727"/>
                  </a:cubicBezTo>
                  <a:lnTo>
                    <a:pt x="779" y="363"/>
                  </a:lnTo>
                  <a:cubicBezTo>
                    <a:pt x="862" y="295"/>
                    <a:pt x="875" y="171"/>
                    <a:pt x="807" y="88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id="{14CB77DE-01F9-489C-8590-63AC3A7EC2E1}"/>
                </a:ext>
              </a:extLst>
            </p:cNvPr>
            <p:cNvSpPr/>
            <p:nvPr/>
          </p:nvSpPr>
          <p:spPr>
            <a:xfrm>
              <a:off x="4138185" y="6253579"/>
              <a:ext cx="1080481" cy="9820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8" h="789">
                  <a:moveTo>
                    <a:pt x="651" y="18"/>
                  </a:moveTo>
                  <a:cubicBezTo>
                    <a:pt x="608" y="18"/>
                    <a:pt x="567" y="33"/>
                    <a:pt x="534" y="60"/>
                  </a:cubicBezTo>
                  <a:lnTo>
                    <a:pt x="87" y="424"/>
                  </a:lnTo>
                  <a:cubicBezTo>
                    <a:pt x="7" y="489"/>
                    <a:pt x="-5" y="607"/>
                    <a:pt x="60" y="687"/>
                  </a:cubicBezTo>
                  <a:lnTo>
                    <a:pt x="73" y="702"/>
                  </a:lnTo>
                  <a:cubicBezTo>
                    <a:pt x="104" y="741"/>
                    <a:pt x="148" y="765"/>
                    <a:pt x="198" y="770"/>
                  </a:cubicBezTo>
                  <a:cubicBezTo>
                    <a:pt x="248" y="775"/>
                    <a:pt x="296" y="761"/>
                    <a:pt x="335" y="729"/>
                  </a:cubicBezTo>
                  <a:lnTo>
                    <a:pt x="782" y="365"/>
                  </a:lnTo>
                  <a:cubicBezTo>
                    <a:pt x="862" y="300"/>
                    <a:pt x="874" y="182"/>
                    <a:pt x="809" y="102"/>
                  </a:cubicBezTo>
                  <a:lnTo>
                    <a:pt x="797" y="87"/>
                  </a:lnTo>
                  <a:cubicBezTo>
                    <a:pt x="765" y="49"/>
                    <a:pt x="720" y="24"/>
                    <a:pt x="671" y="19"/>
                  </a:cubicBezTo>
                  <a:cubicBezTo>
                    <a:pt x="664" y="19"/>
                    <a:pt x="658" y="18"/>
                    <a:pt x="651" y="18"/>
                  </a:cubicBezTo>
                  <a:close/>
                  <a:moveTo>
                    <a:pt x="218" y="789"/>
                  </a:moveTo>
                  <a:cubicBezTo>
                    <a:pt x="211" y="789"/>
                    <a:pt x="204" y="789"/>
                    <a:pt x="196" y="788"/>
                  </a:cubicBezTo>
                  <a:cubicBezTo>
                    <a:pt x="142" y="783"/>
                    <a:pt x="93" y="756"/>
                    <a:pt x="59" y="714"/>
                  </a:cubicBezTo>
                  <a:lnTo>
                    <a:pt x="46" y="698"/>
                  </a:lnTo>
                  <a:cubicBezTo>
                    <a:pt x="-25" y="611"/>
                    <a:pt x="-12" y="481"/>
                    <a:pt x="76" y="410"/>
                  </a:cubicBezTo>
                  <a:lnTo>
                    <a:pt x="522" y="46"/>
                  </a:lnTo>
                  <a:cubicBezTo>
                    <a:pt x="564" y="12"/>
                    <a:pt x="618" y="-4"/>
                    <a:pt x="673" y="1"/>
                  </a:cubicBezTo>
                  <a:cubicBezTo>
                    <a:pt x="727" y="7"/>
                    <a:pt x="776" y="34"/>
                    <a:pt x="811" y="76"/>
                  </a:cubicBezTo>
                  <a:lnTo>
                    <a:pt x="823" y="91"/>
                  </a:lnTo>
                  <a:cubicBezTo>
                    <a:pt x="894" y="178"/>
                    <a:pt x="881" y="308"/>
                    <a:pt x="793" y="379"/>
                  </a:cubicBezTo>
                  <a:lnTo>
                    <a:pt x="347" y="743"/>
                  </a:lnTo>
                  <a:cubicBezTo>
                    <a:pt x="310" y="773"/>
                    <a:pt x="265" y="789"/>
                    <a:pt x="218" y="78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id="{20436E7A-F9B8-4C19-B8BE-C3C743D163EE}"/>
                </a:ext>
              </a:extLst>
            </p:cNvPr>
            <p:cNvSpPr/>
            <p:nvPr/>
          </p:nvSpPr>
          <p:spPr>
            <a:xfrm>
              <a:off x="4353786" y="6759548"/>
              <a:ext cx="1059295" cy="959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1" h="771">
                  <a:moveTo>
                    <a:pt x="806" y="88"/>
                  </a:moveTo>
                  <a:lnTo>
                    <a:pt x="794" y="73"/>
                  </a:lnTo>
                  <a:cubicBezTo>
                    <a:pt x="725" y="-11"/>
                    <a:pt x="603" y="-24"/>
                    <a:pt x="518" y="44"/>
                  </a:cubicBezTo>
                  <a:lnTo>
                    <a:pt x="72" y="409"/>
                  </a:lnTo>
                  <a:cubicBezTo>
                    <a:pt x="-12" y="476"/>
                    <a:pt x="-25" y="600"/>
                    <a:pt x="44" y="684"/>
                  </a:cubicBezTo>
                  <a:lnTo>
                    <a:pt x="56" y="699"/>
                  </a:lnTo>
                  <a:cubicBezTo>
                    <a:pt x="124" y="783"/>
                    <a:pt x="248" y="796"/>
                    <a:pt x="332" y="727"/>
                  </a:cubicBezTo>
                  <a:lnTo>
                    <a:pt x="778" y="363"/>
                  </a:lnTo>
                  <a:cubicBezTo>
                    <a:pt x="862" y="295"/>
                    <a:pt x="875" y="172"/>
                    <a:pt x="806" y="88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id="{C4590EAB-D541-49BB-A57A-EAB4D24B3E05}"/>
                </a:ext>
              </a:extLst>
            </p:cNvPr>
            <p:cNvSpPr/>
            <p:nvPr/>
          </p:nvSpPr>
          <p:spPr>
            <a:xfrm>
              <a:off x="4353786" y="6759548"/>
              <a:ext cx="1059295" cy="959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1" h="771">
                  <a:moveTo>
                    <a:pt x="806" y="88"/>
                  </a:moveTo>
                  <a:lnTo>
                    <a:pt x="794" y="73"/>
                  </a:lnTo>
                  <a:cubicBezTo>
                    <a:pt x="725" y="-11"/>
                    <a:pt x="603" y="-24"/>
                    <a:pt x="518" y="44"/>
                  </a:cubicBezTo>
                  <a:lnTo>
                    <a:pt x="72" y="409"/>
                  </a:lnTo>
                  <a:cubicBezTo>
                    <a:pt x="-12" y="476"/>
                    <a:pt x="-25" y="600"/>
                    <a:pt x="44" y="684"/>
                  </a:cubicBezTo>
                  <a:lnTo>
                    <a:pt x="56" y="699"/>
                  </a:lnTo>
                  <a:cubicBezTo>
                    <a:pt x="124" y="783"/>
                    <a:pt x="248" y="796"/>
                    <a:pt x="332" y="727"/>
                  </a:cubicBezTo>
                  <a:lnTo>
                    <a:pt x="778" y="363"/>
                  </a:lnTo>
                  <a:cubicBezTo>
                    <a:pt x="862" y="295"/>
                    <a:pt x="875" y="172"/>
                    <a:pt x="806" y="88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id="{3B57B0EB-D878-453E-BEAD-59F11AC6E89B}"/>
                </a:ext>
              </a:extLst>
            </p:cNvPr>
            <p:cNvSpPr/>
            <p:nvPr/>
          </p:nvSpPr>
          <p:spPr>
            <a:xfrm>
              <a:off x="4343816" y="6748332"/>
              <a:ext cx="1080481" cy="9820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8" h="789">
                  <a:moveTo>
                    <a:pt x="651" y="19"/>
                  </a:moveTo>
                  <a:cubicBezTo>
                    <a:pt x="610" y="19"/>
                    <a:pt x="567" y="32"/>
                    <a:pt x="533" y="60"/>
                  </a:cubicBezTo>
                  <a:lnTo>
                    <a:pt x="87" y="424"/>
                  </a:lnTo>
                  <a:cubicBezTo>
                    <a:pt x="7" y="490"/>
                    <a:pt x="-6" y="607"/>
                    <a:pt x="60" y="687"/>
                  </a:cubicBezTo>
                  <a:lnTo>
                    <a:pt x="72" y="702"/>
                  </a:lnTo>
                  <a:cubicBezTo>
                    <a:pt x="137" y="782"/>
                    <a:pt x="255" y="794"/>
                    <a:pt x="335" y="729"/>
                  </a:cubicBezTo>
                  <a:lnTo>
                    <a:pt x="782" y="366"/>
                  </a:lnTo>
                  <a:cubicBezTo>
                    <a:pt x="820" y="334"/>
                    <a:pt x="844" y="289"/>
                    <a:pt x="849" y="240"/>
                  </a:cubicBezTo>
                  <a:cubicBezTo>
                    <a:pt x="854" y="190"/>
                    <a:pt x="840" y="141"/>
                    <a:pt x="808" y="103"/>
                  </a:cubicBezTo>
                  <a:lnTo>
                    <a:pt x="796" y="87"/>
                  </a:lnTo>
                  <a:cubicBezTo>
                    <a:pt x="759" y="42"/>
                    <a:pt x="705" y="19"/>
                    <a:pt x="651" y="19"/>
                  </a:cubicBezTo>
                  <a:close/>
                  <a:moveTo>
                    <a:pt x="217" y="789"/>
                  </a:moveTo>
                  <a:cubicBezTo>
                    <a:pt x="157" y="789"/>
                    <a:pt x="98" y="763"/>
                    <a:pt x="58" y="713"/>
                  </a:cubicBezTo>
                  <a:lnTo>
                    <a:pt x="46" y="699"/>
                  </a:lnTo>
                  <a:cubicBezTo>
                    <a:pt x="11" y="656"/>
                    <a:pt x="-5" y="603"/>
                    <a:pt x="1" y="548"/>
                  </a:cubicBezTo>
                  <a:cubicBezTo>
                    <a:pt x="6" y="494"/>
                    <a:pt x="32" y="445"/>
                    <a:pt x="75" y="410"/>
                  </a:cubicBezTo>
                  <a:lnTo>
                    <a:pt x="522" y="46"/>
                  </a:lnTo>
                  <a:cubicBezTo>
                    <a:pt x="609" y="-25"/>
                    <a:pt x="739" y="-12"/>
                    <a:pt x="810" y="76"/>
                  </a:cubicBezTo>
                  <a:lnTo>
                    <a:pt x="823" y="91"/>
                  </a:lnTo>
                  <a:cubicBezTo>
                    <a:pt x="857" y="134"/>
                    <a:pt x="873" y="187"/>
                    <a:pt x="867" y="241"/>
                  </a:cubicBezTo>
                  <a:cubicBezTo>
                    <a:pt x="862" y="296"/>
                    <a:pt x="836" y="345"/>
                    <a:pt x="792" y="380"/>
                  </a:cubicBezTo>
                  <a:lnTo>
                    <a:pt x="346" y="743"/>
                  </a:lnTo>
                  <a:cubicBezTo>
                    <a:pt x="308" y="774"/>
                    <a:pt x="262" y="789"/>
                    <a:pt x="217" y="78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9770F680-6344-49F1-B831-D6AB044B5F61}"/>
                </a:ext>
              </a:extLst>
            </p:cNvPr>
            <p:cNvSpPr/>
            <p:nvPr/>
          </p:nvSpPr>
          <p:spPr>
            <a:xfrm>
              <a:off x="4578107" y="7239346"/>
              <a:ext cx="1058049" cy="959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0" h="771">
                  <a:moveTo>
                    <a:pt x="806" y="87"/>
                  </a:moveTo>
                  <a:lnTo>
                    <a:pt x="794" y="72"/>
                  </a:lnTo>
                  <a:cubicBezTo>
                    <a:pt x="726" y="-12"/>
                    <a:pt x="603" y="-25"/>
                    <a:pt x="519" y="44"/>
                  </a:cubicBezTo>
                  <a:lnTo>
                    <a:pt x="72" y="407"/>
                  </a:lnTo>
                  <a:cubicBezTo>
                    <a:pt x="-12" y="476"/>
                    <a:pt x="-24" y="599"/>
                    <a:pt x="44" y="683"/>
                  </a:cubicBezTo>
                  <a:lnTo>
                    <a:pt x="56" y="698"/>
                  </a:lnTo>
                  <a:cubicBezTo>
                    <a:pt x="125" y="782"/>
                    <a:pt x="248" y="795"/>
                    <a:pt x="332" y="726"/>
                  </a:cubicBezTo>
                  <a:lnTo>
                    <a:pt x="778" y="363"/>
                  </a:lnTo>
                  <a:cubicBezTo>
                    <a:pt x="862" y="294"/>
                    <a:pt x="875" y="171"/>
                    <a:pt x="806" y="87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id="{9280F0F7-FCF3-4A74-BAE9-5693603C0DF6}"/>
                </a:ext>
              </a:extLst>
            </p:cNvPr>
            <p:cNvSpPr/>
            <p:nvPr/>
          </p:nvSpPr>
          <p:spPr>
            <a:xfrm>
              <a:off x="4578107" y="7239346"/>
              <a:ext cx="1058049" cy="959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0" h="771">
                  <a:moveTo>
                    <a:pt x="806" y="87"/>
                  </a:moveTo>
                  <a:lnTo>
                    <a:pt x="794" y="72"/>
                  </a:lnTo>
                  <a:cubicBezTo>
                    <a:pt x="726" y="-12"/>
                    <a:pt x="603" y="-25"/>
                    <a:pt x="519" y="44"/>
                  </a:cubicBezTo>
                  <a:lnTo>
                    <a:pt x="72" y="407"/>
                  </a:lnTo>
                  <a:cubicBezTo>
                    <a:pt x="-12" y="476"/>
                    <a:pt x="-24" y="599"/>
                    <a:pt x="44" y="683"/>
                  </a:cubicBezTo>
                  <a:lnTo>
                    <a:pt x="56" y="698"/>
                  </a:lnTo>
                  <a:cubicBezTo>
                    <a:pt x="125" y="782"/>
                    <a:pt x="248" y="795"/>
                    <a:pt x="332" y="726"/>
                  </a:cubicBezTo>
                  <a:lnTo>
                    <a:pt x="778" y="363"/>
                  </a:lnTo>
                  <a:cubicBezTo>
                    <a:pt x="862" y="294"/>
                    <a:pt x="875" y="171"/>
                    <a:pt x="806" y="87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92" name="Freeform: Shape 291">
              <a:extLst>
                <a:ext uri="{FF2B5EF4-FFF2-40B4-BE49-F238E27FC236}">
                  <a16:creationId xmlns:a16="http://schemas.microsoft.com/office/drawing/2014/main" id="{F3C9488A-42E2-4C2B-8E97-ED80F17A4005}"/>
                </a:ext>
              </a:extLst>
            </p:cNvPr>
            <p:cNvSpPr/>
            <p:nvPr/>
          </p:nvSpPr>
          <p:spPr>
            <a:xfrm>
              <a:off x="4566888" y="7228130"/>
              <a:ext cx="1081727" cy="9807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9" h="788">
                  <a:moveTo>
                    <a:pt x="651" y="18"/>
                  </a:moveTo>
                  <a:cubicBezTo>
                    <a:pt x="608" y="18"/>
                    <a:pt x="567" y="32"/>
                    <a:pt x="533" y="60"/>
                  </a:cubicBezTo>
                  <a:lnTo>
                    <a:pt x="87" y="424"/>
                  </a:lnTo>
                  <a:cubicBezTo>
                    <a:pt x="7" y="488"/>
                    <a:pt x="-5" y="606"/>
                    <a:pt x="60" y="686"/>
                  </a:cubicBezTo>
                  <a:lnTo>
                    <a:pt x="72" y="701"/>
                  </a:lnTo>
                  <a:cubicBezTo>
                    <a:pt x="104" y="740"/>
                    <a:pt x="148" y="764"/>
                    <a:pt x="198" y="769"/>
                  </a:cubicBezTo>
                  <a:cubicBezTo>
                    <a:pt x="248" y="775"/>
                    <a:pt x="296" y="760"/>
                    <a:pt x="335" y="728"/>
                  </a:cubicBezTo>
                  <a:lnTo>
                    <a:pt x="782" y="365"/>
                  </a:lnTo>
                  <a:cubicBezTo>
                    <a:pt x="862" y="299"/>
                    <a:pt x="874" y="181"/>
                    <a:pt x="809" y="102"/>
                  </a:cubicBezTo>
                  <a:lnTo>
                    <a:pt x="796" y="86"/>
                  </a:lnTo>
                  <a:cubicBezTo>
                    <a:pt x="765" y="48"/>
                    <a:pt x="720" y="23"/>
                    <a:pt x="670" y="19"/>
                  </a:cubicBezTo>
                  <a:cubicBezTo>
                    <a:pt x="664" y="18"/>
                    <a:pt x="658" y="18"/>
                    <a:pt x="651" y="18"/>
                  </a:cubicBezTo>
                  <a:close/>
                  <a:moveTo>
                    <a:pt x="217" y="788"/>
                  </a:moveTo>
                  <a:cubicBezTo>
                    <a:pt x="211" y="788"/>
                    <a:pt x="203" y="788"/>
                    <a:pt x="197" y="787"/>
                  </a:cubicBezTo>
                  <a:cubicBezTo>
                    <a:pt x="142" y="782"/>
                    <a:pt x="93" y="755"/>
                    <a:pt x="58" y="713"/>
                  </a:cubicBezTo>
                  <a:lnTo>
                    <a:pt x="46" y="698"/>
                  </a:lnTo>
                  <a:cubicBezTo>
                    <a:pt x="-25" y="610"/>
                    <a:pt x="-12" y="481"/>
                    <a:pt x="75" y="409"/>
                  </a:cubicBezTo>
                  <a:lnTo>
                    <a:pt x="522" y="45"/>
                  </a:lnTo>
                  <a:cubicBezTo>
                    <a:pt x="565" y="11"/>
                    <a:pt x="618" y="-5"/>
                    <a:pt x="672" y="1"/>
                  </a:cubicBezTo>
                  <a:cubicBezTo>
                    <a:pt x="727" y="6"/>
                    <a:pt x="776" y="33"/>
                    <a:pt x="811" y="75"/>
                  </a:cubicBezTo>
                  <a:lnTo>
                    <a:pt x="823" y="90"/>
                  </a:lnTo>
                  <a:cubicBezTo>
                    <a:pt x="894" y="178"/>
                    <a:pt x="881" y="307"/>
                    <a:pt x="793" y="379"/>
                  </a:cubicBezTo>
                  <a:lnTo>
                    <a:pt x="346" y="742"/>
                  </a:lnTo>
                  <a:cubicBezTo>
                    <a:pt x="310" y="772"/>
                    <a:pt x="264" y="788"/>
                    <a:pt x="217" y="78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sp>
        <p:nvSpPr>
          <p:cNvPr id="293" name="Freeform: Shape 292">
            <a:extLst>
              <a:ext uri="{FF2B5EF4-FFF2-40B4-BE49-F238E27FC236}">
                <a16:creationId xmlns:a16="http://schemas.microsoft.com/office/drawing/2014/main" id="{7588AF5A-48D6-460C-97B1-357404AE18F9}"/>
              </a:ext>
            </a:extLst>
          </p:cNvPr>
          <p:cNvSpPr/>
          <p:nvPr/>
        </p:nvSpPr>
        <p:spPr>
          <a:xfrm>
            <a:off x="6954667" y="8947923"/>
            <a:ext cx="5026044" cy="34769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034" h="2791">
                <a:moveTo>
                  <a:pt x="3374" y="2791"/>
                </a:moveTo>
                <a:lnTo>
                  <a:pt x="659" y="2791"/>
                </a:lnTo>
                <a:cubicBezTo>
                  <a:pt x="295" y="2791"/>
                  <a:pt x="0" y="2495"/>
                  <a:pt x="0" y="2131"/>
                </a:cubicBezTo>
                <a:lnTo>
                  <a:pt x="0" y="0"/>
                </a:lnTo>
                <a:lnTo>
                  <a:pt x="4034" y="0"/>
                </a:lnTo>
                <a:lnTo>
                  <a:pt x="4034" y="2131"/>
                </a:lnTo>
                <a:cubicBezTo>
                  <a:pt x="4034" y="2495"/>
                  <a:pt x="3739" y="2791"/>
                  <a:pt x="3374" y="2791"/>
                </a:cubicBezTo>
                <a:close/>
              </a:path>
            </a:pathLst>
          </a:custGeom>
          <a:solidFill>
            <a:schemeClr val="accent6">
              <a:alpha val="2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294" name="Freeform: Shape 293">
            <a:extLst>
              <a:ext uri="{FF2B5EF4-FFF2-40B4-BE49-F238E27FC236}">
                <a16:creationId xmlns:a16="http://schemas.microsoft.com/office/drawing/2014/main" id="{6A534845-6B89-440B-8146-CB353AFDE791}"/>
              </a:ext>
            </a:extLst>
          </p:cNvPr>
          <p:cNvSpPr/>
          <p:nvPr/>
        </p:nvSpPr>
        <p:spPr>
          <a:xfrm>
            <a:off x="12380751" y="8947923"/>
            <a:ext cx="5024797" cy="34769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033" h="2791">
                <a:moveTo>
                  <a:pt x="3374" y="2791"/>
                </a:moveTo>
                <a:lnTo>
                  <a:pt x="659" y="2791"/>
                </a:lnTo>
                <a:cubicBezTo>
                  <a:pt x="295" y="2791"/>
                  <a:pt x="0" y="2495"/>
                  <a:pt x="0" y="2131"/>
                </a:cubicBezTo>
                <a:lnTo>
                  <a:pt x="0" y="0"/>
                </a:lnTo>
                <a:lnTo>
                  <a:pt x="4033" y="0"/>
                </a:lnTo>
                <a:lnTo>
                  <a:pt x="4033" y="2131"/>
                </a:lnTo>
                <a:cubicBezTo>
                  <a:pt x="4033" y="2495"/>
                  <a:pt x="3739" y="2791"/>
                  <a:pt x="3374" y="2791"/>
                </a:cubicBezTo>
                <a:close/>
              </a:path>
            </a:pathLst>
          </a:custGeom>
          <a:solidFill>
            <a:schemeClr val="accent6">
              <a:alpha val="2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295" name="Freeform: Shape 294">
            <a:extLst>
              <a:ext uri="{FF2B5EF4-FFF2-40B4-BE49-F238E27FC236}">
                <a16:creationId xmlns:a16="http://schemas.microsoft.com/office/drawing/2014/main" id="{49BE3E1B-4EE4-489A-A72F-BC9A4A09688A}"/>
              </a:ext>
            </a:extLst>
          </p:cNvPr>
          <p:cNvSpPr/>
          <p:nvPr/>
        </p:nvSpPr>
        <p:spPr>
          <a:xfrm>
            <a:off x="17764462" y="8947923"/>
            <a:ext cx="5026044" cy="34769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034" h="2791">
                <a:moveTo>
                  <a:pt x="3375" y="2791"/>
                </a:moveTo>
                <a:lnTo>
                  <a:pt x="660" y="2791"/>
                </a:lnTo>
                <a:cubicBezTo>
                  <a:pt x="296" y="2791"/>
                  <a:pt x="0" y="2495"/>
                  <a:pt x="0" y="2131"/>
                </a:cubicBezTo>
                <a:lnTo>
                  <a:pt x="0" y="0"/>
                </a:lnTo>
                <a:lnTo>
                  <a:pt x="4034" y="0"/>
                </a:lnTo>
                <a:lnTo>
                  <a:pt x="4034" y="2131"/>
                </a:lnTo>
                <a:cubicBezTo>
                  <a:pt x="4034" y="2495"/>
                  <a:pt x="3740" y="2791"/>
                  <a:pt x="3375" y="2791"/>
                </a:cubicBezTo>
                <a:close/>
              </a:path>
            </a:pathLst>
          </a:custGeom>
          <a:solidFill>
            <a:schemeClr val="accent6">
              <a:alpha val="2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grpSp>
        <p:nvGrpSpPr>
          <p:cNvPr id="764" name="Group 763">
            <a:extLst>
              <a:ext uri="{FF2B5EF4-FFF2-40B4-BE49-F238E27FC236}">
                <a16:creationId xmlns:a16="http://schemas.microsoft.com/office/drawing/2014/main" id="{88C83EA2-B092-466E-A3D6-A154AB7BA5EB}"/>
              </a:ext>
            </a:extLst>
          </p:cNvPr>
          <p:cNvGrpSpPr/>
          <p:nvPr/>
        </p:nvGrpSpPr>
        <p:grpSpPr>
          <a:xfrm>
            <a:off x="13474056" y="4397126"/>
            <a:ext cx="2830016" cy="3279590"/>
            <a:chOff x="13474056" y="4397126"/>
            <a:chExt cx="2830016" cy="3279590"/>
          </a:xfrm>
        </p:grpSpPr>
        <p:grpSp>
          <p:nvGrpSpPr>
            <p:cNvPr id="711" name="Group 710">
              <a:extLst>
                <a:ext uri="{FF2B5EF4-FFF2-40B4-BE49-F238E27FC236}">
                  <a16:creationId xmlns:a16="http://schemas.microsoft.com/office/drawing/2014/main" id="{D6E65137-6747-4C98-B75D-BA9CB1B148E7}"/>
                </a:ext>
              </a:extLst>
            </p:cNvPr>
            <p:cNvGrpSpPr/>
            <p:nvPr/>
          </p:nvGrpSpPr>
          <p:grpSpPr>
            <a:xfrm>
              <a:off x="13474056" y="4397126"/>
              <a:ext cx="2811148" cy="2530232"/>
              <a:chOff x="15533160" y="1591774"/>
              <a:chExt cx="2532154" cy="2279118"/>
            </a:xfrm>
          </p:grpSpPr>
          <p:sp>
            <p:nvSpPr>
              <p:cNvPr id="712" name="Freeform: Shape 711">
                <a:extLst>
                  <a:ext uri="{FF2B5EF4-FFF2-40B4-BE49-F238E27FC236}">
                    <a16:creationId xmlns:a16="http://schemas.microsoft.com/office/drawing/2014/main" id="{EF8FF089-1B82-44B6-9C1B-66B10B782BB8}"/>
                  </a:ext>
                </a:extLst>
              </p:cNvPr>
              <p:cNvSpPr/>
              <p:nvPr/>
            </p:nvSpPr>
            <p:spPr>
              <a:xfrm>
                <a:off x="15543245" y="1601860"/>
                <a:ext cx="2511984" cy="225895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741" h="2465">
                    <a:moveTo>
                      <a:pt x="2725" y="1072"/>
                    </a:moveTo>
                    <a:lnTo>
                      <a:pt x="2033" y="40"/>
                    </a:lnTo>
                    <a:cubicBezTo>
                      <a:pt x="2005" y="-2"/>
                      <a:pt x="1948" y="-13"/>
                      <a:pt x="1906" y="15"/>
                    </a:cubicBezTo>
                    <a:lnTo>
                      <a:pt x="40" y="1264"/>
                    </a:lnTo>
                    <a:cubicBezTo>
                      <a:pt x="-2" y="1292"/>
                      <a:pt x="-13" y="1349"/>
                      <a:pt x="15" y="1392"/>
                    </a:cubicBezTo>
                    <a:lnTo>
                      <a:pt x="706" y="2424"/>
                    </a:lnTo>
                    <a:cubicBezTo>
                      <a:pt x="734" y="2466"/>
                      <a:pt x="792" y="2478"/>
                      <a:pt x="834" y="2449"/>
                    </a:cubicBezTo>
                    <a:lnTo>
                      <a:pt x="2699" y="1200"/>
                    </a:lnTo>
                    <a:cubicBezTo>
                      <a:pt x="2742" y="1172"/>
                      <a:pt x="2753" y="1115"/>
                      <a:pt x="2725" y="1072"/>
                    </a:cubicBezTo>
                    <a:close/>
                  </a:path>
                </a:pathLst>
              </a:custGeom>
              <a:solidFill>
                <a:schemeClr val="accent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13" name="Freeform: Shape 712">
                <a:extLst>
                  <a:ext uri="{FF2B5EF4-FFF2-40B4-BE49-F238E27FC236}">
                    <a16:creationId xmlns:a16="http://schemas.microsoft.com/office/drawing/2014/main" id="{86C45E18-28FD-4926-9670-92B216CFE315}"/>
                  </a:ext>
                </a:extLst>
              </p:cNvPr>
              <p:cNvSpPr/>
              <p:nvPr/>
            </p:nvSpPr>
            <p:spPr>
              <a:xfrm>
                <a:off x="15533160" y="1591774"/>
                <a:ext cx="2532154" cy="227911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763" h="2487">
                    <a:moveTo>
                      <a:pt x="1968" y="22"/>
                    </a:moveTo>
                    <a:cubicBezTo>
                      <a:pt x="1953" y="22"/>
                      <a:pt x="1937" y="27"/>
                      <a:pt x="1924" y="36"/>
                    </a:cubicBezTo>
                    <a:lnTo>
                      <a:pt x="58" y="1284"/>
                    </a:lnTo>
                    <a:cubicBezTo>
                      <a:pt x="21" y="1309"/>
                      <a:pt x="11" y="1360"/>
                      <a:pt x="36" y="1397"/>
                    </a:cubicBezTo>
                    <a:lnTo>
                      <a:pt x="728" y="2429"/>
                    </a:lnTo>
                    <a:cubicBezTo>
                      <a:pt x="739" y="2447"/>
                      <a:pt x="757" y="2459"/>
                      <a:pt x="779" y="2464"/>
                    </a:cubicBezTo>
                    <a:cubicBezTo>
                      <a:pt x="800" y="2468"/>
                      <a:pt x="822" y="2464"/>
                      <a:pt x="840" y="2451"/>
                    </a:cubicBezTo>
                    <a:lnTo>
                      <a:pt x="2705" y="1202"/>
                    </a:lnTo>
                    <a:cubicBezTo>
                      <a:pt x="2723" y="1190"/>
                      <a:pt x="2735" y="1171"/>
                      <a:pt x="2739" y="1150"/>
                    </a:cubicBezTo>
                    <a:cubicBezTo>
                      <a:pt x="2744" y="1129"/>
                      <a:pt x="2739" y="1108"/>
                      <a:pt x="2727" y="1089"/>
                    </a:cubicBezTo>
                    <a:lnTo>
                      <a:pt x="2036" y="58"/>
                    </a:lnTo>
                    <a:cubicBezTo>
                      <a:pt x="2020" y="35"/>
                      <a:pt x="1995" y="22"/>
                      <a:pt x="1968" y="22"/>
                    </a:cubicBezTo>
                    <a:close/>
                    <a:moveTo>
                      <a:pt x="795" y="2487"/>
                    </a:moveTo>
                    <a:cubicBezTo>
                      <a:pt x="788" y="2487"/>
                      <a:pt x="781" y="2486"/>
                      <a:pt x="775" y="2485"/>
                    </a:cubicBezTo>
                    <a:cubicBezTo>
                      <a:pt x="748" y="2479"/>
                      <a:pt x="724" y="2464"/>
                      <a:pt x="709" y="2442"/>
                    </a:cubicBezTo>
                    <a:lnTo>
                      <a:pt x="17" y="1409"/>
                    </a:lnTo>
                    <a:cubicBezTo>
                      <a:pt x="-14" y="1362"/>
                      <a:pt x="-1" y="1298"/>
                      <a:pt x="46" y="1266"/>
                    </a:cubicBezTo>
                    <a:lnTo>
                      <a:pt x="1911" y="18"/>
                    </a:lnTo>
                    <a:cubicBezTo>
                      <a:pt x="1958" y="-14"/>
                      <a:pt x="2023" y="-1"/>
                      <a:pt x="2054" y="46"/>
                    </a:cubicBezTo>
                    <a:lnTo>
                      <a:pt x="2746" y="1077"/>
                    </a:lnTo>
                    <a:cubicBezTo>
                      <a:pt x="2761" y="1100"/>
                      <a:pt x="2766" y="1128"/>
                      <a:pt x="2761" y="1155"/>
                    </a:cubicBezTo>
                    <a:cubicBezTo>
                      <a:pt x="2755" y="1182"/>
                      <a:pt x="2740" y="1205"/>
                      <a:pt x="2718" y="1220"/>
                    </a:cubicBezTo>
                    <a:lnTo>
                      <a:pt x="852" y="2470"/>
                    </a:lnTo>
                    <a:cubicBezTo>
                      <a:pt x="835" y="2481"/>
                      <a:pt x="815" y="2487"/>
                      <a:pt x="795" y="2487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14" name="Freeform: Shape 713">
                <a:extLst>
                  <a:ext uri="{FF2B5EF4-FFF2-40B4-BE49-F238E27FC236}">
                    <a16:creationId xmlns:a16="http://schemas.microsoft.com/office/drawing/2014/main" id="{C94A7870-03DA-4E99-B19F-546ABF769B34}"/>
                  </a:ext>
                </a:extLst>
              </p:cNvPr>
              <p:cNvSpPr/>
              <p:nvPr/>
            </p:nvSpPr>
            <p:spPr>
              <a:xfrm>
                <a:off x="16809321" y="3135635"/>
                <a:ext cx="139351" cy="1366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3" h="150">
                    <a:moveTo>
                      <a:pt x="38" y="1"/>
                    </a:moveTo>
                    <a:lnTo>
                      <a:pt x="75" y="22"/>
                    </a:lnTo>
                    <a:cubicBezTo>
                      <a:pt x="76" y="24"/>
                      <a:pt x="79" y="24"/>
                      <a:pt x="81" y="23"/>
                    </a:cubicBezTo>
                    <a:lnTo>
                      <a:pt x="118" y="5"/>
                    </a:lnTo>
                    <a:cubicBezTo>
                      <a:pt x="123" y="3"/>
                      <a:pt x="128" y="6"/>
                      <a:pt x="128" y="12"/>
                    </a:cubicBezTo>
                    <a:lnTo>
                      <a:pt x="119" y="54"/>
                    </a:lnTo>
                    <a:cubicBezTo>
                      <a:pt x="119" y="56"/>
                      <a:pt x="120" y="58"/>
                      <a:pt x="121" y="60"/>
                    </a:cubicBezTo>
                    <a:lnTo>
                      <a:pt x="151" y="92"/>
                    </a:lnTo>
                    <a:cubicBezTo>
                      <a:pt x="154" y="95"/>
                      <a:pt x="152" y="101"/>
                      <a:pt x="147" y="102"/>
                    </a:cubicBezTo>
                    <a:lnTo>
                      <a:pt x="105" y="106"/>
                    </a:lnTo>
                    <a:cubicBezTo>
                      <a:pt x="103" y="106"/>
                      <a:pt x="101" y="108"/>
                      <a:pt x="100" y="109"/>
                    </a:cubicBezTo>
                    <a:lnTo>
                      <a:pt x="81" y="146"/>
                    </a:lnTo>
                    <a:cubicBezTo>
                      <a:pt x="78" y="151"/>
                      <a:pt x="71" y="151"/>
                      <a:pt x="69" y="146"/>
                    </a:cubicBezTo>
                    <a:lnTo>
                      <a:pt x="51" y="106"/>
                    </a:lnTo>
                    <a:cubicBezTo>
                      <a:pt x="51" y="104"/>
                      <a:pt x="49" y="103"/>
                      <a:pt x="47" y="103"/>
                    </a:cubicBezTo>
                    <a:lnTo>
                      <a:pt x="5" y="94"/>
                    </a:lnTo>
                    <a:cubicBezTo>
                      <a:pt x="-1" y="93"/>
                      <a:pt x="-2" y="87"/>
                      <a:pt x="2" y="84"/>
                    </a:cubicBezTo>
                    <a:lnTo>
                      <a:pt x="33" y="55"/>
                    </a:lnTo>
                    <a:cubicBezTo>
                      <a:pt x="34" y="54"/>
                      <a:pt x="35" y="52"/>
                      <a:pt x="35" y="49"/>
                    </a:cubicBezTo>
                    <a:lnTo>
                      <a:pt x="29" y="7"/>
                    </a:lnTo>
                    <a:cubicBezTo>
                      <a:pt x="28" y="2"/>
                      <a:pt x="34" y="-2"/>
                      <a:pt x="38" y="1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15" name="Freeform: Shape 714">
                <a:extLst>
                  <a:ext uri="{FF2B5EF4-FFF2-40B4-BE49-F238E27FC236}">
                    <a16:creationId xmlns:a16="http://schemas.microsoft.com/office/drawing/2014/main" id="{1F84750B-2FEE-4F6F-B458-C90490F1B30B}"/>
                  </a:ext>
                </a:extLst>
              </p:cNvPr>
              <p:cNvSpPr/>
              <p:nvPr/>
            </p:nvSpPr>
            <p:spPr>
              <a:xfrm>
                <a:off x="16801985" y="3128298"/>
                <a:ext cx="154936" cy="15126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0" h="166">
                    <a:moveTo>
                      <a:pt x="136" y="64"/>
                    </a:moveTo>
                    <a:close/>
                    <a:moveTo>
                      <a:pt x="19" y="95"/>
                    </a:moveTo>
                    <a:lnTo>
                      <a:pt x="57" y="103"/>
                    </a:lnTo>
                    <a:cubicBezTo>
                      <a:pt x="62" y="103"/>
                      <a:pt x="66" y="107"/>
                      <a:pt x="68" y="111"/>
                    </a:cubicBezTo>
                    <a:lnTo>
                      <a:pt x="84" y="147"/>
                    </a:lnTo>
                    <a:lnTo>
                      <a:pt x="102" y="113"/>
                    </a:lnTo>
                    <a:cubicBezTo>
                      <a:pt x="104" y="109"/>
                      <a:pt x="108" y="106"/>
                      <a:pt x="113" y="106"/>
                    </a:cubicBezTo>
                    <a:lnTo>
                      <a:pt x="151" y="102"/>
                    </a:lnTo>
                    <a:lnTo>
                      <a:pt x="124" y="73"/>
                    </a:lnTo>
                    <a:cubicBezTo>
                      <a:pt x="121" y="70"/>
                      <a:pt x="120" y="65"/>
                      <a:pt x="120" y="60"/>
                    </a:cubicBezTo>
                    <a:lnTo>
                      <a:pt x="127" y="22"/>
                    </a:lnTo>
                    <a:lnTo>
                      <a:pt x="93" y="38"/>
                    </a:lnTo>
                    <a:cubicBezTo>
                      <a:pt x="89" y="40"/>
                      <a:pt x="84" y="40"/>
                      <a:pt x="80" y="38"/>
                    </a:cubicBezTo>
                    <a:lnTo>
                      <a:pt x="46" y="18"/>
                    </a:lnTo>
                    <a:lnTo>
                      <a:pt x="52" y="56"/>
                    </a:lnTo>
                    <a:cubicBezTo>
                      <a:pt x="52" y="61"/>
                      <a:pt x="51" y="66"/>
                      <a:pt x="47" y="69"/>
                    </a:cubicBezTo>
                    <a:close/>
                    <a:moveTo>
                      <a:pt x="84" y="166"/>
                    </a:moveTo>
                    <a:cubicBezTo>
                      <a:pt x="78" y="166"/>
                      <a:pt x="73" y="163"/>
                      <a:pt x="71" y="157"/>
                    </a:cubicBezTo>
                    <a:lnTo>
                      <a:pt x="53" y="118"/>
                    </a:lnTo>
                    <a:lnTo>
                      <a:pt x="12" y="110"/>
                    </a:lnTo>
                    <a:cubicBezTo>
                      <a:pt x="6" y="109"/>
                      <a:pt x="2" y="105"/>
                      <a:pt x="1" y="100"/>
                    </a:cubicBezTo>
                    <a:cubicBezTo>
                      <a:pt x="-1" y="95"/>
                      <a:pt x="1" y="89"/>
                      <a:pt x="5" y="86"/>
                    </a:cubicBezTo>
                    <a:lnTo>
                      <a:pt x="35" y="57"/>
                    </a:lnTo>
                    <a:lnTo>
                      <a:pt x="30" y="16"/>
                    </a:lnTo>
                    <a:cubicBezTo>
                      <a:pt x="28" y="11"/>
                      <a:pt x="31" y="5"/>
                      <a:pt x="36" y="2"/>
                    </a:cubicBezTo>
                    <a:cubicBezTo>
                      <a:pt x="40" y="-1"/>
                      <a:pt x="46" y="-1"/>
                      <a:pt x="51" y="2"/>
                    </a:cubicBezTo>
                    <a:lnTo>
                      <a:pt x="87" y="23"/>
                    </a:lnTo>
                    <a:lnTo>
                      <a:pt x="125" y="5"/>
                    </a:lnTo>
                    <a:cubicBezTo>
                      <a:pt x="129" y="3"/>
                      <a:pt x="135" y="3"/>
                      <a:pt x="139" y="7"/>
                    </a:cubicBezTo>
                    <a:cubicBezTo>
                      <a:pt x="143" y="10"/>
                      <a:pt x="146" y="16"/>
                      <a:pt x="145" y="21"/>
                    </a:cubicBezTo>
                    <a:lnTo>
                      <a:pt x="137" y="63"/>
                    </a:lnTo>
                    <a:lnTo>
                      <a:pt x="165" y="93"/>
                    </a:lnTo>
                    <a:cubicBezTo>
                      <a:pt x="170" y="98"/>
                      <a:pt x="171" y="103"/>
                      <a:pt x="169" y="109"/>
                    </a:cubicBezTo>
                    <a:cubicBezTo>
                      <a:pt x="167" y="114"/>
                      <a:pt x="162" y="117"/>
                      <a:pt x="156" y="118"/>
                    </a:cubicBezTo>
                    <a:lnTo>
                      <a:pt x="116" y="122"/>
                    </a:lnTo>
                    <a:lnTo>
                      <a:pt x="97" y="158"/>
                    </a:lnTo>
                    <a:cubicBezTo>
                      <a:pt x="95" y="163"/>
                      <a:pt x="90" y="166"/>
                      <a:pt x="84" y="166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16" name="Freeform: Shape 715">
                <a:extLst>
                  <a:ext uri="{FF2B5EF4-FFF2-40B4-BE49-F238E27FC236}">
                    <a16:creationId xmlns:a16="http://schemas.microsoft.com/office/drawing/2014/main" id="{96BCB8CC-3BEA-48B9-B78E-546362BE5A60}"/>
                  </a:ext>
                </a:extLst>
              </p:cNvPr>
              <p:cNvSpPr/>
              <p:nvPr/>
            </p:nvSpPr>
            <p:spPr>
              <a:xfrm>
                <a:off x="16969757" y="3029289"/>
                <a:ext cx="139351" cy="13568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3" h="149">
                    <a:moveTo>
                      <a:pt x="38" y="1"/>
                    </a:moveTo>
                    <a:lnTo>
                      <a:pt x="74" y="23"/>
                    </a:lnTo>
                    <a:cubicBezTo>
                      <a:pt x="76" y="24"/>
                      <a:pt x="79" y="24"/>
                      <a:pt x="80" y="23"/>
                    </a:cubicBezTo>
                    <a:lnTo>
                      <a:pt x="118" y="5"/>
                    </a:lnTo>
                    <a:cubicBezTo>
                      <a:pt x="123" y="2"/>
                      <a:pt x="128" y="7"/>
                      <a:pt x="128" y="12"/>
                    </a:cubicBezTo>
                    <a:lnTo>
                      <a:pt x="119" y="54"/>
                    </a:lnTo>
                    <a:cubicBezTo>
                      <a:pt x="119" y="56"/>
                      <a:pt x="120" y="58"/>
                      <a:pt x="121" y="59"/>
                    </a:cubicBezTo>
                    <a:lnTo>
                      <a:pt x="151" y="91"/>
                    </a:lnTo>
                    <a:cubicBezTo>
                      <a:pt x="154" y="95"/>
                      <a:pt x="152" y="101"/>
                      <a:pt x="147" y="101"/>
                    </a:cubicBezTo>
                    <a:lnTo>
                      <a:pt x="105" y="106"/>
                    </a:lnTo>
                    <a:cubicBezTo>
                      <a:pt x="102" y="106"/>
                      <a:pt x="101" y="107"/>
                      <a:pt x="100" y="109"/>
                    </a:cubicBezTo>
                    <a:lnTo>
                      <a:pt x="80" y="146"/>
                    </a:lnTo>
                    <a:cubicBezTo>
                      <a:pt x="78" y="150"/>
                      <a:pt x="71" y="150"/>
                      <a:pt x="69" y="146"/>
                    </a:cubicBezTo>
                    <a:lnTo>
                      <a:pt x="51" y="106"/>
                    </a:lnTo>
                    <a:cubicBezTo>
                      <a:pt x="50" y="104"/>
                      <a:pt x="49" y="103"/>
                      <a:pt x="47" y="103"/>
                    </a:cubicBezTo>
                    <a:lnTo>
                      <a:pt x="5" y="94"/>
                    </a:lnTo>
                    <a:cubicBezTo>
                      <a:pt x="-1" y="93"/>
                      <a:pt x="-2" y="87"/>
                      <a:pt x="2" y="83"/>
                    </a:cubicBezTo>
                    <a:lnTo>
                      <a:pt x="33" y="55"/>
                    </a:lnTo>
                    <a:cubicBezTo>
                      <a:pt x="34" y="53"/>
                      <a:pt x="35" y="51"/>
                      <a:pt x="35" y="49"/>
                    </a:cubicBezTo>
                    <a:lnTo>
                      <a:pt x="28" y="7"/>
                    </a:lnTo>
                    <a:cubicBezTo>
                      <a:pt x="28" y="2"/>
                      <a:pt x="33" y="-2"/>
                      <a:pt x="38" y="1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17" name="Freeform: Shape 716">
                <a:extLst>
                  <a:ext uri="{FF2B5EF4-FFF2-40B4-BE49-F238E27FC236}">
                    <a16:creationId xmlns:a16="http://schemas.microsoft.com/office/drawing/2014/main" id="{A9C2F640-8B25-42C8-B0AD-873FB4944A9D}"/>
                  </a:ext>
                </a:extLst>
              </p:cNvPr>
              <p:cNvSpPr/>
              <p:nvPr/>
            </p:nvSpPr>
            <p:spPr>
              <a:xfrm>
                <a:off x="16962425" y="3021038"/>
                <a:ext cx="154019" cy="15126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9" h="166">
                    <a:moveTo>
                      <a:pt x="19" y="95"/>
                    </a:moveTo>
                    <a:lnTo>
                      <a:pt x="57" y="102"/>
                    </a:lnTo>
                    <a:cubicBezTo>
                      <a:pt x="62" y="103"/>
                      <a:pt x="66" y="107"/>
                      <a:pt x="67" y="111"/>
                    </a:cubicBezTo>
                    <a:lnTo>
                      <a:pt x="84" y="147"/>
                    </a:lnTo>
                    <a:lnTo>
                      <a:pt x="102" y="113"/>
                    </a:lnTo>
                    <a:cubicBezTo>
                      <a:pt x="104" y="109"/>
                      <a:pt x="109" y="106"/>
                      <a:pt x="113" y="105"/>
                    </a:cubicBezTo>
                    <a:lnTo>
                      <a:pt x="151" y="102"/>
                    </a:lnTo>
                    <a:lnTo>
                      <a:pt x="124" y="73"/>
                    </a:lnTo>
                    <a:cubicBezTo>
                      <a:pt x="121" y="70"/>
                      <a:pt x="120" y="65"/>
                      <a:pt x="120" y="61"/>
                    </a:cubicBezTo>
                    <a:lnTo>
                      <a:pt x="127" y="22"/>
                    </a:lnTo>
                    <a:lnTo>
                      <a:pt x="93" y="38"/>
                    </a:lnTo>
                    <a:cubicBezTo>
                      <a:pt x="89" y="40"/>
                      <a:pt x="83" y="40"/>
                      <a:pt x="80" y="37"/>
                    </a:cubicBezTo>
                    <a:lnTo>
                      <a:pt x="46" y="18"/>
                    </a:lnTo>
                    <a:lnTo>
                      <a:pt x="52" y="56"/>
                    </a:lnTo>
                    <a:cubicBezTo>
                      <a:pt x="52" y="61"/>
                      <a:pt x="50" y="66"/>
                      <a:pt x="47" y="69"/>
                    </a:cubicBezTo>
                    <a:close/>
                    <a:moveTo>
                      <a:pt x="84" y="166"/>
                    </a:moveTo>
                    <a:lnTo>
                      <a:pt x="83" y="166"/>
                    </a:lnTo>
                    <a:cubicBezTo>
                      <a:pt x="78" y="165"/>
                      <a:pt x="73" y="162"/>
                      <a:pt x="71" y="157"/>
                    </a:cubicBezTo>
                    <a:lnTo>
                      <a:pt x="53" y="118"/>
                    </a:lnTo>
                    <a:lnTo>
                      <a:pt x="12" y="110"/>
                    </a:lnTo>
                    <a:cubicBezTo>
                      <a:pt x="6" y="109"/>
                      <a:pt x="2" y="105"/>
                      <a:pt x="1" y="100"/>
                    </a:cubicBezTo>
                    <a:cubicBezTo>
                      <a:pt x="-1" y="94"/>
                      <a:pt x="1" y="89"/>
                      <a:pt x="5" y="85"/>
                    </a:cubicBezTo>
                    <a:lnTo>
                      <a:pt x="35" y="57"/>
                    </a:lnTo>
                    <a:lnTo>
                      <a:pt x="30" y="16"/>
                    </a:lnTo>
                    <a:cubicBezTo>
                      <a:pt x="28" y="10"/>
                      <a:pt x="31" y="5"/>
                      <a:pt x="36" y="2"/>
                    </a:cubicBezTo>
                    <a:cubicBezTo>
                      <a:pt x="40" y="-1"/>
                      <a:pt x="46" y="-1"/>
                      <a:pt x="51" y="2"/>
                    </a:cubicBezTo>
                    <a:lnTo>
                      <a:pt x="87" y="23"/>
                    </a:lnTo>
                    <a:lnTo>
                      <a:pt x="124" y="5"/>
                    </a:lnTo>
                    <a:cubicBezTo>
                      <a:pt x="129" y="3"/>
                      <a:pt x="135" y="4"/>
                      <a:pt x="139" y="7"/>
                    </a:cubicBezTo>
                    <a:cubicBezTo>
                      <a:pt x="143" y="10"/>
                      <a:pt x="146" y="16"/>
                      <a:pt x="145" y="21"/>
                    </a:cubicBezTo>
                    <a:lnTo>
                      <a:pt x="137" y="62"/>
                    </a:lnTo>
                    <a:lnTo>
                      <a:pt x="165" y="94"/>
                    </a:lnTo>
                    <a:cubicBezTo>
                      <a:pt x="169" y="97"/>
                      <a:pt x="171" y="103"/>
                      <a:pt x="168" y="108"/>
                    </a:cubicBezTo>
                    <a:cubicBezTo>
                      <a:pt x="167" y="114"/>
                      <a:pt x="162" y="118"/>
                      <a:pt x="156" y="118"/>
                    </a:cubicBezTo>
                    <a:lnTo>
                      <a:pt x="116" y="122"/>
                    </a:lnTo>
                    <a:lnTo>
                      <a:pt x="97" y="158"/>
                    </a:lnTo>
                    <a:cubicBezTo>
                      <a:pt x="94" y="163"/>
                      <a:pt x="89" y="166"/>
                      <a:pt x="84" y="166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18" name="Freeform: Shape 717">
                <a:extLst>
                  <a:ext uri="{FF2B5EF4-FFF2-40B4-BE49-F238E27FC236}">
                    <a16:creationId xmlns:a16="http://schemas.microsoft.com/office/drawing/2014/main" id="{667E33C7-039E-43A5-B28B-B1ECF7353C92}"/>
                  </a:ext>
                </a:extLst>
              </p:cNvPr>
              <p:cNvSpPr/>
              <p:nvPr/>
            </p:nvSpPr>
            <p:spPr>
              <a:xfrm>
                <a:off x="17130196" y="2921109"/>
                <a:ext cx="139351" cy="1366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3" h="150">
                    <a:moveTo>
                      <a:pt x="37" y="1"/>
                    </a:moveTo>
                    <a:lnTo>
                      <a:pt x="74" y="22"/>
                    </a:lnTo>
                    <a:cubicBezTo>
                      <a:pt x="76" y="23"/>
                      <a:pt x="79" y="23"/>
                      <a:pt x="81" y="23"/>
                    </a:cubicBezTo>
                    <a:lnTo>
                      <a:pt x="118" y="4"/>
                    </a:lnTo>
                    <a:cubicBezTo>
                      <a:pt x="123" y="3"/>
                      <a:pt x="128" y="6"/>
                      <a:pt x="128" y="12"/>
                    </a:cubicBezTo>
                    <a:lnTo>
                      <a:pt x="119" y="54"/>
                    </a:lnTo>
                    <a:cubicBezTo>
                      <a:pt x="119" y="56"/>
                      <a:pt x="120" y="58"/>
                      <a:pt x="121" y="60"/>
                    </a:cubicBezTo>
                    <a:lnTo>
                      <a:pt x="151" y="91"/>
                    </a:lnTo>
                    <a:cubicBezTo>
                      <a:pt x="154" y="95"/>
                      <a:pt x="152" y="101"/>
                      <a:pt x="146" y="102"/>
                    </a:cubicBezTo>
                    <a:lnTo>
                      <a:pt x="105" y="105"/>
                    </a:lnTo>
                    <a:cubicBezTo>
                      <a:pt x="103" y="105"/>
                      <a:pt x="100" y="107"/>
                      <a:pt x="100" y="109"/>
                    </a:cubicBezTo>
                    <a:lnTo>
                      <a:pt x="81" y="146"/>
                    </a:lnTo>
                    <a:cubicBezTo>
                      <a:pt x="78" y="151"/>
                      <a:pt x="71" y="150"/>
                      <a:pt x="69" y="146"/>
                    </a:cubicBezTo>
                    <a:lnTo>
                      <a:pt x="51" y="106"/>
                    </a:lnTo>
                    <a:cubicBezTo>
                      <a:pt x="51" y="104"/>
                      <a:pt x="48" y="103"/>
                      <a:pt x="47" y="102"/>
                    </a:cubicBezTo>
                    <a:lnTo>
                      <a:pt x="5" y="94"/>
                    </a:lnTo>
                    <a:cubicBezTo>
                      <a:pt x="-1" y="93"/>
                      <a:pt x="-2" y="86"/>
                      <a:pt x="2" y="83"/>
                    </a:cubicBezTo>
                    <a:lnTo>
                      <a:pt x="33" y="55"/>
                    </a:lnTo>
                    <a:cubicBezTo>
                      <a:pt x="34" y="53"/>
                      <a:pt x="35" y="51"/>
                      <a:pt x="35" y="49"/>
                    </a:cubicBezTo>
                    <a:lnTo>
                      <a:pt x="29" y="7"/>
                    </a:lnTo>
                    <a:cubicBezTo>
                      <a:pt x="28" y="1"/>
                      <a:pt x="33" y="-2"/>
                      <a:pt x="37" y="1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19" name="Freeform: Shape 718">
                <a:extLst>
                  <a:ext uri="{FF2B5EF4-FFF2-40B4-BE49-F238E27FC236}">
                    <a16:creationId xmlns:a16="http://schemas.microsoft.com/office/drawing/2014/main" id="{B824CDF8-EB78-406E-A157-CA887F9DAA9E}"/>
                  </a:ext>
                </a:extLst>
              </p:cNvPr>
              <p:cNvSpPr/>
              <p:nvPr/>
            </p:nvSpPr>
            <p:spPr>
              <a:xfrm>
                <a:off x="17122861" y="2913775"/>
                <a:ext cx="154019" cy="1503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9" h="165">
                    <a:moveTo>
                      <a:pt x="18" y="94"/>
                    </a:moveTo>
                    <a:lnTo>
                      <a:pt x="57" y="102"/>
                    </a:lnTo>
                    <a:cubicBezTo>
                      <a:pt x="62" y="103"/>
                      <a:pt x="66" y="106"/>
                      <a:pt x="67" y="110"/>
                    </a:cubicBezTo>
                    <a:lnTo>
                      <a:pt x="84" y="146"/>
                    </a:lnTo>
                    <a:lnTo>
                      <a:pt x="102" y="113"/>
                    </a:lnTo>
                    <a:cubicBezTo>
                      <a:pt x="104" y="109"/>
                      <a:pt x="108" y="105"/>
                      <a:pt x="113" y="105"/>
                    </a:cubicBezTo>
                    <a:lnTo>
                      <a:pt x="151" y="102"/>
                    </a:lnTo>
                    <a:lnTo>
                      <a:pt x="124" y="73"/>
                    </a:lnTo>
                    <a:cubicBezTo>
                      <a:pt x="121" y="69"/>
                      <a:pt x="119" y="65"/>
                      <a:pt x="120" y="60"/>
                    </a:cubicBezTo>
                    <a:lnTo>
                      <a:pt x="127" y="22"/>
                    </a:lnTo>
                    <a:lnTo>
                      <a:pt x="93" y="38"/>
                    </a:lnTo>
                    <a:cubicBezTo>
                      <a:pt x="89" y="40"/>
                      <a:pt x="83" y="40"/>
                      <a:pt x="80" y="38"/>
                    </a:cubicBezTo>
                    <a:lnTo>
                      <a:pt x="46" y="17"/>
                    </a:lnTo>
                    <a:lnTo>
                      <a:pt x="51" y="56"/>
                    </a:lnTo>
                    <a:cubicBezTo>
                      <a:pt x="52" y="61"/>
                      <a:pt x="50" y="66"/>
                      <a:pt x="47" y="69"/>
                    </a:cubicBezTo>
                    <a:close/>
                    <a:moveTo>
                      <a:pt x="84" y="165"/>
                    </a:moveTo>
                    <a:lnTo>
                      <a:pt x="83" y="165"/>
                    </a:lnTo>
                    <a:cubicBezTo>
                      <a:pt x="78" y="165"/>
                      <a:pt x="73" y="162"/>
                      <a:pt x="70" y="157"/>
                    </a:cubicBezTo>
                    <a:lnTo>
                      <a:pt x="53" y="118"/>
                    </a:lnTo>
                    <a:lnTo>
                      <a:pt x="12" y="110"/>
                    </a:lnTo>
                    <a:cubicBezTo>
                      <a:pt x="6" y="109"/>
                      <a:pt x="2" y="105"/>
                      <a:pt x="1" y="99"/>
                    </a:cubicBezTo>
                    <a:cubicBezTo>
                      <a:pt x="-1" y="94"/>
                      <a:pt x="1" y="89"/>
                      <a:pt x="5" y="85"/>
                    </a:cubicBezTo>
                    <a:lnTo>
                      <a:pt x="35" y="57"/>
                    </a:lnTo>
                    <a:lnTo>
                      <a:pt x="29" y="16"/>
                    </a:lnTo>
                    <a:cubicBezTo>
                      <a:pt x="28" y="11"/>
                      <a:pt x="31" y="5"/>
                      <a:pt x="36" y="2"/>
                    </a:cubicBezTo>
                    <a:cubicBezTo>
                      <a:pt x="40" y="-1"/>
                      <a:pt x="46" y="-1"/>
                      <a:pt x="51" y="1"/>
                    </a:cubicBezTo>
                    <a:lnTo>
                      <a:pt x="87" y="23"/>
                    </a:lnTo>
                    <a:lnTo>
                      <a:pt x="124" y="5"/>
                    </a:lnTo>
                    <a:cubicBezTo>
                      <a:pt x="129" y="3"/>
                      <a:pt x="135" y="3"/>
                      <a:pt x="139" y="7"/>
                    </a:cubicBezTo>
                    <a:cubicBezTo>
                      <a:pt x="143" y="10"/>
                      <a:pt x="146" y="16"/>
                      <a:pt x="144" y="21"/>
                    </a:cubicBezTo>
                    <a:lnTo>
                      <a:pt x="137" y="63"/>
                    </a:lnTo>
                    <a:lnTo>
                      <a:pt x="165" y="93"/>
                    </a:lnTo>
                    <a:cubicBezTo>
                      <a:pt x="170" y="98"/>
                      <a:pt x="170" y="103"/>
                      <a:pt x="168" y="109"/>
                    </a:cubicBezTo>
                    <a:cubicBezTo>
                      <a:pt x="166" y="113"/>
                      <a:pt x="161" y="117"/>
                      <a:pt x="156" y="118"/>
                    </a:cubicBezTo>
                    <a:lnTo>
                      <a:pt x="116" y="121"/>
                    </a:lnTo>
                    <a:lnTo>
                      <a:pt x="97" y="157"/>
                    </a:lnTo>
                    <a:cubicBezTo>
                      <a:pt x="94" y="162"/>
                      <a:pt x="90" y="165"/>
                      <a:pt x="84" y="16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0" name="Freeform: Shape 719">
                <a:extLst>
                  <a:ext uri="{FF2B5EF4-FFF2-40B4-BE49-F238E27FC236}">
                    <a16:creationId xmlns:a16="http://schemas.microsoft.com/office/drawing/2014/main" id="{AC683E8F-BA98-4F05-9BEC-0485E30A9719}"/>
                  </a:ext>
                </a:extLst>
              </p:cNvPr>
              <p:cNvSpPr/>
              <p:nvPr/>
            </p:nvSpPr>
            <p:spPr>
              <a:xfrm>
                <a:off x="17290630" y="2813843"/>
                <a:ext cx="139351" cy="1366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3" h="150">
                    <a:moveTo>
                      <a:pt x="39" y="1"/>
                    </a:moveTo>
                    <a:lnTo>
                      <a:pt x="75" y="23"/>
                    </a:lnTo>
                    <a:cubicBezTo>
                      <a:pt x="77" y="24"/>
                      <a:pt x="80" y="25"/>
                      <a:pt x="81" y="23"/>
                    </a:cubicBezTo>
                    <a:lnTo>
                      <a:pt x="119" y="6"/>
                    </a:lnTo>
                    <a:cubicBezTo>
                      <a:pt x="124" y="3"/>
                      <a:pt x="129" y="7"/>
                      <a:pt x="128" y="12"/>
                    </a:cubicBezTo>
                    <a:lnTo>
                      <a:pt x="120" y="54"/>
                    </a:lnTo>
                    <a:cubicBezTo>
                      <a:pt x="120" y="57"/>
                      <a:pt x="120" y="59"/>
                      <a:pt x="122" y="60"/>
                    </a:cubicBezTo>
                    <a:lnTo>
                      <a:pt x="152" y="92"/>
                    </a:lnTo>
                    <a:cubicBezTo>
                      <a:pt x="155" y="96"/>
                      <a:pt x="153" y="102"/>
                      <a:pt x="148" y="102"/>
                    </a:cubicBezTo>
                    <a:lnTo>
                      <a:pt x="106" y="106"/>
                    </a:lnTo>
                    <a:cubicBezTo>
                      <a:pt x="103" y="106"/>
                      <a:pt x="102" y="108"/>
                      <a:pt x="101" y="110"/>
                    </a:cubicBezTo>
                    <a:lnTo>
                      <a:pt x="81" y="147"/>
                    </a:lnTo>
                    <a:cubicBezTo>
                      <a:pt x="79" y="151"/>
                      <a:pt x="72" y="151"/>
                      <a:pt x="70" y="146"/>
                    </a:cubicBezTo>
                    <a:lnTo>
                      <a:pt x="52" y="106"/>
                    </a:lnTo>
                    <a:cubicBezTo>
                      <a:pt x="51" y="105"/>
                      <a:pt x="50" y="104"/>
                      <a:pt x="48" y="104"/>
                    </a:cubicBezTo>
                    <a:lnTo>
                      <a:pt x="5" y="95"/>
                    </a:lnTo>
                    <a:cubicBezTo>
                      <a:pt x="0" y="94"/>
                      <a:pt x="-1" y="88"/>
                      <a:pt x="2" y="84"/>
                    </a:cubicBezTo>
                    <a:lnTo>
                      <a:pt x="34" y="56"/>
                    </a:lnTo>
                    <a:cubicBezTo>
                      <a:pt x="35" y="54"/>
                      <a:pt x="35" y="52"/>
                      <a:pt x="35" y="50"/>
                    </a:cubicBezTo>
                    <a:lnTo>
                      <a:pt x="29" y="7"/>
                    </a:lnTo>
                    <a:cubicBezTo>
                      <a:pt x="29" y="2"/>
                      <a:pt x="34" y="-1"/>
                      <a:pt x="39" y="1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1" name="Freeform: Shape 720">
                <a:extLst>
                  <a:ext uri="{FF2B5EF4-FFF2-40B4-BE49-F238E27FC236}">
                    <a16:creationId xmlns:a16="http://schemas.microsoft.com/office/drawing/2014/main" id="{CD252AF2-5FDC-4BCD-B77E-80B3B48DECB1}"/>
                  </a:ext>
                </a:extLst>
              </p:cNvPr>
              <p:cNvSpPr/>
              <p:nvPr/>
            </p:nvSpPr>
            <p:spPr>
              <a:xfrm>
                <a:off x="17283299" y="2805594"/>
                <a:ext cx="154019" cy="15126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9" h="166">
                    <a:moveTo>
                      <a:pt x="18" y="96"/>
                    </a:moveTo>
                    <a:lnTo>
                      <a:pt x="57" y="103"/>
                    </a:lnTo>
                    <a:cubicBezTo>
                      <a:pt x="62" y="104"/>
                      <a:pt x="65" y="107"/>
                      <a:pt x="67" y="112"/>
                    </a:cubicBezTo>
                    <a:lnTo>
                      <a:pt x="84" y="148"/>
                    </a:lnTo>
                    <a:lnTo>
                      <a:pt x="101" y="114"/>
                    </a:lnTo>
                    <a:cubicBezTo>
                      <a:pt x="104" y="110"/>
                      <a:pt x="108" y="107"/>
                      <a:pt x="113" y="106"/>
                    </a:cubicBezTo>
                    <a:lnTo>
                      <a:pt x="151" y="102"/>
                    </a:lnTo>
                    <a:lnTo>
                      <a:pt x="123" y="73"/>
                    </a:lnTo>
                    <a:cubicBezTo>
                      <a:pt x="121" y="71"/>
                      <a:pt x="119" y="66"/>
                      <a:pt x="120" y="61"/>
                    </a:cubicBezTo>
                    <a:lnTo>
                      <a:pt x="127" y="23"/>
                    </a:lnTo>
                    <a:lnTo>
                      <a:pt x="93" y="39"/>
                    </a:lnTo>
                    <a:cubicBezTo>
                      <a:pt x="89" y="41"/>
                      <a:pt x="83" y="41"/>
                      <a:pt x="80" y="38"/>
                    </a:cubicBezTo>
                    <a:lnTo>
                      <a:pt x="46" y="19"/>
                    </a:lnTo>
                    <a:lnTo>
                      <a:pt x="52" y="57"/>
                    </a:lnTo>
                    <a:cubicBezTo>
                      <a:pt x="52" y="61"/>
                      <a:pt x="50" y="66"/>
                      <a:pt x="47" y="70"/>
                    </a:cubicBezTo>
                    <a:close/>
                    <a:moveTo>
                      <a:pt x="84" y="166"/>
                    </a:moveTo>
                    <a:lnTo>
                      <a:pt x="83" y="166"/>
                    </a:lnTo>
                    <a:cubicBezTo>
                      <a:pt x="78" y="166"/>
                      <a:pt x="73" y="163"/>
                      <a:pt x="70" y="158"/>
                    </a:cubicBezTo>
                    <a:lnTo>
                      <a:pt x="53" y="119"/>
                    </a:lnTo>
                    <a:lnTo>
                      <a:pt x="12" y="111"/>
                    </a:lnTo>
                    <a:cubicBezTo>
                      <a:pt x="6" y="110"/>
                      <a:pt x="2" y="106"/>
                      <a:pt x="1" y="101"/>
                    </a:cubicBezTo>
                    <a:cubicBezTo>
                      <a:pt x="-1" y="95"/>
                      <a:pt x="1" y="89"/>
                      <a:pt x="5" y="86"/>
                    </a:cubicBezTo>
                    <a:lnTo>
                      <a:pt x="35" y="58"/>
                    </a:lnTo>
                    <a:lnTo>
                      <a:pt x="29" y="17"/>
                    </a:lnTo>
                    <a:cubicBezTo>
                      <a:pt x="28" y="11"/>
                      <a:pt x="31" y="6"/>
                      <a:pt x="36" y="3"/>
                    </a:cubicBezTo>
                    <a:cubicBezTo>
                      <a:pt x="40" y="-1"/>
                      <a:pt x="46" y="-1"/>
                      <a:pt x="51" y="2"/>
                    </a:cubicBezTo>
                    <a:lnTo>
                      <a:pt x="87" y="23"/>
                    </a:lnTo>
                    <a:lnTo>
                      <a:pt x="123" y="6"/>
                    </a:lnTo>
                    <a:cubicBezTo>
                      <a:pt x="129" y="4"/>
                      <a:pt x="135" y="4"/>
                      <a:pt x="139" y="8"/>
                    </a:cubicBezTo>
                    <a:cubicBezTo>
                      <a:pt x="143" y="11"/>
                      <a:pt x="146" y="17"/>
                      <a:pt x="144" y="22"/>
                    </a:cubicBezTo>
                    <a:lnTo>
                      <a:pt x="136" y="63"/>
                    </a:lnTo>
                    <a:lnTo>
                      <a:pt x="165" y="94"/>
                    </a:lnTo>
                    <a:cubicBezTo>
                      <a:pt x="169" y="98"/>
                      <a:pt x="170" y="104"/>
                      <a:pt x="168" y="109"/>
                    </a:cubicBezTo>
                    <a:cubicBezTo>
                      <a:pt x="167" y="114"/>
                      <a:pt x="162" y="118"/>
                      <a:pt x="156" y="119"/>
                    </a:cubicBezTo>
                    <a:lnTo>
                      <a:pt x="116" y="123"/>
                    </a:lnTo>
                    <a:lnTo>
                      <a:pt x="97" y="159"/>
                    </a:lnTo>
                    <a:cubicBezTo>
                      <a:pt x="94" y="164"/>
                      <a:pt x="89" y="166"/>
                      <a:pt x="84" y="166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2" name="Freeform: Shape 721">
                <a:extLst>
                  <a:ext uri="{FF2B5EF4-FFF2-40B4-BE49-F238E27FC236}">
                    <a16:creationId xmlns:a16="http://schemas.microsoft.com/office/drawing/2014/main" id="{8BAD8CC6-76BC-4164-AD16-C9B979B93E9C}"/>
                  </a:ext>
                </a:extLst>
              </p:cNvPr>
              <p:cNvSpPr/>
              <p:nvPr/>
            </p:nvSpPr>
            <p:spPr>
              <a:xfrm>
                <a:off x="16383935" y="2394875"/>
                <a:ext cx="747178" cy="69033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16" h="754">
                    <a:moveTo>
                      <a:pt x="12" y="313"/>
                    </a:moveTo>
                    <a:lnTo>
                      <a:pt x="607" y="2"/>
                    </a:lnTo>
                    <a:cubicBezTo>
                      <a:pt x="619" y="-4"/>
                      <a:pt x="633" y="2"/>
                      <a:pt x="638" y="14"/>
                    </a:cubicBezTo>
                    <a:lnTo>
                      <a:pt x="815" y="475"/>
                    </a:lnTo>
                    <a:cubicBezTo>
                      <a:pt x="819" y="485"/>
                      <a:pt x="815" y="496"/>
                      <a:pt x="807" y="502"/>
                    </a:cubicBezTo>
                    <a:lnTo>
                      <a:pt x="436" y="750"/>
                    </a:lnTo>
                    <a:cubicBezTo>
                      <a:pt x="427" y="756"/>
                      <a:pt x="416" y="755"/>
                      <a:pt x="409" y="747"/>
                    </a:cubicBezTo>
                    <a:lnTo>
                      <a:pt x="7" y="348"/>
                    </a:lnTo>
                    <a:cubicBezTo>
                      <a:pt x="-4" y="338"/>
                      <a:pt x="-1" y="320"/>
                      <a:pt x="12" y="313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3" name="Freeform: Shape 722">
                <a:extLst>
                  <a:ext uri="{FF2B5EF4-FFF2-40B4-BE49-F238E27FC236}">
                    <a16:creationId xmlns:a16="http://schemas.microsoft.com/office/drawing/2014/main" id="{9DBA4A63-B9AF-4CF2-BFAC-530714AF4241}"/>
                  </a:ext>
                </a:extLst>
              </p:cNvPr>
              <p:cNvSpPr/>
              <p:nvPr/>
            </p:nvSpPr>
            <p:spPr>
              <a:xfrm>
                <a:off x="16373850" y="2385708"/>
                <a:ext cx="768264" cy="70959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39" h="775">
                    <a:moveTo>
                      <a:pt x="28" y="334"/>
                    </a:moveTo>
                    <a:cubicBezTo>
                      <a:pt x="25" y="336"/>
                      <a:pt x="23" y="339"/>
                      <a:pt x="22" y="342"/>
                    </a:cubicBezTo>
                    <a:cubicBezTo>
                      <a:pt x="22" y="346"/>
                      <a:pt x="23" y="349"/>
                      <a:pt x="26" y="352"/>
                    </a:cubicBezTo>
                    <a:lnTo>
                      <a:pt x="427" y="750"/>
                    </a:lnTo>
                    <a:cubicBezTo>
                      <a:pt x="431" y="754"/>
                      <a:pt x="437" y="755"/>
                      <a:pt x="441" y="751"/>
                    </a:cubicBezTo>
                    <a:lnTo>
                      <a:pt x="811" y="503"/>
                    </a:lnTo>
                    <a:cubicBezTo>
                      <a:pt x="816" y="500"/>
                      <a:pt x="818" y="495"/>
                      <a:pt x="816" y="490"/>
                    </a:cubicBezTo>
                    <a:lnTo>
                      <a:pt x="638" y="29"/>
                    </a:lnTo>
                    <a:cubicBezTo>
                      <a:pt x="637" y="26"/>
                      <a:pt x="636" y="24"/>
                      <a:pt x="632" y="23"/>
                    </a:cubicBezTo>
                    <a:cubicBezTo>
                      <a:pt x="629" y="21"/>
                      <a:pt x="626" y="21"/>
                      <a:pt x="623" y="23"/>
                    </a:cubicBezTo>
                    <a:close/>
                    <a:moveTo>
                      <a:pt x="435" y="775"/>
                    </a:moveTo>
                    <a:cubicBezTo>
                      <a:pt x="426" y="775"/>
                      <a:pt x="418" y="772"/>
                      <a:pt x="412" y="766"/>
                    </a:cubicBezTo>
                    <a:lnTo>
                      <a:pt x="10" y="367"/>
                    </a:lnTo>
                    <a:cubicBezTo>
                      <a:pt x="2" y="359"/>
                      <a:pt x="-1" y="349"/>
                      <a:pt x="1" y="339"/>
                    </a:cubicBezTo>
                    <a:cubicBezTo>
                      <a:pt x="2" y="328"/>
                      <a:pt x="9" y="320"/>
                      <a:pt x="18" y="315"/>
                    </a:cubicBezTo>
                    <a:lnTo>
                      <a:pt x="613" y="4"/>
                    </a:lnTo>
                    <a:cubicBezTo>
                      <a:pt x="621" y="-1"/>
                      <a:pt x="631" y="-1"/>
                      <a:pt x="640" y="2"/>
                    </a:cubicBezTo>
                    <a:cubicBezTo>
                      <a:pt x="649" y="5"/>
                      <a:pt x="656" y="12"/>
                      <a:pt x="659" y="21"/>
                    </a:cubicBezTo>
                    <a:lnTo>
                      <a:pt x="837" y="482"/>
                    </a:lnTo>
                    <a:cubicBezTo>
                      <a:pt x="842" y="497"/>
                      <a:pt x="837" y="513"/>
                      <a:pt x="824" y="521"/>
                    </a:cubicBezTo>
                    <a:lnTo>
                      <a:pt x="453" y="770"/>
                    </a:lnTo>
                    <a:cubicBezTo>
                      <a:pt x="448" y="773"/>
                      <a:pt x="441" y="775"/>
                      <a:pt x="435" y="77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4" name="Freeform: Shape 723">
                <a:extLst>
                  <a:ext uri="{FF2B5EF4-FFF2-40B4-BE49-F238E27FC236}">
                    <a16:creationId xmlns:a16="http://schemas.microsoft.com/office/drawing/2014/main" id="{FA6E75EE-5394-4DB0-8ED5-81D603EE62D1}"/>
                  </a:ext>
                </a:extLst>
              </p:cNvPr>
              <p:cNvSpPr/>
              <p:nvPr/>
            </p:nvSpPr>
            <p:spPr>
              <a:xfrm>
                <a:off x="16355512" y="2366455"/>
                <a:ext cx="654583" cy="39330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15" h="430">
                    <a:moveTo>
                      <a:pt x="14" y="339"/>
                    </a:moveTo>
                    <a:lnTo>
                      <a:pt x="661" y="3"/>
                    </a:lnTo>
                    <a:cubicBezTo>
                      <a:pt x="674" y="-4"/>
                      <a:pt x="690" y="1"/>
                      <a:pt x="696" y="15"/>
                    </a:cubicBezTo>
                    <a:lnTo>
                      <a:pt x="713" y="53"/>
                    </a:lnTo>
                    <a:cubicBezTo>
                      <a:pt x="718" y="66"/>
                      <a:pt x="713" y="80"/>
                      <a:pt x="702" y="86"/>
                    </a:cubicBezTo>
                    <a:lnTo>
                      <a:pt x="61" y="427"/>
                    </a:lnTo>
                    <a:cubicBezTo>
                      <a:pt x="48" y="433"/>
                      <a:pt x="34" y="429"/>
                      <a:pt x="27" y="417"/>
                    </a:cubicBezTo>
                    <a:lnTo>
                      <a:pt x="3" y="373"/>
                    </a:lnTo>
                    <a:cubicBezTo>
                      <a:pt x="-4" y="361"/>
                      <a:pt x="1" y="345"/>
                      <a:pt x="14" y="339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5" name="Freeform: Shape 724">
                <a:extLst>
                  <a:ext uri="{FF2B5EF4-FFF2-40B4-BE49-F238E27FC236}">
                    <a16:creationId xmlns:a16="http://schemas.microsoft.com/office/drawing/2014/main" id="{5D6BE559-21CD-4B10-BBD5-9B5FAB1EA307}"/>
                  </a:ext>
                </a:extLst>
              </p:cNvPr>
              <p:cNvSpPr/>
              <p:nvPr/>
            </p:nvSpPr>
            <p:spPr>
              <a:xfrm>
                <a:off x="16355512" y="2366455"/>
                <a:ext cx="654583" cy="39330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15" h="430">
                    <a:moveTo>
                      <a:pt x="14" y="339"/>
                    </a:moveTo>
                    <a:lnTo>
                      <a:pt x="661" y="3"/>
                    </a:lnTo>
                    <a:cubicBezTo>
                      <a:pt x="674" y="-4"/>
                      <a:pt x="690" y="1"/>
                      <a:pt x="696" y="15"/>
                    </a:cubicBezTo>
                    <a:lnTo>
                      <a:pt x="713" y="53"/>
                    </a:lnTo>
                    <a:cubicBezTo>
                      <a:pt x="718" y="66"/>
                      <a:pt x="713" y="80"/>
                      <a:pt x="702" y="86"/>
                    </a:cubicBezTo>
                    <a:lnTo>
                      <a:pt x="61" y="427"/>
                    </a:lnTo>
                    <a:cubicBezTo>
                      <a:pt x="48" y="433"/>
                      <a:pt x="34" y="429"/>
                      <a:pt x="27" y="417"/>
                    </a:cubicBezTo>
                    <a:lnTo>
                      <a:pt x="3" y="373"/>
                    </a:lnTo>
                    <a:cubicBezTo>
                      <a:pt x="-4" y="361"/>
                      <a:pt x="1" y="345"/>
                      <a:pt x="14" y="339"/>
                    </a:cubicBezTo>
                    <a:close/>
                  </a:path>
                </a:pathLst>
              </a:custGeom>
              <a:solidFill>
                <a:schemeClr val="accent3">
                  <a:alpha val="60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6" name="Freeform: Shape 725">
                <a:extLst>
                  <a:ext uri="{FF2B5EF4-FFF2-40B4-BE49-F238E27FC236}">
                    <a16:creationId xmlns:a16="http://schemas.microsoft.com/office/drawing/2014/main" id="{E71D3E1A-F24D-4B69-9651-6384CE19A77F}"/>
                  </a:ext>
                </a:extLst>
              </p:cNvPr>
              <p:cNvSpPr/>
              <p:nvPr/>
            </p:nvSpPr>
            <p:spPr>
              <a:xfrm>
                <a:off x="16346344" y="2357287"/>
                <a:ext cx="674752" cy="41346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37" h="452">
                    <a:moveTo>
                      <a:pt x="25" y="350"/>
                    </a:moveTo>
                    <a:close/>
                    <a:moveTo>
                      <a:pt x="684" y="22"/>
                    </a:moveTo>
                    <a:cubicBezTo>
                      <a:pt x="681" y="22"/>
                      <a:pt x="680" y="22"/>
                      <a:pt x="677" y="23"/>
                    </a:cubicBezTo>
                    <a:lnTo>
                      <a:pt x="30" y="359"/>
                    </a:lnTo>
                    <a:cubicBezTo>
                      <a:pt x="26" y="361"/>
                      <a:pt x="24" y="364"/>
                      <a:pt x="23" y="368"/>
                    </a:cubicBezTo>
                    <a:cubicBezTo>
                      <a:pt x="21" y="372"/>
                      <a:pt x="22" y="376"/>
                      <a:pt x="24" y="379"/>
                    </a:cubicBezTo>
                    <a:lnTo>
                      <a:pt x="47" y="422"/>
                    </a:lnTo>
                    <a:cubicBezTo>
                      <a:pt x="52" y="430"/>
                      <a:pt x="60" y="432"/>
                      <a:pt x="67" y="429"/>
                    </a:cubicBezTo>
                    <a:lnTo>
                      <a:pt x="708" y="87"/>
                    </a:lnTo>
                    <a:cubicBezTo>
                      <a:pt x="714" y="84"/>
                      <a:pt x="717" y="75"/>
                      <a:pt x="714" y="69"/>
                    </a:cubicBezTo>
                    <a:lnTo>
                      <a:pt x="697" y="31"/>
                    </a:lnTo>
                    <a:cubicBezTo>
                      <a:pt x="696" y="27"/>
                      <a:pt x="692" y="24"/>
                      <a:pt x="689" y="23"/>
                    </a:cubicBezTo>
                    <a:cubicBezTo>
                      <a:pt x="687" y="22"/>
                      <a:pt x="686" y="22"/>
                      <a:pt x="684" y="22"/>
                    </a:cubicBezTo>
                    <a:close/>
                    <a:moveTo>
                      <a:pt x="60" y="452"/>
                    </a:moveTo>
                    <a:cubicBezTo>
                      <a:pt x="47" y="452"/>
                      <a:pt x="35" y="445"/>
                      <a:pt x="28" y="433"/>
                    </a:cubicBezTo>
                    <a:lnTo>
                      <a:pt x="4" y="390"/>
                    </a:lnTo>
                    <a:cubicBezTo>
                      <a:pt x="0" y="381"/>
                      <a:pt x="-1" y="371"/>
                      <a:pt x="2" y="362"/>
                    </a:cubicBezTo>
                    <a:cubicBezTo>
                      <a:pt x="4" y="353"/>
                      <a:pt x="11" y="345"/>
                      <a:pt x="20" y="340"/>
                    </a:cubicBezTo>
                    <a:lnTo>
                      <a:pt x="667" y="4"/>
                    </a:lnTo>
                    <a:cubicBezTo>
                      <a:pt x="676" y="0"/>
                      <a:pt x="687" y="-1"/>
                      <a:pt x="696" y="2"/>
                    </a:cubicBezTo>
                    <a:cubicBezTo>
                      <a:pt x="705" y="6"/>
                      <a:pt x="713" y="12"/>
                      <a:pt x="717" y="22"/>
                    </a:cubicBezTo>
                    <a:lnTo>
                      <a:pt x="734" y="60"/>
                    </a:lnTo>
                    <a:cubicBezTo>
                      <a:pt x="741" y="77"/>
                      <a:pt x="735" y="98"/>
                      <a:pt x="718" y="107"/>
                    </a:cubicBezTo>
                    <a:lnTo>
                      <a:pt x="77" y="448"/>
                    </a:lnTo>
                    <a:cubicBezTo>
                      <a:pt x="72" y="450"/>
                      <a:pt x="66" y="452"/>
                      <a:pt x="60" y="452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7" name="Freeform: Shape 726">
                <a:extLst>
                  <a:ext uri="{FF2B5EF4-FFF2-40B4-BE49-F238E27FC236}">
                    <a16:creationId xmlns:a16="http://schemas.microsoft.com/office/drawing/2014/main" id="{3E32A855-2139-4014-AB10-5D1AAFD836C3}"/>
                  </a:ext>
                </a:extLst>
              </p:cNvPr>
              <p:cNvSpPr/>
              <p:nvPr/>
            </p:nvSpPr>
            <p:spPr>
              <a:xfrm>
                <a:off x="16337179" y="2420546"/>
                <a:ext cx="296121" cy="16685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24" h="183">
                    <a:moveTo>
                      <a:pt x="324" y="88"/>
                    </a:moveTo>
                    <a:cubicBezTo>
                      <a:pt x="324" y="88"/>
                      <a:pt x="46" y="259"/>
                      <a:pt x="13" y="142"/>
                    </a:cubicBezTo>
                    <a:cubicBezTo>
                      <a:pt x="-35" y="-27"/>
                      <a:pt x="49" y="-35"/>
                      <a:pt x="316" y="64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8" name="Freeform: Shape 727">
                <a:extLst>
                  <a:ext uri="{FF2B5EF4-FFF2-40B4-BE49-F238E27FC236}">
                    <a16:creationId xmlns:a16="http://schemas.microsoft.com/office/drawing/2014/main" id="{508E9901-1B55-4E81-AA61-CA121390FDAB}"/>
                  </a:ext>
                </a:extLst>
              </p:cNvPr>
              <p:cNvSpPr/>
              <p:nvPr/>
            </p:nvSpPr>
            <p:spPr>
              <a:xfrm>
                <a:off x="16329844" y="2413211"/>
                <a:ext cx="312623" cy="18152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42" h="199">
                    <a:moveTo>
                      <a:pt x="81" y="16"/>
                    </a:moveTo>
                    <a:cubicBezTo>
                      <a:pt x="58" y="16"/>
                      <a:pt x="41" y="21"/>
                      <a:pt x="32" y="30"/>
                    </a:cubicBezTo>
                    <a:cubicBezTo>
                      <a:pt x="12" y="48"/>
                      <a:pt x="11" y="86"/>
                      <a:pt x="29" y="148"/>
                    </a:cubicBezTo>
                    <a:cubicBezTo>
                      <a:pt x="33" y="163"/>
                      <a:pt x="42" y="173"/>
                      <a:pt x="56" y="178"/>
                    </a:cubicBezTo>
                    <a:cubicBezTo>
                      <a:pt x="126" y="205"/>
                      <a:pt x="290" y="111"/>
                      <a:pt x="322" y="92"/>
                    </a:cubicBezTo>
                    <a:lnTo>
                      <a:pt x="317" y="78"/>
                    </a:lnTo>
                    <a:cubicBezTo>
                      <a:pt x="203" y="36"/>
                      <a:pt x="128" y="16"/>
                      <a:pt x="81" y="16"/>
                    </a:cubicBezTo>
                    <a:close/>
                    <a:moveTo>
                      <a:pt x="85" y="199"/>
                    </a:moveTo>
                    <a:cubicBezTo>
                      <a:pt x="72" y="199"/>
                      <a:pt x="60" y="197"/>
                      <a:pt x="50" y="193"/>
                    </a:cubicBezTo>
                    <a:cubicBezTo>
                      <a:pt x="31" y="186"/>
                      <a:pt x="19" y="172"/>
                      <a:pt x="13" y="152"/>
                    </a:cubicBezTo>
                    <a:cubicBezTo>
                      <a:pt x="-6" y="84"/>
                      <a:pt x="-4" y="41"/>
                      <a:pt x="20" y="18"/>
                    </a:cubicBezTo>
                    <a:cubicBezTo>
                      <a:pt x="58" y="-16"/>
                      <a:pt x="144" y="-4"/>
                      <a:pt x="326" y="64"/>
                    </a:cubicBezTo>
                    <a:lnTo>
                      <a:pt x="330" y="65"/>
                    </a:lnTo>
                    <a:lnTo>
                      <a:pt x="342" y="99"/>
                    </a:lnTo>
                    <a:lnTo>
                      <a:pt x="337" y="102"/>
                    </a:lnTo>
                    <a:cubicBezTo>
                      <a:pt x="329" y="107"/>
                      <a:pt x="179" y="199"/>
                      <a:pt x="85" y="199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29" name="Freeform: Shape 728">
                <a:extLst>
                  <a:ext uri="{FF2B5EF4-FFF2-40B4-BE49-F238E27FC236}">
                    <a16:creationId xmlns:a16="http://schemas.microsoft.com/office/drawing/2014/main" id="{B3AA66C6-3791-493D-8536-41F8C6A18B00}"/>
                  </a:ext>
                </a:extLst>
              </p:cNvPr>
              <p:cNvSpPr/>
              <p:nvPr/>
            </p:nvSpPr>
            <p:spPr>
              <a:xfrm>
                <a:off x="16349094" y="2505806"/>
                <a:ext cx="277785" cy="8251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04" h="91">
                    <a:moveTo>
                      <a:pt x="304" y="0"/>
                    </a:moveTo>
                    <a:cubicBezTo>
                      <a:pt x="257" y="1"/>
                      <a:pt x="82" y="7"/>
                      <a:pt x="30" y="23"/>
                    </a:cubicBezTo>
                    <a:cubicBezTo>
                      <a:pt x="11" y="29"/>
                      <a:pt x="3" y="39"/>
                      <a:pt x="0" y="51"/>
                    </a:cubicBezTo>
                    <a:cubicBezTo>
                      <a:pt x="31" y="155"/>
                      <a:pt x="261" y="26"/>
                      <a:pt x="304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0" name="Freeform: Shape 729">
                <a:extLst>
                  <a:ext uri="{FF2B5EF4-FFF2-40B4-BE49-F238E27FC236}">
                    <a16:creationId xmlns:a16="http://schemas.microsoft.com/office/drawing/2014/main" id="{214EDA7F-9A83-44B9-BBFB-61011FEB8D24}"/>
                  </a:ext>
                </a:extLst>
              </p:cNvPr>
              <p:cNvSpPr/>
              <p:nvPr/>
            </p:nvSpPr>
            <p:spPr>
              <a:xfrm>
                <a:off x="16657136" y="2203268"/>
                <a:ext cx="200775" cy="28328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20" h="310">
                    <a:moveTo>
                      <a:pt x="17" y="310"/>
                    </a:moveTo>
                    <a:cubicBezTo>
                      <a:pt x="17" y="310"/>
                      <a:pt x="293" y="134"/>
                      <a:pt x="202" y="54"/>
                    </a:cubicBezTo>
                    <a:cubicBezTo>
                      <a:pt x="71" y="-64"/>
                      <a:pt x="27" y="8"/>
                      <a:pt x="0" y="292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1" name="Freeform: Shape 730">
                <a:extLst>
                  <a:ext uri="{FF2B5EF4-FFF2-40B4-BE49-F238E27FC236}">
                    <a16:creationId xmlns:a16="http://schemas.microsoft.com/office/drawing/2014/main" id="{85F51224-B985-4D30-B432-3E77646DD568}"/>
                  </a:ext>
                </a:extLst>
              </p:cNvPr>
              <p:cNvSpPr/>
              <p:nvPr/>
            </p:nvSpPr>
            <p:spPr>
              <a:xfrm>
                <a:off x="16648885" y="2195935"/>
                <a:ext cx="216361" cy="30070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7" h="329">
                    <a:moveTo>
                      <a:pt x="17" y="298"/>
                    </a:moveTo>
                    <a:lnTo>
                      <a:pt x="27" y="308"/>
                    </a:lnTo>
                    <a:cubicBezTo>
                      <a:pt x="59" y="287"/>
                      <a:pt x="215" y="181"/>
                      <a:pt x="221" y="106"/>
                    </a:cubicBezTo>
                    <a:cubicBezTo>
                      <a:pt x="222" y="91"/>
                      <a:pt x="217" y="79"/>
                      <a:pt x="205" y="69"/>
                    </a:cubicBezTo>
                    <a:cubicBezTo>
                      <a:pt x="158" y="26"/>
                      <a:pt x="123" y="10"/>
                      <a:pt x="99" y="20"/>
                    </a:cubicBezTo>
                    <a:cubicBezTo>
                      <a:pt x="59" y="35"/>
                      <a:pt x="35" y="118"/>
                      <a:pt x="17" y="298"/>
                    </a:cubicBezTo>
                    <a:close/>
                    <a:moveTo>
                      <a:pt x="25" y="329"/>
                    </a:moveTo>
                    <a:lnTo>
                      <a:pt x="0" y="304"/>
                    </a:lnTo>
                    <a:lnTo>
                      <a:pt x="1" y="301"/>
                    </a:lnTo>
                    <a:cubicBezTo>
                      <a:pt x="19" y="106"/>
                      <a:pt x="45" y="23"/>
                      <a:pt x="93" y="4"/>
                    </a:cubicBezTo>
                    <a:cubicBezTo>
                      <a:pt x="124" y="-8"/>
                      <a:pt x="163" y="9"/>
                      <a:pt x="216" y="56"/>
                    </a:cubicBezTo>
                    <a:cubicBezTo>
                      <a:pt x="232" y="70"/>
                      <a:pt x="239" y="87"/>
                      <a:pt x="237" y="107"/>
                    </a:cubicBezTo>
                    <a:cubicBezTo>
                      <a:pt x="230" y="198"/>
                      <a:pt x="39" y="321"/>
                      <a:pt x="30" y="325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2" name="Freeform: Shape 731">
                <a:extLst>
                  <a:ext uri="{FF2B5EF4-FFF2-40B4-BE49-F238E27FC236}">
                    <a16:creationId xmlns:a16="http://schemas.microsoft.com/office/drawing/2014/main" id="{5CF94148-B646-4F76-B72F-22FD4E662E4D}"/>
                  </a:ext>
                </a:extLst>
              </p:cNvPr>
              <p:cNvSpPr/>
              <p:nvPr/>
            </p:nvSpPr>
            <p:spPr>
              <a:xfrm>
                <a:off x="16679139" y="2252775"/>
                <a:ext cx="178772" cy="23011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96" h="252">
                    <a:moveTo>
                      <a:pt x="0" y="252"/>
                    </a:moveTo>
                    <a:cubicBezTo>
                      <a:pt x="22" y="210"/>
                      <a:pt x="103" y="56"/>
                      <a:pt x="140" y="16"/>
                    </a:cubicBezTo>
                    <a:cubicBezTo>
                      <a:pt x="155" y="1"/>
                      <a:pt x="167" y="-2"/>
                      <a:pt x="178" y="1"/>
                    </a:cubicBezTo>
                    <a:cubicBezTo>
                      <a:pt x="259" y="74"/>
                      <a:pt x="42" y="224"/>
                      <a:pt x="0" y="252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3" name="Freeform: Shape 732">
                <a:extLst>
                  <a:ext uri="{FF2B5EF4-FFF2-40B4-BE49-F238E27FC236}">
                    <a16:creationId xmlns:a16="http://schemas.microsoft.com/office/drawing/2014/main" id="{FB61E596-ECC5-4FA1-8BBB-E72170CA6B85}"/>
                  </a:ext>
                </a:extLst>
              </p:cNvPr>
              <p:cNvSpPr/>
              <p:nvPr/>
            </p:nvSpPr>
            <p:spPr>
              <a:xfrm>
                <a:off x="16585624" y="2439799"/>
                <a:ext cx="113681" cy="9809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5" h="108">
                    <a:moveTo>
                      <a:pt x="105" y="83"/>
                    </a:moveTo>
                    <a:lnTo>
                      <a:pt x="59" y="105"/>
                    </a:lnTo>
                    <a:cubicBezTo>
                      <a:pt x="41" y="114"/>
                      <a:pt x="19" y="106"/>
                      <a:pt x="11" y="88"/>
                    </a:cubicBezTo>
                    <a:lnTo>
                      <a:pt x="4" y="75"/>
                    </a:lnTo>
                    <a:cubicBezTo>
                      <a:pt x="-5" y="57"/>
                      <a:pt x="3" y="35"/>
                      <a:pt x="21" y="26"/>
                    </a:cubicBezTo>
                    <a:lnTo>
                      <a:pt x="67" y="4"/>
                    </a:lnTo>
                    <a:cubicBezTo>
                      <a:pt x="85" y="-5"/>
                      <a:pt x="106" y="3"/>
                      <a:pt x="115" y="20"/>
                    </a:cubicBezTo>
                    <a:lnTo>
                      <a:pt x="122" y="35"/>
                    </a:lnTo>
                    <a:cubicBezTo>
                      <a:pt x="131" y="52"/>
                      <a:pt x="123" y="74"/>
                      <a:pt x="105" y="83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4" name="Freeform: Shape 733">
                <a:extLst>
                  <a:ext uri="{FF2B5EF4-FFF2-40B4-BE49-F238E27FC236}">
                    <a16:creationId xmlns:a16="http://schemas.microsoft.com/office/drawing/2014/main" id="{363769E9-99BB-4695-BEA1-C09CFC383A34}"/>
                  </a:ext>
                </a:extLst>
              </p:cNvPr>
              <p:cNvSpPr/>
              <p:nvPr/>
            </p:nvSpPr>
            <p:spPr>
              <a:xfrm>
                <a:off x="16578290" y="2432464"/>
                <a:ext cx="127433" cy="11184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0" h="123">
                    <a:moveTo>
                      <a:pt x="88" y="16"/>
                    </a:moveTo>
                    <a:cubicBezTo>
                      <a:pt x="84" y="16"/>
                      <a:pt x="80" y="17"/>
                      <a:pt x="76" y="19"/>
                    </a:cubicBezTo>
                    <a:lnTo>
                      <a:pt x="33" y="40"/>
                    </a:lnTo>
                    <a:cubicBezTo>
                      <a:pt x="18" y="47"/>
                      <a:pt x="12" y="65"/>
                      <a:pt x="19" y="80"/>
                    </a:cubicBezTo>
                    <a:lnTo>
                      <a:pt x="24" y="90"/>
                    </a:lnTo>
                    <a:cubicBezTo>
                      <a:pt x="31" y="105"/>
                      <a:pt x="49" y="111"/>
                      <a:pt x="64" y="104"/>
                    </a:cubicBezTo>
                    <a:lnTo>
                      <a:pt x="106" y="83"/>
                    </a:lnTo>
                    <a:cubicBezTo>
                      <a:pt x="114" y="79"/>
                      <a:pt x="119" y="73"/>
                      <a:pt x="122" y="66"/>
                    </a:cubicBezTo>
                    <a:cubicBezTo>
                      <a:pt x="125" y="59"/>
                      <a:pt x="124" y="50"/>
                      <a:pt x="120" y="43"/>
                    </a:cubicBezTo>
                    <a:lnTo>
                      <a:pt x="115" y="33"/>
                    </a:lnTo>
                    <a:cubicBezTo>
                      <a:pt x="111" y="23"/>
                      <a:pt x="99" y="16"/>
                      <a:pt x="88" y="16"/>
                    </a:cubicBezTo>
                    <a:close/>
                    <a:moveTo>
                      <a:pt x="51" y="123"/>
                    </a:moveTo>
                    <a:cubicBezTo>
                      <a:pt x="46" y="123"/>
                      <a:pt x="41" y="122"/>
                      <a:pt x="36" y="120"/>
                    </a:cubicBezTo>
                    <a:cubicBezTo>
                      <a:pt x="24" y="117"/>
                      <a:pt x="15" y="108"/>
                      <a:pt x="9" y="97"/>
                    </a:cubicBezTo>
                    <a:lnTo>
                      <a:pt x="4" y="87"/>
                    </a:lnTo>
                    <a:cubicBezTo>
                      <a:pt x="-7" y="64"/>
                      <a:pt x="3" y="37"/>
                      <a:pt x="26" y="25"/>
                    </a:cubicBezTo>
                    <a:lnTo>
                      <a:pt x="68" y="4"/>
                    </a:lnTo>
                    <a:cubicBezTo>
                      <a:pt x="92" y="-7"/>
                      <a:pt x="119" y="3"/>
                      <a:pt x="130" y="26"/>
                    </a:cubicBezTo>
                    <a:lnTo>
                      <a:pt x="135" y="36"/>
                    </a:lnTo>
                    <a:cubicBezTo>
                      <a:pt x="141" y="47"/>
                      <a:pt x="141" y="60"/>
                      <a:pt x="138" y="71"/>
                    </a:cubicBezTo>
                    <a:cubicBezTo>
                      <a:pt x="133" y="83"/>
                      <a:pt x="125" y="92"/>
                      <a:pt x="114" y="98"/>
                    </a:cubicBezTo>
                    <a:lnTo>
                      <a:pt x="71" y="118"/>
                    </a:lnTo>
                    <a:cubicBezTo>
                      <a:pt x="65" y="122"/>
                      <a:pt x="58" y="123"/>
                      <a:pt x="51" y="123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5" name="Freeform: Shape 734">
                <a:extLst>
                  <a:ext uri="{FF2B5EF4-FFF2-40B4-BE49-F238E27FC236}">
                    <a16:creationId xmlns:a16="http://schemas.microsoft.com/office/drawing/2014/main" id="{8C7BE7F9-1779-40C7-9E47-0BCCF94DF3AE}"/>
                  </a:ext>
                </a:extLst>
              </p:cNvPr>
              <p:cNvSpPr/>
              <p:nvPr/>
            </p:nvSpPr>
            <p:spPr>
              <a:xfrm>
                <a:off x="16639717" y="2514058"/>
                <a:ext cx="338293" cy="46480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70" h="508">
                    <a:moveTo>
                      <a:pt x="0" y="23"/>
                    </a:moveTo>
                    <a:lnTo>
                      <a:pt x="325" y="508"/>
                    </a:lnTo>
                    <a:lnTo>
                      <a:pt x="370" y="478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6" name="Freeform: Shape 735">
                <a:extLst>
                  <a:ext uri="{FF2B5EF4-FFF2-40B4-BE49-F238E27FC236}">
                    <a16:creationId xmlns:a16="http://schemas.microsoft.com/office/drawing/2014/main" id="{D71AA2B8-5F5D-455A-AF7A-D0AA06FC08CE}"/>
                  </a:ext>
                </a:extLst>
              </p:cNvPr>
              <p:cNvSpPr/>
              <p:nvPr/>
            </p:nvSpPr>
            <p:spPr>
              <a:xfrm>
                <a:off x="16628715" y="2504890"/>
                <a:ext cx="360295" cy="48497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94" h="530">
                    <a:moveTo>
                      <a:pt x="24" y="37"/>
                    </a:moveTo>
                    <a:lnTo>
                      <a:pt x="339" y="507"/>
                    </a:lnTo>
                    <a:lnTo>
                      <a:pt x="370" y="486"/>
                    </a:lnTo>
                    <a:lnTo>
                      <a:pt x="59" y="20"/>
                    </a:lnTo>
                    <a:close/>
                    <a:moveTo>
                      <a:pt x="335" y="530"/>
                    </a:moveTo>
                    <a:lnTo>
                      <a:pt x="0" y="30"/>
                    </a:lnTo>
                    <a:lnTo>
                      <a:pt x="65" y="0"/>
                    </a:lnTo>
                    <a:lnTo>
                      <a:pt x="394" y="491"/>
                    </a:ln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7" name="Freeform: Shape 736">
                <a:extLst>
                  <a:ext uri="{FF2B5EF4-FFF2-40B4-BE49-F238E27FC236}">
                    <a16:creationId xmlns:a16="http://schemas.microsoft.com/office/drawing/2014/main" id="{96DC1876-1E65-44E3-9EB7-2234556C7AF9}"/>
                  </a:ext>
                </a:extLst>
              </p:cNvPr>
              <p:cNvSpPr/>
              <p:nvPr/>
            </p:nvSpPr>
            <p:spPr>
              <a:xfrm>
                <a:off x="16594795" y="2613987"/>
                <a:ext cx="470309" cy="33829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14" h="370">
                    <a:moveTo>
                      <a:pt x="514" y="52"/>
                    </a:moveTo>
                    <a:lnTo>
                      <a:pt x="494" y="0"/>
                    </a:lnTo>
                    <a:lnTo>
                      <a:pt x="0" y="331"/>
                    </a:lnTo>
                    <a:lnTo>
                      <a:pt x="39" y="370"/>
                    </a:ln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38" name="Freeform: Shape 737">
                <a:extLst>
                  <a:ext uri="{FF2B5EF4-FFF2-40B4-BE49-F238E27FC236}">
                    <a16:creationId xmlns:a16="http://schemas.microsoft.com/office/drawing/2014/main" id="{FE6D82DD-81D8-453E-BF8D-A4D55535E132}"/>
                  </a:ext>
                </a:extLst>
              </p:cNvPr>
              <p:cNvSpPr/>
              <p:nvPr/>
            </p:nvSpPr>
            <p:spPr>
              <a:xfrm>
                <a:off x="16582874" y="2602983"/>
                <a:ext cx="491395" cy="35937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37" h="393">
                    <a:moveTo>
                      <a:pt x="25" y="345"/>
                    </a:moveTo>
                    <a:lnTo>
                      <a:pt x="53" y="372"/>
                    </a:lnTo>
                    <a:lnTo>
                      <a:pt x="517" y="61"/>
                    </a:lnTo>
                    <a:lnTo>
                      <a:pt x="503" y="25"/>
                    </a:lnTo>
                    <a:close/>
                    <a:moveTo>
                      <a:pt x="50" y="393"/>
                    </a:moveTo>
                    <a:lnTo>
                      <a:pt x="0" y="342"/>
                    </a:lnTo>
                    <a:lnTo>
                      <a:pt x="511" y="0"/>
                    </a:lnTo>
                    <a:lnTo>
                      <a:pt x="537" y="67"/>
                    </a:ln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</p:grpSp>
        <p:grpSp>
          <p:nvGrpSpPr>
            <p:cNvPr id="739" name="Group 738">
              <a:extLst>
                <a:ext uri="{FF2B5EF4-FFF2-40B4-BE49-F238E27FC236}">
                  <a16:creationId xmlns:a16="http://schemas.microsoft.com/office/drawing/2014/main" id="{D84B7ED8-3749-43DE-92D0-6A7683AFA791}"/>
                </a:ext>
              </a:extLst>
            </p:cNvPr>
            <p:cNvGrpSpPr/>
            <p:nvPr/>
          </p:nvGrpSpPr>
          <p:grpSpPr>
            <a:xfrm>
              <a:off x="13822828" y="6211264"/>
              <a:ext cx="2481244" cy="1465452"/>
              <a:chOff x="16312423" y="3229143"/>
              <a:chExt cx="2246115" cy="1326582"/>
            </a:xfrm>
          </p:grpSpPr>
          <p:sp>
            <p:nvSpPr>
              <p:cNvPr id="740" name="Freeform: Shape 739">
                <a:extLst>
                  <a:ext uri="{FF2B5EF4-FFF2-40B4-BE49-F238E27FC236}">
                    <a16:creationId xmlns:a16="http://schemas.microsoft.com/office/drawing/2014/main" id="{A076427F-1D7E-44A0-8694-D34F7C7AB83A}"/>
                  </a:ext>
                </a:extLst>
              </p:cNvPr>
              <p:cNvSpPr/>
              <p:nvPr/>
            </p:nvSpPr>
            <p:spPr>
              <a:xfrm>
                <a:off x="16648885" y="3243813"/>
                <a:ext cx="139351" cy="1366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3" h="150">
                    <a:moveTo>
                      <a:pt x="38" y="1"/>
                    </a:moveTo>
                    <a:lnTo>
                      <a:pt x="74" y="23"/>
                    </a:lnTo>
                    <a:cubicBezTo>
                      <a:pt x="77" y="24"/>
                      <a:pt x="79" y="24"/>
                      <a:pt x="81" y="23"/>
                    </a:cubicBezTo>
                    <a:lnTo>
                      <a:pt x="119" y="5"/>
                    </a:lnTo>
                    <a:cubicBezTo>
                      <a:pt x="124" y="3"/>
                      <a:pt x="129" y="7"/>
                      <a:pt x="128" y="12"/>
                    </a:cubicBezTo>
                    <a:lnTo>
                      <a:pt x="119" y="54"/>
                    </a:lnTo>
                    <a:cubicBezTo>
                      <a:pt x="119" y="56"/>
                      <a:pt x="120" y="58"/>
                      <a:pt x="121" y="60"/>
                    </a:cubicBezTo>
                    <a:lnTo>
                      <a:pt x="151" y="91"/>
                    </a:lnTo>
                    <a:cubicBezTo>
                      <a:pt x="154" y="95"/>
                      <a:pt x="152" y="102"/>
                      <a:pt x="147" y="102"/>
                    </a:cubicBezTo>
                    <a:lnTo>
                      <a:pt x="105" y="106"/>
                    </a:lnTo>
                    <a:cubicBezTo>
                      <a:pt x="103" y="106"/>
                      <a:pt x="101" y="107"/>
                      <a:pt x="100" y="109"/>
                    </a:cubicBezTo>
                    <a:lnTo>
                      <a:pt x="81" y="146"/>
                    </a:lnTo>
                    <a:cubicBezTo>
                      <a:pt x="78" y="151"/>
                      <a:pt x="72" y="151"/>
                      <a:pt x="69" y="146"/>
                    </a:cubicBezTo>
                    <a:lnTo>
                      <a:pt x="51" y="107"/>
                    </a:lnTo>
                    <a:cubicBezTo>
                      <a:pt x="51" y="105"/>
                      <a:pt x="49" y="103"/>
                      <a:pt x="47" y="103"/>
                    </a:cubicBezTo>
                    <a:lnTo>
                      <a:pt x="5" y="94"/>
                    </a:lnTo>
                    <a:cubicBezTo>
                      <a:pt x="-1" y="93"/>
                      <a:pt x="-2" y="87"/>
                      <a:pt x="2" y="83"/>
                    </a:cubicBezTo>
                    <a:lnTo>
                      <a:pt x="33" y="55"/>
                    </a:lnTo>
                    <a:cubicBezTo>
                      <a:pt x="34" y="54"/>
                      <a:pt x="35" y="52"/>
                      <a:pt x="35" y="50"/>
                    </a:cubicBezTo>
                    <a:lnTo>
                      <a:pt x="29" y="8"/>
                    </a:lnTo>
                    <a:cubicBezTo>
                      <a:pt x="28" y="2"/>
                      <a:pt x="34" y="-2"/>
                      <a:pt x="3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41" name="Freeform: Shape 740">
                <a:extLst>
                  <a:ext uri="{FF2B5EF4-FFF2-40B4-BE49-F238E27FC236}">
                    <a16:creationId xmlns:a16="http://schemas.microsoft.com/office/drawing/2014/main" id="{6CAFE6BE-6A36-42AF-9496-013FABB8EF48}"/>
                  </a:ext>
                </a:extLst>
              </p:cNvPr>
              <p:cNvSpPr/>
              <p:nvPr/>
            </p:nvSpPr>
            <p:spPr>
              <a:xfrm>
                <a:off x="16641551" y="3235562"/>
                <a:ext cx="154936" cy="15126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0" h="166">
                    <a:moveTo>
                      <a:pt x="136" y="64"/>
                    </a:moveTo>
                    <a:close/>
                    <a:moveTo>
                      <a:pt x="19" y="95"/>
                    </a:moveTo>
                    <a:lnTo>
                      <a:pt x="57" y="103"/>
                    </a:lnTo>
                    <a:cubicBezTo>
                      <a:pt x="62" y="104"/>
                      <a:pt x="66" y="107"/>
                      <a:pt x="68" y="111"/>
                    </a:cubicBezTo>
                    <a:lnTo>
                      <a:pt x="84" y="147"/>
                    </a:lnTo>
                    <a:lnTo>
                      <a:pt x="102" y="114"/>
                    </a:lnTo>
                    <a:cubicBezTo>
                      <a:pt x="104" y="109"/>
                      <a:pt x="109" y="106"/>
                      <a:pt x="114" y="105"/>
                    </a:cubicBezTo>
                    <a:lnTo>
                      <a:pt x="151" y="102"/>
                    </a:lnTo>
                    <a:lnTo>
                      <a:pt x="124" y="73"/>
                    </a:lnTo>
                    <a:cubicBezTo>
                      <a:pt x="121" y="70"/>
                      <a:pt x="120" y="65"/>
                      <a:pt x="120" y="61"/>
                    </a:cubicBezTo>
                    <a:lnTo>
                      <a:pt x="128" y="22"/>
                    </a:lnTo>
                    <a:lnTo>
                      <a:pt x="93" y="38"/>
                    </a:lnTo>
                    <a:cubicBezTo>
                      <a:pt x="89" y="41"/>
                      <a:pt x="83" y="40"/>
                      <a:pt x="80" y="38"/>
                    </a:cubicBezTo>
                    <a:lnTo>
                      <a:pt x="46" y="18"/>
                    </a:lnTo>
                    <a:lnTo>
                      <a:pt x="52" y="57"/>
                    </a:lnTo>
                    <a:cubicBezTo>
                      <a:pt x="52" y="62"/>
                      <a:pt x="51" y="66"/>
                      <a:pt x="47" y="69"/>
                    </a:cubicBezTo>
                    <a:close/>
                    <a:moveTo>
                      <a:pt x="84" y="166"/>
                    </a:moveTo>
                    <a:lnTo>
                      <a:pt x="83" y="166"/>
                    </a:lnTo>
                    <a:cubicBezTo>
                      <a:pt x="78" y="165"/>
                      <a:pt x="73" y="162"/>
                      <a:pt x="71" y="157"/>
                    </a:cubicBezTo>
                    <a:lnTo>
                      <a:pt x="53" y="119"/>
                    </a:lnTo>
                    <a:lnTo>
                      <a:pt x="12" y="110"/>
                    </a:lnTo>
                    <a:cubicBezTo>
                      <a:pt x="7" y="109"/>
                      <a:pt x="2" y="105"/>
                      <a:pt x="1" y="100"/>
                    </a:cubicBezTo>
                    <a:cubicBezTo>
                      <a:pt x="-1" y="94"/>
                      <a:pt x="1" y="89"/>
                      <a:pt x="5" y="85"/>
                    </a:cubicBezTo>
                    <a:lnTo>
                      <a:pt x="35" y="58"/>
                    </a:lnTo>
                    <a:lnTo>
                      <a:pt x="30" y="16"/>
                    </a:lnTo>
                    <a:cubicBezTo>
                      <a:pt x="29" y="11"/>
                      <a:pt x="31" y="5"/>
                      <a:pt x="36" y="2"/>
                    </a:cubicBezTo>
                    <a:cubicBezTo>
                      <a:pt x="40" y="-1"/>
                      <a:pt x="46" y="-1"/>
                      <a:pt x="51" y="2"/>
                    </a:cubicBezTo>
                    <a:lnTo>
                      <a:pt x="87" y="23"/>
                    </a:lnTo>
                    <a:lnTo>
                      <a:pt x="125" y="6"/>
                    </a:lnTo>
                    <a:cubicBezTo>
                      <a:pt x="129" y="3"/>
                      <a:pt x="135" y="4"/>
                      <a:pt x="139" y="8"/>
                    </a:cubicBezTo>
                    <a:cubicBezTo>
                      <a:pt x="144" y="11"/>
                      <a:pt x="146" y="16"/>
                      <a:pt x="145" y="22"/>
                    </a:cubicBezTo>
                    <a:lnTo>
                      <a:pt x="137" y="63"/>
                    </a:lnTo>
                    <a:lnTo>
                      <a:pt x="166" y="94"/>
                    </a:lnTo>
                    <a:cubicBezTo>
                      <a:pt x="170" y="98"/>
                      <a:pt x="171" y="104"/>
                      <a:pt x="169" y="109"/>
                    </a:cubicBezTo>
                    <a:cubicBezTo>
                      <a:pt x="167" y="114"/>
                      <a:pt x="162" y="118"/>
                      <a:pt x="156" y="118"/>
                    </a:cubicBezTo>
                    <a:lnTo>
                      <a:pt x="116" y="122"/>
                    </a:lnTo>
                    <a:lnTo>
                      <a:pt x="97" y="158"/>
                    </a:lnTo>
                    <a:cubicBezTo>
                      <a:pt x="94" y="163"/>
                      <a:pt x="90" y="166"/>
                      <a:pt x="84" y="166"/>
                    </a:cubicBezTo>
                    <a:close/>
                  </a:path>
                </a:pathLst>
              </a:custGeom>
              <a:solidFill>
                <a:srgbClr val="11134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42" name="Freeform: Shape 741">
                <a:extLst>
                  <a:ext uri="{FF2B5EF4-FFF2-40B4-BE49-F238E27FC236}">
                    <a16:creationId xmlns:a16="http://schemas.microsoft.com/office/drawing/2014/main" id="{623C8A5E-1F4B-482B-B30B-73C89BD12FC7}"/>
                  </a:ext>
                </a:extLst>
              </p:cNvPr>
              <p:cNvSpPr/>
              <p:nvPr/>
            </p:nvSpPr>
            <p:spPr>
              <a:xfrm>
                <a:off x="16322510" y="3239232"/>
                <a:ext cx="2225948" cy="130641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429" h="1426">
                    <a:moveTo>
                      <a:pt x="2337" y="0"/>
                    </a:moveTo>
                    <a:lnTo>
                      <a:pt x="92" y="0"/>
                    </a:lnTo>
                    <a:cubicBezTo>
                      <a:pt x="41" y="0"/>
                      <a:pt x="0" y="41"/>
                      <a:pt x="0" y="91"/>
                    </a:cubicBezTo>
                    <a:lnTo>
                      <a:pt x="0" y="1334"/>
                    </a:lnTo>
                    <a:cubicBezTo>
                      <a:pt x="0" y="1385"/>
                      <a:pt x="41" y="1426"/>
                      <a:pt x="92" y="1426"/>
                    </a:cubicBezTo>
                    <a:lnTo>
                      <a:pt x="2337" y="1426"/>
                    </a:lnTo>
                    <a:cubicBezTo>
                      <a:pt x="2388" y="1426"/>
                      <a:pt x="2429" y="1385"/>
                      <a:pt x="2429" y="1334"/>
                    </a:cubicBezTo>
                    <a:lnTo>
                      <a:pt x="2429" y="91"/>
                    </a:lnTo>
                    <a:cubicBezTo>
                      <a:pt x="2429" y="41"/>
                      <a:pt x="2388" y="0"/>
                      <a:pt x="233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43" name="Freeform: Shape 742">
                <a:extLst>
                  <a:ext uri="{FF2B5EF4-FFF2-40B4-BE49-F238E27FC236}">
                    <a16:creationId xmlns:a16="http://schemas.microsoft.com/office/drawing/2014/main" id="{4178EB9D-0AEA-4057-9A09-5BB8F1A7DCEF}"/>
                  </a:ext>
                </a:extLst>
              </p:cNvPr>
              <p:cNvSpPr/>
              <p:nvPr/>
            </p:nvSpPr>
            <p:spPr>
              <a:xfrm>
                <a:off x="18097399" y="4117509"/>
                <a:ext cx="319041" cy="3190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49" h="349">
                    <a:moveTo>
                      <a:pt x="349" y="175"/>
                    </a:moveTo>
                    <a:cubicBezTo>
                      <a:pt x="349" y="271"/>
                      <a:pt x="270" y="349"/>
                      <a:pt x="174" y="349"/>
                    </a:cubicBezTo>
                    <a:cubicBezTo>
                      <a:pt x="78" y="349"/>
                      <a:pt x="0" y="271"/>
                      <a:pt x="0" y="175"/>
                    </a:cubicBezTo>
                    <a:cubicBezTo>
                      <a:pt x="0" y="78"/>
                      <a:pt x="78" y="0"/>
                      <a:pt x="174" y="0"/>
                    </a:cubicBezTo>
                    <a:cubicBezTo>
                      <a:pt x="270" y="0"/>
                      <a:pt x="349" y="78"/>
                      <a:pt x="349" y="175"/>
                    </a:cubicBezTo>
                    <a:close/>
                  </a:path>
                </a:pathLst>
              </a:custGeom>
              <a:solidFill>
                <a:schemeClr val="accent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44" name="Freeform: Shape 743">
                <a:extLst>
                  <a:ext uri="{FF2B5EF4-FFF2-40B4-BE49-F238E27FC236}">
                    <a16:creationId xmlns:a16="http://schemas.microsoft.com/office/drawing/2014/main" id="{057746F2-4CD4-42A6-B133-B507EF58177A}"/>
                  </a:ext>
                </a:extLst>
              </p:cNvPr>
              <p:cNvSpPr/>
              <p:nvPr/>
            </p:nvSpPr>
            <p:spPr>
              <a:xfrm>
                <a:off x="16312423" y="3229143"/>
                <a:ext cx="2246115" cy="132658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451" h="1448">
                    <a:moveTo>
                      <a:pt x="103" y="22"/>
                    </a:moveTo>
                    <a:cubicBezTo>
                      <a:pt x="58" y="22"/>
                      <a:pt x="22" y="58"/>
                      <a:pt x="22" y="102"/>
                    </a:cubicBezTo>
                    <a:lnTo>
                      <a:pt x="22" y="1345"/>
                    </a:lnTo>
                    <a:cubicBezTo>
                      <a:pt x="22" y="1390"/>
                      <a:pt x="58" y="1427"/>
                      <a:pt x="103" y="1427"/>
                    </a:cubicBezTo>
                    <a:lnTo>
                      <a:pt x="2348" y="1427"/>
                    </a:lnTo>
                    <a:cubicBezTo>
                      <a:pt x="2393" y="1427"/>
                      <a:pt x="2429" y="1390"/>
                      <a:pt x="2429" y="1345"/>
                    </a:cubicBezTo>
                    <a:lnTo>
                      <a:pt x="2429" y="102"/>
                    </a:lnTo>
                    <a:cubicBezTo>
                      <a:pt x="2429" y="58"/>
                      <a:pt x="2393" y="22"/>
                      <a:pt x="2348" y="22"/>
                    </a:cubicBezTo>
                    <a:close/>
                    <a:moveTo>
                      <a:pt x="2348" y="1448"/>
                    </a:moveTo>
                    <a:lnTo>
                      <a:pt x="103" y="1448"/>
                    </a:lnTo>
                    <a:cubicBezTo>
                      <a:pt x="46" y="1448"/>
                      <a:pt x="0" y="1402"/>
                      <a:pt x="0" y="1345"/>
                    </a:cubicBezTo>
                    <a:lnTo>
                      <a:pt x="0" y="102"/>
                    </a:lnTo>
                    <a:cubicBezTo>
                      <a:pt x="0" y="46"/>
                      <a:pt x="46" y="0"/>
                      <a:pt x="103" y="0"/>
                    </a:cubicBezTo>
                    <a:lnTo>
                      <a:pt x="2348" y="0"/>
                    </a:lnTo>
                    <a:cubicBezTo>
                      <a:pt x="2405" y="0"/>
                      <a:pt x="2451" y="46"/>
                      <a:pt x="2451" y="102"/>
                    </a:cubicBezTo>
                    <a:lnTo>
                      <a:pt x="2451" y="1345"/>
                    </a:lnTo>
                    <a:cubicBezTo>
                      <a:pt x="2451" y="1402"/>
                      <a:pt x="2405" y="1448"/>
                      <a:pt x="2348" y="1448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45" name="Freeform: Shape 744">
                <a:extLst>
                  <a:ext uri="{FF2B5EF4-FFF2-40B4-BE49-F238E27FC236}">
                    <a16:creationId xmlns:a16="http://schemas.microsoft.com/office/drawing/2014/main" id="{C61CC56D-518D-4D4D-BF2A-DAB2711F51D1}"/>
                  </a:ext>
                </a:extLst>
              </p:cNvPr>
              <p:cNvSpPr/>
              <p:nvPr/>
            </p:nvSpPr>
            <p:spPr>
              <a:xfrm>
                <a:off x="16621381" y="3382248"/>
                <a:ext cx="1630954" cy="154019"/>
              </a:xfrm>
              <a:custGeom>
                <a:avLst/>
                <a:gdLst>
                  <a:gd name="connsiteX0" fmla="*/ 1698624 w 2216260"/>
                  <a:gd name="connsiteY0" fmla="*/ 43366 h 209293"/>
                  <a:gd name="connsiteX1" fmla="*/ 1663931 w 2216260"/>
                  <a:gd name="connsiteY1" fmla="*/ 121369 h 209293"/>
                  <a:gd name="connsiteX2" fmla="*/ 1730839 w 2216260"/>
                  <a:gd name="connsiteY2" fmla="*/ 121369 h 209293"/>
                  <a:gd name="connsiteX3" fmla="*/ 658394 w 2216260"/>
                  <a:gd name="connsiteY3" fmla="*/ 43366 h 209293"/>
                  <a:gd name="connsiteX4" fmla="*/ 624942 w 2216260"/>
                  <a:gd name="connsiteY4" fmla="*/ 121369 h 209293"/>
                  <a:gd name="connsiteX5" fmla="*/ 691847 w 2216260"/>
                  <a:gd name="connsiteY5" fmla="*/ 121369 h 209293"/>
                  <a:gd name="connsiteX6" fmla="*/ 263485 w 2216260"/>
                  <a:gd name="connsiteY6" fmla="*/ 43345 h 209293"/>
                  <a:gd name="connsiteX7" fmla="*/ 201566 w 2216260"/>
                  <a:gd name="connsiteY7" fmla="*/ 105266 h 209293"/>
                  <a:gd name="connsiteX8" fmla="*/ 263485 w 2216260"/>
                  <a:gd name="connsiteY8" fmla="*/ 165949 h 209293"/>
                  <a:gd name="connsiteX9" fmla="*/ 324165 w 2216260"/>
                  <a:gd name="connsiteY9" fmla="*/ 105266 h 209293"/>
                  <a:gd name="connsiteX10" fmla="*/ 263485 w 2216260"/>
                  <a:gd name="connsiteY10" fmla="*/ 43345 h 209293"/>
                  <a:gd name="connsiteX11" fmla="*/ 2081412 w 2216260"/>
                  <a:gd name="connsiteY11" fmla="*/ 42128 h 209293"/>
                  <a:gd name="connsiteX12" fmla="*/ 2081412 w 2216260"/>
                  <a:gd name="connsiteY12" fmla="*/ 169657 h 209293"/>
                  <a:gd name="connsiteX13" fmla="*/ 2122237 w 2216260"/>
                  <a:gd name="connsiteY13" fmla="*/ 169657 h 209293"/>
                  <a:gd name="connsiteX14" fmla="*/ 2171723 w 2216260"/>
                  <a:gd name="connsiteY14" fmla="*/ 108988 h 209293"/>
                  <a:gd name="connsiteX15" fmla="*/ 2113577 w 2216260"/>
                  <a:gd name="connsiteY15" fmla="*/ 42128 h 209293"/>
                  <a:gd name="connsiteX16" fmla="*/ 1877083 w 2216260"/>
                  <a:gd name="connsiteY16" fmla="*/ 38413 h 209293"/>
                  <a:gd name="connsiteX17" fmla="*/ 1877083 w 2216260"/>
                  <a:gd name="connsiteY17" fmla="*/ 100321 h 209293"/>
                  <a:gd name="connsiteX18" fmla="*/ 1911713 w 2216260"/>
                  <a:gd name="connsiteY18" fmla="*/ 100321 h 209293"/>
                  <a:gd name="connsiteX19" fmla="*/ 1950052 w 2216260"/>
                  <a:gd name="connsiteY19" fmla="*/ 69367 h 209293"/>
                  <a:gd name="connsiteX20" fmla="*/ 1911713 w 2216260"/>
                  <a:gd name="connsiteY20" fmla="*/ 38413 h 209293"/>
                  <a:gd name="connsiteX21" fmla="*/ 2038112 w 2216260"/>
                  <a:gd name="connsiteY21" fmla="*/ 4983 h 209293"/>
                  <a:gd name="connsiteX22" fmla="*/ 2124712 w 2216260"/>
                  <a:gd name="connsiteY22" fmla="*/ 4983 h 209293"/>
                  <a:gd name="connsiteX23" fmla="*/ 2216260 w 2216260"/>
                  <a:gd name="connsiteY23" fmla="*/ 105273 h 209293"/>
                  <a:gd name="connsiteX24" fmla="*/ 2124712 w 2216260"/>
                  <a:gd name="connsiteY24" fmla="*/ 206801 h 209293"/>
                  <a:gd name="connsiteX25" fmla="*/ 2038112 w 2216260"/>
                  <a:gd name="connsiteY25" fmla="*/ 206801 h 209293"/>
                  <a:gd name="connsiteX26" fmla="*/ 1832560 w 2216260"/>
                  <a:gd name="connsiteY26" fmla="*/ 4983 h 209293"/>
                  <a:gd name="connsiteX27" fmla="*/ 1922844 w 2216260"/>
                  <a:gd name="connsiteY27" fmla="*/ 4983 h 209293"/>
                  <a:gd name="connsiteX28" fmla="*/ 1993339 w 2216260"/>
                  <a:gd name="connsiteY28" fmla="*/ 69367 h 209293"/>
                  <a:gd name="connsiteX29" fmla="*/ 1945105 w 2216260"/>
                  <a:gd name="connsiteY29" fmla="*/ 132512 h 209293"/>
                  <a:gd name="connsiteX30" fmla="*/ 1946342 w 2216260"/>
                  <a:gd name="connsiteY30" fmla="*/ 132512 h 209293"/>
                  <a:gd name="connsiteX31" fmla="*/ 2003233 w 2216260"/>
                  <a:gd name="connsiteY31" fmla="*/ 206801 h 209293"/>
                  <a:gd name="connsiteX32" fmla="*/ 1948816 w 2216260"/>
                  <a:gd name="connsiteY32" fmla="*/ 206801 h 209293"/>
                  <a:gd name="connsiteX33" fmla="*/ 1898108 w 2216260"/>
                  <a:gd name="connsiteY33" fmla="*/ 134989 h 209293"/>
                  <a:gd name="connsiteX34" fmla="*/ 1877083 w 2216260"/>
                  <a:gd name="connsiteY34" fmla="*/ 134989 h 209293"/>
                  <a:gd name="connsiteX35" fmla="*/ 1877083 w 2216260"/>
                  <a:gd name="connsiteY35" fmla="*/ 206801 h 209293"/>
                  <a:gd name="connsiteX36" fmla="*/ 1832560 w 2216260"/>
                  <a:gd name="connsiteY36" fmla="*/ 206801 h 209293"/>
                  <a:gd name="connsiteX37" fmla="*/ 1675083 w 2216260"/>
                  <a:gd name="connsiteY37" fmla="*/ 4983 h 209293"/>
                  <a:gd name="connsiteX38" fmla="*/ 1719687 w 2216260"/>
                  <a:gd name="connsiteY38" fmla="*/ 4983 h 209293"/>
                  <a:gd name="connsiteX39" fmla="*/ 1810136 w 2216260"/>
                  <a:gd name="connsiteY39" fmla="*/ 206801 h 209293"/>
                  <a:gd name="connsiteX40" fmla="*/ 1766770 w 2216260"/>
                  <a:gd name="connsiteY40" fmla="*/ 206801 h 209293"/>
                  <a:gd name="connsiteX41" fmla="*/ 1746946 w 2216260"/>
                  <a:gd name="connsiteY41" fmla="*/ 160990 h 209293"/>
                  <a:gd name="connsiteX42" fmla="*/ 1645346 w 2216260"/>
                  <a:gd name="connsiteY42" fmla="*/ 160990 h 209293"/>
                  <a:gd name="connsiteX43" fmla="*/ 1624283 w 2216260"/>
                  <a:gd name="connsiteY43" fmla="*/ 206801 h 209293"/>
                  <a:gd name="connsiteX44" fmla="*/ 1582156 w 2216260"/>
                  <a:gd name="connsiteY44" fmla="*/ 206801 h 209293"/>
                  <a:gd name="connsiteX45" fmla="*/ 1093805 w 2216260"/>
                  <a:gd name="connsiteY45" fmla="*/ 4983 h 209293"/>
                  <a:gd name="connsiteX46" fmla="*/ 1143317 w 2216260"/>
                  <a:gd name="connsiteY46" fmla="*/ 4983 h 209293"/>
                  <a:gd name="connsiteX47" fmla="*/ 1190354 w 2216260"/>
                  <a:gd name="connsiteY47" fmla="*/ 84225 h 209293"/>
                  <a:gd name="connsiteX48" fmla="*/ 1237391 w 2216260"/>
                  <a:gd name="connsiteY48" fmla="*/ 4983 h 209293"/>
                  <a:gd name="connsiteX49" fmla="*/ 1286903 w 2216260"/>
                  <a:gd name="connsiteY49" fmla="*/ 4983 h 209293"/>
                  <a:gd name="connsiteX50" fmla="*/ 1212635 w 2216260"/>
                  <a:gd name="connsiteY50" fmla="*/ 128798 h 209293"/>
                  <a:gd name="connsiteX51" fmla="*/ 1212635 w 2216260"/>
                  <a:gd name="connsiteY51" fmla="*/ 206801 h 209293"/>
                  <a:gd name="connsiteX52" fmla="*/ 1168073 w 2216260"/>
                  <a:gd name="connsiteY52" fmla="*/ 206801 h 209293"/>
                  <a:gd name="connsiteX53" fmla="*/ 1168073 w 2216260"/>
                  <a:gd name="connsiteY53" fmla="*/ 128798 h 209293"/>
                  <a:gd name="connsiteX54" fmla="*/ 916899 w 2216260"/>
                  <a:gd name="connsiteY54" fmla="*/ 4983 h 209293"/>
                  <a:gd name="connsiteX55" fmla="*/ 1088818 w 2216260"/>
                  <a:gd name="connsiteY55" fmla="*/ 4983 h 209293"/>
                  <a:gd name="connsiteX56" fmla="*/ 1088818 w 2216260"/>
                  <a:gd name="connsiteY56" fmla="*/ 42128 h 209293"/>
                  <a:gd name="connsiteX57" fmla="*/ 1024503 w 2216260"/>
                  <a:gd name="connsiteY57" fmla="*/ 42128 h 209293"/>
                  <a:gd name="connsiteX58" fmla="*/ 1024503 w 2216260"/>
                  <a:gd name="connsiteY58" fmla="*/ 206801 h 209293"/>
                  <a:gd name="connsiteX59" fmla="*/ 981214 w 2216260"/>
                  <a:gd name="connsiteY59" fmla="*/ 206801 h 209293"/>
                  <a:gd name="connsiteX60" fmla="*/ 981214 w 2216260"/>
                  <a:gd name="connsiteY60" fmla="*/ 42128 h 209293"/>
                  <a:gd name="connsiteX61" fmla="*/ 916899 w 2216260"/>
                  <a:gd name="connsiteY61" fmla="*/ 42128 h 209293"/>
                  <a:gd name="connsiteX62" fmla="*/ 636093 w 2216260"/>
                  <a:gd name="connsiteY62" fmla="*/ 4983 h 209293"/>
                  <a:gd name="connsiteX63" fmla="*/ 680696 w 2216260"/>
                  <a:gd name="connsiteY63" fmla="*/ 4983 h 209293"/>
                  <a:gd name="connsiteX64" fmla="*/ 771142 w 2216260"/>
                  <a:gd name="connsiteY64" fmla="*/ 206801 h 209293"/>
                  <a:gd name="connsiteX65" fmla="*/ 727778 w 2216260"/>
                  <a:gd name="connsiteY65" fmla="*/ 206801 h 209293"/>
                  <a:gd name="connsiteX66" fmla="*/ 707954 w 2216260"/>
                  <a:gd name="connsiteY66" fmla="*/ 160990 h 209293"/>
                  <a:gd name="connsiteX67" fmla="*/ 606357 w 2216260"/>
                  <a:gd name="connsiteY67" fmla="*/ 160990 h 209293"/>
                  <a:gd name="connsiteX68" fmla="*/ 585294 w 2216260"/>
                  <a:gd name="connsiteY68" fmla="*/ 206801 h 209293"/>
                  <a:gd name="connsiteX69" fmla="*/ 544408 w 2216260"/>
                  <a:gd name="connsiteY69" fmla="*/ 206801 h 209293"/>
                  <a:gd name="connsiteX70" fmla="*/ 372492 w 2216260"/>
                  <a:gd name="connsiteY70" fmla="*/ 4983 h 209293"/>
                  <a:gd name="connsiteX71" fmla="*/ 422004 w 2216260"/>
                  <a:gd name="connsiteY71" fmla="*/ 4983 h 209293"/>
                  <a:gd name="connsiteX72" fmla="*/ 470279 w 2216260"/>
                  <a:gd name="connsiteY72" fmla="*/ 84225 h 209293"/>
                  <a:gd name="connsiteX73" fmla="*/ 517315 w 2216260"/>
                  <a:gd name="connsiteY73" fmla="*/ 4983 h 209293"/>
                  <a:gd name="connsiteX74" fmla="*/ 565590 w 2216260"/>
                  <a:gd name="connsiteY74" fmla="*/ 4983 h 209293"/>
                  <a:gd name="connsiteX75" fmla="*/ 491322 w 2216260"/>
                  <a:gd name="connsiteY75" fmla="*/ 128798 h 209293"/>
                  <a:gd name="connsiteX76" fmla="*/ 491322 w 2216260"/>
                  <a:gd name="connsiteY76" fmla="*/ 206801 h 209293"/>
                  <a:gd name="connsiteX77" fmla="*/ 446760 w 2216260"/>
                  <a:gd name="connsiteY77" fmla="*/ 206801 h 209293"/>
                  <a:gd name="connsiteX78" fmla="*/ 446760 w 2216260"/>
                  <a:gd name="connsiteY78" fmla="*/ 128798 h 209293"/>
                  <a:gd name="connsiteX79" fmla="*/ 788583 w 2216260"/>
                  <a:gd name="connsiteY79" fmla="*/ 3737 h 209293"/>
                  <a:gd name="connsiteX80" fmla="*/ 831819 w 2216260"/>
                  <a:gd name="connsiteY80" fmla="*/ 3737 h 209293"/>
                  <a:gd name="connsiteX81" fmla="*/ 831819 w 2216260"/>
                  <a:gd name="connsiteY81" fmla="*/ 167173 h 209293"/>
                  <a:gd name="connsiteX82" fmla="*/ 935586 w 2216260"/>
                  <a:gd name="connsiteY82" fmla="*/ 167173 h 209293"/>
                  <a:gd name="connsiteX83" fmla="*/ 935586 w 2216260"/>
                  <a:gd name="connsiteY83" fmla="*/ 205555 h 209293"/>
                  <a:gd name="connsiteX84" fmla="*/ 788583 w 2216260"/>
                  <a:gd name="connsiteY84" fmla="*/ 205555 h 209293"/>
                  <a:gd name="connsiteX85" fmla="*/ 0 w 2216260"/>
                  <a:gd name="connsiteY85" fmla="*/ 3737 h 209293"/>
                  <a:gd name="connsiteX86" fmla="*/ 44471 w 2216260"/>
                  <a:gd name="connsiteY86" fmla="*/ 3737 h 209293"/>
                  <a:gd name="connsiteX87" fmla="*/ 44471 w 2216260"/>
                  <a:gd name="connsiteY87" fmla="*/ 167173 h 209293"/>
                  <a:gd name="connsiteX88" fmla="*/ 147003 w 2216260"/>
                  <a:gd name="connsiteY88" fmla="*/ 167173 h 209293"/>
                  <a:gd name="connsiteX89" fmla="*/ 147003 w 2216260"/>
                  <a:gd name="connsiteY89" fmla="*/ 205555 h 209293"/>
                  <a:gd name="connsiteX90" fmla="*/ 0 w 2216260"/>
                  <a:gd name="connsiteY90" fmla="*/ 205555 h 209293"/>
                  <a:gd name="connsiteX91" fmla="*/ 1483079 w 2216260"/>
                  <a:gd name="connsiteY91" fmla="*/ 2492 h 209293"/>
                  <a:gd name="connsiteX92" fmla="*/ 1572197 w 2216260"/>
                  <a:gd name="connsiteY92" fmla="*/ 54498 h 209293"/>
                  <a:gd name="connsiteX93" fmla="*/ 1533827 w 2216260"/>
                  <a:gd name="connsiteY93" fmla="*/ 74310 h 209293"/>
                  <a:gd name="connsiteX94" fmla="*/ 1483079 w 2216260"/>
                  <a:gd name="connsiteY94" fmla="*/ 44592 h 209293"/>
                  <a:gd name="connsiteX95" fmla="*/ 1423667 w 2216260"/>
                  <a:gd name="connsiteY95" fmla="*/ 105266 h 209293"/>
                  <a:gd name="connsiteX96" fmla="*/ 1483079 w 2216260"/>
                  <a:gd name="connsiteY96" fmla="*/ 164702 h 209293"/>
                  <a:gd name="connsiteX97" fmla="*/ 1536302 w 2216260"/>
                  <a:gd name="connsiteY97" fmla="*/ 133746 h 209293"/>
                  <a:gd name="connsiteX98" fmla="*/ 1573435 w 2216260"/>
                  <a:gd name="connsiteY98" fmla="*/ 152320 h 209293"/>
                  <a:gd name="connsiteX99" fmla="*/ 1483079 w 2216260"/>
                  <a:gd name="connsiteY99" fmla="*/ 206802 h 209293"/>
                  <a:gd name="connsiteX100" fmla="*/ 1381583 w 2216260"/>
                  <a:gd name="connsiteY100" fmla="*/ 105266 h 209293"/>
                  <a:gd name="connsiteX101" fmla="*/ 1483079 w 2216260"/>
                  <a:gd name="connsiteY101" fmla="*/ 2492 h 209293"/>
                  <a:gd name="connsiteX102" fmla="*/ 263485 w 2216260"/>
                  <a:gd name="connsiteY102" fmla="*/ 0 h 209293"/>
                  <a:gd name="connsiteX103" fmla="*/ 367508 w 2216260"/>
                  <a:gd name="connsiteY103" fmla="*/ 105266 h 209293"/>
                  <a:gd name="connsiteX104" fmla="*/ 263485 w 2216260"/>
                  <a:gd name="connsiteY104" fmla="*/ 209293 h 209293"/>
                  <a:gd name="connsiteX105" fmla="*/ 159461 w 2216260"/>
                  <a:gd name="connsiteY105" fmla="*/ 105266 h 209293"/>
                  <a:gd name="connsiteX106" fmla="*/ 263485 w 2216260"/>
                  <a:gd name="connsiteY106" fmla="*/ 0 h 2092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</a:cxnLst>
                <a:rect l="l" t="t" r="r" b="b"/>
                <a:pathLst>
                  <a:path w="2216260" h="209293">
                    <a:moveTo>
                      <a:pt x="1698624" y="43366"/>
                    </a:moveTo>
                    <a:lnTo>
                      <a:pt x="1663931" y="121369"/>
                    </a:lnTo>
                    <a:lnTo>
                      <a:pt x="1730839" y="121369"/>
                    </a:lnTo>
                    <a:close/>
                    <a:moveTo>
                      <a:pt x="658394" y="43366"/>
                    </a:moveTo>
                    <a:lnTo>
                      <a:pt x="624942" y="121369"/>
                    </a:lnTo>
                    <a:lnTo>
                      <a:pt x="691847" y="121369"/>
                    </a:lnTo>
                    <a:close/>
                    <a:moveTo>
                      <a:pt x="263485" y="43345"/>
                    </a:moveTo>
                    <a:cubicBezTo>
                      <a:pt x="228810" y="43345"/>
                      <a:pt x="201566" y="71829"/>
                      <a:pt x="201566" y="105266"/>
                    </a:cubicBezTo>
                    <a:cubicBezTo>
                      <a:pt x="201566" y="137465"/>
                      <a:pt x="228810" y="165949"/>
                      <a:pt x="263485" y="165949"/>
                    </a:cubicBezTo>
                    <a:cubicBezTo>
                      <a:pt x="296921" y="165949"/>
                      <a:pt x="324165" y="137465"/>
                      <a:pt x="324165" y="105266"/>
                    </a:cubicBezTo>
                    <a:cubicBezTo>
                      <a:pt x="324165" y="71829"/>
                      <a:pt x="296921" y="43345"/>
                      <a:pt x="263485" y="43345"/>
                    </a:cubicBezTo>
                    <a:close/>
                    <a:moveTo>
                      <a:pt x="2081412" y="42128"/>
                    </a:moveTo>
                    <a:lnTo>
                      <a:pt x="2081412" y="169657"/>
                    </a:lnTo>
                    <a:lnTo>
                      <a:pt x="2122237" y="169657"/>
                    </a:lnTo>
                    <a:cubicBezTo>
                      <a:pt x="2146980" y="169657"/>
                      <a:pt x="2171723" y="153561"/>
                      <a:pt x="2171723" y="108988"/>
                    </a:cubicBezTo>
                    <a:cubicBezTo>
                      <a:pt x="2171723" y="68129"/>
                      <a:pt x="2156877" y="42128"/>
                      <a:pt x="2113577" y="42128"/>
                    </a:cubicBezTo>
                    <a:close/>
                    <a:moveTo>
                      <a:pt x="1877083" y="38413"/>
                    </a:moveTo>
                    <a:lnTo>
                      <a:pt x="1877083" y="100321"/>
                    </a:lnTo>
                    <a:lnTo>
                      <a:pt x="1911713" y="100321"/>
                    </a:lnTo>
                    <a:cubicBezTo>
                      <a:pt x="1932738" y="100321"/>
                      <a:pt x="1950052" y="95368"/>
                      <a:pt x="1950052" y="69367"/>
                    </a:cubicBezTo>
                    <a:cubicBezTo>
                      <a:pt x="1950052" y="43366"/>
                      <a:pt x="1932738" y="38413"/>
                      <a:pt x="1911713" y="38413"/>
                    </a:cubicBezTo>
                    <a:close/>
                    <a:moveTo>
                      <a:pt x="2038112" y="4983"/>
                    </a:moveTo>
                    <a:lnTo>
                      <a:pt x="2124712" y="4983"/>
                    </a:lnTo>
                    <a:cubicBezTo>
                      <a:pt x="2176672" y="4983"/>
                      <a:pt x="2216260" y="38413"/>
                      <a:pt x="2216260" y="105273"/>
                    </a:cubicBezTo>
                    <a:cubicBezTo>
                      <a:pt x="2216260" y="163466"/>
                      <a:pt x="2186569" y="206801"/>
                      <a:pt x="2124712" y="206801"/>
                    </a:cubicBezTo>
                    <a:lnTo>
                      <a:pt x="2038112" y="206801"/>
                    </a:lnTo>
                    <a:close/>
                    <a:moveTo>
                      <a:pt x="1832560" y="4983"/>
                    </a:moveTo>
                    <a:lnTo>
                      <a:pt x="1922844" y="4983"/>
                    </a:lnTo>
                    <a:cubicBezTo>
                      <a:pt x="1974787" y="4983"/>
                      <a:pt x="1993339" y="37175"/>
                      <a:pt x="1993339" y="69367"/>
                    </a:cubicBezTo>
                    <a:cubicBezTo>
                      <a:pt x="1993339" y="96606"/>
                      <a:pt x="1978498" y="123845"/>
                      <a:pt x="1945105" y="132512"/>
                    </a:cubicBezTo>
                    <a:lnTo>
                      <a:pt x="1946342" y="132512"/>
                    </a:lnTo>
                    <a:lnTo>
                      <a:pt x="2003233" y="206801"/>
                    </a:lnTo>
                    <a:lnTo>
                      <a:pt x="1948816" y="206801"/>
                    </a:lnTo>
                    <a:lnTo>
                      <a:pt x="1898108" y="134989"/>
                    </a:lnTo>
                    <a:lnTo>
                      <a:pt x="1877083" y="134989"/>
                    </a:lnTo>
                    <a:lnTo>
                      <a:pt x="1877083" y="206801"/>
                    </a:lnTo>
                    <a:lnTo>
                      <a:pt x="1832560" y="206801"/>
                    </a:lnTo>
                    <a:close/>
                    <a:moveTo>
                      <a:pt x="1675083" y="4983"/>
                    </a:moveTo>
                    <a:lnTo>
                      <a:pt x="1719687" y="4983"/>
                    </a:lnTo>
                    <a:lnTo>
                      <a:pt x="1810136" y="206801"/>
                    </a:lnTo>
                    <a:lnTo>
                      <a:pt x="1766770" y="206801"/>
                    </a:lnTo>
                    <a:lnTo>
                      <a:pt x="1746946" y="160990"/>
                    </a:lnTo>
                    <a:lnTo>
                      <a:pt x="1645346" y="160990"/>
                    </a:lnTo>
                    <a:lnTo>
                      <a:pt x="1624283" y="206801"/>
                    </a:lnTo>
                    <a:lnTo>
                      <a:pt x="1582156" y="206801"/>
                    </a:lnTo>
                    <a:close/>
                    <a:moveTo>
                      <a:pt x="1093805" y="4983"/>
                    </a:moveTo>
                    <a:lnTo>
                      <a:pt x="1143317" y="4983"/>
                    </a:lnTo>
                    <a:lnTo>
                      <a:pt x="1190354" y="84225"/>
                    </a:lnTo>
                    <a:lnTo>
                      <a:pt x="1237391" y="4983"/>
                    </a:lnTo>
                    <a:lnTo>
                      <a:pt x="1286903" y="4983"/>
                    </a:lnTo>
                    <a:lnTo>
                      <a:pt x="1212635" y="128798"/>
                    </a:lnTo>
                    <a:lnTo>
                      <a:pt x="1212635" y="206801"/>
                    </a:lnTo>
                    <a:lnTo>
                      <a:pt x="1168073" y="206801"/>
                    </a:lnTo>
                    <a:lnTo>
                      <a:pt x="1168073" y="128798"/>
                    </a:lnTo>
                    <a:close/>
                    <a:moveTo>
                      <a:pt x="916899" y="4983"/>
                    </a:moveTo>
                    <a:lnTo>
                      <a:pt x="1088818" y="4983"/>
                    </a:lnTo>
                    <a:lnTo>
                      <a:pt x="1088818" y="42128"/>
                    </a:lnTo>
                    <a:lnTo>
                      <a:pt x="1024503" y="42128"/>
                    </a:lnTo>
                    <a:lnTo>
                      <a:pt x="1024503" y="206801"/>
                    </a:lnTo>
                    <a:lnTo>
                      <a:pt x="981214" y="206801"/>
                    </a:lnTo>
                    <a:lnTo>
                      <a:pt x="981214" y="42128"/>
                    </a:lnTo>
                    <a:lnTo>
                      <a:pt x="916899" y="42128"/>
                    </a:lnTo>
                    <a:close/>
                    <a:moveTo>
                      <a:pt x="636093" y="4983"/>
                    </a:moveTo>
                    <a:lnTo>
                      <a:pt x="680696" y="4983"/>
                    </a:lnTo>
                    <a:lnTo>
                      <a:pt x="771142" y="206801"/>
                    </a:lnTo>
                    <a:lnTo>
                      <a:pt x="727778" y="206801"/>
                    </a:lnTo>
                    <a:lnTo>
                      <a:pt x="707954" y="160990"/>
                    </a:lnTo>
                    <a:lnTo>
                      <a:pt x="606357" y="160990"/>
                    </a:lnTo>
                    <a:lnTo>
                      <a:pt x="585294" y="206801"/>
                    </a:lnTo>
                    <a:lnTo>
                      <a:pt x="544408" y="206801"/>
                    </a:lnTo>
                    <a:close/>
                    <a:moveTo>
                      <a:pt x="372492" y="4983"/>
                    </a:moveTo>
                    <a:lnTo>
                      <a:pt x="422004" y="4983"/>
                    </a:lnTo>
                    <a:lnTo>
                      <a:pt x="470279" y="84225"/>
                    </a:lnTo>
                    <a:lnTo>
                      <a:pt x="517315" y="4983"/>
                    </a:lnTo>
                    <a:lnTo>
                      <a:pt x="565590" y="4983"/>
                    </a:lnTo>
                    <a:lnTo>
                      <a:pt x="491322" y="128798"/>
                    </a:lnTo>
                    <a:lnTo>
                      <a:pt x="491322" y="206801"/>
                    </a:lnTo>
                    <a:lnTo>
                      <a:pt x="446760" y="206801"/>
                    </a:lnTo>
                    <a:lnTo>
                      <a:pt x="446760" y="128798"/>
                    </a:lnTo>
                    <a:close/>
                    <a:moveTo>
                      <a:pt x="788583" y="3737"/>
                    </a:moveTo>
                    <a:lnTo>
                      <a:pt x="831819" y="3737"/>
                    </a:lnTo>
                    <a:lnTo>
                      <a:pt x="831819" y="167173"/>
                    </a:lnTo>
                    <a:lnTo>
                      <a:pt x="935586" y="167173"/>
                    </a:lnTo>
                    <a:lnTo>
                      <a:pt x="935586" y="205555"/>
                    </a:lnTo>
                    <a:lnTo>
                      <a:pt x="788583" y="205555"/>
                    </a:lnTo>
                    <a:close/>
                    <a:moveTo>
                      <a:pt x="0" y="3737"/>
                    </a:moveTo>
                    <a:lnTo>
                      <a:pt x="44471" y="3737"/>
                    </a:lnTo>
                    <a:lnTo>
                      <a:pt x="44471" y="167173"/>
                    </a:lnTo>
                    <a:lnTo>
                      <a:pt x="147003" y="167173"/>
                    </a:lnTo>
                    <a:lnTo>
                      <a:pt x="147003" y="205555"/>
                    </a:lnTo>
                    <a:lnTo>
                      <a:pt x="0" y="205555"/>
                    </a:lnTo>
                    <a:close/>
                    <a:moveTo>
                      <a:pt x="1483079" y="2492"/>
                    </a:moveTo>
                    <a:cubicBezTo>
                      <a:pt x="1521449" y="2492"/>
                      <a:pt x="1554869" y="23542"/>
                      <a:pt x="1572197" y="54498"/>
                    </a:cubicBezTo>
                    <a:cubicBezTo>
                      <a:pt x="1554869" y="64404"/>
                      <a:pt x="1553631" y="64404"/>
                      <a:pt x="1533827" y="74310"/>
                    </a:cubicBezTo>
                    <a:cubicBezTo>
                      <a:pt x="1523925" y="56975"/>
                      <a:pt x="1505358" y="44592"/>
                      <a:pt x="1483079" y="44592"/>
                    </a:cubicBezTo>
                    <a:cubicBezTo>
                      <a:pt x="1449660" y="44592"/>
                      <a:pt x="1423667" y="71834"/>
                      <a:pt x="1423667" y="105266"/>
                    </a:cubicBezTo>
                    <a:cubicBezTo>
                      <a:pt x="1423667" y="137461"/>
                      <a:pt x="1449660" y="164702"/>
                      <a:pt x="1483079" y="164702"/>
                    </a:cubicBezTo>
                    <a:cubicBezTo>
                      <a:pt x="1506596" y="164702"/>
                      <a:pt x="1525163" y="152320"/>
                      <a:pt x="1536302" y="133746"/>
                    </a:cubicBezTo>
                    <a:cubicBezTo>
                      <a:pt x="1554869" y="143652"/>
                      <a:pt x="1556106" y="143652"/>
                      <a:pt x="1573435" y="152320"/>
                    </a:cubicBezTo>
                    <a:cubicBezTo>
                      <a:pt x="1557344" y="185752"/>
                      <a:pt x="1523925" y="206802"/>
                      <a:pt x="1483079" y="206802"/>
                    </a:cubicBezTo>
                    <a:cubicBezTo>
                      <a:pt x="1427380" y="206802"/>
                      <a:pt x="1381583" y="160987"/>
                      <a:pt x="1381583" y="105266"/>
                    </a:cubicBezTo>
                    <a:cubicBezTo>
                      <a:pt x="1381583" y="48307"/>
                      <a:pt x="1427380" y="2492"/>
                      <a:pt x="1483079" y="2492"/>
                    </a:cubicBezTo>
                    <a:close/>
                    <a:moveTo>
                      <a:pt x="263485" y="0"/>
                    </a:moveTo>
                    <a:cubicBezTo>
                      <a:pt x="320450" y="0"/>
                      <a:pt x="367508" y="45822"/>
                      <a:pt x="367508" y="105266"/>
                    </a:cubicBezTo>
                    <a:cubicBezTo>
                      <a:pt x="367508" y="162233"/>
                      <a:pt x="320450" y="209293"/>
                      <a:pt x="263485" y="209293"/>
                    </a:cubicBezTo>
                    <a:cubicBezTo>
                      <a:pt x="206519" y="209293"/>
                      <a:pt x="159461" y="162233"/>
                      <a:pt x="159461" y="105266"/>
                    </a:cubicBezTo>
                    <a:cubicBezTo>
                      <a:pt x="159461" y="45822"/>
                      <a:pt x="206519" y="0"/>
                      <a:pt x="263485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46" name="Freeform: Shape 745">
                <a:extLst>
                  <a:ext uri="{FF2B5EF4-FFF2-40B4-BE49-F238E27FC236}">
                    <a16:creationId xmlns:a16="http://schemas.microsoft.com/office/drawing/2014/main" id="{7698B0FD-58CA-4DD6-8B37-A8FB3F00A0E6}"/>
                  </a:ext>
                </a:extLst>
              </p:cNvPr>
              <p:cNvSpPr/>
              <p:nvPr/>
            </p:nvSpPr>
            <p:spPr>
              <a:xfrm>
                <a:off x="16880831" y="3658199"/>
                <a:ext cx="13752" cy="7884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" h="861">
                    <a:moveTo>
                      <a:pt x="16" y="861"/>
                    </a:moveTo>
                    <a:lnTo>
                      <a:pt x="0" y="861"/>
                    </a:lnTo>
                    <a:lnTo>
                      <a:pt x="0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47" name="Freeform: Shape 746">
                <a:extLst>
                  <a:ext uri="{FF2B5EF4-FFF2-40B4-BE49-F238E27FC236}">
                    <a16:creationId xmlns:a16="http://schemas.microsoft.com/office/drawing/2014/main" id="{260F7005-9303-4D2A-A908-0EF1A9B1460E}"/>
                  </a:ext>
                </a:extLst>
              </p:cNvPr>
              <p:cNvSpPr/>
              <p:nvPr/>
            </p:nvSpPr>
            <p:spPr>
              <a:xfrm>
                <a:off x="17410731" y="3658201"/>
                <a:ext cx="14669" cy="7884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" h="861">
                    <a:moveTo>
                      <a:pt x="17" y="861"/>
                    </a:moveTo>
                    <a:lnTo>
                      <a:pt x="0" y="861"/>
                    </a:lnTo>
                    <a:lnTo>
                      <a:pt x="0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48" name="Freeform: Shape 747">
                <a:extLst>
                  <a:ext uri="{FF2B5EF4-FFF2-40B4-BE49-F238E27FC236}">
                    <a16:creationId xmlns:a16="http://schemas.microsoft.com/office/drawing/2014/main" id="{E8A82FDB-000D-4FDB-B054-1B42EAC97A0A}"/>
                  </a:ext>
                </a:extLst>
              </p:cNvPr>
              <p:cNvSpPr/>
              <p:nvPr/>
            </p:nvSpPr>
            <p:spPr>
              <a:xfrm>
                <a:off x="18002056" y="3658201"/>
                <a:ext cx="14669" cy="7884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" h="861">
                    <a:moveTo>
                      <a:pt x="17" y="861"/>
                    </a:moveTo>
                    <a:lnTo>
                      <a:pt x="0" y="861"/>
                    </a:lnTo>
                    <a:lnTo>
                      <a:pt x="0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49" name="Freeform: Shape 748">
                <a:extLst>
                  <a:ext uri="{FF2B5EF4-FFF2-40B4-BE49-F238E27FC236}">
                    <a16:creationId xmlns:a16="http://schemas.microsoft.com/office/drawing/2014/main" id="{F00B9CF7-2002-4F8B-ABA4-E19BFC466D98}"/>
                  </a:ext>
                </a:extLst>
              </p:cNvPr>
              <p:cNvSpPr/>
              <p:nvPr/>
            </p:nvSpPr>
            <p:spPr>
              <a:xfrm>
                <a:off x="16495782" y="4045080"/>
                <a:ext cx="1905989" cy="1466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080" h="17">
                    <a:moveTo>
                      <a:pt x="2080" y="17"/>
                    </a:moveTo>
                    <a:lnTo>
                      <a:pt x="0" y="17"/>
                    </a:lnTo>
                    <a:lnTo>
                      <a:pt x="0" y="0"/>
                    </a:lnTo>
                    <a:lnTo>
                      <a:pt x="2080" y="0"/>
                    </a:ln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50" name="Freeform: Shape 749">
                <a:extLst>
                  <a:ext uri="{FF2B5EF4-FFF2-40B4-BE49-F238E27FC236}">
                    <a16:creationId xmlns:a16="http://schemas.microsoft.com/office/drawing/2014/main" id="{685C427E-CFBA-407F-8143-C37AD2D8DCF9}"/>
                  </a:ext>
                </a:extLst>
              </p:cNvPr>
              <p:cNvSpPr/>
              <p:nvPr/>
            </p:nvSpPr>
            <p:spPr>
              <a:xfrm>
                <a:off x="16550787" y="3708624"/>
                <a:ext cx="257616" cy="2576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82" h="282">
                    <a:moveTo>
                      <a:pt x="282" y="140"/>
                    </a:moveTo>
                    <a:cubicBezTo>
                      <a:pt x="282" y="219"/>
                      <a:pt x="219" y="282"/>
                      <a:pt x="141" y="282"/>
                    </a:cubicBezTo>
                    <a:cubicBezTo>
                      <a:pt x="63" y="282"/>
                      <a:pt x="0" y="219"/>
                      <a:pt x="0" y="140"/>
                    </a:cubicBezTo>
                    <a:cubicBezTo>
                      <a:pt x="0" y="63"/>
                      <a:pt x="63" y="0"/>
                      <a:pt x="141" y="0"/>
                    </a:cubicBezTo>
                    <a:cubicBezTo>
                      <a:pt x="219" y="0"/>
                      <a:pt x="282" y="63"/>
                      <a:pt x="282" y="140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51" name="Freeform: Shape 750">
                <a:extLst>
                  <a:ext uri="{FF2B5EF4-FFF2-40B4-BE49-F238E27FC236}">
                    <a16:creationId xmlns:a16="http://schemas.microsoft.com/office/drawing/2014/main" id="{1F016407-693C-4C83-AB56-7BBFE07ABC45}"/>
                  </a:ext>
                </a:extLst>
              </p:cNvPr>
              <p:cNvSpPr/>
              <p:nvPr/>
            </p:nvSpPr>
            <p:spPr>
              <a:xfrm>
                <a:off x="16550787" y="4139510"/>
                <a:ext cx="257616" cy="2576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82" h="282">
                    <a:moveTo>
                      <a:pt x="282" y="141"/>
                    </a:moveTo>
                    <a:cubicBezTo>
                      <a:pt x="282" y="219"/>
                      <a:pt x="219" y="282"/>
                      <a:pt x="141" y="282"/>
                    </a:cubicBezTo>
                    <a:cubicBezTo>
                      <a:pt x="63" y="282"/>
                      <a:pt x="0" y="219"/>
                      <a:pt x="0" y="141"/>
                    </a:cubicBezTo>
                    <a:cubicBezTo>
                      <a:pt x="0" y="62"/>
                      <a:pt x="63" y="0"/>
                      <a:pt x="141" y="0"/>
                    </a:cubicBezTo>
                    <a:cubicBezTo>
                      <a:pt x="219" y="0"/>
                      <a:pt x="282" y="62"/>
                      <a:pt x="282" y="141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52" name="Freeform: Shape 751">
                <a:extLst>
                  <a:ext uri="{FF2B5EF4-FFF2-40B4-BE49-F238E27FC236}">
                    <a16:creationId xmlns:a16="http://schemas.microsoft.com/office/drawing/2014/main" id="{32B8EB62-524E-4646-BD20-A1D884AD5F54}"/>
                  </a:ext>
                </a:extLst>
              </p:cNvPr>
              <p:cNvSpPr/>
              <p:nvPr/>
            </p:nvSpPr>
            <p:spPr>
              <a:xfrm>
                <a:off x="17052269" y="3708626"/>
                <a:ext cx="257616" cy="2576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82" h="282">
                    <a:moveTo>
                      <a:pt x="282" y="140"/>
                    </a:moveTo>
                    <a:cubicBezTo>
                      <a:pt x="282" y="219"/>
                      <a:pt x="218" y="282"/>
                      <a:pt x="141" y="282"/>
                    </a:cubicBezTo>
                    <a:cubicBezTo>
                      <a:pt x="63" y="282"/>
                      <a:pt x="0" y="219"/>
                      <a:pt x="0" y="140"/>
                    </a:cubicBezTo>
                    <a:cubicBezTo>
                      <a:pt x="0" y="63"/>
                      <a:pt x="63" y="0"/>
                      <a:pt x="141" y="0"/>
                    </a:cubicBezTo>
                    <a:cubicBezTo>
                      <a:pt x="218" y="0"/>
                      <a:pt x="282" y="63"/>
                      <a:pt x="282" y="140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53" name="Freeform: Shape 752">
                <a:extLst>
                  <a:ext uri="{FF2B5EF4-FFF2-40B4-BE49-F238E27FC236}">
                    <a16:creationId xmlns:a16="http://schemas.microsoft.com/office/drawing/2014/main" id="{2D968E3D-113A-4750-A405-E32F92743223}"/>
                  </a:ext>
                </a:extLst>
              </p:cNvPr>
              <p:cNvSpPr/>
              <p:nvPr/>
            </p:nvSpPr>
            <p:spPr>
              <a:xfrm>
                <a:off x="17052269" y="4112010"/>
                <a:ext cx="257616" cy="2576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82" h="282">
                    <a:moveTo>
                      <a:pt x="282" y="141"/>
                    </a:moveTo>
                    <a:cubicBezTo>
                      <a:pt x="282" y="219"/>
                      <a:pt x="218" y="282"/>
                      <a:pt x="141" y="282"/>
                    </a:cubicBezTo>
                    <a:cubicBezTo>
                      <a:pt x="63" y="282"/>
                      <a:pt x="0" y="219"/>
                      <a:pt x="0" y="141"/>
                    </a:cubicBezTo>
                    <a:cubicBezTo>
                      <a:pt x="0" y="63"/>
                      <a:pt x="63" y="0"/>
                      <a:pt x="141" y="0"/>
                    </a:cubicBezTo>
                    <a:cubicBezTo>
                      <a:pt x="218" y="0"/>
                      <a:pt x="282" y="63"/>
                      <a:pt x="282" y="141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54" name="Freeform: Shape 753">
                <a:extLst>
                  <a:ext uri="{FF2B5EF4-FFF2-40B4-BE49-F238E27FC236}">
                    <a16:creationId xmlns:a16="http://schemas.microsoft.com/office/drawing/2014/main" id="{09A2CEE1-7616-44AE-83A0-EF15EC4E4DD1}"/>
                  </a:ext>
                </a:extLst>
              </p:cNvPr>
              <p:cNvSpPr/>
              <p:nvPr/>
            </p:nvSpPr>
            <p:spPr>
              <a:xfrm>
                <a:off x="17608756" y="3708626"/>
                <a:ext cx="257616" cy="2576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82" h="282">
                    <a:moveTo>
                      <a:pt x="282" y="140"/>
                    </a:moveTo>
                    <a:cubicBezTo>
                      <a:pt x="282" y="219"/>
                      <a:pt x="219" y="282"/>
                      <a:pt x="141" y="282"/>
                    </a:cubicBezTo>
                    <a:cubicBezTo>
                      <a:pt x="63" y="282"/>
                      <a:pt x="0" y="219"/>
                      <a:pt x="0" y="140"/>
                    </a:cubicBezTo>
                    <a:cubicBezTo>
                      <a:pt x="0" y="63"/>
                      <a:pt x="63" y="0"/>
                      <a:pt x="141" y="0"/>
                    </a:cubicBezTo>
                    <a:cubicBezTo>
                      <a:pt x="219" y="0"/>
                      <a:pt x="282" y="63"/>
                      <a:pt x="282" y="140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55" name="Freeform: Shape 754">
                <a:extLst>
                  <a:ext uri="{FF2B5EF4-FFF2-40B4-BE49-F238E27FC236}">
                    <a16:creationId xmlns:a16="http://schemas.microsoft.com/office/drawing/2014/main" id="{06CCD5C6-6751-4F4A-8C0C-3204CAD851A1}"/>
                  </a:ext>
                </a:extLst>
              </p:cNvPr>
              <p:cNvSpPr/>
              <p:nvPr/>
            </p:nvSpPr>
            <p:spPr>
              <a:xfrm>
                <a:off x="17595005" y="4137682"/>
                <a:ext cx="257616" cy="25853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82" h="283">
                    <a:moveTo>
                      <a:pt x="282" y="142"/>
                    </a:moveTo>
                    <a:cubicBezTo>
                      <a:pt x="282" y="219"/>
                      <a:pt x="218" y="283"/>
                      <a:pt x="141" y="283"/>
                    </a:cubicBezTo>
                    <a:cubicBezTo>
                      <a:pt x="63" y="283"/>
                      <a:pt x="0" y="219"/>
                      <a:pt x="0" y="142"/>
                    </a:cubicBezTo>
                    <a:cubicBezTo>
                      <a:pt x="0" y="63"/>
                      <a:pt x="63" y="0"/>
                      <a:pt x="141" y="0"/>
                    </a:cubicBezTo>
                    <a:cubicBezTo>
                      <a:pt x="218" y="0"/>
                      <a:pt x="282" y="63"/>
                      <a:pt x="282" y="142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56" name="Freeform: Shape 755">
                <a:extLst>
                  <a:ext uri="{FF2B5EF4-FFF2-40B4-BE49-F238E27FC236}">
                    <a16:creationId xmlns:a16="http://schemas.microsoft.com/office/drawing/2014/main" id="{55D44BB4-BC92-41AF-A071-E32D439B5DAC}"/>
                  </a:ext>
                </a:extLst>
              </p:cNvPr>
              <p:cNvSpPr/>
              <p:nvPr/>
            </p:nvSpPr>
            <p:spPr>
              <a:xfrm>
                <a:off x="18147824" y="3708629"/>
                <a:ext cx="257616" cy="2576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82" h="282">
                    <a:moveTo>
                      <a:pt x="282" y="140"/>
                    </a:moveTo>
                    <a:cubicBezTo>
                      <a:pt x="282" y="219"/>
                      <a:pt x="219" y="282"/>
                      <a:pt x="141" y="282"/>
                    </a:cubicBezTo>
                    <a:cubicBezTo>
                      <a:pt x="63" y="282"/>
                      <a:pt x="0" y="219"/>
                      <a:pt x="0" y="140"/>
                    </a:cubicBezTo>
                    <a:cubicBezTo>
                      <a:pt x="0" y="63"/>
                      <a:pt x="63" y="0"/>
                      <a:pt x="141" y="0"/>
                    </a:cubicBezTo>
                    <a:cubicBezTo>
                      <a:pt x="219" y="0"/>
                      <a:pt x="282" y="63"/>
                      <a:pt x="282" y="140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57" name="Freeform: Shape 756">
                <a:extLst>
                  <a:ext uri="{FF2B5EF4-FFF2-40B4-BE49-F238E27FC236}">
                    <a16:creationId xmlns:a16="http://schemas.microsoft.com/office/drawing/2014/main" id="{2E02845B-00C7-4D2A-AECD-21B430D7EEC1}"/>
                  </a:ext>
                </a:extLst>
              </p:cNvPr>
              <p:cNvSpPr/>
              <p:nvPr/>
            </p:nvSpPr>
            <p:spPr>
              <a:xfrm>
                <a:off x="16550787" y="3658205"/>
                <a:ext cx="197108" cy="19710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16" h="216">
                    <a:moveTo>
                      <a:pt x="216" y="109"/>
                    </a:moveTo>
                    <a:cubicBezTo>
                      <a:pt x="216" y="168"/>
                      <a:pt x="168" y="216"/>
                      <a:pt x="108" y="216"/>
                    </a:cubicBezTo>
                    <a:cubicBezTo>
                      <a:pt x="48" y="216"/>
                      <a:pt x="0" y="168"/>
                      <a:pt x="0" y="109"/>
                    </a:cubicBezTo>
                    <a:cubicBezTo>
                      <a:pt x="0" y="49"/>
                      <a:pt x="48" y="0"/>
                      <a:pt x="108" y="0"/>
                    </a:cubicBezTo>
                    <a:cubicBezTo>
                      <a:pt x="168" y="0"/>
                      <a:pt x="216" y="49"/>
                      <a:pt x="216" y="109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58" name="Freeform: Shape 757">
                <a:extLst>
                  <a:ext uri="{FF2B5EF4-FFF2-40B4-BE49-F238E27FC236}">
                    <a16:creationId xmlns:a16="http://schemas.microsoft.com/office/drawing/2014/main" id="{0E37E9CB-305A-4C1F-8C1F-80319751D5F6}"/>
                  </a:ext>
                </a:extLst>
              </p:cNvPr>
              <p:cNvSpPr/>
              <p:nvPr/>
            </p:nvSpPr>
            <p:spPr>
              <a:xfrm>
                <a:off x="16543456" y="3650870"/>
                <a:ext cx="211777" cy="21269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2" h="233">
                    <a:moveTo>
                      <a:pt x="116" y="16"/>
                    </a:moveTo>
                    <a:cubicBezTo>
                      <a:pt x="61" y="16"/>
                      <a:pt x="16" y="62"/>
                      <a:pt x="16" y="117"/>
                    </a:cubicBezTo>
                    <a:cubicBezTo>
                      <a:pt x="16" y="172"/>
                      <a:pt x="61" y="216"/>
                      <a:pt x="116" y="216"/>
                    </a:cubicBezTo>
                    <a:cubicBezTo>
                      <a:pt x="171" y="216"/>
                      <a:pt x="216" y="172"/>
                      <a:pt x="216" y="117"/>
                    </a:cubicBezTo>
                    <a:cubicBezTo>
                      <a:pt x="216" y="62"/>
                      <a:pt x="171" y="16"/>
                      <a:pt x="116" y="16"/>
                    </a:cubicBezTo>
                    <a:close/>
                    <a:moveTo>
                      <a:pt x="116" y="233"/>
                    </a:moveTo>
                    <a:cubicBezTo>
                      <a:pt x="52" y="233"/>
                      <a:pt x="0" y="180"/>
                      <a:pt x="0" y="117"/>
                    </a:cubicBezTo>
                    <a:cubicBezTo>
                      <a:pt x="0" y="52"/>
                      <a:pt x="52" y="0"/>
                      <a:pt x="116" y="0"/>
                    </a:cubicBezTo>
                    <a:cubicBezTo>
                      <a:pt x="180" y="0"/>
                      <a:pt x="232" y="52"/>
                      <a:pt x="232" y="117"/>
                    </a:cubicBezTo>
                    <a:cubicBezTo>
                      <a:pt x="232" y="180"/>
                      <a:pt x="180" y="233"/>
                      <a:pt x="116" y="233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59" name="Freeform: Shape 758">
                <a:extLst>
                  <a:ext uri="{FF2B5EF4-FFF2-40B4-BE49-F238E27FC236}">
                    <a16:creationId xmlns:a16="http://schemas.microsoft.com/office/drawing/2014/main" id="{0C3DCB95-ACDB-4013-83B7-7B47D48CDFCF}"/>
                  </a:ext>
                </a:extLst>
              </p:cNvPr>
              <p:cNvSpPr/>
              <p:nvPr/>
            </p:nvSpPr>
            <p:spPr>
              <a:xfrm>
                <a:off x="17096276" y="3738881"/>
                <a:ext cx="197108" cy="19710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16" h="216">
                    <a:moveTo>
                      <a:pt x="216" y="107"/>
                    </a:moveTo>
                    <a:cubicBezTo>
                      <a:pt x="216" y="168"/>
                      <a:pt x="168" y="216"/>
                      <a:pt x="109" y="216"/>
                    </a:cubicBezTo>
                    <a:cubicBezTo>
                      <a:pt x="49" y="216"/>
                      <a:pt x="0" y="168"/>
                      <a:pt x="0" y="107"/>
                    </a:cubicBezTo>
                    <a:cubicBezTo>
                      <a:pt x="0" y="48"/>
                      <a:pt x="49" y="0"/>
                      <a:pt x="109" y="0"/>
                    </a:cubicBezTo>
                    <a:cubicBezTo>
                      <a:pt x="168" y="0"/>
                      <a:pt x="216" y="48"/>
                      <a:pt x="216" y="10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60" name="Freeform: Shape 759">
                <a:extLst>
                  <a:ext uri="{FF2B5EF4-FFF2-40B4-BE49-F238E27FC236}">
                    <a16:creationId xmlns:a16="http://schemas.microsoft.com/office/drawing/2014/main" id="{DE9F343D-D0B1-4FCA-A0FE-5AD951A681E6}"/>
                  </a:ext>
                </a:extLst>
              </p:cNvPr>
              <p:cNvSpPr/>
              <p:nvPr/>
            </p:nvSpPr>
            <p:spPr>
              <a:xfrm>
                <a:off x="17089858" y="3730627"/>
                <a:ext cx="211777" cy="21269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2" h="233">
                    <a:moveTo>
                      <a:pt x="116" y="17"/>
                    </a:moveTo>
                    <a:cubicBezTo>
                      <a:pt x="61" y="17"/>
                      <a:pt x="16" y="62"/>
                      <a:pt x="16" y="116"/>
                    </a:cubicBezTo>
                    <a:cubicBezTo>
                      <a:pt x="16" y="172"/>
                      <a:pt x="61" y="216"/>
                      <a:pt x="116" y="216"/>
                    </a:cubicBezTo>
                    <a:cubicBezTo>
                      <a:pt x="171" y="216"/>
                      <a:pt x="215" y="172"/>
                      <a:pt x="215" y="116"/>
                    </a:cubicBezTo>
                    <a:cubicBezTo>
                      <a:pt x="215" y="62"/>
                      <a:pt x="171" y="17"/>
                      <a:pt x="116" y="17"/>
                    </a:cubicBezTo>
                    <a:close/>
                    <a:moveTo>
                      <a:pt x="116" y="233"/>
                    </a:moveTo>
                    <a:cubicBezTo>
                      <a:pt x="51" y="233"/>
                      <a:pt x="0" y="181"/>
                      <a:pt x="0" y="116"/>
                    </a:cubicBezTo>
                    <a:cubicBezTo>
                      <a:pt x="0" y="53"/>
                      <a:pt x="51" y="0"/>
                      <a:pt x="116" y="0"/>
                    </a:cubicBezTo>
                    <a:cubicBezTo>
                      <a:pt x="179" y="0"/>
                      <a:pt x="232" y="53"/>
                      <a:pt x="232" y="116"/>
                    </a:cubicBezTo>
                    <a:cubicBezTo>
                      <a:pt x="232" y="181"/>
                      <a:pt x="179" y="233"/>
                      <a:pt x="116" y="233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61" name="Freeform: Shape 760">
                <a:extLst>
                  <a:ext uri="{FF2B5EF4-FFF2-40B4-BE49-F238E27FC236}">
                    <a16:creationId xmlns:a16="http://schemas.microsoft.com/office/drawing/2014/main" id="{C9B3D747-6CE6-4251-98EB-C347F7544354}"/>
                  </a:ext>
                </a:extLst>
              </p:cNvPr>
              <p:cNvSpPr/>
              <p:nvPr/>
            </p:nvSpPr>
            <p:spPr>
              <a:xfrm>
                <a:off x="17639007" y="3708628"/>
                <a:ext cx="197108" cy="19710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16" h="216">
                    <a:moveTo>
                      <a:pt x="216" y="107"/>
                    </a:moveTo>
                    <a:cubicBezTo>
                      <a:pt x="216" y="167"/>
                      <a:pt x="167" y="216"/>
                      <a:pt x="108" y="216"/>
                    </a:cubicBezTo>
                    <a:cubicBezTo>
                      <a:pt x="48" y="216"/>
                      <a:pt x="0" y="167"/>
                      <a:pt x="0" y="107"/>
                    </a:cubicBezTo>
                    <a:cubicBezTo>
                      <a:pt x="0" y="48"/>
                      <a:pt x="48" y="0"/>
                      <a:pt x="108" y="0"/>
                    </a:cubicBezTo>
                    <a:cubicBezTo>
                      <a:pt x="167" y="0"/>
                      <a:pt x="216" y="48"/>
                      <a:pt x="216" y="107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62" name="Freeform: Shape 761">
                <a:extLst>
                  <a:ext uri="{FF2B5EF4-FFF2-40B4-BE49-F238E27FC236}">
                    <a16:creationId xmlns:a16="http://schemas.microsoft.com/office/drawing/2014/main" id="{FFB7A174-176F-4887-A05C-D991C916E2FA}"/>
                  </a:ext>
                </a:extLst>
              </p:cNvPr>
              <p:cNvSpPr/>
              <p:nvPr/>
            </p:nvSpPr>
            <p:spPr>
              <a:xfrm>
                <a:off x="17631675" y="3700377"/>
                <a:ext cx="211777" cy="21269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2" h="233">
                    <a:moveTo>
                      <a:pt x="116" y="17"/>
                    </a:moveTo>
                    <a:cubicBezTo>
                      <a:pt x="61" y="17"/>
                      <a:pt x="16" y="61"/>
                      <a:pt x="16" y="116"/>
                    </a:cubicBezTo>
                    <a:cubicBezTo>
                      <a:pt x="16" y="171"/>
                      <a:pt x="61" y="216"/>
                      <a:pt x="116" y="216"/>
                    </a:cubicBezTo>
                    <a:cubicBezTo>
                      <a:pt x="171" y="216"/>
                      <a:pt x="216" y="171"/>
                      <a:pt x="216" y="116"/>
                    </a:cubicBezTo>
                    <a:cubicBezTo>
                      <a:pt x="216" y="61"/>
                      <a:pt x="171" y="17"/>
                      <a:pt x="116" y="17"/>
                    </a:cubicBezTo>
                    <a:close/>
                    <a:moveTo>
                      <a:pt x="116" y="233"/>
                    </a:moveTo>
                    <a:cubicBezTo>
                      <a:pt x="52" y="233"/>
                      <a:pt x="0" y="181"/>
                      <a:pt x="0" y="116"/>
                    </a:cubicBezTo>
                    <a:cubicBezTo>
                      <a:pt x="0" y="52"/>
                      <a:pt x="52" y="0"/>
                      <a:pt x="116" y="0"/>
                    </a:cubicBezTo>
                    <a:cubicBezTo>
                      <a:pt x="180" y="0"/>
                      <a:pt x="232" y="52"/>
                      <a:pt x="232" y="116"/>
                    </a:cubicBezTo>
                    <a:cubicBezTo>
                      <a:pt x="232" y="181"/>
                      <a:pt x="180" y="233"/>
                      <a:pt x="116" y="233"/>
                    </a:cubicBezTo>
                    <a:close/>
                  </a:path>
                </a:pathLst>
              </a:custGeom>
              <a:solidFill>
                <a:schemeClr val="tx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  <p:sp>
            <p:nvSpPr>
              <p:cNvPr id="763" name="Freeform: Shape 762">
                <a:extLst>
                  <a:ext uri="{FF2B5EF4-FFF2-40B4-BE49-F238E27FC236}">
                    <a16:creationId xmlns:a16="http://schemas.microsoft.com/office/drawing/2014/main" id="{A194F583-53E5-4248-99A7-4B489709FBDE}"/>
                  </a:ext>
                </a:extLst>
              </p:cNvPr>
              <p:cNvSpPr/>
              <p:nvPr/>
            </p:nvSpPr>
            <p:spPr>
              <a:xfrm>
                <a:off x="18167067" y="4208263"/>
                <a:ext cx="176939" cy="13751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94" h="151">
                    <a:moveTo>
                      <a:pt x="156" y="77"/>
                    </a:moveTo>
                    <a:cubicBezTo>
                      <a:pt x="139" y="78"/>
                      <a:pt x="135" y="130"/>
                      <a:pt x="153" y="131"/>
                    </a:cubicBezTo>
                    <a:cubicBezTo>
                      <a:pt x="169" y="130"/>
                      <a:pt x="173" y="78"/>
                      <a:pt x="156" y="77"/>
                    </a:cubicBezTo>
                    <a:close/>
                    <a:moveTo>
                      <a:pt x="157" y="57"/>
                    </a:moveTo>
                    <a:cubicBezTo>
                      <a:pt x="210" y="54"/>
                      <a:pt x="204" y="155"/>
                      <a:pt x="152" y="151"/>
                    </a:cubicBezTo>
                    <a:cubicBezTo>
                      <a:pt x="98" y="154"/>
                      <a:pt x="105" y="53"/>
                      <a:pt x="157" y="57"/>
                    </a:cubicBezTo>
                    <a:close/>
                    <a:moveTo>
                      <a:pt x="46" y="150"/>
                    </a:moveTo>
                    <a:cubicBezTo>
                      <a:pt x="64" y="116"/>
                      <a:pt x="106" y="36"/>
                      <a:pt x="124" y="2"/>
                    </a:cubicBezTo>
                    <a:cubicBezTo>
                      <a:pt x="134" y="2"/>
                      <a:pt x="138" y="2"/>
                      <a:pt x="148" y="2"/>
                    </a:cubicBezTo>
                    <a:cubicBezTo>
                      <a:pt x="126" y="42"/>
                      <a:pt x="91" y="109"/>
                      <a:pt x="70" y="150"/>
                    </a:cubicBezTo>
                    <a:cubicBezTo>
                      <a:pt x="59" y="150"/>
                      <a:pt x="59" y="150"/>
                      <a:pt x="46" y="150"/>
                    </a:cubicBezTo>
                    <a:close/>
                    <a:moveTo>
                      <a:pt x="41" y="20"/>
                    </a:moveTo>
                    <a:cubicBezTo>
                      <a:pt x="24" y="22"/>
                      <a:pt x="20" y="73"/>
                      <a:pt x="38" y="74"/>
                    </a:cubicBezTo>
                    <a:cubicBezTo>
                      <a:pt x="54" y="73"/>
                      <a:pt x="59" y="23"/>
                      <a:pt x="41" y="20"/>
                    </a:cubicBezTo>
                    <a:close/>
                    <a:moveTo>
                      <a:pt x="42" y="0"/>
                    </a:moveTo>
                    <a:cubicBezTo>
                      <a:pt x="96" y="-2"/>
                      <a:pt x="89" y="98"/>
                      <a:pt x="37" y="95"/>
                    </a:cubicBezTo>
                    <a:cubicBezTo>
                      <a:pt x="-17" y="97"/>
                      <a:pt x="-10" y="-3"/>
                      <a:pt x="4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dirty="0">
                  <a:ln>
                    <a:noFill/>
                  </a:ln>
                  <a:latin typeface="Poppins" panose="00000500000000000000" pitchFamily="2" charset="0"/>
                  <a:ea typeface="Microsoft YaHei" pitchFamily="2"/>
                  <a:cs typeface="Lucida Sans" pitchFamily="2"/>
                </a:endParaRPr>
              </a:p>
            </p:txBody>
          </p:sp>
        </p:grpSp>
      </p:grpSp>
      <p:grpSp>
        <p:nvGrpSpPr>
          <p:cNvPr id="792" name="Group 791">
            <a:extLst>
              <a:ext uri="{FF2B5EF4-FFF2-40B4-BE49-F238E27FC236}">
                <a16:creationId xmlns:a16="http://schemas.microsoft.com/office/drawing/2014/main" id="{CF920E04-39C5-4E45-86EE-FA62A03EA5C0}"/>
              </a:ext>
            </a:extLst>
          </p:cNvPr>
          <p:cNvGrpSpPr/>
          <p:nvPr/>
        </p:nvGrpSpPr>
        <p:grpSpPr>
          <a:xfrm>
            <a:off x="18766434" y="5006359"/>
            <a:ext cx="3023346" cy="3269594"/>
            <a:chOff x="18702873" y="4382989"/>
            <a:chExt cx="3305000" cy="3574185"/>
          </a:xfrm>
        </p:grpSpPr>
        <p:sp>
          <p:nvSpPr>
            <p:cNvPr id="793" name="Freeform: Shape 792">
              <a:extLst>
                <a:ext uri="{FF2B5EF4-FFF2-40B4-BE49-F238E27FC236}">
                  <a16:creationId xmlns:a16="http://schemas.microsoft.com/office/drawing/2014/main" id="{2EF02439-6D51-4556-9BB8-A1B984DE63DF}"/>
                </a:ext>
              </a:extLst>
            </p:cNvPr>
            <p:cNvSpPr/>
            <p:nvPr/>
          </p:nvSpPr>
          <p:spPr>
            <a:xfrm>
              <a:off x="19010692" y="5085858"/>
              <a:ext cx="2574707" cy="11315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7" h="909">
                  <a:moveTo>
                    <a:pt x="902" y="54"/>
                  </a:moveTo>
                  <a:lnTo>
                    <a:pt x="0" y="909"/>
                  </a:lnTo>
                  <a:lnTo>
                    <a:pt x="2067" y="893"/>
                  </a:lnTo>
                  <a:lnTo>
                    <a:pt x="1159" y="52"/>
                  </a:lnTo>
                  <a:cubicBezTo>
                    <a:pt x="1082" y="-18"/>
                    <a:pt x="978" y="-17"/>
                    <a:pt x="902" y="54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4" name="Freeform: Shape 793">
              <a:extLst>
                <a:ext uri="{FF2B5EF4-FFF2-40B4-BE49-F238E27FC236}">
                  <a16:creationId xmlns:a16="http://schemas.microsoft.com/office/drawing/2014/main" id="{5EC741B0-0921-4ADD-A7DE-1333A777C019}"/>
                </a:ext>
              </a:extLst>
            </p:cNvPr>
            <p:cNvSpPr/>
            <p:nvPr/>
          </p:nvSpPr>
          <p:spPr>
            <a:xfrm>
              <a:off x="18998229" y="5074646"/>
              <a:ext cx="2598389" cy="11552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6" h="928">
                  <a:moveTo>
                    <a:pt x="919" y="70"/>
                  </a:moveTo>
                  <a:lnTo>
                    <a:pt x="33" y="908"/>
                  </a:lnTo>
                  <a:lnTo>
                    <a:pt x="2053" y="893"/>
                  </a:lnTo>
                  <a:lnTo>
                    <a:pt x="1163" y="68"/>
                  </a:lnTo>
                  <a:cubicBezTo>
                    <a:pt x="1089" y="0"/>
                    <a:pt x="991" y="2"/>
                    <a:pt x="919" y="70"/>
                  </a:cubicBezTo>
                  <a:close/>
                  <a:moveTo>
                    <a:pt x="10" y="928"/>
                  </a:moveTo>
                  <a:cubicBezTo>
                    <a:pt x="6" y="928"/>
                    <a:pt x="2" y="925"/>
                    <a:pt x="1" y="921"/>
                  </a:cubicBezTo>
                  <a:cubicBezTo>
                    <a:pt x="-1" y="918"/>
                    <a:pt x="1" y="914"/>
                    <a:pt x="3" y="912"/>
                  </a:cubicBezTo>
                  <a:lnTo>
                    <a:pt x="906" y="57"/>
                  </a:lnTo>
                  <a:cubicBezTo>
                    <a:pt x="984" y="-18"/>
                    <a:pt x="1096" y="-19"/>
                    <a:pt x="1175" y="54"/>
                  </a:cubicBezTo>
                  <a:lnTo>
                    <a:pt x="2084" y="895"/>
                  </a:lnTo>
                  <a:cubicBezTo>
                    <a:pt x="2086" y="897"/>
                    <a:pt x="2087" y="902"/>
                    <a:pt x="2085" y="906"/>
                  </a:cubicBezTo>
                  <a:cubicBezTo>
                    <a:pt x="2084" y="908"/>
                    <a:pt x="2081" y="911"/>
                    <a:pt x="2077" y="91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5" name="Freeform: Shape 794">
              <a:extLst>
                <a:ext uri="{FF2B5EF4-FFF2-40B4-BE49-F238E27FC236}">
                  <a16:creationId xmlns:a16="http://schemas.microsoft.com/office/drawing/2014/main" id="{8E2BFA0B-6FD9-4A7E-8054-03B6E9F989BC}"/>
                </a:ext>
              </a:extLst>
            </p:cNvPr>
            <p:cNvSpPr/>
            <p:nvPr/>
          </p:nvSpPr>
          <p:spPr>
            <a:xfrm>
              <a:off x="19010692" y="6181297"/>
              <a:ext cx="2592157" cy="11452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1" h="920">
                  <a:moveTo>
                    <a:pt x="1179" y="866"/>
                  </a:moveTo>
                  <a:lnTo>
                    <a:pt x="2081" y="11"/>
                  </a:lnTo>
                  <a:cubicBezTo>
                    <a:pt x="2069" y="4"/>
                    <a:pt x="2055" y="0"/>
                    <a:pt x="2041" y="0"/>
                  </a:cubicBezTo>
                  <a:lnTo>
                    <a:pt x="61" y="0"/>
                  </a:lnTo>
                  <a:cubicBezTo>
                    <a:pt x="38" y="0"/>
                    <a:pt x="16" y="10"/>
                    <a:pt x="0" y="27"/>
                  </a:cubicBezTo>
                  <a:lnTo>
                    <a:pt x="921" y="868"/>
                  </a:lnTo>
                  <a:cubicBezTo>
                    <a:pt x="998" y="938"/>
                    <a:pt x="1102" y="937"/>
                    <a:pt x="1179" y="86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6" name="Freeform: Shape 795">
              <a:extLst>
                <a:ext uri="{FF2B5EF4-FFF2-40B4-BE49-F238E27FC236}">
                  <a16:creationId xmlns:a16="http://schemas.microsoft.com/office/drawing/2014/main" id="{BD784662-AF1A-4457-ABEB-43210E7F9DC4}"/>
                </a:ext>
              </a:extLst>
            </p:cNvPr>
            <p:cNvSpPr/>
            <p:nvPr/>
          </p:nvSpPr>
          <p:spPr>
            <a:xfrm>
              <a:off x="18999476" y="6170081"/>
              <a:ext cx="2615832" cy="11677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00" h="938">
                  <a:moveTo>
                    <a:pt x="22" y="36"/>
                  </a:moveTo>
                  <a:lnTo>
                    <a:pt x="937" y="871"/>
                  </a:lnTo>
                  <a:cubicBezTo>
                    <a:pt x="1010" y="938"/>
                    <a:pt x="1108" y="936"/>
                    <a:pt x="1181" y="868"/>
                  </a:cubicBezTo>
                  <a:lnTo>
                    <a:pt x="2074" y="23"/>
                  </a:lnTo>
                  <a:cubicBezTo>
                    <a:pt x="2066" y="20"/>
                    <a:pt x="2058" y="18"/>
                    <a:pt x="2050" y="18"/>
                  </a:cubicBezTo>
                  <a:lnTo>
                    <a:pt x="70" y="18"/>
                  </a:lnTo>
                  <a:cubicBezTo>
                    <a:pt x="53" y="18"/>
                    <a:pt x="37" y="25"/>
                    <a:pt x="22" y="36"/>
                  </a:cubicBezTo>
                  <a:close/>
                  <a:moveTo>
                    <a:pt x="1057" y="938"/>
                  </a:moveTo>
                  <a:cubicBezTo>
                    <a:pt x="1010" y="938"/>
                    <a:pt x="964" y="920"/>
                    <a:pt x="924" y="884"/>
                  </a:cubicBezTo>
                  <a:lnTo>
                    <a:pt x="2" y="43"/>
                  </a:lnTo>
                  <a:cubicBezTo>
                    <a:pt x="1" y="41"/>
                    <a:pt x="0" y="39"/>
                    <a:pt x="0" y="36"/>
                  </a:cubicBezTo>
                  <a:cubicBezTo>
                    <a:pt x="0" y="34"/>
                    <a:pt x="0" y="31"/>
                    <a:pt x="2" y="29"/>
                  </a:cubicBezTo>
                  <a:cubicBezTo>
                    <a:pt x="21" y="11"/>
                    <a:pt x="45" y="0"/>
                    <a:pt x="70" y="0"/>
                  </a:cubicBezTo>
                  <a:lnTo>
                    <a:pt x="2050" y="0"/>
                  </a:lnTo>
                  <a:cubicBezTo>
                    <a:pt x="2065" y="0"/>
                    <a:pt x="2081" y="4"/>
                    <a:pt x="2095" y="12"/>
                  </a:cubicBezTo>
                  <a:cubicBezTo>
                    <a:pt x="2097" y="14"/>
                    <a:pt x="2099" y="16"/>
                    <a:pt x="2100" y="18"/>
                  </a:cubicBezTo>
                  <a:cubicBezTo>
                    <a:pt x="2100" y="22"/>
                    <a:pt x="2099" y="25"/>
                    <a:pt x="2097" y="27"/>
                  </a:cubicBezTo>
                  <a:lnTo>
                    <a:pt x="1194" y="882"/>
                  </a:lnTo>
                  <a:cubicBezTo>
                    <a:pt x="1154" y="919"/>
                    <a:pt x="1106" y="938"/>
                    <a:pt x="1057" y="93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7" name="Freeform: Shape 796">
              <a:extLst>
                <a:ext uri="{FF2B5EF4-FFF2-40B4-BE49-F238E27FC236}">
                  <a16:creationId xmlns:a16="http://schemas.microsoft.com/office/drawing/2014/main" id="{8ED49B88-2B67-47C7-AA2A-0F914EE90A42}"/>
                </a:ext>
              </a:extLst>
            </p:cNvPr>
            <p:cNvSpPr/>
            <p:nvPr/>
          </p:nvSpPr>
          <p:spPr>
            <a:xfrm>
              <a:off x="19489244" y="5377480"/>
              <a:ext cx="1626330" cy="20064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6" h="1611">
                  <a:moveTo>
                    <a:pt x="1228" y="0"/>
                  </a:moveTo>
                  <a:lnTo>
                    <a:pt x="78" y="0"/>
                  </a:lnTo>
                  <a:cubicBezTo>
                    <a:pt x="35" y="0"/>
                    <a:pt x="0" y="35"/>
                    <a:pt x="0" y="78"/>
                  </a:cubicBezTo>
                  <a:lnTo>
                    <a:pt x="0" y="1533"/>
                  </a:lnTo>
                  <a:cubicBezTo>
                    <a:pt x="0" y="1576"/>
                    <a:pt x="35" y="1611"/>
                    <a:pt x="78" y="1611"/>
                  </a:cubicBezTo>
                  <a:lnTo>
                    <a:pt x="1228" y="1611"/>
                  </a:lnTo>
                  <a:cubicBezTo>
                    <a:pt x="1271" y="1611"/>
                    <a:pt x="1306" y="1576"/>
                    <a:pt x="1306" y="1533"/>
                  </a:cubicBezTo>
                  <a:lnTo>
                    <a:pt x="1306" y="78"/>
                  </a:lnTo>
                  <a:cubicBezTo>
                    <a:pt x="1306" y="35"/>
                    <a:pt x="1271" y="0"/>
                    <a:pt x="1228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8" name="Freeform: Shape 797">
              <a:extLst>
                <a:ext uri="{FF2B5EF4-FFF2-40B4-BE49-F238E27FC236}">
                  <a16:creationId xmlns:a16="http://schemas.microsoft.com/office/drawing/2014/main" id="{1855E98F-DEBB-4A31-B8B5-FA13D18B94E4}"/>
                </a:ext>
              </a:extLst>
            </p:cNvPr>
            <p:cNvSpPr/>
            <p:nvPr/>
          </p:nvSpPr>
          <p:spPr>
            <a:xfrm>
              <a:off x="19478028" y="5366263"/>
              <a:ext cx="1648762" cy="20276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24" h="1628">
                  <a:moveTo>
                    <a:pt x="87" y="18"/>
                  </a:moveTo>
                  <a:cubicBezTo>
                    <a:pt x="49" y="18"/>
                    <a:pt x="19" y="49"/>
                    <a:pt x="19" y="87"/>
                  </a:cubicBezTo>
                  <a:lnTo>
                    <a:pt x="19" y="1542"/>
                  </a:lnTo>
                  <a:cubicBezTo>
                    <a:pt x="19" y="1580"/>
                    <a:pt x="49" y="1610"/>
                    <a:pt x="87" y="1610"/>
                  </a:cubicBezTo>
                  <a:lnTo>
                    <a:pt x="1237" y="1610"/>
                  </a:lnTo>
                  <a:cubicBezTo>
                    <a:pt x="1275" y="1610"/>
                    <a:pt x="1306" y="1580"/>
                    <a:pt x="1306" y="1542"/>
                  </a:cubicBezTo>
                  <a:lnTo>
                    <a:pt x="1306" y="87"/>
                  </a:lnTo>
                  <a:cubicBezTo>
                    <a:pt x="1306" y="49"/>
                    <a:pt x="1275" y="18"/>
                    <a:pt x="1237" y="18"/>
                  </a:cubicBezTo>
                  <a:close/>
                  <a:moveTo>
                    <a:pt x="1237" y="1628"/>
                  </a:moveTo>
                  <a:lnTo>
                    <a:pt x="87" y="1628"/>
                  </a:lnTo>
                  <a:cubicBezTo>
                    <a:pt x="39" y="1628"/>
                    <a:pt x="0" y="1590"/>
                    <a:pt x="0" y="1542"/>
                  </a:cubicBezTo>
                  <a:lnTo>
                    <a:pt x="0" y="87"/>
                  </a:lnTo>
                  <a:cubicBezTo>
                    <a:pt x="0" y="39"/>
                    <a:pt x="39" y="0"/>
                    <a:pt x="87" y="0"/>
                  </a:cubicBezTo>
                  <a:lnTo>
                    <a:pt x="1237" y="0"/>
                  </a:lnTo>
                  <a:cubicBezTo>
                    <a:pt x="1285" y="0"/>
                    <a:pt x="1324" y="39"/>
                    <a:pt x="1324" y="87"/>
                  </a:cubicBezTo>
                  <a:lnTo>
                    <a:pt x="1324" y="1542"/>
                  </a:lnTo>
                  <a:cubicBezTo>
                    <a:pt x="1324" y="1590"/>
                    <a:pt x="1285" y="1628"/>
                    <a:pt x="1237" y="162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99" name="Freeform: Shape 798">
              <a:extLst>
                <a:ext uri="{FF2B5EF4-FFF2-40B4-BE49-F238E27FC236}">
                  <a16:creationId xmlns:a16="http://schemas.microsoft.com/office/drawing/2014/main" id="{A036B433-8C7C-4606-BDC6-9BC59F6BE7FA}"/>
                </a:ext>
              </a:extLst>
            </p:cNvPr>
            <p:cNvSpPr/>
            <p:nvPr/>
          </p:nvSpPr>
          <p:spPr>
            <a:xfrm>
              <a:off x="19793324" y="5512072"/>
              <a:ext cx="1019416" cy="10194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9" h="819">
                  <a:moveTo>
                    <a:pt x="819" y="421"/>
                  </a:moveTo>
                  <a:lnTo>
                    <a:pt x="696" y="494"/>
                  </a:lnTo>
                  <a:lnTo>
                    <a:pt x="758" y="624"/>
                  </a:lnTo>
                  <a:lnTo>
                    <a:pt x="614" y="626"/>
                  </a:lnTo>
                  <a:lnTo>
                    <a:pt x="604" y="769"/>
                  </a:lnTo>
                  <a:lnTo>
                    <a:pt x="478" y="699"/>
                  </a:lnTo>
                  <a:lnTo>
                    <a:pt x="398" y="819"/>
                  </a:lnTo>
                  <a:lnTo>
                    <a:pt x="324" y="695"/>
                  </a:lnTo>
                  <a:lnTo>
                    <a:pt x="194" y="757"/>
                  </a:lnTo>
                  <a:lnTo>
                    <a:pt x="192" y="614"/>
                  </a:lnTo>
                  <a:lnTo>
                    <a:pt x="49" y="604"/>
                  </a:lnTo>
                  <a:lnTo>
                    <a:pt x="118" y="478"/>
                  </a:lnTo>
                  <a:lnTo>
                    <a:pt x="0" y="397"/>
                  </a:lnTo>
                  <a:lnTo>
                    <a:pt x="123" y="323"/>
                  </a:lnTo>
                  <a:lnTo>
                    <a:pt x="60" y="194"/>
                  </a:lnTo>
                  <a:lnTo>
                    <a:pt x="204" y="192"/>
                  </a:lnTo>
                  <a:lnTo>
                    <a:pt x="214" y="49"/>
                  </a:lnTo>
                  <a:lnTo>
                    <a:pt x="340" y="118"/>
                  </a:lnTo>
                  <a:lnTo>
                    <a:pt x="420" y="0"/>
                  </a:lnTo>
                  <a:lnTo>
                    <a:pt x="495" y="123"/>
                  </a:lnTo>
                  <a:lnTo>
                    <a:pt x="624" y="60"/>
                  </a:lnTo>
                  <a:lnTo>
                    <a:pt x="626" y="204"/>
                  </a:lnTo>
                  <a:lnTo>
                    <a:pt x="770" y="214"/>
                  </a:lnTo>
                  <a:lnTo>
                    <a:pt x="700" y="34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0" name="Freeform: Shape 799">
              <a:extLst>
                <a:ext uri="{FF2B5EF4-FFF2-40B4-BE49-F238E27FC236}">
                  <a16:creationId xmlns:a16="http://schemas.microsoft.com/office/drawing/2014/main" id="{3D0069C6-40F2-4D0A-ADA9-48103B1E1C50}"/>
                </a:ext>
              </a:extLst>
            </p:cNvPr>
            <p:cNvSpPr/>
            <p:nvPr/>
          </p:nvSpPr>
          <p:spPr>
            <a:xfrm>
              <a:off x="19780861" y="5499610"/>
              <a:ext cx="1043094" cy="10430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8" h="838">
                  <a:moveTo>
                    <a:pt x="334" y="696"/>
                  </a:moveTo>
                  <a:cubicBezTo>
                    <a:pt x="337" y="696"/>
                    <a:pt x="340" y="698"/>
                    <a:pt x="342" y="700"/>
                  </a:cubicBezTo>
                  <a:lnTo>
                    <a:pt x="408" y="811"/>
                  </a:lnTo>
                  <a:lnTo>
                    <a:pt x="481" y="704"/>
                  </a:lnTo>
                  <a:cubicBezTo>
                    <a:pt x="483" y="700"/>
                    <a:pt x="488" y="699"/>
                    <a:pt x="493" y="702"/>
                  </a:cubicBezTo>
                  <a:lnTo>
                    <a:pt x="606" y="764"/>
                  </a:lnTo>
                  <a:lnTo>
                    <a:pt x="615" y="635"/>
                  </a:lnTo>
                  <a:cubicBezTo>
                    <a:pt x="615" y="630"/>
                    <a:pt x="619" y="627"/>
                    <a:pt x="624" y="627"/>
                  </a:cubicBezTo>
                  <a:lnTo>
                    <a:pt x="753" y="624"/>
                  </a:lnTo>
                  <a:lnTo>
                    <a:pt x="697" y="508"/>
                  </a:lnTo>
                  <a:cubicBezTo>
                    <a:pt x="695" y="504"/>
                    <a:pt x="696" y="499"/>
                    <a:pt x="701" y="497"/>
                  </a:cubicBezTo>
                  <a:lnTo>
                    <a:pt x="811" y="430"/>
                  </a:lnTo>
                  <a:lnTo>
                    <a:pt x="705" y="357"/>
                  </a:lnTo>
                  <a:cubicBezTo>
                    <a:pt x="701" y="355"/>
                    <a:pt x="700" y="349"/>
                    <a:pt x="701" y="345"/>
                  </a:cubicBezTo>
                  <a:lnTo>
                    <a:pt x="764" y="232"/>
                  </a:lnTo>
                  <a:lnTo>
                    <a:pt x="635" y="223"/>
                  </a:lnTo>
                  <a:cubicBezTo>
                    <a:pt x="631" y="222"/>
                    <a:pt x="627" y="219"/>
                    <a:pt x="627" y="214"/>
                  </a:cubicBezTo>
                  <a:lnTo>
                    <a:pt x="625" y="85"/>
                  </a:lnTo>
                  <a:lnTo>
                    <a:pt x="509" y="141"/>
                  </a:lnTo>
                  <a:cubicBezTo>
                    <a:pt x="505" y="143"/>
                    <a:pt x="499" y="141"/>
                    <a:pt x="497" y="138"/>
                  </a:cubicBezTo>
                  <a:lnTo>
                    <a:pt x="430" y="27"/>
                  </a:lnTo>
                  <a:lnTo>
                    <a:pt x="358" y="133"/>
                  </a:lnTo>
                  <a:cubicBezTo>
                    <a:pt x="355" y="138"/>
                    <a:pt x="350" y="139"/>
                    <a:pt x="345" y="136"/>
                  </a:cubicBezTo>
                  <a:lnTo>
                    <a:pt x="232" y="74"/>
                  </a:lnTo>
                  <a:lnTo>
                    <a:pt x="223" y="203"/>
                  </a:lnTo>
                  <a:cubicBezTo>
                    <a:pt x="223" y="207"/>
                    <a:pt x="219" y="211"/>
                    <a:pt x="214" y="211"/>
                  </a:cubicBezTo>
                  <a:lnTo>
                    <a:pt x="85" y="214"/>
                  </a:lnTo>
                  <a:lnTo>
                    <a:pt x="141" y="330"/>
                  </a:lnTo>
                  <a:cubicBezTo>
                    <a:pt x="143" y="334"/>
                    <a:pt x="142" y="339"/>
                    <a:pt x="138" y="341"/>
                  </a:cubicBezTo>
                  <a:lnTo>
                    <a:pt x="27" y="408"/>
                  </a:lnTo>
                  <a:lnTo>
                    <a:pt x="134" y="481"/>
                  </a:lnTo>
                  <a:cubicBezTo>
                    <a:pt x="138" y="483"/>
                    <a:pt x="139" y="489"/>
                    <a:pt x="136" y="493"/>
                  </a:cubicBezTo>
                  <a:lnTo>
                    <a:pt x="74" y="606"/>
                  </a:lnTo>
                  <a:lnTo>
                    <a:pt x="202" y="615"/>
                  </a:lnTo>
                  <a:cubicBezTo>
                    <a:pt x="207" y="615"/>
                    <a:pt x="211" y="619"/>
                    <a:pt x="212" y="624"/>
                  </a:cubicBezTo>
                  <a:lnTo>
                    <a:pt x="213" y="753"/>
                  </a:lnTo>
                  <a:lnTo>
                    <a:pt x="330" y="697"/>
                  </a:lnTo>
                  <a:cubicBezTo>
                    <a:pt x="331" y="697"/>
                    <a:pt x="332" y="696"/>
                    <a:pt x="334" y="696"/>
                  </a:cubicBezTo>
                  <a:close/>
                  <a:moveTo>
                    <a:pt x="408" y="838"/>
                  </a:moveTo>
                  <a:cubicBezTo>
                    <a:pt x="407" y="838"/>
                    <a:pt x="407" y="838"/>
                    <a:pt x="407" y="838"/>
                  </a:cubicBezTo>
                  <a:cubicBezTo>
                    <a:pt x="404" y="838"/>
                    <a:pt x="401" y="836"/>
                    <a:pt x="400" y="833"/>
                  </a:cubicBezTo>
                  <a:lnTo>
                    <a:pt x="330" y="717"/>
                  </a:lnTo>
                  <a:lnTo>
                    <a:pt x="208" y="776"/>
                  </a:lnTo>
                  <a:cubicBezTo>
                    <a:pt x="205" y="777"/>
                    <a:pt x="202" y="777"/>
                    <a:pt x="199" y="775"/>
                  </a:cubicBezTo>
                  <a:cubicBezTo>
                    <a:pt x="197" y="774"/>
                    <a:pt x="195" y="771"/>
                    <a:pt x="195" y="768"/>
                  </a:cubicBezTo>
                  <a:lnTo>
                    <a:pt x="193" y="633"/>
                  </a:lnTo>
                  <a:lnTo>
                    <a:pt x="58" y="623"/>
                  </a:lnTo>
                  <a:cubicBezTo>
                    <a:pt x="55" y="623"/>
                    <a:pt x="52" y="621"/>
                    <a:pt x="51" y="618"/>
                  </a:cubicBezTo>
                  <a:cubicBezTo>
                    <a:pt x="49" y="615"/>
                    <a:pt x="49" y="612"/>
                    <a:pt x="51" y="609"/>
                  </a:cubicBezTo>
                  <a:lnTo>
                    <a:pt x="116" y="491"/>
                  </a:lnTo>
                  <a:lnTo>
                    <a:pt x="4" y="415"/>
                  </a:lnTo>
                  <a:cubicBezTo>
                    <a:pt x="2" y="413"/>
                    <a:pt x="0" y="410"/>
                    <a:pt x="0" y="407"/>
                  </a:cubicBezTo>
                  <a:cubicBezTo>
                    <a:pt x="0" y="404"/>
                    <a:pt x="2" y="401"/>
                    <a:pt x="5" y="399"/>
                  </a:cubicBezTo>
                  <a:lnTo>
                    <a:pt x="120" y="330"/>
                  </a:lnTo>
                  <a:lnTo>
                    <a:pt x="62" y="209"/>
                  </a:lnTo>
                  <a:cubicBezTo>
                    <a:pt x="61" y="205"/>
                    <a:pt x="61" y="202"/>
                    <a:pt x="62" y="199"/>
                  </a:cubicBezTo>
                  <a:cubicBezTo>
                    <a:pt x="64" y="197"/>
                    <a:pt x="67" y="195"/>
                    <a:pt x="70" y="195"/>
                  </a:cubicBezTo>
                  <a:lnTo>
                    <a:pt x="205" y="193"/>
                  </a:lnTo>
                  <a:lnTo>
                    <a:pt x="215" y="58"/>
                  </a:lnTo>
                  <a:cubicBezTo>
                    <a:pt x="215" y="55"/>
                    <a:pt x="217" y="52"/>
                    <a:pt x="220" y="50"/>
                  </a:cubicBezTo>
                  <a:cubicBezTo>
                    <a:pt x="223" y="49"/>
                    <a:pt x="226" y="49"/>
                    <a:pt x="229" y="51"/>
                  </a:cubicBezTo>
                  <a:lnTo>
                    <a:pt x="347" y="116"/>
                  </a:lnTo>
                  <a:lnTo>
                    <a:pt x="423" y="4"/>
                  </a:lnTo>
                  <a:cubicBezTo>
                    <a:pt x="425" y="2"/>
                    <a:pt x="427" y="0"/>
                    <a:pt x="431" y="0"/>
                  </a:cubicBezTo>
                  <a:cubicBezTo>
                    <a:pt x="434" y="1"/>
                    <a:pt x="437" y="2"/>
                    <a:pt x="438" y="5"/>
                  </a:cubicBezTo>
                  <a:lnTo>
                    <a:pt x="508" y="121"/>
                  </a:lnTo>
                  <a:lnTo>
                    <a:pt x="630" y="62"/>
                  </a:lnTo>
                  <a:cubicBezTo>
                    <a:pt x="633" y="61"/>
                    <a:pt x="636" y="61"/>
                    <a:pt x="638" y="62"/>
                  </a:cubicBezTo>
                  <a:cubicBezTo>
                    <a:pt x="642" y="64"/>
                    <a:pt x="643" y="67"/>
                    <a:pt x="643" y="70"/>
                  </a:cubicBezTo>
                  <a:lnTo>
                    <a:pt x="645" y="205"/>
                  </a:lnTo>
                  <a:lnTo>
                    <a:pt x="780" y="215"/>
                  </a:lnTo>
                  <a:cubicBezTo>
                    <a:pt x="783" y="215"/>
                    <a:pt x="786" y="217"/>
                    <a:pt x="788" y="220"/>
                  </a:cubicBezTo>
                  <a:cubicBezTo>
                    <a:pt x="789" y="222"/>
                    <a:pt x="789" y="226"/>
                    <a:pt x="788" y="229"/>
                  </a:cubicBezTo>
                  <a:lnTo>
                    <a:pt x="722" y="347"/>
                  </a:lnTo>
                  <a:lnTo>
                    <a:pt x="833" y="423"/>
                  </a:lnTo>
                  <a:cubicBezTo>
                    <a:pt x="837" y="424"/>
                    <a:pt x="838" y="428"/>
                    <a:pt x="838" y="431"/>
                  </a:cubicBezTo>
                  <a:cubicBezTo>
                    <a:pt x="838" y="434"/>
                    <a:pt x="836" y="437"/>
                    <a:pt x="833" y="439"/>
                  </a:cubicBezTo>
                  <a:lnTo>
                    <a:pt x="717" y="508"/>
                  </a:lnTo>
                  <a:lnTo>
                    <a:pt x="776" y="630"/>
                  </a:lnTo>
                  <a:cubicBezTo>
                    <a:pt x="778" y="632"/>
                    <a:pt x="777" y="636"/>
                    <a:pt x="776" y="639"/>
                  </a:cubicBezTo>
                  <a:cubicBezTo>
                    <a:pt x="774" y="641"/>
                    <a:pt x="771" y="643"/>
                    <a:pt x="768" y="643"/>
                  </a:cubicBezTo>
                  <a:lnTo>
                    <a:pt x="633" y="645"/>
                  </a:lnTo>
                  <a:lnTo>
                    <a:pt x="623" y="780"/>
                  </a:lnTo>
                  <a:cubicBezTo>
                    <a:pt x="623" y="783"/>
                    <a:pt x="621" y="786"/>
                    <a:pt x="618" y="788"/>
                  </a:cubicBezTo>
                  <a:cubicBezTo>
                    <a:pt x="616" y="789"/>
                    <a:pt x="612" y="789"/>
                    <a:pt x="610" y="788"/>
                  </a:cubicBezTo>
                  <a:lnTo>
                    <a:pt x="491" y="722"/>
                  </a:lnTo>
                  <a:lnTo>
                    <a:pt x="415" y="834"/>
                  </a:lnTo>
                  <a:cubicBezTo>
                    <a:pt x="413" y="836"/>
                    <a:pt x="411" y="838"/>
                    <a:pt x="408" y="83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1" name="Freeform: Shape 800">
              <a:extLst>
                <a:ext uri="{FF2B5EF4-FFF2-40B4-BE49-F238E27FC236}">
                  <a16:creationId xmlns:a16="http://schemas.microsoft.com/office/drawing/2014/main" id="{20964A56-C0CE-482E-A5F9-D99C230B142B}"/>
                </a:ext>
              </a:extLst>
            </p:cNvPr>
            <p:cNvSpPr/>
            <p:nvPr/>
          </p:nvSpPr>
          <p:spPr>
            <a:xfrm>
              <a:off x="19997705" y="5716454"/>
              <a:ext cx="609406" cy="6094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0" h="490">
                  <a:moveTo>
                    <a:pt x="490" y="252"/>
                  </a:moveTo>
                  <a:cubicBezTo>
                    <a:pt x="486" y="387"/>
                    <a:pt x="373" y="493"/>
                    <a:pt x="238" y="490"/>
                  </a:cubicBezTo>
                  <a:cubicBezTo>
                    <a:pt x="103" y="486"/>
                    <a:pt x="-3" y="373"/>
                    <a:pt x="0" y="238"/>
                  </a:cubicBezTo>
                  <a:cubicBezTo>
                    <a:pt x="4" y="103"/>
                    <a:pt x="117" y="-3"/>
                    <a:pt x="252" y="0"/>
                  </a:cubicBezTo>
                  <a:cubicBezTo>
                    <a:pt x="387" y="4"/>
                    <a:pt x="494" y="116"/>
                    <a:pt x="490" y="25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2" name="Freeform: Shape 801">
              <a:extLst>
                <a:ext uri="{FF2B5EF4-FFF2-40B4-BE49-F238E27FC236}">
                  <a16:creationId xmlns:a16="http://schemas.microsoft.com/office/drawing/2014/main" id="{DC163F3E-F6BD-40F9-9187-AA0F3E7C9AEB}"/>
                </a:ext>
              </a:extLst>
            </p:cNvPr>
            <p:cNvSpPr/>
            <p:nvPr/>
          </p:nvSpPr>
          <p:spPr>
            <a:xfrm>
              <a:off x="19986486" y="5705238"/>
              <a:ext cx="631838" cy="6318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8" h="508">
                  <a:moveTo>
                    <a:pt x="254" y="18"/>
                  </a:moveTo>
                  <a:cubicBezTo>
                    <a:pt x="127" y="18"/>
                    <a:pt x="22" y="120"/>
                    <a:pt x="18" y="247"/>
                  </a:cubicBezTo>
                  <a:cubicBezTo>
                    <a:pt x="15" y="377"/>
                    <a:pt x="117" y="486"/>
                    <a:pt x="248" y="489"/>
                  </a:cubicBezTo>
                  <a:cubicBezTo>
                    <a:pt x="310" y="491"/>
                    <a:pt x="370" y="469"/>
                    <a:pt x="416" y="425"/>
                  </a:cubicBezTo>
                  <a:cubicBezTo>
                    <a:pt x="462" y="382"/>
                    <a:pt x="488" y="324"/>
                    <a:pt x="489" y="261"/>
                  </a:cubicBezTo>
                  <a:cubicBezTo>
                    <a:pt x="493" y="131"/>
                    <a:pt x="390" y="22"/>
                    <a:pt x="260" y="18"/>
                  </a:cubicBezTo>
                  <a:cubicBezTo>
                    <a:pt x="259" y="18"/>
                    <a:pt x="256" y="18"/>
                    <a:pt x="254" y="18"/>
                  </a:cubicBezTo>
                  <a:close/>
                  <a:moveTo>
                    <a:pt x="254" y="508"/>
                  </a:moveTo>
                  <a:cubicBezTo>
                    <a:pt x="252" y="508"/>
                    <a:pt x="249" y="508"/>
                    <a:pt x="247" y="508"/>
                  </a:cubicBezTo>
                  <a:cubicBezTo>
                    <a:pt x="107" y="504"/>
                    <a:pt x="-4" y="387"/>
                    <a:pt x="0" y="247"/>
                  </a:cubicBezTo>
                  <a:cubicBezTo>
                    <a:pt x="4" y="109"/>
                    <a:pt x="117" y="0"/>
                    <a:pt x="254" y="0"/>
                  </a:cubicBezTo>
                  <a:cubicBezTo>
                    <a:pt x="256" y="0"/>
                    <a:pt x="259" y="0"/>
                    <a:pt x="261" y="0"/>
                  </a:cubicBezTo>
                  <a:cubicBezTo>
                    <a:pt x="329" y="2"/>
                    <a:pt x="392" y="30"/>
                    <a:pt x="438" y="80"/>
                  </a:cubicBezTo>
                  <a:cubicBezTo>
                    <a:pt x="486" y="129"/>
                    <a:pt x="510" y="193"/>
                    <a:pt x="508" y="261"/>
                  </a:cubicBezTo>
                  <a:cubicBezTo>
                    <a:pt x="504" y="399"/>
                    <a:pt x="391" y="508"/>
                    <a:pt x="254" y="50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3" name="Freeform: Shape 802">
              <a:extLst>
                <a:ext uri="{FF2B5EF4-FFF2-40B4-BE49-F238E27FC236}">
                  <a16:creationId xmlns:a16="http://schemas.microsoft.com/office/drawing/2014/main" id="{1F74527D-B4FB-40E8-A5DA-CFD65E5F080E}"/>
                </a:ext>
              </a:extLst>
            </p:cNvPr>
            <p:cNvSpPr/>
            <p:nvPr/>
          </p:nvSpPr>
          <p:spPr>
            <a:xfrm>
              <a:off x="20168439" y="5869740"/>
              <a:ext cx="279155" cy="2741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" h="221">
                  <a:moveTo>
                    <a:pt x="120" y="5"/>
                  </a:moveTo>
                  <a:lnTo>
                    <a:pt x="148" y="62"/>
                  </a:lnTo>
                  <a:cubicBezTo>
                    <a:pt x="149" y="65"/>
                    <a:pt x="152" y="67"/>
                    <a:pt x="155" y="68"/>
                  </a:cubicBezTo>
                  <a:lnTo>
                    <a:pt x="216" y="77"/>
                  </a:lnTo>
                  <a:cubicBezTo>
                    <a:pt x="224" y="78"/>
                    <a:pt x="227" y="87"/>
                    <a:pt x="222" y="93"/>
                  </a:cubicBezTo>
                  <a:lnTo>
                    <a:pt x="176" y="138"/>
                  </a:lnTo>
                  <a:cubicBezTo>
                    <a:pt x="175" y="140"/>
                    <a:pt x="173" y="143"/>
                    <a:pt x="174" y="146"/>
                  </a:cubicBezTo>
                  <a:lnTo>
                    <a:pt x="185" y="210"/>
                  </a:lnTo>
                  <a:cubicBezTo>
                    <a:pt x="186" y="217"/>
                    <a:pt x="177" y="223"/>
                    <a:pt x="171" y="219"/>
                  </a:cubicBezTo>
                  <a:lnTo>
                    <a:pt x="116" y="189"/>
                  </a:lnTo>
                  <a:cubicBezTo>
                    <a:pt x="113" y="188"/>
                    <a:pt x="110" y="188"/>
                    <a:pt x="107" y="189"/>
                  </a:cubicBezTo>
                  <a:lnTo>
                    <a:pt x="53" y="219"/>
                  </a:lnTo>
                  <a:cubicBezTo>
                    <a:pt x="46" y="223"/>
                    <a:pt x="38" y="217"/>
                    <a:pt x="39" y="210"/>
                  </a:cubicBezTo>
                  <a:lnTo>
                    <a:pt x="50" y="146"/>
                  </a:lnTo>
                  <a:cubicBezTo>
                    <a:pt x="50" y="143"/>
                    <a:pt x="49" y="140"/>
                    <a:pt x="47" y="138"/>
                  </a:cubicBezTo>
                  <a:lnTo>
                    <a:pt x="2" y="93"/>
                  </a:lnTo>
                  <a:cubicBezTo>
                    <a:pt x="-3" y="87"/>
                    <a:pt x="0" y="78"/>
                    <a:pt x="8" y="77"/>
                  </a:cubicBezTo>
                  <a:lnTo>
                    <a:pt x="69" y="68"/>
                  </a:lnTo>
                  <a:cubicBezTo>
                    <a:pt x="72" y="67"/>
                    <a:pt x="75" y="65"/>
                    <a:pt x="76" y="62"/>
                  </a:cubicBezTo>
                  <a:lnTo>
                    <a:pt x="103" y="5"/>
                  </a:lnTo>
                  <a:cubicBezTo>
                    <a:pt x="107" y="-2"/>
                    <a:pt x="117" y="-2"/>
                    <a:pt x="120" y="5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4" name="Freeform: Shape 803">
              <a:extLst>
                <a:ext uri="{FF2B5EF4-FFF2-40B4-BE49-F238E27FC236}">
                  <a16:creationId xmlns:a16="http://schemas.microsoft.com/office/drawing/2014/main" id="{81617A6D-5859-4C02-A725-57240C47547E}"/>
                </a:ext>
              </a:extLst>
            </p:cNvPr>
            <p:cNvSpPr/>
            <p:nvPr/>
          </p:nvSpPr>
          <p:spPr>
            <a:xfrm>
              <a:off x="20159715" y="5862263"/>
              <a:ext cx="296603" cy="2903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9" h="234">
                  <a:moveTo>
                    <a:pt x="119" y="188"/>
                  </a:moveTo>
                  <a:cubicBezTo>
                    <a:pt x="121" y="188"/>
                    <a:pt x="124" y="189"/>
                    <a:pt x="126" y="190"/>
                  </a:cubicBezTo>
                  <a:lnTo>
                    <a:pt x="182" y="220"/>
                  </a:lnTo>
                  <a:cubicBezTo>
                    <a:pt x="182" y="221"/>
                    <a:pt x="183" y="220"/>
                    <a:pt x="184" y="220"/>
                  </a:cubicBezTo>
                  <a:cubicBezTo>
                    <a:pt x="184" y="220"/>
                    <a:pt x="185" y="219"/>
                    <a:pt x="184" y="218"/>
                  </a:cubicBezTo>
                  <a:lnTo>
                    <a:pt x="174" y="154"/>
                  </a:lnTo>
                  <a:cubicBezTo>
                    <a:pt x="173" y="149"/>
                    <a:pt x="175" y="144"/>
                    <a:pt x="178" y="140"/>
                  </a:cubicBezTo>
                  <a:lnTo>
                    <a:pt x="224" y="95"/>
                  </a:lnTo>
                  <a:cubicBezTo>
                    <a:pt x="224" y="94"/>
                    <a:pt x="224" y="92"/>
                    <a:pt x="224" y="92"/>
                  </a:cubicBezTo>
                  <a:cubicBezTo>
                    <a:pt x="224" y="92"/>
                    <a:pt x="224" y="91"/>
                    <a:pt x="223" y="91"/>
                  </a:cubicBezTo>
                  <a:lnTo>
                    <a:pt x="161" y="81"/>
                  </a:lnTo>
                  <a:cubicBezTo>
                    <a:pt x="155" y="81"/>
                    <a:pt x="151" y="77"/>
                    <a:pt x="149" y="72"/>
                  </a:cubicBezTo>
                  <a:lnTo>
                    <a:pt x="121" y="15"/>
                  </a:lnTo>
                  <a:cubicBezTo>
                    <a:pt x="120" y="14"/>
                    <a:pt x="120" y="14"/>
                    <a:pt x="119" y="14"/>
                  </a:cubicBezTo>
                  <a:cubicBezTo>
                    <a:pt x="119" y="14"/>
                    <a:pt x="117" y="14"/>
                    <a:pt x="117" y="15"/>
                  </a:cubicBezTo>
                  <a:lnTo>
                    <a:pt x="90" y="72"/>
                  </a:lnTo>
                  <a:cubicBezTo>
                    <a:pt x="87" y="77"/>
                    <a:pt x="82" y="81"/>
                    <a:pt x="77" y="81"/>
                  </a:cubicBezTo>
                  <a:lnTo>
                    <a:pt x="16" y="91"/>
                  </a:lnTo>
                  <a:cubicBezTo>
                    <a:pt x="15" y="91"/>
                    <a:pt x="14" y="92"/>
                    <a:pt x="14" y="92"/>
                  </a:cubicBezTo>
                  <a:cubicBezTo>
                    <a:pt x="13" y="92"/>
                    <a:pt x="13" y="94"/>
                    <a:pt x="15" y="95"/>
                  </a:cubicBezTo>
                  <a:lnTo>
                    <a:pt x="59" y="140"/>
                  </a:lnTo>
                  <a:cubicBezTo>
                    <a:pt x="63" y="144"/>
                    <a:pt x="65" y="149"/>
                    <a:pt x="63" y="154"/>
                  </a:cubicBezTo>
                  <a:lnTo>
                    <a:pt x="53" y="218"/>
                  </a:lnTo>
                  <a:cubicBezTo>
                    <a:pt x="53" y="219"/>
                    <a:pt x="54" y="220"/>
                    <a:pt x="54" y="220"/>
                  </a:cubicBezTo>
                  <a:cubicBezTo>
                    <a:pt x="54" y="220"/>
                    <a:pt x="56" y="221"/>
                    <a:pt x="57" y="220"/>
                  </a:cubicBezTo>
                  <a:lnTo>
                    <a:pt x="111" y="190"/>
                  </a:lnTo>
                  <a:cubicBezTo>
                    <a:pt x="114" y="189"/>
                    <a:pt x="116" y="188"/>
                    <a:pt x="119" y="188"/>
                  </a:cubicBezTo>
                  <a:close/>
                  <a:moveTo>
                    <a:pt x="183" y="234"/>
                  </a:moveTo>
                  <a:cubicBezTo>
                    <a:pt x="180" y="234"/>
                    <a:pt x="177" y="234"/>
                    <a:pt x="175" y="233"/>
                  </a:cubicBezTo>
                  <a:lnTo>
                    <a:pt x="120" y="203"/>
                  </a:lnTo>
                  <a:cubicBezTo>
                    <a:pt x="119" y="203"/>
                    <a:pt x="119" y="203"/>
                    <a:pt x="118" y="203"/>
                  </a:cubicBezTo>
                  <a:lnTo>
                    <a:pt x="63" y="233"/>
                  </a:lnTo>
                  <a:cubicBezTo>
                    <a:pt x="58" y="235"/>
                    <a:pt x="51" y="235"/>
                    <a:pt x="46" y="231"/>
                  </a:cubicBezTo>
                  <a:cubicBezTo>
                    <a:pt x="41" y="228"/>
                    <a:pt x="39" y="222"/>
                    <a:pt x="40" y="216"/>
                  </a:cubicBezTo>
                  <a:lnTo>
                    <a:pt x="50" y="152"/>
                  </a:lnTo>
                  <a:cubicBezTo>
                    <a:pt x="50" y="151"/>
                    <a:pt x="50" y="150"/>
                    <a:pt x="50" y="150"/>
                  </a:cubicBezTo>
                  <a:lnTo>
                    <a:pt x="4" y="105"/>
                  </a:lnTo>
                  <a:cubicBezTo>
                    <a:pt x="0" y="100"/>
                    <a:pt x="-1" y="94"/>
                    <a:pt x="0" y="88"/>
                  </a:cubicBezTo>
                  <a:cubicBezTo>
                    <a:pt x="2" y="82"/>
                    <a:pt x="7" y="78"/>
                    <a:pt x="13" y="77"/>
                  </a:cubicBezTo>
                  <a:lnTo>
                    <a:pt x="75" y="67"/>
                  </a:lnTo>
                  <a:cubicBezTo>
                    <a:pt x="76" y="67"/>
                    <a:pt x="76" y="67"/>
                    <a:pt x="77" y="66"/>
                  </a:cubicBezTo>
                  <a:lnTo>
                    <a:pt x="104" y="9"/>
                  </a:lnTo>
                  <a:cubicBezTo>
                    <a:pt x="107" y="3"/>
                    <a:pt x="113" y="0"/>
                    <a:pt x="119" y="0"/>
                  </a:cubicBezTo>
                  <a:cubicBezTo>
                    <a:pt x="125" y="0"/>
                    <a:pt x="131" y="3"/>
                    <a:pt x="134" y="9"/>
                  </a:cubicBezTo>
                  <a:lnTo>
                    <a:pt x="161" y="66"/>
                  </a:lnTo>
                  <a:cubicBezTo>
                    <a:pt x="161" y="67"/>
                    <a:pt x="162" y="67"/>
                    <a:pt x="162" y="67"/>
                  </a:cubicBezTo>
                  <a:lnTo>
                    <a:pt x="224" y="77"/>
                  </a:lnTo>
                  <a:cubicBezTo>
                    <a:pt x="230" y="78"/>
                    <a:pt x="235" y="82"/>
                    <a:pt x="237" y="88"/>
                  </a:cubicBezTo>
                  <a:cubicBezTo>
                    <a:pt x="240" y="94"/>
                    <a:pt x="238" y="100"/>
                    <a:pt x="234" y="105"/>
                  </a:cubicBezTo>
                  <a:lnTo>
                    <a:pt x="189" y="150"/>
                  </a:lnTo>
                  <a:cubicBezTo>
                    <a:pt x="188" y="150"/>
                    <a:pt x="188" y="151"/>
                    <a:pt x="188" y="152"/>
                  </a:cubicBezTo>
                  <a:lnTo>
                    <a:pt x="199" y="216"/>
                  </a:lnTo>
                  <a:cubicBezTo>
                    <a:pt x="199" y="222"/>
                    <a:pt x="197" y="228"/>
                    <a:pt x="192" y="231"/>
                  </a:cubicBezTo>
                  <a:cubicBezTo>
                    <a:pt x="189" y="233"/>
                    <a:pt x="186" y="234"/>
                    <a:pt x="183" y="23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5" name="Freeform: Shape 804">
              <a:extLst>
                <a:ext uri="{FF2B5EF4-FFF2-40B4-BE49-F238E27FC236}">
                  <a16:creationId xmlns:a16="http://schemas.microsoft.com/office/drawing/2014/main" id="{00E73D16-09A1-48B0-A6F8-FCE14E28CDCA}"/>
                </a:ext>
              </a:extLst>
            </p:cNvPr>
            <p:cNvSpPr/>
            <p:nvPr/>
          </p:nvSpPr>
          <p:spPr>
            <a:xfrm>
              <a:off x="18963335" y="6181297"/>
              <a:ext cx="2711792" cy="17634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77" h="1416">
                  <a:moveTo>
                    <a:pt x="2086" y="0"/>
                  </a:moveTo>
                  <a:cubicBezTo>
                    <a:pt x="2097" y="2"/>
                    <a:pt x="2109" y="5"/>
                    <a:pt x="2119" y="11"/>
                  </a:cubicBezTo>
                  <a:lnTo>
                    <a:pt x="1217" y="866"/>
                  </a:lnTo>
                  <a:cubicBezTo>
                    <a:pt x="1141" y="937"/>
                    <a:pt x="1036" y="938"/>
                    <a:pt x="959" y="868"/>
                  </a:cubicBezTo>
                  <a:lnTo>
                    <a:pt x="38" y="27"/>
                  </a:lnTo>
                  <a:cubicBezTo>
                    <a:pt x="54" y="10"/>
                    <a:pt x="76" y="0"/>
                    <a:pt x="99" y="0"/>
                  </a:cubicBezTo>
                  <a:cubicBezTo>
                    <a:pt x="44" y="0"/>
                    <a:pt x="0" y="44"/>
                    <a:pt x="0" y="99"/>
                  </a:cubicBezTo>
                  <a:lnTo>
                    <a:pt x="0" y="1318"/>
                  </a:lnTo>
                  <a:cubicBezTo>
                    <a:pt x="0" y="1372"/>
                    <a:pt x="44" y="1416"/>
                    <a:pt x="99" y="1416"/>
                  </a:cubicBezTo>
                  <a:lnTo>
                    <a:pt x="2079" y="1416"/>
                  </a:lnTo>
                  <a:cubicBezTo>
                    <a:pt x="2133" y="1416"/>
                    <a:pt x="2177" y="1372"/>
                    <a:pt x="2177" y="1318"/>
                  </a:cubicBezTo>
                  <a:lnTo>
                    <a:pt x="2177" y="99"/>
                  </a:lnTo>
                  <a:cubicBezTo>
                    <a:pt x="2177" y="47"/>
                    <a:pt x="2137" y="4"/>
                    <a:pt x="2086" y="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6" name="Freeform: Shape 805">
              <a:extLst>
                <a:ext uri="{FF2B5EF4-FFF2-40B4-BE49-F238E27FC236}">
                  <a16:creationId xmlns:a16="http://schemas.microsoft.com/office/drawing/2014/main" id="{55228168-0550-4C67-9212-DDA7F8A999ED}"/>
                </a:ext>
              </a:extLst>
            </p:cNvPr>
            <p:cNvSpPr/>
            <p:nvPr/>
          </p:nvSpPr>
          <p:spPr>
            <a:xfrm>
              <a:off x="18950873" y="6170081"/>
              <a:ext cx="2736717" cy="17870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97" h="1435">
                  <a:moveTo>
                    <a:pt x="45" y="46"/>
                  </a:moveTo>
                  <a:cubicBezTo>
                    <a:pt x="29" y="62"/>
                    <a:pt x="20" y="84"/>
                    <a:pt x="20" y="108"/>
                  </a:cubicBezTo>
                  <a:lnTo>
                    <a:pt x="20" y="1327"/>
                  </a:lnTo>
                  <a:cubicBezTo>
                    <a:pt x="20" y="1376"/>
                    <a:pt x="59" y="1416"/>
                    <a:pt x="109" y="1416"/>
                  </a:cubicBezTo>
                  <a:lnTo>
                    <a:pt x="2089" y="1416"/>
                  </a:lnTo>
                  <a:cubicBezTo>
                    <a:pt x="2138" y="1416"/>
                    <a:pt x="2178" y="1376"/>
                    <a:pt x="2178" y="1327"/>
                  </a:cubicBezTo>
                  <a:lnTo>
                    <a:pt x="2178" y="108"/>
                  </a:lnTo>
                  <a:cubicBezTo>
                    <a:pt x="2178" y="75"/>
                    <a:pt x="2160" y="45"/>
                    <a:pt x="2133" y="29"/>
                  </a:cubicBezTo>
                  <a:lnTo>
                    <a:pt x="1233" y="882"/>
                  </a:lnTo>
                  <a:cubicBezTo>
                    <a:pt x="1154" y="956"/>
                    <a:pt x="1043" y="957"/>
                    <a:pt x="963" y="884"/>
                  </a:cubicBezTo>
                  <a:close/>
                  <a:moveTo>
                    <a:pt x="2089" y="1435"/>
                  </a:moveTo>
                  <a:lnTo>
                    <a:pt x="109" y="1435"/>
                  </a:lnTo>
                  <a:cubicBezTo>
                    <a:pt x="50" y="1435"/>
                    <a:pt x="0" y="1386"/>
                    <a:pt x="0" y="1327"/>
                  </a:cubicBezTo>
                  <a:lnTo>
                    <a:pt x="0" y="108"/>
                  </a:lnTo>
                  <a:cubicBezTo>
                    <a:pt x="0" y="49"/>
                    <a:pt x="50" y="0"/>
                    <a:pt x="109" y="0"/>
                  </a:cubicBezTo>
                  <a:cubicBezTo>
                    <a:pt x="114" y="0"/>
                    <a:pt x="118" y="4"/>
                    <a:pt x="118" y="9"/>
                  </a:cubicBezTo>
                  <a:cubicBezTo>
                    <a:pt x="118" y="14"/>
                    <a:pt x="114" y="18"/>
                    <a:pt x="109" y="18"/>
                  </a:cubicBezTo>
                  <a:cubicBezTo>
                    <a:pt x="92" y="18"/>
                    <a:pt x="76" y="25"/>
                    <a:pt x="61" y="36"/>
                  </a:cubicBezTo>
                  <a:lnTo>
                    <a:pt x="976" y="871"/>
                  </a:lnTo>
                  <a:cubicBezTo>
                    <a:pt x="1049" y="938"/>
                    <a:pt x="1147" y="936"/>
                    <a:pt x="1220" y="868"/>
                  </a:cubicBezTo>
                  <a:lnTo>
                    <a:pt x="2113" y="23"/>
                  </a:lnTo>
                  <a:cubicBezTo>
                    <a:pt x="2107" y="21"/>
                    <a:pt x="2101" y="19"/>
                    <a:pt x="2095" y="18"/>
                  </a:cubicBezTo>
                  <a:cubicBezTo>
                    <a:pt x="2090" y="18"/>
                    <a:pt x="2086" y="14"/>
                    <a:pt x="2087" y="9"/>
                  </a:cubicBezTo>
                  <a:cubicBezTo>
                    <a:pt x="2087" y="4"/>
                    <a:pt x="2091" y="0"/>
                    <a:pt x="2096" y="0"/>
                  </a:cubicBezTo>
                  <a:cubicBezTo>
                    <a:pt x="2153" y="4"/>
                    <a:pt x="2197" y="51"/>
                    <a:pt x="2197" y="108"/>
                  </a:cubicBezTo>
                  <a:lnTo>
                    <a:pt x="2197" y="1327"/>
                  </a:lnTo>
                  <a:cubicBezTo>
                    <a:pt x="2197" y="1386"/>
                    <a:pt x="2148" y="1435"/>
                    <a:pt x="2089" y="143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7" name="Freeform: Shape 806">
              <a:extLst>
                <a:ext uri="{FF2B5EF4-FFF2-40B4-BE49-F238E27FC236}">
                  <a16:creationId xmlns:a16="http://schemas.microsoft.com/office/drawing/2014/main" id="{F781047C-DACE-4989-9780-072837465026}"/>
                </a:ext>
              </a:extLst>
            </p:cNvPr>
            <p:cNvSpPr/>
            <p:nvPr/>
          </p:nvSpPr>
          <p:spPr>
            <a:xfrm>
              <a:off x="20053786" y="6662342"/>
              <a:ext cx="498492" cy="3875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1" h="312">
                  <a:moveTo>
                    <a:pt x="321" y="159"/>
                  </a:moveTo>
                  <a:cubicBezTo>
                    <a:pt x="287" y="161"/>
                    <a:pt x="279" y="268"/>
                    <a:pt x="315" y="270"/>
                  </a:cubicBezTo>
                  <a:cubicBezTo>
                    <a:pt x="349" y="267"/>
                    <a:pt x="357" y="161"/>
                    <a:pt x="321" y="159"/>
                  </a:cubicBezTo>
                  <a:close/>
                  <a:moveTo>
                    <a:pt x="322" y="116"/>
                  </a:moveTo>
                  <a:cubicBezTo>
                    <a:pt x="434" y="111"/>
                    <a:pt x="421" y="320"/>
                    <a:pt x="314" y="312"/>
                  </a:cubicBezTo>
                  <a:cubicBezTo>
                    <a:pt x="201" y="317"/>
                    <a:pt x="216" y="109"/>
                    <a:pt x="322" y="116"/>
                  </a:cubicBezTo>
                  <a:close/>
                  <a:moveTo>
                    <a:pt x="95" y="308"/>
                  </a:moveTo>
                  <a:cubicBezTo>
                    <a:pt x="133" y="239"/>
                    <a:pt x="219" y="75"/>
                    <a:pt x="256" y="4"/>
                  </a:cubicBezTo>
                  <a:cubicBezTo>
                    <a:pt x="276" y="4"/>
                    <a:pt x="284" y="4"/>
                    <a:pt x="305" y="4"/>
                  </a:cubicBezTo>
                  <a:cubicBezTo>
                    <a:pt x="260" y="86"/>
                    <a:pt x="187" y="223"/>
                    <a:pt x="145" y="308"/>
                  </a:cubicBezTo>
                  <a:cubicBezTo>
                    <a:pt x="123" y="308"/>
                    <a:pt x="122" y="308"/>
                    <a:pt x="95" y="308"/>
                  </a:cubicBezTo>
                  <a:close/>
                  <a:moveTo>
                    <a:pt x="85" y="42"/>
                  </a:moveTo>
                  <a:cubicBezTo>
                    <a:pt x="50" y="46"/>
                    <a:pt x="43" y="150"/>
                    <a:pt x="79" y="153"/>
                  </a:cubicBezTo>
                  <a:cubicBezTo>
                    <a:pt x="113" y="151"/>
                    <a:pt x="122" y="47"/>
                    <a:pt x="85" y="42"/>
                  </a:cubicBezTo>
                  <a:close/>
                  <a:moveTo>
                    <a:pt x="87" y="0"/>
                  </a:moveTo>
                  <a:cubicBezTo>
                    <a:pt x="198" y="-3"/>
                    <a:pt x="185" y="202"/>
                    <a:pt x="78" y="195"/>
                  </a:cubicBezTo>
                  <a:cubicBezTo>
                    <a:pt x="-35" y="199"/>
                    <a:pt x="-20" y="-7"/>
                    <a:pt x="87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8" name="Freeform: Shape 807">
              <a:extLst>
                <a:ext uri="{FF2B5EF4-FFF2-40B4-BE49-F238E27FC236}">
                  <a16:creationId xmlns:a16="http://schemas.microsoft.com/office/drawing/2014/main" id="{5CD7CCCE-74E9-4D59-B4CD-E610B9D82480}"/>
                </a:ext>
              </a:extLst>
            </p:cNvPr>
            <p:cNvSpPr/>
            <p:nvPr/>
          </p:nvSpPr>
          <p:spPr>
            <a:xfrm>
              <a:off x="20167193" y="4394205"/>
              <a:ext cx="336482" cy="3202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1" h="258">
                  <a:moveTo>
                    <a:pt x="147" y="7"/>
                  </a:moveTo>
                  <a:lnTo>
                    <a:pt x="179" y="73"/>
                  </a:lnTo>
                  <a:cubicBezTo>
                    <a:pt x="181" y="76"/>
                    <a:pt x="184" y="78"/>
                    <a:pt x="189" y="79"/>
                  </a:cubicBezTo>
                  <a:lnTo>
                    <a:pt x="262" y="90"/>
                  </a:lnTo>
                  <a:cubicBezTo>
                    <a:pt x="271" y="91"/>
                    <a:pt x="275" y="103"/>
                    <a:pt x="268" y="110"/>
                  </a:cubicBezTo>
                  <a:lnTo>
                    <a:pt x="215" y="161"/>
                  </a:lnTo>
                  <a:cubicBezTo>
                    <a:pt x="213" y="164"/>
                    <a:pt x="212" y="168"/>
                    <a:pt x="212" y="172"/>
                  </a:cubicBezTo>
                  <a:lnTo>
                    <a:pt x="224" y="245"/>
                  </a:lnTo>
                  <a:cubicBezTo>
                    <a:pt x="226" y="255"/>
                    <a:pt x="216" y="262"/>
                    <a:pt x="207" y="257"/>
                  </a:cubicBezTo>
                  <a:lnTo>
                    <a:pt x="142" y="223"/>
                  </a:lnTo>
                  <a:cubicBezTo>
                    <a:pt x="138" y="221"/>
                    <a:pt x="134" y="221"/>
                    <a:pt x="131" y="223"/>
                  </a:cubicBezTo>
                  <a:lnTo>
                    <a:pt x="65" y="257"/>
                  </a:lnTo>
                  <a:cubicBezTo>
                    <a:pt x="57" y="262"/>
                    <a:pt x="46" y="255"/>
                    <a:pt x="47" y="245"/>
                  </a:cubicBezTo>
                  <a:lnTo>
                    <a:pt x="60" y="172"/>
                  </a:lnTo>
                  <a:cubicBezTo>
                    <a:pt x="61" y="168"/>
                    <a:pt x="60" y="164"/>
                    <a:pt x="57" y="161"/>
                  </a:cubicBezTo>
                  <a:lnTo>
                    <a:pt x="4" y="110"/>
                  </a:lnTo>
                  <a:cubicBezTo>
                    <a:pt x="-3" y="103"/>
                    <a:pt x="1" y="91"/>
                    <a:pt x="11" y="90"/>
                  </a:cubicBezTo>
                  <a:lnTo>
                    <a:pt x="84" y="79"/>
                  </a:lnTo>
                  <a:cubicBezTo>
                    <a:pt x="87" y="78"/>
                    <a:pt x="91" y="76"/>
                    <a:pt x="93" y="73"/>
                  </a:cubicBezTo>
                  <a:lnTo>
                    <a:pt x="125" y="7"/>
                  </a:lnTo>
                  <a:cubicBezTo>
                    <a:pt x="129" y="-2"/>
                    <a:pt x="142" y="-2"/>
                    <a:pt x="147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9" name="Freeform: Shape 808">
              <a:extLst>
                <a:ext uri="{FF2B5EF4-FFF2-40B4-BE49-F238E27FC236}">
                  <a16:creationId xmlns:a16="http://schemas.microsoft.com/office/drawing/2014/main" id="{A1D72308-E8FF-405A-B564-52C5A3767E99}"/>
                </a:ext>
              </a:extLst>
            </p:cNvPr>
            <p:cNvSpPr/>
            <p:nvPr/>
          </p:nvSpPr>
          <p:spPr>
            <a:xfrm>
              <a:off x="20154730" y="4382989"/>
              <a:ext cx="360160" cy="345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78">
                  <a:moveTo>
                    <a:pt x="145" y="19"/>
                  </a:moveTo>
                  <a:cubicBezTo>
                    <a:pt x="145" y="19"/>
                    <a:pt x="143" y="19"/>
                    <a:pt x="143" y="20"/>
                  </a:cubicBezTo>
                  <a:lnTo>
                    <a:pt x="110" y="86"/>
                  </a:lnTo>
                  <a:cubicBezTo>
                    <a:pt x="107" y="93"/>
                    <a:pt x="101" y="97"/>
                    <a:pt x="94" y="98"/>
                  </a:cubicBezTo>
                  <a:lnTo>
                    <a:pt x="21" y="109"/>
                  </a:lnTo>
                  <a:cubicBezTo>
                    <a:pt x="20" y="109"/>
                    <a:pt x="19" y="110"/>
                    <a:pt x="19" y="111"/>
                  </a:cubicBezTo>
                  <a:cubicBezTo>
                    <a:pt x="19" y="111"/>
                    <a:pt x="19" y="113"/>
                    <a:pt x="20" y="113"/>
                  </a:cubicBezTo>
                  <a:lnTo>
                    <a:pt x="72" y="164"/>
                  </a:lnTo>
                  <a:cubicBezTo>
                    <a:pt x="77" y="169"/>
                    <a:pt x="80" y="177"/>
                    <a:pt x="78" y="184"/>
                  </a:cubicBezTo>
                  <a:lnTo>
                    <a:pt x="66" y="256"/>
                  </a:lnTo>
                  <a:cubicBezTo>
                    <a:pt x="66" y="258"/>
                    <a:pt x="66" y="259"/>
                    <a:pt x="67" y="259"/>
                  </a:cubicBezTo>
                  <a:cubicBezTo>
                    <a:pt x="67" y="260"/>
                    <a:pt x="69" y="260"/>
                    <a:pt x="70" y="260"/>
                  </a:cubicBezTo>
                  <a:lnTo>
                    <a:pt x="135" y="225"/>
                  </a:lnTo>
                  <a:cubicBezTo>
                    <a:pt x="141" y="221"/>
                    <a:pt x="149" y="221"/>
                    <a:pt x="155" y="225"/>
                  </a:cubicBezTo>
                  <a:lnTo>
                    <a:pt x="221" y="260"/>
                  </a:lnTo>
                  <a:cubicBezTo>
                    <a:pt x="222" y="260"/>
                    <a:pt x="222" y="260"/>
                    <a:pt x="223" y="259"/>
                  </a:cubicBezTo>
                  <a:cubicBezTo>
                    <a:pt x="223" y="259"/>
                    <a:pt x="225" y="258"/>
                    <a:pt x="224" y="256"/>
                  </a:cubicBezTo>
                  <a:lnTo>
                    <a:pt x="212" y="184"/>
                  </a:lnTo>
                  <a:cubicBezTo>
                    <a:pt x="211" y="177"/>
                    <a:pt x="213" y="169"/>
                    <a:pt x="218" y="164"/>
                  </a:cubicBezTo>
                  <a:lnTo>
                    <a:pt x="271" y="113"/>
                  </a:lnTo>
                  <a:cubicBezTo>
                    <a:pt x="272" y="113"/>
                    <a:pt x="272" y="111"/>
                    <a:pt x="271" y="111"/>
                  </a:cubicBezTo>
                  <a:cubicBezTo>
                    <a:pt x="271" y="110"/>
                    <a:pt x="271" y="109"/>
                    <a:pt x="269" y="109"/>
                  </a:cubicBezTo>
                  <a:lnTo>
                    <a:pt x="196" y="98"/>
                  </a:lnTo>
                  <a:cubicBezTo>
                    <a:pt x="189" y="97"/>
                    <a:pt x="183" y="93"/>
                    <a:pt x="180" y="86"/>
                  </a:cubicBezTo>
                  <a:lnTo>
                    <a:pt x="148" y="20"/>
                  </a:lnTo>
                  <a:cubicBezTo>
                    <a:pt x="147" y="19"/>
                    <a:pt x="146" y="19"/>
                    <a:pt x="145" y="19"/>
                  </a:cubicBezTo>
                  <a:close/>
                  <a:moveTo>
                    <a:pt x="69" y="278"/>
                  </a:moveTo>
                  <a:cubicBezTo>
                    <a:pt x="64" y="278"/>
                    <a:pt x="60" y="277"/>
                    <a:pt x="56" y="274"/>
                  </a:cubicBezTo>
                  <a:cubicBezTo>
                    <a:pt x="50" y="269"/>
                    <a:pt x="46" y="261"/>
                    <a:pt x="48" y="253"/>
                  </a:cubicBezTo>
                  <a:lnTo>
                    <a:pt x="60" y="180"/>
                  </a:lnTo>
                  <a:cubicBezTo>
                    <a:pt x="60" y="180"/>
                    <a:pt x="60" y="179"/>
                    <a:pt x="60" y="178"/>
                  </a:cubicBezTo>
                  <a:lnTo>
                    <a:pt x="6" y="127"/>
                  </a:lnTo>
                  <a:cubicBezTo>
                    <a:pt x="1" y="121"/>
                    <a:pt x="-2" y="113"/>
                    <a:pt x="2" y="105"/>
                  </a:cubicBezTo>
                  <a:cubicBezTo>
                    <a:pt x="4" y="97"/>
                    <a:pt x="10" y="92"/>
                    <a:pt x="19" y="91"/>
                  </a:cubicBezTo>
                  <a:lnTo>
                    <a:pt x="91" y="80"/>
                  </a:lnTo>
                  <a:cubicBezTo>
                    <a:pt x="92" y="80"/>
                    <a:pt x="93" y="79"/>
                    <a:pt x="93" y="78"/>
                  </a:cubicBezTo>
                  <a:lnTo>
                    <a:pt x="126" y="12"/>
                  </a:lnTo>
                  <a:cubicBezTo>
                    <a:pt x="130" y="5"/>
                    <a:pt x="137" y="0"/>
                    <a:pt x="145" y="0"/>
                  </a:cubicBezTo>
                  <a:cubicBezTo>
                    <a:pt x="153" y="0"/>
                    <a:pt x="160" y="5"/>
                    <a:pt x="164" y="12"/>
                  </a:cubicBezTo>
                  <a:lnTo>
                    <a:pt x="197" y="78"/>
                  </a:lnTo>
                  <a:cubicBezTo>
                    <a:pt x="197" y="79"/>
                    <a:pt x="198" y="80"/>
                    <a:pt x="199" y="80"/>
                  </a:cubicBezTo>
                  <a:lnTo>
                    <a:pt x="272" y="91"/>
                  </a:lnTo>
                  <a:cubicBezTo>
                    <a:pt x="280" y="92"/>
                    <a:pt x="286" y="97"/>
                    <a:pt x="289" y="105"/>
                  </a:cubicBezTo>
                  <a:cubicBezTo>
                    <a:pt x="291" y="113"/>
                    <a:pt x="290" y="121"/>
                    <a:pt x="284" y="127"/>
                  </a:cubicBezTo>
                  <a:lnTo>
                    <a:pt x="231" y="178"/>
                  </a:lnTo>
                  <a:cubicBezTo>
                    <a:pt x="230" y="179"/>
                    <a:pt x="229" y="180"/>
                    <a:pt x="230" y="180"/>
                  </a:cubicBezTo>
                  <a:lnTo>
                    <a:pt x="242" y="253"/>
                  </a:lnTo>
                  <a:cubicBezTo>
                    <a:pt x="244" y="261"/>
                    <a:pt x="240" y="269"/>
                    <a:pt x="234" y="274"/>
                  </a:cubicBezTo>
                  <a:cubicBezTo>
                    <a:pt x="227" y="279"/>
                    <a:pt x="219" y="279"/>
                    <a:pt x="212" y="276"/>
                  </a:cubicBezTo>
                  <a:lnTo>
                    <a:pt x="146" y="241"/>
                  </a:lnTo>
                  <a:cubicBezTo>
                    <a:pt x="146" y="241"/>
                    <a:pt x="145" y="241"/>
                    <a:pt x="144" y="241"/>
                  </a:cubicBezTo>
                  <a:lnTo>
                    <a:pt x="78" y="276"/>
                  </a:lnTo>
                  <a:cubicBezTo>
                    <a:pt x="75" y="277"/>
                    <a:pt x="72" y="278"/>
                    <a:pt x="69" y="27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0" name="Freeform: Shape 809">
              <a:extLst>
                <a:ext uri="{FF2B5EF4-FFF2-40B4-BE49-F238E27FC236}">
                  <a16:creationId xmlns:a16="http://schemas.microsoft.com/office/drawing/2014/main" id="{E2AC7ED4-A628-4C80-ABCA-6F1201A1C160}"/>
                </a:ext>
              </a:extLst>
            </p:cNvPr>
            <p:cNvSpPr/>
            <p:nvPr/>
          </p:nvSpPr>
          <p:spPr>
            <a:xfrm>
              <a:off x="19362128" y="4556214"/>
              <a:ext cx="336482" cy="321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1" h="259">
                  <a:moveTo>
                    <a:pt x="147" y="7"/>
                  </a:moveTo>
                  <a:lnTo>
                    <a:pt x="179" y="73"/>
                  </a:lnTo>
                  <a:cubicBezTo>
                    <a:pt x="181" y="76"/>
                    <a:pt x="185" y="79"/>
                    <a:pt x="188" y="79"/>
                  </a:cubicBezTo>
                  <a:lnTo>
                    <a:pt x="261" y="90"/>
                  </a:lnTo>
                  <a:cubicBezTo>
                    <a:pt x="271" y="92"/>
                    <a:pt x="275" y="104"/>
                    <a:pt x="268" y="111"/>
                  </a:cubicBezTo>
                  <a:lnTo>
                    <a:pt x="215" y="162"/>
                  </a:lnTo>
                  <a:cubicBezTo>
                    <a:pt x="212" y="165"/>
                    <a:pt x="211" y="169"/>
                    <a:pt x="211" y="173"/>
                  </a:cubicBezTo>
                  <a:lnTo>
                    <a:pt x="224" y="245"/>
                  </a:lnTo>
                  <a:cubicBezTo>
                    <a:pt x="226" y="255"/>
                    <a:pt x="216" y="263"/>
                    <a:pt x="207" y="258"/>
                  </a:cubicBezTo>
                  <a:lnTo>
                    <a:pt x="141" y="224"/>
                  </a:lnTo>
                  <a:cubicBezTo>
                    <a:pt x="138" y="222"/>
                    <a:pt x="134" y="222"/>
                    <a:pt x="130" y="224"/>
                  </a:cubicBezTo>
                  <a:lnTo>
                    <a:pt x="65" y="258"/>
                  </a:lnTo>
                  <a:cubicBezTo>
                    <a:pt x="56" y="263"/>
                    <a:pt x="46" y="255"/>
                    <a:pt x="48" y="245"/>
                  </a:cubicBezTo>
                  <a:lnTo>
                    <a:pt x="60" y="173"/>
                  </a:lnTo>
                  <a:cubicBezTo>
                    <a:pt x="61" y="169"/>
                    <a:pt x="59" y="165"/>
                    <a:pt x="57" y="162"/>
                  </a:cubicBezTo>
                  <a:lnTo>
                    <a:pt x="4" y="111"/>
                  </a:lnTo>
                  <a:cubicBezTo>
                    <a:pt x="-3" y="104"/>
                    <a:pt x="1" y="92"/>
                    <a:pt x="10" y="90"/>
                  </a:cubicBezTo>
                  <a:lnTo>
                    <a:pt x="84" y="79"/>
                  </a:lnTo>
                  <a:cubicBezTo>
                    <a:pt x="88" y="79"/>
                    <a:pt x="90" y="76"/>
                    <a:pt x="92" y="73"/>
                  </a:cubicBezTo>
                  <a:lnTo>
                    <a:pt x="125" y="7"/>
                  </a:lnTo>
                  <a:cubicBezTo>
                    <a:pt x="130" y="-2"/>
                    <a:pt x="142" y="-2"/>
                    <a:pt x="147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1" name="Freeform: Shape 810">
              <a:extLst>
                <a:ext uri="{FF2B5EF4-FFF2-40B4-BE49-F238E27FC236}">
                  <a16:creationId xmlns:a16="http://schemas.microsoft.com/office/drawing/2014/main" id="{8A550538-2E4E-4A8F-AF8C-137D3A7D3173}"/>
                </a:ext>
              </a:extLst>
            </p:cNvPr>
            <p:cNvSpPr/>
            <p:nvPr/>
          </p:nvSpPr>
          <p:spPr>
            <a:xfrm>
              <a:off x="19349666" y="4544998"/>
              <a:ext cx="360160" cy="345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78">
                  <a:moveTo>
                    <a:pt x="145" y="19"/>
                  </a:moveTo>
                  <a:cubicBezTo>
                    <a:pt x="144" y="19"/>
                    <a:pt x="143" y="19"/>
                    <a:pt x="142" y="20"/>
                  </a:cubicBezTo>
                  <a:lnTo>
                    <a:pt x="110" y="86"/>
                  </a:lnTo>
                  <a:cubicBezTo>
                    <a:pt x="107" y="93"/>
                    <a:pt x="101" y="97"/>
                    <a:pt x="94" y="97"/>
                  </a:cubicBezTo>
                  <a:lnTo>
                    <a:pt x="21" y="109"/>
                  </a:lnTo>
                  <a:cubicBezTo>
                    <a:pt x="19" y="109"/>
                    <a:pt x="19" y="109"/>
                    <a:pt x="19" y="110"/>
                  </a:cubicBezTo>
                  <a:cubicBezTo>
                    <a:pt x="18" y="111"/>
                    <a:pt x="18" y="112"/>
                    <a:pt x="19" y="113"/>
                  </a:cubicBezTo>
                  <a:lnTo>
                    <a:pt x="72" y="164"/>
                  </a:lnTo>
                  <a:cubicBezTo>
                    <a:pt x="77" y="169"/>
                    <a:pt x="79" y="177"/>
                    <a:pt x="78" y="183"/>
                  </a:cubicBezTo>
                  <a:lnTo>
                    <a:pt x="66" y="256"/>
                  </a:lnTo>
                  <a:cubicBezTo>
                    <a:pt x="66" y="257"/>
                    <a:pt x="66" y="258"/>
                    <a:pt x="67" y="258"/>
                  </a:cubicBezTo>
                  <a:cubicBezTo>
                    <a:pt x="68" y="259"/>
                    <a:pt x="68" y="260"/>
                    <a:pt x="70" y="259"/>
                  </a:cubicBezTo>
                  <a:lnTo>
                    <a:pt x="135" y="225"/>
                  </a:lnTo>
                  <a:cubicBezTo>
                    <a:pt x="141" y="221"/>
                    <a:pt x="149" y="221"/>
                    <a:pt x="155" y="225"/>
                  </a:cubicBezTo>
                  <a:lnTo>
                    <a:pt x="220" y="259"/>
                  </a:lnTo>
                  <a:cubicBezTo>
                    <a:pt x="221" y="260"/>
                    <a:pt x="222" y="259"/>
                    <a:pt x="223" y="258"/>
                  </a:cubicBezTo>
                  <a:cubicBezTo>
                    <a:pt x="224" y="258"/>
                    <a:pt x="224" y="257"/>
                    <a:pt x="224" y="256"/>
                  </a:cubicBezTo>
                  <a:lnTo>
                    <a:pt x="212" y="183"/>
                  </a:lnTo>
                  <a:cubicBezTo>
                    <a:pt x="210" y="177"/>
                    <a:pt x="213" y="169"/>
                    <a:pt x="218" y="164"/>
                  </a:cubicBezTo>
                  <a:lnTo>
                    <a:pt x="271" y="113"/>
                  </a:lnTo>
                  <a:cubicBezTo>
                    <a:pt x="271" y="112"/>
                    <a:pt x="271" y="111"/>
                    <a:pt x="271" y="110"/>
                  </a:cubicBezTo>
                  <a:cubicBezTo>
                    <a:pt x="271" y="109"/>
                    <a:pt x="270" y="109"/>
                    <a:pt x="269" y="109"/>
                  </a:cubicBezTo>
                  <a:lnTo>
                    <a:pt x="196" y="97"/>
                  </a:lnTo>
                  <a:cubicBezTo>
                    <a:pt x="189" y="97"/>
                    <a:pt x="183" y="93"/>
                    <a:pt x="180" y="86"/>
                  </a:cubicBezTo>
                  <a:lnTo>
                    <a:pt x="147" y="20"/>
                  </a:lnTo>
                  <a:cubicBezTo>
                    <a:pt x="146" y="19"/>
                    <a:pt x="146" y="19"/>
                    <a:pt x="145" y="19"/>
                  </a:cubicBezTo>
                  <a:close/>
                  <a:moveTo>
                    <a:pt x="68" y="278"/>
                  </a:moveTo>
                  <a:cubicBezTo>
                    <a:pt x="64" y="278"/>
                    <a:pt x="60" y="276"/>
                    <a:pt x="56" y="274"/>
                  </a:cubicBezTo>
                  <a:cubicBezTo>
                    <a:pt x="49" y="269"/>
                    <a:pt x="46" y="261"/>
                    <a:pt x="47" y="253"/>
                  </a:cubicBezTo>
                  <a:lnTo>
                    <a:pt x="60" y="180"/>
                  </a:lnTo>
                  <a:cubicBezTo>
                    <a:pt x="60" y="180"/>
                    <a:pt x="60" y="178"/>
                    <a:pt x="59" y="178"/>
                  </a:cubicBezTo>
                  <a:lnTo>
                    <a:pt x="7" y="126"/>
                  </a:lnTo>
                  <a:cubicBezTo>
                    <a:pt x="0" y="121"/>
                    <a:pt x="-1" y="112"/>
                    <a:pt x="1" y="104"/>
                  </a:cubicBezTo>
                  <a:cubicBezTo>
                    <a:pt x="3" y="97"/>
                    <a:pt x="10" y="91"/>
                    <a:pt x="18" y="90"/>
                  </a:cubicBezTo>
                  <a:lnTo>
                    <a:pt x="91" y="79"/>
                  </a:lnTo>
                  <a:cubicBezTo>
                    <a:pt x="92" y="79"/>
                    <a:pt x="93" y="79"/>
                    <a:pt x="93" y="78"/>
                  </a:cubicBezTo>
                  <a:lnTo>
                    <a:pt x="126" y="12"/>
                  </a:lnTo>
                  <a:cubicBezTo>
                    <a:pt x="129" y="5"/>
                    <a:pt x="137" y="0"/>
                    <a:pt x="145" y="0"/>
                  </a:cubicBezTo>
                  <a:cubicBezTo>
                    <a:pt x="153" y="0"/>
                    <a:pt x="161" y="5"/>
                    <a:pt x="164" y="12"/>
                  </a:cubicBezTo>
                  <a:lnTo>
                    <a:pt x="197" y="78"/>
                  </a:lnTo>
                  <a:cubicBezTo>
                    <a:pt x="197" y="79"/>
                    <a:pt x="198" y="79"/>
                    <a:pt x="198" y="79"/>
                  </a:cubicBezTo>
                  <a:lnTo>
                    <a:pt x="271" y="90"/>
                  </a:lnTo>
                  <a:cubicBezTo>
                    <a:pt x="280" y="91"/>
                    <a:pt x="286" y="97"/>
                    <a:pt x="289" y="104"/>
                  </a:cubicBezTo>
                  <a:cubicBezTo>
                    <a:pt x="292" y="112"/>
                    <a:pt x="289" y="121"/>
                    <a:pt x="283" y="126"/>
                  </a:cubicBezTo>
                  <a:lnTo>
                    <a:pt x="230" y="178"/>
                  </a:lnTo>
                  <a:lnTo>
                    <a:pt x="230" y="180"/>
                  </a:lnTo>
                  <a:lnTo>
                    <a:pt x="243" y="253"/>
                  </a:lnTo>
                  <a:cubicBezTo>
                    <a:pt x="244" y="261"/>
                    <a:pt x="240" y="269"/>
                    <a:pt x="234" y="274"/>
                  </a:cubicBezTo>
                  <a:cubicBezTo>
                    <a:pt x="227" y="279"/>
                    <a:pt x="219" y="279"/>
                    <a:pt x="212" y="275"/>
                  </a:cubicBezTo>
                  <a:lnTo>
                    <a:pt x="146" y="241"/>
                  </a:lnTo>
                  <a:cubicBezTo>
                    <a:pt x="145" y="241"/>
                    <a:pt x="145" y="241"/>
                    <a:pt x="144" y="241"/>
                  </a:cubicBezTo>
                  <a:lnTo>
                    <a:pt x="79" y="275"/>
                  </a:lnTo>
                  <a:cubicBezTo>
                    <a:pt x="75" y="277"/>
                    <a:pt x="72" y="278"/>
                    <a:pt x="68" y="27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2" name="Freeform: Shape 811">
              <a:extLst>
                <a:ext uri="{FF2B5EF4-FFF2-40B4-BE49-F238E27FC236}">
                  <a16:creationId xmlns:a16="http://schemas.microsoft.com/office/drawing/2014/main" id="{AE7CE086-5352-4139-9880-CE57F340E72C}"/>
                </a:ext>
              </a:extLst>
            </p:cNvPr>
            <p:cNvSpPr/>
            <p:nvPr/>
          </p:nvSpPr>
          <p:spPr>
            <a:xfrm>
              <a:off x="18714089" y="5143188"/>
              <a:ext cx="337728" cy="321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259">
                  <a:moveTo>
                    <a:pt x="147" y="7"/>
                  </a:moveTo>
                  <a:lnTo>
                    <a:pt x="179" y="73"/>
                  </a:lnTo>
                  <a:cubicBezTo>
                    <a:pt x="181" y="76"/>
                    <a:pt x="184" y="79"/>
                    <a:pt x="188" y="79"/>
                  </a:cubicBezTo>
                  <a:lnTo>
                    <a:pt x="261" y="90"/>
                  </a:lnTo>
                  <a:cubicBezTo>
                    <a:pt x="271" y="92"/>
                    <a:pt x="275" y="103"/>
                    <a:pt x="268" y="110"/>
                  </a:cubicBezTo>
                  <a:lnTo>
                    <a:pt x="215" y="162"/>
                  </a:lnTo>
                  <a:cubicBezTo>
                    <a:pt x="212" y="164"/>
                    <a:pt x="211" y="169"/>
                    <a:pt x="211" y="172"/>
                  </a:cubicBezTo>
                  <a:lnTo>
                    <a:pt x="224" y="245"/>
                  </a:lnTo>
                  <a:cubicBezTo>
                    <a:pt x="225" y="255"/>
                    <a:pt x="215" y="262"/>
                    <a:pt x="206" y="258"/>
                  </a:cubicBezTo>
                  <a:lnTo>
                    <a:pt x="141" y="224"/>
                  </a:lnTo>
                  <a:cubicBezTo>
                    <a:pt x="138" y="222"/>
                    <a:pt x="134" y="222"/>
                    <a:pt x="130" y="224"/>
                  </a:cubicBezTo>
                  <a:lnTo>
                    <a:pt x="64" y="258"/>
                  </a:lnTo>
                  <a:cubicBezTo>
                    <a:pt x="56" y="262"/>
                    <a:pt x="46" y="255"/>
                    <a:pt x="47" y="245"/>
                  </a:cubicBezTo>
                  <a:lnTo>
                    <a:pt x="60" y="172"/>
                  </a:lnTo>
                  <a:cubicBezTo>
                    <a:pt x="60" y="169"/>
                    <a:pt x="59" y="164"/>
                    <a:pt x="57" y="162"/>
                  </a:cubicBezTo>
                  <a:lnTo>
                    <a:pt x="3" y="110"/>
                  </a:lnTo>
                  <a:cubicBezTo>
                    <a:pt x="-3" y="103"/>
                    <a:pt x="0" y="92"/>
                    <a:pt x="10" y="90"/>
                  </a:cubicBezTo>
                  <a:lnTo>
                    <a:pt x="83" y="79"/>
                  </a:lnTo>
                  <a:cubicBezTo>
                    <a:pt x="87" y="79"/>
                    <a:pt x="90" y="76"/>
                    <a:pt x="92" y="73"/>
                  </a:cubicBezTo>
                  <a:lnTo>
                    <a:pt x="125" y="7"/>
                  </a:lnTo>
                  <a:cubicBezTo>
                    <a:pt x="129" y="-2"/>
                    <a:pt x="142" y="-2"/>
                    <a:pt x="147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3" name="Freeform: Shape 812">
              <a:extLst>
                <a:ext uri="{FF2B5EF4-FFF2-40B4-BE49-F238E27FC236}">
                  <a16:creationId xmlns:a16="http://schemas.microsoft.com/office/drawing/2014/main" id="{1FE4B98A-CA85-4394-97C7-945EED4AFA06}"/>
                </a:ext>
              </a:extLst>
            </p:cNvPr>
            <p:cNvSpPr/>
            <p:nvPr/>
          </p:nvSpPr>
          <p:spPr>
            <a:xfrm>
              <a:off x="18702873" y="5131972"/>
              <a:ext cx="360160" cy="345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78">
                  <a:moveTo>
                    <a:pt x="145" y="222"/>
                  </a:moveTo>
                  <a:cubicBezTo>
                    <a:pt x="148" y="222"/>
                    <a:pt x="151" y="223"/>
                    <a:pt x="154" y="224"/>
                  </a:cubicBezTo>
                  <a:lnTo>
                    <a:pt x="220" y="258"/>
                  </a:lnTo>
                  <a:cubicBezTo>
                    <a:pt x="221" y="259"/>
                    <a:pt x="222" y="259"/>
                    <a:pt x="223" y="258"/>
                  </a:cubicBezTo>
                  <a:cubicBezTo>
                    <a:pt x="223" y="258"/>
                    <a:pt x="224" y="257"/>
                    <a:pt x="224" y="256"/>
                  </a:cubicBezTo>
                  <a:lnTo>
                    <a:pt x="211" y="183"/>
                  </a:lnTo>
                  <a:cubicBezTo>
                    <a:pt x="210" y="176"/>
                    <a:pt x="212" y="169"/>
                    <a:pt x="217" y="164"/>
                  </a:cubicBezTo>
                  <a:lnTo>
                    <a:pt x="270" y="113"/>
                  </a:lnTo>
                  <a:cubicBezTo>
                    <a:pt x="271" y="112"/>
                    <a:pt x="271" y="111"/>
                    <a:pt x="271" y="110"/>
                  </a:cubicBezTo>
                  <a:cubicBezTo>
                    <a:pt x="271" y="109"/>
                    <a:pt x="270" y="108"/>
                    <a:pt x="269" y="108"/>
                  </a:cubicBezTo>
                  <a:lnTo>
                    <a:pt x="196" y="97"/>
                  </a:lnTo>
                  <a:cubicBezTo>
                    <a:pt x="188" y="96"/>
                    <a:pt x="183" y="92"/>
                    <a:pt x="180" y="86"/>
                  </a:cubicBezTo>
                  <a:lnTo>
                    <a:pt x="147" y="20"/>
                  </a:lnTo>
                  <a:cubicBezTo>
                    <a:pt x="146" y="19"/>
                    <a:pt x="145" y="18"/>
                    <a:pt x="145" y="18"/>
                  </a:cubicBezTo>
                  <a:cubicBezTo>
                    <a:pt x="144" y="18"/>
                    <a:pt x="143" y="19"/>
                    <a:pt x="142" y="20"/>
                  </a:cubicBezTo>
                  <a:lnTo>
                    <a:pt x="110" y="86"/>
                  </a:lnTo>
                  <a:cubicBezTo>
                    <a:pt x="107" y="92"/>
                    <a:pt x="101" y="96"/>
                    <a:pt x="94" y="97"/>
                  </a:cubicBezTo>
                  <a:lnTo>
                    <a:pt x="20" y="108"/>
                  </a:lnTo>
                  <a:cubicBezTo>
                    <a:pt x="19" y="108"/>
                    <a:pt x="19" y="109"/>
                    <a:pt x="19" y="110"/>
                  </a:cubicBezTo>
                  <a:cubicBezTo>
                    <a:pt x="18" y="111"/>
                    <a:pt x="18" y="112"/>
                    <a:pt x="19" y="113"/>
                  </a:cubicBezTo>
                  <a:lnTo>
                    <a:pt x="72" y="164"/>
                  </a:lnTo>
                  <a:cubicBezTo>
                    <a:pt x="77" y="169"/>
                    <a:pt x="79" y="176"/>
                    <a:pt x="78" y="183"/>
                  </a:cubicBezTo>
                  <a:lnTo>
                    <a:pt x="66" y="256"/>
                  </a:lnTo>
                  <a:cubicBezTo>
                    <a:pt x="65" y="257"/>
                    <a:pt x="66" y="258"/>
                    <a:pt x="67" y="258"/>
                  </a:cubicBezTo>
                  <a:cubicBezTo>
                    <a:pt x="67" y="259"/>
                    <a:pt x="68" y="259"/>
                    <a:pt x="69" y="258"/>
                  </a:cubicBezTo>
                  <a:lnTo>
                    <a:pt x="135" y="224"/>
                  </a:lnTo>
                  <a:cubicBezTo>
                    <a:pt x="138" y="223"/>
                    <a:pt x="141" y="222"/>
                    <a:pt x="145" y="222"/>
                  </a:cubicBezTo>
                  <a:close/>
                  <a:moveTo>
                    <a:pt x="221" y="277"/>
                  </a:moveTo>
                  <a:cubicBezTo>
                    <a:pt x="218" y="277"/>
                    <a:pt x="214" y="277"/>
                    <a:pt x="211" y="275"/>
                  </a:cubicBezTo>
                  <a:lnTo>
                    <a:pt x="146" y="241"/>
                  </a:lnTo>
                  <a:cubicBezTo>
                    <a:pt x="145" y="240"/>
                    <a:pt x="144" y="240"/>
                    <a:pt x="143" y="241"/>
                  </a:cubicBezTo>
                  <a:lnTo>
                    <a:pt x="78" y="275"/>
                  </a:lnTo>
                  <a:cubicBezTo>
                    <a:pt x="71" y="279"/>
                    <a:pt x="62" y="278"/>
                    <a:pt x="56" y="274"/>
                  </a:cubicBezTo>
                  <a:cubicBezTo>
                    <a:pt x="49" y="269"/>
                    <a:pt x="46" y="261"/>
                    <a:pt x="47" y="252"/>
                  </a:cubicBezTo>
                  <a:lnTo>
                    <a:pt x="60" y="180"/>
                  </a:lnTo>
                  <a:cubicBezTo>
                    <a:pt x="60" y="179"/>
                    <a:pt x="60" y="178"/>
                    <a:pt x="59" y="178"/>
                  </a:cubicBezTo>
                  <a:lnTo>
                    <a:pt x="6" y="126"/>
                  </a:lnTo>
                  <a:cubicBezTo>
                    <a:pt x="0" y="120"/>
                    <a:pt x="-2" y="112"/>
                    <a:pt x="1" y="104"/>
                  </a:cubicBezTo>
                  <a:cubicBezTo>
                    <a:pt x="3" y="96"/>
                    <a:pt x="10" y="91"/>
                    <a:pt x="18" y="90"/>
                  </a:cubicBezTo>
                  <a:lnTo>
                    <a:pt x="91" y="79"/>
                  </a:lnTo>
                  <a:cubicBezTo>
                    <a:pt x="92" y="79"/>
                    <a:pt x="93" y="79"/>
                    <a:pt x="93" y="77"/>
                  </a:cubicBezTo>
                  <a:lnTo>
                    <a:pt x="125" y="11"/>
                  </a:lnTo>
                  <a:cubicBezTo>
                    <a:pt x="129" y="4"/>
                    <a:pt x="136" y="0"/>
                    <a:pt x="145" y="0"/>
                  </a:cubicBezTo>
                  <a:cubicBezTo>
                    <a:pt x="153" y="0"/>
                    <a:pt x="160" y="4"/>
                    <a:pt x="164" y="11"/>
                  </a:cubicBezTo>
                  <a:lnTo>
                    <a:pt x="197" y="77"/>
                  </a:lnTo>
                  <a:cubicBezTo>
                    <a:pt x="197" y="79"/>
                    <a:pt x="198" y="79"/>
                    <a:pt x="198" y="79"/>
                  </a:cubicBezTo>
                  <a:lnTo>
                    <a:pt x="271" y="90"/>
                  </a:lnTo>
                  <a:cubicBezTo>
                    <a:pt x="280" y="91"/>
                    <a:pt x="286" y="96"/>
                    <a:pt x="288" y="104"/>
                  </a:cubicBezTo>
                  <a:cubicBezTo>
                    <a:pt x="291" y="112"/>
                    <a:pt x="289" y="120"/>
                    <a:pt x="283" y="126"/>
                  </a:cubicBezTo>
                  <a:lnTo>
                    <a:pt x="230" y="178"/>
                  </a:lnTo>
                  <a:cubicBezTo>
                    <a:pt x="229" y="178"/>
                    <a:pt x="229" y="179"/>
                    <a:pt x="229" y="180"/>
                  </a:cubicBezTo>
                  <a:lnTo>
                    <a:pt x="242" y="252"/>
                  </a:lnTo>
                  <a:cubicBezTo>
                    <a:pt x="244" y="261"/>
                    <a:pt x="240" y="269"/>
                    <a:pt x="234" y="274"/>
                  </a:cubicBezTo>
                  <a:cubicBezTo>
                    <a:pt x="230" y="276"/>
                    <a:pt x="225" y="277"/>
                    <a:pt x="221" y="27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4" name="Freeform: Shape 813">
              <a:extLst>
                <a:ext uri="{FF2B5EF4-FFF2-40B4-BE49-F238E27FC236}">
                  <a16:creationId xmlns:a16="http://schemas.microsoft.com/office/drawing/2014/main" id="{8ECE336B-E004-4914-A23B-97CFBBA1665D}"/>
                </a:ext>
              </a:extLst>
            </p:cNvPr>
            <p:cNvSpPr/>
            <p:nvPr/>
          </p:nvSpPr>
          <p:spPr>
            <a:xfrm>
              <a:off x="21013383" y="4556214"/>
              <a:ext cx="336482" cy="321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1" h="259">
                  <a:moveTo>
                    <a:pt x="125" y="7"/>
                  </a:moveTo>
                  <a:lnTo>
                    <a:pt x="92" y="73"/>
                  </a:lnTo>
                  <a:cubicBezTo>
                    <a:pt x="91" y="76"/>
                    <a:pt x="87" y="79"/>
                    <a:pt x="84" y="79"/>
                  </a:cubicBezTo>
                  <a:lnTo>
                    <a:pt x="11" y="90"/>
                  </a:lnTo>
                  <a:cubicBezTo>
                    <a:pt x="1" y="92"/>
                    <a:pt x="-3" y="104"/>
                    <a:pt x="4" y="111"/>
                  </a:cubicBezTo>
                  <a:lnTo>
                    <a:pt x="56" y="162"/>
                  </a:lnTo>
                  <a:cubicBezTo>
                    <a:pt x="60" y="165"/>
                    <a:pt x="61" y="169"/>
                    <a:pt x="60" y="173"/>
                  </a:cubicBezTo>
                  <a:lnTo>
                    <a:pt x="47" y="245"/>
                  </a:lnTo>
                  <a:cubicBezTo>
                    <a:pt x="46" y="255"/>
                    <a:pt x="56" y="263"/>
                    <a:pt x="65" y="258"/>
                  </a:cubicBezTo>
                  <a:lnTo>
                    <a:pt x="131" y="224"/>
                  </a:lnTo>
                  <a:cubicBezTo>
                    <a:pt x="134" y="222"/>
                    <a:pt x="138" y="222"/>
                    <a:pt x="142" y="224"/>
                  </a:cubicBezTo>
                  <a:lnTo>
                    <a:pt x="207" y="258"/>
                  </a:lnTo>
                  <a:cubicBezTo>
                    <a:pt x="216" y="263"/>
                    <a:pt x="226" y="255"/>
                    <a:pt x="224" y="245"/>
                  </a:cubicBezTo>
                  <a:lnTo>
                    <a:pt x="212" y="173"/>
                  </a:lnTo>
                  <a:cubicBezTo>
                    <a:pt x="211" y="169"/>
                    <a:pt x="212" y="165"/>
                    <a:pt x="215" y="162"/>
                  </a:cubicBezTo>
                  <a:lnTo>
                    <a:pt x="268" y="111"/>
                  </a:lnTo>
                  <a:cubicBezTo>
                    <a:pt x="275" y="104"/>
                    <a:pt x="271" y="92"/>
                    <a:pt x="262" y="90"/>
                  </a:cubicBezTo>
                  <a:lnTo>
                    <a:pt x="189" y="79"/>
                  </a:lnTo>
                  <a:cubicBezTo>
                    <a:pt x="184" y="79"/>
                    <a:pt x="181" y="76"/>
                    <a:pt x="179" y="73"/>
                  </a:cubicBezTo>
                  <a:lnTo>
                    <a:pt x="147" y="7"/>
                  </a:lnTo>
                  <a:cubicBezTo>
                    <a:pt x="142" y="-2"/>
                    <a:pt x="129" y="-2"/>
                    <a:pt x="125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5" name="Freeform: Shape 814">
              <a:extLst>
                <a:ext uri="{FF2B5EF4-FFF2-40B4-BE49-F238E27FC236}">
                  <a16:creationId xmlns:a16="http://schemas.microsoft.com/office/drawing/2014/main" id="{7F155316-D330-4B50-A951-8E24962BE83F}"/>
                </a:ext>
              </a:extLst>
            </p:cNvPr>
            <p:cNvSpPr/>
            <p:nvPr/>
          </p:nvSpPr>
          <p:spPr>
            <a:xfrm>
              <a:off x="21000920" y="4544998"/>
              <a:ext cx="360160" cy="345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78">
                  <a:moveTo>
                    <a:pt x="143" y="20"/>
                  </a:moveTo>
                  <a:lnTo>
                    <a:pt x="110" y="86"/>
                  </a:lnTo>
                  <a:cubicBezTo>
                    <a:pt x="106" y="93"/>
                    <a:pt x="101" y="97"/>
                    <a:pt x="94" y="97"/>
                  </a:cubicBezTo>
                  <a:lnTo>
                    <a:pt x="21" y="109"/>
                  </a:lnTo>
                  <a:cubicBezTo>
                    <a:pt x="20" y="109"/>
                    <a:pt x="19" y="109"/>
                    <a:pt x="18" y="110"/>
                  </a:cubicBezTo>
                  <a:cubicBezTo>
                    <a:pt x="18" y="111"/>
                    <a:pt x="18" y="112"/>
                    <a:pt x="19" y="113"/>
                  </a:cubicBezTo>
                  <a:lnTo>
                    <a:pt x="72" y="164"/>
                  </a:lnTo>
                  <a:cubicBezTo>
                    <a:pt x="77" y="169"/>
                    <a:pt x="80" y="177"/>
                    <a:pt x="78" y="183"/>
                  </a:cubicBezTo>
                  <a:lnTo>
                    <a:pt x="65" y="256"/>
                  </a:lnTo>
                  <a:cubicBezTo>
                    <a:pt x="65" y="257"/>
                    <a:pt x="66" y="258"/>
                    <a:pt x="67" y="258"/>
                  </a:cubicBezTo>
                  <a:cubicBezTo>
                    <a:pt x="67" y="259"/>
                    <a:pt x="69" y="260"/>
                    <a:pt x="70" y="259"/>
                  </a:cubicBezTo>
                  <a:lnTo>
                    <a:pt x="135" y="225"/>
                  </a:lnTo>
                  <a:cubicBezTo>
                    <a:pt x="141" y="221"/>
                    <a:pt x="149" y="221"/>
                    <a:pt x="155" y="225"/>
                  </a:cubicBezTo>
                  <a:lnTo>
                    <a:pt x="220" y="259"/>
                  </a:lnTo>
                  <a:cubicBezTo>
                    <a:pt x="221" y="260"/>
                    <a:pt x="222" y="259"/>
                    <a:pt x="223" y="258"/>
                  </a:cubicBezTo>
                  <a:cubicBezTo>
                    <a:pt x="223" y="258"/>
                    <a:pt x="225" y="257"/>
                    <a:pt x="224" y="256"/>
                  </a:cubicBezTo>
                  <a:lnTo>
                    <a:pt x="212" y="183"/>
                  </a:lnTo>
                  <a:cubicBezTo>
                    <a:pt x="210" y="177"/>
                    <a:pt x="213" y="169"/>
                    <a:pt x="218" y="164"/>
                  </a:cubicBezTo>
                  <a:lnTo>
                    <a:pt x="271" y="113"/>
                  </a:lnTo>
                  <a:cubicBezTo>
                    <a:pt x="272" y="112"/>
                    <a:pt x="272" y="111"/>
                    <a:pt x="271" y="110"/>
                  </a:cubicBezTo>
                  <a:cubicBezTo>
                    <a:pt x="271" y="109"/>
                    <a:pt x="271" y="109"/>
                    <a:pt x="269" y="109"/>
                  </a:cubicBezTo>
                  <a:lnTo>
                    <a:pt x="196" y="97"/>
                  </a:lnTo>
                  <a:cubicBezTo>
                    <a:pt x="189" y="97"/>
                    <a:pt x="183" y="93"/>
                    <a:pt x="180" y="86"/>
                  </a:cubicBezTo>
                  <a:lnTo>
                    <a:pt x="147" y="20"/>
                  </a:lnTo>
                  <a:cubicBezTo>
                    <a:pt x="147" y="19"/>
                    <a:pt x="146" y="19"/>
                    <a:pt x="145" y="19"/>
                  </a:cubicBezTo>
                  <a:cubicBezTo>
                    <a:pt x="145" y="19"/>
                    <a:pt x="143" y="19"/>
                    <a:pt x="143" y="20"/>
                  </a:cubicBezTo>
                  <a:close/>
                  <a:moveTo>
                    <a:pt x="69" y="278"/>
                  </a:moveTo>
                  <a:cubicBezTo>
                    <a:pt x="64" y="278"/>
                    <a:pt x="59" y="276"/>
                    <a:pt x="56" y="274"/>
                  </a:cubicBezTo>
                  <a:cubicBezTo>
                    <a:pt x="49" y="269"/>
                    <a:pt x="46" y="261"/>
                    <a:pt x="48" y="253"/>
                  </a:cubicBezTo>
                  <a:lnTo>
                    <a:pt x="60" y="180"/>
                  </a:lnTo>
                  <a:cubicBezTo>
                    <a:pt x="60" y="180"/>
                    <a:pt x="60" y="178"/>
                    <a:pt x="59" y="178"/>
                  </a:cubicBezTo>
                  <a:lnTo>
                    <a:pt x="6" y="126"/>
                  </a:lnTo>
                  <a:cubicBezTo>
                    <a:pt x="1" y="121"/>
                    <a:pt x="-2" y="112"/>
                    <a:pt x="1" y="104"/>
                  </a:cubicBezTo>
                  <a:cubicBezTo>
                    <a:pt x="4" y="97"/>
                    <a:pt x="10" y="91"/>
                    <a:pt x="18" y="90"/>
                  </a:cubicBezTo>
                  <a:lnTo>
                    <a:pt x="91" y="79"/>
                  </a:lnTo>
                  <a:cubicBezTo>
                    <a:pt x="92" y="79"/>
                    <a:pt x="93" y="79"/>
                    <a:pt x="93" y="78"/>
                  </a:cubicBezTo>
                  <a:lnTo>
                    <a:pt x="126" y="12"/>
                  </a:lnTo>
                  <a:cubicBezTo>
                    <a:pt x="130" y="5"/>
                    <a:pt x="136" y="0"/>
                    <a:pt x="145" y="0"/>
                  </a:cubicBezTo>
                  <a:cubicBezTo>
                    <a:pt x="153" y="0"/>
                    <a:pt x="160" y="5"/>
                    <a:pt x="164" y="12"/>
                  </a:cubicBezTo>
                  <a:lnTo>
                    <a:pt x="196" y="78"/>
                  </a:lnTo>
                  <a:cubicBezTo>
                    <a:pt x="197" y="79"/>
                    <a:pt x="198" y="79"/>
                    <a:pt x="199" y="79"/>
                  </a:cubicBezTo>
                  <a:lnTo>
                    <a:pt x="272" y="90"/>
                  </a:lnTo>
                  <a:cubicBezTo>
                    <a:pt x="279" y="91"/>
                    <a:pt x="286" y="97"/>
                    <a:pt x="289" y="104"/>
                  </a:cubicBezTo>
                  <a:cubicBezTo>
                    <a:pt x="291" y="112"/>
                    <a:pt x="289" y="121"/>
                    <a:pt x="283" y="126"/>
                  </a:cubicBezTo>
                  <a:lnTo>
                    <a:pt x="231" y="178"/>
                  </a:lnTo>
                  <a:cubicBezTo>
                    <a:pt x="230" y="178"/>
                    <a:pt x="229" y="180"/>
                    <a:pt x="230" y="180"/>
                  </a:cubicBezTo>
                  <a:lnTo>
                    <a:pt x="242" y="253"/>
                  </a:lnTo>
                  <a:cubicBezTo>
                    <a:pt x="243" y="261"/>
                    <a:pt x="240" y="269"/>
                    <a:pt x="234" y="274"/>
                  </a:cubicBezTo>
                  <a:cubicBezTo>
                    <a:pt x="227" y="279"/>
                    <a:pt x="219" y="279"/>
                    <a:pt x="212" y="275"/>
                  </a:cubicBezTo>
                  <a:lnTo>
                    <a:pt x="146" y="241"/>
                  </a:lnTo>
                  <a:cubicBezTo>
                    <a:pt x="146" y="241"/>
                    <a:pt x="145" y="241"/>
                    <a:pt x="144" y="241"/>
                  </a:cubicBezTo>
                  <a:lnTo>
                    <a:pt x="78" y="275"/>
                  </a:lnTo>
                  <a:cubicBezTo>
                    <a:pt x="75" y="277"/>
                    <a:pt x="72" y="278"/>
                    <a:pt x="69" y="27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6" name="Freeform: Shape 815">
              <a:extLst>
                <a:ext uri="{FF2B5EF4-FFF2-40B4-BE49-F238E27FC236}">
                  <a16:creationId xmlns:a16="http://schemas.microsoft.com/office/drawing/2014/main" id="{7C1489E2-AF79-46D1-9A26-A29BBB0C5381}"/>
                </a:ext>
              </a:extLst>
            </p:cNvPr>
            <p:cNvSpPr/>
            <p:nvPr/>
          </p:nvSpPr>
          <p:spPr>
            <a:xfrm>
              <a:off x="21660172" y="5143188"/>
              <a:ext cx="336482" cy="321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1" h="259">
                  <a:moveTo>
                    <a:pt x="125" y="7"/>
                  </a:moveTo>
                  <a:lnTo>
                    <a:pt x="93" y="73"/>
                  </a:lnTo>
                  <a:cubicBezTo>
                    <a:pt x="91" y="76"/>
                    <a:pt x="88" y="79"/>
                    <a:pt x="84" y="79"/>
                  </a:cubicBezTo>
                  <a:lnTo>
                    <a:pt x="11" y="90"/>
                  </a:lnTo>
                  <a:cubicBezTo>
                    <a:pt x="1" y="92"/>
                    <a:pt x="-3" y="103"/>
                    <a:pt x="4" y="110"/>
                  </a:cubicBezTo>
                  <a:lnTo>
                    <a:pt x="57" y="162"/>
                  </a:lnTo>
                  <a:cubicBezTo>
                    <a:pt x="60" y="164"/>
                    <a:pt x="61" y="169"/>
                    <a:pt x="60" y="172"/>
                  </a:cubicBezTo>
                  <a:lnTo>
                    <a:pt x="48" y="245"/>
                  </a:lnTo>
                  <a:cubicBezTo>
                    <a:pt x="46" y="255"/>
                    <a:pt x="57" y="262"/>
                    <a:pt x="65" y="258"/>
                  </a:cubicBezTo>
                  <a:lnTo>
                    <a:pt x="131" y="224"/>
                  </a:lnTo>
                  <a:cubicBezTo>
                    <a:pt x="134" y="222"/>
                    <a:pt x="138" y="222"/>
                    <a:pt x="142" y="224"/>
                  </a:cubicBezTo>
                  <a:lnTo>
                    <a:pt x="207" y="258"/>
                  </a:lnTo>
                  <a:cubicBezTo>
                    <a:pt x="216" y="262"/>
                    <a:pt x="226" y="255"/>
                    <a:pt x="224" y="245"/>
                  </a:cubicBezTo>
                  <a:lnTo>
                    <a:pt x="212" y="172"/>
                  </a:lnTo>
                  <a:cubicBezTo>
                    <a:pt x="211" y="169"/>
                    <a:pt x="213" y="164"/>
                    <a:pt x="215" y="162"/>
                  </a:cubicBezTo>
                  <a:lnTo>
                    <a:pt x="268" y="110"/>
                  </a:lnTo>
                  <a:cubicBezTo>
                    <a:pt x="275" y="103"/>
                    <a:pt x="271" y="92"/>
                    <a:pt x="262" y="90"/>
                  </a:cubicBezTo>
                  <a:lnTo>
                    <a:pt x="189" y="79"/>
                  </a:lnTo>
                  <a:cubicBezTo>
                    <a:pt x="185" y="79"/>
                    <a:pt x="181" y="76"/>
                    <a:pt x="180" y="73"/>
                  </a:cubicBezTo>
                  <a:lnTo>
                    <a:pt x="147" y="7"/>
                  </a:lnTo>
                  <a:cubicBezTo>
                    <a:pt x="142" y="-2"/>
                    <a:pt x="130" y="-2"/>
                    <a:pt x="125" y="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7" name="Freeform: Shape 816">
              <a:extLst>
                <a:ext uri="{FF2B5EF4-FFF2-40B4-BE49-F238E27FC236}">
                  <a16:creationId xmlns:a16="http://schemas.microsoft.com/office/drawing/2014/main" id="{EED0DBF1-A81A-4739-ACD7-2F274FEBCB95}"/>
                </a:ext>
              </a:extLst>
            </p:cNvPr>
            <p:cNvSpPr/>
            <p:nvPr/>
          </p:nvSpPr>
          <p:spPr>
            <a:xfrm>
              <a:off x="21647713" y="5131972"/>
              <a:ext cx="360160" cy="345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78">
                  <a:moveTo>
                    <a:pt x="134" y="16"/>
                  </a:moveTo>
                  <a:close/>
                  <a:moveTo>
                    <a:pt x="145" y="222"/>
                  </a:moveTo>
                  <a:cubicBezTo>
                    <a:pt x="148" y="222"/>
                    <a:pt x="152" y="223"/>
                    <a:pt x="155" y="224"/>
                  </a:cubicBezTo>
                  <a:lnTo>
                    <a:pt x="220" y="258"/>
                  </a:lnTo>
                  <a:cubicBezTo>
                    <a:pt x="222" y="259"/>
                    <a:pt x="222" y="259"/>
                    <a:pt x="223" y="258"/>
                  </a:cubicBezTo>
                  <a:cubicBezTo>
                    <a:pt x="224" y="258"/>
                    <a:pt x="225" y="257"/>
                    <a:pt x="224" y="256"/>
                  </a:cubicBezTo>
                  <a:lnTo>
                    <a:pt x="212" y="183"/>
                  </a:lnTo>
                  <a:cubicBezTo>
                    <a:pt x="211" y="176"/>
                    <a:pt x="213" y="169"/>
                    <a:pt x="218" y="164"/>
                  </a:cubicBezTo>
                  <a:lnTo>
                    <a:pt x="271" y="113"/>
                  </a:lnTo>
                  <a:cubicBezTo>
                    <a:pt x="272" y="112"/>
                    <a:pt x="272" y="111"/>
                    <a:pt x="271" y="110"/>
                  </a:cubicBezTo>
                  <a:cubicBezTo>
                    <a:pt x="271" y="109"/>
                    <a:pt x="271" y="108"/>
                    <a:pt x="269" y="108"/>
                  </a:cubicBezTo>
                  <a:lnTo>
                    <a:pt x="196" y="97"/>
                  </a:lnTo>
                  <a:cubicBezTo>
                    <a:pt x="189" y="96"/>
                    <a:pt x="183" y="92"/>
                    <a:pt x="180" y="86"/>
                  </a:cubicBezTo>
                  <a:lnTo>
                    <a:pt x="148" y="20"/>
                  </a:lnTo>
                  <a:cubicBezTo>
                    <a:pt x="147" y="19"/>
                    <a:pt x="146" y="18"/>
                    <a:pt x="145" y="18"/>
                  </a:cubicBezTo>
                  <a:cubicBezTo>
                    <a:pt x="145" y="18"/>
                    <a:pt x="143" y="19"/>
                    <a:pt x="143" y="20"/>
                  </a:cubicBezTo>
                  <a:lnTo>
                    <a:pt x="110" y="86"/>
                  </a:lnTo>
                  <a:cubicBezTo>
                    <a:pt x="107" y="92"/>
                    <a:pt x="101" y="96"/>
                    <a:pt x="94" y="97"/>
                  </a:cubicBezTo>
                  <a:lnTo>
                    <a:pt x="21" y="108"/>
                  </a:lnTo>
                  <a:cubicBezTo>
                    <a:pt x="20" y="108"/>
                    <a:pt x="19" y="109"/>
                    <a:pt x="18" y="110"/>
                  </a:cubicBezTo>
                  <a:cubicBezTo>
                    <a:pt x="18" y="111"/>
                    <a:pt x="18" y="112"/>
                    <a:pt x="20" y="113"/>
                  </a:cubicBezTo>
                  <a:lnTo>
                    <a:pt x="73" y="164"/>
                  </a:lnTo>
                  <a:cubicBezTo>
                    <a:pt x="77" y="169"/>
                    <a:pt x="80" y="176"/>
                    <a:pt x="79" y="183"/>
                  </a:cubicBezTo>
                  <a:lnTo>
                    <a:pt x="66" y="256"/>
                  </a:lnTo>
                  <a:cubicBezTo>
                    <a:pt x="66" y="257"/>
                    <a:pt x="66" y="258"/>
                    <a:pt x="67" y="258"/>
                  </a:cubicBezTo>
                  <a:cubicBezTo>
                    <a:pt x="68" y="259"/>
                    <a:pt x="69" y="259"/>
                    <a:pt x="70" y="258"/>
                  </a:cubicBezTo>
                  <a:lnTo>
                    <a:pt x="136" y="224"/>
                  </a:lnTo>
                  <a:cubicBezTo>
                    <a:pt x="138" y="223"/>
                    <a:pt x="142" y="222"/>
                    <a:pt x="145" y="222"/>
                  </a:cubicBezTo>
                  <a:close/>
                  <a:moveTo>
                    <a:pt x="222" y="277"/>
                  </a:moveTo>
                  <a:cubicBezTo>
                    <a:pt x="218" y="277"/>
                    <a:pt x="215" y="277"/>
                    <a:pt x="212" y="275"/>
                  </a:cubicBezTo>
                  <a:lnTo>
                    <a:pt x="146" y="241"/>
                  </a:lnTo>
                  <a:cubicBezTo>
                    <a:pt x="146" y="240"/>
                    <a:pt x="145" y="240"/>
                    <a:pt x="144" y="241"/>
                  </a:cubicBezTo>
                  <a:lnTo>
                    <a:pt x="79" y="275"/>
                  </a:lnTo>
                  <a:cubicBezTo>
                    <a:pt x="71" y="279"/>
                    <a:pt x="63" y="278"/>
                    <a:pt x="56" y="274"/>
                  </a:cubicBezTo>
                  <a:cubicBezTo>
                    <a:pt x="50" y="269"/>
                    <a:pt x="46" y="261"/>
                    <a:pt x="48" y="253"/>
                  </a:cubicBezTo>
                  <a:lnTo>
                    <a:pt x="60" y="180"/>
                  </a:lnTo>
                  <a:cubicBezTo>
                    <a:pt x="60" y="179"/>
                    <a:pt x="60" y="178"/>
                    <a:pt x="60" y="178"/>
                  </a:cubicBezTo>
                  <a:lnTo>
                    <a:pt x="6" y="126"/>
                  </a:lnTo>
                  <a:cubicBezTo>
                    <a:pt x="1" y="120"/>
                    <a:pt x="-1" y="112"/>
                    <a:pt x="1" y="104"/>
                  </a:cubicBezTo>
                  <a:cubicBezTo>
                    <a:pt x="4" y="96"/>
                    <a:pt x="11" y="91"/>
                    <a:pt x="18" y="90"/>
                  </a:cubicBezTo>
                  <a:lnTo>
                    <a:pt x="91" y="79"/>
                  </a:lnTo>
                  <a:cubicBezTo>
                    <a:pt x="92" y="79"/>
                    <a:pt x="93" y="79"/>
                    <a:pt x="93" y="77"/>
                  </a:cubicBezTo>
                  <a:lnTo>
                    <a:pt x="126" y="11"/>
                  </a:lnTo>
                  <a:cubicBezTo>
                    <a:pt x="130" y="4"/>
                    <a:pt x="137" y="0"/>
                    <a:pt x="145" y="0"/>
                  </a:cubicBezTo>
                  <a:cubicBezTo>
                    <a:pt x="153" y="0"/>
                    <a:pt x="161" y="4"/>
                    <a:pt x="164" y="11"/>
                  </a:cubicBezTo>
                  <a:lnTo>
                    <a:pt x="196" y="77"/>
                  </a:lnTo>
                  <a:cubicBezTo>
                    <a:pt x="197" y="79"/>
                    <a:pt x="198" y="79"/>
                    <a:pt x="199" y="79"/>
                  </a:cubicBezTo>
                  <a:lnTo>
                    <a:pt x="272" y="90"/>
                  </a:lnTo>
                  <a:cubicBezTo>
                    <a:pt x="280" y="91"/>
                    <a:pt x="287" y="96"/>
                    <a:pt x="289" y="104"/>
                  </a:cubicBezTo>
                  <a:cubicBezTo>
                    <a:pt x="291" y="112"/>
                    <a:pt x="290" y="120"/>
                    <a:pt x="283" y="126"/>
                  </a:cubicBezTo>
                  <a:lnTo>
                    <a:pt x="231" y="178"/>
                  </a:lnTo>
                  <a:cubicBezTo>
                    <a:pt x="230" y="178"/>
                    <a:pt x="230" y="179"/>
                    <a:pt x="230" y="180"/>
                  </a:cubicBezTo>
                  <a:lnTo>
                    <a:pt x="242" y="253"/>
                  </a:lnTo>
                  <a:cubicBezTo>
                    <a:pt x="244" y="261"/>
                    <a:pt x="241" y="269"/>
                    <a:pt x="234" y="274"/>
                  </a:cubicBezTo>
                  <a:cubicBezTo>
                    <a:pt x="230" y="276"/>
                    <a:pt x="226" y="277"/>
                    <a:pt x="222" y="27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8" name="Freeform: Shape 817">
              <a:extLst>
                <a:ext uri="{FF2B5EF4-FFF2-40B4-BE49-F238E27FC236}">
                  <a16:creationId xmlns:a16="http://schemas.microsoft.com/office/drawing/2014/main" id="{366ECF59-FF6E-4BC9-A716-BB79C17E0A3E}"/>
                </a:ext>
              </a:extLst>
            </p:cNvPr>
            <p:cNvSpPr/>
            <p:nvPr/>
          </p:nvSpPr>
          <p:spPr>
            <a:xfrm>
              <a:off x="19122852" y="7516008"/>
              <a:ext cx="889808" cy="191916"/>
            </a:xfrm>
            <a:custGeom>
              <a:avLst/>
              <a:gdLst>
                <a:gd name="connsiteX0" fmla="*/ 21156 w 889808"/>
                <a:gd name="connsiteY0" fmla="*/ 153283 h 191916"/>
                <a:gd name="connsiteX1" fmla="*/ 868652 w 889808"/>
                <a:gd name="connsiteY1" fmla="*/ 153283 h 191916"/>
                <a:gd name="connsiteX2" fmla="*/ 889808 w 889808"/>
                <a:gd name="connsiteY2" fmla="*/ 172600 h 191916"/>
                <a:gd name="connsiteX3" fmla="*/ 868652 w 889808"/>
                <a:gd name="connsiteY3" fmla="*/ 191916 h 191916"/>
                <a:gd name="connsiteX4" fmla="*/ 21156 w 889808"/>
                <a:gd name="connsiteY4" fmla="*/ 191916 h 191916"/>
                <a:gd name="connsiteX5" fmla="*/ 0 w 889808"/>
                <a:gd name="connsiteY5" fmla="*/ 172600 h 191916"/>
                <a:gd name="connsiteX6" fmla="*/ 21156 w 889808"/>
                <a:gd name="connsiteY6" fmla="*/ 153283 h 191916"/>
                <a:gd name="connsiteX7" fmla="*/ 21144 w 889808"/>
                <a:gd name="connsiteY7" fmla="*/ 0 h 191916"/>
                <a:gd name="connsiteX8" fmla="*/ 621910 w 889808"/>
                <a:gd name="connsiteY8" fmla="*/ 0 h 191916"/>
                <a:gd name="connsiteX9" fmla="*/ 643054 w 889808"/>
                <a:gd name="connsiteY9" fmla="*/ 19316 h 191916"/>
                <a:gd name="connsiteX10" fmla="*/ 621910 w 889808"/>
                <a:gd name="connsiteY10" fmla="*/ 38633 h 191916"/>
                <a:gd name="connsiteX11" fmla="*/ 21144 w 889808"/>
                <a:gd name="connsiteY11" fmla="*/ 38633 h 191916"/>
                <a:gd name="connsiteX12" fmla="*/ 0 w 889808"/>
                <a:gd name="connsiteY12" fmla="*/ 19316 h 191916"/>
                <a:gd name="connsiteX13" fmla="*/ 21144 w 889808"/>
                <a:gd name="connsiteY13" fmla="*/ 0 h 191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889808" h="191916">
                  <a:moveTo>
                    <a:pt x="21156" y="153283"/>
                  </a:moveTo>
                  <a:lnTo>
                    <a:pt x="868652" y="153283"/>
                  </a:lnTo>
                  <a:cubicBezTo>
                    <a:pt x="879852" y="153283"/>
                    <a:pt x="889808" y="161734"/>
                    <a:pt x="889808" y="172600"/>
                  </a:cubicBezTo>
                  <a:cubicBezTo>
                    <a:pt x="889808" y="183465"/>
                    <a:pt x="879852" y="191916"/>
                    <a:pt x="868652" y="191916"/>
                  </a:cubicBezTo>
                  <a:lnTo>
                    <a:pt x="21156" y="191916"/>
                  </a:lnTo>
                  <a:cubicBezTo>
                    <a:pt x="8712" y="191916"/>
                    <a:pt x="0" y="183465"/>
                    <a:pt x="0" y="172600"/>
                  </a:cubicBezTo>
                  <a:cubicBezTo>
                    <a:pt x="0" y="161734"/>
                    <a:pt x="8712" y="153283"/>
                    <a:pt x="21156" y="153283"/>
                  </a:cubicBezTo>
                  <a:close/>
                  <a:moveTo>
                    <a:pt x="21144" y="0"/>
                  </a:moveTo>
                  <a:lnTo>
                    <a:pt x="621910" y="0"/>
                  </a:lnTo>
                  <a:cubicBezTo>
                    <a:pt x="634348" y="0"/>
                    <a:pt x="643054" y="8451"/>
                    <a:pt x="643054" y="19316"/>
                  </a:cubicBezTo>
                  <a:cubicBezTo>
                    <a:pt x="643054" y="30182"/>
                    <a:pt x="634348" y="38633"/>
                    <a:pt x="621910" y="38633"/>
                  </a:cubicBezTo>
                  <a:lnTo>
                    <a:pt x="21144" y="38633"/>
                  </a:lnTo>
                  <a:cubicBezTo>
                    <a:pt x="8706" y="38633"/>
                    <a:pt x="0" y="30182"/>
                    <a:pt x="0" y="19316"/>
                  </a:cubicBezTo>
                  <a:cubicBezTo>
                    <a:pt x="0" y="8451"/>
                    <a:pt x="8706" y="0"/>
                    <a:pt x="21144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sp>
        <p:nvSpPr>
          <p:cNvPr id="821" name="TextBox 820">
            <a:extLst>
              <a:ext uri="{FF2B5EF4-FFF2-40B4-BE49-F238E27FC236}">
                <a16:creationId xmlns:a16="http://schemas.microsoft.com/office/drawing/2014/main" id="{7DA28F9C-E980-4ACF-9337-D73C9EE3BB82}"/>
              </a:ext>
            </a:extLst>
          </p:cNvPr>
          <p:cNvSpPr txBox="1"/>
          <p:nvPr/>
        </p:nvSpPr>
        <p:spPr>
          <a:xfrm>
            <a:off x="7194169" y="9394206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822" name="TextBox 821">
            <a:extLst>
              <a:ext uri="{FF2B5EF4-FFF2-40B4-BE49-F238E27FC236}">
                <a16:creationId xmlns:a16="http://schemas.microsoft.com/office/drawing/2014/main" id="{14F44558-D666-457C-9485-FD143DDACB12}"/>
              </a:ext>
            </a:extLst>
          </p:cNvPr>
          <p:cNvSpPr txBox="1"/>
          <p:nvPr/>
        </p:nvSpPr>
        <p:spPr>
          <a:xfrm>
            <a:off x="7199249" y="10049930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823" name="TextBox 822">
            <a:extLst>
              <a:ext uri="{FF2B5EF4-FFF2-40B4-BE49-F238E27FC236}">
                <a16:creationId xmlns:a16="http://schemas.microsoft.com/office/drawing/2014/main" id="{01FC8115-06FA-4D94-BAE2-EE7D4FCBFD0E}"/>
              </a:ext>
            </a:extLst>
          </p:cNvPr>
          <p:cNvSpPr txBox="1"/>
          <p:nvPr/>
        </p:nvSpPr>
        <p:spPr>
          <a:xfrm>
            <a:off x="12622917" y="9394206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824" name="TextBox 823">
            <a:extLst>
              <a:ext uri="{FF2B5EF4-FFF2-40B4-BE49-F238E27FC236}">
                <a16:creationId xmlns:a16="http://schemas.microsoft.com/office/drawing/2014/main" id="{A2BA4791-8D1D-48D7-AFB3-74ED55CE8127}"/>
              </a:ext>
            </a:extLst>
          </p:cNvPr>
          <p:cNvSpPr txBox="1"/>
          <p:nvPr/>
        </p:nvSpPr>
        <p:spPr>
          <a:xfrm>
            <a:off x="12627997" y="10049930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825" name="TextBox 824">
            <a:extLst>
              <a:ext uri="{FF2B5EF4-FFF2-40B4-BE49-F238E27FC236}">
                <a16:creationId xmlns:a16="http://schemas.microsoft.com/office/drawing/2014/main" id="{03A5C156-1D41-4249-A8A1-1357010765B8}"/>
              </a:ext>
            </a:extLst>
          </p:cNvPr>
          <p:cNvSpPr txBox="1"/>
          <p:nvPr/>
        </p:nvSpPr>
        <p:spPr>
          <a:xfrm>
            <a:off x="17996292" y="9394206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826" name="TextBox 825">
            <a:extLst>
              <a:ext uri="{FF2B5EF4-FFF2-40B4-BE49-F238E27FC236}">
                <a16:creationId xmlns:a16="http://schemas.microsoft.com/office/drawing/2014/main" id="{17F1B717-0875-48CA-9345-5AA15B718B92}"/>
              </a:ext>
            </a:extLst>
          </p:cNvPr>
          <p:cNvSpPr txBox="1"/>
          <p:nvPr/>
        </p:nvSpPr>
        <p:spPr>
          <a:xfrm>
            <a:off x="18001372" y="10049930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827" name="TextBox 826">
            <a:extLst>
              <a:ext uri="{FF2B5EF4-FFF2-40B4-BE49-F238E27FC236}">
                <a16:creationId xmlns:a16="http://schemas.microsoft.com/office/drawing/2014/main" id="{5E8BAEAF-1B1A-429A-A253-0562E843532E}"/>
              </a:ext>
            </a:extLst>
          </p:cNvPr>
          <p:cNvSpPr txBox="1"/>
          <p:nvPr/>
        </p:nvSpPr>
        <p:spPr>
          <a:xfrm>
            <a:off x="1824999" y="9394206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828" name="TextBox 827">
            <a:extLst>
              <a:ext uri="{FF2B5EF4-FFF2-40B4-BE49-F238E27FC236}">
                <a16:creationId xmlns:a16="http://schemas.microsoft.com/office/drawing/2014/main" id="{E52B1B7F-9348-45B2-BA8E-5FBD3A2AF760}"/>
              </a:ext>
            </a:extLst>
          </p:cNvPr>
          <p:cNvSpPr txBox="1"/>
          <p:nvPr/>
        </p:nvSpPr>
        <p:spPr>
          <a:xfrm>
            <a:off x="1830079" y="10049930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829" name="TextBox 828">
            <a:extLst>
              <a:ext uri="{FF2B5EF4-FFF2-40B4-BE49-F238E27FC236}">
                <a16:creationId xmlns:a16="http://schemas.microsoft.com/office/drawing/2014/main" id="{80FB0AEB-6801-449B-B1B9-F42D48399CBF}"/>
              </a:ext>
            </a:extLst>
          </p:cNvPr>
          <p:cNvSpPr txBox="1"/>
          <p:nvPr/>
        </p:nvSpPr>
        <p:spPr>
          <a:xfrm>
            <a:off x="1520825" y="69920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400" dirty="0">
                <a:latin typeface="Poppins" panose="00000500000000000000" pitchFamily="2" charset="0"/>
                <a:cs typeface="Poppins" panose="00000500000000000000" pitchFamily="2" charset="0"/>
              </a:rPr>
              <a:t>LOYALTY PROGRAM SLIDE</a:t>
            </a:r>
          </a:p>
        </p:txBody>
      </p:sp>
      <p:sp>
        <p:nvSpPr>
          <p:cNvPr id="830" name="TextBox 829">
            <a:extLst>
              <a:ext uri="{FF2B5EF4-FFF2-40B4-BE49-F238E27FC236}">
                <a16:creationId xmlns:a16="http://schemas.microsoft.com/office/drawing/2014/main" id="{BC0E4DAA-4771-411C-B79D-6E89E6D8250E}"/>
              </a:ext>
            </a:extLst>
          </p:cNvPr>
          <p:cNvSpPr txBox="1"/>
          <p:nvPr/>
        </p:nvSpPr>
        <p:spPr>
          <a:xfrm>
            <a:off x="1520826" y="1837469"/>
            <a:ext cx="21336000" cy="6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1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2035278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Rectangle: Top Corners Rounded 780">
            <a:extLst>
              <a:ext uri="{FF2B5EF4-FFF2-40B4-BE49-F238E27FC236}">
                <a16:creationId xmlns:a16="http://schemas.microsoft.com/office/drawing/2014/main" id="{21C3C4EC-8F60-4CE5-A36C-2608020F0971}"/>
              </a:ext>
            </a:extLst>
          </p:cNvPr>
          <p:cNvSpPr/>
          <p:nvPr/>
        </p:nvSpPr>
        <p:spPr>
          <a:xfrm rot="5400000">
            <a:off x="4491492" y="1997082"/>
            <a:ext cx="3105600" cy="7623182"/>
          </a:xfrm>
          <a:prstGeom prst="round2SameRect">
            <a:avLst>
              <a:gd name="adj1" fmla="val 50000"/>
              <a:gd name="adj2" fmla="val 4417"/>
            </a:avLst>
          </a:prstGeom>
          <a:solidFill>
            <a:schemeClr val="accent1">
              <a:alpha val="2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hangingPunct="0"/>
            <a:endParaRPr lang="en-US" sz="1800" dirty="0">
              <a:latin typeface="Poppins" panose="00000500000000000000" pitchFamily="2" charset="0"/>
              <a:ea typeface="Microsoft YaHei" pitchFamily="2"/>
            </a:endParaRPr>
          </a:p>
        </p:txBody>
      </p:sp>
      <p:sp>
        <p:nvSpPr>
          <p:cNvPr id="782" name="Rectangle: Top Corners Rounded 781">
            <a:extLst>
              <a:ext uri="{FF2B5EF4-FFF2-40B4-BE49-F238E27FC236}">
                <a16:creationId xmlns:a16="http://schemas.microsoft.com/office/drawing/2014/main" id="{5B65241D-1E32-4F37-B0C6-EF978369E264}"/>
              </a:ext>
            </a:extLst>
          </p:cNvPr>
          <p:cNvSpPr/>
          <p:nvPr/>
        </p:nvSpPr>
        <p:spPr>
          <a:xfrm rot="5400000">
            <a:off x="15640264" y="1997082"/>
            <a:ext cx="3105600" cy="7623182"/>
          </a:xfrm>
          <a:prstGeom prst="round2SameRect">
            <a:avLst>
              <a:gd name="adj1" fmla="val 50000"/>
              <a:gd name="adj2" fmla="val 4417"/>
            </a:avLst>
          </a:prstGeom>
          <a:solidFill>
            <a:schemeClr val="accent2">
              <a:alpha val="2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hangingPunct="0"/>
            <a:endParaRPr lang="en-US" sz="1800" dirty="0">
              <a:latin typeface="Poppins" panose="00000500000000000000" pitchFamily="2" charset="0"/>
              <a:ea typeface="Microsoft YaHei" pitchFamily="2"/>
            </a:endParaRPr>
          </a:p>
        </p:txBody>
      </p:sp>
      <p:sp>
        <p:nvSpPr>
          <p:cNvPr id="783" name="Rectangle: Top Corners Rounded 782">
            <a:extLst>
              <a:ext uri="{FF2B5EF4-FFF2-40B4-BE49-F238E27FC236}">
                <a16:creationId xmlns:a16="http://schemas.microsoft.com/office/drawing/2014/main" id="{86DC6A51-A6AC-4919-9CA7-D6331C2CA3B7}"/>
              </a:ext>
            </a:extLst>
          </p:cNvPr>
          <p:cNvSpPr/>
          <p:nvPr/>
        </p:nvSpPr>
        <p:spPr>
          <a:xfrm rot="16200000" flipH="1">
            <a:off x="6005664" y="6783849"/>
            <a:ext cx="3105600" cy="7623182"/>
          </a:xfrm>
          <a:prstGeom prst="round2SameRect">
            <a:avLst>
              <a:gd name="adj1" fmla="val 50000"/>
              <a:gd name="adj2" fmla="val 4417"/>
            </a:avLst>
          </a:prstGeom>
          <a:solidFill>
            <a:schemeClr val="accent3">
              <a:alpha val="2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hangingPunct="0"/>
            <a:endParaRPr lang="en-US" sz="1800" dirty="0">
              <a:latin typeface="Poppins" panose="00000500000000000000" pitchFamily="2" charset="0"/>
              <a:ea typeface="Microsoft YaHei" pitchFamily="2"/>
            </a:endParaRPr>
          </a:p>
        </p:txBody>
      </p:sp>
      <p:sp>
        <p:nvSpPr>
          <p:cNvPr id="784" name="Rectangle: Top Corners Rounded 783">
            <a:extLst>
              <a:ext uri="{FF2B5EF4-FFF2-40B4-BE49-F238E27FC236}">
                <a16:creationId xmlns:a16="http://schemas.microsoft.com/office/drawing/2014/main" id="{6F2A88E9-ABB7-41BB-A6B4-E676CE50266D}"/>
              </a:ext>
            </a:extLst>
          </p:cNvPr>
          <p:cNvSpPr/>
          <p:nvPr/>
        </p:nvSpPr>
        <p:spPr>
          <a:xfrm rot="16200000" flipH="1">
            <a:off x="16780567" y="6783849"/>
            <a:ext cx="3105600" cy="7623182"/>
          </a:xfrm>
          <a:prstGeom prst="round2SameRect">
            <a:avLst>
              <a:gd name="adj1" fmla="val 50000"/>
              <a:gd name="adj2" fmla="val 4417"/>
            </a:avLst>
          </a:prstGeom>
          <a:solidFill>
            <a:schemeClr val="accent4">
              <a:alpha val="2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hangingPunct="0"/>
            <a:endParaRPr lang="en-US" sz="1800" dirty="0">
              <a:latin typeface="Poppins" panose="00000500000000000000" pitchFamily="2" charset="0"/>
              <a:ea typeface="Microsoft YaHei" pitchFamily="2"/>
            </a:endParaRPr>
          </a:p>
        </p:txBody>
      </p:sp>
      <p:grpSp>
        <p:nvGrpSpPr>
          <p:cNvPr id="770" name="Group 769">
            <a:extLst>
              <a:ext uri="{FF2B5EF4-FFF2-40B4-BE49-F238E27FC236}">
                <a16:creationId xmlns:a16="http://schemas.microsoft.com/office/drawing/2014/main" id="{2CF98445-6B74-4086-A3F8-D37115EB1935}"/>
              </a:ext>
            </a:extLst>
          </p:cNvPr>
          <p:cNvGrpSpPr/>
          <p:nvPr/>
        </p:nvGrpSpPr>
        <p:grpSpPr>
          <a:xfrm>
            <a:off x="13220709" y="8812084"/>
            <a:ext cx="3960514" cy="3566712"/>
            <a:chOff x="13220709" y="8812084"/>
            <a:chExt cx="3960514" cy="3566712"/>
          </a:xfrm>
        </p:grpSpPr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205CDB9E-43FA-499C-8B10-3C6984D1438B}"/>
                </a:ext>
              </a:extLst>
            </p:cNvPr>
            <p:cNvSpPr/>
            <p:nvPr/>
          </p:nvSpPr>
          <p:spPr>
            <a:xfrm>
              <a:off x="14141673" y="10103181"/>
              <a:ext cx="3027088" cy="22631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30" h="1817">
                  <a:moveTo>
                    <a:pt x="2054" y="2"/>
                  </a:moveTo>
                  <a:lnTo>
                    <a:pt x="64" y="458"/>
                  </a:lnTo>
                  <a:cubicBezTo>
                    <a:pt x="19" y="468"/>
                    <a:pt x="-9" y="513"/>
                    <a:pt x="2" y="558"/>
                  </a:cubicBezTo>
                  <a:lnTo>
                    <a:pt x="275" y="1753"/>
                  </a:lnTo>
                  <a:cubicBezTo>
                    <a:pt x="286" y="1797"/>
                    <a:pt x="330" y="1825"/>
                    <a:pt x="375" y="1815"/>
                  </a:cubicBezTo>
                  <a:lnTo>
                    <a:pt x="2366" y="1359"/>
                  </a:lnTo>
                  <a:cubicBezTo>
                    <a:pt x="2410" y="1348"/>
                    <a:pt x="2438" y="1304"/>
                    <a:pt x="2428" y="1259"/>
                  </a:cubicBezTo>
                  <a:lnTo>
                    <a:pt x="2154" y="64"/>
                  </a:lnTo>
                  <a:cubicBezTo>
                    <a:pt x="2143" y="20"/>
                    <a:pt x="2099" y="-8"/>
                    <a:pt x="2054" y="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254C7839-DDA2-4709-B161-3524360176D1}"/>
                </a:ext>
              </a:extLst>
            </p:cNvPr>
            <p:cNvSpPr/>
            <p:nvPr/>
          </p:nvSpPr>
          <p:spPr>
            <a:xfrm>
              <a:off x="14127964" y="10090719"/>
              <a:ext cx="3053259" cy="22880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51" h="1837">
                  <a:moveTo>
                    <a:pt x="2428" y="1272"/>
                  </a:moveTo>
                  <a:cubicBezTo>
                    <a:pt x="2438" y="1311"/>
                    <a:pt x="2413" y="1350"/>
                    <a:pt x="2374" y="1359"/>
                  </a:cubicBezTo>
                  <a:lnTo>
                    <a:pt x="384" y="1815"/>
                  </a:lnTo>
                  <a:cubicBezTo>
                    <a:pt x="344" y="1824"/>
                    <a:pt x="305" y="1799"/>
                    <a:pt x="297" y="1760"/>
                  </a:cubicBezTo>
                  <a:lnTo>
                    <a:pt x="23" y="565"/>
                  </a:lnTo>
                  <a:cubicBezTo>
                    <a:pt x="13" y="526"/>
                    <a:pt x="38" y="487"/>
                    <a:pt x="77" y="478"/>
                  </a:cubicBezTo>
                  <a:lnTo>
                    <a:pt x="2068" y="22"/>
                  </a:lnTo>
                  <a:cubicBezTo>
                    <a:pt x="2107" y="13"/>
                    <a:pt x="2146" y="38"/>
                    <a:pt x="2155" y="77"/>
                  </a:cubicBezTo>
                  <a:close/>
                  <a:moveTo>
                    <a:pt x="2063" y="2"/>
                  </a:moveTo>
                  <a:lnTo>
                    <a:pt x="73" y="458"/>
                  </a:lnTo>
                  <a:cubicBezTo>
                    <a:pt x="23" y="470"/>
                    <a:pt x="-9" y="520"/>
                    <a:pt x="2" y="570"/>
                  </a:cubicBezTo>
                  <a:lnTo>
                    <a:pt x="276" y="1765"/>
                  </a:lnTo>
                  <a:cubicBezTo>
                    <a:pt x="288" y="1815"/>
                    <a:pt x="338" y="1846"/>
                    <a:pt x="388" y="1835"/>
                  </a:cubicBezTo>
                  <a:lnTo>
                    <a:pt x="2379" y="1379"/>
                  </a:lnTo>
                  <a:cubicBezTo>
                    <a:pt x="2428" y="1367"/>
                    <a:pt x="2460" y="1317"/>
                    <a:pt x="2449" y="1267"/>
                  </a:cubicBezTo>
                  <a:lnTo>
                    <a:pt x="2175" y="72"/>
                  </a:lnTo>
                  <a:cubicBezTo>
                    <a:pt x="2163" y="22"/>
                    <a:pt x="2113" y="-9"/>
                    <a:pt x="2063" y="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7" name="Freeform: Shape 766">
              <a:extLst>
                <a:ext uri="{FF2B5EF4-FFF2-40B4-BE49-F238E27FC236}">
                  <a16:creationId xmlns:a16="http://schemas.microsoft.com/office/drawing/2014/main" id="{04B91A50-708C-4627-9A5C-DEA526D79BA9}"/>
                </a:ext>
              </a:extLst>
            </p:cNvPr>
            <p:cNvSpPr/>
            <p:nvPr/>
          </p:nvSpPr>
          <p:spPr>
            <a:xfrm>
              <a:off x="16088322" y="10492645"/>
              <a:ext cx="547561" cy="751717"/>
            </a:xfrm>
            <a:custGeom>
              <a:avLst/>
              <a:gdLst>
                <a:gd name="connsiteX0" fmla="*/ 206788 w 547561"/>
                <a:gd name="connsiteY0" fmla="*/ 227731 h 751717"/>
                <a:gd name="connsiteX1" fmla="*/ 228698 w 547561"/>
                <a:gd name="connsiteY1" fmla="*/ 236123 h 751717"/>
                <a:gd name="connsiteX2" fmla="*/ 318204 w 547561"/>
                <a:gd name="connsiteY2" fmla="*/ 349261 h 751717"/>
                <a:gd name="connsiteX3" fmla="*/ 336851 w 547561"/>
                <a:gd name="connsiteY3" fmla="*/ 356721 h 751717"/>
                <a:gd name="connsiteX4" fmla="*/ 478569 w 547561"/>
                <a:gd name="connsiteY4" fmla="*/ 345531 h 751717"/>
                <a:gd name="connsiteX5" fmla="*/ 498459 w 547561"/>
                <a:gd name="connsiteY5" fmla="*/ 379100 h 751717"/>
                <a:gd name="connsiteX6" fmla="*/ 421384 w 547561"/>
                <a:gd name="connsiteY6" fmla="*/ 502184 h 751717"/>
                <a:gd name="connsiteX7" fmla="*/ 420141 w 547561"/>
                <a:gd name="connsiteY7" fmla="*/ 522077 h 751717"/>
                <a:gd name="connsiteX8" fmla="*/ 476082 w 547561"/>
                <a:gd name="connsiteY8" fmla="*/ 657594 h 751717"/>
                <a:gd name="connsiteX9" fmla="*/ 449976 w 547561"/>
                <a:gd name="connsiteY9" fmla="*/ 686189 h 751717"/>
                <a:gd name="connsiteX10" fmla="*/ 313231 w 547561"/>
                <a:gd name="connsiteY10" fmla="*/ 648891 h 751717"/>
                <a:gd name="connsiteX11" fmla="*/ 293341 w 547561"/>
                <a:gd name="connsiteY11" fmla="*/ 652621 h 751717"/>
                <a:gd name="connsiteX12" fmla="*/ 187675 w 547561"/>
                <a:gd name="connsiteY12" fmla="*/ 745867 h 751717"/>
                <a:gd name="connsiteX13" fmla="*/ 151624 w 547561"/>
                <a:gd name="connsiteY13" fmla="*/ 732191 h 751717"/>
                <a:gd name="connsiteX14" fmla="*/ 142922 w 547561"/>
                <a:gd name="connsiteY14" fmla="*/ 584241 h 751717"/>
                <a:gd name="connsiteX15" fmla="*/ 134220 w 547561"/>
                <a:gd name="connsiteY15" fmla="*/ 568078 h 751717"/>
                <a:gd name="connsiteX16" fmla="*/ 9906 w 547561"/>
                <a:gd name="connsiteY16" fmla="*/ 489751 h 751717"/>
                <a:gd name="connsiteX17" fmla="*/ 13636 w 547561"/>
                <a:gd name="connsiteY17" fmla="*/ 452453 h 751717"/>
                <a:gd name="connsiteX18" fmla="*/ 145408 w 547561"/>
                <a:gd name="connsiteY18" fmla="*/ 400236 h 751717"/>
                <a:gd name="connsiteX19" fmla="*/ 159082 w 547561"/>
                <a:gd name="connsiteY19" fmla="*/ 385316 h 751717"/>
                <a:gd name="connsiteX20" fmla="*/ 191404 w 547561"/>
                <a:gd name="connsiteY20" fmla="*/ 243583 h 751717"/>
                <a:gd name="connsiteX21" fmla="*/ 206788 w 547561"/>
                <a:gd name="connsiteY21" fmla="*/ 227731 h 751717"/>
                <a:gd name="connsiteX22" fmla="*/ 380794 w 547561"/>
                <a:gd name="connsiteY22" fmla="*/ 296 h 751717"/>
                <a:gd name="connsiteX23" fmla="*/ 393201 w 547561"/>
                <a:gd name="connsiteY23" fmla="*/ 4329 h 751717"/>
                <a:gd name="connsiteX24" fmla="*/ 444073 w 547561"/>
                <a:gd name="connsiteY24" fmla="*/ 68862 h 751717"/>
                <a:gd name="connsiteX25" fmla="*/ 453999 w 547561"/>
                <a:gd name="connsiteY25" fmla="*/ 72585 h 751717"/>
                <a:gd name="connsiteX26" fmla="*/ 534648 w 547561"/>
                <a:gd name="connsiteY26" fmla="*/ 66380 h 751717"/>
                <a:gd name="connsiteX27" fmla="*/ 545815 w 547561"/>
                <a:gd name="connsiteY27" fmla="*/ 86236 h 751717"/>
                <a:gd name="connsiteX28" fmla="*/ 502389 w 547561"/>
                <a:gd name="connsiteY28" fmla="*/ 155733 h 751717"/>
                <a:gd name="connsiteX29" fmla="*/ 501148 w 547561"/>
                <a:gd name="connsiteY29" fmla="*/ 165661 h 751717"/>
                <a:gd name="connsiteX30" fmla="*/ 533408 w 547561"/>
                <a:gd name="connsiteY30" fmla="*/ 242604 h 751717"/>
                <a:gd name="connsiteX31" fmla="*/ 518518 w 547561"/>
                <a:gd name="connsiteY31" fmla="*/ 259979 h 751717"/>
                <a:gd name="connsiteX32" fmla="*/ 441591 w 547561"/>
                <a:gd name="connsiteY32" fmla="*/ 237640 h 751717"/>
                <a:gd name="connsiteX33" fmla="*/ 430424 w 547561"/>
                <a:gd name="connsiteY33" fmla="*/ 241363 h 751717"/>
                <a:gd name="connsiteX34" fmla="*/ 370868 w 547561"/>
                <a:gd name="connsiteY34" fmla="*/ 293486 h 751717"/>
                <a:gd name="connsiteX35" fmla="*/ 351015 w 547561"/>
                <a:gd name="connsiteY35" fmla="*/ 284799 h 751717"/>
                <a:gd name="connsiteX36" fmla="*/ 344812 w 547561"/>
                <a:gd name="connsiteY36" fmla="*/ 201651 h 751717"/>
                <a:gd name="connsiteX37" fmla="*/ 339849 w 547561"/>
                <a:gd name="connsiteY37" fmla="*/ 192964 h 751717"/>
                <a:gd name="connsiteX38" fmla="*/ 270366 w 547561"/>
                <a:gd name="connsiteY38" fmla="*/ 148287 h 751717"/>
                <a:gd name="connsiteX39" fmla="*/ 272847 w 547561"/>
                <a:gd name="connsiteY39" fmla="*/ 127190 h 751717"/>
                <a:gd name="connsiteX40" fmla="*/ 346052 w 547561"/>
                <a:gd name="connsiteY40" fmla="*/ 98646 h 751717"/>
                <a:gd name="connsiteX41" fmla="*/ 354738 w 547561"/>
                <a:gd name="connsiteY41" fmla="*/ 89959 h 751717"/>
                <a:gd name="connsiteX42" fmla="*/ 372108 w 547561"/>
                <a:gd name="connsiteY42" fmla="*/ 9293 h 751717"/>
                <a:gd name="connsiteX43" fmla="*/ 380794 w 547561"/>
                <a:gd name="connsiteY43" fmla="*/ 296 h 751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47561" h="751717">
                  <a:moveTo>
                    <a:pt x="206788" y="227731"/>
                  </a:moveTo>
                  <a:cubicBezTo>
                    <a:pt x="214402" y="226177"/>
                    <a:pt x="223104" y="228664"/>
                    <a:pt x="228698" y="236123"/>
                  </a:cubicBezTo>
                  <a:lnTo>
                    <a:pt x="318204" y="349261"/>
                  </a:lnTo>
                  <a:cubicBezTo>
                    <a:pt x="323176" y="354234"/>
                    <a:pt x="329392" y="356721"/>
                    <a:pt x="336851" y="356721"/>
                  </a:cubicBezTo>
                  <a:lnTo>
                    <a:pt x="478569" y="345531"/>
                  </a:lnTo>
                  <a:cubicBezTo>
                    <a:pt x="495972" y="344288"/>
                    <a:pt x="507161" y="362937"/>
                    <a:pt x="498459" y="379100"/>
                  </a:cubicBezTo>
                  <a:lnTo>
                    <a:pt x="421384" y="502184"/>
                  </a:lnTo>
                  <a:cubicBezTo>
                    <a:pt x="417655" y="507157"/>
                    <a:pt x="417655" y="515860"/>
                    <a:pt x="420141" y="522077"/>
                  </a:cubicBezTo>
                  <a:lnTo>
                    <a:pt x="476082" y="657594"/>
                  </a:lnTo>
                  <a:cubicBezTo>
                    <a:pt x="482298" y="673757"/>
                    <a:pt x="467380" y="691162"/>
                    <a:pt x="449976" y="686189"/>
                  </a:cubicBezTo>
                  <a:lnTo>
                    <a:pt x="313231" y="648891"/>
                  </a:lnTo>
                  <a:cubicBezTo>
                    <a:pt x="307016" y="646404"/>
                    <a:pt x="299557" y="647648"/>
                    <a:pt x="293341" y="652621"/>
                  </a:cubicBezTo>
                  <a:lnTo>
                    <a:pt x="187675" y="745867"/>
                  </a:lnTo>
                  <a:cubicBezTo>
                    <a:pt x="174000" y="758299"/>
                    <a:pt x="152867" y="749596"/>
                    <a:pt x="151624" y="732191"/>
                  </a:cubicBezTo>
                  <a:lnTo>
                    <a:pt x="142922" y="584241"/>
                  </a:lnTo>
                  <a:cubicBezTo>
                    <a:pt x="142922" y="578024"/>
                    <a:pt x="139192" y="571808"/>
                    <a:pt x="134220" y="568078"/>
                  </a:cubicBezTo>
                  <a:lnTo>
                    <a:pt x="9906" y="489751"/>
                  </a:lnTo>
                  <a:cubicBezTo>
                    <a:pt x="-5012" y="481049"/>
                    <a:pt x="-2525" y="458670"/>
                    <a:pt x="13636" y="452453"/>
                  </a:cubicBezTo>
                  <a:lnTo>
                    <a:pt x="145408" y="400236"/>
                  </a:lnTo>
                  <a:cubicBezTo>
                    <a:pt x="152867" y="397749"/>
                    <a:pt x="157839" y="392776"/>
                    <a:pt x="159082" y="385316"/>
                  </a:cubicBezTo>
                  <a:lnTo>
                    <a:pt x="191404" y="243583"/>
                  </a:lnTo>
                  <a:cubicBezTo>
                    <a:pt x="192647" y="234880"/>
                    <a:pt x="199174" y="229285"/>
                    <a:pt x="206788" y="227731"/>
                  </a:cubicBezTo>
                  <a:close/>
                  <a:moveTo>
                    <a:pt x="380794" y="296"/>
                  </a:moveTo>
                  <a:cubicBezTo>
                    <a:pt x="385137" y="-635"/>
                    <a:pt x="390099" y="606"/>
                    <a:pt x="393201" y="4329"/>
                  </a:cubicBezTo>
                  <a:lnTo>
                    <a:pt x="444073" y="68862"/>
                  </a:lnTo>
                  <a:cubicBezTo>
                    <a:pt x="446554" y="72585"/>
                    <a:pt x="450276" y="73826"/>
                    <a:pt x="453999" y="72585"/>
                  </a:cubicBezTo>
                  <a:lnTo>
                    <a:pt x="534648" y="66380"/>
                  </a:lnTo>
                  <a:cubicBezTo>
                    <a:pt x="544574" y="66380"/>
                    <a:pt x="550778" y="77549"/>
                    <a:pt x="545815" y="86236"/>
                  </a:cubicBezTo>
                  <a:lnTo>
                    <a:pt x="502389" y="155733"/>
                  </a:lnTo>
                  <a:cubicBezTo>
                    <a:pt x="499907" y="158215"/>
                    <a:pt x="499907" y="163179"/>
                    <a:pt x="501148" y="165661"/>
                  </a:cubicBezTo>
                  <a:lnTo>
                    <a:pt x="533408" y="242604"/>
                  </a:lnTo>
                  <a:cubicBezTo>
                    <a:pt x="537130" y="252532"/>
                    <a:pt x="528445" y="262461"/>
                    <a:pt x="518518" y="259979"/>
                  </a:cubicBezTo>
                  <a:lnTo>
                    <a:pt x="441591" y="237640"/>
                  </a:lnTo>
                  <a:cubicBezTo>
                    <a:pt x="437869" y="236399"/>
                    <a:pt x="432906" y="237640"/>
                    <a:pt x="430424" y="241363"/>
                  </a:cubicBezTo>
                  <a:lnTo>
                    <a:pt x="370868" y="293486"/>
                  </a:lnTo>
                  <a:cubicBezTo>
                    <a:pt x="362182" y="299691"/>
                    <a:pt x="351015" y="294727"/>
                    <a:pt x="351015" y="284799"/>
                  </a:cubicBezTo>
                  <a:lnTo>
                    <a:pt x="344812" y="201651"/>
                  </a:lnTo>
                  <a:cubicBezTo>
                    <a:pt x="344812" y="197928"/>
                    <a:pt x="343571" y="195446"/>
                    <a:pt x="339849" y="192964"/>
                  </a:cubicBezTo>
                  <a:lnTo>
                    <a:pt x="270366" y="148287"/>
                  </a:lnTo>
                  <a:cubicBezTo>
                    <a:pt x="261680" y="143323"/>
                    <a:pt x="262921" y="130913"/>
                    <a:pt x="272847" y="127190"/>
                  </a:cubicBezTo>
                  <a:lnTo>
                    <a:pt x="346052" y="98646"/>
                  </a:lnTo>
                  <a:cubicBezTo>
                    <a:pt x="351015" y="96164"/>
                    <a:pt x="353497" y="93682"/>
                    <a:pt x="354738" y="89959"/>
                  </a:cubicBezTo>
                  <a:lnTo>
                    <a:pt x="372108" y="9293"/>
                  </a:lnTo>
                  <a:cubicBezTo>
                    <a:pt x="372729" y="4329"/>
                    <a:pt x="376451" y="1227"/>
                    <a:pt x="380794" y="296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F4BC6B3E-C3B2-40BF-A6A5-5CA5BF6AA086}"/>
                </a:ext>
              </a:extLst>
            </p:cNvPr>
            <p:cNvSpPr/>
            <p:nvPr/>
          </p:nvSpPr>
          <p:spPr>
            <a:xfrm>
              <a:off x="14392165" y="11267159"/>
              <a:ext cx="2737966" cy="8611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98" h="692">
                  <a:moveTo>
                    <a:pt x="45" y="692"/>
                  </a:moveTo>
                  <a:lnTo>
                    <a:pt x="2198" y="198"/>
                  </a:lnTo>
                  <a:lnTo>
                    <a:pt x="2152" y="0"/>
                  </a:lnTo>
                  <a:lnTo>
                    <a:pt x="0" y="494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5" name="Freeform: Shape 764">
              <a:extLst>
                <a:ext uri="{FF2B5EF4-FFF2-40B4-BE49-F238E27FC236}">
                  <a16:creationId xmlns:a16="http://schemas.microsoft.com/office/drawing/2014/main" id="{614865E2-AEDA-487A-97B7-817784DCDD18}"/>
                </a:ext>
              </a:extLst>
            </p:cNvPr>
            <p:cNvSpPr/>
            <p:nvPr/>
          </p:nvSpPr>
          <p:spPr>
            <a:xfrm>
              <a:off x="14570376" y="10790556"/>
              <a:ext cx="1442097" cy="724768"/>
            </a:xfrm>
            <a:custGeom>
              <a:avLst/>
              <a:gdLst>
                <a:gd name="connsiteX0" fmla="*/ 539674 w 1442097"/>
                <a:gd name="connsiteY0" fmla="*/ 527679 h 724768"/>
                <a:gd name="connsiteX1" fmla="*/ 607064 w 1442097"/>
                <a:gd name="connsiteY1" fmla="*/ 559896 h 724768"/>
                <a:gd name="connsiteX2" fmla="*/ 576107 w 1442097"/>
                <a:gd name="connsiteY2" fmla="*/ 587141 h 724768"/>
                <a:gd name="connsiteX3" fmla="*/ 521622 w 1442097"/>
                <a:gd name="connsiteY3" fmla="*/ 569803 h 724768"/>
                <a:gd name="connsiteX4" fmla="*/ 478282 w 1442097"/>
                <a:gd name="connsiteY4" fmla="*/ 639153 h 724768"/>
                <a:gd name="connsiteX5" fmla="*/ 547626 w 1442097"/>
                <a:gd name="connsiteY5" fmla="*/ 682497 h 724768"/>
                <a:gd name="connsiteX6" fmla="*/ 589728 w 1442097"/>
                <a:gd name="connsiteY6" fmla="*/ 641630 h 724768"/>
                <a:gd name="connsiteX7" fmla="*/ 630592 w 1442097"/>
                <a:gd name="connsiteY7" fmla="*/ 651537 h 724768"/>
                <a:gd name="connsiteX8" fmla="*/ 556294 w 1442097"/>
                <a:gd name="connsiteY8" fmla="*/ 722125 h 724768"/>
                <a:gd name="connsiteX9" fmla="*/ 438657 w 1442097"/>
                <a:gd name="connsiteY9" fmla="*/ 647822 h 724768"/>
                <a:gd name="connsiteX10" fmla="*/ 512954 w 1442097"/>
                <a:gd name="connsiteY10" fmla="*/ 530175 h 724768"/>
                <a:gd name="connsiteX11" fmla="*/ 539674 w 1442097"/>
                <a:gd name="connsiteY11" fmla="*/ 527679 h 724768"/>
                <a:gd name="connsiteX12" fmla="*/ 723628 w 1442097"/>
                <a:gd name="connsiteY12" fmla="*/ 522480 h 724768"/>
                <a:gd name="connsiteX13" fmla="*/ 707521 w 1442097"/>
                <a:gd name="connsiteY13" fmla="*/ 603027 h 724768"/>
                <a:gd name="connsiteX14" fmla="*/ 770709 w 1442097"/>
                <a:gd name="connsiteY14" fmla="*/ 588157 h 724768"/>
                <a:gd name="connsiteX15" fmla="*/ 736018 w 1442097"/>
                <a:gd name="connsiteY15" fmla="*/ 481587 h 724768"/>
                <a:gd name="connsiteX16" fmla="*/ 863633 w 1442097"/>
                <a:gd name="connsiteY16" fmla="*/ 651356 h 724768"/>
                <a:gd name="connsiteX17" fmla="*/ 822747 w 1442097"/>
                <a:gd name="connsiteY17" fmla="*/ 661269 h 724768"/>
                <a:gd name="connsiteX18" fmla="*/ 795489 w 1442097"/>
                <a:gd name="connsiteY18" fmla="*/ 624093 h 724768"/>
                <a:gd name="connsiteX19" fmla="*/ 698848 w 1442097"/>
                <a:gd name="connsiteY19" fmla="*/ 645160 h 724768"/>
                <a:gd name="connsiteX20" fmla="*/ 687697 w 1442097"/>
                <a:gd name="connsiteY20" fmla="*/ 692249 h 724768"/>
                <a:gd name="connsiteX21" fmla="*/ 650528 w 1442097"/>
                <a:gd name="connsiteY21" fmla="*/ 700923 h 724768"/>
                <a:gd name="connsiteX22" fmla="*/ 693892 w 1442097"/>
                <a:gd name="connsiteY22" fmla="*/ 490261 h 724768"/>
                <a:gd name="connsiteX23" fmla="*/ 949743 w 1442097"/>
                <a:gd name="connsiteY23" fmla="*/ 472641 h 724768"/>
                <a:gd name="connsiteX24" fmla="*/ 922957 w 1442097"/>
                <a:gd name="connsiteY24" fmla="*/ 473880 h 724768"/>
                <a:gd name="connsiteX25" fmla="*/ 889512 w 1442097"/>
                <a:gd name="connsiteY25" fmla="*/ 481314 h 724768"/>
                <a:gd name="connsiteX26" fmla="*/ 903138 w 1442097"/>
                <a:gd name="connsiteY26" fmla="*/ 538305 h 724768"/>
                <a:gd name="connsiteX27" fmla="*/ 935344 w 1442097"/>
                <a:gd name="connsiteY27" fmla="*/ 530871 h 724768"/>
                <a:gd name="connsiteX28" fmla="*/ 966311 w 1442097"/>
                <a:gd name="connsiteY28" fmla="*/ 493703 h 724768"/>
                <a:gd name="connsiteX29" fmla="*/ 949743 w 1442097"/>
                <a:gd name="connsiteY29" fmla="*/ 472641 h 724768"/>
                <a:gd name="connsiteX30" fmla="*/ 958066 w 1442097"/>
                <a:gd name="connsiteY30" fmla="*/ 436576 h 724768"/>
                <a:gd name="connsiteX31" fmla="*/ 1007187 w 1442097"/>
                <a:gd name="connsiteY31" fmla="*/ 483792 h 724768"/>
                <a:gd name="connsiteX32" fmla="*/ 974981 w 1442097"/>
                <a:gd name="connsiteY32" fmla="*/ 553172 h 724768"/>
                <a:gd name="connsiteX33" fmla="*/ 976220 w 1442097"/>
                <a:gd name="connsiteY33" fmla="*/ 553172 h 724768"/>
                <a:gd name="connsiteX34" fmla="*/ 1045586 w 1442097"/>
                <a:gd name="connsiteY34" fmla="*/ 611403 h 724768"/>
                <a:gd name="connsiteX35" fmla="*/ 994800 w 1442097"/>
                <a:gd name="connsiteY35" fmla="*/ 622553 h 724768"/>
                <a:gd name="connsiteX36" fmla="*/ 931628 w 1442097"/>
                <a:gd name="connsiteY36" fmla="*/ 565562 h 724768"/>
                <a:gd name="connsiteX37" fmla="*/ 910570 w 1442097"/>
                <a:gd name="connsiteY37" fmla="*/ 570518 h 724768"/>
                <a:gd name="connsiteX38" fmla="*/ 926673 w 1442097"/>
                <a:gd name="connsiteY38" fmla="*/ 638659 h 724768"/>
                <a:gd name="connsiteX39" fmla="*/ 884558 w 1442097"/>
                <a:gd name="connsiteY39" fmla="*/ 647332 h 724768"/>
                <a:gd name="connsiteX40" fmla="*/ 841204 w 1442097"/>
                <a:gd name="connsiteY40" fmla="*/ 459013 h 724768"/>
                <a:gd name="connsiteX41" fmla="*/ 926673 w 1442097"/>
                <a:gd name="connsiteY41" fmla="*/ 439190 h 724768"/>
                <a:gd name="connsiteX42" fmla="*/ 958066 w 1442097"/>
                <a:gd name="connsiteY42" fmla="*/ 436576 h 724768"/>
                <a:gd name="connsiteX43" fmla="*/ 1140464 w 1442097"/>
                <a:gd name="connsiteY43" fmla="*/ 430358 h 724768"/>
                <a:gd name="connsiteX44" fmla="*/ 1113610 w 1442097"/>
                <a:gd name="connsiteY44" fmla="*/ 431500 h 724768"/>
                <a:gd name="connsiteX45" fmla="*/ 1083892 w 1442097"/>
                <a:gd name="connsiteY45" fmla="*/ 437694 h 724768"/>
                <a:gd name="connsiteX46" fmla="*/ 1111133 w 1442097"/>
                <a:gd name="connsiteY46" fmla="*/ 557868 h 724768"/>
                <a:gd name="connsiteX47" fmla="*/ 1148281 w 1442097"/>
                <a:gd name="connsiteY47" fmla="*/ 549195 h 724768"/>
                <a:gd name="connsiteX48" fmla="*/ 1182951 w 1442097"/>
                <a:gd name="connsiteY48" fmla="*/ 481056 h 724768"/>
                <a:gd name="connsiteX49" fmla="*/ 1140464 w 1442097"/>
                <a:gd name="connsiteY49" fmla="*/ 430358 h 724768"/>
                <a:gd name="connsiteX50" fmla="*/ 1151183 w 1442097"/>
                <a:gd name="connsiteY50" fmla="*/ 392359 h 724768"/>
                <a:gd name="connsiteX51" fmla="*/ 1222575 w 1442097"/>
                <a:gd name="connsiteY51" fmla="*/ 468667 h 724768"/>
                <a:gd name="connsiteX52" fmla="*/ 1159425 w 1442097"/>
                <a:gd name="connsiteY52" fmla="*/ 583885 h 724768"/>
                <a:gd name="connsiteX53" fmla="*/ 1077701 w 1442097"/>
                <a:gd name="connsiteY53" fmla="*/ 602468 h 724768"/>
                <a:gd name="connsiteX54" fmla="*/ 1033124 w 1442097"/>
                <a:gd name="connsiteY54" fmla="*/ 412916 h 724768"/>
                <a:gd name="connsiteX55" fmla="*/ 1116086 w 1442097"/>
                <a:gd name="connsiteY55" fmla="*/ 394333 h 724768"/>
                <a:gd name="connsiteX56" fmla="*/ 1151183 w 1442097"/>
                <a:gd name="connsiteY56" fmla="*/ 392359 h 724768"/>
                <a:gd name="connsiteX57" fmla="*/ 197129 w 1442097"/>
                <a:gd name="connsiteY57" fmla="*/ 267236 h 724768"/>
                <a:gd name="connsiteX58" fmla="*/ 240522 w 1442097"/>
                <a:gd name="connsiteY58" fmla="*/ 456900 h 724768"/>
                <a:gd name="connsiteX59" fmla="*/ 200848 w 1442097"/>
                <a:gd name="connsiteY59" fmla="*/ 465578 h 724768"/>
                <a:gd name="connsiteX60" fmla="*/ 169853 w 1442097"/>
                <a:gd name="connsiteY60" fmla="*/ 331697 h 724768"/>
                <a:gd name="connsiteX61" fmla="*/ 146297 w 1442097"/>
                <a:gd name="connsiteY61" fmla="*/ 427149 h 724768"/>
                <a:gd name="connsiteX62" fmla="*/ 115302 w 1442097"/>
                <a:gd name="connsiteY62" fmla="*/ 435826 h 724768"/>
                <a:gd name="connsiteX63" fmla="*/ 53312 w 1442097"/>
                <a:gd name="connsiteY63" fmla="*/ 358969 h 724768"/>
                <a:gd name="connsiteX64" fmla="*/ 52072 w 1442097"/>
                <a:gd name="connsiteY64" fmla="*/ 358969 h 724768"/>
                <a:gd name="connsiteX65" fmla="*/ 83067 w 1442097"/>
                <a:gd name="connsiteY65" fmla="*/ 492850 h 724768"/>
                <a:gd name="connsiteX66" fmla="*/ 43393 w 1442097"/>
                <a:gd name="connsiteY66" fmla="*/ 501527 h 724768"/>
                <a:gd name="connsiteX67" fmla="*/ 0 w 1442097"/>
                <a:gd name="connsiteY67" fmla="*/ 311863 h 724768"/>
                <a:gd name="connsiteX68" fmla="*/ 54551 w 1442097"/>
                <a:gd name="connsiteY68" fmla="*/ 299467 h 724768"/>
                <a:gd name="connsiteX69" fmla="*/ 116542 w 1442097"/>
                <a:gd name="connsiteY69" fmla="*/ 372605 h 724768"/>
                <a:gd name="connsiteX70" fmla="*/ 141338 w 1442097"/>
                <a:gd name="connsiteY70" fmla="*/ 279632 h 724768"/>
                <a:gd name="connsiteX71" fmla="*/ 765699 w 1442097"/>
                <a:gd name="connsiteY71" fmla="*/ 246665 h 724768"/>
                <a:gd name="connsiteX72" fmla="*/ 719888 w 1442097"/>
                <a:gd name="connsiteY72" fmla="*/ 257816 h 724768"/>
                <a:gd name="connsiteX73" fmla="*/ 731031 w 1442097"/>
                <a:gd name="connsiteY73" fmla="*/ 309854 h 724768"/>
                <a:gd name="connsiteX74" fmla="*/ 775604 w 1442097"/>
                <a:gd name="connsiteY74" fmla="*/ 299942 h 724768"/>
                <a:gd name="connsiteX75" fmla="*/ 801605 w 1442097"/>
                <a:gd name="connsiteY75" fmla="*/ 267728 h 724768"/>
                <a:gd name="connsiteX76" fmla="*/ 765699 w 1442097"/>
                <a:gd name="connsiteY76" fmla="*/ 246665 h 724768"/>
                <a:gd name="connsiteX77" fmla="*/ 371716 w 1442097"/>
                <a:gd name="connsiteY77" fmla="*/ 226110 h 724768"/>
                <a:gd name="connsiteX78" fmla="*/ 379145 w 1442097"/>
                <a:gd name="connsiteY78" fmla="*/ 260810 h 724768"/>
                <a:gd name="connsiteX79" fmla="*/ 281332 w 1442097"/>
                <a:gd name="connsiteY79" fmla="*/ 283116 h 724768"/>
                <a:gd name="connsiteX80" fmla="*/ 291237 w 1442097"/>
                <a:gd name="connsiteY80" fmla="*/ 326491 h 724768"/>
                <a:gd name="connsiteX81" fmla="*/ 377907 w 1442097"/>
                <a:gd name="connsiteY81" fmla="*/ 306662 h 724768"/>
                <a:gd name="connsiteX82" fmla="*/ 386574 w 1442097"/>
                <a:gd name="connsiteY82" fmla="*/ 343840 h 724768"/>
                <a:gd name="connsiteX83" fmla="*/ 299904 w 1442097"/>
                <a:gd name="connsiteY83" fmla="*/ 362429 h 724768"/>
                <a:gd name="connsiteX84" fmla="*/ 309809 w 1442097"/>
                <a:gd name="connsiteY84" fmla="*/ 403325 h 724768"/>
                <a:gd name="connsiteX85" fmla="*/ 416289 w 1442097"/>
                <a:gd name="connsiteY85" fmla="*/ 378540 h 724768"/>
                <a:gd name="connsiteX86" fmla="*/ 423718 w 1442097"/>
                <a:gd name="connsiteY86" fmla="*/ 414479 h 724768"/>
                <a:gd name="connsiteX87" fmla="*/ 276380 w 1442097"/>
                <a:gd name="connsiteY87" fmla="*/ 447939 h 724768"/>
                <a:gd name="connsiteX88" fmla="*/ 233045 w 1442097"/>
                <a:gd name="connsiteY88" fmla="*/ 257092 h 724768"/>
                <a:gd name="connsiteX89" fmla="*/ 763068 w 1442097"/>
                <a:gd name="connsiteY89" fmla="*/ 175579 h 724768"/>
                <a:gd name="connsiteX90" fmla="*/ 742175 w 1442097"/>
                <a:gd name="connsiteY90" fmla="*/ 176043 h 724768"/>
                <a:gd name="connsiteX91" fmla="*/ 703792 w 1442097"/>
                <a:gd name="connsiteY91" fmla="*/ 184716 h 724768"/>
                <a:gd name="connsiteX92" fmla="*/ 713698 w 1442097"/>
                <a:gd name="connsiteY92" fmla="*/ 229320 h 724768"/>
                <a:gd name="connsiteX93" fmla="*/ 755794 w 1442097"/>
                <a:gd name="connsiteY93" fmla="*/ 219408 h 724768"/>
                <a:gd name="connsiteX94" fmla="*/ 775604 w 1442097"/>
                <a:gd name="connsiteY94" fmla="*/ 190911 h 724768"/>
                <a:gd name="connsiteX95" fmla="*/ 763068 w 1442097"/>
                <a:gd name="connsiteY95" fmla="*/ 175579 h 724768"/>
                <a:gd name="connsiteX96" fmla="*/ 612129 w 1442097"/>
                <a:gd name="connsiteY96" fmla="*/ 171273 h 724768"/>
                <a:gd name="connsiteX97" fmla="*/ 656762 w 1442097"/>
                <a:gd name="connsiteY97" fmla="*/ 360942 h 724768"/>
                <a:gd name="connsiteX98" fmla="*/ 617088 w 1442097"/>
                <a:gd name="connsiteY98" fmla="*/ 370860 h 724768"/>
                <a:gd name="connsiteX99" fmla="*/ 586093 w 1442097"/>
                <a:gd name="connsiteY99" fmla="*/ 235736 h 724768"/>
                <a:gd name="connsiteX100" fmla="*/ 562537 w 1442097"/>
                <a:gd name="connsiteY100" fmla="*/ 332430 h 724768"/>
                <a:gd name="connsiteX101" fmla="*/ 530302 w 1442097"/>
                <a:gd name="connsiteY101" fmla="*/ 339868 h 724768"/>
                <a:gd name="connsiteX102" fmla="*/ 468312 w 1442097"/>
                <a:gd name="connsiteY102" fmla="*/ 264248 h 724768"/>
                <a:gd name="connsiteX103" fmla="*/ 499307 w 1442097"/>
                <a:gd name="connsiteY103" fmla="*/ 396893 h 724768"/>
                <a:gd name="connsiteX104" fmla="*/ 459633 w 1442097"/>
                <a:gd name="connsiteY104" fmla="*/ 406810 h 724768"/>
                <a:gd name="connsiteX105" fmla="*/ 416240 w 1442097"/>
                <a:gd name="connsiteY105" fmla="*/ 215901 h 724768"/>
                <a:gd name="connsiteX106" fmla="*/ 470791 w 1442097"/>
                <a:gd name="connsiteY106" fmla="*/ 204744 h 724768"/>
                <a:gd name="connsiteX107" fmla="*/ 532782 w 1442097"/>
                <a:gd name="connsiteY107" fmla="*/ 277884 h 724768"/>
                <a:gd name="connsiteX108" fmla="*/ 557578 w 1442097"/>
                <a:gd name="connsiteY108" fmla="*/ 183670 h 724768"/>
                <a:gd name="connsiteX109" fmla="*/ 768563 w 1442097"/>
                <a:gd name="connsiteY109" fmla="*/ 138564 h 724768"/>
                <a:gd name="connsiteX110" fmla="*/ 815225 w 1442097"/>
                <a:gd name="connsiteY110" fmla="*/ 174804 h 724768"/>
                <a:gd name="connsiteX111" fmla="*/ 797891 w 1442097"/>
                <a:gd name="connsiteY111" fmla="*/ 219408 h 724768"/>
                <a:gd name="connsiteX112" fmla="*/ 843702 w 1442097"/>
                <a:gd name="connsiteY112" fmla="*/ 260294 h 724768"/>
                <a:gd name="connsiteX113" fmla="*/ 789224 w 1442097"/>
                <a:gd name="connsiteY113" fmla="*/ 330916 h 724768"/>
                <a:gd name="connsiteX114" fmla="*/ 697602 w 1442097"/>
                <a:gd name="connsiteY114" fmla="*/ 351979 h 724768"/>
                <a:gd name="connsiteX115" fmla="*/ 654267 w 1442097"/>
                <a:gd name="connsiteY115" fmla="*/ 162415 h 724768"/>
                <a:gd name="connsiteX116" fmla="*/ 743413 w 1442097"/>
                <a:gd name="connsiteY116" fmla="*/ 141352 h 724768"/>
                <a:gd name="connsiteX117" fmla="*/ 768563 w 1442097"/>
                <a:gd name="connsiteY117" fmla="*/ 138564 h 724768"/>
                <a:gd name="connsiteX118" fmla="*/ 1124220 w 1442097"/>
                <a:gd name="connsiteY118" fmla="*/ 93793 h 724768"/>
                <a:gd name="connsiteX119" fmla="*/ 1097433 w 1442097"/>
                <a:gd name="connsiteY119" fmla="*/ 95031 h 724768"/>
                <a:gd name="connsiteX120" fmla="*/ 1065226 w 1442097"/>
                <a:gd name="connsiteY120" fmla="*/ 102465 h 724768"/>
                <a:gd name="connsiteX121" fmla="*/ 1078852 w 1442097"/>
                <a:gd name="connsiteY121" fmla="*/ 159459 h 724768"/>
                <a:gd name="connsiteX122" fmla="*/ 1109820 w 1442097"/>
                <a:gd name="connsiteY122" fmla="*/ 152025 h 724768"/>
                <a:gd name="connsiteX123" fmla="*/ 1140788 w 1442097"/>
                <a:gd name="connsiteY123" fmla="*/ 114855 h 724768"/>
                <a:gd name="connsiteX124" fmla="*/ 1124220 w 1442097"/>
                <a:gd name="connsiteY124" fmla="*/ 93793 h 724768"/>
                <a:gd name="connsiteX125" fmla="*/ 976137 w 1442097"/>
                <a:gd name="connsiteY125" fmla="*/ 87779 h 724768"/>
                <a:gd name="connsiteX126" fmla="*/ 983566 w 1442097"/>
                <a:gd name="connsiteY126" fmla="*/ 122479 h 724768"/>
                <a:gd name="connsiteX127" fmla="*/ 885753 w 1442097"/>
                <a:gd name="connsiteY127" fmla="*/ 144785 h 724768"/>
                <a:gd name="connsiteX128" fmla="*/ 895658 w 1442097"/>
                <a:gd name="connsiteY128" fmla="*/ 188160 h 724768"/>
                <a:gd name="connsiteX129" fmla="*/ 981090 w 1442097"/>
                <a:gd name="connsiteY129" fmla="*/ 168331 h 724768"/>
                <a:gd name="connsiteX130" fmla="*/ 990995 w 1442097"/>
                <a:gd name="connsiteY130" fmla="*/ 204270 h 724768"/>
                <a:gd name="connsiteX131" fmla="*/ 903087 w 1442097"/>
                <a:gd name="connsiteY131" fmla="*/ 225338 h 724768"/>
                <a:gd name="connsiteX132" fmla="*/ 912992 w 1442097"/>
                <a:gd name="connsiteY132" fmla="*/ 264994 h 724768"/>
                <a:gd name="connsiteX133" fmla="*/ 1020710 w 1442097"/>
                <a:gd name="connsiteY133" fmla="*/ 240209 h 724768"/>
                <a:gd name="connsiteX134" fmla="*/ 1028139 w 1442097"/>
                <a:gd name="connsiteY134" fmla="*/ 276148 h 724768"/>
                <a:gd name="connsiteX135" fmla="*/ 880801 w 1442097"/>
                <a:gd name="connsiteY135" fmla="*/ 309608 h 724768"/>
                <a:gd name="connsiteX136" fmla="*/ 837466 w 1442097"/>
                <a:gd name="connsiteY136" fmla="*/ 118761 h 724768"/>
                <a:gd name="connsiteX137" fmla="*/ 1133065 w 1442097"/>
                <a:gd name="connsiteY137" fmla="*/ 57378 h 724768"/>
                <a:gd name="connsiteX138" fmla="*/ 1181666 w 1442097"/>
                <a:gd name="connsiteY138" fmla="*/ 104943 h 724768"/>
                <a:gd name="connsiteX139" fmla="*/ 1149459 w 1442097"/>
                <a:gd name="connsiteY139" fmla="*/ 174326 h 724768"/>
                <a:gd name="connsiteX140" fmla="*/ 1150698 w 1442097"/>
                <a:gd name="connsiteY140" fmla="*/ 174326 h 724768"/>
                <a:gd name="connsiteX141" fmla="*/ 1221305 w 1442097"/>
                <a:gd name="connsiteY141" fmla="*/ 232559 h 724768"/>
                <a:gd name="connsiteX142" fmla="*/ 1169279 w 1442097"/>
                <a:gd name="connsiteY142" fmla="*/ 243709 h 724768"/>
                <a:gd name="connsiteX143" fmla="*/ 1106104 w 1442097"/>
                <a:gd name="connsiteY143" fmla="*/ 186716 h 724768"/>
                <a:gd name="connsiteX144" fmla="*/ 1085045 w 1442097"/>
                <a:gd name="connsiteY144" fmla="*/ 191672 h 724768"/>
                <a:gd name="connsiteX145" fmla="*/ 1101149 w 1442097"/>
                <a:gd name="connsiteY145" fmla="*/ 259816 h 724768"/>
                <a:gd name="connsiteX146" fmla="*/ 1059032 w 1442097"/>
                <a:gd name="connsiteY146" fmla="*/ 269728 h 724768"/>
                <a:gd name="connsiteX147" fmla="*/ 1015677 w 1442097"/>
                <a:gd name="connsiteY147" fmla="*/ 78925 h 724768"/>
                <a:gd name="connsiteX148" fmla="*/ 1101149 w 1442097"/>
                <a:gd name="connsiteY148" fmla="*/ 59101 h 724768"/>
                <a:gd name="connsiteX149" fmla="*/ 1133065 w 1442097"/>
                <a:gd name="connsiteY149" fmla="*/ 57378 h 724768"/>
                <a:gd name="connsiteX150" fmla="*/ 1225164 w 1442097"/>
                <a:gd name="connsiteY150" fmla="*/ 20482 h 724768"/>
                <a:gd name="connsiteX151" fmla="*/ 1221546 w 1442097"/>
                <a:gd name="connsiteY151" fmla="*/ 81547 h 724768"/>
                <a:gd name="connsiteX152" fmla="*/ 1213104 w 1442097"/>
                <a:gd name="connsiteY152" fmla="*/ 81547 h 724768"/>
                <a:gd name="connsiteX153" fmla="*/ 1202249 w 1442097"/>
                <a:gd name="connsiteY153" fmla="*/ 80326 h 724768"/>
                <a:gd name="connsiteX154" fmla="*/ 1201043 w 1442097"/>
                <a:gd name="connsiteY154" fmla="*/ 58342 h 724768"/>
                <a:gd name="connsiteX155" fmla="*/ 1196219 w 1442097"/>
                <a:gd name="connsiteY155" fmla="*/ 43687 h 724768"/>
                <a:gd name="connsiteX156" fmla="*/ 1191395 w 1442097"/>
                <a:gd name="connsiteY156" fmla="*/ 27810 h 724768"/>
                <a:gd name="connsiteX157" fmla="*/ 1355521 w 1442097"/>
                <a:gd name="connsiteY157" fmla="*/ 40 h 724768"/>
                <a:gd name="connsiteX158" fmla="*/ 1415902 w 1442097"/>
                <a:gd name="connsiteY158" fmla="*/ 46374 h 724768"/>
                <a:gd name="connsiteX159" fmla="*/ 1375068 w 1442097"/>
                <a:gd name="connsiteY159" fmla="*/ 50090 h 724768"/>
                <a:gd name="connsiteX160" fmla="*/ 1331759 w 1442097"/>
                <a:gd name="connsiteY160" fmla="*/ 36465 h 724768"/>
                <a:gd name="connsiteX161" fmla="*/ 1308249 w 1442097"/>
                <a:gd name="connsiteY161" fmla="*/ 63716 h 724768"/>
                <a:gd name="connsiteX162" fmla="*/ 1371356 w 1442097"/>
                <a:gd name="connsiteY162" fmla="*/ 79818 h 724768"/>
                <a:gd name="connsiteX163" fmla="*/ 1440650 w 1442097"/>
                <a:gd name="connsiteY163" fmla="*/ 121934 h 724768"/>
                <a:gd name="connsiteX164" fmla="*/ 1375068 w 1442097"/>
                <a:gd name="connsiteY164" fmla="*/ 201209 h 724768"/>
                <a:gd name="connsiteX165" fmla="*/ 1279789 w 1442097"/>
                <a:gd name="connsiteY165" fmla="*/ 152900 h 724768"/>
                <a:gd name="connsiteX166" fmla="*/ 1320623 w 1442097"/>
                <a:gd name="connsiteY166" fmla="*/ 149184 h 724768"/>
                <a:gd name="connsiteX167" fmla="*/ 1368881 w 1442097"/>
                <a:gd name="connsiteY167" fmla="*/ 167765 h 724768"/>
                <a:gd name="connsiteX168" fmla="*/ 1401053 w 1442097"/>
                <a:gd name="connsiteY168" fmla="*/ 136798 h 724768"/>
                <a:gd name="connsiteX169" fmla="*/ 1268652 w 1442097"/>
                <a:gd name="connsiteY169" fmla="*/ 76102 h 724768"/>
                <a:gd name="connsiteX170" fmla="*/ 1325572 w 1442097"/>
                <a:gd name="connsiteY170" fmla="*/ 3020 h 724768"/>
                <a:gd name="connsiteX171" fmla="*/ 1355521 w 1442097"/>
                <a:gd name="connsiteY171" fmla="*/ 40 h 724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</a:cxnLst>
              <a:rect l="l" t="t" r="r" b="b"/>
              <a:pathLst>
                <a:path w="1442097" h="724768">
                  <a:moveTo>
                    <a:pt x="539674" y="527679"/>
                  </a:moveTo>
                  <a:cubicBezTo>
                    <a:pt x="565969" y="529014"/>
                    <a:pt x="590347" y="541320"/>
                    <a:pt x="607064" y="559896"/>
                  </a:cubicBezTo>
                  <a:cubicBezTo>
                    <a:pt x="593443" y="572280"/>
                    <a:pt x="592205" y="573518"/>
                    <a:pt x="576107" y="587141"/>
                  </a:cubicBezTo>
                  <a:cubicBezTo>
                    <a:pt x="562486" y="572280"/>
                    <a:pt x="542673" y="566088"/>
                    <a:pt x="521622" y="569803"/>
                  </a:cubicBezTo>
                  <a:cubicBezTo>
                    <a:pt x="490665" y="577234"/>
                    <a:pt x="470852" y="608193"/>
                    <a:pt x="478282" y="639153"/>
                  </a:cubicBezTo>
                  <a:cubicBezTo>
                    <a:pt x="485712" y="670113"/>
                    <a:pt x="516669" y="689927"/>
                    <a:pt x="547626" y="682497"/>
                  </a:cubicBezTo>
                  <a:cubicBezTo>
                    <a:pt x="568677" y="677543"/>
                    <a:pt x="584775" y="661444"/>
                    <a:pt x="589728" y="641630"/>
                  </a:cubicBezTo>
                  <a:cubicBezTo>
                    <a:pt x="610779" y="646583"/>
                    <a:pt x="610779" y="647822"/>
                    <a:pt x="630592" y="651537"/>
                  </a:cubicBezTo>
                  <a:cubicBezTo>
                    <a:pt x="620686" y="686212"/>
                    <a:pt x="593443" y="713456"/>
                    <a:pt x="556294" y="722125"/>
                  </a:cubicBezTo>
                  <a:cubicBezTo>
                    <a:pt x="503048" y="734509"/>
                    <a:pt x="451040" y="702311"/>
                    <a:pt x="438657" y="647822"/>
                  </a:cubicBezTo>
                  <a:cubicBezTo>
                    <a:pt x="426274" y="595809"/>
                    <a:pt x="459708" y="541320"/>
                    <a:pt x="512954" y="530175"/>
                  </a:cubicBezTo>
                  <a:cubicBezTo>
                    <a:pt x="521932" y="528008"/>
                    <a:pt x="530909" y="527234"/>
                    <a:pt x="539674" y="527679"/>
                  </a:cubicBezTo>
                  <a:close/>
                  <a:moveTo>
                    <a:pt x="723628" y="522480"/>
                  </a:moveTo>
                  <a:lnTo>
                    <a:pt x="707521" y="603027"/>
                  </a:lnTo>
                  <a:lnTo>
                    <a:pt x="770709" y="588157"/>
                  </a:lnTo>
                  <a:close/>
                  <a:moveTo>
                    <a:pt x="736018" y="481587"/>
                  </a:moveTo>
                  <a:lnTo>
                    <a:pt x="863633" y="651356"/>
                  </a:lnTo>
                  <a:lnTo>
                    <a:pt x="822747" y="661269"/>
                  </a:lnTo>
                  <a:lnTo>
                    <a:pt x="795489" y="624093"/>
                  </a:lnTo>
                  <a:lnTo>
                    <a:pt x="698848" y="645160"/>
                  </a:lnTo>
                  <a:lnTo>
                    <a:pt x="687697" y="692249"/>
                  </a:lnTo>
                  <a:lnTo>
                    <a:pt x="650528" y="700923"/>
                  </a:lnTo>
                  <a:lnTo>
                    <a:pt x="693892" y="490261"/>
                  </a:lnTo>
                  <a:close/>
                  <a:moveTo>
                    <a:pt x="949743" y="472641"/>
                  </a:moveTo>
                  <a:cubicBezTo>
                    <a:pt x="942157" y="470163"/>
                    <a:pt x="932866" y="471402"/>
                    <a:pt x="922957" y="473880"/>
                  </a:cubicBezTo>
                  <a:lnTo>
                    <a:pt x="889512" y="481314"/>
                  </a:lnTo>
                  <a:lnTo>
                    <a:pt x="903138" y="538305"/>
                  </a:lnTo>
                  <a:lnTo>
                    <a:pt x="935344" y="530871"/>
                  </a:lnTo>
                  <a:cubicBezTo>
                    <a:pt x="956401" y="525916"/>
                    <a:pt x="971265" y="517243"/>
                    <a:pt x="966311" y="493703"/>
                  </a:cubicBezTo>
                  <a:cubicBezTo>
                    <a:pt x="963214" y="481314"/>
                    <a:pt x="957330" y="475119"/>
                    <a:pt x="949743" y="472641"/>
                  </a:cubicBezTo>
                  <a:close/>
                  <a:moveTo>
                    <a:pt x="958066" y="436576"/>
                  </a:moveTo>
                  <a:cubicBezTo>
                    <a:pt x="985588" y="440119"/>
                    <a:pt x="1001613" y="460562"/>
                    <a:pt x="1007187" y="483792"/>
                  </a:cubicBezTo>
                  <a:cubicBezTo>
                    <a:pt x="1013380" y="509809"/>
                    <a:pt x="1005948" y="539544"/>
                    <a:pt x="974981" y="553172"/>
                  </a:cubicBezTo>
                  <a:lnTo>
                    <a:pt x="976220" y="553172"/>
                  </a:lnTo>
                  <a:lnTo>
                    <a:pt x="1045586" y="611403"/>
                  </a:lnTo>
                  <a:lnTo>
                    <a:pt x="994800" y="622553"/>
                  </a:lnTo>
                  <a:lnTo>
                    <a:pt x="931628" y="565562"/>
                  </a:lnTo>
                  <a:lnTo>
                    <a:pt x="910570" y="570518"/>
                  </a:lnTo>
                  <a:lnTo>
                    <a:pt x="926673" y="638659"/>
                  </a:lnTo>
                  <a:lnTo>
                    <a:pt x="884558" y="647332"/>
                  </a:lnTo>
                  <a:lnTo>
                    <a:pt x="841204" y="459013"/>
                  </a:lnTo>
                  <a:lnTo>
                    <a:pt x="926673" y="439190"/>
                  </a:lnTo>
                  <a:cubicBezTo>
                    <a:pt x="938441" y="436092"/>
                    <a:pt x="948892" y="435395"/>
                    <a:pt x="958066" y="436576"/>
                  </a:cubicBezTo>
                  <a:close/>
                  <a:moveTo>
                    <a:pt x="1140464" y="430358"/>
                  </a:moveTo>
                  <a:cubicBezTo>
                    <a:pt x="1132725" y="429022"/>
                    <a:pt x="1123826" y="429332"/>
                    <a:pt x="1113610" y="431500"/>
                  </a:cubicBezTo>
                  <a:lnTo>
                    <a:pt x="1083892" y="437694"/>
                  </a:lnTo>
                  <a:lnTo>
                    <a:pt x="1111133" y="557868"/>
                  </a:lnTo>
                  <a:lnTo>
                    <a:pt x="1148281" y="549195"/>
                  </a:lnTo>
                  <a:cubicBezTo>
                    <a:pt x="1173046" y="544240"/>
                    <a:pt x="1191619" y="524417"/>
                    <a:pt x="1182951" y="481056"/>
                  </a:cubicBezTo>
                  <a:cubicBezTo>
                    <a:pt x="1176451" y="453181"/>
                    <a:pt x="1163681" y="434365"/>
                    <a:pt x="1140464" y="430358"/>
                  </a:cubicBezTo>
                  <a:close/>
                  <a:moveTo>
                    <a:pt x="1151183" y="392359"/>
                  </a:moveTo>
                  <a:cubicBezTo>
                    <a:pt x="1184732" y="396888"/>
                    <a:pt x="1212360" y="421279"/>
                    <a:pt x="1222575" y="468667"/>
                  </a:cubicBezTo>
                  <a:cubicBezTo>
                    <a:pt x="1236196" y="523178"/>
                    <a:pt x="1216384" y="570257"/>
                    <a:pt x="1159425" y="583885"/>
                  </a:cubicBezTo>
                  <a:lnTo>
                    <a:pt x="1077701" y="602468"/>
                  </a:lnTo>
                  <a:lnTo>
                    <a:pt x="1033124" y="412916"/>
                  </a:lnTo>
                  <a:lnTo>
                    <a:pt x="1116086" y="394333"/>
                  </a:lnTo>
                  <a:cubicBezTo>
                    <a:pt x="1128159" y="391546"/>
                    <a:pt x="1140000" y="390849"/>
                    <a:pt x="1151183" y="392359"/>
                  </a:cubicBezTo>
                  <a:close/>
                  <a:moveTo>
                    <a:pt x="197129" y="267236"/>
                  </a:moveTo>
                  <a:lnTo>
                    <a:pt x="240522" y="456900"/>
                  </a:lnTo>
                  <a:lnTo>
                    <a:pt x="200848" y="465578"/>
                  </a:lnTo>
                  <a:lnTo>
                    <a:pt x="169853" y="331697"/>
                  </a:lnTo>
                  <a:lnTo>
                    <a:pt x="146297" y="427149"/>
                  </a:lnTo>
                  <a:lnTo>
                    <a:pt x="115302" y="435826"/>
                  </a:lnTo>
                  <a:lnTo>
                    <a:pt x="53312" y="358969"/>
                  </a:lnTo>
                  <a:lnTo>
                    <a:pt x="52072" y="358969"/>
                  </a:lnTo>
                  <a:lnTo>
                    <a:pt x="83067" y="492850"/>
                  </a:lnTo>
                  <a:lnTo>
                    <a:pt x="43393" y="501527"/>
                  </a:lnTo>
                  <a:lnTo>
                    <a:pt x="0" y="311863"/>
                  </a:lnTo>
                  <a:lnTo>
                    <a:pt x="54551" y="299467"/>
                  </a:lnTo>
                  <a:lnTo>
                    <a:pt x="116542" y="372605"/>
                  </a:lnTo>
                  <a:lnTo>
                    <a:pt x="141338" y="279632"/>
                  </a:lnTo>
                  <a:close/>
                  <a:moveTo>
                    <a:pt x="765699" y="246665"/>
                  </a:moveTo>
                  <a:lnTo>
                    <a:pt x="719888" y="257816"/>
                  </a:lnTo>
                  <a:lnTo>
                    <a:pt x="731031" y="309854"/>
                  </a:lnTo>
                  <a:lnTo>
                    <a:pt x="775604" y="299942"/>
                  </a:lnTo>
                  <a:cubicBezTo>
                    <a:pt x="792938" y="296225"/>
                    <a:pt x="805320" y="287552"/>
                    <a:pt x="801605" y="267728"/>
                  </a:cubicBezTo>
                  <a:cubicBezTo>
                    <a:pt x="796653" y="247904"/>
                    <a:pt x="783033" y="244188"/>
                    <a:pt x="765699" y="246665"/>
                  </a:cubicBezTo>
                  <a:close/>
                  <a:moveTo>
                    <a:pt x="371716" y="226110"/>
                  </a:moveTo>
                  <a:lnTo>
                    <a:pt x="379145" y="260810"/>
                  </a:lnTo>
                  <a:lnTo>
                    <a:pt x="281332" y="283116"/>
                  </a:lnTo>
                  <a:lnTo>
                    <a:pt x="291237" y="326491"/>
                  </a:lnTo>
                  <a:lnTo>
                    <a:pt x="377907" y="306662"/>
                  </a:lnTo>
                  <a:lnTo>
                    <a:pt x="386574" y="343840"/>
                  </a:lnTo>
                  <a:lnTo>
                    <a:pt x="299904" y="362429"/>
                  </a:lnTo>
                  <a:lnTo>
                    <a:pt x="309809" y="403325"/>
                  </a:lnTo>
                  <a:lnTo>
                    <a:pt x="416289" y="378540"/>
                  </a:lnTo>
                  <a:lnTo>
                    <a:pt x="423718" y="414479"/>
                  </a:lnTo>
                  <a:lnTo>
                    <a:pt x="276380" y="447939"/>
                  </a:lnTo>
                  <a:lnTo>
                    <a:pt x="233045" y="257092"/>
                  </a:lnTo>
                  <a:close/>
                  <a:moveTo>
                    <a:pt x="763068" y="175579"/>
                  </a:moveTo>
                  <a:cubicBezTo>
                    <a:pt x="757032" y="173566"/>
                    <a:pt x="749603" y="174185"/>
                    <a:pt x="742175" y="176043"/>
                  </a:cubicBezTo>
                  <a:lnTo>
                    <a:pt x="703792" y="184716"/>
                  </a:lnTo>
                  <a:lnTo>
                    <a:pt x="713698" y="229320"/>
                  </a:lnTo>
                  <a:lnTo>
                    <a:pt x="755794" y="219408"/>
                  </a:lnTo>
                  <a:cubicBezTo>
                    <a:pt x="770652" y="215691"/>
                    <a:pt x="779319" y="207018"/>
                    <a:pt x="775604" y="190911"/>
                  </a:cubicBezTo>
                  <a:cubicBezTo>
                    <a:pt x="773747" y="182239"/>
                    <a:pt x="769104" y="177593"/>
                    <a:pt x="763068" y="175579"/>
                  </a:cubicBezTo>
                  <a:close/>
                  <a:moveTo>
                    <a:pt x="612129" y="171273"/>
                  </a:moveTo>
                  <a:lnTo>
                    <a:pt x="656762" y="360942"/>
                  </a:lnTo>
                  <a:lnTo>
                    <a:pt x="617088" y="370860"/>
                  </a:lnTo>
                  <a:lnTo>
                    <a:pt x="586093" y="235736"/>
                  </a:lnTo>
                  <a:lnTo>
                    <a:pt x="562537" y="332430"/>
                  </a:lnTo>
                  <a:lnTo>
                    <a:pt x="530302" y="339868"/>
                  </a:lnTo>
                  <a:lnTo>
                    <a:pt x="468312" y="264248"/>
                  </a:lnTo>
                  <a:lnTo>
                    <a:pt x="499307" y="396893"/>
                  </a:lnTo>
                  <a:lnTo>
                    <a:pt x="459633" y="406810"/>
                  </a:lnTo>
                  <a:lnTo>
                    <a:pt x="416240" y="215901"/>
                  </a:lnTo>
                  <a:lnTo>
                    <a:pt x="470791" y="204744"/>
                  </a:lnTo>
                  <a:lnTo>
                    <a:pt x="532782" y="277884"/>
                  </a:lnTo>
                  <a:lnTo>
                    <a:pt x="557578" y="183670"/>
                  </a:lnTo>
                  <a:close/>
                  <a:moveTo>
                    <a:pt x="768563" y="138564"/>
                  </a:moveTo>
                  <a:cubicBezTo>
                    <a:pt x="791778" y="138797"/>
                    <a:pt x="808725" y="148786"/>
                    <a:pt x="815225" y="174804"/>
                  </a:cubicBezTo>
                  <a:cubicBezTo>
                    <a:pt x="818939" y="194628"/>
                    <a:pt x="813987" y="208257"/>
                    <a:pt x="797891" y="219408"/>
                  </a:cubicBezTo>
                  <a:cubicBezTo>
                    <a:pt x="822654" y="221886"/>
                    <a:pt x="838749" y="236754"/>
                    <a:pt x="843702" y="260294"/>
                  </a:cubicBezTo>
                  <a:cubicBezTo>
                    <a:pt x="852369" y="298703"/>
                    <a:pt x="823892" y="323482"/>
                    <a:pt x="789224" y="330916"/>
                  </a:cubicBezTo>
                  <a:lnTo>
                    <a:pt x="697602" y="351979"/>
                  </a:lnTo>
                  <a:lnTo>
                    <a:pt x="654267" y="162415"/>
                  </a:lnTo>
                  <a:lnTo>
                    <a:pt x="743413" y="141352"/>
                  </a:lnTo>
                  <a:cubicBezTo>
                    <a:pt x="752389" y="139494"/>
                    <a:pt x="760824" y="138487"/>
                    <a:pt x="768563" y="138564"/>
                  </a:cubicBezTo>
                  <a:close/>
                  <a:moveTo>
                    <a:pt x="1124220" y="93793"/>
                  </a:moveTo>
                  <a:cubicBezTo>
                    <a:pt x="1116633" y="91315"/>
                    <a:pt x="1107343" y="92554"/>
                    <a:pt x="1097433" y="95031"/>
                  </a:cubicBezTo>
                  <a:lnTo>
                    <a:pt x="1065226" y="102465"/>
                  </a:lnTo>
                  <a:lnTo>
                    <a:pt x="1078852" y="159459"/>
                  </a:lnTo>
                  <a:lnTo>
                    <a:pt x="1109820" y="152025"/>
                  </a:lnTo>
                  <a:cubicBezTo>
                    <a:pt x="1130878" y="147069"/>
                    <a:pt x="1145743" y="139635"/>
                    <a:pt x="1140788" y="114855"/>
                  </a:cubicBezTo>
                  <a:cubicBezTo>
                    <a:pt x="1137691" y="102466"/>
                    <a:pt x="1131807" y="96271"/>
                    <a:pt x="1124220" y="93793"/>
                  </a:cubicBezTo>
                  <a:close/>
                  <a:moveTo>
                    <a:pt x="976137" y="87779"/>
                  </a:moveTo>
                  <a:lnTo>
                    <a:pt x="983566" y="122479"/>
                  </a:lnTo>
                  <a:lnTo>
                    <a:pt x="885753" y="144785"/>
                  </a:lnTo>
                  <a:lnTo>
                    <a:pt x="895658" y="188160"/>
                  </a:lnTo>
                  <a:lnTo>
                    <a:pt x="981090" y="168331"/>
                  </a:lnTo>
                  <a:lnTo>
                    <a:pt x="990995" y="204270"/>
                  </a:lnTo>
                  <a:lnTo>
                    <a:pt x="903087" y="225338"/>
                  </a:lnTo>
                  <a:lnTo>
                    <a:pt x="912992" y="264994"/>
                  </a:lnTo>
                  <a:lnTo>
                    <a:pt x="1020710" y="240209"/>
                  </a:lnTo>
                  <a:lnTo>
                    <a:pt x="1028139" y="276148"/>
                  </a:lnTo>
                  <a:lnTo>
                    <a:pt x="880801" y="309608"/>
                  </a:lnTo>
                  <a:lnTo>
                    <a:pt x="837466" y="118761"/>
                  </a:lnTo>
                  <a:close/>
                  <a:moveTo>
                    <a:pt x="1133065" y="57378"/>
                  </a:moveTo>
                  <a:cubicBezTo>
                    <a:pt x="1160763" y="61734"/>
                    <a:pt x="1176092" y="82642"/>
                    <a:pt x="1181666" y="104943"/>
                  </a:cubicBezTo>
                  <a:cubicBezTo>
                    <a:pt x="1187859" y="130962"/>
                    <a:pt x="1180427" y="160698"/>
                    <a:pt x="1149459" y="174326"/>
                  </a:cubicBezTo>
                  <a:lnTo>
                    <a:pt x="1150698" y="174326"/>
                  </a:lnTo>
                  <a:lnTo>
                    <a:pt x="1221305" y="232559"/>
                  </a:lnTo>
                  <a:lnTo>
                    <a:pt x="1169279" y="243709"/>
                  </a:lnTo>
                  <a:lnTo>
                    <a:pt x="1106104" y="186716"/>
                  </a:lnTo>
                  <a:lnTo>
                    <a:pt x="1085045" y="191672"/>
                  </a:lnTo>
                  <a:lnTo>
                    <a:pt x="1101149" y="259816"/>
                  </a:lnTo>
                  <a:lnTo>
                    <a:pt x="1059032" y="269728"/>
                  </a:lnTo>
                  <a:lnTo>
                    <a:pt x="1015677" y="78925"/>
                  </a:lnTo>
                  <a:lnTo>
                    <a:pt x="1101149" y="59101"/>
                  </a:lnTo>
                  <a:cubicBezTo>
                    <a:pt x="1113226" y="56313"/>
                    <a:pt x="1123833" y="55926"/>
                    <a:pt x="1133065" y="57378"/>
                  </a:cubicBezTo>
                  <a:close/>
                  <a:moveTo>
                    <a:pt x="1225164" y="20482"/>
                  </a:moveTo>
                  <a:cubicBezTo>
                    <a:pt x="1231194" y="43687"/>
                    <a:pt x="1228782" y="64449"/>
                    <a:pt x="1221546" y="81547"/>
                  </a:cubicBezTo>
                  <a:cubicBezTo>
                    <a:pt x="1220340" y="81547"/>
                    <a:pt x="1216722" y="81547"/>
                    <a:pt x="1213104" y="81547"/>
                  </a:cubicBezTo>
                  <a:cubicBezTo>
                    <a:pt x="1208279" y="80326"/>
                    <a:pt x="1203455" y="80326"/>
                    <a:pt x="1202249" y="80326"/>
                  </a:cubicBezTo>
                  <a:cubicBezTo>
                    <a:pt x="1203455" y="74219"/>
                    <a:pt x="1202249" y="68113"/>
                    <a:pt x="1201043" y="58342"/>
                  </a:cubicBezTo>
                  <a:cubicBezTo>
                    <a:pt x="1199837" y="54678"/>
                    <a:pt x="1198631" y="49793"/>
                    <a:pt x="1196219" y="43687"/>
                  </a:cubicBezTo>
                  <a:cubicBezTo>
                    <a:pt x="1195013" y="37580"/>
                    <a:pt x="1192601" y="31474"/>
                    <a:pt x="1191395" y="27810"/>
                  </a:cubicBezTo>
                  <a:close/>
                  <a:moveTo>
                    <a:pt x="1355521" y="40"/>
                  </a:moveTo>
                  <a:cubicBezTo>
                    <a:pt x="1384348" y="853"/>
                    <a:pt x="1408478" y="13859"/>
                    <a:pt x="1415902" y="46374"/>
                  </a:cubicBezTo>
                  <a:lnTo>
                    <a:pt x="1375068" y="50090"/>
                  </a:lnTo>
                  <a:cubicBezTo>
                    <a:pt x="1365169" y="30271"/>
                    <a:pt x="1345371" y="32749"/>
                    <a:pt x="1331759" y="36465"/>
                  </a:cubicBezTo>
                  <a:cubicBezTo>
                    <a:pt x="1318148" y="38942"/>
                    <a:pt x="1304537" y="47613"/>
                    <a:pt x="1308249" y="63716"/>
                  </a:cubicBezTo>
                  <a:cubicBezTo>
                    <a:pt x="1311961" y="78580"/>
                    <a:pt x="1320623" y="78580"/>
                    <a:pt x="1371356" y="79818"/>
                  </a:cubicBezTo>
                  <a:cubicBezTo>
                    <a:pt x="1386204" y="79818"/>
                    <a:pt x="1430750" y="78580"/>
                    <a:pt x="1440650" y="121934"/>
                  </a:cubicBezTo>
                  <a:cubicBezTo>
                    <a:pt x="1448074" y="156617"/>
                    <a:pt x="1427038" y="188822"/>
                    <a:pt x="1375068" y="201209"/>
                  </a:cubicBezTo>
                  <a:cubicBezTo>
                    <a:pt x="1332997" y="211118"/>
                    <a:pt x="1289688" y="198732"/>
                    <a:pt x="1279789" y="152900"/>
                  </a:cubicBezTo>
                  <a:lnTo>
                    <a:pt x="1320623" y="149184"/>
                  </a:lnTo>
                  <a:cubicBezTo>
                    <a:pt x="1330522" y="173958"/>
                    <a:pt x="1354032" y="172719"/>
                    <a:pt x="1368881" y="167765"/>
                  </a:cubicBezTo>
                  <a:cubicBezTo>
                    <a:pt x="1383730" y="165287"/>
                    <a:pt x="1406003" y="155378"/>
                    <a:pt x="1401053" y="136798"/>
                  </a:cubicBezTo>
                  <a:cubicBezTo>
                    <a:pt x="1392391" y="95921"/>
                    <a:pt x="1284738" y="147946"/>
                    <a:pt x="1268652" y="76102"/>
                  </a:cubicBezTo>
                  <a:cubicBezTo>
                    <a:pt x="1259991" y="37703"/>
                    <a:pt x="1292163" y="10452"/>
                    <a:pt x="1325572" y="3020"/>
                  </a:cubicBezTo>
                  <a:cubicBezTo>
                    <a:pt x="1335780" y="853"/>
                    <a:pt x="1345912" y="-231"/>
                    <a:pt x="1355521" y="4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6" name="Freeform: Shape 765">
              <a:extLst>
                <a:ext uri="{FF2B5EF4-FFF2-40B4-BE49-F238E27FC236}">
                  <a16:creationId xmlns:a16="http://schemas.microsoft.com/office/drawing/2014/main" id="{3D4C8CE7-AC2A-4A7B-BA97-001DA3005FBF}"/>
                </a:ext>
              </a:extLst>
            </p:cNvPr>
            <p:cNvSpPr/>
            <p:nvPr/>
          </p:nvSpPr>
          <p:spPr>
            <a:xfrm>
              <a:off x="15182274" y="11381812"/>
              <a:ext cx="1395778" cy="577005"/>
            </a:xfrm>
            <a:custGeom>
              <a:avLst/>
              <a:gdLst>
                <a:gd name="connsiteX0" fmla="*/ 248000 w 1395778"/>
                <a:gd name="connsiteY0" fmla="*/ 262955 h 577005"/>
                <a:gd name="connsiteX1" fmla="*/ 194680 w 1395778"/>
                <a:gd name="connsiteY1" fmla="*/ 532318 h 577005"/>
                <a:gd name="connsiteX2" fmla="*/ 0 w 1395778"/>
                <a:gd name="connsiteY2" fmla="*/ 577005 h 577005"/>
                <a:gd name="connsiteX3" fmla="*/ 53320 w 1395778"/>
                <a:gd name="connsiteY3" fmla="*/ 307642 h 577005"/>
                <a:gd name="connsiteX4" fmla="*/ 530894 w 1395778"/>
                <a:gd name="connsiteY4" fmla="*/ 198151 h 577005"/>
                <a:gd name="connsiteX5" fmla="*/ 477870 w 1395778"/>
                <a:gd name="connsiteY5" fmla="*/ 468648 h 577005"/>
                <a:gd name="connsiteX6" fmla="*/ 413748 w 1395778"/>
                <a:gd name="connsiteY6" fmla="*/ 483538 h 577005"/>
                <a:gd name="connsiteX7" fmla="*/ 466772 w 1395778"/>
                <a:gd name="connsiteY7" fmla="*/ 213041 h 577005"/>
                <a:gd name="connsiteX8" fmla="*/ 1395778 w 1395778"/>
                <a:gd name="connsiteY8" fmla="*/ 0 h 577005"/>
                <a:gd name="connsiteX9" fmla="*/ 1342754 w 1395778"/>
                <a:gd name="connsiteY9" fmla="*/ 269256 h 577005"/>
                <a:gd name="connsiteX10" fmla="*/ 1278632 w 1395778"/>
                <a:gd name="connsiteY10" fmla="*/ 285387 h 577005"/>
                <a:gd name="connsiteX11" fmla="*/ 1331656 w 1395778"/>
                <a:gd name="connsiteY11" fmla="*/ 14890 h 577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95778" h="577005">
                  <a:moveTo>
                    <a:pt x="248000" y="262955"/>
                  </a:moveTo>
                  <a:lnTo>
                    <a:pt x="194680" y="532318"/>
                  </a:lnTo>
                  <a:lnTo>
                    <a:pt x="0" y="577005"/>
                  </a:lnTo>
                  <a:lnTo>
                    <a:pt x="53320" y="307642"/>
                  </a:lnTo>
                  <a:close/>
                  <a:moveTo>
                    <a:pt x="530894" y="198151"/>
                  </a:moveTo>
                  <a:lnTo>
                    <a:pt x="477870" y="468648"/>
                  </a:lnTo>
                  <a:lnTo>
                    <a:pt x="413748" y="483538"/>
                  </a:lnTo>
                  <a:lnTo>
                    <a:pt x="466772" y="213041"/>
                  </a:lnTo>
                  <a:close/>
                  <a:moveTo>
                    <a:pt x="1395778" y="0"/>
                  </a:moveTo>
                  <a:lnTo>
                    <a:pt x="1342754" y="269256"/>
                  </a:lnTo>
                  <a:lnTo>
                    <a:pt x="1278632" y="285387"/>
                  </a:lnTo>
                  <a:lnTo>
                    <a:pt x="1331656" y="14890"/>
                  </a:lnTo>
                  <a:close/>
                </a:path>
              </a:pathLst>
            </a:custGeom>
            <a:solidFill>
              <a:schemeClr val="bg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B5C13976-3E1D-458E-AB15-36457F7D939B}"/>
                </a:ext>
              </a:extLst>
            </p:cNvPr>
            <p:cNvSpPr/>
            <p:nvPr/>
          </p:nvSpPr>
          <p:spPr>
            <a:xfrm>
              <a:off x="13270558" y="9642076"/>
              <a:ext cx="1507938" cy="17870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1" h="1435">
                  <a:moveTo>
                    <a:pt x="1125" y="460"/>
                  </a:moveTo>
                  <a:lnTo>
                    <a:pt x="1092" y="460"/>
                  </a:lnTo>
                  <a:lnTo>
                    <a:pt x="1092" y="0"/>
                  </a:lnTo>
                  <a:lnTo>
                    <a:pt x="120" y="0"/>
                  </a:lnTo>
                  <a:lnTo>
                    <a:pt x="120" y="460"/>
                  </a:lnTo>
                  <a:lnTo>
                    <a:pt x="87" y="460"/>
                  </a:lnTo>
                  <a:cubicBezTo>
                    <a:pt x="39" y="460"/>
                    <a:pt x="0" y="499"/>
                    <a:pt x="0" y="546"/>
                  </a:cubicBezTo>
                  <a:cubicBezTo>
                    <a:pt x="0" y="594"/>
                    <a:pt x="39" y="632"/>
                    <a:pt x="87" y="632"/>
                  </a:cubicBezTo>
                  <a:lnTo>
                    <a:pt x="120" y="632"/>
                  </a:lnTo>
                  <a:lnTo>
                    <a:pt x="120" y="948"/>
                  </a:lnTo>
                  <a:cubicBezTo>
                    <a:pt x="120" y="1217"/>
                    <a:pt x="338" y="1435"/>
                    <a:pt x="606" y="1435"/>
                  </a:cubicBezTo>
                  <a:cubicBezTo>
                    <a:pt x="874" y="1435"/>
                    <a:pt x="1092" y="1217"/>
                    <a:pt x="1092" y="948"/>
                  </a:cubicBezTo>
                  <a:lnTo>
                    <a:pt x="1092" y="632"/>
                  </a:lnTo>
                  <a:lnTo>
                    <a:pt x="1125" y="632"/>
                  </a:lnTo>
                  <a:cubicBezTo>
                    <a:pt x="1173" y="632"/>
                    <a:pt x="1211" y="594"/>
                    <a:pt x="1211" y="546"/>
                  </a:cubicBezTo>
                  <a:cubicBezTo>
                    <a:pt x="1211" y="499"/>
                    <a:pt x="1173" y="460"/>
                    <a:pt x="1125" y="46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131F77D4-17A8-4B12-9A60-05E6BE108A98}"/>
                </a:ext>
              </a:extLst>
            </p:cNvPr>
            <p:cNvSpPr/>
            <p:nvPr/>
          </p:nvSpPr>
          <p:spPr>
            <a:xfrm>
              <a:off x="13270558" y="9642076"/>
              <a:ext cx="1507938" cy="17870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1" h="1435">
                  <a:moveTo>
                    <a:pt x="1125" y="460"/>
                  </a:moveTo>
                  <a:lnTo>
                    <a:pt x="1092" y="460"/>
                  </a:lnTo>
                  <a:lnTo>
                    <a:pt x="1092" y="0"/>
                  </a:lnTo>
                  <a:lnTo>
                    <a:pt x="120" y="0"/>
                  </a:lnTo>
                  <a:lnTo>
                    <a:pt x="120" y="460"/>
                  </a:lnTo>
                  <a:lnTo>
                    <a:pt x="87" y="460"/>
                  </a:lnTo>
                  <a:cubicBezTo>
                    <a:pt x="39" y="460"/>
                    <a:pt x="0" y="499"/>
                    <a:pt x="0" y="546"/>
                  </a:cubicBezTo>
                  <a:cubicBezTo>
                    <a:pt x="0" y="594"/>
                    <a:pt x="39" y="632"/>
                    <a:pt x="87" y="632"/>
                  </a:cubicBezTo>
                  <a:lnTo>
                    <a:pt x="120" y="632"/>
                  </a:lnTo>
                  <a:lnTo>
                    <a:pt x="120" y="948"/>
                  </a:lnTo>
                  <a:cubicBezTo>
                    <a:pt x="120" y="1217"/>
                    <a:pt x="338" y="1435"/>
                    <a:pt x="606" y="1435"/>
                  </a:cubicBezTo>
                  <a:cubicBezTo>
                    <a:pt x="874" y="1435"/>
                    <a:pt x="1092" y="1217"/>
                    <a:pt x="1092" y="948"/>
                  </a:cubicBezTo>
                  <a:lnTo>
                    <a:pt x="1092" y="632"/>
                  </a:lnTo>
                  <a:lnTo>
                    <a:pt x="1125" y="632"/>
                  </a:lnTo>
                  <a:cubicBezTo>
                    <a:pt x="1173" y="632"/>
                    <a:pt x="1211" y="594"/>
                    <a:pt x="1211" y="546"/>
                  </a:cubicBezTo>
                  <a:cubicBezTo>
                    <a:pt x="1211" y="499"/>
                    <a:pt x="1173" y="460"/>
                    <a:pt x="1125" y="460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885D0A4E-DD60-46CF-B015-F8E908263C06}"/>
                </a:ext>
              </a:extLst>
            </p:cNvPr>
            <p:cNvSpPr/>
            <p:nvPr/>
          </p:nvSpPr>
          <p:spPr>
            <a:xfrm>
              <a:off x="13259339" y="9629614"/>
              <a:ext cx="1531613" cy="18120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30" h="1455">
                  <a:moveTo>
                    <a:pt x="96" y="480"/>
                  </a:moveTo>
                  <a:cubicBezTo>
                    <a:pt x="54" y="480"/>
                    <a:pt x="20" y="515"/>
                    <a:pt x="20" y="556"/>
                  </a:cubicBezTo>
                  <a:cubicBezTo>
                    <a:pt x="20" y="598"/>
                    <a:pt x="54" y="633"/>
                    <a:pt x="96" y="633"/>
                  </a:cubicBezTo>
                  <a:lnTo>
                    <a:pt x="129" y="633"/>
                  </a:lnTo>
                  <a:cubicBezTo>
                    <a:pt x="134" y="633"/>
                    <a:pt x="139" y="637"/>
                    <a:pt x="139" y="642"/>
                  </a:cubicBezTo>
                  <a:lnTo>
                    <a:pt x="139" y="958"/>
                  </a:lnTo>
                  <a:cubicBezTo>
                    <a:pt x="139" y="1222"/>
                    <a:pt x="353" y="1435"/>
                    <a:pt x="615" y="1435"/>
                  </a:cubicBezTo>
                  <a:cubicBezTo>
                    <a:pt x="877" y="1435"/>
                    <a:pt x="1092" y="1222"/>
                    <a:pt x="1092" y="958"/>
                  </a:cubicBezTo>
                  <a:lnTo>
                    <a:pt x="1092" y="642"/>
                  </a:lnTo>
                  <a:cubicBezTo>
                    <a:pt x="1092" y="637"/>
                    <a:pt x="1096" y="633"/>
                    <a:pt x="1101" y="633"/>
                  </a:cubicBezTo>
                  <a:lnTo>
                    <a:pt x="1134" y="633"/>
                  </a:lnTo>
                  <a:cubicBezTo>
                    <a:pt x="1176" y="633"/>
                    <a:pt x="1210" y="598"/>
                    <a:pt x="1210" y="556"/>
                  </a:cubicBezTo>
                  <a:cubicBezTo>
                    <a:pt x="1210" y="515"/>
                    <a:pt x="1176" y="480"/>
                    <a:pt x="1134" y="480"/>
                  </a:cubicBezTo>
                  <a:lnTo>
                    <a:pt x="1101" y="480"/>
                  </a:lnTo>
                  <a:cubicBezTo>
                    <a:pt x="1096" y="480"/>
                    <a:pt x="1092" y="476"/>
                    <a:pt x="1092" y="470"/>
                  </a:cubicBezTo>
                  <a:lnTo>
                    <a:pt x="1092" y="20"/>
                  </a:lnTo>
                  <a:lnTo>
                    <a:pt x="139" y="20"/>
                  </a:lnTo>
                  <a:lnTo>
                    <a:pt x="139" y="470"/>
                  </a:lnTo>
                  <a:cubicBezTo>
                    <a:pt x="139" y="476"/>
                    <a:pt x="134" y="480"/>
                    <a:pt x="129" y="480"/>
                  </a:cubicBezTo>
                  <a:close/>
                  <a:moveTo>
                    <a:pt x="615" y="1455"/>
                  </a:moveTo>
                  <a:cubicBezTo>
                    <a:pt x="341" y="1455"/>
                    <a:pt x="118" y="1233"/>
                    <a:pt x="118" y="958"/>
                  </a:cubicBezTo>
                  <a:lnTo>
                    <a:pt x="118" y="653"/>
                  </a:lnTo>
                  <a:lnTo>
                    <a:pt x="96" y="653"/>
                  </a:lnTo>
                  <a:cubicBezTo>
                    <a:pt x="43" y="653"/>
                    <a:pt x="0" y="609"/>
                    <a:pt x="0" y="556"/>
                  </a:cubicBezTo>
                  <a:cubicBezTo>
                    <a:pt x="0" y="504"/>
                    <a:pt x="43" y="460"/>
                    <a:pt x="96" y="460"/>
                  </a:cubicBezTo>
                  <a:lnTo>
                    <a:pt x="118" y="460"/>
                  </a:lnTo>
                  <a:lnTo>
                    <a:pt x="118" y="10"/>
                  </a:lnTo>
                  <a:cubicBezTo>
                    <a:pt x="118" y="4"/>
                    <a:pt x="123" y="0"/>
                    <a:pt x="129" y="0"/>
                  </a:cubicBezTo>
                  <a:lnTo>
                    <a:pt x="1101" y="0"/>
                  </a:lnTo>
                  <a:cubicBezTo>
                    <a:pt x="1107" y="0"/>
                    <a:pt x="1111" y="4"/>
                    <a:pt x="1111" y="10"/>
                  </a:cubicBezTo>
                  <a:lnTo>
                    <a:pt x="1111" y="460"/>
                  </a:lnTo>
                  <a:lnTo>
                    <a:pt x="1134" y="460"/>
                  </a:lnTo>
                  <a:cubicBezTo>
                    <a:pt x="1187" y="460"/>
                    <a:pt x="1230" y="504"/>
                    <a:pt x="1230" y="556"/>
                  </a:cubicBezTo>
                  <a:cubicBezTo>
                    <a:pt x="1230" y="609"/>
                    <a:pt x="1187" y="653"/>
                    <a:pt x="1134" y="653"/>
                  </a:cubicBezTo>
                  <a:lnTo>
                    <a:pt x="1111" y="653"/>
                  </a:lnTo>
                  <a:lnTo>
                    <a:pt x="1111" y="958"/>
                  </a:lnTo>
                  <a:cubicBezTo>
                    <a:pt x="1111" y="1233"/>
                    <a:pt x="889" y="1455"/>
                    <a:pt x="615" y="145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9" name="Freeform: Shape 768">
              <a:extLst>
                <a:ext uri="{FF2B5EF4-FFF2-40B4-BE49-F238E27FC236}">
                  <a16:creationId xmlns:a16="http://schemas.microsoft.com/office/drawing/2014/main" id="{3E4FE0CD-3D5F-4188-ABA4-0F5ACAC46B44}"/>
                </a:ext>
              </a:extLst>
            </p:cNvPr>
            <p:cNvSpPr/>
            <p:nvPr/>
          </p:nvSpPr>
          <p:spPr>
            <a:xfrm>
              <a:off x="13605195" y="10049283"/>
              <a:ext cx="839916" cy="274838"/>
            </a:xfrm>
            <a:custGeom>
              <a:avLst/>
              <a:gdLst>
                <a:gd name="connsiteX0" fmla="*/ 699737 w 839916"/>
                <a:gd name="connsiteY0" fmla="*/ 0 h 274838"/>
                <a:gd name="connsiteX1" fmla="*/ 710283 w 839916"/>
                <a:gd name="connsiteY1" fmla="*/ 6513 h 274838"/>
                <a:gd name="connsiteX2" fmla="*/ 743782 w 839916"/>
                <a:gd name="connsiteY2" fmla="*/ 78469 h 274838"/>
                <a:gd name="connsiteX3" fmla="*/ 752467 w 839916"/>
                <a:gd name="connsiteY3" fmla="*/ 84672 h 274838"/>
                <a:gd name="connsiteX4" fmla="*/ 830632 w 839916"/>
                <a:gd name="connsiteY4" fmla="*/ 95838 h 274838"/>
                <a:gd name="connsiteX5" fmla="*/ 836836 w 839916"/>
                <a:gd name="connsiteY5" fmla="*/ 115687 h 274838"/>
                <a:gd name="connsiteX6" fmla="*/ 779763 w 839916"/>
                <a:gd name="connsiteY6" fmla="*/ 171515 h 274838"/>
                <a:gd name="connsiteX7" fmla="*/ 777281 w 839916"/>
                <a:gd name="connsiteY7" fmla="*/ 182681 h 274838"/>
                <a:gd name="connsiteX8" fmla="*/ 789689 w 839916"/>
                <a:gd name="connsiteY8" fmla="*/ 262080 h 274838"/>
                <a:gd name="connsiteX9" fmla="*/ 773559 w 839916"/>
                <a:gd name="connsiteY9" fmla="*/ 273246 h 274838"/>
                <a:gd name="connsiteX10" fmla="*/ 705320 w 839916"/>
                <a:gd name="connsiteY10" fmla="*/ 236027 h 274838"/>
                <a:gd name="connsiteX11" fmla="*/ 694153 w 839916"/>
                <a:gd name="connsiteY11" fmla="*/ 236027 h 274838"/>
                <a:gd name="connsiteX12" fmla="*/ 625914 w 839916"/>
                <a:gd name="connsiteY12" fmla="*/ 273246 h 274838"/>
                <a:gd name="connsiteX13" fmla="*/ 608544 w 839916"/>
                <a:gd name="connsiteY13" fmla="*/ 262080 h 274838"/>
                <a:gd name="connsiteX14" fmla="*/ 622192 w 839916"/>
                <a:gd name="connsiteY14" fmla="*/ 182681 h 274838"/>
                <a:gd name="connsiteX15" fmla="*/ 618470 w 839916"/>
                <a:gd name="connsiteY15" fmla="*/ 171515 h 274838"/>
                <a:gd name="connsiteX16" fmla="*/ 562637 w 839916"/>
                <a:gd name="connsiteY16" fmla="*/ 115687 h 274838"/>
                <a:gd name="connsiteX17" fmla="*/ 568841 w 839916"/>
                <a:gd name="connsiteY17" fmla="*/ 95838 h 274838"/>
                <a:gd name="connsiteX18" fmla="*/ 645765 w 839916"/>
                <a:gd name="connsiteY18" fmla="*/ 84672 h 274838"/>
                <a:gd name="connsiteX19" fmla="*/ 654450 w 839916"/>
                <a:gd name="connsiteY19" fmla="*/ 78469 h 274838"/>
                <a:gd name="connsiteX20" fmla="*/ 689191 w 839916"/>
                <a:gd name="connsiteY20" fmla="*/ 6513 h 274838"/>
                <a:gd name="connsiteX21" fmla="*/ 699737 w 839916"/>
                <a:gd name="connsiteY21" fmla="*/ 0 h 274838"/>
                <a:gd name="connsiteX22" fmla="*/ 140648 w 839916"/>
                <a:gd name="connsiteY22" fmla="*/ 0 h 274838"/>
                <a:gd name="connsiteX23" fmla="*/ 150729 w 839916"/>
                <a:gd name="connsiteY23" fmla="*/ 6513 h 274838"/>
                <a:gd name="connsiteX24" fmla="*/ 185469 w 839916"/>
                <a:gd name="connsiteY24" fmla="*/ 78469 h 274838"/>
                <a:gd name="connsiteX25" fmla="*/ 194154 w 839916"/>
                <a:gd name="connsiteY25" fmla="*/ 84672 h 274838"/>
                <a:gd name="connsiteX26" fmla="*/ 271080 w 839916"/>
                <a:gd name="connsiteY26" fmla="*/ 95838 h 274838"/>
                <a:gd name="connsiteX27" fmla="*/ 277284 w 839916"/>
                <a:gd name="connsiteY27" fmla="*/ 115687 h 274838"/>
                <a:gd name="connsiteX28" fmla="*/ 221451 w 839916"/>
                <a:gd name="connsiteY28" fmla="*/ 171515 h 274838"/>
                <a:gd name="connsiteX29" fmla="*/ 217729 w 839916"/>
                <a:gd name="connsiteY29" fmla="*/ 182681 h 274838"/>
                <a:gd name="connsiteX30" fmla="*/ 231377 w 839916"/>
                <a:gd name="connsiteY30" fmla="*/ 262080 h 274838"/>
                <a:gd name="connsiteX31" fmla="*/ 214006 w 839916"/>
                <a:gd name="connsiteY31" fmla="*/ 273246 h 274838"/>
                <a:gd name="connsiteX32" fmla="*/ 145766 w 839916"/>
                <a:gd name="connsiteY32" fmla="*/ 236027 h 274838"/>
                <a:gd name="connsiteX33" fmla="*/ 134599 w 839916"/>
                <a:gd name="connsiteY33" fmla="*/ 236027 h 274838"/>
                <a:gd name="connsiteX34" fmla="*/ 66358 w 839916"/>
                <a:gd name="connsiteY34" fmla="*/ 273246 h 274838"/>
                <a:gd name="connsiteX35" fmla="*/ 50229 w 839916"/>
                <a:gd name="connsiteY35" fmla="*/ 262080 h 274838"/>
                <a:gd name="connsiteX36" fmla="*/ 62636 w 839916"/>
                <a:gd name="connsiteY36" fmla="*/ 182681 h 274838"/>
                <a:gd name="connsiteX37" fmla="*/ 60155 w 839916"/>
                <a:gd name="connsiteY37" fmla="*/ 171515 h 274838"/>
                <a:gd name="connsiteX38" fmla="*/ 3080 w 839916"/>
                <a:gd name="connsiteY38" fmla="*/ 115687 h 274838"/>
                <a:gd name="connsiteX39" fmla="*/ 9284 w 839916"/>
                <a:gd name="connsiteY39" fmla="*/ 95838 h 274838"/>
                <a:gd name="connsiteX40" fmla="*/ 87451 w 839916"/>
                <a:gd name="connsiteY40" fmla="*/ 84672 h 274838"/>
                <a:gd name="connsiteX41" fmla="*/ 94895 w 839916"/>
                <a:gd name="connsiteY41" fmla="*/ 78469 h 274838"/>
                <a:gd name="connsiteX42" fmla="*/ 129636 w 839916"/>
                <a:gd name="connsiteY42" fmla="*/ 6513 h 274838"/>
                <a:gd name="connsiteX43" fmla="*/ 140648 w 839916"/>
                <a:gd name="connsiteY43" fmla="*/ 0 h 274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839916" h="274838">
                  <a:moveTo>
                    <a:pt x="699737" y="0"/>
                  </a:moveTo>
                  <a:cubicBezTo>
                    <a:pt x="703769" y="0"/>
                    <a:pt x="707802" y="2171"/>
                    <a:pt x="710283" y="6513"/>
                  </a:cubicBezTo>
                  <a:lnTo>
                    <a:pt x="743782" y="78469"/>
                  </a:lnTo>
                  <a:cubicBezTo>
                    <a:pt x="746264" y="80950"/>
                    <a:pt x="748745" y="84672"/>
                    <a:pt x="752467" y="84672"/>
                  </a:cubicBezTo>
                  <a:lnTo>
                    <a:pt x="830632" y="95838"/>
                  </a:lnTo>
                  <a:cubicBezTo>
                    <a:pt x="839317" y="97078"/>
                    <a:pt x="843039" y="109484"/>
                    <a:pt x="836836" y="115687"/>
                  </a:cubicBezTo>
                  <a:lnTo>
                    <a:pt x="779763" y="171515"/>
                  </a:lnTo>
                  <a:cubicBezTo>
                    <a:pt x="778522" y="175237"/>
                    <a:pt x="776041" y="177718"/>
                    <a:pt x="777281" y="182681"/>
                  </a:cubicBezTo>
                  <a:lnTo>
                    <a:pt x="789689" y="262080"/>
                  </a:lnTo>
                  <a:cubicBezTo>
                    <a:pt x="792170" y="270765"/>
                    <a:pt x="781004" y="278208"/>
                    <a:pt x="773559" y="273246"/>
                  </a:cubicBezTo>
                  <a:lnTo>
                    <a:pt x="705320" y="236027"/>
                  </a:lnTo>
                  <a:cubicBezTo>
                    <a:pt x="701598" y="234787"/>
                    <a:pt x="697876" y="234787"/>
                    <a:pt x="694153" y="236027"/>
                  </a:cubicBezTo>
                  <a:lnTo>
                    <a:pt x="625914" y="273246"/>
                  </a:lnTo>
                  <a:cubicBezTo>
                    <a:pt x="617229" y="278208"/>
                    <a:pt x="607303" y="270765"/>
                    <a:pt x="608544" y="262080"/>
                  </a:cubicBezTo>
                  <a:lnTo>
                    <a:pt x="622192" y="182681"/>
                  </a:lnTo>
                  <a:cubicBezTo>
                    <a:pt x="622192" y="177718"/>
                    <a:pt x="622192" y="175237"/>
                    <a:pt x="618470" y="171515"/>
                  </a:cubicBezTo>
                  <a:lnTo>
                    <a:pt x="562637" y="115687"/>
                  </a:lnTo>
                  <a:cubicBezTo>
                    <a:pt x="556434" y="109484"/>
                    <a:pt x="560156" y="97078"/>
                    <a:pt x="568841" y="95838"/>
                  </a:cubicBezTo>
                  <a:lnTo>
                    <a:pt x="645765" y="84672"/>
                  </a:lnTo>
                  <a:cubicBezTo>
                    <a:pt x="649488" y="84672"/>
                    <a:pt x="653210" y="80950"/>
                    <a:pt x="654450" y="78469"/>
                  </a:cubicBezTo>
                  <a:lnTo>
                    <a:pt x="689191" y="6513"/>
                  </a:lnTo>
                  <a:cubicBezTo>
                    <a:pt x="691672" y="2171"/>
                    <a:pt x="695704" y="0"/>
                    <a:pt x="699737" y="0"/>
                  </a:cubicBezTo>
                  <a:close/>
                  <a:moveTo>
                    <a:pt x="140648" y="0"/>
                  </a:moveTo>
                  <a:cubicBezTo>
                    <a:pt x="144835" y="0"/>
                    <a:pt x="148868" y="2171"/>
                    <a:pt x="150729" y="6513"/>
                  </a:cubicBezTo>
                  <a:lnTo>
                    <a:pt x="185469" y="78469"/>
                  </a:lnTo>
                  <a:cubicBezTo>
                    <a:pt x="186710" y="80950"/>
                    <a:pt x="190432" y="84672"/>
                    <a:pt x="194154" y="84672"/>
                  </a:cubicBezTo>
                  <a:lnTo>
                    <a:pt x="271080" y="95838"/>
                  </a:lnTo>
                  <a:cubicBezTo>
                    <a:pt x="281006" y="97078"/>
                    <a:pt x="284728" y="109484"/>
                    <a:pt x="277284" y="115687"/>
                  </a:cubicBezTo>
                  <a:lnTo>
                    <a:pt x="221451" y="171515"/>
                  </a:lnTo>
                  <a:cubicBezTo>
                    <a:pt x="218969" y="173996"/>
                    <a:pt x="217729" y="177718"/>
                    <a:pt x="217729" y="182681"/>
                  </a:cubicBezTo>
                  <a:lnTo>
                    <a:pt x="231377" y="262080"/>
                  </a:lnTo>
                  <a:cubicBezTo>
                    <a:pt x="232617" y="270765"/>
                    <a:pt x="222691" y="278208"/>
                    <a:pt x="214006" y="273246"/>
                  </a:cubicBezTo>
                  <a:lnTo>
                    <a:pt x="145766" y="236027"/>
                  </a:lnTo>
                  <a:cubicBezTo>
                    <a:pt x="142043" y="234787"/>
                    <a:pt x="138321" y="234787"/>
                    <a:pt x="134599" y="236027"/>
                  </a:cubicBezTo>
                  <a:lnTo>
                    <a:pt x="66358" y="273246"/>
                  </a:lnTo>
                  <a:cubicBezTo>
                    <a:pt x="57673" y="278208"/>
                    <a:pt x="48988" y="270765"/>
                    <a:pt x="50229" y="262080"/>
                  </a:cubicBezTo>
                  <a:lnTo>
                    <a:pt x="62636" y="182681"/>
                  </a:lnTo>
                  <a:cubicBezTo>
                    <a:pt x="63877" y="177718"/>
                    <a:pt x="62636" y="173996"/>
                    <a:pt x="60155" y="171515"/>
                  </a:cubicBezTo>
                  <a:lnTo>
                    <a:pt x="3080" y="115687"/>
                  </a:lnTo>
                  <a:cubicBezTo>
                    <a:pt x="-3123" y="109484"/>
                    <a:pt x="599" y="97078"/>
                    <a:pt x="9284" y="95838"/>
                  </a:cubicBezTo>
                  <a:lnTo>
                    <a:pt x="87451" y="84672"/>
                  </a:lnTo>
                  <a:cubicBezTo>
                    <a:pt x="91173" y="84672"/>
                    <a:pt x="93655" y="80950"/>
                    <a:pt x="94895" y="78469"/>
                  </a:cubicBezTo>
                  <a:lnTo>
                    <a:pt x="129636" y="6513"/>
                  </a:lnTo>
                  <a:cubicBezTo>
                    <a:pt x="132118" y="2171"/>
                    <a:pt x="136460" y="0"/>
                    <a:pt x="140648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B80B3A7C-CE02-4D66-9E26-D782FDBA39A3}"/>
                </a:ext>
              </a:extLst>
            </p:cNvPr>
            <p:cNvSpPr/>
            <p:nvPr/>
          </p:nvSpPr>
          <p:spPr>
            <a:xfrm>
              <a:off x="13973432" y="10215342"/>
              <a:ext cx="103437" cy="307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4" h="248">
                  <a:moveTo>
                    <a:pt x="44" y="0"/>
                  </a:moveTo>
                  <a:lnTo>
                    <a:pt x="40" y="0"/>
                  </a:lnTo>
                  <a:cubicBezTo>
                    <a:pt x="17" y="0"/>
                    <a:pt x="0" y="18"/>
                    <a:pt x="0" y="40"/>
                  </a:cubicBezTo>
                  <a:lnTo>
                    <a:pt x="0" y="207"/>
                  </a:lnTo>
                  <a:cubicBezTo>
                    <a:pt x="0" y="230"/>
                    <a:pt x="17" y="248"/>
                    <a:pt x="40" y="248"/>
                  </a:cubicBezTo>
                  <a:lnTo>
                    <a:pt x="44" y="248"/>
                  </a:lnTo>
                  <a:cubicBezTo>
                    <a:pt x="66" y="248"/>
                    <a:pt x="84" y="230"/>
                    <a:pt x="84" y="207"/>
                  </a:cubicBezTo>
                  <a:lnTo>
                    <a:pt x="84" y="40"/>
                  </a:lnTo>
                  <a:cubicBezTo>
                    <a:pt x="84" y="18"/>
                    <a:pt x="66" y="0"/>
                    <a:pt x="44" y="0"/>
                  </a:cubicBezTo>
                  <a:close/>
                </a:path>
              </a:pathLst>
            </a:custGeom>
            <a:solidFill>
              <a:schemeClr val="accent4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646D5006-AD6F-4952-9834-B2618ED21049}"/>
                </a:ext>
              </a:extLst>
            </p:cNvPr>
            <p:cNvSpPr/>
            <p:nvPr/>
          </p:nvSpPr>
          <p:spPr>
            <a:xfrm>
              <a:off x="13776527" y="10605412"/>
              <a:ext cx="498492" cy="7091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1" h="570">
                  <a:moveTo>
                    <a:pt x="373" y="0"/>
                  </a:moveTo>
                  <a:lnTo>
                    <a:pt x="27" y="0"/>
                  </a:lnTo>
                  <a:cubicBezTo>
                    <a:pt x="12" y="0"/>
                    <a:pt x="0" y="12"/>
                    <a:pt x="0" y="27"/>
                  </a:cubicBezTo>
                  <a:lnTo>
                    <a:pt x="0" y="369"/>
                  </a:lnTo>
                  <a:cubicBezTo>
                    <a:pt x="0" y="480"/>
                    <a:pt x="89" y="570"/>
                    <a:pt x="200" y="570"/>
                  </a:cubicBezTo>
                  <a:cubicBezTo>
                    <a:pt x="311" y="570"/>
                    <a:pt x="401" y="480"/>
                    <a:pt x="401" y="369"/>
                  </a:cubicBezTo>
                  <a:lnTo>
                    <a:pt x="401" y="27"/>
                  </a:lnTo>
                  <a:cubicBezTo>
                    <a:pt x="401" y="12"/>
                    <a:pt x="388" y="0"/>
                    <a:pt x="373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3A482A5B-36E0-42CE-9385-8B7E096711E8}"/>
                </a:ext>
              </a:extLst>
            </p:cNvPr>
            <p:cNvSpPr/>
            <p:nvPr/>
          </p:nvSpPr>
          <p:spPr>
            <a:xfrm>
              <a:off x="13776527" y="10605412"/>
              <a:ext cx="498492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1" h="85">
                  <a:moveTo>
                    <a:pt x="373" y="0"/>
                  </a:moveTo>
                  <a:lnTo>
                    <a:pt x="27" y="0"/>
                  </a:lnTo>
                  <a:cubicBezTo>
                    <a:pt x="12" y="0"/>
                    <a:pt x="0" y="12"/>
                    <a:pt x="0" y="27"/>
                  </a:cubicBezTo>
                  <a:lnTo>
                    <a:pt x="0" y="85"/>
                  </a:lnTo>
                  <a:lnTo>
                    <a:pt x="401" y="85"/>
                  </a:lnTo>
                  <a:lnTo>
                    <a:pt x="401" y="27"/>
                  </a:lnTo>
                  <a:cubicBezTo>
                    <a:pt x="401" y="12"/>
                    <a:pt x="388" y="0"/>
                    <a:pt x="373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3FCF8F9C-AEEF-496A-AE3E-6EFDFB4C102D}"/>
                </a:ext>
              </a:extLst>
            </p:cNvPr>
            <p:cNvSpPr/>
            <p:nvPr/>
          </p:nvSpPr>
          <p:spPr>
            <a:xfrm>
              <a:off x="13776527" y="10865874"/>
              <a:ext cx="401286" cy="4486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3" h="361">
                  <a:moveTo>
                    <a:pt x="267" y="0"/>
                  </a:moveTo>
                  <a:lnTo>
                    <a:pt x="207" y="0"/>
                  </a:lnTo>
                  <a:lnTo>
                    <a:pt x="0" y="0"/>
                  </a:lnTo>
                  <a:lnTo>
                    <a:pt x="0" y="160"/>
                  </a:lnTo>
                  <a:cubicBezTo>
                    <a:pt x="0" y="271"/>
                    <a:pt x="89" y="361"/>
                    <a:pt x="200" y="361"/>
                  </a:cubicBezTo>
                  <a:cubicBezTo>
                    <a:pt x="202" y="361"/>
                    <a:pt x="205" y="361"/>
                    <a:pt x="207" y="361"/>
                  </a:cubicBezTo>
                  <a:lnTo>
                    <a:pt x="207" y="143"/>
                  </a:lnTo>
                  <a:cubicBezTo>
                    <a:pt x="207" y="126"/>
                    <a:pt x="221" y="113"/>
                    <a:pt x="237" y="113"/>
                  </a:cubicBezTo>
                  <a:lnTo>
                    <a:pt x="267" y="113"/>
                  </a:lnTo>
                  <a:cubicBezTo>
                    <a:pt x="298" y="113"/>
                    <a:pt x="323" y="87"/>
                    <a:pt x="323" y="57"/>
                  </a:cubicBezTo>
                  <a:cubicBezTo>
                    <a:pt x="323" y="25"/>
                    <a:pt x="298" y="0"/>
                    <a:pt x="267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28F0902B-0BE8-4959-881A-7FEDC1DDA7F8}"/>
                </a:ext>
              </a:extLst>
            </p:cNvPr>
            <p:cNvSpPr/>
            <p:nvPr/>
          </p:nvSpPr>
          <p:spPr>
            <a:xfrm>
              <a:off x="13226937" y="8818319"/>
              <a:ext cx="1596416" cy="14020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82" h="1126">
                  <a:moveTo>
                    <a:pt x="1282" y="549"/>
                  </a:moveTo>
                  <a:cubicBezTo>
                    <a:pt x="1282" y="461"/>
                    <a:pt x="1225" y="387"/>
                    <a:pt x="1146" y="361"/>
                  </a:cubicBezTo>
                  <a:cubicBezTo>
                    <a:pt x="1153" y="338"/>
                    <a:pt x="1156" y="313"/>
                    <a:pt x="1154" y="288"/>
                  </a:cubicBezTo>
                  <a:cubicBezTo>
                    <a:pt x="1147" y="189"/>
                    <a:pt x="1067" y="109"/>
                    <a:pt x="968" y="103"/>
                  </a:cubicBezTo>
                  <a:cubicBezTo>
                    <a:pt x="913" y="101"/>
                    <a:pt x="864" y="120"/>
                    <a:pt x="826" y="152"/>
                  </a:cubicBezTo>
                  <a:cubicBezTo>
                    <a:pt x="821" y="67"/>
                    <a:pt x="751" y="0"/>
                    <a:pt x="665" y="0"/>
                  </a:cubicBezTo>
                  <a:cubicBezTo>
                    <a:pt x="596" y="0"/>
                    <a:pt x="538" y="42"/>
                    <a:pt x="514" y="102"/>
                  </a:cubicBezTo>
                  <a:cubicBezTo>
                    <a:pt x="477" y="70"/>
                    <a:pt x="428" y="51"/>
                    <a:pt x="373" y="54"/>
                  </a:cubicBezTo>
                  <a:cubicBezTo>
                    <a:pt x="276" y="59"/>
                    <a:pt x="196" y="135"/>
                    <a:pt x="187" y="231"/>
                  </a:cubicBezTo>
                  <a:cubicBezTo>
                    <a:pt x="184" y="262"/>
                    <a:pt x="188" y="291"/>
                    <a:pt x="197" y="318"/>
                  </a:cubicBezTo>
                  <a:cubicBezTo>
                    <a:pt x="86" y="336"/>
                    <a:pt x="0" y="432"/>
                    <a:pt x="0" y="549"/>
                  </a:cubicBezTo>
                  <a:cubicBezTo>
                    <a:pt x="0" y="647"/>
                    <a:pt x="60" y="731"/>
                    <a:pt x="145" y="766"/>
                  </a:cubicBezTo>
                  <a:lnTo>
                    <a:pt x="145" y="1126"/>
                  </a:lnTo>
                  <a:lnTo>
                    <a:pt x="174" y="1126"/>
                  </a:lnTo>
                  <a:cubicBezTo>
                    <a:pt x="212" y="1126"/>
                    <a:pt x="242" y="1096"/>
                    <a:pt x="242" y="1058"/>
                  </a:cubicBezTo>
                  <a:lnTo>
                    <a:pt x="242" y="783"/>
                  </a:lnTo>
                  <a:cubicBezTo>
                    <a:pt x="307" y="781"/>
                    <a:pt x="366" y="752"/>
                    <a:pt x="407" y="707"/>
                  </a:cubicBezTo>
                  <a:cubicBezTo>
                    <a:pt x="443" y="752"/>
                    <a:pt x="499" y="780"/>
                    <a:pt x="560" y="780"/>
                  </a:cubicBezTo>
                  <a:cubicBezTo>
                    <a:pt x="626" y="780"/>
                    <a:pt x="684" y="748"/>
                    <a:pt x="720" y="699"/>
                  </a:cubicBezTo>
                  <a:cubicBezTo>
                    <a:pt x="754" y="729"/>
                    <a:pt x="800" y="747"/>
                    <a:pt x="850" y="747"/>
                  </a:cubicBezTo>
                  <a:cubicBezTo>
                    <a:pt x="893" y="747"/>
                    <a:pt x="934" y="733"/>
                    <a:pt x="966" y="709"/>
                  </a:cubicBezTo>
                  <a:cubicBezTo>
                    <a:pt x="983" y="721"/>
                    <a:pt x="1002" y="731"/>
                    <a:pt x="1021" y="738"/>
                  </a:cubicBezTo>
                  <a:lnTo>
                    <a:pt x="1021" y="1058"/>
                  </a:lnTo>
                  <a:cubicBezTo>
                    <a:pt x="1021" y="1096"/>
                    <a:pt x="1052" y="1126"/>
                    <a:pt x="1090" y="1126"/>
                  </a:cubicBezTo>
                  <a:lnTo>
                    <a:pt x="1119" y="1126"/>
                  </a:lnTo>
                  <a:lnTo>
                    <a:pt x="1119" y="744"/>
                  </a:lnTo>
                  <a:cubicBezTo>
                    <a:pt x="1212" y="728"/>
                    <a:pt x="1282" y="647"/>
                    <a:pt x="1282" y="54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0B45A71D-21A7-4BE8-83FB-0F167B93044B}"/>
                </a:ext>
              </a:extLst>
            </p:cNvPr>
            <p:cNvSpPr/>
            <p:nvPr/>
          </p:nvSpPr>
          <p:spPr>
            <a:xfrm>
              <a:off x="13220709" y="8812084"/>
              <a:ext cx="1608882" cy="14144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92" h="1136">
                  <a:moveTo>
                    <a:pt x="971" y="708"/>
                  </a:moveTo>
                  <a:lnTo>
                    <a:pt x="974" y="710"/>
                  </a:lnTo>
                  <a:cubicBezTo>
                    <a:pt x="991" y="722"/>
                    <a:pt x="1009" y="731"/>
                    <a:pt x="1028" y="738"/>
                  </a:cubicBezTo>
                  <a:lnTo>
                    <a:pt x="1031" y="739"/>
                  </a:lnTo>
                  <a:lnTo>
                    <a:pt x="1031" y="1063"/>
                  </a:lnTo>
                  <a:cubicBezTo>
                    <a:pt x="1031" y="1098"/>
                    <a:pt x="1060" y="1127"/>
                    <a:pt x="1095" y="1127"/>
                  </a:cubicBezTo>
                  <a:lnTo>
                    <a:pt x="1118" y="1127"/>
                  </a:lnTo>
                  <a:lnTo>
                    <a:pt x="1118" y="745"/>
                  </a:lnTo>
                  <a:lnTo>
                    <a:pt x="1123" y="744"/>
                  </a:lnTo>
                  <a:cubicBezTo>
                    <a:pt x="1215" y="728"/>
                    <a:pt x="1282" y="648"/>
                    <a:pt x="1282" y="554"/>
                  </a:cubicBezTo>
                  <a:cubicBezTo>
                    <a:pt x="1282" y="470"/>
                    <a:pt x="1229" y="397"/>
                    <a:pt x="1149" y="371"/>
                  </a:cubicBezTo>
                  <a:lnTo>
                    <a:pt x="1144" y="369"/>
                  </a:lnTo>
                  <a:lnTo>
                    <a:pt x="1146" y="365"/>
                  </a:lnTo>
                  <a:cubicBezTo>
                    <a:pt x="1153" y="341"/>
                    <a:pt x="1156" y="318"/>
                    <a:pt x="1154" y="293"/>
                  </a:cubicBezTo>
                  <a:cubicBezTo>
                    <a:pt x="1147" y="196"/>
                    <a:pt x="1069" y="119"/>
                    <a:pt x="972" y="114"/>
                  </a:cubicBezTo>
                  <a:cubicBezTo>
                    <a:pt x="922" y="111"/>
                    <a:pt x="873" y="128"/>
                    <a:pt x="835" y="161"/>
                  </a:cubicBezTo>
                  <a:lnTo>
                    <a:pt x="827" y="168"/>
                  </a:lnTo>
                  <a:lnTo>
                    <a:pt x="826" y="157"/>
                  </a:lnTo>
                  <a:cubicBezTo>
                    <a:pt x="821" y="75"/>
                    <a:pt x="752" y="10"/>
                    <a:pt x="670" y="10"/>
                  </a:cubicBezTo>
                  <a:cubicBezTo>
                    <a:pt x="605" y="10"/>
                    <a:pt x="548" y="49"/>
                    <a:pt x="524" y="109"/>
                  </a:cubicBezTo>
                  <a:lnTo>
                    <a:pt x="521" y="116"/>
                  </a:lnTo>
                  <a:lnTo>
                    <a:pt x="516" y="111"/>
                  </a:lnTo>
                  <a:cubicBezTo>
                    <a:pt x="478" y="78"/>
                    <a:pt x="429" y="61"/>
                    <a:pt x="379" y="64"/>
                  </a:cubicBezTo>
                  <a:cubicBezTo>
                    <a:pt x="285" y="68"/>
                    <a:pt x="206" y="143"/>
                    <a:pt x="196" y="237"/>
                  </a:cubicBezTo>
                  <a:cubicBezTo>
                    <a:pt x="194" y="266"/>
                    <a:pt x="197" y="294"/>
                    <a:pt x="207" y="321"/>
                  </a:cubicBezTo>
                  <a:lnTo>
                    <a:pt x="209" y="327"/>
                  </a:lnTo>
                  <a:lnTo>
                    <a:pt x="203" y="328"/>
                  </a:lnTo>
                  <a:cubicBezTo>
                    <a:pt x="91" y="346"/>
                    <a:pt x="10" y="441"/>
                    <a:pt x="10" y="554"/>
                  </a:cubicBezTo>
                  <a:cubicBezTo>
                    <a:pt x="10" y="647"/>
                    <a:pt x="66" y="730"/>
                    <a:pt x="152" y="766"/>
                  </a:cubicBezTo>
                  <a:lnTo>
                    <a:pt x="155" y="767"/>
                  </a:lnTo>
                  <a:lnTo>
                    <a:pt x="155" y="1127"/>
                  </a:lnTo>
                  <a:lnTo>
                    <a:pt x="179" y="1127"/>
                  </a:lnTo>
                  <a:cubicBezTo>
                    <a:pt x="214" y="1127"/>
                    <a:pt x="242" y="1098"/>
                    <a:pt x="242" y="1063"/>
                  </a:cubicBezTo>
                  <a:lnTo>
                    <a:pt x="242" y="783"/>
                  </a:lnTo>
                  <a:lnTo>
                    <a:pt x="247" y="783"/>
                  </a:lnTo>
                  <a:cubicBezTo>
                    <a:pt x="309" y="781"/>
                    <a:pt x="366" y="755"/>
                    <a:pt x="408" y="709"/>
                  </a:cubicBezTo>
                  <a:lnTo>
                    <a:pt x="412" y="705"/>
                  </a:lnTo>
                  <a:lnTo>
                    <a:pt x="416" y="709"/>
                  </a:lnTo>
                  <a:cubicBezTo>
                    <a:pt x="453" y="754"/>
                    <a:pt x="507" y="780"/>
                    <a:pt x="565" y="780"/>
                  </a:cubicBezTo>
                  <a:cubicBezTo>
                    <a:pt x="626" y="780"/>
                    <a:pt x="684" y="750"/>
                    <a:pt x="721" y="701"/>
                  </a:cubicBezTo>
                  <a:lnTo>
                    <a:pt x="724" y="697"/>
                  </a:lnTo>
                  <a:lnTo>
                    <a:pt x="728" y="700"/>
                  </a:lnTo>
                  <a:cubicBezTo>
                    <a:pt x="763" y="730"/>
                    <a:pt x="808" y="747"/>
                    <a:pt x="855" y="747"/>
                  </a:cubicBezTo>
                  <a:cubicBezTo>
                    <a:pt x="895" y="747"/>
                    <a:pt x="935" y="734"/>
                    <a:pt x="968" y="710"/>
                  </a:cubicBezTo>
                  <a:close/>
                  <a:moveTo>
                    <a:pt x="1129" y="1136"/>
                  </a:moveTo>
                  <a:lnTo>
                    <a:pt x="1095" y="1136"/>
                  </a:lnTo>
                  <a:cubicBezTo>
                    <a:pt x="1055" y="1136"/>
                    <a:pt x="1021" y="1103"/>
                    <a:pt x="1021" y="1063"/>
                  </a:cubicBezTo>
                  <a:lnTo>
                    <a:pt x="1021" y="746"/>
                  </a:lnTo>
                  <a:cubicBezTo>
                    <a:pt x="1004" y="739"/>
                    <a:pt x="987" y="731"/>
                    <a:pt x="971" y="721"/>
                  </a:cubicBezTo>
                  <a:cubicBezTo>
                    <a:pt x="937" y="744"/>
                    <a:pt x="897" y="757"/>
                    <a:pt x="855" y="757"/>
                  </a:cubicBezTo>
                  <a:cubicBezTo>
                    <a:pt x="808" y="757"/>
                    <a:pt x="762" y="741"/>
                    <a:pt x="726" y="711"/>
                  </a:cubicBezTo>
                  <a:cubicBezTo>
                    <a:pt x="687" y="760"/>
                    <a:pt x="628" y="790"/>
                    <a:pt x="565" y="790"/>
                  </a:cubicBezTo>
                  <a:cubicBezTo>
                    <a:pt x="506" y="790"/>
                    <a:pt x="450" y="764"/>
                    <a:pt x="412" y="720"/>
                  </a:cubicBezTo>
                  <a:cubicBezTo>
                    <a:pt x="370" y="764"/>
                    <a:pt x="313" y="790"/>
                    <a:pt x="252" y="793"/>
                  </a:cubicBezTo>
                  <a:lnTo>
                    <a:pt x="252" y="1063"/>
                  </a:lnTo>
                  <a:cubicBezTo>
                    <a:pt x="252" y="1103"/>
                    <a:pt x="219" y="1136"/>
                    <a:pt x="179" y="1136"/>
                  </a:cubicBezTo>
                  <a:lnTo>
                    <a:pt x="145" y="1136"/>
                  </a:lnTo>
                  <a:lnTo>
                    <a:pt x="145" y="774"/>
                  </a:lnTo>
                  <a:cubicBezTo>
                    <a:pt x="57" y="736"/>
                    <a:pt x="0" y="650"/>
                    <a:pt x="0" y="554"/>
                  </a:cubicBezTo>
                  <a:cubicBezTo>
                    <a:pt x="0" y="438"/>
                    <a:pt x="82" y="340"/>
                    <a:pt x="195" y="319"/>
                  </a:cubicBezTo>
                  <a:cubicBezTo>
                    <a:pt x="187" y="292"/>
                    <a:pt x="184" y="264"/>
                    <a:pt x="187" y="236"/>
                  </a:cubicBezTo>
                  <a:cubicBezTo>
                    <a:pt x="196" y="137"/>
                    <a:pt x="279" y="59"/>
                    <a:pt x="378" y="53"/>
                  </a:cubicBezTo>
                  <a:cubicBezTo>
                    <a:pt x="429" y="51"/>
                    <a:pt x="478" y="67"/>
                    <a:pt x="517" y="99"/>
                  </a:cubicBezTo>
                  <a:cubicBezTo>
                    <a:pt x="544" y="39"/>
                    <a:pt x="603" y="0"/>
                    <a:pt x="670" y="0"/>
                  </a:cubicBezTo>
                  <a:cubicBezTo>
                    <a:pt x="755" y="0"/>
                    <a:pt x="826" y="64"/>
                    <a:pt x="836" y="147"/>
                  </a:cubicBezTo>
                  <a:cubicBezTo>
                    <a:pt x="875" y="116"/>
                    <a:pt x="923" y="101"/>
                    <a:pt x="973" y="103"/>
                  </a:cubicBezTo>
                  <a:cubicBezTo>
                    <a:pt x="1075" y="109"/>
                    <a:pt x="1157" y="190"/>
                    <a:pt x="1165" y="292"/>
                  </a:cubicBezTo>
                  <a:cubicBezTo>
                    <a:pt x="1166" y="316"/>
                    <a:pt x="1163" y="340"/>
                    <a:pt x="1157" y="363"/>
                  </a:cubicBezTo>
                  <a:cubicBezTo>
                    <a:pt x="1238" y="391"/>
                    <a:pt x="1292" y="468"/>
                    <a:pt x="1292" y="554"/>
                  </a:cubicBezTo>
                  <a:cubicBezTo>
                    <a:pt x="1292" y="652"/>
                    <a:pt x="1223" y="734"/>
                    <a:pt x="1129" y="75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8" name="Freeform: Shape 767">
              <a:extLst>
                <a:ext uri="{FF2B5EF4-FFF2-40B4-BE49-F238E27FC236}">
                  <a16:creationId xmlns:a16="http://schemas.microsoft.com/office/drawing/2014/main" id="{E8839395-E1D6-4688-82AE-EAD712D50552}"/>
                </a:ext>
              </a:extLst>
            </p:cNvPr>
            <p:cNvSpPr/>
            <p:nvPr/>
          </p:nvSpPr>
          <p:spPr>
            <a:xfrm>
              <a:off x="13634167" y="9849897"/>
              <a:ext cx="781389" cy="105960"/>
            </a:xfrm>
            <a:custGeom>
              <a:avLst/>
              <a:gdLst>
                <a:gd name="connsiteX0" fmla="*/ 628147 w 781389"/>
                <a:gd name="connsiteY0" fmla="*/ 1531 h 105960"/>
                <a:gd name="connsiteX1" fmla="*/ 763104 w 781389"/>
                <a:gd name="connsiteY1" fmla="*/ 50800 h 105960"/>
                <a:gd name="connsiteX2" fmla="*/ 779200 w 781389"/>
                <a:gd name="connsiteY2" fmla="*/ 85289 h 105960"/>
                <a:gd name="connsiteX3" fmla="*/ 779200 w 781389"/>
                <a:gd name="connsiteY3" fmla="*/ 88984 h 105960"/>
                <a:gd name="connsiteX4" fmla="*/ 744532 w 781389"/>
                <a:gd name="connsiteY4" fmla="*/ 103765 h 105960"/>
                <a:gd name="connsiteX5" fmla="*/ 608337 w 781389"/>
                <a:gd name="connsiteY5" fmla="*/ 54495 h 105960"/>
                <a:gd name="connsiteX6" fmla="*/ 592241 w 781389"/>
                <a:gd name="connsiteY6" fmla="*/ 20007 h 105960"/>
                <a:gd name="connsiteX7" fmla="*/ 593479 w 781389"/>
                <a:gd name="connsiteY7" fmla="*/ 17543 h 105960"/>
                <a:gd name="connsiteX8" fmla="*/ 628147 w 781389"/>
                <a:gd name="connsiteY8" fmla="*/ 1531 h 105960"/>
                <a:gd name="connsiteX9" fmla="*/ 155063 w 781389"/>
                <a:gd name="connsiteY9" fmla="*/ 1531 h 105960"/>
                <a:gd name="connsiteX10" fmla="*/ 189733 w 781389"/>
                <a:gd name="connsiteY10" fmla="*/ 17543 h 105960"/>
                <a:gd name="connsiteX11" fmla="*/ 190971 w 781389"/>
                <a:gd name="connsiteY11" fmla="*/ 20007 h 105960"/>
                <a:gd name="connsiteX12" fmla="*/ 173636 w 781389"/>
                <a:gd name="connsiteY12" fmla="*/ 54495 h 105960"/>
                <a:gd name="connsiteX13" fmla="*/ 37436 w 781389"/>
                <a:gd name="connsiteY13" fmla="*/ 103765 h 105960"/>
                <a:gd name="connsiteX14" fmla="*/ 2766 w 781389"/>
                <a:gd name="connsiteY14" fmla="*/ 88984 h 105960"/>
                <a:gd name="connsiteX15" fmla="*/ 1528 w 781389"/>
                <a:gd name="connsiteY15" fmla="*/ 85289 h 105960"/>
                <a:gd name="connsiteX16" fmla="*/ 18863 w 781389"/>
                <a:gd name="connsiteY16" fmla="*/ 50800 h 105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81389" h="105960">
                  <a:moveTo>
                    <a:pt x="628147" y="1531"/>
                  </a:moveTo>
                  <a:lnTo>
                    <a:pt x="763104" y="50800"/>
                  </a:lnTo>
                  <a:cubicBezTo>
                    <a:pt x="777962" y="55727"/>
                    <a:pt x="785390" y="71739"/>
                    <a:pt x="779200" y="85289"/>
                  </a:cubicBezTo>
                  <a:lnTo>
                    <a:pt x="779200" y="88984"/>
                  </a:lnTo>
                  <a:cubicBezTo>
                    <a:pt x="773009" y="102533"/>
                    <a:pt x="758151" y="109923"/>
                    <a:pt x="744532" y="103765"/>
                  </a:cubicBezTo>
                  <a:lnTo>
                    <a:pt x="608337" y="54495"/>
                  </a:lnTo>
                  <a:cubicBezTo>
                    <a:pt x="593479" y="49568"/>
                    <a:pt x="587289" y="33556"/>
                    <a:pt x="592241" y="20007"/>
                  </a:cubicBezTo>
                  <a:lnTo>
                    <a:pt x="593479" y="17543"/>
                  </a:lnTo>
                  <a:cubicBezTo>
                    <a:pt x="598432" y="3994"/>
                    <a:pt x="613289" y="-3396"/>
                    <a:pt x="628147" y="1531"/>
                  </a:cubicBezTo>
                  <a:close/>
                  <a:moveTo>
                    <a:pt x="155063" y="1531"/>
                  </a:moveTo>
                  <a:cubicBezTo>
                    <a:pt x="168683" y="-3396"/>
                    <a:pt x="183542" y="3994"/>
                    <a:pt x="189733" y="17543"/>
                  </a:cubicBezTo>
                  <a:lnTo>
                    <a:pt x="190971" y="20007"/>
                  </a:lnTo>
                  <a:cubicBezTo>
                    <a:pt x="194685" y="33556"/>
                    <a:pt x="188494" y="49568"/>
                    <a:pt x="173636" y="54495"/>
                  </a:cubicBezTo>
                  <a:lnTo>
                    <a:pt x="37436" y="103765"/>
                  </a:lnTo>
                  <a:cubicBezTo>
                    <a:pt x="23816" y="109923"/>
                    <a:pt x="7719" y="102533"/>
                    <a:pt x="2766" y="88984"/>
                  </a:cubicBezTo>
                  <a:lnTo>
                    <a:pt x="1528" y="85289"/>
                  </a:lnTo>
                  <a:cubicBezTo>
                    <a:pt x="-3425" y="71739"/>
                    <a:pt x="4005" y="55727"/>
                    <a:pt x="18863" y="5080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616" name="Group 615">
            <a:extLst>
              <a:ext uri="{FF2B5EF4-FFF2-40B4-BE49-F238E27FC236}">
                <a16:creationId xmlns:a16="http://schemas.microsoft.com/office/drawing/2014/main" id="{5F638651-A70C-4286-AF31-54BFD1CC7420}"/>
              </a:ext>
            </a:extLst>
          </p:cNvPr>
          <p:cNvGrpSpPr/>
          <p:nvPr/>
        </p:nvGrpSpPr>
        <p:grpSpPr>
          <a:xfrm>
            <a:off x="7918003" y="3869542"/>
            <a:ext cx="3874527" cy="3878266"/>
            <a:chOff x="7918003" y="3869542"/>
            <a:chExt cx="3874527" cy="3878266"/>
          </a:xfrm>
        </p:grpSpPr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EB14721D-220D-4835-BEAD-98A453C6433D}"/>
                </a:ext>
              </a:extLst>
            </p:cNvPr>
            <p:cNvSpPr/>
            <p:nvPr/>
          </p:nvSpPr>
          <p:spPr>
            <a:xfrm>
              <a:off x="7930465" y="7074840"/>
              <a:ext cx="3849603" cy="660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90" h="531">
                  <a:moveTo>
                    <a:pt x="3090" y="266"/>
                  </a:moveTo>
                  <a:cubicBezTo>
                    <a:pt x="3090" y="412"/>
                    <a:pt x="2398" y="531"/>
                    <a:pt x="1545" y="531"/>
                  </a:cubicBezTo>
                  <a:cubicBezTo>
                    <a:pt x="692" y="531"/>
                    <a:pt x="0" y="412"/>
                    <a:pt x="0" y="266"/>
                  </a:cubicBezTo>
                  <a:cubicBezTo>
                    <a:pt x="0" y="119"/>
                    <a:pt x="692" y="0"/>
                    <a:pt x="1545" y="0"/>
                  </a:cubicBezTo>
                  <a:cubicBezTo>
                    <a:pt x="2398" y="0"/>
                    <a:pt x="3090" y="119"/>
                    <a:pt x="3090" y="26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84105858-572B-473E-BE33-0E549A2257AE}"/>
                </a:ext>
              </a:extLst>
            </p:cNvPr>
            <p:cNvSpPr/>
            <p:nvPr/>
          </p:nvSpPr>
          <p:spPr>
            <a:xfrm>
              <a:off x="7918003" y="7063628"/>
              <a:ext cx="3874527" cy="684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10" h="550">
                  <a:moveTo>
                    <a:pt x="1555" y="20"/>
                  </a:moveTo>
                  <a:cubicBezTo>
                    <a:pt x="637" y="20"/>
                    <a:pt x="20" y="151"/>
                    <a:pt x="20" y="275"/>
                  </a:cubicBezTo>
                  <a:cubicBezTo>
                    <a:pt x="20" y="398"/>
                    <a:pt x="637" y="529"/>
                    <a:pt x="1555" y="529"/>
                  </a:cubicBezTo>
                  <a:cubicBezTo>
                    <a:pt x="2473" y="529"/>
                    <a:pt x="3090" y="398"/>
                    <a:pt x="3090" y="275"/>
                  </a:cubicBezTo>
                  <a:cubicBezTo>
                    <a:pt x="3090" y="151"/>
                    <a:pt x="2473" y="20"/>
                    <a:pt x="1555" y="20"/>
                  </a:cubicBezTo>
                  <a:close/>
                  <a:moveTo>
                    <a:pt x="1555" y="550"/>
                  </a:moveTo>
                  <a:cubicBezTo>
                    <a:pt x="790" y="550"/>
                    <a:pt x="0" y="447"/>
                    <a:pt x="0" y="275"/>
                  </a:cubicBezTo>
                  <a:cubicBezTo>
                    <a:pt x="0" y="102"/>
                    <a:pt x="790" y="0"/>
                    <a:pt x="1555" y="0"/>
                  </a:cubicBezTo>
                  <a:cubicBezTo>
                    <a:pt x="2319" y="0"/>
                    <a:pt x="3110" y="102"/>
                    <a:pt x="3110" y="275"/>
                  </a:cubicBezTo>
                  <a:cubicBezTo>
                    <a:pt x="3110" y="447"/>
                    <a:pt x="2319" y="550"/>
                    <a:pt x="1555" y="55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821EE681-87FC-498F-BB24-4F783EDE114D}"/>
                </a:ext>
              </a:extLst>
            </p:cNvPr>
            <p:cNvSpPr/>
            <p:nvPr/>
          </p:nvSpPr>
          <p:spPr>
            <a:xfrm>
              <a:off x="8342967" y="6796935"/>
              <a:ext cx="2997178" cy="8274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6" h="665">
                  <a:moveTo>
                    <a:pt x="0" y="0"/>
                  </a:moveTo>
                  <a:lnTo>
                    <a:pt x="0" y="462"/>
                  </a:lnTo>
                  <a:cubicBezTo>
                    <a:pt x="0" y="574"/>
                    <a:pt x="539" y="665"/>
                    <a:pt x="1203" y="665"/>
                  </a:cubicBezTo>
                  <a:cubicBezTo>
                    <a:pt x="1867" y="665"/>
                    <a:pt x="2406" y="574"/>
                    <a:pt x="2406" y="462"/>
                  </a:cubicBezTo>
                  <a:lnTo>
                    <a:pt x="2406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7C15EF0A-81CF-40E5-AF24-5F3914CDEADE}"/>
                </a:ext>
              </a:extLst>
            </p:cNvPr>
            <p:cNvSpPr/>
            <p:nvPr/>
          </p:nvSpPr>
          <p:spPr>
            <a:xfrm>
              <a:off x="8330505" y="6784472"/>
              <a:ext cx="3022103" cy="8524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26" h="685">
                  <a:moveTo>
                    <a:pt x="20" y="20"/>
                  </a:moveTo>
                  <a:lnTo>
                    <a:pt x="20" y="472"/>
                  </a:lnTo>
                  <a:cubicBezTo>
                    <a:pt x="20" y="519"/>
                    <a:pt x="149" y="569"/>
                    <a:pt x="364" y="605"/>
                  </a:cubicBezTo>
                  <a:cubicBezTo>
                    <a:pt x="591" y="644"/>
                    <a:pt x="892" y="665"/>
                    <a:pt x="1213" y="665"/>
                  </a:cubicBezTo>
                  <a:cubicBezTo>
                    <a:pt x="1533" y="665"/>
                    <a:pt x="1835" y="644"/>
                    <a:pt x="2062" y="605"/>
                  </a:cubicBezTo>
                  <a:cubicBezTo>
                    <a:pt x="2277" y="569"/>
                    <a:pt x="2405" y="519"/>
                    <a:pt x="2405" y="472"/>
                  </a:cubicBezTo>
                  <a:lnTo>
                    <a:pt x="2405" y="20"/>
                  </a:lnTo>
                  <a:close/>
                  <a:moveTo>
                    <a:pt x="1213" y="685"/>
                  </a:moveTo>
                  <a:cubicBezTo>
                    <a:pt x="891" y="685"/>
                    <a:pt x="588" y="664"/>
                    <a:pt x="361" y="626"/>
                  </a:cubicBezTo>
                  <a:cubicBezTo>
                    <a:pt x="197" y="598"/>
                    <a:pt x="0" y="548"/>
                    <a:pt x="0" y="472"/>
                  </a:cubicBezTo>
                  <a:lnTo>
                    <a:pt x="0" y="10"/>
                  </a:lnTo>
                  <a:cubicBezTo>
                    <a:pt x="0" y="5"/>
                    <a:pt x="4" y="0"/>
                    <a:pt x="10" y="0"/>
                  </a:cubicBezTo>
                  <a:lnTo>
                    <a:pt x="2416" y="0"/>
                  </a:lnTo>
                  <a:cubicBezTo>
                    <a:pt x="2421" y="0"/>
                    <a:pt x="2426" y="5"/>
                    <a:pt x="2426" y="10"/>
                  </a:cubicBezTo>
                  <a:lnTo>
                    <a:pt x="2426" y="472"/>
                  </a:lnTo>
                  <a:cubicBezTo>
                    <a:pt x="2426" y="548"/>
                    <a:pt x="2230" y="598"/>
                    <a:pt x="2065" y="626"/>
                  </a:cubicBezTo>
                  <a:cubicBezTo>
                    <a:pt x="1837" y="664"/>
                    <a:pt x="1535" y="685"/>
                    <a:pt x="1213" y="68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5FD84435-C396-4927-A69D-7B4944F4C924}"/>
                </a:ext>
              </a:extLst>
            </p:cNvPr>
            <p:cNvSpPr/>
            <p:nvPr/>
          </p:nvSpPr>
          <p:spPr>
            <a:xfrm>
              <a:off x="8342967" y="6542704"/>
              <a:ext cx="2997178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6" h="608">
                  <a:moveTo>
                    <a:pt x="1203" y="0"/>
                  </a:moveTo>
                  <a:cubicBezTo>
                    <a:pt x="539" y="0"/>
                    <a:pt x="0" y="91"/>
                    <a:pt x="0" y="204"/>
                  </a:cubicBezTo>
                  <a:lnTo>
                    <a:pt x="0" y="370"/>
                  </a:lnTo>
                  <a:cubicBezTo>
                    <a:pt x="68" y="416"/>
                    <a:pt x="128" y="389"/>
                    <a:pt x="199" y="428"/>
                  </a:cubicBezTo>
                  <a:cubicBezTo>
                    <a:pt x="258" y="459"/>
                    <a:pt x="292" y="532"/>
                    <a:pt x="356" y="555"/>
                  </a:cubicBezTo>
                  <a:cubicBezTo>
                    <a:pt x="438" y="584"/>
                    <a:pt x="521" y="513"/>
                    <a:pt x="607" y="493"/>
                  </a:cubicBezTo>
                  <a:cubicBezTo>
                    <a:pt x="661" y="481"/>
                    <a:pt x="720" y="489"/>
                    <a:pt x="769" y="517"/>
                  </a:cubicBezTo>
                  <a:cubicBezTo>
                    <a:pt x="803" y="537"/>
                    <a:pt x="832" y="566"/>
                    <a:pt x="867" y="584"/>
                  </a:cubicBezTo>
                  <a:cubicBezTo>
                    <a:pt x="956" y="630"/>
                    <a:pt x="1062" y="602"/>
                    <a:pt x="1155" y="565"/>
                  </a:cubicBezTo>
                  <a:cubicBezTo>
                    <a:pt x="1248" y="528"/>
                    <a:pt x="1343" y="482"/>
                    <a:pt x="1441" y="497"/>
                  </a:cubicBezTo>
                  <a:cubicBezTo>
                    <a:pt x="1542" y="512"/>
                    <a:pt x="1632" y="589"/>
                    <a:pt x="1732" y="577"/>
                  </a:cubicBezTo>
                  <a:cubicBezTo>
                    <a:pt x="1842" y="563"/>
                    <a:pt x="1929" y="445"/>
                    <a:pt x="2039" y="457"/>
                  </a:cubicBezTo>
                  <a:cubicBezTo>
                    <a:pt x="2091" y="463"/>
                    <a:pt x="2139" y="499"/>
                    <a:pt x="2192" y="502"/>
                  </a:cubicBezTo>
                  <a:cubicBezTo>
                    <a:pt x="2241" y="505"/>
                    <a:pt x="2289" y="478"/>
                    <a:pt x="2324" y="441"/>
                  </a:cubicBezTo>
                  <a:cubicBezTo>
                    <a:pt x="2358" y="403"/>
                    <a:pt x="2382" y="357"/>
                    <a:pt x="2406" y="311"/>
                  </a:cubicBezTo>
                  <a:lnTo>
                    <a:pt x="2406" y="204"/>
                  </a:lnTo>
                  <a:cubicBezTo>
                    <a:pt x="2406" y="91"/>
                    <a:pt x="1867" y="0"/>
                    <a:pt x="1203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2FB6F382-070E-49B1-AD6E-F4F459B6662E}"/>
                </a:ext>
              </a:extLst>
            </p:cNvPr>
            <p:cNvSpPr/>
            <p:nvPr/>
          </p:nvSpPr>
          <p:spPr>
            <a:xfrm>
              <a:off x="8342967" y="6542704"/>
              <a:ext cx="2997178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6" h="608">
                  <a:moveTo>
                    <a:pt x="1203" y="0"/>
                  </a:moveTo>
                  <a:cubicBezTo>
                    <a:pt x="539" y="0"/>
                    <a:pt x="0" y="91"/>
                    <a:pt x="0" y="204"/>
                  </a:cubicBezTo>
                  <a:lnTo>
                    <a:pt x="0" y="370"/>
                  </a:lnTo>
                  <a:cubicBezTo>
                    <a:pt x="68" y="416"/>
                    <a:pt x="128" y="389"/>
                    <a:pt x="199" y="428"/>
                  </a:cubicBezTo>
                  <a:cubicBezTo>
                    <a:pt x="258" y="459"/>
                    <a:pt x="292" y="532"/>
                    <a:pt x="356" y="555"/>
                  </a:cubicBezTo>
                  <a:cubicBezTo>
                    <a:pt x="438" y="584"/>
                    <a:pt x="521" y="513"/>
                    <a:pt x="607" y="493"/>
                  </a:cubicBezTo>
                  <a:cubicBezTo>
                    <a:pt x="661" y="481"/>
                    <a:pt x="720" y="489"/>
                    <a:pt x="769" y="517"/>
                  </a:cubicBezTo>
                  <a:cubicBezTo>
                    <a:pt x="803" y="537"/>
                    <a:pt x="832" y="566"/>
                    <a:pt x="867" y="584"/>
                  </a:cubicBezTo>
                  <a:cubicBezTo>
                    <a:pt x="956" y="630"/>
                    <a:pt x="1062" y="602"/>
                    <a:pt x="1155" y="565"/>
                  </a:cubicBezTo>
                  <a:cubicBezTo>
                    <a:pt x="1248" y="528"/>
                    <a:pt x="1343" y="482"/>
                    <a:pt x="1441" y="497"/>
                  </a:cubicBezTo>
                  <a:cubicBezTo>
                    <a:pt x="1542" y="512"/>
                    <a:pt x="1632" y="589"/>
                    <a:pt x="1732" y="577"/>
                  </a:cubicBezTo>
                  <a:cubicBezTo>
                    <a:pt x="1842" y="563"/>
                    <a:pt x="1929" y="445"/>
                    <a:pt x="2039" y="457"/>
                  </a:cubicBezTo>
                  <a:cubicBezTo>
                    <a:pt x="2091" y="463"/>
                    <a:pt x="2139" y="499"/>
                    <a:pt x="2192" y="502"/>
                  </a:cubicBezTo>
                  <a:cubicBezTo>
                    <a:pt x="2241" y="505"/>
                    <a:pt x="2289" y="478"/>
                    <a:pt x="2324" y="441"/>
                  </a:cubicBezTo>
                  <a:cubicBezTo>
                    <a:pt x="2358" y="403"/>
                    <a:pt x="2382" y="357"/>
                    <a:pt x="2406" y="311"/>
                  </a:cubicBezTo>
                  <a:lnTo>
                    <a:pt x="2406" y="204"/>
                  </a:lnTo>
                  <a:cubicBezTo>
                    <a:pt x="2406" y="91"/>
                    <a:pt x="1867" y="0"/>
                    <a:pt x="1203" y="0"/>
                  </a:cubicBezTo>
                  <a:close/>
                </a:path>
              </a:pathLst>
            </a:custGeom>
            <a:solidFill>
              <a:schemeClr val="accent3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4226193E-93EF-4691-8646-42493C550A99}"/>
                </a:ext>
              </a:extLst>
            </p:cNvPr>
            <p:cNvSpPr/>
            <p:nvPr/>
          </p:nvSpPr>
          <p:spPr>
            <a:xfrm>
              <a:off x="8330505" y="6531484"/>
              <a:ext cx="3022103" cy="7801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26" h="627">
                  <a:moveTo>
                    <a:pt x="2416" y="320"/>
                  </a:moveTo>
                  <a:close/>
                  <a:moveTo>
                    <a:pt x="667" y="487"/>
                  </a:moveTo>
                  <a:cubicBezTo>
                    <a:pt x="707" y="487"/>
                    <a:pt x="749" y="497"/>
                    <a:pt x="784" y="518"/>
                  </a:cubicBezTo>
                  <a:cubicBezTo>
                    <a:pt x="801" y="527"/>
                    <a:pt x="816" y="539"/>
                    <a:pt x="831" y="549"/>
                  </a:cubicBezTo>
                  <a:cubicBezTo>
                    <a:pt x="848" y="563"/>
                    <a:pt x="864" y="574"/>
                    <a:pt x="882" y="584"/>
                  </a:cubicBezTo>
                  <a:cubicBezTo>
                    <a:pt x="971" y="630"/>
                    <a:pt x="1078" y="598"/>
                    <a:pt x="1162" y="565"/>
                  </a:cubicBezTo>
                  <a:cubicBezTo>
                    <a:pt x="1171" y="560"/>
                    <a:pt x="1181" y="557"/>
                    <a:pt x="1191" y="552"/>
                  </a:cubicBezTo>
                  <a:cubicBezTo>
                    <a:pt x="1275" y="518"/>
                    <a:pt x="1363" y="483"/>
                    <a:pt x="1453" y="496"/>
                  </a:cubicBezTo>
                  <a:cubicBezTo>
                    <a:pt x="1495" y="502"/>
                    <a:pt x="1536" y="520"/>
                    <a:pt x="1576" y="536"/>
                  </a:cubicBezTo>
                  <a:cubicBezTo>
                    <a:pt x="1632" y="560"/>
                    <a:pt x="1685" y="583"/>
                    <a:pt x="1741" y="576"/>
                  </a:cubicBezTo>
                  <a:cubicBezTo>
                    <a:pt x="1789" y="570"/>
                    <a:pt x="1833" y="542"/>
                    <a:pt x="1876" y="516"/>
                  </a:cubicBezTo>
                  <a:cubicBezTo>
                    <a:pt x="1930" y="483"/>
                    <a:pt x="1986" y="449"/>
                    <a:pt x="2050" y="456"/>
                  </a:cubicBezTo>
                  <a:cubicBezTo>
                    <a:pt x="2077" y="459"/>
                    <a:pt x="2101" y="469"/>
                    <a:pt x="2126" y="479"/>
                  </a:cubicBezTo>
                  <a:cubicBezTo>
                    <a:pt x="2151" y="489"/>
                    <a:pt x="2176" y="499"/>
                    <a:pt x="2202" y="501"/>
                  </a:cubicBezTo>
                  <a:cubicBezTo>
                    <a:pt x="2244" y="503"/>
                    <a:pt x="2289" y="482"/>
                    <a:pt x="2327" y="443"/>
                  </a:cubicBezTo>
                  <a:cubicBezTo>
                    <a:pt x="2360" y="407"/>
                    <a:pt x="2383" y="362"/>
                    <a:pt x="2405" y="318"/>
                  </a:cubicBezTo>
                  <a:lnTo>
                    <a:pt x="2405" y="213"/>
                  </a:lnTo>
                  <a:cubicBezTo>
                    <a:pt x="2405" y="166"/>
                    <a:pt x="2277" y="116"/>
                    <a:pt x="2062" y="79"/>
                  </a:cubicBezTo>
                  <a:cubicBezTo>
                    <a:pt x="1835" y="41"/>
                    <a:pt x="1533" y="20"/>
                    <a:pt x="1213" y="20"/>
                  </a:cubicBezTo>
                  <a:cubicBezTo>
                    <a:pt x="892" y="20"/>
                    <a:pt x="591" y="41"/>
                    <a:pt x="364" y="79"/>
                  </a:cubicBezTo>
                  <a:cubicBezTo>
                    <a:pt x="149" y="116"/>
                    <a:pt x="20" y="166"/>
                    <a:pt x="20" y="213"/>
                  </a:cubicBezTo>
                  <a:lnTo>
                    <a:pt x="20" y="374"/>
                  </a:lnTo>
                  <a:cubicBezTo>
                    <a:pt x="52" y="393"/>
                    <a:pt x="82" y="397"/>
                    <a:pt x="114" y="401"/>
                  </a:cubicBezTo>
                  <a:cubicBezTo>
                    <a:pt x="146" y="404"/>
                    <a:pt x="178" y="408"/>
                    <a:pt x="214" y="428"/>
                  </a:cubicBezTo>
                  <a:cubicBezTo>
                    <a:pt x="242" y="443"/>
                    <a:pt x="264" y="467"/>
                    <a:pt x="286" y="489"/>
                  </a:cubicBezTo>
                  <a:cubicBezTo>
                    <a:pt x="312" y="517"/>
                    <a:pt x="336" y="542"/>
                    <a:pt x="369" y="554"/>
                  </a:cubicBezTo>
                  <a:cubicBezTo>
                    <a:pt x="420" y="572"/>
                    <a:pt x="472" y="549"/>
                    <a:pt x="526" y="525"/>
                  </a:cubicBezTo>
                  <a:cubicBezTo>
                    <a:pt x="555" y="513"/>
                    <a:pt x="584" y="500"/>
                    <a:pt x="614" y="492"/>
                  </a:cubicBezTo>
                  <a:cubicBezTo>
                    <a:pt x="631" y="489"/>
                    <a:pt x="649" y="487"/>
                    <a:pt x="667" y="487"/>
                  </a:cubicBezTo>
                  <a:close/>
                  <a:moveTo>
                    <a:pt x="982" y="627"/>
                  </a:moveTo>
                  <a:cubicBezTo>
                    <a:pt x="944" y="627"/>
                    <a:pt x="908" y="620"/>
                    <a:pt x="873" y="602"/>
                  </a:cubicBezTo>
                  <a:cubicBezTo>
                    <a:pt x="853" y="592"/>
                    <a:pt x="836" y="579"/>
                    <a:pt x="818" y="566"/>
                  </a:cubicBezTo>
                  <a:cubicBezTo>
                    <a:pt x="804" y="555"/>
                    <a:pt x="789" y="544"/>
                    <a:pt x="774" y="535"/>
                  </a:cubicBezTo>
                  <a:cubicBezTo>
                    <a:pt x="727" y="508"/>
                    <a:pt x="671" y="500"/>
                    <a:pt x="619" y="513"/>
                  </a:cubicBezTo>
                  <a:cubicBezTo>
                    <a:pt x="591" y="519"/>
                    <a:pt x="562" y="531"/>
                    <a:pt x="534" y="544"/>
                  </a:cubicBezTo>
                  <a:cubicBezTo>
                    <a:pt x="478" y="568"/>
                    <a:pt x="421" y="594"/>
                    <a:pt x="362" y="573"/>
                  </a:cubicBezTo>
                  <a:cubicBezTo>
                    <a:pt x="325" y="560"/>
                    <a:pt x="298" y="531"/>
                    <a:pt x="272" y="503"/>
                  </a:cubicBezTo>
                  <a:cubicBezTo>
                    <a:pt x="251" y="482"/>
                    <a:pt x="229" y="459"/>
                    <a:pt x="204" y="445"/>
                  </a:cubicBezTo>
                  <a:cubicBezTo>
                    <a:pt x="172" y="428"/>
                    <a:pt x="142" y="425"/>
                    <a:pt x="111" y="421"/>
                  </a:cubicBezTo>
                  <a:cubicBezTo>
                    <a:pt x="78" y="416"/>
                    <a:pt x="42" y="413"/>
                    <a:pt x="5" y="388"/>
                  </a:cubicBezTo>
                  <a:cubicBezTo>
                    <a:pt x="2" y="387"/>
                    <a:pt x="0" y="383"/>
                    <a:pt x="0" y="379"/>
                  </a:cubicBezTo>
                  <a:lnTo>
                    <a:pt x="0" y="213"/>
                  </a:lnTo>
                  <a:cubicBezTo>
                    <a:pt x="0" y="136"/>
                    <a:pt x="197" y="87"/>
                    <a:pt x="361" y="59"/>
                  </a:cubicBezTo>
                  <a:cubicBezTo>
                    <a:pt x="588" y="21"/>
                    <a:pt x="891" y="0"/>
                    <a:pt x="1213" y="0"/>
                  </a:cubicBezTo>
                  <a:cubicBezTo>
                    <a:pt x="1535" y="0"/>
                    <a:pt x="1837" y="21"/>
                    <a:pt x="2065" y="59"/>
                  </a:cubicBezTo>
                  <a:cubicBezTo>
                    <a:pt x="2230" y="87"/>
                    <a:pt x="2426" y="136"/>
                    <a:pt x="2426" y="213"/>
                  </a:cubicBezTo>
                  <a:lnTo>
                    <a:pt x="2426" y="320"/>
                  </a:lnTo>
                  <a:cubicBezTo>
                    <a:pt x="2426" y="321"/>
                    <a:pt x="2426" y="323"/>
                    <a:pt x="2425" y="324"/>
                  </a:cubicBezTo>
                  <a:cubicBezTo>
                    <a:pt x="2401" y="370"/>
                    <a:pt x="2377" y="418"/>
                    <a:pt x="2341" y="456"/>
                  </a:cubicBezTo>
                  <a:cubicBezTo>
                    <a:pt x="2300" y="500"/>
                    <a:pt x="2249" y="524"/>
                    <a:pt x="2201" y="521"/>
                  </a:cubicBezTo>
                  <a:cubicBezTo>
                    <a:pt x="2172" y="519"/>
                    <a:pt x="2144" y="508"/>
                    <a:pt x="2118" y="498"/>
                  </a:cubicBezTo>
                  <a:cubicBezTo>
                    <a:pt x="2094" y="488"/>
                    <a:pt x="2071" y="479"/>
                    <a:pt x="2048" y="476"/>
                  </a:cubicBezTo>
                  <a:cubicBezTo>
                    <a:pt x="1991" y="470"/>
                    <a:pt x="1940" y="501"/>
                    <a:pt x="1887" y="533"/>
                  </a:cubicBezTo>
                  <a:cubicBezTo>
                    <a:pt x="1841" y="561"/>
                    <a:pt x="1796" y="589"/>
                    <a:pt x="1744" y="596"/>
                  </a:cubicBezTo>
                  <a:cubicBezTo>
                    <a:pt x="1683" y="604"/>
                    <a:pt x="1624" y="579"/>
                    <a:pt x="1568" y="555"/>
                  </a:cubicBezTo>
                  <a:cubicBezTo>
                    <a:pt x="1530" y="539"/>
                    <a:pt x="1490" y="522"/>
                    <a:pt x="1450" y="516"/>
                  </a:cubicBezTo>
                  <a:cubicBezTo>
                    <a:pt x="1365" y="503"/>
                    <a:pt x="1281" y="538"/>
                    <a:pt x="1199" y="571"/>
                  </a:cubicBezTo>
                  <a:cubicBezTo>
                    <a:pt x="1188" y="575"/>
                    <a:pt x="1179" y="579"/>
                    <a:pt x="1169" y="583"/>
                  </a:cubicBezTo>
                  <a:cubicBezTo>
                    <a:pt x="1113" y="605"/>
                    <a:pt x="1047" y="627"/>
                    <a:pt x="982" y="62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D69F1B28-CD38-4615-A8D1-0D7762675C69}"/>
                </a:ext>
              </a:extLst>
            </p:cNvPr>
            <p:cNvSpPr/>
            <p:nvPr/>
          </p:nvSpPr>
          <p:spPr>
            <a:xfrm>
              <a:off x="8342967" y="6798181"/>
              <a:ext cx="2997178" cy="276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6" h="223">
                  <a:moveTo>
                    <a:pt x="0" y="50"/>
                  </a:moveTo>
                  <a:cubicBezTo>
                    <a:pt x="58" y="103"/>
                    <a:pt x="210" y="139"/>
                    <a:pt x="342" y="162"/>
                  </a:cubicBezTo>
                  <a:cubicBezTo>
                    <a:pt x="572" y="202"/>
                    <a:pt x="878" y="223"/>
                    <a:pt x="1203" y="223"/>
                  </a:cubicBezTo>
                  <a:cubicBezTo>
                    <a:pt x="1528" y="223"/>
                    <a:pt x="1833" y="202"/>
                    <a:pt x="2064" y="162"/>
                  </a:cubicBezTo>
                  <a:cubicBezTo>
                    <a:pt x="2196" y="139"/>
                    <a:pt x="2348" y="103"/>
                    <a:pt x="2406" y="50"/>
                  </a:cubicBezTo>
                  <a:lnTo>
                    <a:pt x="2406" y="0"/>
                  </a:lnTo>
                  <a:cubicBezTo>
                    <a:pt x="2405" y="1"/>
                    <a:pt x="2405" y="2"/>
                    <a:pt x="2405" y="3"/>
                  </a:cubicBezTo>
                  <a:cubicBezTo>
                    <a:pt x="2405" y="21"/>
                    <a:pt x="2380" y="83"/>
                    <a:pt x="2060" y="138"/>
                  </a:cubicBezTo>
                  <a:cubicBezTo>
                    <a:pt x="1831" y="178"/>
                    <a:pt x="1526" y="199"/>
                    <a:pt x="1203" y="199"/>
                  </a:cubicBezTo>
                  <a:cubicBezTo>
                    <a:pt x="879" y="199"/>
                    <a:pt x="575" y="178"/>
                    <a:pt x="346" y="138"/>
                  </a:cubicBezTo>
                  <a:cubicBezTo>
                    <a:pt x="26" y="83"/>
                    <a:pt x="0" y="21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4F1D8F75-BA38-48E8-A6AE-23FD16B546EC}"/>
                </a:ext>
              </a:extLst>
            </p:cNvPr>
            <p:cNvSpPr/>
            <p:nvPr/>
          </p:nvSpPr>
          <p:spPr>
            <a:xfrm>
              <a:off x="8719328" y="6312152"/>
              <a:ext cx="2244459" cy="6193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2" h="498">
                  <a:moveTo>
                    <a:pt x="0" y="0"/>
                  </a:moveTo>
                  <a:lnTo>
                    <a:pt x="0" y="345"/>
                  </a:lnTo>
                  <a:cubicBezTo>
                    <a:pt x="0" y="430"/>
                    <a:pt x="403" y="498"/>
                    <a:pt x="901" y="498"/>
                  </a:cubicBezTo>
                  <a:cubicBezTo>
                    <a:pt x="1399" y="498"/>
                    <a:pt x="1802" y="430"/>
                    <a:pt x="1802" y="345"/>
                  </a:cubicBezTo>
                  <a:lnTo>
                    <a:pt x="1802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8021B76F-7FC1-4F90-A236-810D391C423D}"/>
                </a:ext>
              </a:extLst>
            </p:cNvPr>
            <p:cNvSpPr/>
            <p:nvPr/>
          </p:nvSpPr>
          <p:spPr>
            <a:xfrm>
              <a:off x="8706866" y="6298443"/>
              <a:ext cx="2269384" cy="6455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22" h="519">
                  <a:moveTo>
                    <a:pt x="20" y="21"/>
                  </a:moveTo>
                  <a:lnTo>
                    <a:pt x="20" y="356"/>
                  </a:lnTo>
                  <a:cubicBezTo>
                    <a:pt x="20" y="383"/>
                    <a:pt x="87" y="423"/>
                    <a:pt x="275" y="454"/>
                  </a:cubicBezTo>
                  <a:cubicBezTo>
                    <a:pt x="445" y="483"/>
                    <a:pt x="671" y="499"/>
                    <a:pt x="911" y="499"/>
                  </a:cubicBezTo>
                  <a:cubicBezTo>
                    <a:pt x="1151" y="499"/>
                    <a:pt x="1377" y="483"/>
                    <a:pt x="1546" y="454"/>
                  </a:cubicBezTo>
                  <a:cubicBezTo>
                    <a:pt x="1735" y="423"/>
                    <a:pt x="1802" y="383"/>
                    <a:pt x="1802" y="356"/>
                  </a:cubicBezTo>
                  <a:lnTo>
                    <a:pt x="1802" y="21"/>
                  </a:lnTo>
                  <a:close/>
                  <a:moveTo>
                    <a:pt x="911" y="519"/>
                  </a:moveTo>
                  <a:cubicBezTo>
                    <a:pt x="469" y="519"/>
                    <a:pt x="0" y="462"/>
                    <a:pt x="0" y="356"/>
                  </a:cubicBezTo>
                  <a:lnTo>
                    <a:pt x="0" y="11"/>
                  </a:lnTo>
                  <a:cubicBezTo>
                    <a:pt x="0" y="5"/>
                    <a:pt x="5" y="0"/>
                    <a:pt x="10" y="0"/>
                  </a:cubicBezTo>
                  <a:lnTo>
                    <a:pt x="1812" y="0"/>
                  </a:lnTo>
                  <a:cubicBezTo>
                    <a:pt x="1817" y="0"/>
                    <a:pt x="1822" y="5"/>
                    <a:pt x="1822" y="11"/>
                  </a:cubicBezTo>
                  <a:lnTo>
                    <a:pt x="1822" y="356"/>
                  </a:lnTo>
                  <a:cubicBezTo>
                    <a:pt x="1822" y="462"/>
                    <a:pt x="1353" y="519"/>
                    <a:pt x="911" y="51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487B0E45-4EF9-4C7A-9BC4-34CD92F25938}"/>
                </a:ext>
              </a:extLst>
            </p:cNvPr>
            <p:cNvSpPr/>
            <p:nvPr/>
          </p:nvSpPr>
          <p:spPr>
            <a:xfrm>
              <a:off x="8719328" y="6122725"/>
              <a:ext cx="2244459" cy="5645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2" h="454">
                  <a:moveTo>
                    <a:pt x="901" y="0"/>
                  </a:moveTo>
                  <a:cubicBezTo>
                    <a:pt x="403" y="0"/>
                    <a:pt x="0" y="67"/>
                    <a:pt x="0" y="152"/>
                  </a:cubicBezTo>
                  <a:lnTo>
                    <a:pt x="0" y="277"/>
                  </a:lnTo>
                  <a:cubicBezTo>
                    <a:pt x="51" y="310"/>
                    <a:pt x="95" y="290"/>
                    <a:pt x="149" y="319"/>
                  </a:cubicBezTo>
                  <a:cubicBezTo>
                    <a:pt x="193" y="343"/>
                    <a:pt x="219" y="398"/>
                    <a:pt x="266" y="414"/>
                  </a:cubicBezTo>
                  <a:cubicBezTo>
                    <a:pt x="328" y="436"/>
                    <a:pt x="390" y="384"/>
                    <a:pt x="454" y="369"/>
                  </a:cubicBezTo>
                  <a:cubicBezTo>
                    <a:pt x="495" y="359"/>
                    <a:pt x="540" y="366"/>
                    <a:pt x="576" y="387"/>
                  </a:cubicBezTo>
                  <a:cubicBezTo>
                    <a:pt x="602" y="401"/>
                    <a:pt x="623" y="423"/>
                    <a:pt x="650" y="436"/>
                  </a:cubicBezTo>
                  <a:cubicBezTo>
                    <a:pt x="716" y="471"/>
                    <a:pt x="796" y="450"/>
                    <a:pt x="865" y="422"/>
                  </a:cubicBezTo>
                  <a:cubicBezTo>
                    <a:pt x="935" y="395"/>
                    <a:pt x="1006" y="360"/>
                    <a:pt x="1080" y="371"/>
                  </a:cubicBezTo>
                  <a:cubicBezTo>
                    <a:pt x="1155" y="382"/>
                    <a:pt x="1223" y="440"/>
                    <a:pt x="1298" y="431"/>
                  </a:cubicBezTo>
                  <a:cubicBezTo>
                    <a:pt x="1380" y="421"/>
                    <a:pt x="1445" y="332"/>
                    <a:pt x="1527" y="342"/>
                  </a:cubicBezTo>
                  <a:cubicBezTo>
                    <a:pt x="1567" y="346"/>
                    <a:pt x="1602" y="373"/>
                    <a:pt x="1642" y="375"/>
                  </a:cubicBezTo>
                  <a:cubicBezTo>
                    <a:pt x="1679" y="377"/>
                    <a:pt x="1714" y="357"/>
                    <a:pt x="1741" y="329"/>
                  </a:cubicBezTo>
                  <a:cubicBezTo>
                    <a:pt x="1766" y="301"/>
                    <a:pt x="1785" y="266"/>
                    <a:pt x="1802" y="232"/>
                  </a:cubicBezTo>
                  <a:lnTo>
                    <a:pt x="1802" y="152"/>
                  </a:lnTo>
                  <a:cubicBezTo>
                    <a:pt x="1802" y="67"/>
                    <a:pt x="1399" y="0"/>
                    <a:pt x="901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C0068F20-0A7E-47D9-A2D3-F77B889F595A}"/>
                </a:ext>
              </a:extLst>
            </p:cNvPr>
            <p:cNvSpPr/>
            <p:nvPr/>
          </p:nvSpPr>
          <p:spPr>
            <a:xfrm>
              <a:off x="8719328" y="6122725"/>
              <a:ext cx="2244459" cy="5645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2" h="454">
                  <a:moveTo>
                    <a:pt x="901" y="0"/>
                  </a:moveTo>
                  <a:cubicBezTo>
                    <a:pt x="403" y="0"/>
                    <a:pt x="0" y="67"/>
                    <a:pt x="0" y="152"/>
                  </a:cubicBezTo>
                  <a:lnTo>
                    <a:pt x="0" y="277"/>
                  </a:lnTo>
                  <a:cubicBezTo>
                    <a:pt x="51" y="310"/>
                    <a:pt x="95" y="290"/>
                    <a:pt x="149" y="319"/>
                  </a:cubicBezTo>
                  <a:cubicBezTo>
                    <a:pt x="193" y="343"/>
                    <a:pt x="219" y="398"/>
                    <a:pt x="266" y="414"/>
                  </a:cubicBezTo>
                  <a:cubicBezTo>
                    <a:pt x="328" y="436"/>
                    <a:pt x="390" y="384"/>
                    <a:pt x="454" y="369"/>
                  </a:cubicBezTo>
                  <a:cubicBezTo>
                    <a:pt x="495" y="359"/>
                    <a:pt x="540" y="366"/>
                    <a:pt x="576" y="387"/>
                  </a:cubicBezTo>
                  <a:cubicBezTo>
                    <a:pt x="602" y="401"/>
                    <a:pt x="623" y="423"/>
                    <a:pt x="650" y="436"/>
                  </a:cubicBezTo>
                  <a:cubicBezTo>
                    <a:pt x="716" y="471"/>
                    <a:pt x="796" y="450"/>
                    <a:pt x="865" y="422"/>
                  </a:cubicBezTo>
                  <a:cubicBezTo>
                    <a:pt x="935" y="395"/>
                    <a:pt x="1006" y="360"/>
                    <a:pt x="1080" y="371"/>
                  </a:cubicBezTo>
                  <a:cubicBezTo>
                    <a:pt x="1155" y="382"/>
                    <a:pt x="1223" y="440"/>
                    <a:pt x="1298" y="431"/>
                  </a:cubicBezTo>
                  <a:cubicBezTo>
                    <a:pt x="1380" y="421"/>
                    <a:pt x="1445" y="332"/>
                    <a:pt x="1527" y="342"/>
                  </a:cubicBezTo>
                  <a:cubicBezTo>
                    <a:pt x="1567" y="346"/>
                    <a:pt x="1602" y="373"/>
                    <a:pt x="1642" y="375"/>
                  </a:cubicBezTo>
                  <a:cubicBezTo>
                    <a:pt x="1679" y="377"/>
                    <a:pt x="1714" y="357"/>
                    <a:pt x="1741" y="329"/>
                  </a:cubicBezTo>
                  <a:cubicBezTo>
                    <a:pt x="1766" y="301"/>
                    <a:pt x="1785" y="266"/>
                    <a:pt x="1802" y="232"/>
                  </a:cubicBezTo>
                  <a:lnTo>
                    <a:pt x="1802" y="152"/>
                  </a:lnTo>
                  <a:cubicBezTo>
                    <a:pt x="1802" y="67"/>
                    <a:pt x="1399" y="0"/>
                    <a:pt x="901" y="0"/>
                  </a:cubicBezTo>
                  <a:close/>
                </a:path>
              </a:pathLst>
            </a:custGeom>
            <a:solidFill>
              <a:schemeClr val="accent3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9B192DBF-DE96-4660-8326-A790D771F441}"/>
                </a:ext>
              </a:extLst>
            </p:cNvPr>
            <p:cNvSpPr/>
            <p:nvPr/>
          </p:nvSpPr>
          <p:spPr>
            <a:xfrm>
              <a:off x="8706866" y="6109016"/>
              <a:ext cx="2269384" cy="5907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22" h="475">
                  <a:moveTo>
                    <a:pt x="1812" y="243"/>
                  </a:moveTo>
                  <a:close/>
                  <a:moveTo>
                    <a:pt x="502" y="365"/>
                  </a:moveTo>
                  <a:cubicBezTo>
                    <a:pt x="533" y="365"/>
                    <a:pt x="564" y="373"/>
                    <a:pt x="591" y="389"/>
                  </a:cubicBezTo>
                  <a:cubicBezTo>
                    <a:pt x="603" y="396"/>
                    <a:pt x="615" y="404"/>
                    <a:pt x="626" y="413"/>
                  </a:cubicBezTo>
                  <a:cubicBezTo>
                    <a:pt x="639" y="423"/>
                    <a:pt x="651" y="432"/>
                    <a:pt x="664" y="439"/>
                  </a:cubicBezTo>
                  <a:cubicBezTo>
                    <a:pt x="730" y="472"/>
                    <a:pt x="809" y="449"/>
                    <a:pt x="871" y="424"/>
                  </a:cubicBezTo>
                  <a:cubicBezTo>
                    <a:pt x="878" y="421"/>
                    <a:pt x="886" y="418"/>
                    <a:pt x="894" y="415"/>
                  </a:cubicBezTo>
                  <a:cubicBezTo>
                    <a:pt x="957" y="389"/>
                    <a:pt x="1023" y="362"/>
                    <a:pt x="1091" y="372"/>
                  </a:cubicBezTo>
                  <a:cubicBezTo>
                    <a:pt x="1123" y="377"/>
                    <a:pt x="1154" y="391"/>
                    <a:pt x="1183" y="403"/>
                  </a:cubicBezTo>
                  <a:cubicBezTo>
                    <a:pt x="1226" y="420"/>
                    <a:pt x="1265" y="437"/>
                    <a:pt x="1307" y="432"/>
                  </a:cubicBezTo>
                  <a:cubicBezTo>
                    <a:pt x="1342" y="428"/>
                    <a:pt x="1374" y="408"/>
                    <a:pt x="1406" y="388"/>
                  </a:cubicBezTo>
                  <a:cubicBezTo>
                    <a:pt x="1447" y="363"/>
                    <a:pt x="1489" y="337"/>
                    <a:pt x="1538" y="342"/>
                  </a:cubicBezTo>
                  <a:cubicBezTo>
                    <a:pt x="1559" y="345"/>
                    <a:pt x="1578" y="353"/>
                    <a:pt x="1596" y="360"/>
                  </a:cubicBezTo>
                  <a:cubicBezTo>
                    <a:pt x="1615" y="368"/>
                    <a:pt x="1633" y="375"/>
                    <a:pt x="1652" y="376"/>
                  </a:cubicBezTo>
                  <a:cubicBezTo>
                    <a:pt x="1683" y="378"/>
                    <a:pt x="1716" y="362"/>
                    <a:pt x="1743" y="333"/>
                  </a:cubicBezTo>
                  <a:cubicBezTo>
                    <a:pt x="1768" y="307"/>
                    <a:pt x="1785" y="273"/>
                    <a:pt x="1802" y="241"/>
                  </a:cubicBezTo>
                  <a:lnTo>
                    <a:pt x="1802" y="163"/>
                  </a:lnTo>
                  <a:cubicBezTo>
                    <a:pt x="1802" y="137"/>
                    <a:pt x="1735" y="97"/>
                    <a:pt x="1546" y="65"/>
                  </a:cubicBezTo>
                  <a:cubicBezTo>
                    <a:pt x="1377" y="36"/>
                    <a:pt x="1151" y="20"/>
                    <a:pt x="911" y="20"/>
                  </a:cubicBezTo>
                  <a:cubicBezTo>
                    <a:pt x="671" y="20"/>
                    <a:pt x="445" y="36"/>
                    <a:pt x="275" y="65"/>
                  </a:cubicBezTo>
                  <a:cubicBezTo>
                    <a:pt x="87" y="97"/>
                    <a:pt x="20" y="137"/>
                    <a:pt x="20" y="163"/>
                  </a:cubicBezTo>
                  <a:lnTo>
                    <a:pt x="20" y="282"/>
                  </a:lnTo>
                  <a:cubicBezTo>
                    <a:pt x="43" y="296"/>
                    <a:pt x="65" y="298"/>
                    <a:pt x="88" y="301"/>
                  </a:cubicBezTo>
                  <a:cubicBezTo>
                    <a:pt x="112" y="304"/>
                    <a:pt x="137" y="307"/>
                    <a:pt x="164" y="321"/>
                  </a:cubicBezTo>
                  <a:cubicBezTo>
                    <a:pt x="185" y="333"/>
                    <a:pt x="202" y="351"/>
                    <a:pt x="218" y="369"/>
                  </a:cubicBezTo>
                  <a:cubicBezTo>
                    <a:pt x="237" y="388"/>
                    <a:pt x="256" y="408"/>
                    <a:pt x="280" y="416"/>
                  </a:cubicBezTo>
                  <a:cubicBezTo>
                    <a:pt x="317" y="429"/>
                    <a:pt x="355" y="412"/>
                    <a:pt x="395" y="395"/>
                  </a:cubicBezTo>
                  <a:cubicBezTo>
                    <a:pt x="417" y="385"/>
                    <a:pt x="439" y="375"/>
                    <a:pt x="462" y="370"/>
                  </a:cubicBezTo>
                  <a:cubicBezTo>
                    <a:pt x="475" y="367"/>
                    <a:pt x="488" y="365"/>
                    <a:pt x="502" y="365"/>
                  </a:cubicBezTo>
                  <a:close/>
                  <a:moveTo>
                    <a:pt x="738" y="475"/>
                  </a:moveTo>
                  <a:cubicBezTo>
                    <a:pt x="710" y="475"/>
                    <a:pt x="682" y="471"/>
                    <a:pt x="655" y="456"/>
                  </a:cubicBezTo>
                  <a:cubicBezTo>
                    <a:pt x="640" y="449"/>
                    <a:pt x="626" y="439"/>
                    <a:pt x="614" y="429"/>
                  </a:cubicBezTo>
                  <a:cubicBezTo>
                    <a:pt x="603" y="421"/>
                    <a:pt x="592" y="413"/>
                    <a:pt x="581" y="406"/>
                  </a:cubicBezTo>
                  <a:cubicBezTo>
                    <a:pt x="546" y="387"/>
                    <a:pt x="505" y="381"/>
                    <a:pt x="467" y="390"/>
                  </a:cubicBezTo>
                  <a:cubicBezTo>
                    <a:pt x="446" y="395"/>
                    <a:pt x="424" y="404"/>
                    <a:pt x="403" y="413"/>
                  </a:cubicBezTo>
                  <a:cubicBezTo>
                    <a:pt x="361" y="432"/>
                    <a:pt x="318" y="451"/>
                    <a:pt x="273" y="435"/>
                  </a:cubicBezTo>
                  <a:cubicBezTo>
                    <a:pt x="245" y="425"/>
                    <a:pt x="224" y="403"/>
                    <a:pt x="204" y="382"/>
                  </a:cubicBezTo>
                  <a:cubicBezTo>
                    <a:pt x="188" y="365"/>
                    <a:pt x="173" y="349"/>
                    <a:pt x="154" y="339"/>
                  </a:cubicBezTo>
                  <a:cubicBezTo>
                    <a:pt x="131" y="326"/>
                    <a:pt x="108" y="324"/>
                    <a:pt x="86" y="321"/>
                  </a:cubicBezTo>
                  <a:cubicBezTo>
                    <a:pt x="60" y="318"/>
                    <a:pt x="33" y="315"/>
                    <a:pt x="5" y="296"/>
                  </a:cubicBezTo>
                  <a:cubicBezTo>
                    <a:pt x="2" y="294"/>
                    <a:pt x="0" y="291"/>
                    <a:pt x="0" y="288"/>
                  </a:cubicBezTo>
                  <a:lnTo>
                    <a:pt x="0" y="163"/>
                  </a:lnTo>
                  <a:cubicBezTo>
                    <a:pt x="0" y="57"/>
                    <a:pt x="469" y="0"/>
                    <a:pt x="911" y="0"/>
                  </a:cubicBezTo>
                  <a:cubicBezTo>
                    <a:pt x="1353" y="0"/>
                    <a:pt x="1822" y="57"/>
                    <a:pt x="1822" y="163"/>
                  </a:cubicBezTo>
                  <a:lnTo>
                    <a:pt x="1822" y="243"/>
                  </a:lnTo>
                  <a:cubicBezTo>
                    <a:pt x="1822" y="244"/>
                    <a:pt x="1821" y="246"/>
                    <a:pt x="1821" y="247"/>
                  </a:cubicBezTo>
                  <a:cubicBezTo>
                    <a:pt x="1803" y="282"/>
                    <a:pt x="1785" y="318"/>
                    <a:pt x="1758" y="347"/>
                  </a:cubicBezTo>
                  <a:cubicBezTo>
                    <a:pt x="1727" y="381"/>
                    <a:pt x="1688" y="398"/>
                    <a:pt x="1651" y="397"/>
                  </a:cubicBezTo>
                  <a:cubicBezTo>
                    <a:pt x="1629" y="395"/>
                    <a:pt x="1608" y="387"/>
                    <a:pt x="1588" y="378"/>
                  </a:cubicBezTo>
                  <a:cubicBezTo>
                    <a:pt x="1570" y="371"/>
                    <a:pt x="1554" y="364"/>
                    <a:pt x="1536" y="362"/>
                  </a:cubicBezTo>
                  <a:cubicBezTo>
                    <a:pt x="1494" y="358"/>
                    <a:pt x="1456" y="381"/>
                    <a:pt x="1417" y="405"/>
                  </a:cubicBezTo>
                  <a:cubicBezTo>
                    <a:pt x="1383" y="426"/>
                    <a:pt x="1348" y="447"/>
                    <a:pt x="1309" y="452"/>
                  </a:cubicBezTo>
                  <a:cubicBezTo>
                    <a:pt x="1262" y="458"/>
                    <a:pt x="1218" y="439"/>
                    <a:pt x="1176" y="422"/>
                  </a:cubicBezTo>
                  <a:cubicBezTo>
                    <a:pt x="1148" y="409"/>
                    <a:pt x="1118" y="397"/>
                    <a:pt x="1088" y="392"/>
                  </a:cubicBezTo>
                  <a:cubicBezTo>
                    <a:pt x="1025" y="383"/>
                    <a:pt x="962" y="409"/>
                    <a:pt x="901" y="433"/>
                  </a:cubicBezTo>
                  <a:cubicBezTo>
                    <a:pt x="894" y="436"/>
                    <a:pt x="886" y="439"/>
                    <a:pt x="879" y="443"/>
                  </a:cubicBezTo>
                  <a:cubicBezTo>
                    <a:pt x="837" y="460"/>
                    <a:pt x="787" y="475"/>
                    <a:pt x="738" y="47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713E7C8E-FF8A-438B-8BD6-F9E31959C384}"/>
                </a:ext>
              </a:extLst>
            </p:cNvPr>
            <p:cNvSpPr/>
            <p:nvPr/>
          </p:nvSpPr>
          <p:spPr>
            <a:xfrm>
              <a:off x="8719328" y="6312152"/>
              <a:ext cx="2244459" cy="208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2" h="168">
                  <a:moveTo>
                    <a:pt x="0" y="38"/>
                  </a:moveTo>
                  <a:cubicBezTo>
                    <a:pt x="43" y="78"/>
                    <a:pt x="157" y="105"/>
                    <a:pt x="256" y="122"/>
                  </a:cubicBezTo>
                  <a:cubicBezTo>
                    <a:pt x="428" y="152"/>
                    <a:pt x="657" y="168"/>
                    <a:pt x="901" y="168"/>
                  </a:cubicBezTo>
                  <a:cubicBezTo>
                    <a:pt x="1144" y="168"/>
                    <a:pt x="1374" y="152"/>
                    <a:pt x="1545" y="122"/>
                  </a:cubicBezTo>
                  <a:cubicBezTo>
                    <a:pt x="1644" y="105"/>
                    <a:pt x="1759" y="78"/>
                    <a:pt x="1802" y="38"/>
                  </a:cubicBezTo>
                  <a:lnTo>
                    <a:pt x="1802" y="0"/>
                  </a:lnTo>
                  <a:cubicBezTo>
                    <a:pt x="1802" y="2"/>
                    <a:pt x="1802" y="2"/>
                    <a:pt x="1802" y="3"/>
                  </a:cubicBezTo>
                  <a:cubicBezTo>
                    <a:pt x="1802" y="17"/>
                    <a:pt x="1783" y="63"/>
                    <a:pt x="1542" y="104"/>
                  </a:cubicBezTo>
                  <a:cubicBezTo>
                    <a:pt x="1371" y="134"/>
                    <a:pt x="1144" y="150"/>
                    <a:pt x="901" y="150"/>
                  </a:cubicBezTo>
                  <a:cubicBezTo>
                    <a:pt x="659" y="150"/>
                    <a:pt x="431" y="134"/>
                    <a:pt x="259" y="104"/>
                  </a:cubicBezTo>
                  <a:cubicBezTo>
                    <a:pt x="19" y="63"/>
                    <a:pt x="0" y="17"/>
                    <a:pt x="0" y="3"/>
                  </a:cubicBezTo>
                  <a:cubicBezTo>
                    <a:pt x="0" y="2"/>
                    <a:pt x="0" y="2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86928E1F-29B3-4D33-94B1-F94609401FB8}"/>
                </a:ext>
              </a:extLst>
            </p:cNvPr>
            <p:cNvSpPr/>
            <p:nvPr/>
          </p:nvSpPr>
          <p:spPr>
            <a:xfrm>
              <a:off x="8713097" y="6307163"/>
              <a:ext cx="2256921" cy="2193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12" h="177">
                  <a:moveTo>
                    <a:pt x="10" y="39"/>
                  </a:moveTo>
                  <a:cubicBezTo>
                    <a:pt x="45" y="71"/>
                    <a:pt x="132" y="99"/>
                    <a:pt x="262" y="121"/>
                  </a:cubicBezTo>
                  <a:cubicBezTo>
                    <a:pt x="434" y="151"/>
                    <a:pt x="662" y="166"/>
                    <a:pt x="906" y="166"/>
                  </a:cubicBezTo>
                  <a:cubicBezTo>
                    <a:pt x="1149" y="166"/>
                    <a:pt x="1378" y="151"/>
                    <a:pt x="1550" y="121"/>
                  </a:cubicBezTo>
                  <a:cubicBezTo>
                    <a:pt x="1679" y="99"/>
                    <a:pt x="1766" y="71"/>
                    <a:pt x="1802" y="39"/>
                  </a:cubicBezTo>
                  <a:lnTo>
                    <a:pt x="1802" y="28"/>
                  </a:lnTo>
                  <a:cubicBezTo>
                    <a:pt x="1781" y="51"/>
                    <a:pt x="1721" y="84"/>
                    <a:pt x="1549" y="113"/>
                  </a:cubicBezTo>
                  <a:cubicBezTo>
                    <a:pt x="1377" y="143"/>
                    <a:pt x="1149" y="159"/>
                    <a:pt x="906" y="159"/>
                  </a:cubicBezTo>
                  <a:cubicBezTo>
                    <a:pt x="663" y="159"/>
                    <a:pt x="435" y="143"/>
                    <a:pt x="263" y="113"/>
                  </a:cubicBezTo>
                  <a:cubicBezTo>
                    <a:pt x="91" y="84"/>
                    <a:pt x="31" y="51"/>
                    <a:pt x="10" y="28"/>
                  </a:cubicBezTo>
                  <a:close/>
                  <a:moveTo>
                    <a:pt x="906" y="177"/>
                  </a:moveTo>
                  <a:cubicBezTo>
                    <a:pt x="662" y="177"/>
                    <a:pt x="432" y="160"/>
                    <a:pt x="260" y="131"/>
                  </a:cubicBezTo>
                  <a:cubicBezTo>
                    <a:pt x="125" y="108"/>
                    <a:pt x="38" y="79"/>
                    <a:pt x="1" y="45"/>
                  </a:cubicBezTo>
                  <a:cubicBezTo>
                    <a:pt x="1" y="44"/>
                    <a:pt x="0" y="43"/>
                    <a:pt x="0" y="42"/>
                  </a:cubicBezTo>
                  <a:lnTo>
                    <a:pt x="0" y="4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7" y="0"/>
                    <a:pt x="9" y="1"/>
                    <a:pt x="10" y="3"/>
                  </a:cubicBezTo>
                  <a:cubicBezTo>
                    <a:pt x="11" y="4"/>
                    <a:pt x="11" y="6"/>
                    <a:pt x="11" y="7"/>
                  </a:cubicBezTo>
                  <a:cubicBezTo>
                    <a:pt x="11" y="16"/>
                    <a:pt x="23" y="62"/>
                    <a:pt x="265" y="103"/>
                  </a:cubicBezTo>
                  <a:cubicBezTo>
                    <a:pt x="436" y="132"/>
                    <a:pt x="664" y="149"/>
                    <a:pt x="906" y="149"/>
                  </a:cubicBezTo>
                  <a:cubicBezTo>
                    <a:pt x="1148" y="149"/>
                    <a:pt x="1376" y="132"/>
                    <a:pt x="1547" y="103"/>
                  </a:cubicBezTo>
                  <a:cubicBezTo>
                    <a:pt x="1789" y="62"/>
                    <a:pt x="1801" y="16"/>
                    <a:pt x="1801" y="7"/>
                  </a:cubicBezTo>
                  <a:cubicBezTo>
                    <a:pt x="1801" y="6"/>
                    <a:pt x="1802" y="4"/>
                    <a:pt x="1802" y="3"/>
                  </a:cubicBezTo>
                  <a:cubicBezTo>
                    <a:pt x="1802" y="1"/>
                    <a:pt x="1805" y="0"/>
                    <a:pt x="1807" y="0"/>
                  </a:cubicBezTo>
                  <a:cubicBezTo>
                    <a:pt x="1810" y="0"/>
                    <a:pt x="1812" y="2"/>
                    <a:pt x="1812" y="4"/>
                  </a:cubicBezTo>
                  <a:lnTo>
                    <a:pt x="1812" y="42"/>
                  </a:lnTo>
                  <a:cubicBezTo>
                    <a:pt x="1812" y="43"/>
                    <a:pt x="1812" y="44"/>
                    <a:pt x="1810" y="45"/>
                  </a:cubicBezTo>
                  <a:cubicBezTo>
                    <a:pt x="1774" y="79"/>
                    <a:pt x="1687" y="108"/>
                    <a:pt x="1552" y="131"/>
                  </a:cubicBezTo>
                  <a:cubicBezTo>
                    <a:pt x="1379" y="160"/>
                    <a:pt x="1150" y="177"/>
                    <a:pt x="906" y="17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15" name="Freeform: Shape 614">
              <a:extLst>
                <a:ext uri="{FF2B5EF4-FFF2-40B4-BE49-F238E27FC236}">
                  <a16:creationId xmlns:a16="http://schemas.microsoft.com/office/drawing/2014/main" id="{94A0AD59-D76A-4B09-A341-6B8B6CC4BC64}"/>
                </a:ext>
              </a:extLst>
            </p:cNvPr>
            <p:cNvSpPr/>
            <p:nvPr/>
          </p:nvSpPr>
          <p:spPr>
            <a:xfrm>
              <a:off x="8789117" y="6491608"/>
              <a:ext cx="2349143" cy="732782"/>
            </a:xfrm>
            <a:custGeom>
              <a:avLst/>
              <a:gdLst>
                <a:gd name="connsiteX0" fmla="*/ 798200 w 2349143"/>
                <a:gd name="connsiteY0" fmla="*/ 655516 h 732782"/>
                <a:gd name="connsiteX1" fmla="*/ 836220 w 2349143"/>
                <a:gd name="connsiteY1" fmla="*/ 693536 h 732782"/>
                <a:gd name="connsiteX2" fmla="*/ 798200 w 2349143"/>
                <a:gd name="connsiteY2" fmla="*/ 732782 h 732782"/>
                <a:gd name="connsiteX3" fmla="*/ 758954 w 2349143"/>
                <a:gd name="connsiteY3" fmla="*/ 693536 h 732782"/>
                <a:gd name="connsiteX4" fmla="*/ 798200 w 2349143"/>
                <a:gd name="connsiteY4" fmla="*/ 655516 h 732782"/>
                <a:gd name="connsiteX5" fmla="*/ 1686762 w 2349143"/>
                <a:gd name="connsiteY5" fmla="*/ 646793 h 732782"/>
                <a:gd name="connsiteX6" fmla="*/ 1724782 w 2349143"/>
                <a:gd name="connsiteY6" fmla="*/ 684813 h 732782"/>
                <a:gd name="connsiteX7" fmla="*/ 1686762 w 2349143"/>
                <a:gd name="connsiteY7" fmla="*/ 724059 h 732782"/>
                <a:gd name="connsiteX8" fmla="*/ 1647516 w 2349143"/>
                <a:gd name="connsiteY8" fmla="*/ 684813 h 732782"/>
                <a:gd name="connsiteX9" fmla="*/ 1686762 w 2349143"/>
                <a:gd name="connsiteY9" fmla="*/ 646793 h 732782"/>
                <a:gd name="connsiteX10" fmla="*/ 38020 w 2349143"/>
                <a:gd name="connsiteY10" fmla="*/ 596943 h 732782"/>
                <a:gd name="connsiteX11" fmla="*/ 77266 w 2349143"/>
                <a:gd name="connsiteY11" fmla="*/ 634963 h 732782"/>
                <a:gd name="connsiteX12" fmla="*/ 38020 w 2349143"/>
                <a:gd name="connsiteY12" fmla="*/ 674209 h 732782"/>
                <a:gd name="connsiteX13" fmla="*/ 0 w 2349143"/>
                <a:gd name="connsiteY13" fmla="*/ 634963 h 732782"/>
                <a:gd name="connsiteX14" fmla="*/ 38020 w 2349143"/>
                <a:gd name="connsiteY14" fmla="*/ 596943 h 732782"/>
                <a:gd name="connsiteX15" fmla="*/ 2309897 w 2349143"/>
                <a:gd name="connsiteY15" fmla="*/ 544602 h 732782"/>
                <a:gd name="connsiteX16" fmla="*/ 2349143 w 2349143"/>
                <a:gd name="connsiteY16" fmla="*/ 582622 h 732782"/>
                <a:gd name="connsiteX17" fmla="*/ 2309897 w 2349143"/>
                <a:gd name="connsiteY17" fmla="*/ 621868 h 732782"/>
                <a:gd name="connsiteX18" fmla="*/ 2271877 w 2349143"/>
                <a:gd name="connsiteY18" fmla="*/ 582622 h 732782"/>
                <a:gd name="connsiteX19" fmla="*/ 2309897 w 2349143"/>
                <a:gd name="connsiteY19" fmla="*/ 544602 h 732782"/>
                <a:gd name="connsiteX20" fmla="*/ 861755 w 2349143"/>
                <a:gd name="connsiteY20" fmla="*/ 83493 h 732782"/>
                <a:gd name="connsiteX21" fmla="*/ 889809 w 2349143"/>
                <a:gd name="connsiteY21" fmla="*/ 112767 h 732782"/>
                <a:gd name="connsiteX22" fmla="*/ 861755 w 2349143"/>
                <a:gd name="connsiteY22" fmla="*/ 140820 h 732782"/>
                <a:gd name="connsiteX23" fmla="*/ 832482 w 2349143"/>
                <a:gd name="connsiteY23" fmla="*/ 112767 h 732782"/>
                <a:gd name="connsiteX24" fmla="*/ 861755 w 2349143"/>
                <a:gd name="connsiteY24" fmla="*/ 83493 h 732782"/>
                <a:gd name="connsiteX25" fmla="*/ 1527268 w 2349143"/>
                <a:gd name="connsiteY25" fmla="*/ 77262 h 732782"/>
                <a:gd name="connsiteX26" fmla="*/ 1556541 w 2349143"/>
                <a:gd name="connsiteY26" fmla="*/ 105316 h 732782"/>
                <a:gd name="connsiteX27" fmla="*/ 1527268 w 2349143"/>
                <a:gd name="connsiteY27" fmla="*/ 134589 h 732782"/>
                <a:gd name="connsiteX28" fmla="*/ 1499214 w 2349143"/>
                <a:gd name="connsiteY28" fmla="*/ 105316 h 732782"/>
                <a:gd name="connsiteX29" fmla="*/ 1527268 w 2349143"/>
                <a:gd name="connsiteY29" fmla="*/ 77262 h 732782"/>
                <a:gd name="connsiteX30" fmla="*/ 293474 w 2349143"/>
                <a:gd name="connsiteY30" fmla="*/ 39875 h 732782"/>
                <a:gd name="connsiteX31" fmla="*/ 321528 w 2349143"/>
                <a:gd name="connsiteY31" fmla="*/ 69149 h 732782"/>
                <a:gd name="connsiteX32" fmla="*/ 293474 w 2349143"/>
                <a:gd name="connsiteY32" fmla="*/ 97202 h 732782"/>
                <a:gd name="connsiteX33" fmla="*/ 264201 w 2349143"/>
                <a:gd name="connsiteY33" fmla="*/ 69149 h 732782"/>
                <a:gd name="connsiteX34" fmla="*/ 293474 w 2349143"/>
                <a:gd name="connsiteY34" fmla="*/ 39875 h 732782"/>
                <a:gd name="connsiteX35" fmla="*/ 1994587 w 2349143"/>
                <a:gd name="connsiteY35" fmla="*/ 0 h 732782"/>
                <a:gd name="connsiteX36" fmla="*/ 2023874 w 2349143"/>
                <a:gd name="connsiteY36" fmla="*/ 29274 h 732782"/>
                <a:gd name="connsiteX37" fmla="*/ 1994587 w 2349143"/>
                <a:gd name="connsiteY37" fmla="*/ 57327 h 732782"/>
                <a:gd name="connsiteX38" fmla="*/ 1965301 w 2349143"/>
                <a:gd name="connsiteY38" fmla="*/ 29274 h 732782"/>
                <a:gd name="connsiteX39" fmla="*/ 1994587 w 2349143"/>
                <a:gd name="connsiteY39" fmla="*/ 0 h 732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2349143" h="732782">
                  <a:moveTo>
                    <a:pt x="798200" y="655516"/>
                  </a:moveTo>
                  <a:cubicBezTo>
                    <a:pt x="819050" y="655516"/>
                    <a:pt x="836220" y="672686"/>
                    <a:pt x="836220" y="693536"/>
                  </a:cubicBezTo>
                  <a:cubicBezTo>
                    <a:pt x="836220" y="715612"/>
                    <a:pt x="819050" y="732782"/>
                    <a:pt x="798200" y="732782"/>
                  </a:cubicBezTo>
                  <a:cubicBezTo>
                    <a:pt x="776124" y="732782"/>
                    <a:pt x="758954" y="715612"/>
                    <a:pt x="758954" y="693536"/>
                  </a:cubicBezTo>
                  <a:cubicBezTo>
                    <a:pt x="758954" y="672686"/>
                    <a:pt x="776124" y="655516"/>
                    <a:pt x="798200" y="655516"/>
                  </a:cubicBezTo>
                  <a:close/>
                  <a:moveTo>
                    <a:pt x="1686762" y="646793"/>
                  </a:moveTo>
                  <a:cubicBezTo>
                    <a:pt x="1707612" y="646793"/>
                    <a:pt x="1724782" y="663963"/>
                    <a:pt x="1724782" y="684813"/>
                  </a:cubicBezTo>
                  <a:cubicBezTo>
                    <a:pt x="1724782" y="706889"/>
                    <a:pt x="1707612" y="724059"/>
                    <a:pt x="1686762" y="724059"/>
                  </a:cubicBezTo>
                  <a:cubicBezTo>
                    <a:pt x="1664686" y="724059"/>
                    <a:pt x="1647516" y="706889"/>
                    <a:pt x="1647516" y="684813"/>
                  </a:cubicBezTo>
                  <a:cubicBezTo>
                    <a:pt x="1647516" y="663963"/>
                    <a:pt x="1664686" y="646793"/>
                    <a:pt x="1686762" y="646793"/>
                  </a:cubicBezTo>
                  <a:close/>
                  <a:moveTo>
                    <a:pt x="38020" y="596943"/>
                  </a:moveTo>
                  <a:cubicBezTo>
                    <a:pt x="60096" y="596943"/>
                    <a:pt x="77266" y="614113"/>
                    <a:pt x="77266" y="634963"/>
                  </a:cubicBezTo>
                  <a:cubicBezTo>
                    <a:pt x="77266" y="657039"/>
                    <a:pt x="60096" y="674209"/>
                    <a:pt x="38020" y="674209"/>
                  </a:cubicBezTo>
                  <a:cubicBezTo>
                    <a:pt x="17170" y="674209"/>
                    <a:pt x="0" y="657039"/>
                    <a:pt x="0" y="634963"/>
                  </a:cubicBezTo>
                  <a:cubicBezTo>
                    <a:pt x="0" y="614113"/>
                    <a:pt x="17170" y="596943"/>
                    <a:pt x="38020" y="596943"/>
                  </a:cubicBezTo>
                  <a:close/>
                  <a:moveTo>
                    <a:pt x="2309897" y="544602"/>
                  </a:moveTo>
                  <a:cubicBezTo>
                    <a:pt x="2331973" y="544602"/>
                    <a:pt x="2349143" y="561772"/>
                    <a:pt x="2349143" y="582622"/>
                  </a:cubicBezTo>
                  <a:cubicBezTo>
                    <a:pt x="2349143" y="604698"/>
                    <a:pt x="2331973" y="621868"/>
                    <a:pt x="2309897" y="621868"/>
                  </a:cubicBezTo>
                  <a:cubicBezTo>
                    <a:pt x="2289047" y="621868"/>
                    <a:pt x="2271877" y="604698"/>
                    <a:pt x="2271877" y="582622"/>
                  </a:cubicBezTo>
                  <a:cubicBezTo>
                    <a:pt x="2271877" y="561772"/>
                    <a:pt x="2289047" y="544602"/>
                    <a:pt x="2309897" y="544602"/>
                  </a:cubicBezTo>
                  <a:close/>
                  <a:moveTo>
                    <a:pt x="861755" y="83493"/>
                  </a:moveTo>
                  <a:cubicBezTo>
                    <a:pt x="877612" y="83493"/>
                    <a:pt x="889809" y="96910"/>
                    <a:pt x="889809" y="112767"/>
                  </a:cubicBezTo>
                  <a:cubicBezTo>
                    <a:pt x="889809" y="128623"/>
                    <a:pt x="877612" y="140820"/>
                    <a:pt x="861755" y="140820"/>
                  </a:cubicBezTo>
                  <a:cubicBezTo>
                    <a:pt x="845899" y="140820"/>
                    <a:pt x="832482" y="128623"/>
                    <a:pt x="832482" y="112767"/>
                  </a:cubicBezTo>
                  <a:cubicBezTo>
                    <a:pt x="832482" y="96910"/>
                    <a:pt x="845899" y="83493"/>
                    <a:pt x="861755" y="83493"/>
                  </a:cubicBezTo>
                  <a:close/>
                  <a:moveTo>
                    <a:pt x="1527268" y="77262"/>
                  </a:moveTo>
                  <a:cubicBezTo>
                    <a:pt x="1543124" y="77262"/>
                    <a:pt x="1556541" y="90679"/>
                    <a:pt x="1556541" y="105316"/>
                  </a:cubicBezTo>
                  <a:cubicBezTo>
                    <a:pt x="1556541" y="122392"/>
                    <a:pt x="1543124" y="134589"/>
                    <a:pt x="1527268" y="134589"/>
                  </a:cubicBezTo>
                  <a:cubicBezTo>
                    <a:pt x="1511411" y="134589"/>
                    <a:pt x="1499214" y="122392"/>
                    <a:pt x="1499214" y="105316"/>
                  </a:cubicBezTo>
                  <a:cubicBezTo>
                    <a:pt x="1499214" y="90679"/>
                    <a:pt x="1511411" y="77262"/>
                    <a:pt x="1527268" y="77262"/>
                  </a:cubicBezTo>
                  <a:close/>
                  <a:moveTo>
                    <a:pt x="293474" y="39875"/>
                  </a:moveTo>
                  <a:cubicBezTo>
                    <a:pt x="309331" y="39875"/>
                    <a:pt x="321528" y="53292"/>
                    <a:pt x="321528" y="69149"/>
                  </a:cubicBezTo>
                  <a:cubicBezTo>
                    <a:pt x="321528" y="85005"/>
                    <a:pt x="309331" y="97202"/>
                    <a:pt x="293474" y="97202"/>
                  </a:cubicBezTo>
                  <a:cubicBezTo>
                    <a:pt x="276398" y="97202"/>
                    <a:pt x="264201" y="85005"/>
                    <a:pt x="264201" y="69149"/>
                  </a:cubicBezTo>
                  <a:cubicBezTo>
                    <a:pt x="264201" y="53292"/>
                    <a:pt x="276398" y="39875"/>
                    <a:pt x="293474" y="39875"/>
                  </a:cubicBezTo>
                  <a:close/>
                  <a:moveTo>
                    <a:pt x="1994587" y="0"/>
                  </a:moveTo>
                  <a:cubicBezTo>
                    <a:pt x="2010451" y="0"/>
                    <a:pt x="2023874" y="13417"/>
                    <a:pt x="2023874" y="29274"/>
                  </a:cubicBezTo>
                  <a:cubicBezTo>
                    <a:pt x="2023874" y="45130"/>
                    <a:pt x="2010451" y="57327"/>
                    <a:pt x="1994587" y="57327"/>
                  </a:cubicBezTo>
                  <a:cubicBezTo>
                    <a:pt x="1978724" y="57327"/>
                    <a:pt x="1965301" y="45130"/>
                    <a:pt x="1965301" y="29274"/>
                  </a:cubicBezTo>
                  <a:cubicBezTo>
                    <a:pt x="1965301" y="13417"/>
                    <a:pt x="1978724" y="0"/>
                    <a:pt x="1994587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B6C0F68F-2796-4C73-8F9B-FFA733BA10A3}"/>
                </a:ext>
              </a:extLst>
            </p:cNvPr>
            <p:cNvSpPr/>
            <p:nvPr/>
          </p:nvSpPr>
          <p:spPr>
            <a:xfrm>
              <a:off x="9055807" y="5932048"/>
              <a:ext cx="1570249" cy="4336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1" h="349">
                  <a:moveTo>
                    <a:pt x="0" y="0"/>
                  </a:moveTo>
                  <a:lnTo>
                    <a:pt x="0" y="242"/>
                  </a:lnTo>
                  <a:cubicBezTo>
                    <a:pt x="0" y="301"/>
                    <a:pt x="283" y="349"/>
                    <a:pt x="631" y="349"/>
                  </a:cubicBezTo>
                  <a:cubicBezTo>
                    <a:pt x="979" y="349"/>
                    <a:pt x="1261" y="301"/>
                    <a:pt x="1261" y="242"/>
                  </a:cubicBezTo>
                  <a:lnTo>
                    <a:pt x="1261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C8FBF6AA-B45B-458D-B527-A6A6371E8C9F}"/>
                </a:ext>
              </a:extLst>
            </p:cNvPr>
            <p:cNvSpPr/>
            <p:nvPr/>
          </p:nvSpPr>
          <p:spPr>
            <a:xfrm>
              <a:off x="9043345" y="5919589"/>
              <a:ext cx="1595174" cy="4586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81" h="369">
                  <a:moveTo>
                    <a:pt x="21" y="21"/>
                  </a:moveTo>
                  <a:lnTo>
                    <a:pt x="21" y="252"/>
                  </a:lnTo>
                  <a:cubicBezTo>
                    <a:pt x="21" y="269"/>
                    <a:pt x="67" y="296"/>
                    <a:pt x="197" y="318"/>
                  </a:cubicBezTo>
                  <a:cubicBezTo>
                    <a:pt x="315" y="338"/>
                    <a:pt x="473" y="349"/>
                    <a:pt x="641" y="349"/>
                  </a:cubicBezTo>
                  <a:cubicBezTo>
                    <a:pt x="808" y="349"/>
                    <a:pt x="966" y="338"/>
                    <a:pt x="1085" y="318"/>
                  </a:cubicBezTo>
                  <a:cubicBezTo>
                    <a:pt x="1215" y="296"/>
                    <a:pt x="1261" y="269"/>
                    <a:pt x="1261" y="252"/>
                  </a:cubicBezTo>
                  <a:lnTo>
                    <a:pt x="1261" y="21"/>
                  </a:lnTo>
                  <a:close/>
                  <a:moveTo>
                    <a:pt x="641" y="369"/>
                  </a:moveTo>
                  <a:cubicBezTo>
                    <a:pt x="472" y="369"/>
                    <a:pt x="313" y="358"/>
                    <a:pt x="194" y="338"/>
                  </a:cubicBezTo>
                  <a:cubicBezTo>
                    <a:pt x="65" y="316"/>
                    <a:pt x="0" y="287"/>
                    <a:pt x="0" y="252"/>
                  </a:cubicBezTo>
                  <a:lnTo>
                    <a:pt x="0" y="10"/>
                  </a:lnTo>
                  <a:cubicBezTo>
                    <a:pt x="0" y="5"/>
                    <a:pt x="5" y="0"/>
                    <a:pt x="10" y="0"/>
                  </a:cubicBezTo>
                  <a:lnTo>
                    <a:pt x="1271" y="0"/>
                  </a:lnTo>
                  <a:cubicBezTo>
                    <a:pt x="1277" y="0"/>
                    <a:pt x="1281" y="5"/>
                    <a:pt x="1281" y="10"/>
                  </a:cubicBezTo>
                  <a:lnTo>
                    <a:pt x="1281" y="252"/>
                  </a:lnTo>
                  <a:cubicBezTo>
                    <a:pt x="1281" y="287"/>
                    <a:pt x="1216" y="316"/>
                    <a:pt x="1089" y="338"/>
                  </a:cubicBezTo>
                  <a:cubicBezTo>
                    <a:pt x="969" y="358"/>
                    <a:pt x="810" y="369"/>
                    <a:pt x="641" y="36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3076C1FD-D906-465B-B1A3-D670EB04E477}"/>
                </a:ext>
              </a:extLst>
            </p:cNvPr>
            <p:cNvSpPr/>
            <p:nvPr/>
          </p:nvSpPr>
          <p:spPr>
            <a:xfrm>
              <a:off x="9055807" y="5799948"/>
              <a:ext cx="1570249" cy="3950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1" h="318">
                  <a:moveTo>
                    <a:pt x="631" y="0"/>
                  </a:moveTo>
                  <a:cubicBezTo>
                    <a:pt x="283" y="0"/>
                    <a:pt x="0" y="48"/>
                    <a:pt x="0" y="106"/>
                  </a:cubicBezTo>
                  <a:lnTo>
                    <a:pt x="0" y="194"/>
                  </a:lnTo>
                  <a:lnTo>
                    <a:pt x="1" y="194"/>
                  </a:lnTo>
                  <a:cubicBezTo>
                    <a:pt x="36" y="217"/>
                    <a:pt x="68" y="203"/>
                    <a:pt x="105" y="224"/>
                  </a:cubicBezTo>
                  <a:cubicBezTo>
                    <a:pt x="135" y="240"/>
                    <a:pt x="154" y="279"/>
                    <a:pt x="187" y="290"/>
                  </a:cubicBezTo>
                  <a:cubicBezTo>
                    <a:pt x="230" y="306"/>
                    <a:pt x="274" y="268"/>
                    <a:pt x="318" y="258"/>
                  </a:cubicBezTo>
                  <a:cubicBezTo>
                    <a:pt x="347" y="251"/>
                    <a:pt x="378" y="256"/>
                    <a:pt x="403" y="271"/>
                  </a:cubicBezTo>
                  <a:cubicBezTo>
                    <a:pt x="422" y="281"/>
                    <a:pt x="437" y="296"/>
                    <a:pt x="455" y="306"/>
                  </a:cubicBezTo>
                  <a:cubicBezTo>
                    <a:pt x="501" y="330"/>
                    <a:pt x="557" y="315"/>
                    <a:pt x="606" y="295"/>
                  </a:cubicBezTo>
                  <a:cubicBezTo>
                    <a:pt x="654" y="276"/>
                    <a:pt x="704" y="253"/>
                    <a:pt x="756" y="260"/>
                  </a:cubicBezTo>
                  <a:cubicBezTo>
                    <a:pt x="808" y="268"/>
                    <a:pt x="856" y="308"/>
                    <a:pt x="908" y="302"/>
                  </a:cubicBezTo>
                  <a:cubicBezTo>
                    <a:pt x="966" y="295"/>
                    <a:pt x="1011" y="233"/>
                    <a:pt x="1069" y="239"/>
                  </a:cubicBezTo>
                  <a:cubicBezTo>
                    <a:pt x="1097" y="242"/>
                    <a:pt x="1121" y="261"/>
                    <a:pt x="1149" y="263"/>
                  </a:cubicBezTo>
                  <a:cubicBezTo>
                    <a:pt x="1175" y="264"/>
                    <a:pt x="1200" y="250"/>
                    <a:pt x="1218" y="231"/>
                  </a:cubicBezTo>
                  <a:cubicBezTo>
                    <a:pt x="1236" y="211"/>
                    <a:pt x="1249" y="187"/>
                    <a:pt x="1261" y="163"/>
                  </a:cubicBezTo>
                  <a:lnTo>
                    <a:pt x="1261" y="106"/>
                  </a:lnTo>
                  <a:cubicBezTo>
                    <a:pt x="1261" y="48"/>
                    <a:pt x="979" y="0"/>
                    <a:pt x="631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4C8877EE-93D5-4AF6-8DD2-4DD3F4E41155}"/>
                </a:ext>
              </a:extLst>
            </p:cNvPr>
            <p:cNvSpPr/>
            <p:nvPr/>
          </p:nvSpPr>
          <p:spPr>
            <a:xfrm>
              <a:off x="9055807" y="5799948"/>
              <a:ext cx="1570249" cy="3950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1" h="318">
                  <a:moveTo>
                    <a:pt x="631" y="0"/>
                  </a:moveTo>
                  <a:cubicBezTo>
                    <a:pt x="283" y="0"/>
                    <a:pt x="0" y="48"/>
                    <a:pt x="0" y="106"/>
                  </a:cubicBezTo>
                  <a:lnTo>
                    <a:pt x="0" y="194"/>
                  </a:lnTo>
                  <a:lnTo>
                    <a:pt x="1" y="194"/>
                  </a:lnTo>
                  <a:cubicBezTo>
                    <a:pt x="36" y="217"/>
                    <a:pt x="68" y="203"/>
                    <a:pt x="105" y="224"/>
                  </a:cubicBezTo>
                  <a:cubicBezTo>
                    <a:pt x="135" y="240"/>
                    <a:pt x="154" y="279"/>
                    <a:pt x="187" y="290"/>
                  </a:cubicBezTo>
                  <a:cubicBezTo>
                    <a:pt x="230" y="306"/>
                    <a:pt x="274" y="268"/>
                    <a:pt x="318" y="258"/>
                  </a:cubicBezTo>
                  <a:cubicBezTo>
                    <a:pt x="347" y="251"/>
                    <a:pt x="378" y="256"/>
                    <a:pt x="403" y="271"/>
                  </a:cubicBezTo>
                  <a:cubicBezTo>
                    <a:pt x="422" y="281"/>
                    <a:pt x="437" y="296"/>
                    <a:pt x="455" y="306"/>
                  </a:cubicBezTo>
                  <a:cubicBezTo>
                    <a:pt x="501" y="330"/>
                    <a:pt x="557" y="315"/>
                    <a:pt x="606" y="295"/>
                  </a:cubicBezTo>
                  <a:cubicBezTo>
                    <a:pt x="654" y="276"/>
                    <a:pt x="704" y="253"/>
                    <a:pt x="756" y="260"/>
                  </a:cubicBezTo>
                  <a:cubicBezTo>
                    <a:pt x="808" y="268"/>
                    <a:pt x="856" y="308"/>
                    <a:pt x="908" y="302"/>
                  </a:cubicBezTo>
                  <a:cubicBezTo>
                    <a:pt x="966" y="295"/>
                    <a:pt x="1011" y="233"/>
                    <a:pt x="1069" y="239"/>
                  </a:cubicBezTo>
                  <a:cubicBezTo>
                    <a:pt x="1097" y="242"/>
                    <a:pt x="1121" y="261"/>
                    <a:pt x="1149" y="263"/>
                  </a:cubicBezTo>
                  <a:cubicBezTo>
                    <a:pt x="1175" y="264"/>
                    <a:pt x="1200" y="250"/>
                    <a:pt x="1218" y="231"/>
                  </a:cubicBezTo>
                  <a:cubicBezTo>
                    <a:pt x="1236" y="211"/>
                    <a:pt x="1249" y="187"/>
                    <a:pt x="1261" y="163"/>
                  </a:cubicBezTo>
                  <a:lnTo>
                    <a:pt x="1261" y="106"/>
                  </a:lnTo>
                  <a:cubicBezTo>
                    <a:pt x="1261" y="48"/>
                    <a:pt x="979" y="0"/>
                    <a:pt x="631" y="0"/>
                  </a:cubicBezTo>
                  <a:close/>
                </a:path>
              </a:pathLst>
            </a:custGeom>
            <a:solidFill>
              <a:schemeClr val="accent3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E4F20309-C461-4A14-AF16-6BCFC474DE6D}"/>
                </a:ext>
              </a:extLst>
            </p:cNvPr>
            <p:cNvSpPr/>
            <p:nvPr/>
          </p:nvSpPr>
          <p:spPr>
            <a:xfrm>
              <a:off x="9043345" y="5787489"/>
              <a:ext cx="1595174" cy="4199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81" h="338">
                  <a:moveTo>
                    <a:pt x="1271" y="173"/>
                  </a:moveTo>
                  <a:close/>
                  <a:moveTo>
                    <a:pt x="355" y="255"/>
                  </a:moveTo>
                  <a:cubicBezTo>
                    <a:pt x="377" y="255"/>
                    <a:pt x="399" y="261"/>
                    <a:pt x="419" y="272"/>
                  </a:cubicBezTo>
                  <a:cubicBezTo>
                    <a:pt x="427" y="277"/>
                    <a:pt x="435" y="283"/>
                    <a:pt x="443" y="289"/>
                  </a:cubicBezTo>
                  <a:cubicBezTo>
                    <a:pt x="453" y="295"/>
                    <a:pt x="460" y="302"/>
                    <a:pt x="470" y="307"/>
                  </a:cubicBezTo>
                  <a:cubicBezTo>
                    <a:pt x="514" y="330"/>
                    <a:pt x="569" y="313"/>
                    <a:pt x="612" y="296"/>
                  </a:cubicBezTo>
                  <a:cubicBezTo>
                    <a:pt x="617" y="294"/>
                    <a:pt x="623" y="292"/>
                    <a:pt x="627" y="290"/>
                  </a:cubicBezTo>
                  <a:cubicBezTo>
                    <a:pt x="673" y="272"/>
                    <a:pt x="718" y="253"/>
                    <a:pt x="768" y="260"/>
                  </a:cubicBezTo>
                  <a:cubicBezTo>
                    <a:pt x="790" y="264"/>
                    <a:pt x="812" y="273"/>
                    <a:pt x="833" y="282"/>
                  </a:cubicBezTo>
                  <a:cubicBezTo>
                    <a:pt x="862" y="294"/>
                    <a:pt x="889" y="305"/>
                    <a:pt x="917" y="302"/>
                  </a:cubicBezTo>
                  <a:cubicBezTo>
                    <a:pt x="941" y="299"/>
                    <a:pt x="963" y="286"/>
                    <a:pt x="986" y="271"/>
                  </a:cubicBezTo>
                  <a:cubicBezTo>
                    <a:pt x="1015" y="253"/>
                    <a:pt x="1045" y="235"/>
                    <a:pt x="1080" y="239"/>
                  </a:cubicBezTo>
                  <a:cubicBezTo>
                    <a:pt x="1095" y="241"/>
                    <a:pt x="1108" y="246"/>
                    <a:pt x="1121" y="252"/>
                  </a:cubicBezTo>
                  <a:cubicBezTo>
                    <a:pt x="1135" y="257"/>
                    <a:pt x="1147" y="262"/>
                    <a:pt x="1159" y="263"/>
                  </a:cubicBezTo>
                  <a:cubicBezTo>
                    <a:pt x="1180" y="264"/>
                    <a:pt x="1202" y="253"/>
                    <a:pt x="1221" y="234"/>
                  </a:cubicBezTo>
                  <a:cubicBezTo>
                    <a:pt x="1238" y="215"/>
                    <a:pt x="1250" y="193"/>
                    <a:pt x="1261" y="170"/>
                  </a:cubicBezTo>
                  <a:lnTo>
                    <a:pt x="1261" y="116"/>
                  </a:lnTo>
                  <a:cubicBezTo>
                    <a:pt x="1261" y="100"/>
                    <a:pt x="1215" y="73"/>
                    <a:pt x="1085" y="51"/>
                  </a:cubicBezTo>
                  <a:cubicBezTo>
                    <a:pt x="966" y="31"/>
                    <a:pt x="808" y="20"/>
                    <a:pt x="641" y="20"/>
                  </a:cubicBezTo>
                  <a:cubicBezTo>
                    <a:pt x="473" y="20"/>
                    <a:pt x="315" y="31"/>
                    <a:pt x="197" y="51"/>
                  </a:cubicBezTo>
                  <a:cubicBezTo>
                    <a:pt x="67" y="73"/>
                    <a:pt x="21" y="100"/>
                    <a:pt x="21" y="116"/>
                  </a:cubicBezTo>
                  <a:lnTo>
                    <a:pt x="21" y="198"/>
                  </a:lnTo>
                  <a:cubicBezTo>
                    <a:pt x="36" y="207"/>
                    <a:pt x="50" y="208"/>
                    <a:pt x="65" y="210"/>
                  </a:cubicBezTo>
                  <a:cubicBezTo>
                    <a:pt x="82" y="212"/>
                    <a:pt x="100" y="214"/>
                    <a:pt x="120" y="225"/>
                  </a:cubicBezTo>
                  <a:cubicBezTo>
                    <a:pt x="135" y="233"/>
                    <a:pt x="147" y="246"/>
                    <a:pt x="159" y="258"/>
                  </a:cubicBezTo>
                  <a:cubicBezTo>
                    <a:pt x="172" y="272"/>
                    <a:pt x="184" y="285"/>
                    <a:pt x="200" y="291"/>
                  </a:cubicBezTo>
                  <a:cubicBezTo>
                    <a:pt x="225" y="300"/>
                    <a:pt x="251" y="288"/>
                    <a:pt x="279" y="276"/>
                  </a:cubicBezTo>
                  <a:cubicBezTo>
                    <a:pt x="294" y="269"/>
                    <a:pt x="310" y="262"/>
                    <a:pt x="326" y="258"/>
                  </a:cubicBezTo>
                  <a:cubicBezTo>
                    <a:pt x="336" y="256"/>
                    <a:pt x="345" y="255"/>
                    <a:pt x="355" y="255"/>
                  </a:cubicBezTo>
                  <a:close/>
                  <a:moveTo>
                    <a:pt x="520" y="338"/>
                  </a:moveTo>
                  <a:cubicBezTo>
                    <a:pt x="500" y="338"/>
                    <a:pt x="479" y="335"/>
                    <a:pt x="460" y="325"/>
                  </a:cubicBezTo>
                  <a:cubicBezTo>
                    <a:pt x="450" y="319"/>
                    <a:pt x="440" y="312"/>
                    <a:pt x="431" y="305"/>
                  </a:cubicBezTo>
                  <a:cubicBezTo>
                    <a:pt x="424" y="300"/>
                    <a:pt x="417" y="294"/>
                    <a:pt x="408" y="289"/>
                  </a:cubicBezTo>
                  <a:cubicBezTo>
                    <a:pt x="385" y="276"/>
                    <a:pt x="356" y="272"/>
                    <a:pt x="331" y="278"/>
                  </a:cubicBezTo>
                  <a:cubicBezTo>
                    <a:pt x="316" y="282"/>
                    <a:pt x="302" y="288"/>
                    <a:pt x="287" y="294"/>
                  </a:cubicBezTo>
                  <a:cubicBezTo>
                    <a:pt x="257" y="308"/>
                    <a:pt x="226" y="321"/>
                    <a:pt x="193" y="310"/>
                  </a:cubicBezTo>
                  <a:cubicBezTo>
                    <a:pt x="173" y="303"/>
                    <a:pt x="158" y="287"/>
                    <a:pt x="144" y="272"/>
                  </a:cubicBezTo>
                  <a:cubicBezTo>
                    <a:pt x="133" y="261"/>
                    <a:pt x="122" y="250"/>
                    <a:pt x="110" y="242"/>
                  </a:cubicBezTo>
                  <a:cubicBezTo>
                    <a:pt x="93" y="234"/>
                    <a:pt x="79" y="232"/>
                    <a:pt x="63" y="230"/>
                  </a:cubicBezTo>
                  <a:cubicBezTo>
                    <a:pt x="45" y="228"/>
                    <a:pt x="26" y="226"/>
                    <a:pt x="5" y="213"/>
                  </a:cubicBezTo>
                  <a:cubicBezTo>
                    <a:pt x="2" y="210"/>
                    <a:pt x="0" y="208"/>
                    <a:pt x="0" y="204"/>
                  </a:cubicBezTo>
                  <a:lnTo>
                    <a:pt x="0" y="116"/>
                  </a:lnTo>
                  <a:cubicBezTo>
                    <a:pt x="0" y="82"/>
                    <a:pt x="65" y="53"/>
                    <a:pt x="194" y="31"/>
                  </a:cubicBezTo>
                  <a:cubicBezTo>
                    <a:pt x="313" y="11"/>
                    <a:pt x="472" y="0"/>
                    <a:pt x="641" y="0"/>
                  </a:cubicBezTo>
                  <a:cubicBezTo>
                    <a:pt x="810" y="0"/>
                    <a:pt x="969" y="11"/>
                    <a:pt x="1089" y="31"/>
                  </a:cubicBezTo>
                  <a:cubicBezTo>
                    <a:pt x="1216" y="53"/>
                    <a:pt x="1281" y="82"/>
                    <a:pt x="1281" y="116"/>
                  </a:cubicBezTo>
                  <a:lnTo>
                    <a:pt x="1281" y="173"/>
                  </a:lnTo>
                  <a:cubicBezTo>
                    <a:pt x="1281" y="174"/>
                    <a:pt x="1281" y="176"/>
                    <a:pt x="1280" y="177"/>
                  </a:cubicBezTo>
                  <a:cubicBezTo>
                    <a:pt x="1268" y="201"/>
                    <a:pt x="1255" y="226"/>
                    <a:pt x="1236" y="247"/>
                  </a:cubicBezTo>
                  <a:cubicBezTo>
                    <a:pt x="1213" y="272"/>
                    <a:pt x="1185" y="284"/>
                    <a:pt x="1158" y="283"/>
                  </a:cubicBezTo>
                  <a:cubicBezTo>
                    <a:pt x="1142" y="282"/>
                    <a:pt x="1128" y="276"/>
                    <a:pt x="1114" y="271"/>
                  </a:cubicBezTo>
                  <a:cubicBezTo>
                    <a:pt x="1101" y="265"/>
                    <a:pt x="1090" y="261"/>
                    <a:pt x="1078" y="260"/>
                  </a:cubicBezTo>
                  <a:cubicBezTo>
                    <a:pt x="1050" y="256"/>
                    <a:pt x="1024" y="272"/>
                    <a:pt x="996" y="289"/>
                  </a:cubicBezTo>
                  <a:cubicBezTo>
                    <a:pt x="972" y="304"/>
                    <a:pt x="948" y="318"/>
                    <a:pt x="920" y="322"/>
                  </a:cubicBezTo>
                  <a:cubicBezTo>
                    <a:pt x="886" y="326"/>
                    <a:pt x="855" y="313"/>
                    <a:pt x="825" y="300"/>
                  </a:cubicBezTo>
                  <a:cubicBezTo>
                    <a:pt x="805" y="292"/>
                    <a:pt x="785" y="283"/>
                    <a:pt x="764" y="280"/>
                  </a:cubicBezTo>
                  <a:cubicBezTo>
                    <a:pt x="721" y="273"/>
                    <a:pt x="677" y="291"/>
                    <a:pt x="635" y="308"/>
                  </a:cubicBezTo>
                  <a:cubicBezTo>
                    <a:pt x="630" y="311"/>
                    <a:pt x="625" y="313"/>
                    <a:pt x="619" y="315"/>
                  </a:cubicBezTo>
                  <a:cubicBezTo>
                    <a:pt x="590" y="327"/>
                    <a:pt x="555" y="338"/>
                    <a:pt x="520" y="33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5013792D-377E-4E3F-8EA0-3D070DC8A22E}"/>
                </a:ext>
              </a:extLst>
            </p:cNvPr>
            <p:cNvSpPr/>
            <p:nvPr/>
          </p:nvSpPr>
          <p:spPr>
            <a:xfrm>
              <a:off x="9055807" y="5933294"/>
              <a:ext cx="1570249" cy="1445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1" h="117">
                  <a:moveTo>
                    <a:pt x="0" y="26"/>
                  </a:moveTo>
                  <a:cubicBezTo>
                    <a:pt x="31" y="54"/>
                    <a:pt x="110" y="73"/>
                    <a:pt x="179" y="85"/>
                  </a:cubicBezTo>
                  <a:cubicBezTo>
                    <a:pt x="301" y="106"/>
                    <a:pt x="461" y="117"/>
                    <a:pt x="631" y="117"/>
                  </a:cubicBezTo>
                  <a:cubicBezTo>
                    <a:pt x="801" y="117"/>
                    <a:pt x="962" y="106"/>
                    <a:pt x="1082" y="85"/>
                  </a:cubicBezTo>
                  <a:cubicBezTo>
                    <a:pt x="1151" y="73"/>
                    <a:pt x="1231" y="54"/>
                    <a:pt x="1261" y="26"/>
                  </a:cubicBezTo>
                  <a:lnTo>
                    <a:pt x="1261" y="0"/>
                  </a:lnTo>
                  <a:cubicBezTo>
                    <a:pt x="1261" y="0"/>
                    <a:pt x="1261" y="1"/>
                    <a:pt x="1261" y="2"/>
                  </a:cubicBezTo>
                  <a:cubicBezTo>
                    <a:pt x="1261" y="11"/>
                    <a:pt x="1248" y="44"/>
                    <a:pt x="1080" y="73"/>
                  </a:cubicBezTo>
                  <a:cubicBezTo>
                    <a:pt x="960" y="93"/>
                    <a:pt x="800" y="104"/>
                    <a:pt x="631" y="104"/>
                  </a:cubicBezTo>
                  <a:cubicBezTo>
                    <a:pt x="461" y="104"/>
                    <a:pt x="302" y="93"/>
                    <a:pt x="182" y="73"/>
                  </a:cubicBezTo>
                  <a:cubicBezTo>
                    <a:pt x="14" y="44"/>
                    <a:pt x="1" y="11"/>
                    <a:pt x="1" y="2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F49A49EF-3A22-4BAB-A53E-E4A4FB39F18B}"/>
                </a:ext>
              </a:extLst>
            </p:cNvPr>
            <p:cNvSpPr/>
            <p:nvPr/>
          </p:nvSpPr>
          <p:spPr>
            <a:xfrm>
              <a:off x="9049579" y="5925820"/>
              <a:ext cx="1582711" cy="1570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71" h="127">
                  <a:moveTo>
                    <a:pt x="11" y="29"/>
                  </a:moveTo>
                  <a:cubicBezTo>
                    <a:pt x="35" y="50"/>
                    <a:pt x="96" y="70"/>
                    <a:pt x="186" y="85"/>
                  </a:cubicBezTo>
                  <a:cubicBezTo>
                    <a:pt x="306" y="106"/>
                    <a:pt x="466" y="117"/>
                    <a:pt x="636" y="117"/>
                  </a:cubicBezTo>
                  <a:cubicBezTo>
                    <a:pt x="806" y="117"/>
                    <a:pt x="966" y="106"/>
                    <a:pt x="1086" y="85"/>
                  </a:cubicBezTo>
                  <a:cubicBezTo>
                    <a:pt x="1176" y="70"/>
                    <a:pt x="1236" y="50"/>
                    <a:pt x="1261" y="29"/>
                  </a:cubicBezTo>
                  <a:lnTo>
                    <a:pt x="1261" y="25"/>
                  </a:lnTo>
                  <a:cubicBezTo>
                    <a:pt x="1244" y="42"/>
                    <a:pt x="1198" y="63"/>
                    <a:pt x="1086" y="83"/>
                  </a:cubicBezTo>
                  <a:cubicBezTo>
                    <a:pt x="965" y="103"/>
                    <a:pt x="806" y="114"/>
                    <a:pt x="636" y="114"/>
                  </a:cubicBezTo>
                  <a:cubicBezTo>
                    <a:pt x="466" y="114"/>
                    <a:pt x="306" y="103"/>
                    <a:pt x="186" y="83"/>
                  </a:cubicBezTo>
                  <a:cubicBezTo>
                    <a:pt x="74" y="63"/>
                    <a:pt x="28" y="42"/>
                    <a:pt x="11" y="26"/>
                  </a:cubicBezTo>
                  <a:close/>
                  <a:moveTo>
                    <a:pt x="636" y="127"/>
                  </a:moveTo>
                  <a:cubicBezTo>
                    <a:pt x="465" y="127"/>
                    <a:pt x="305" y="116"/>
                    <a:pt x="184" y="95"/>
                  </a:cubicBezTo>
                  <a:cubicBezTo>
                    <a:pt x="89" y="79"/>
                    <a:pt x="28" y="59"/>
                    <a:pt x="2" y="35"/>
                  </a:cubicBezTo>
                  <a:cubicBezTo>
                    <a:pt x="1" y="34"/>
                    <a:pt x="0" y="33"/>
                    <a:pt x="0" y="31"/>
                  </a:cubicBezTo>
                  <a:lnTo>
                    <a:pt x="0" y="5"/>
                  </a:lnTo>
                  <a:cubicBezTo>
                    <a:pt x="0" y="3"/>
                    <a:pt x="2" y="1"/>
                    <a:pt x="5" y="0"/>
                  </a:cubicBezTo>
                  <a:cubicBezTo>
                    <a:pt x="7" y="-1"/>
                    <a:pt x="10" y="1"/>
                    <a:pt x="10" y="4"/>
                  </a:cubicBezTo>
                  <a:cubicBezTo>
                    <a:pt x="11" y="5"/>
                    <a:pt x="11" y="5"/>
                    <a:pt x="11" y="7"/>
                  </a:cubicBezTo>
                  <a:cubicBezTo>
                    <a:pt x="11" y="10"/>
                    <a:pt x="16" y="43"/>
                    <a:pt x="188" y="73"/>
                  </a:cubicBezTo>
                  <a:cubicBezTo>
                    <a:pt x="307" y="93"/>
                    <a:pt x="466" y="104"/>
                    <a:pt x="636" y="104"/>
                  </a:cubicBezTo>
                  <a:cubicBezTo>
                    <a:pt x="805" y="104"/>
                    <a:pt x="964" y="93"/>
                    <a:pt x="1084" y="73"/>
                  </a:cubicBezTo>
                  <a:cubicBezTo>
                    <a:pt x="1256" y="43"/>
                    <a:pt x="1261" y="10"/>
                    <a:pt x="1261" y="7"/>
                  </a:cubicBezTo>
                  <a:cubicBezTo>
                    <a:pt x="1261" y="5"/>
                    <a:pt x="1261" y="5"/>
                    <a:pt x="1262" y="4"/>
                  </a:cubicBezTo>
                  <a:cubicBezTo>
                    <a:pt x="1262" y="1"/>
                    <a:pt x="1264" y="0"/>
                    <a:pt x="1267" y="0"/>
                  </a:cubicBezTo>
                  <a:cubicBezTo>
                    <a:pt x="1269" y="1"/>
                    <a:pt x="1271" y="3"/>
                    <a:pt x="1271" y="5"/>
                  </a:cubicBezTo>
                  <a:lnTo>
                    <a:pt x="1271" y="31"/>
                  </a:lnTo>
                  <a:cubicBezTo>
                    <a:pt x="1271" y="33"/>
                    <a:pt x="1271" y="34"/>
                    <a:pt x="1269" y="35"/>
                  </a:cubicBezTo>
                  <a:cubicBezTo>
                    <a:pt x="1245" y="59"/>
                    <a:pt x="1183" y="79"/>
                    <a:pt x="1088" y="95"/>
                  </a:cubicBezTo>
                  <a:cubicBezTo>
                    <a:pt x="967" y="116"/>
                    <a:pt x="806" y="127"/>
                    <a:pt x="636" y="12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352F13EC-C9B0-4D9E-A6F1-51FF7C13E6EA}"/>
                </a:ext>
              </a:extLst>
            </p:cNvPr>
            <p:cNvSpPr/>
            <p:nvPr/>
          </p:nvSpPr>
          <p:spPr>
            <a:xfrm>
              <a:off x="9357398" y="5428575"/>
              <a:ext cx="24925" cy="5159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415">
                  <a:moveTo>
                    <a:pt x="10" y="415"/>
                  </a:moveTo>
                  <a:cubicBezTo>
                    <a:pt x="5" y="415"/>
                    <a:pt x="0" y="410"/>
                    <a:pt x="0" y="404"/>
                  </a:cubicBezTo>
                  <a:lnTo>
                    <a:pt x="0" y="11"/>
                  </a:lnTo>
                  <a:cubicBezTo>
                    <a:pt x="0" y="4"/>
                    <a:pt x="5" y="0"/>
                    <a:pt x="10" y="0"/>
                  </a:cubicBezTo>
                  <a:cubicBezTo>
                    <a:pt x="16" y="0"/>
                    <a:pt x="21" y="4"/>
                    <a:pt x="21" y="11"/>
                  </a:cubicBezTo>
                  <a:lnTo>
                    <a:pt x="21" y="404"/>
                  </a:lnTo>
                  <a:cubicBezTo>
                    <a:pt x="21" y="410"/>
                    <a:pt x="16" y="415"/>
                    <a:pt x="10" y="41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00E5B964-3AC2-45ED-94CA-498AE516E4AE}"/>
                </a:ext>
              </a:extLst>
            </p:cNvPr>
            <p:cNvSpPr/>
            <p:nvPr/>
          </p:nvSpPr>
          <p:spPr>
            <a:xfrm>
              <a:off x="9154263" y="5126987"/>
              <a:ext cx="431195" cy="4311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7" h="347">
                  <a:moveTo>
                    <a:pt x="347" y="174"/>
                  </a:moveTo>
                  <a:cubicBezTo>
                    <a:pt x="347" y="270"/>
                    <a:pt x="269" y="347"/>
                    <a:pt x="173" y="347"/>
                  </a:cubicBezTo>
                  <a:cubicBezTo>
                    <a:pt x="77" y="347"/>
                    <a:pt x="0" y="270"/>
                    <a:pt x="0" y="174"/>
                  </a:cubicBezTo>
                  <a:cubicBezTo>
                    <a:pt x="0" y="78"/>
                    <a:pt x="77" y="0"/>
                    <a:pt x="173" y="0"/>
                  </a:cubicBezTo>
                  <a:cubicBezTo>
                    <a:pt x="269" y="0"/>
                    <a:pt x="347" y="78"/>
                    <a:pt x="347" y="174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A9EDD4C2-2821-460F-8F97-EE804616118D}"/>
                </a:ext>
              </a:extLst>
            </p:cNvPr>
            <p:cNvSpPr/>
            <p:nvPr/>
          </p:nvSpPr>
          <p:spPr>
            <a:xfrm>
              <a:off x="9141800" y="5114525"/>
              <a:ext cx="456120" cy="456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7" h="367">
                  <a:moveTo>
                    <a:pt x="183" y="20"/>
                  </a:moveTo>
                  <a:cubicBezTo>
                    <a:pt x="93" y="20"/>
                    <a:pt x="20" y="93"/>
                    <a:pt x="20" y="184"/>
                  </a:cubicBezTo>
                  <a:cubicBezTo>
                    <a:pt x="20" y="273"/>
                    <a:pt x="93" y="347"/>
                    <a:pt x="183" y="347"/>
                  </a:cubicBezTo>
                  <a:cubicBezTo>
                    <a:pt x="274" y="347"/>
                    <a:pt x="347" y="273"/>
                    <a:pt x="347" y="184"/>
                  </a:cubicBezTo>
                  <a:cubicBezTo>
                    <a:pt x="347" y="93"/>
                    <a:pt x="274" y="20"/>
                    <a:pt x="183" y="20"/>
                  </a:cubicBezTo>
                  <a:close/>
                  <a:moveTo>
                    <a:pt x="183" y="367"/>
                  </a:moveTo>
                  <a:cubicBezTo>
                    <a:pt x="82" y="367"/>
                    <a:pt x="0" y="285"/>
                    <a:pt x="0" y="184"/>
                  </a:cubicBezTo>
                  <a:cubicBezTo>
                    <a:pt x="0" y="82"/>
                    <a:pt x="82" y="0"/>
                    <a:pt x="183" y="0"/>
                  </a:cubicBezTo>
                  <a:cubicBezTo>
                    <a:pt x="285" y="0"/>
                    <a:pt x="367" y="82"/>
                    <a:pt x="367" y="184"/>
                  </a:cubicBezTo>
                  <a:cubicBezTo>
                    <a:pt x="367" y="285"/>
                    <a:pt x="285" y="367"/>
                    <a:pt x="183" y="36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2A5DB2C5-2148-4194-91BC-B06B9B936B22}"/>
                </a:ext>
              </a:extLst>
            </p:cNvPr>
            <p:cNvSpPr/>
            <p:nvPr/>
          </p:nvSpPr>
          <p:spPr>
            <a:xfrm>
              <a:off x="9247730" y="5251610"/>
              <a:ext cx="243015" cy="1881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52">
                  <a:moveTo>
                    <a:pt x="158" y="77"/>
                  </a:moveTo>
                  <a:cubicBezTo>
                    <a:pt x="141" y="78"/>
                    <a:pt x="137" y="131"/>
                    <a:pt x="155" y="132"/>
                  </a:cubicBezTo>
                  <a:cubicBezTo>
                    <a:pt x="172" y="131"/>
                    <a:pt x="175" y="78"/>
                    <a:pt x="158" y="77"/>
                  </a:cubicBezTo>
                  <a:close/>
                  <a:moveTo>
                    <a:pt x="158" y="57"/>
                  </a:moveTo>
                  <a:cubicBezTo>
                    <a:pt x="213" y="54"/>
                    <a:pt x="207" y="156"/>
                    <a:pt x="154" y="152"/>
                  </a:cubicBezTo>
                  <a:cubicBezTo>
                    <a:pt x="99" y="155"/>
                    <a:pt x="106" y="53"/>
                    <a:pt x="158" y="57"/>
                  </a:cubicBezTo>
                  <a:close/>
                  <a:moveTo>
                    <a:pt x="47" y="151"/>
                  </a:moveTo>
                  <a:cubicBezTo>
                    <a:pt x="66" y="116"/>
                    <a:pt x="107" y="36"/>
                    <a:pt x="126" y="1"/>
                  </a:cubicBezTo>
                  <a:cubicBezTo>
                    <a:pt x="135" y="1"/>
                    <a:pt x="140" y="1"/>
                    <a:pt x="150" y="1"/>
                  </a:cubicBezTo>
                  <a:cubicBezTo>
                    <a:pt x="128" y="42"/>
                    <a:pt x="92" y="109"/>
                    <a:pt x="72" y="151"/>
                  </a:cubicBezTo>
                  <a:cubicBezTo>
                    <a:pt x="61" y="150"/>
                    <a:pt x="60" y="150"/>
                    <a:pt x="47" y="151"/>
                  </a:cubicBezTo>
                  <a:close/>
                  <a:moveTo>
                    <a:pt x="42" y="20"/>
                  </a:moveTo>
                  <a:cubicBezTo>
                    <a:pt x="25" y="22"/>
                    <a:pt x="21" y="73"/>
                    <a:pt x="39" y="75"/>
                  </a:cubicBezTo>
                  <a:cubicBezTo>
                    <a:pt x="56" y="74"/>
                    <a:pt x="60" y="23"/>
                    <a:pt x="42" y="20"/>
                  </a:cubicBezTo>
                  <a:close/>
                  <a:moveTo>
                    <a:pt x="43" y="0"/>
                  </a:moveTo>
                  <a:cubicBezTo>
                    <a:pt x="98" y="-2"/>
                    <a:pt x="91" y="99"/>
                    <a:pt x="39" y="95"/>
                  </a:cubicBezTo>
                  <a:cubicBezTo>
                    <a:pt x="-17" y="97"/>
                    <a:pt x="-9" y="-4"/>
                    <a:pt x="43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E62ED187-3B44-4F38-94EE-31FD0C6B5B68}"/>
                </a:ext>
              </a:extLst>
            </p:cNvPr>
            <p:cNvSpPr/>
            <p:nvPr/>
          </p:nvSpPr>
          <p:spPr>
            <a:xfrm>
              <a:off x="10331949" y="5452253"/>
              <a:ext cx="23678" cy="514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414">
                  <a:moveTo>
                    <a:pt x="10" y="414"/>
                  </a:moveTo>
                  <a:cubicBezTo>
                    <a:pt x="4" y="414"/>
                    <a:pt x="0" y="409"/>
                    <a:pt x="0" y="404"/>
                  </a:cubicBezTo>
                  <a:lnTo>
                    <a:pt x="0" y="9"/>
                  </a:lnTo>
                  <a:cubicBezTo>
                    <a:pt x="0" y="4"/>
                    <a:pt x="4" y="0"/>
                    <a:pt x="10" y="0"/>
                  </a:cubicBezTo>
                  <a:cubicBezTo>
                    <a:pt x="15" y="0"/>
                    <a:pt x="20" y="4"/>
                    <a:pt x="20" y="9"/>
                  </a:cubicBezTo>
                  <a:lnTo>
                    <a:pt x="20" y="404"/>
                  </a:lnTo>
                  <a:cubicBezTo>
                    <a:pt x="20" y="409"/>
                    <a:pt x="15" y="414"/>
                    <a:pt x="10" y="41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D57920DE-886B-4353-9868-585E4FCA1A2A}"/>
                </a:ext>
              </a:extLst>
            </p:cNvPr>
            <p:cNvSpPr/>
            <p:nvPr/>
          </p:nvSpPr>
          <p:spPr>
            <a:xfrm>
              <a:off x="10127564" y="5149420"/>
              <a:ext cx="431195" cy="4324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7" h="348">
                  <a:moveTo>
                    <a:pt x="347" y="173"/>
                  </a:moveTo>
                  <a:cubicBezTo>
                    <a:pt x="347" y="269"/>
                    <a:pt x="270" y="348"/>
                    <a:pt x="174" y="348"/>
                  </a:cubicBezTo>
                  <a:cubicBezTo>
                    <a:pt x="78" y="348"/>
                    <a:pt x="0" y="269"/>
                    <a:pt x="0" y="173"/>
                  </a:cubicBezTo>
                  <a:cubicBezTo>
                    <a:pt x="0" y="78"/>
                    <a:pt x="78" y="0"/>
                    <a:pt x="174" y="0"/>
                  </a:cubicBezTo>
                  <a:cubicBezTo>
                    <a:pt x="270" y="0"/>
                    <a:pt x="347" y="78"/>
                    <a:pt x="347" y="173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E518EA02-0F70-4EBE-B20D-9B37B8A506C6}"/>
                </a:ext>
              </a:extLst>
            </p:cNvPr>
            <p:cNvSpPr/>
            <p:nvPr/>
          </p:nvSpPr>
          <p:spPr>
            <a:xfrm>
              <a:off x="10115102" y="5136957"/>
              <a:ext cx="457366" cy="4573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8" h="368">
                  <a:moveTo>
                    <a:pt x="184" y="20"/>
                  </a:moveTo>
                  <a:cubicBezTo>
                    <a:pt x="94" y="20"/>
                    <a:pt x="21" y="93"/>
                    <a:pt x="21" y="183"/>
                  </a:cubicBezTo>
                  <a:cubicBezTo>
                    <a:pt x="21" y="274"/>
                    <a:pt x="94" y="347"/>
                    <a:pt x="184" y="347"/>
                  </a:cubicBezTo>
                  <a:cubicBezTo>
                    <a:pt x="275" y="347"/>
                    <a:pt x="348" y="274"/>
                    <a:pt x="348" y="183"/>
                  </a:cubicBezTo>
                  <a:cubicBezTo>
                    <a:pt x="348" y="93"/>
                    <a:pt x="275" y="20"/>
                    <a:pt x="184" y="20"/>
                  </a:cubicBezTo>
                  <a:close/>
                  <a:moveTo>
                    <a:pt x="184" y="368"/>
                  </a:moveTo>
                  <a:cubicBezTo>
                    <a:pt x="82" y="368"/>
                    <a:pt x="0" y="285"/>
                    <a:pt x="0" y="183"/>
                  </a:cubicBezTo>
                  <a:cubicBezTo>
                    <a:pt x="0" y="82"/>
                    <a:pt x="82" y="0"/>
                    <a:pt x="184" y="0"/>
                  </a:cubicBezTo>
                  <a:cubicBezTo>
                    <a:pt x="285" y="0"/>
                    <a:pt x="368" y="82"/>
                    <a:pt x="368" y="183"/>
                  </a:cubicBezTo>
                  <a:cubicBezTo>
                    <a:pt x="368" y="285"/>
                    <a:pt x="285" y="368"/>
                    <a:pt x="184" y="36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89D22DEF-F5BC-44CC-8F4A-308588DC445B}"/>
                </a:ext>
              </a:extLst>
            </p:cNvPr>
            <p:cNvSpPr/>
            <p:nvPr/>
          </p:nvSpPr>
          <p:spPr>
            <a:xfrm>
              <a:off x="10222278" y="5272793"/>
              <a:ext cx="241769" cy="1894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5" h="153">
                  <a:moveTo>
                    <a:pt x="157" y="79"/>
                  </a:moveTo>
                  <a:cubicBezTo>
                    <a:pt x="141" y="79"/>
                    <a:pt x="137" y="132"/>
                    <a:pt x="155" y="133"/>
                  </a:cubicBezTo>
                  <a:cubicBezTo>
                    <a:pt x="171" y="131"/>
                    <a:pt x="175" y="79"/>
                    <a:pt x="157" y="79"/>
                  </a:cubicBezTo>
                  <a:close/>
                  <a:moveTo>
                    <a:pt x="158" y="58"/>
                  </a:moveTo>
                  <a:cubicBezTo>
                    <a:pt x="212" y="55"/>
                    <a:pt x="206" y="157"/>
                    <a:pt x="154" y="153"/>
                  </a:cubicBezTo>
                  <a:cubicBezTo>
                    <a:pt x="98" y="156"/>
                    <a:pt x="106" y="54"/>
                    <a:pt x="158" y="58"/>
                  </a:cubicBezTo>
                  <a:close/>
                  <a:moveTo>
                    <a:pt x="47" y="151"/>
                  </a:moveTo>
                  <a:cubicBezTo>
                    <a:pt x="65" y="118"/>
                    <a:pt x="107" y="38"/>
                    <a:pt x="126" y="2"/>
                  </a:cubicBezTo>
                  <a:cubicBezTo>
                    <a:pt x="135" y="3"/>
                    <a:pt x="139" y="3"/>
                    <a:pt x="149" y="2"/>
                  </a:cubicBezTo>
                  <a:cubicBezTo>
                    <a:pt x="127" y="43"/>
                    <a:pt x="92" y="110"/>
                    <a:pt x="71" y="151"/>
                  </a:cubicBezTo>
                  <a:cubicBezTo>
                    <a:pt x="61" y="151"/>
                    <a:pt x="59" y="151"/>
                    <a:pt x="47" y="151"/>
                  </a:cubicBezTo>
                  <a:close/>
                  <a:moveTo>
                    <a:pt x="42" y="21"/>
                  </a:moveTo>
                  <a:cubicBezTo>
                    <a:pt x="24" y="23"/>
                    <a:pt x="21" y="74"/>
                    <a:pt x="39" y="76"/>
                  </a:cubicBezTo>
                  <a:cubicBezTo>
                    <a:pt x="56" y="74"/>
                    <a:pt x="60" y="24"/>
                    <a:pt x="42" y="21"/>
                  </a:cubicBezTo>
                  <a:close/>
                  <a:moveTo>
                    <a:pt x="43" y="0"/>
                  </a:moveTo>
                  <a:cubicBezTo>
                    <a:pt x="97" y="-1"/>
                    <a:pt x="91" y="100"/>
                    <a:pt x="39" y="97"/>
                  </a:cubicBezTo>
                  <a:cubicBezTo>
                    <a:pt x="-17" y="98"/>
                    <a:pt x="-9" y="-3"/>
                    <a:pt x="43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372CF780-5BF5-490B-82FF-4D21375D799C}"/>
                </a:ext>
              </a:extLst>
            </p:cNvPr>
            <p:cNvSpPr/>
            <p:nvPr/>
          </p:nvSpPr>
          <p:spPr>
            <a:xfrm>
              <a:off x="9830965" y="5036013"/>
              <a:ext cx="24925" cy="8162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656">
                  <a:moveTo>
                    <a:pt x="10" y="656"/>
                  </a:moveTo>
                  <a:cubicBezTo>
                    <a:pt x="5" y="656"/>
                    <a:pt x="0" y="652"/>
                    <a:pt x="0" y="647"/>
                  </a:cubicBezTo>
                  <a:lnTo>
                    <a:pt x="0" y="10"/>
                  </a:lnTo>
                  <a:cubicBezTo>
                    <a:pt x="0" y="5"/>
                    <a:pt x="5" y="0"/>
                    <a:pt x="10" y="0"/>
                  </a:cubicBezTo>
                  <a:cubicBezTo>
                    <a:pt x="16" y="0"/>
                    <a:pt x="21" y="5"/>
                    <a:pt x="21" y="10"/>
                  </a:cubicBezTo>
                  <a:lnTo>
                    <a:pt x="21" y="647"/>
                  </a:lnTo>
                  <a:cubicBezTo>
                    <a:pt x="21" y="652"/>
                    <a:pt x="16" y="656"/>
                    <a:pt x="10" y="65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7A5BB079-80C6-4472-AC23-1505AA69B8FE}"/>
                </a:ext>
              </a:extLst>
            </p:cNvPr>
            <p:cNvSpPr/>
            <p:nvPr/>
          </p:nvSpPr>
          <p:spPr>
            <a:xfrm>
              <a:off x="9493237" y="4540013"/>
              <a:ext cx="699135" cy="6978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2" h="561">
                  <a:moveTo>
                    <a:pt x="562" y="281"/>
                  </a:moveTo>
                  <a:cubicBezTo>
                    <a:pt x="562" y="435"/>
                    <a:pt x="436" y="561"/>
                    <a:pt x="281" y="561"/>
                  </a:cubicBezTo>
                  <a:cubicBezTo>
                    <a:pt x="126" y="561"/>
                    <a:pt x="0" y="435"/>
                    <a:pt x="0" y="281"/>
                  </a:cubicBezTo>
                  <a:cubicBezTo>
                    <a:pt x="0" y="125"/>
                    <a:pt x="126" y="0"/>
                    <a:pt x="281" y="0"/>
                  </a:cubicBezTo>
                  <a:cubicBezTo>
                    <a:pt x="436" y="0"/>
                    <a:pt x="562" y="125"/>
                    <a:pt x="562" y="281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AA899927-AB64-4959-9AEC-6D2B59134864}"/>
                </a:ext>
              </a:extLst>
            </p:cNvPr>
            <p:cNvSpPr/>
            <p:nvPr/>
          </p:nvSpPr>
          <p:spPr>
            <a:xfrm>
              <a:off x="9480775" y="4527551"/>
              <a:ext cx="724059" cy="7228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2" h="581">
                  <a:moveTo>
                    <a:pt x="291" y="20"/>
                  </a:moveTo>
                  <a:cubicBezTo>
                    <a:pt x="142" y="20"/>
                    <a:pt x="21" y="142"/>
                    <a:pt x="21" y="291"/>
                  </a:cubicBezTo>
                  <a:cubicBezTo>
                    <a:pt x="21" y="440"/>
                    <a:pt x="142" y="561"/>
                    <a:pt x="291" y="561"/>
                  </a:cubicBezTo>
                  <a:cubicBezTo>
                    <a:pt x="440" y="561"/>
                    <a:pt x="561" y="440"/>
                    <a:pt x="561" y="291"/>
                  </a:cubicBezTo>
                  <a:cubicBezTo>
                    <a:pt x="561" y="142"/>
                    <a:pt x="440" y="20"/>
                    <a:pt x="291" y="20"/>
                  </a:cubicBezTo>
                  <a:close/>
                  <a:moveTo>
                    <a:pt x="291" y="581"/>
                  </a:moveTo>
                  <a:cubicBezTo>
                    <a:pt x="131" y="581"/>
                    <a:pt x="0" y="451"/>
                    <a:pt x="0" y="291"/>
                  </a:cubicBezTo>
                  <a:cubicBezTo>
                    <a:pt x="0" y="131"/>
                    <a:pt x="131" y="0"/>
                    <a:pt x="291" y="0"/>
                  </a:cubicBezTo>
                  <a:cubicBezTo>
                    <a:pt x="451" y="0"/>
                    <a:pt x="582" y="131"/>
                    <a:pt x="582" y="291"/>
                  </a:cubicBezTo>
                  <a:cubicBezTo>
                    <a:pt x="582" y="451"/>
                    <a:pt x="451" y="581"/>
                    <a:pt x="291" y="58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14" name="Freeform: Shape 613">
              <a:extLst>
                <a:ext uri="{FF2B5EF4-FFF2-40B4-BE49-F238E27FC236}">
                  <a16:creationId xmlns:a16="http://schemas.microsoft.com/office/drawing/2014/main" id="{A387D50E-F875-4EB9-AC8F-9997B5CFE664}"/>
                </a:ext>
              </a:extLst>
            </p:cNvPr>
            <p:cNvSpPr/>
            <p:nvPr/>
          </p:nvSpPr>
          <p:spPr>
            <a:xfrm>
              <a:off x="9673939" y="4674603"/>
              <a:ext cx="340220" cy="449990"/>
            </a:xfrm>
            <a:custGeom>
              <a:avLst/>
              <a:gdLst>
                <a:gd name="connsiteX0" fmla="*/ 229547 w 340220"/>
                <a:gd name="connsiteY0" fmla="*/ 374481 h 449990"/>
                <a:gd name="connsiteX1" fmla="*/ 227071 w 340220"/>
                <a:gd name="connsiteY1" fmla="*/ 428876 h 449990"/>
                <a:gd name="connsiteX2" fmla="*/ 229547 w 340220"/>
                <a:gd name="connsiteY2" fmla="*/ 374481 h 449990"/>
                <a:gd name="connsiteX3" fmla="*/ 230786 w 340220"/>
                <a:gd name="connsiteY3" fmla="*/ 353464 h 449990"/>
                <a:gd name="connsiteX4" fmla="*/ 225832 w 340220"/>
                <a:gd name="connsiteY4" fmla="*/ 449892 h 449990"/>
                <a:gd name="connsiteX5" fmla="*/ 230786 w 340220"/>
                <a:gd name="connsiteY5" fmla="*/ 353464 h 449990"/>
                <a:gd name="connsiteX6" fmla="*/ 111896 w 340220"/>
                <a:gd name="connsiteY6" fmla="*/ 316377 h 449990"/>
                <a:gd name="connsiteX7" fmla="*/ 109419 w 340220"/>
                <a:gd name="connsiteY7" fmla="*/ 372008 h 449990"/>
                <a:gd name="connsiteX8" fmla="*/ 111896 w 340220"/>
                <a:gd name="connsiteY8" fmla="*/ 316377 h 449990"/>
                <a:gd name="connsiteX9" fmla="*/ 197348 w 340220"/>
                <a:gd name="connsiteY9" fmla="*/ 296597 h 449990"/>
                <a:gd name="connsiteX10" fmla="*/ 220878 w 340220"/>
                <a:gd name="connsiteY10" fmla="*/ 296597 h 449990"/>
                <a:gd name="connsiteX11" fmla="*/ 142857 w 340220"/>
                <a:gd name="connsiteY11" fmla="*/ 447420 h 449990"/>
                <a:gd name="connsiteX12" fmla="*/ 116850 w 340220"/>
                <a:gd name="connsiteY12" fmla="*/ 447420 h 449990"/>
                <a:gd name="connsiteX13" fmla="*/ 197348 w 340220"/>
                <a:gd name="connsiteY13" fmla="*/ 296597 h 449990"/>
                <a:gd name="connsiteX14" fmla="*/ 113134 w 340220"/>
                <a:gd name="connsiteY14" fmla="*/ 295360 h 449990"/>
                <a:gd name="connsiteX15" fmla="*/ 108181 w 340220"/>
                <a:gd name="connsiteY15" fmla="*/ 391788 h 449990"/>
                <a:gd name="connsiteX16" fmla="*/ 113134 w 340220"/>
                <a:gd name="connsiteY16" fmla="*/ 295360 h 449990"/>
                <a:gd name="connsiteX17" fmla="*/ 261080 w 340220"/>
                <a:gd name="connsiteY17" fmla="*/ 37192 h 449990"/>
                <a:gd name="connsiteX18" fmla="*/ 227693 w 340220"/>
                <a:gd name="connsiteY18" fmla="*/ 119015 h 449990"/>
                <a:gd name="connsiteX19" fmla="*/ 261080 w 340220"/>
                <a:gd name="connsiteY19" fmla="*/ 202078 h 449990"/>
                <a:gd name="connsiteX20" fmla="*/ 293230 w 340220"/>
                <a:gd name="connsiteY20" fmla="*/ 119015 h 449990"/>
                <a:gd name="connsiteX21" fmla="*/ 261080 w 340220"/>
                <a:gd name="connsiteY21" fmla="*/ 37192 h 449990"/>
                <a:gd name="connsiteX22" fmla="*/ 6183 w 340220"/>
                <a:gd name="connsiteY22" fmla="*/ 3738 h 449990"/>
                <a:gd name="connsiteX23" fmla="*/ 149624 w 340220"/>
                <a:gd name="connsiteY23" fmla="*/ 3738 h 449990"/>
                <a:gd name="connsiteX24" fmla="*/ 149624 w 340220"/>
                <a:gd name="connsiteY24" fmla="*/ 42167 h 449990"/>
                <a:gd name="connsiteX25" fmla="*/ 49463 w 340220"/>
                <a:gd name="connsiteY25" fmla="*/ 42167 h 449990"/>
                <a:gd name="connsiteX26" fmla="*/ 49463 w 340220"/>
                <a:gd name="connsiteY26" fmla="*/ 92992 h 449990"/>
                <a:gd name="connsiteX27" fmla="*/ 89033 w 340220"/>
                <a:gd name="connsiteY27" fmla="*/ 80596 h 449990"/>
                <a:gd name="connsiteX28" fmla="*/ 159517 w 340220"/>
                <a:gd name="connsiteY28" fmla="*/ 154974 h 449990"/>
                <a:gd name="connsiteX29" fmla="*/ 74194 w 340220"/>
                <a:gd name="connsiteY29" fmla="*/ 238029 h 449990"/>
                <a:gd name="connsiteX30" fmla="*/ 0 w 340220"/>
                <a:gd name="connsiteY30" fmla="*/ 169849 h 449990"/>
                <a:gd name="connsiteX31" fmla="*/ 44516 w 340220"/>
                <a:gd name="connsiteY31" fmla="*/ 169849 h 449990"/>
                <a:gd name="connsiteX32" fmla="*/ 77904 w 340220"/>
                <a:gd name="connsiteY32" fmla="*/ 202080 h 449990"/>
                <a:gd name="connsiteX33" fmla="*/ 111291 w 340220"/>
                <a:gd name="connsiteY33" fmla="*/ 158693 h 449990"/>
                <a:gd name="connsiteX34" fmla="*/ 77904 w 340220"/>
                <a:gd name="connsiteY34" fmla="*/ 117785 h 449990"/>
                <a:gd name="connsiteX35" fmla="*/ 46990 w 340220"/>
                <a:gd name="connsiteY35" fmla="*/ 133900 h 449990"/>
                <a:gd name="connsiteX36" fmla="*/ 6183 w 340220"/>
                <a:gd name="connsiteY36" fmla="*/ 131421 h 449990"/>
                <a:gd name="connsiteX37" fmla="*/ 261080 w 340220"/>
                <a:gd name="connsiteY37" fmla="*/ 0 h 449990"/>
                <a:gd name="connsiteX38" fmla="*/ 340220 w 340220"/>
                <a:gd name="connsiteY38" fmla="*/ 119015 h 449990"/>
                <a:gd name="connsiteX39" fmla="*/ 261080 w 340220"/>
                <a:gd name="connsiteY39" fmla="*/ 238030 h 449990"/>
                <a:gd name="connsiteX40" fmla="*/ 180703 w 340220"/>
                <a:gd name="connsiteY40" fmla="*/ 119015 h 449990"/>
                <a:gd name="connsiteX41" fmla="*/ 261080 w 340220"/>
                <a:gd name="connsiteY41" fmla="*/ 0 h 44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340220" h="449990">
                  <a:moveTo>
                    <a:pt x="229547" y="374481"/>
                  </a:moveTo>
                  <a:cubicBezTo>
                    <a:pt x="212209" y="374481"/>
                    <a:pt x="208494" y="427640"/>
                    <a:pt x="227071" y="428876"/>
                  </a:cubicBezTo>
                  <a:cubicBezTo>
                    <a:pt x="243170" y="427640"/>
                    <a:pt x="246886" y="374481"/>
                    <a:pt x="229547" y="374481"/>
                  </a:cubicBezTo>
                  <a:close/>
                  <a:moveTo>
                    <a:pt x="230786" y="353464"/>
                  </a:moveTo>
                  <a:cubicBezTo>
                    <a:pt x="285277" y="350992"/>
                    <a:pt x="279085" y="453601"/>
                    <a:pt x="225832" y="449892"/>
                  </a:cubicBezTo>
                  <a:cubicBezTo>
                    <a:pt x="170102" y="452365"/>
                    <a:pt x="177533" y="349756"/>
                    <a:pt x="230786" y="353464"/>
                  </a:cubicBezTo>
                  <a:close/>
                  <a:moveTo>
                    <a:pt x="111896" y="316377"/>
                  </a:moveTo>
                  <a:cubicBezTo>
                    <a:pt x="94558" y="317613"/>
                    <a:pt x="90842" y="369536"/>
                    <a:pt x="109419" y="372008"/>
                  </a:cubicBezTo>
                  <a:cubicBezTo>
                    <a:pt x="125519" y="369536"/>
                    <a:pt x="130472" y="318849"/>
                    <a:pt x="111896" y="316377"/>
                  </a:cubicBezTo>
                  <a:close/>
                  <a:moveTo>
                    <a:pt x="197348" y="296597"/>
                  </a:moveTo>
                  <a:cubicBezTo>
                    <a:pt x="207256" y="297833"/>
                    <a:pt x="210971" y="297833"/>
                    <a:pt x="220878" y="296597"/>
                  </a:cubicBezTo>
                  <a:cubicBezTo>
                    <a:pt x="198586" y="337393"/>
                    <a:pt x="162672" y="405387"/>
                    <a:pt x="142857" y="447420"/>
                  </a:cubicBezTo>
                  <a:cubicBezTo>
                    <a:pt x="131711" y="447420"/>
                    <a:pt x="130472" y="447420"/>
                    <a:pt x="116850" y="447420"/>
                  </a:cubicBezTo>
                  <a:cubicBezTo>
                    <a:pt x="136665" y="414041"/>
                    <a:pt x="178772" y="332448"/>
                    <a:pt x="197348" y="296597"/>
                  </a:cubicBezTo>
                  <a:close/>
                  <a:moveTo>
                    <a:pt x="113134" y="295360"/>
                  </a:moveTo>
                  <a:cubicBezTo>
                    <a:pt x="168864" y="294124"/>
                    <a:pt x="161433" y="395497"/>
                    <a:pt x="108181" y="391788"/>
                  </a:cubicBezTo>
                  <a:cubicBezTo>
                    <a:pt x="52451" y="394261"/>
                    <a:pt x="61120" y="291651"/>
                    <a:pt x="113134" y="295360"/>
                  </a:cubicBezTo>
                  <a:close/>
                  <a:moveTo>
                    <a:pt x="261080" y="37192"/>
                  </a:moveTo>
                  <a:cubicBezTo>
                    <a:pt x="233875" y="37192"/>
                    <a:pt x="227693" y="59508"/>
                    <a:pt x="227693" y="119015"/>
                  </a:cubicBezTo>
                  <a:cubicBezTo>
                    <a:pt x="227693" y="179762"/>
                    <a:pt x="233875" y="202078"/>
                    <a:pt x="261080" y="202078"/>
                  </a:cubicBezTo>
                  <a:cubicBezTo>
                    <a:pt x="285811" y="202078"/>
                    <a:pt x="293230" y="179762"/>
                    <a:pt x="293230" y="119015"/>
                  </a:cubicBezTo>
                  <a:cubicBezTo>
                    <a:pt x="293230" y="59508"/>
                    <a:pt x="285811" y="37192"/>
                    <a:pt x="261080" y="37192"/>
                  </a:cubicBezTo>
                  <a:close/>
                  <a:moveTo>
                    <a:pt x="6183" y="3738"/>
                  </a:moveTo>
                  <a:lnTo>
                    <a:pt x="149624" y="3738"/>
                  </a:lnTo>
                  <a:lnTo>
                    <a:pt x="149624" y="42167"/>
                  </a:lnTo>
                  <a:lnTo>
                    <a:pt x="49463" y="42167"/>
                  </a:lnTo>
                  <a:lnTo>
                    <a:pt x="49463" y="92992"/>
                  </a:lnTo>
                  <a:cubicBezTo>
                    <a:pt x="55645" y="86794"/>
                    <a:pt x="66775" y="80596"/>
                    <a:pt x="89033" y="80596"/>
                  </a:cubicBezTo>
                  <a:cubicBezTo>
                    <a:pt x="119947" y="80596"/>
                    <a:pt x="159517" y="101669"/>
                    <a:pt x="159517" y="154974"/>
                  </a:cubicBezTo>
                  <a:cubicBezTo>
                    <a:pt x="159517" y="187204"/>
                    <a:pt x="142205" y="238029"/>
                    <a:pt x="74194" y="238029"/>
                  </a:cubicBezTo>
                  <a:cubicBezTo>
                    <a:pt x="38334" y="238029"/>
                    <a:pt x="2473" y="216955"/>
                    <a:pt x="0" y="169849"/>
                  </a:cubicBezTo>
                  <a:lnTo>
                    <a:pt x="44516" y="169849"/>
                  </a:lnTo>
                  <a:cubicBezTo>
                    <a:pt x="46990" y="189683"/>
                    <a:pt x="55645" y="202080"/>
                    <a:pt x="77904" y="202080"/>
                  </a:cubicBezTo>
                  <a:cubicBezTo>
                    <a:pt x="98925" y="202080"/>
                    <a:pt x="111291" y="183485"/>
                    <a:pt x="111291" y="158693"/>
                  </a:cubicBezTo>
                  <a:cubicBezTo>
                    <a:pt x="111291" y="138858"/>
                    <a:pt x="101398" y="117785"/>
                    <a:pt x="77904" y="117785"/>
                  </a:cubicBezTo>
                  <a:cubicBezTo>
                    <a:pt x="71721" y="117785"/>
                    <a:pt x="55645" y="117785"/>
                    <a:pt x="46990" y="133900"/>
                  </a:cubicBezTo>
                  <a:lnTo>
                    <a:pt x="6183" y="131421"/>
                  </a:lnTo>
                  <a:close/>
                  <a:moveTo>
                    <a:pt x="261080" y="0"/>
                  </a:moveTo>
                  <a:cubicBezTo>
                    <a:pt x="314252" y="0"/>
                    <a:pt x="340220" y="38432"/>
                    <a:pt x="340220" y="119015"/>
                  </a:cubicBezTo>
                  <a:cubicBezTo>
                    <a:pt x="340220" y="200838"/>
                    <a:pt x="314252" y="238030"/>
                    <a:pt x="261080" y="238030"/>
                  </a:cubicBezTo>
                  <a:cubicBezTo>
                    <a:pt x="205434" y="238030"/>
                    <a:pt x="180703" y="200838"/>
                    <a:pt x="180703" y="119015"/>
                  </a:cubicBezTo>
                  <a:cubicBezTo>
                    <a:pt x="180703" y="38432"/>
                    <a:pt x="205434" y="0"/>
                    <a:pt x="261080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55E1F8DA-A79E-4D74-A6A0-4BCA39ADF431}"/>
                </a:ext>
              </a:extLst>
            </p:cNvPr>
            <p:cNvSpPr/>
            <p:nvPr/>
          </p:nvSpPr>
          <p:spPr>
            <a:xfrm>
              <a:off x="8461359" y="3880758"/>
              <a:ext cx="419979" cy="412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8" h="332">
                  <a:moveTo>
                    <a:pt x="182" y="8"/>
                  </a:moveTo>
                  <a:lnTo>
                    <a:pt x="223" y="94"/>
                  </a:lnTo>
                  <a:cubicBezTo>
                    <a:pt x="225" y="98"/>
                    <a:pt x="229" y="101"/>
                    <a:pt x="233" y="102"/>
                  </a:cubicBezTo>
                  <a:lnTo>
                    <a:pt x="326" y="116"/>
                  </a:lnTo>
                  <a:cubicBezTo>
                    <a:pt x="338" y="118"/>
                    <a:pt x="342" y="132"/>
                    <a:pt x="334" y="140"/>
                  </a:cubicBezTo>
                  <a:lnTo>
                    <a:pt x="266" y="208"/>
                  </a:lnTo>
                  <a:cubicBezTo>
                    <a:pt x="263" y="211"/>
                    <a:pt x="262" y="215"/>
                    <a:pt x="263" y="220"/>
                  </a:cubicBezTo>
                  <a:lnTo>
                    <a:pt x="278" y="316"/>
                  </a:lnTo>
                  <a:cubicBezTo>
                    <a:pt x="280" y="327"/>
                    <a:pt x="268" y="336"/>
                    <a:pt x="258" y="330"/>
                  </a:cubicBezTo>
                  <a:lnTo>
                    <a:pt x="176" y="286"/>
                  </a:lnTo>
                  <a:cubicBezTo>
                    <a:pt x="172" y="283"/>
                    <a:pt x="167" y="283"/>
                    <a:pt x="162" y="286"/>
                  </a:cubicBezTo>
                  <a:lnTo>
                    <a:pt x="81" y="330"/>
                  </a:lnTo>
                  <a:cubicBezTo>
                    <a:pt x="70" y="336"/>
                    <a:pt x="58" y="327"/>
                    <a:pt x="60" y="316"/>
                  </a:cubicBezTo>
                  <a:lnTo>
                    <a:pt x="76" y="220"/>
                  </a:lnTo>
                  <a:cubicBezTo>
                    <a:pt x="77" y="215"/>
                    <a:pt x="75" y="211"/>
                    <a:pt x="72" y="208"/>
                  </a:cubicBezTo>
                  <a:lnTo>
                    <a:pt x="4" y="140"/>
                  </a:lnTo>
                  <a:cubicBezTo>
                    <a:pt x="-4" y="132"/>
                    <a:pt x="1" y="118"/>
                    <a:pt x="12" y="116"/>
                  </a:cubicBezTo>
                  <a:lnTo>
                    <a:pt x="105" y="102"/>
                  </a:lnTo>
                  <a:cubicBezTo>
                    <a:pt x="109" y="101"/>
                    <a:pt x="113" y="98"/>
                    <a:pt x="115" y="94"/>
                  </a:cubicBezTo>
                  <a:lnTo>
                    <a:pt x="156" y="8"/>
                  </a:lnTo>
                  <a:cubicBezTo>
                    <a:pt x="162" y="-3"/>
                    <a:pt x="176" y="-3"/>
                    <a:pt x="182" y="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90446F1F-5AE6-44D4-BC88-8A0B34EAD80E}"/>
                </a:ext>
              </a:extLst>
            </p:cNvPr>
            <p:cNvSpPr/>
            <p:nvPr/>
          </p:nvSpPr>
          <p:spPr>
            <a:xfrm>
              <a:off x="8447650" y="3869542"/>
              <a:ext cx="446150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9" h="352">
                  <a:moveTo>
                    <a:pt x="179" y="20"/>
                  </a:moveTo>
                  <a:cubicBezTo>
                    <a:pt x="178" y="20"/>
                    <a:pt x="177" y="21"/>
                    <a:pt x="175" y="23"/>
                  </a:cubicBezTo>
                  <a:lnTo>
                    <a:pt x="134" y="109"/>
                  </a:lnTo>
                  <a:cubicBezTo>
                    <a:pt x="131" y="116"/>
                    <a:pt x="124" y="121"/>
                    <a:pt x="116" y="122"/>
                  </a:cubicBezTo>
                  <a:lnTo>
                    <a:pt x="24" y="136"/>
                  </a:lnTo>
                  <a:cubicBezTo>
                    <a:pt x="21" y="136"/>
                    <a:pt x="21" y="138"/>
                    <a:pt x="21" y="139"/>
                  </a:cubicBezTo>
                  <a:cubicBezTo>
                    <a:pt x="20" y="139"/>
                    <a:pt x="20" y="141"/>
                    <a:pt x="21" y="143"/>
                  </a:cubicBezTo>
                  <a:lnTo>
                    <a:pt x="89" y="211"/>
                  </a:lnTo>
                  <a:cubicBezTo>
                    <a:pt x="95" y="216"/>
                    <a:pt x="97" y="224"/>
                    <a:pt x="96" y="232"/>
                  </a:cubicBezTo>
                  <a:lnTo>
                    <a:pt x="80" y="327"/>
                  </a:lnTo>
                  <a:cubicBezTo>
                    <a:pt x="79" y="329"/>
                    <a:pt x="81" y="331"/>
                    <a:pt x="81" y="331"/>
                  </a:cubicBezTo>
                  <a:cubicBezTo>
                    <a:pt x="82" y="331"/>
                    <a:pt x="84" y="332"/>
                    <a:pt x="86" y="331"/>
                  </a:cubicBezTo>
                  <a:lnTo>
                    <a:pt x="167" y="287"/>
                  </a:lnTo>
                  <a:cubicBezTo>
                    <a:pt x="175" y="283"/>
                    <a:pt x="183" y="283"/>
                    <a:pt x="191" y="287"/>
                  </a:cubicBezTo>
                  <a:lnTo>
                    <a:pt x="273" y="331"/>
                  </a:lnTo>
                  <a:cubicBezTo>
                    <a:pt x="275" y="332"/>
                    <a:pt x="276" y="331"/>
                    <a:pt x="277" y="331"/>
                  </a:cubicBezTo>
                  <a:cubicBezTo>
                    <a:pt x="277" y="331"/>
                    <a:pt x="279" y="329"/>
                    <a:pt x="278" y="327"/>
                  </a:cubicBezTo>
                  <a:lnTo>
                    <a:pt x="262" y="232"/>
                  </a:lnTo>
                  <a:cubicBezTo>
                    <a:pt x="261" y="224"/>
                    <a:pt x="264" y="216"/>
                    <a:pt x="269" y="211"/>
                  </a:cubicBezTo>
                  <a:lnTo>
                    <a:pt x="337" y="143"/>
                  </a:lnTo>
                  <a:cubicBezTo>
                    <a:pt x="338" y="141"/>
                    <a:pt x="338" y="139"/>
                    <a:pt x="338" y="139"/>
                  </a:cubicBezTo>
                  <a:cubicBezTo>
                    <a:pt x="338" y="138"/>
                    <a:pt x="337" y="136"/>
                    <a:pt x="335" y="136"/>
                  </a:cubicBezTo>
                  <a:lnTo>
                    <a:pt x="242" y="122"/>
                  </a:lnTo>
                  <a:cubicBezTo>
                    <a:pt x="234" y="121"/>
                    <a:pt x="228" y="116"/>
                    <a:pt x="224" y="109"/>
                  </a:cubicBezTo>
                  <a:lnTo>
                    <a:pt x="183" y="23"/>
                  </a:lnTo>
                  <a:cubicBezTo>
                    <a:pt x="182" y="21"/>
                    <a:pt x="180" y="20"/>
                    <a:pt x="179" y="20"/>
                  </a:cubicBezTo>
                  <a:close/>
                  <a:moveTo>
                    <a:pt x="84" y="352"/>
                  </a:moveTo>
                  <a:cubicBezTo>
                    <a:pt x="79" y="352"/>
                    <a:pt x="74" y="350"/>
                    <a:pt x="70" y="347"/>
                  </a:cubicBezTo>
                  <a:cubicBezTo>
                    <a:pt x="62" y="342"/>
                    <a:pt x="59" y="333"/>
                    <a:pt x="60" y="324"/>
                  </a:cubicBezTo>
                  <a:lnTo>
                    <a:pt x="76" y="228"/>
                  </a:lnTo>
                  <a:cubicBezTo>
                    <a:pt x="76" y="227"/>
                    <a:pt x="76" y="225"/>
                    <a:pt x="75" y="225"/>
                  </a:cubicBezTo>
                  <a:lnTo>
                    <a:pt x="7" y="157"/>
                  </a:lnTo>
                  <a:cubicBezTo>
                    <a:pt x="0" y="150"/>
                    <a:pt x="-2" y="141"/>
                    <a:pt x="1" y="132"/>
                  </a:cubicBezTo>
                  <a:cubicBezTo>
                    <a:pt x="4" y="123"/>
                    <a:pt x="12" y="117"/>
                    <a:pt x="21" y="116"/>
                  </a:cubicBezTo>
                  <a:lnTo>
                    <a:pt x="113" y="102"/>
                  </a:lnTo>
                  <a:cubicBezTo>
                    <a:pt x="114" y="102"/>
                    <a:pt x="115" y="101"/>
                    <a:pt x="116" y="99"/>
                  </a:cubicBezTo>
                  <a:lnTo>
                    <a:pt x="157" y="14"/>
                  </a:lnTo>
                  <a:cubicBezTo>
                    <a:pt x="161" y="5"/>
                    <a:pt x="170" y="0"/>
                    <a:pt x="179" y="0"/>
                  </a:cubicBezTo>
                  <a:cubicBezTo>
                    <a:pt x="188" y="0"/>
                    <a:pt x="197" y="5"/>
                    <a:pt x="201" y="14"/>
                  </a:cubicBezTo>
                  <a:lnTo>
                    <a:pt x="242" y="99"/>
                  </a:lnTo>
                  <a:cubicBezTo>
                    <a:pt x="243" y="101"/>
                    <a:pt x="244" y="102"/>
                    <a:pt x="245" y="102"/>
                  </a:cubicBezTo>
                  <a:lnTo>
                    <a:pt x="338" y="116"/>
                  </a:lnTo>
                  <a:cubicBezTo>
                    <a:pt x="347" y="117"/>
                    <a:pt x="354" y="123"/>
                    <a:pt x="357" y="132"/>
                  </a:cubicBezTo>
                  <a:cubicBezTo>
                    <a:pt x="360" y="141"/>
                    <a:pt x="358" y="150"/>
                    <a:pt x="351" y="157"/>
                  </a:cubicBezTo>
                  <a:lnTo>
                    <a:pt x="284" y="225"/>
                  </a:lnTo>
                  <a:cubicBezTo>
                    <a:pt x="283" y="225"/>
                    <a:pt x="282" y="227"/>
                    <a:pt x="282" y="228"/>
                  </a:cubicBezTo>
                  <a:lnTo>
                    <a:pt x="298" y="324"/>
                  </a:lnTo>
                  <a:cubicBezTo>
                    <a:pt x="300" y="333"/>
                    <a:pt x="297" y="342"/>
                    <a:pt x="288" y="347"/>
                  </a:cubicBezTo>
                  <a:cubicBezTo>
                    <a:pt x="281" y="353"/>
                    <a:pt x="271" y="353"/>
                    <a:pt x="263" y="349"/>
                  </a:cubicBezTo>
                  <a:lnTo>
                    <a:pt x="181" y="305"/>
                  </a:lnTo>
                  <a:cubicBezTo>
                    <a:pt x="180" y="304"/>
                    <a:pt x="178" y="304"/>
                    <a:pt x="177" y="305"/>
                  </a:cubicBezTo>
                  <a:lnTo>
                    <a:pt x="95" y="349"/>
                  </a:lnTo>
                  <a:cubicBezTo>
                    <a:pt x="92" y="351"/>
                    <a:pt x="87" y="352"/>
                    <a:pt x="84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802B2E97-610A-4A73-90C5-28973BCF7213}"/>
                </a:ext>
              </a:extLst>
            </p:cNvPr>
            <p:cNvSpPr/>
            <p:nvPr/>
          </p:nvSpPr>
          <p:spPr>
            <a:xfrm>
              <a:off x="9045841" y="3880758"/>
              <a:ext cx="419979" cy="412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8" h="332">
                  <a:moveTo>
                    <a:pt x="181" y="8"/>
                  </a:moveTo>
                  <a:lnTo>
                    <a:pt x="223" y="94"/>
                  </a:lnTo>
                  <a:cubicBezTo>
                    <a:pt x="225" y="98"/>
                    <a:pt x="228" y="101"/>
                    <a:pt x="233" y="102"/>
                  </a:cubicBezTo>
                  <a:lnTo>
                    <a:pt x="325" y="116"/>
                  </a:lnTo>
                  <a:cubicBezTo>
                    <a:pt x="337" y="118"/>
                    <a:pt x="342" y="132"/>
                    <a:pt x="333" y="140"/>
                  </a:cubicBezTo>
                  <a:lnTo>
                    <a:pt x="266" y="208"/>
                  </a:lnTo>
                  <a:cubicBezTo>
                    <a:pt x="262" y="211"/>
                    <a:pt x="261" y="215"/>
                    <a:pt x="262" y="220"/>
                  </a:cubicBezTo>
                  <a:lnTo>
                    <a:pt x="278" y="316"/>
                  </a:lnTo>
                  <a:cubicBezTo>
                    <a:pt x="279" y="327"/>
                    <a:pt x="268" y="336"/>
                    <a:pt x="257" y="330"/>
                  </a:cubicBezTo>
                  <a:lnTo>
                    <a:pt x="175" y="286"/>
                  </a:lnTo>
                  <a:cubicBezTo>
                    <a:pt x="171" y="283"/>
                    <a:pt x="166" y="283"/>
                    <a:pt x="162" y="286"/>
                  </a:cubicBezTo>
                  <a:lnTo>
                    <a:pt x="79" y="330"/>
                  </a:lnTo>
                  <a:cubicBezTo>
                    <a:pt x="70" y="336"/>
                    <a:pt x="58" y="327"/>
                    <a:pt x="59" y="316"/>
                  </a:cubicBezTo>
                  <a:lnTo>
                    <a:pt x="75" y="220"/>
                  </a:lnTo>
                  <a:cubicBezTo>
                    <a:pt x="76" y="215"/>
                    <a:pt x="75" y="211"/>
                    <a:pt x="71" y="208"/>
                  </a:cubicBezTo>
                  <a:lnTo>
                    <a:pt x="4" y="140"/>
                  </a:lnTo>
                  <a:cubicBezTo>
                    <a:pt x="-4" y="132"/>
                    <a:pt x="0" y="118"/>
                    <a:pt x="12" y="116"/>
                  </a:cubicBezTo>
                  <a:lnTo>
                    <a:pt x="104" y="102"/>
                  </a:lnTo>
                  <a:cubicBezTo>
                    <a:pt x="109" y="101"/>
                    <a:pt x="112" y="98"/>
                    <a:pt x="115" y="94"/>
                  </a:cubicBezTo>
                  <a:lnTo>
                    <a:pt x="156" y="8"/>
                  </a:lnTo>
                  <a:cubicBezTo>
                    <a:pt x="161" y="-3"/>
                    <a:pt x="176" y="-3"/>
                    <a:pt x="181" y="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2C7B1E34-2B85-49D5-9203-5D3A382E3235}"/>
                </a:ext>
              </a:extLst>
            </p:cNvPr>
            <p:cNvSpPr/>
            <p:nvPr/>
          </p:nvSpPr>
          <p:spPr>
            <a:xfrm>
              <a:off x="9033378" y="3869542"/>
              <a:ext cx="444904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8" h="352">
                  <a:moveTo>
                    <a:pt x="179" y="20"/>
                  </a:moveTo>
                  <a:cubicBezTo>
                    <a:pt x="178" y="20"/>
                    <a:pt x="176" y="21"/>
                    <a:pt x="175" y="23"/>
                  </a:cubicBezTo>
                  <a:lnTo>
                    <a:pt x="134" y="109"/>
                  </a:lnTo>
                  <a:cubicBezTo>
                    <a:pt x="131" y="116"/>
                    <a:pt x="124" y="121"/>
                    <a:pt x="116" y="122"/>
                  </a:cubicBezTo>
                  <a:lnTo>
                    <a:pt x="23" y="136"/>
                  </a:lnTo>
                  <a:cubicBezTo>
                    <a:pt x="21" y="136"/>
                    <a:pt x="20" y="138"/>
                    <a:pt x="20" y="139"/>
                  </a:cubicBezTo>
                  <a:cubicBezTo>
                    <a:pt x="20" y="139"/>
                    <a:pt x="19" y="141"/>
                    <a:pt x="21" y="143"/>
                  </a:cubicBezTo>
                  <a:lnTo>
                    <a:pt x="88" y="211"/>
                  </a:lnTo>
                  <a:cubicBezTo>
                    <a:pt x="94" y="216"/>
                    <a:pt x="96" y="224"/>
                    <a:pt x="95" y="232"/>
                  </a:cubicBezTo>
                  <a:lnTo>
                    <a:pt x="79" y="327"/>
                  </a:lnTo>
                  <a:cubicBezTo>
                    <a:pt x="79" y="329"/>
                    <a:pt x="80" y="331"/>
                    <a:pt x="81" y="331"/>
                  </a:cubicBezTo>
                  <a:cubicBezTo>
                    <a:pt x="81" y="331"/>
                    <a:pt x="83" y="332"/>
                    <a:pt x="85" y="331"/>
                  </a:cubicBezTo>
                  <a:lnTo>
                    <a:pt x="167" y="287"/>
                  </a:lnTo>
                  <a:cubicBezTo>
                    <a:pt x="174" y="283"/>
                    <a:pt x="183" y="283"/>
                    <a:pt x="190" y="287"/>
                  </a:cubicBezTo>
                  <a:lnTo>
                    <a:pt x="272" y="331"/>
                  </a:lnTo>
                  <a:cubicBezTo>
                    <a:pt x="274" y="332"/>
                    <a:pt x="275" y="331"/>
                    <a:pt x="276" y="331"/>
                  </a:cubicBezTo>
                  <a:cubicBezTo>
                    <a:pt x="277" y="331"/>
                    <a:pt x="278" y="329"/>
                    <a:pt x="278" y="327"/>
                  </a:cubicBezTo>
                  <a:lnTo>
                    <a:pt x="262" y="232"/>
                  </a:lnTo>
                  <a:cubicBezTo>
                    <a:pt x="261" y="224"/>
                    <a:pt x="263" y="216"/>
                    <a:pt x="269" y="211"/>
                  </a:cubicBezTo>
                  <a:lnTo>
                    <a:pt x="337" y="143"/>
                  </a:lnTo>
                  <a:cubicBezTo>
                    <a:pt x="338" y="141"/>
                    <a:pt x="338" y="139"/>
                    <a:pt x="337" y="139"/>
                  </a:cubicBezTo>
                  <a:cubicBezTo>
                    <a:pt x="337" y="138"/>
                    <a:pt x="336" y="136"/>
                    <a:pt x="334" y="136"/>
                  </a:cubicBezTo>
                  <a:lnTo>
                    <a:pt x="241" y="122"/>
                  </a:lnTo>
                  <a:cubicBezTo>
                    <a:pt x="233" y="121"/>
                    <a:pt x="226" y="116"/>
                    <a:pt x="224" y="109"/>
                  </a:cubicBezTo>
                  <a:lnTo>
                    <a:pt x="182" y="23"/>
                  </a:lnTo>
                  <a:cubicBezTo>
                    <a:pt x="181" y="21"/>
                    <a:pt x="179" y="20"/>
                    <a:pt x="179" y="20"/>
                  </a:cubicBezTo>
                  <a:close/>
                  <a:moveTo>
                    <a:pt x="83" y="352"/>
                  </a:moveTo>
                  <a:cubicBezTo>
                    <a:pt x="78" y="352"/>
                    <a:pt x="73" y="350"/>
                    <a:pt x="69" y="347"/>
                  </a:cubicBezTo>
                  <a:cubicBezTo>
                    <a:pt x="61" y="342"/>
                    <a:pt x="58" y="333"/>
                    <a:pt x="59" y="324"/>
                  </a:cubicBezTo>
                  <a:lnTo>
                    <a:pt x="75" y="228"/>
                  </a:lnTo>
                  <a:cubicBezTo>
                    <a:pt x="75" y="227"/>
                    <a:pt x="75" y="225"/>
                    <a:pt x="74" y="225"/>
                  </a:cubicBezTo>
                  <a:lnTo>
                    <a:pt x="6" y="157"/>
                  </a:lnTo>
                  <a:cubicBezTo>
                    <a:pt x="0" y="150"/>
                    <a:pt x="-2" y="141"/>
                    <a:pt x="1" y="132"/>
                  </a:cubicBezTo>
                  <a:cubicBezTo>
                    <a:pt x="3" y="123"/>
                    <a:pt x="11" y="117"/>
                    <a:pt x="20" y="116"/>
                  </a:cubicBezTo>
                  <a:lnTo>
                    <a:pt x="113" y="102"/>
                  </a:lnTo>
                  <a:cubicBezTo>
                    <a:pt x="114" y="102"/>
                    <a:pt x="115" y="101"/>
                    <a:pt x="116" y="99"/>
                  </a:cubicBezTo>
                  <a:lnTo>
                    <a:pt x="157" y="14"/>
                  </a:lnTo>
                  <a:cubicBezTo>
                    <a:pt x="161" y="5"/>
                    <a:pt x="169" y="0"/>
                    <a:pt x="179" y="0"/>
                  </a:cubicBezTo>
                  <a:cubicBezTo>
                    <a:pt x="188" y="0"/>
                    <a:pt x="196" y="5"/>
                    <a:pt x="200" y="14"/>
                  </a:cubicBezTo>
                  <a:lnTo>
                    <a:pt x="242" y="99"/>
                  </a:lnTo>
                  <a:cubicBezTo>
                    <a:pt x="242" y="101"/>
                    <a:pt x="243" y="102"/>
                    <a:pt x="244" y="102"/>
                  </a:cubicBezTo>
                  <a:lnTo>
                    <a:pt x="337" y="116"/>
                  </a:lnTo>
                  <a:cubicBezTo>
                    <a:pt x="346" y="117"/>
                    <a:pt x="354" y="123"/>
                    <a:pt x="357" y="132"/>
                  </a:cubicBezTo>
                  <a:cubicBezTo>
                    <a:pt x="359" y="141"/>
                    <a:pt x="357" y="150"/>
                    <a:pt x="351" y="157"/>
                  </a:cubicBezTo>
                  <a:lnTo>
                    <a:pt x="283" y="225"/>
                  </a:lnTo>
                  <a:cubicBezTo>
                    <a:pt x="282" y="225"/>
                    <a:pt x="282" y="227"/>
                    <a:pt x="282" y="228"/>
                  </a:cubicBezTo>
                  <a:lnTo>
                    <a:pt x="298" y="324"/>
                  </a:lnTo>
                  <a:cubicBezTo>
                    <a:pt x="299" y="333"/>
                    <a:pt x="296" y="342"/>
                    <a:pt x="288" y="347"/>
                  </a:cubicBezTo>
                  <a:cubicBezTo>
                    <a:pt x="280" y="353"/>
                    <a:pt x="271" y="353"/>
                    <a:pt x="263" y="349"/>
                  </a:cubicBezTo>
                  <a:lnTo>
                    <a:pt x="181" y="305"/>
                  </a:lnTo>
                  <a:cubicBezTo>
                    <a:pt x="179" y="304"/>
                    <a:pt x="178" y="304"/>
                    <a:pt x="177" y="305"/>
                  </a:cubicBezTo>
                  <a:lnTo>
                    <a:pt x="94" y="349"/>
                  </a:lnTo>
                  <a:cubicBezTo>
                    <a:pt x="91" y="351"/>
                    <a:pt x="87" y="352"/>
                    <a:pt x="83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4758467C-A172-4B98-AC5D-C372B50F8F1D}"/>
                </a:ext>
              </a:extLst>
            </p:cNvPr>
            <p:cNvSpPr/>
            <p:nvPr/>
          </p:nvSpPr>
          <p:spPr>
            <a:xfrm>
              <a:off x="9631565" y="3880758"/>
              <a:ext cx="419979" cy="412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8" h="332">
                  <a:moveTo>
                    <a:pt x="182" y="8"/>
                  </a:moveTo>
                  <a:lnTo>
                    <a:pt x="223" y="94"/>
                  </a:lnTo>
                  <a:cubicBezTo>
                    <a:pt x="224" y="98"/>
                    <a:pt x="229" y="101"/>
                    <a:pt x="233" y="102"/>
                  </a:cubicBezTo>
                  <a:lnTo>
                    <a:pt x="326" y="116"/>
                  </a:lnTo>
                  <a:cubicBezTo>
                    <a:pt x="338" y="118"/>
                    <a:pt x="342" y="132"/>
                    <a:pt x="334" y="140"/>
                  </a:cubicBezTo>
                  <a:lnTo>
                    <a:pt x="266" y="208"/>
                  </a:lnTo>
                  <a:cubicBezTo>
                    <a:pt x="263" y="211"/>
                    <a:pt x="262" y="215"/>
                    <a:pt x="262" y="220"/>
                  </a:cubicBezTo>
                  <a:lnTo>
                    <a:pt x="278" y="316"/>
                  </a:lnTo>
                  <a:cubicBezTo>
                    <a:pt x="280" y="327"/>
                    <a:pt x="268" y="336"/>
                    <a:pt x="257" y="330"/>
                  </a:cubicBezTo>
                  <a:lnTo>
                    <a:pt x="176" y="286"/>
                  </a:lnTo>
                  <a:cubicBezTo>
                    <a:pt x="171" y="283"/>
                    <a:pt x="166" y="283"/>
                    <a:pt x="162" y="286"/>
                  </a:cubicBezTo>
                  <a:lnTo>
                    <a:pt x="80" y="330"/>
                  </a:lnTo>
                  <a:cubicBezTo>
                    <a:pt x="70" y="336"/>
                    <a:pt x="57" y="327"/>
                    <a:pt x="60" y="316"/>
                  </a:cubicBezTo>
                  <a:lnTo>
                    <a:pt x="75" y="220"/>
                  </a:lnTo>
                  <a:cubicBezTo>
                    <a:pt x="77" y="215"/>
                    <a:pt x="75" y="211"/>
                    <a:pt x="72" y="208"/>
                  </a:cubicBezTo>
                  <a:lnTo>
                    <a:pt x="4" y="140"/>
                  </a:lnTo>
                  <a:cubicBezTo>
                    <a:pt x="-4" y="132"/>
                    <a:pt x="1" y="118"/>
                    <a:pt x="12" y="116"/>
                  </a:cubicBezTo>
                  <a:lnTo>
                    <a:pt x="105" y="102"/>
                  </a:lnTo>
                  <a:cubicBezTo>
                    <a:pt x="109" y="101"/>
                    <a:pt x="113" y="98"/>
                    <a:pt x="115" y="94"/>
                  </a:cubicBezTo>
                  <a:lnTo>
                    <a:pt x="156" y="8"/>
                  </a:lnTo>
                  <a:cubicBezTo>
                    <a:pt x="161" y="-3"/>
                    <a:pt x="176" y="-3"/>
                    <a:pt x="182" y="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62B17927-EE4E-4C62-BAD5-362DE684F559}"/>
                </a:ext>
              </a:extLst>
            </p:cNvPr>
            <p:cNvSpPr/>
            <p:nvPr/>
          </p:nvSpPr>
          <p:spPr>
            <a:xfrm>
              <a:off x="9617860" y="3869542"/>
              <a:ext cx="446150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9" h="352">
                  <a:moveTo>
                    <a:pt x="179" y="20"/>
                  </a:moveTo>
                  <a:cubicBezTo>
                    <a:pt x="178" y="20"/>
                    <a:pt x="176" y="21"/>
                    <a:pt x="175" y="23"/>
                  </a:cubicBezTo>
                  <a:lnTo>
                    <a:pt x="134" y="109"/>
                  </a:lnTo>
                  <a:cubicBezTo>
                    <a:pt x="130" y="116"/>
                    <a:pt x="124" y="121"/>
                    <a:pt x="116" y="122"/>
                  </a:cubicBezTo>
                  <a:lnTo>
                    <a:pt x="24" y="136"/>
                  </a:lnTo>
                  <a:cubicBezTo>
                    <a:pt x="21" y="136"/>
                    <a:pt x="20" y="138"/>
                    <a:pt x="20" y="139"/>
                  </a:cubicBezTo>
                  <a:cubicBezTo>
                    <a:pt x="20" y="139"/>
                    <a:pt x="20" y="141"/>
                    <a:pt x="21" y="143"/>
                  </a:cubicBezTo>
                  <a:lnTo>
                    <a:pt x="89" y="211"/>
                  </a:lnTo>
                  <a:cubicBezTo>
                    <a:pt x="94" y="216"/>
                    <a:pt x="97" y="224"/>
                    <a:pt x="96" y="232"/>
                  </a:cubicBezTo>
                  <a:lnTo>
                    <a:pt x="80" y="327"/>
                  </a:lnTo>
                  <a:cubicBezTo>
                    <a:pt x="79" y="329"/>
                    <a:pt x="80" y="331"/>
                    <a:pt x="81" y="331"/>
                  </a:cubicBezTo>
                  <a:cubicBezTo>
                    <a:pt x="82" y="331"/>
                    <a:pt x="83" y="332"/>
                    <a:pt x="85" y="331"/>
                  </a:cubicBezTo>
                  <a:lnTo>
                    <a:pt x="167" y="287"/>
                  </a:lnTo>
                  <a:cubicBezTo>
                    <a:pt x="175" y="283"/>
                    <a:pt x="183" y="283"/>
                    <a:pt x="191" y="287"/>
                  </a:cubicBezTo>
                  <a:lnTo>
                    <a:pt x="272" y="331"/>
                  </a:lnTo>
                  <a:cubicBezTo>
                    <a:pt x="274" y="332"/>
                    <a:pt x="276" y="331"/>
                    <a:pt x="277" y="331"/>
                  </a:cubicBezTo>
                  <a:cubicBezTo>
                    <a:pt x="277" y="331"/>
                    <a:pt x="278" y="329"/>
                    <a:pt x="278" y="327"/>
                  </a:cubicBezTo>
                  <a:lnTo>
                    <a:pt x="262" y="232"/>
                  </a:lnTo>
                  <a:cubicBezTo>
                    <a:pt x="261" y="224"/>
                    <a:pt x="263" y="216"/>
                    <a:pt x="269" y="211"/>
                  </a:cubicBezTo>
                  <a:lnTo>
                    <a:pt x="337" y="143"/>
                  </a:lnTo>
                  <a:cubicBezTo>
                    <a:pt x="338" y="141"/>
                    <a:pt x="338" y="139"/>
                    <a:pt x="338" y="139"/>
                  </a:cubicBezTo>
                  <a:cubicBezTo>
                    <a:pt x="337" y="138"/>
                    <a:pt x="337" y="136"/>
                    <a:pt x="334" y="136"/>
                  </a:cubicBezTo>
                  <a:lnTo>
                    <a:pt x="242" y="122"/>
                  </a:lnTo>
                  <a:cubicBezTo>
                    <a:pt x="234" y="121"/>
                    <a:pt x="227" y="116"/>
                    <a:pt x="224" y="109"/>
                  </a:cubicBezTo>
                  <a:lnTo>
                    <a:pt x="182" y="23"/>
                  </a:lnTo>
                  <a:cubicBezTo>
                    <a:pt x="181" y="21"/>
                    <a:pt x="180" y="20"/>
                    <a:pt x="179" y="20"/>
                  </a:cubicBezTo>
                  <a:close/>
                  <a:moveTo>
                    <a:pt x="83" y="352"/>
                  </a:moveTo>
                  <a:cubicBezTo>
                    <a:pt x="78" y="352"/>
                    <a:pt x="74" y="350"/>
                    <a:pt x="70" y="347"/>
                  </a:cubicBezTo>
                  <a:cubicBezTo>
                    <a:pt x="62" y="342"/>
                    <a:pt x="58" y="333"/>
                    <a:pt x="60" y="324"/>
                  </a:cubicBezTo>
                  <a:lnTo>
                    <a:pt x="76" y="228"/>
                  </a:lnTo>
                  <a:cubicBezTo>
                    <a:pt x="76" y="227"/>
                    <a:pt x="76" y="225"/>
                    <a:pt x="74" y="225"/>
                  </a:cubicBezTo>
                  <a:lnTo>
                    <a:pt x="7" y="157"/>
                  </a:lnTo>
                  <a:cubicBezTo>
                    <a:pt x="0" y="150"/>
                    <a:pt x="-2" y="141"/>
                    <a:pt x="1" y="132"/>
                  </a:cubicBezTo>
                  <a:cubicBezTo>
                    <a:pt x="4" y="123"/>
                    <a:pt x="11" y="117"/>
                    <a:pt x="20" y="116"/>
                  </a:cubicBezTo>
                  <a:lnTo>
                    <a:pt x="113" y="102"/>
                  </a:lnTo>
                  <a:cubicBezTo>
                    <a:pt x="114" y="102"/>
                    <a:pt x="115" y="101"/>
                    <a:pt x="116" y="99"/>
                  </a:cubicBezTo>
                  <a:lnTo>
                    <a:pt x="157" y="14"/>
                  </a:lnTo>
                  <a:cubicBezTo>
                    <a:pt x="161" y="5"/>
                    <a:pt x="170" y="0"/>
                    <a:pt x="179" y="0"/>
                  </a:cubicBezTo>
                  <a:cubicBezTo>
                    <a:pt x="188" y="0"/>
                    <a:pt x="197" y="5"/>
                    <a:pt x="201" y="14"/>
                  </a:cubicBezTo>
                  <a:lnTo>
                    <a:pt x="242" y="99"/>
                  </a:lnTo>
                  <a:cubicBezTo>
                    <a:pt x="243" y="101"/>
                    <a:pt x="244" y="102"/>
                    <a:pt x="245" y="102"/>
                  </a:cubicBezTo>
                  <a:lnTo>
                    <a:pt x="337" y="116"/>
                  </a:lnTo>
                  <a:cubicBezTo>
                    <a:pt x="346" y="117"/>
                    <a:pt x="354" y="123"/>
                    <a:pt x="357" y="132"/>
                  </a:cubicBezTo>
                  <a:cubicBezTo>
                    <a:pt x="360" y="141"/>
                    <a:pt x="358" y="150"/>
                    <a:pt x="351" y="157"/>
                  </a:cubicBezTo>
                  <a:lnTo>
                    <a:pt x="283" y="225"/>
                  </a:lnTo>
                  <a:cubicBezTo>
                    <a:pt x="282" y="225"/>
                    <a:pt x="282" y="227"/>
                    <a:pt x="282" y="228"/>
                  </a:cubicBezTo>
                  <a:lnTo>
                    <a:pt x="298" y="324"/>
                  </a:lnTo>
                  <a:cubicBezTo>
                    <a:pt x="300" y="333"/>
                    <a:pt x="296" y="342"/>
                    <a:pt x="288" y="347"/>
                  </a:cubicBezTo>
                  <a:cubicBezTo>
                    <a:pt x="281" y="353"/>
                    <a:pt x="271" y="353"/>
                    <a:pt x="263" y="349"/>
                  </a:cubicBezTo>
                  <a:lnTo>
                    <a:pt x="181" y="305"/>
                  </a:lnTo>
                  <a:cubicBezTo>
                    <a:pt x="180" y="304"/>
                    <a:pt x="178" y="304"/>
                    <a:pt x="177" y="305"/>
                  </a:cubicBezTo>
                  <a:lnTo>
                    <a:pt x="95" y="349"/>
                  </a:lnTo>
                  <a:cubicBezTo>
                    <a:pt x="91" y="351"/>
                    <a:pt x="87" y="352"/>
                    <a:pt x="83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C981D506-9803-4406-9BA2-E5D142C92E41}"/>
                </a:ext>
              </a:extLst>
            </p:cNvPr>
            <p:cNvSpPr/>
            <p:nvPr/>
          </p:nvSpPr>
          <p:spPr>
            <a:xfrm>
              <a:off x="10216050" y="3880758"/>
              <a:ext cx="419979" cy="412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8" h="332">
                  <a:moveTo>
                    <a:pt x="182" y="8"/>
                  </a:moveTo>
                  <a:lnTo>
                    <a:pt x="223" y="94"/>
                  </a:lnTo>
                  <a:cubicBezTo>
                    <a:pt x="225" y="98"/>
                    <a:pt x="229" y="101"/>
                    <a:pt x="234" y="102"/>
                  </a:cubicBezTo>
                  <a:lnTo>
                    <a:pt x="326" y="116"/>
                  </a:lnTo>
                  <a:cubicBezTo>
                    <a:pt x="338" y="118"/>
                    <a:pt x="343" y="132"/>
                    <a:pt x="334" y="140"/>
                  </a:cubicBezTo>
                  <a:lnTo>
                    <a:pt x="267" y="208"/>
                  </a:lnTo>
                  <a:cubicBezTo>
                    <a:pt x="263" y="211"/>
                    <a:pt x="262" y="215"/>
                    <a:pt x="263" y="220"/>
                  </a:cubicBezTo>
                  <a:lnTo>
                    <a:pt x="278" y="316"/>
                  </a:lnTo>
                  <a:cubicBezTo>
                    <a:pt x="280" y="327"/>
                    <a:pt x="269" y="336"/>
                    <a:pt x="258" y="330"/>
                  </a:cubicBezTo>
                  <a:lnTo>
                    <a:pt x="176" y="286"/>
                  </a:lnTo>
                  <a:cubicBezTo>
                    <a:pt x="172" y="283"/>
                    <a:pt x="166" y="283"/>
                    <a:pt x="163" y="286"/>
                  </a:cubicBezTo>
                  <a:lnTo>
                    <a:pt x="80" y="330"/>
                  </a:lnTo>
                  <a:cubicBezTo>
                    <a:pt x="70" y="336"/>
                    <a:pt x="58" y="327"/>
                    <a:pt x="60" y="316"/>
                  </a:cubicBezTo>
                  <a:lnTo>
                    <a:pt x="76" y="220"/>
                  </a:lnTo>
                  <a:cubicBezTo>
                    <a:pt x="76" y="215"/>
                    <a:pt x="75" y="211"/>
                    <a:pt x="72" y="208"/>
                  </a:cubicBezTo>
                  <a:lnTo>
                    <a:pt x="5" y="140"/>
                  </a:lnTo>
                  <a:cubicBezTo>
                    <a:pt x="-4" y="132"/>
                    <a:pt x="1" y="118"/>
                    <a:pt x="12" y="116"/>
                  </a:cubicBezTo>
                  <a:lnTo>
                    <a:pt x="105" y="102"/>
                  </a:lnTo>
                  <a:cubicBezTo>
                    <a:pt x="110" y="101"/>
                    <a:pt x="113" y="98"/>
                    <a:pt x="116" y="94"/>
                  </a:cubicBezTo>
                  <a:lnTo>
                    <a:pt x="157" y="8"/>
                  </a:lnTo>
                  <a:cubicBezTo>
                    <a:pt x="162" y="-3"/>
                    <a:pt x="177" y="-3"/>
                    <a:pt x="182" y="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AEFA85F2-0A7B-4E74-98F3-817E4E3A8CD8}"/>
                </a:ext>
              </a:extLst>
            </p:cNvPr>
            <p:cNvSpPr/>
            <p:nvPr/>
          </p:nvSpPr>
          <p:spPr>
            <a:xfrm>
              <a:off x="10203588" y="3869542"/>
              <a:ext cx="444904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8" h="352">
                  <a:moveTo>
                    <a:pt x="180" y="20"/>
                  </a:moveTo>
                  <a:cubicBezTo>
                    <a:pt x="178" y="20"/>
                    <a:pt x="176" y="21"/>
                    <a:pt x="176" y="23"/>
                  </a:cubicBezTo>
                  <a:lnTo>
                    <a:pt x="135" y="109"/>
                  </a:lnTo>
                  <a:cubicBezTo>
                    <a:pt x="131" y="116"/>
                    <a:pt x="125" y="121"/>
                    <a:pt x="117" y="122"/>
                  </a:cubicBezTo>
                  <a:lnTo>
                    <a:pt x="24" y="136"/>
                  </a:lnTo>
                  <a:cubicBezTo>
                    <a:pt x="22" y="136"/>
                    <a:pt x="21" y="138"/>
                    <a:pt x="21" y="139"/>
                  </a:cubicBezTo>
                  <a:cubicBezTo>
                    <a:pt x="21" y="139"/>
                    <a:pt x="20" y="141"/>
                    <a:pt x="22" y="143"/>
                  </a:cubicBezTo>
                  <a:lnTo>
                    <a:pt x="89" y="211"/>
                  </a:lnTo>
                  <a:cubicBezTo>
                    <a:pt x="95" y="216"/>
                    <a:pt x="97" y="224"/>
                    <a:pt x="96" y="232"/>
                  </a:cubicBezTo>
                  <a:lnTo>
                    <a:pt x="80" y="327"/>
                  </a:lnTo>
                  <a:cubicBezTo>
                    <a:pt x="80" y="329"/>
                    <a:pt x="81" y="331"/>
                    <a:pt x="82" y="331"/>
                  </a:cubicBezTo>
                  <a:cubicBezTo>
                    <a:pt x="82" y="331"/>
                    <a:pt x="84" y="332"/>
                    <a:pt x="85" y="331"/>
                  </a:cubicBezTo>
                  <a:lnTo>
                    <a:pt x="168" y="287"/>
                  </a:lnTo>
                  <a:cubicBezTo>
                    <a:pt x="175" y="283"/>
                    <a:pt x="184" y="283"/>
                    <a:pt x="191" y="287"/>
                  </a:cubicBezTo>
                  <a:lnTo>
                    <a:pt x="273" y="331"/>
                  </a:lnTo>
                  <a:cubicBezTo>
                    <a:pt x="275" y="332"/>
                    <a:pt x="276" y="331"/>
                    <a:pt x="277" y="331"/>
                  </a:cubicBezTo>
                  <a:cubicBezTo>
                    <a:pt x="278" y="331"/>
                    <a:pt x="279" y="329"/>
                    <a:pt x="279" y="327"/>
                  </a:cubicBezTo>
                  <a:lnTo>
                    <a:pt x="263" y="232"/>
                  </a:lnTo>
                  <a:cubicBezTo>
                    <a:pt x="262" y="224"/>
                    <a:pt x="264" y="216"/>
                    <a:pt x="269" y="211"/>
                  </a:cubicBezTo>
                  <a:lnTo>
                    <a:pt x="337" y="143"/>
                  </a:lnTo>
                  <a:cubicBezTo>
                    <a:pt x="338" y="141"/>
                    <a:pt x="338" y="139"/>
                    <a:pt x="338" y="139"/>
                  </a:cubicBezTo>
                  <a:cubicBezTo>
                    <a:pt x="338" y="138"/>
                    <a:pt x="337" y="136"/>
                    <a:pt x="335" y="136"/>
                  </a:cubicBezTo>
                  <a:lnTo>
                    <a:pt x="242" y="122"/>
                  </a:lnTo>
                  <a:cubicBezTo>
                    <a:pt x="234" y="121"/>
                    <a:pt x="227" y="116"/>
                    <a:pt x="224" y="109"/>
                  </a:cubicBezTo>
                  <a:lnTo>
                    <a:pt x="183" y="23"/>
                  </a:lnTo>
                  <a:cubicBezTo>
                    <a:pt x="182" y="21"/>
                    <a:pt x="180" y="20"/>
                    <a:pt x="180" y="20"/>
                  </a:cubicBezTo>
                  <a:close/>
                  <a:moveTo>
                    <a:pt x="84" y="352"/>
                  </a:moveTo>
                  <a:cubicBezTo>
                    <a:pt x="79" y="352"/>
                    <a:pt x="74" y="350"/>
                    <a:pt x="69" y="347"/>
                  </a:cubicBezTo>
                  <a:cubicBezTo>
                    <a:pt x="62" y="342"/>
                    <a:pt x="58" y="333"/>
                    <a:pt x="60" y="324"/>
                  </a:cubicBezTo>
                  <a:lnTo>
                    <a:pt x="76" y="228"/>
                  </a:lnTo>
                  <a:cubicBezTo>
                    <a:pt x="76" y="227"/>
                    <a:pt x="76" y="225"/>
                    <a:pt x="75" y="225"/>
                  </a:cubicBezTo>
                  <a:lnTo>
                    <a:pt x="7" y="157"/>
                  </a:lnTo>
                  <a:cubicBezTo>
                    <a:pt x="0" y="150"/>
                    <a:pt x="-1" y="141"/>
                    <a:pt x="2" y="132"/>
                  </a:cubicBezTo>
                  <a:cubicBezTo>
                    <a:pt x="4" y="123"/>
                    <a:pt x="11" y="117"/>
                    <a:pt x="21" y="116"/>
                  </a:cubicBezTo>
                  <a:lnTo>
                    <a:pt x="113" y="102"/>
                  </a:lnTo>
                  <a:cubicBezTo>
                    <a:pt x="115" y="102"/>
                    <a:pt x="116" y="101"/>
                    <a:pt x="117" y="99"/>
                  </a:cubicBezTo>
                  <a:lnTo>
                    <a:pt x="158" y="14"/>
                  </a:lnTo>
                  <a:cubicBezTo>
                    <a:pt x="162" y="5"/>
                    <a:pt x="170" y="0"/>
                    <a:pt x="180" y="0"/>
                  </a:cubicBezTo>
                  <a:cubicBezTo>
                    <a:pt x="189" y="0"/>
                    <a:pt x="197" y="5"/>
                    <a:pt x="201" y="14"/>
                  </a:cubicBezTo>
                  <a:lnTo>
                    <a:pt x="242" y="99"/>
                  </a:lnTo>
                  <a:cubicBezTo>
                    <a:pt x="243" y="101"/>
                    <a:pt x="244" y="102"/>
                    <a:pt x="245" y="102"/>
                  </a:cubicBezTo>
                  <a:lnTo>
                    <a:pt x="338" y="116"/>
                  </a:lnTo>
                  <a:cubicBezTo>
                    <a:pt x="347" y="117"/>
                    <a:pt x="354" y="123"/>
                    <a:pt x="358" y="132"/>
                  </a:cubicBezTo>
                  <a:cubicBezTo>
                    <a:pt x="360" y="141"/>
                    <a:pt x="358" y="150"/>
                    <a:pt x="351" y="157"/>
                  </a:cubicBezTo>
                  <a:lnTo>
                    <a:pt x="284" y="225"/>
                  </a:lnTo>
                  <a:cubicBezTo>
                    <a:pt x="283" y="225"/>
                    <a:pt x="282" y="227"/>
                    <a:pt x="283" y="228"/>
                  </a:cubicBezTo>
                  <a:lnTo>
                    <a:pt x="299" y="324"/>
                  </a:lnTo>
                  <a:cubicBezTo>
                    <a:pt x="300" y="333"/>
                    <a:pt x="296" y="342"/>
                    <a:pt x="289" y="347"/>
                  </a:cubicBezTo>
                  <a:cubicBezTo>
                    <a:pt x="281" y="353"/>
                    <a:pt x="271" y="353"/>
                    <a:pt x="263" y="349"/>
                  </a:cubicBezTo>
                  <a:lnTo>
                    <a:pt x="181" y="305"/>
                  </a:lnTo>
                  <a:cubicBezTo>
                    <a:pt x="180" y="304"/>
                    <a:pt x="178" y="304"/>
                    <a:pt x="178" y="305"/>
                  </a:cubicBezTo>
                  <a:lnTo>
                    <a:pt x="95" y="349"/>
                  </a:lnTo>
                  <a:cubicBezTo>
                    <a:pt x="91" y="351"/>
                    <a:pt x="88" y="352"/>
                    <a:pt x="84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33DE8246-5940-4C5C-BFF6-99DFBA2579E1}"/>
                </a:ext>
              </a:extLst>
            </p:cNvPr>
            <p:cNvSpPr/>
            <p:nvPr/>
          </p:nvSpPr>
          <p:spPr>
            <a:xfrm>
              <a:off x="10800532" y="3880758"/>
              <a:ext cx="421226" cy="412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9" h="332">
                  <a:moveTo>
                    <a:pt x="182" y="8"/>
                  </a:moveTo>
                  <a:lnTo>
                    <a:pt x="224" y="94"/>
                  </a:lnTo>
                  <a:cubicBezTo>
                    <a:pt x="225" y="98"/>
                    <a:pt x="230" y="101"/>
                    <a:pt x="234" y="102"/>
                  </a:cubicBezTo>
                  <a:lnTo>
                    <a:pt x="327" y="116"/>
                  </a:lnTo>
                  <a:cubicBezTo>
                    <a:pt x="338" y="118"/>
                    <a:pt x="343" y="132"/>
                    <a:pt x="335" y="140"/>
                  </a:cubicBezTo>
                  <a:lnTo>
                    <a:pt x="267" y="208"/>
                  </a:lnTo>
                  <a:cubicBezTo>
                    <a:pt x="264" y="211"/>
                    <a:pt x="263" y="215"/>
                    <a:pt x="263" y="220"/>
                  </a:cubicBezTo>
                  <a:lnTo>
                    <a:pt x="279" y="316"/>
                  </a:lnTo>
                  <a:cubicBezTo>
                    <a:pt x="281" y="327"/>
                    <a:pt x="269" y="336"/>
                    <a:pt x="258" y="330"/>
                  </a:cubicBezTo>
                  <a:lnTo>
                    <a:pt x="176" y="286"/>
                  </a:lnTo>
                  <a:cubicBezTo>
                    <a:pt x="172" y="283"/>
                    <a:pt x="167" y="283"/>
                    <a:pt x="163" y="286"/>
                  </a:cubicBezTo>
                  <a:lnTo>
                    <a:pt x="81" y="330"/>
                  </a:lnTo>
                  <a:cubicBezTo>
                    <a:pt x="71" y="336"/>
                    <a:pt x="58" y="327"/>
                    <a:pt x="60" y="316"/>
                  </a:cubicBezTo>
                  <a:lnTo>
                    <a:pt x="76" y="220"/>
                  </a:lnTo>
                  <a:cubicBezTo>
                    <a:pt x="77" y="215"/>
                    <a:pt x="76" y="211"/>
                    <a:pt x="72" y="208"/>
                  </a:cubicBezTo>
                  <a:lnTo>
                    <a:pt x="4" y="140"/>
                  </a:lnTo>
                  <a:cubicBezTo>
                    <a:pt x="-4" y="132"/>
                    <a:pt x="1" y="118"/>
                    <a:pt x="13" y="116"/>
                  </a:cubicBezTo>
                  <a:lnTo>
                    <a:pt x="105" y="102"/>
                  </a:lnTo>
                  <a:cubicBezTo>
                    <a:pt x="110" y="101"/>
                    <a:pt x="114" y="98"/>
                    <a:pt x="116" y="94"/>
                  </a:cubicBezTo>
                  <a:lnTo>
                    <a:pt x="157" y="8"/>
                  </a:lnTo>
                  <a:cubicBezTo>
                    <a:pt x="162" y="-3"/>
                    <a:pt x="177" y="-3"/>
                    <a:pt x="182" y="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AE8D2DEE-1F69-4081-9629-2F6844929D66}"/>
                </a:ext>
              </a:extLst>
            </p:cNvPr>
            <p:cNvSpPr/>
            <p:nvPr/>
          </p:nvSpPr>
          <p:spPr>
            <a:xfrm>
              <a:off x="10788069" y="3869542"/>
              <a:ext cx="444904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8" h="352">
                  <a:moveTo>
                    <a:pt x="178" y="20"/>
                  </a:moveTo>
                  <a:cubicBezTo>
                    <a:pt x="178" y="20"/>
                    <a:pt x="176" y="21"/>
                    <a:pt x="175" y="23"/>
                  </a:cubicBezTo>
                  <a:lnTo>
                    <a:pt x="134" y="109"/>
                  </a:lnTo>
                  <a:cubicBezTo>
                    <a:pt x="130" y="116"/>
                    <a:pt x="124" y="121"/>
                    <a:pt x="115" y="122"/>
                  </a:cubicBezTo>
                  <a:lnTo>
                    <a:pt x="23" y="136"/>
                  </a:lnTo>
                  <a:cubicBezTo>
                    <a:pt x="21" y="136"/>
                    <a:pt x="20" y="138"/>
                    <a:pt x="20" y="139"/>
                  </a:cubicBezTo>
                  <a:cubicBezTo>
                    <a:pt x="20" y="139"/>
                    <a:pt x="20" y="141"/>
                    <a:pt x="21" y="143"/>
                  </a:cubicBezTo>
                  <a:lnTo>
                    <a:pt x="89" y="211"/>
                  </a:lnTo>
                  <a:cubicBezTo>
                    <a:pt x="94" y="216"/>
                    <a:pt x="97" y="224"/>
                    <a:pt x="96" y="232"/>
                  </a:cubicBezTo>
                  <a:lnTo>
                    <a:pt x="80" y="327"/>
                  </a:lnTo>
                  <a:cubicBezTo>
                    <a:pt x="79" y="329"/>
                    <a:pt x="80" y="331"/>
                    <a:pt x="81" y="331"/>
                  </a:cubicBezTo>
                  <a:cubicBezTo>
                    <a:pt x="81" y="331"/>
                    <a:pt x="83" y="332"/>
                    <a:pt x="85" y="331"/>
                  </a:cubicBezTo>
                  <a:lnTo>
                    <a:pt x="167" y="287"/>
                  </a:lnTo>
                  <a:cubicBezTo>
                    <a:pt x="174" y="283"/>
                    <a:pt x="183" y="283"/>
                    <a:pt x="190" y="287"/>
                  </a:cubicBezTo>
                  <a:lnTo>
                    <a:pt x="272" y="331"/>
                  </a:lnTo>
                  <a:cubicBezTo>
                    <a:pt x="274" y="332"/>
                    <a:pt x="276" y="331"/>
                    <a:pt x="276" y="331"/>
                  </a:cubicBezTo>
                  <a:cubicBezTo>
                    <a:pt x="277" y="331"/>
                    <a:pt x="278" y="329"/>
                    <a:pt x="278" y="327"/>
                  </a:cubicBezTo>
                  <a:lnTo>
                    <a:pt x="262" y="232"/>
                  </a:lnTo>
                  <a:cubicBezTo>
                    <a:pt x="261" y="224"/>
                    <a:pt x="263" y="216"/>
                    <a:pt x="269" y="211"/>
                  </a:cubicBezTo>
                  <a:lnTo>
                    <a:pt x="337" y="143"/>
                  </a:lnTo>
                  <a:cubicBezTo>
                    <a:pt x="338" y="141"/>
                    <a:pt x="338" y="139"/>
                    <a:pt x="338" y="139"/>
                  </a:cubicBezTo>
                  <a:cubicBezTo>
                    <a:pt x="337" y="138"/>
                    <a:pt x="337" y="136"/>
                    <a:pt x="334" y="136"/>
                  </a:cubicBezTo>
                  <a:lnTo>
                    <a:pt x="241" y="122"/>
                  </a:lnTo>
                  <a:cubicBezTo>
                    <a:pt x="234" y="121"/>
                    <a:pt x="227" y="116"/>
                    <a:pt x="223" y="109"/>
                  </a:cubicBezTo>
                  <a:lnTo>
                    <a:pt x="182" y="23"/>
                  </a:lnTo>
                  <a:cubicBezTo>
                    <a:pt x="181" y="21"/>
                    <a:pt x="180" y="20"/>
                    <a:pt x="178" y="20"/>
                  </a:cubicBezTo>
                  <a:close/>
                  <a:moveTo>
                    <a:pt x="83" y="352"/>
                  </a:moveTo>
                  <a:cubicBezTo>
                    <a:pt x="78" y="352"/>
                    <a:pt x="73" y="350"/>
                    <a:pt x="69" y="347"/>
                  </a:cubicBezTo>
                  <a:cubicBezTo>
                    <a:pt x="62" y="342"/>
                    <a:pt x="57" y="333"/>
                    <a:pt x="59" y="324"/>
                  </a:cubicBezTo>
                  <a:lnTo>
                    <a:pt x="75" y="228"/>
                  </a:lnTo>
                  <a:cubicBezTo>
                    <a:pt x="75" y="227"/>
                    <a:pt x="75" y="225"/>
                    <a:pt x="74" y="225"/>
                  </a:cubicBezTo>
                  <a:lnTo>
                    <a:pt x="7" y="157"/>
                  </a:lnTo>
                  <a:cubicBezTo>
                    <a:pt x="0" y="150"/>
                    <a:pt x="-2" y="141"/>
                    <a:pt x="1" y="132"/>
                  </a:cubicBezTo>
                  <a:cubicBezTo>
                    <a:pt x="4" y="123"/>
                    <a:pt x="11" y="117"/>
                    <a:pt x="20" y="116"/>
                  </a:cubicBezTo>
                  <a:lnTo>
                    <a:pt x="113" y="102"/>
                  </a:lnTo>
                  <a:cubicBezTo>
                    <a:pt x="114" y="102"/>
                    <a:pt x="115" y="101"/>
                    <a:pt x="115" y="99"/>
                  </a:cubicBezTo>
                  <a:lnTo>
                    <a:pt x="157" y="14"/>
                  </a:lnTo>
                  <a:cubicBezTo>
                    <a:pt x="161" y="5"/>
                    <a:pt x="170" y="0"/>
                    <a:pt x="178" y="0"/>
                  </a:cubicBezTo>
                  <a:cubicBezTo>
                    <a:pt x="188" y="0"/>
                    <a:pt x="196" y="5"/>
                    <a:pt x="201" y="14"/>
                  </a:cubicBezTo>
                  <a:lnTo>
                    <a:pt x="241" y="99"/>
                  </a:lnTo>
                  <a:cubicBezTo>
                    <a:pt x="242" y="101"/>
                    <a:pt x="243" y="102"/>
                    <a:pt x="245" y="102"/>
                  </a:cubicBezTo>
                  <a:lnTo>
                    <a:pt x="337" y="116"/>
                  </a:lnTo>
                  <a:cubicBezTo>
                    <a:pt x="346" y="117"/>
                    <a:pt x="354" y="123"/>
                    <a:pt x="356" y="132"/>
                  </a:cubicBezTo>
                  <a:cubicBezTo>
                    <a:pt x="360" y="141"/>
                    <a:pt x="357" y="150"/>
                    <a:pt x="351" y="157"/>
                  </a:cubicBezTo>
                  <a:lnTo>
                    <a:pt x="283" y="225"/>
                  </a:lnTo>
                  <a:cubicBezTo>
                    <a:pt x="282" y="225"/>
                    <a:pt x="282" y="227"/>
                    <a:pt x="282" y="228"/>
                  </a:cubicBezTo>
                  <a:lnTo>
                    <a:pt x="298" y="324"/>
                  </a:lnTo>
                  <a:cubicBezTo>
                    <a:pt x="300" y="333"/>
                    <a:pt x="296" y="342"/>
                    <a:pt x="288" y="347"/>
                  </a:cubicBezTo>
                  <a:cubicBezTo>
                    <a:pt x="281" y="353"/>
                    <a:pt x="271" y="353"/>
                    <a:pt x="262" y="349"/>
                  </a:cubicBezTo>
                  <a:lnTo>
                    <a:pt x="181" y="305"/>
                  </a:lnTo>
                  <a:cubicBezTo>
                    <a:pt x="179" y="304"/>
                    <a:pt x="178" y="304"/>
                    <a:pt x="177" y="305"/>
                  </a:cubicBezTo>
                  <a:lnTo>
                    <a:pt x="95" y="349"/>
                  </a:lnTo>
                  <a:cubicBezTo>
                    <a:pt x="91" y="351"/>
                    <a:pt x="87" y="352"/>
                    <a:pt x="83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648" name="Group 647">
            <a:extLst>
              <a:ext uri="{FF2B5EF4-FFF2-40B4-BE49-F238E27FC236}">
                <a16:creationId xmlns:a16="http://schemas.microsoft.com/office/drawing/2014/main" id="{973C9A30-D36E-46C3-A6A4-BA34A9A71CBA}"/>
              </a:ext>
            </a:extLst>
          </p:cNvPr>
          <p:cNvGrpSpPr/>
          <p:nvPr/>
        </p:nvGrpSpPr>
        <p:grpSpPr>
          <a:xfrm>
            <a:off x="18515938" y="3917212"/>
            <a:ext cx="3427128" cy="3878884"/>
            <a:chOff x="13271805" y="4953762"/>
            <a:chExt cx="3290045" cy="3723732"/>
          </a:xfrm>
        </p:grpSpPr>
        <p:sp>
          <p:nvSpPr>
            <p:cNvPr id="649" name="Freeform: Shape 648">
              <a:extLst>
                <a:ext uri="{FF2B5EF4-FFF2-40B4-BE49-F238E27FC236}">
                  <a16:creationId xmlns:a16="http://schemas.microsoft.com/office/drawing/2014/main" id="{B4ABB905-5566-4B7F-9B3E-0698799454AC}"/>
                </a:ext>
              </a:extLst>
            </p:cNvPr>
            <p:cNvSpPr/>
            <p:nvPr/>
          </p:nvSpPr>
          <p:spPr>
            <a:xfrm>
              <a:off x="15837791" y="7058639"/>
              <a:ext cx="547095" cy="286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0" h="231">
                  <a:moveTo>
                    <a:pt x="0" y="218"/>
                  </a:moveTo>
                  <a:cubicBezTo>
                    <a:pt x="0" y="218"/>
                    <a:pt x="77" y="-48"/>
                    <a:pt x="440" y="7"/>
                  </a:cubicBezTo>
                  <a:cubicBezTo>
                    <a:pt x="440" y="7"/>
                    <a:pt x="390" y="293"/>
                    <a:pt x="0" y="218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0" name="Freeform: Shape 649">
              <a:extLst>
                <a:ext uri="{FF2B5EF4-FFF2-40B4-BE49-F238E27FC236}">
                  <a16:creationId xmlns:a16="http://schemas.microsoft.com/office/drawing/2014/main" id="{160A117B-6007-490B-AC74-54AA66E7C0B9}"/>
                </a:ext>
              </a:extLst>
            </p:cNvPr>
            <p:cNvSpPr/>
            <p:nvPr/>
          </p:nvSpPr>
          <p:spPr>
            <a:xfrm>
              <a:off x="15826575" y="7046177"/>
              <a:ext cx="569527" cy="3103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8" h="250">
                  <a:moveTo>
                    <a:pt x="21" y="221"/>
                  </a:moveTo>
                  <a:cubicBezTo>
                    <a:pt x="150" y="244"/>
                    <a:pt x="254" y="230"/>
                    <a:pt x="330" y="178"/>
                  </a:cubicBezTo>
                  <a:cubicBezTo>
                    <a:pt x="405" y="126"/>
                    <a:pt x="431" y="50"/>
                    <a:pt x="438" y="24"/>
                  </a:cubicBezTo>
                  <a:cubicBezTo>
                    <a:pt x="297" y="5"/>
                    <a:pt x="180" y="34"/>
                    <a:pt x="100" y="108"/>
                  </a:cubicBezTo>
                  <a:cubicBezTo>
                    <a:pt x="51" y="152"/>
                    <a:pt x="29" y="201"/>
                    <a:pt x="21" y="221"/>
                  </a:cubicBezTo>
                  <a:close/>
                  <a:moveTo>
                    <a:pt x="132" y="250"/>
                  </a:moveTo>
                  <a:cubicBezTo>
                    <a:pt x="94" y="250"/>
                    <a:pt x="52" y="246"/>
                    <a:pt x="8" y="237"/>
                  </a:cubicBezTo>
                  <a:cubicBezTo>
                    <a:pt x="5" y="237"/>
                    <a:pt x="3" y="235"/>
                    <a:pt x="1" y="233"/>
                  </a:cubicBezTo>
                  <a:cubicBezTo>
                    <a:pt x="0" y="231"/>
                    <a:pt x="-1" y="228"/>
                    <a:pt x="1" y="226"/>
                  </a:cubicBezTo>
                  <a:cubicBezTo>
                    <a:pt x="1" y="223"/>
                    <a:pt x="21" y="156"/>
                    <a:pt x="86" y="95"/>
                  </a:cubicBezTo>
                  <a:cubicBezTo>
                    <a:pt x="147" y="39"/>
                    <a:pt x="259" y="-21"/>
                    <a:pt x="450" y="7"/>
                  </a:cubicBezTo>
                  <a:cubicBezTo>
                    <a:pt x="453" y="8"/>
                    <a:pt x="455" y="9"/>
                    <a:pt x="456" y="11"/>
                  </a:cubicBezTo>
                  <a:cubicBezTo>
                    <a:pt x="458" y="13"/>
                    <a:pt x="458" y="15"/>
                    <a:pt x="458" y="18"/>
                  </a:cubicBezTo>
                  <a:cubicBezTo>
                    <a:pt x="457" y="22"/>
                    <a:pt x="439" y="124"/>
                    <a:pt x="340" y="192"/>
                  </a:cubicBezTo>
                  <a:cubicBezTo>
                    <a:pt x="285" y="231"/>
                    <a:pt x="215" y="250"/>
                    <a:pt x="132" y="25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1" name="Freeform: Shape 650">
              <a:extLst>
                <a:ext uri="{FF2B5EF4-FFF2-40B4-BE49-F238E27FC236}">
                  <a16:creationId xmlns:a16="http://schemas.microsoft.com/office/drawing/2014/main" id="{E1B97828-D42F-4DA2-ADE3-E46E498B4C49}"/>
                </a:ext>
              </a:extLst>
            </p:cNvPr>
            <p:cNvSpPr/>
            <p:nvPr/>
          </p:nvSpPr>
          <p:spPr>
            <a:xfrm>
              <a:off x="14731139" y="6561397"/>
              <a:ext cx="742753" cy="4149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7" h="334">
                  <a:moveTo>
                    <a:pt x="597" y="322"/>
                  </a:moveTo>
                  <a:cubicBezTo>
                    <a:pt x="597" y="322"/>
                    <a:pt x="156" y="422"/>
                    <a:pt x="0" y="34"/>
                  </a:cubicBezTo>
                  <a:cubicBezTo>
                    <a:pt x="0" y="34"/>
                    <a:pt x="475" y="-147"/>
                    <a:pt x="597" y="32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2" name="Freeform: Shape 651">
              <a:extLst>
                <a:ext uri="{FF2B5EF4-FFF2-40B4-BE49-F238E27FC236}">
                  <a16:creationId xmlns:a16="http://schemas.microsoft.com/office/drawing/2014/main" id="{C599892B-B2E5-46CD-A42D-A6C843A4546F}"/>
                </a:ext>
              </a:extLst>
            </p:cNvPr>
            <p:cNvSpPr/>
            <p:nvPr/>
          </p:nvSpPr>
          <p:spPr>
            <a:xfrm>
              <a:off x="14721170" y="6550181"/>
              <a:ext cx="765185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5" h="352">
                  <a:moveTo>
                    <a:pt x="22" y="49"/>
                  </a:moveTo>
                  <a:cubicBezTo>
                    <a:pt x="86" y="201"/>
                    <a:pt x="202" y="294"/>
                    <a:pt x="368" y="324"/>
                  </a:cubicBezTo>
                  <a:cubicBezTo>
                    <a:pt x="473" y="342"/>
                    <a:pt x="566" y="329"/>
                    <a:pt x="595" y="324"/>
                  </a:cubicBezTo>
                  <a:cubicBezTo>
                    <a:pt x="560" y="197"/>
                    <a:pt x="495" y="109"/>
                    <a:pt x="402" y="61"/>
                  </a:cubicBezTo>
                  <a:cubicBezTo>
                    <a:pt x="249" y="-18"/>
                    <a:pt x="64" y="35"/>
                    <a:pt x="22" y="49"/>
                  </a:cubicBezTo>
                  <a:close/>
                  <a:moveTo>
                    <a:pt x="481" y="352"/>
                  </a:moveTo>
                  <a:cubicBezTo>
                    <a:pt x="447" y="352"/>
                    <a:pt x="407" y="349"/>
                    <a:pt x="365" y="341"/>
                  </a:cubicBezTo>
                  <a:cubicBezTo>
                    <a:pt x="244" y="320"/>
                    <a:pt x="83" y="251"/>
                    <a:pt x="1" y="46"/>
                  </a:cubicBezTo>
                  <a:cubicBezTo>
                    <a:pt x="0" y="45"/>
                    <a:pt x="0" y="42"/>
                    <a:pt x="1" y="40"/>
                  </a:cubicBezTo>
                  <a:cubicBezTo>
                    <a:pt x="2" y="37"/>
                    <a:pt x="4" y="36"/>
                    <a:pt x="6" y="35"/>
                  </a:cubicBezTo>
                  <a:cubicBezTo>
                    <a:pt x="15" y="31"/>
                    <a:pt x="230" y="-48"/>
                    <a:pt x="410" y="45"/>
                  </a:cubicBezTo>
                  <a:cubicBezTo>
                    <a:pt x="511" y="96"/>
                    <a:pt x="580" y="192"/>
                    <a:pt x="615" y="328"/>
                  </a:cubicBezTo>
                  <a:cubicBezTo>
                    <a:pt x="616" y="331"/>
                    <a:pt x="615" y="333"/>
                    <a:pt x="614" y="335"/>
                  </a:cubicBezTo>
                  <a:cubicBezTo>
                    <a:pt x="613" y="337"/>
                    <a:pt x="610" y="339"/>
                    <a:pt x="609" y="339"/>
                  </a:cubicBezTo>
                  <a:cubicBezTo>
                    <a:pt x="605" y="340"/>
                    <a:pt x="554" y="352"/>
                    <a:pt x="481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3" name="Freeform: Shape 652">
              <a:extLst>
                <a:ext uri="{FF2B5EF4-FFF2-40B4-BE49-F238E27FC236}">
                  <a16:creationId xmlns:a16="http://schemas.microsoft.com/office/drawing/2014/main" id="{A3CAF1CD-801E-4FEA-8461-19ED68F32341}"/>
                </a:ext>
              </a:extLst>
            </p:cNvPr>
            <p:cNvSpPr/>
            <p:nvPr/>
          </p:nvSpPr>
          <p:spPr>
            <a:xfrm>
              <a:off x="15779218" y="6370724"/>
              <a:ext cx="771416" cy="3115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0" h="251">
                  <a:moveTo>
                    <a:pt x="0" y="223"/>
                  </a:moveTo>
                  <a:cubicBezTo>
                    <a:pt x="0" y="223"/>
                    <a:pt x="65" y="-110"/>
                    <a:pt x="620" y="38"/>
                  </a:cubicBezTo>
                  <a:cubicBezTo>
                    <a:pt x="620" y="38"/>
                    <a:pt x="526" y="342"/>
                    <a:pt x="0" y="223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4" name="Freeform: Shape 653">
              <a:extLst>
                <a:ext uri="{FF2B5EF4-FFF2-40B4-BE49-F238E27FC236}">
                  <a16:creationId xmlns:a16="http://schemas.microsoft.com/office/drawing/2014/main" id="{3D83934C-9277-49E2-A8A5-147F36D8CFAA}"/>
                </a:ext>
              </a:extLst>
            </p:cNvPr>
            <p:cNvSpPr/>
            <p:nvPr/>
          </p:nvSpPr>
          <p:spPr>
            <a:xfrm>
              <a:off x="15766756" y="6358262"/>
              <a:ext cx="795094" cy="3327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39" h="268">
                  <a:moveTo>
                    <a:pt x="21" y="224"/>
                  </a:moveTo>
                  <a:cubicBezTo>
                    <a:pt x="283" y="282"/>
                    <a:pt x="432" y="231"/>
                    <a:pt x="511" y="177"/>
                  </a:cubicBezTo>
                  <a:cubicBezTo>
                    <a:pt x="579" y="131"/>
                    <a:pt x="608" y="75"/>
                    <a:pt x="618" y="53"/>
                  </a:cubicBezTo>
                  <a:cubicBezTo>
                    <a:pt x="411" y="-1"/>
                    <a:pt x="250" y="7"/>
                    <a:pt x="140" y="75"/>
                  </a:cubicBezTo>
                  <a:cubicBezTo>
                    <a:pt x="57" y="127"/>
                    <a:pt x="29" y="200"/>
                    <a:pt x="21" y="224"/>
                  </a:cubicBezTo>
                  <a:close/>
                  <a:moveTo>
                    <a:pt x="234" y="268"/>
                  </a:moveTo>
                  <a:cubicBezTo>
                    <a:pt x="169" y="268"/>
                    <a:pt x="95" y="260"/>
                    <a:pt x="8" y="240"/>
                  </a:cubicBezTo>
                  <a:cubicBezTo>
                    <a:pt x="3" y="239"/>
                    <a:pt x="0" y="235"/>
                    <a:pt x="0" y="230"/>
                  </a:cubicBezTo>
                  <a:cubicBezTo>
                    <a:pt x="2" y="226"/>
                    <a:pt x="22" y="127"/>
                    <a:pt x="130" y="60"/>
                  </a:cubicBezTo>
                  <a:cubicBezTo>
                    <a:pt x="246" y="-12"/>
                    <a:pt x="415" y="-20"/>
                    <a:pt x="632" y="38"/>
                  </a:cubicBezTo>
                  <a:cubicBezTo>
                    <a:pt x="634" y="38"/>
                    <a:pt x="637" y="40"/>
                    <a:pt x="638" y="43"/>
                  </a:cubicBezTo>
                  <a:cubicBezTo>
                    <a:pt x="639" y="44"/>
                    <a:pt x="639" y="47"/>
                    <a:pt x="638" y="49"/>
                  </a:cubicBezTo>
                  <a:cubicBezTo>
                    <a:pt x="637" y="53"/>
                    <a:pt x="613" y="129"/>
                    <a:pt x="522" y="191"/>
                  </a:cubicBezTo>
                  <a:cubicBezTo>
                    <a:pt x="466" y="231"/>
                    <a:pt x="374" y="268"/>
                    <a:pt x="234" y="26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5" name="Freeform: Shape 654">
              <a:extLst>
                <a:ext uri="{FF2B5EF4-FFF2-40B4-BE49-F238E27FC236}">
                  <a16:creationId xmlns:a16="http://schemas.microsoft.com/office/drawing/2014/main" id="{06E8A5EC-4EFD-4F86-8B77-628FD14602F3}"/>
                </a:ext>
              </a:extLst>
            </p:cNvPr>
            <p:cNvSpPr/>
            <p:nvPr/>
          </p:nvSpPr>
          <p:spPr>
            <a:xfrm>
              <a:off x="15114978" y="6072876"/>
              <a:ext cx="1005707" cy="19553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8" h="1570">
                  <a:moveTo>
                    <a:pt x="799" y="363"/>
                  </a:moveTo>
                  <a:cubicBezTo>
                    <a:pt x="590" y="377"/>
                    <a:pt x="477" y="488"/>
                    <a:pt x="437" y="537"/>
                  </a:cubicBezTo>
                  <a:lnTo>
                    <a:pt x="437" y="0"/>
                  </a:lnTo>
                  <a:lnTo>
                    <a:pt x="419" y="0"/>
                  </a:lnTo>
                  <a:lnTo>
                    <a:pt x="419" y="868"/>
                  </a:lnTo>
                  <a:cubicBezTo>
                    <a:pt x="404" y="841"/>
                    <a:pt x="380" y="802"/>
                    <a:pt x="344" y="760"/>
                  </a:cubicBezTo>
                  <a:cubicBezTo>
                    <a:pt x="284" y="688"/>
                    <a:pt x="177" y="594"/>
                    <a:pt x="12" y="551"/>
                  </a:cubicBezTo>
                  <a:cubicBezTo>
                    <a:pt x="7" y="550"/>
                    <a:pt x="1" y="553"/>
                    <a:pt x="0" y="558"/>
                  </a:cubicBezTo>
                  <a:cubicBezTo>
                    <a:pt x="-1" y="563"/>
                    <a:pt x="2" y="567"/>
                    <a:pt x="7" y="569"/>
                  </a:cubicBezTo>
                  <a:cubicBezTo>
                    <a:pt x="303" y="646"/>
                    <a:pt x="410" y="889"/>
                    <a:pt x="419" y="910"/>
                  </a:cubicBezTo>
                  <a:lnTo>
                    <a:pt x="419" y="1570"/>
                  </a:lnTo>
                  <a:lnTo>
                    <a:pt x="437" y="1570"/>
                  </a:lnTo>
                  <a:lnTo>
                    <a:pt x="437" y="1162"/>
                  </a:lnTo>
                  <a:cubicBezTo>
                    <a:pt x="448" y="1144"/>
                    <a:pt x="545" y="994"/>
                    <a:pt x="770" y="940"/>
                  </a:cubicBezTo>
                  <a:cubicBezTo>
                    <a:pt x="775" y="939"/>
                    <a:pt x="778" y="934"/>
                    <a:pt x="777" y="929"/>
                  </a:cubicBezTo>
                  <a:cubicBezTo>
                    <a:pt x="776" y="924"/>
                    <a:pt x="771" y="921"/>
                    <a:pt x="766" y="922"/>
                  </a:cubicBezTo>
                  <a:cubicBezTo>
                    <a:pt x="574" y="968"/>
                    <a:pt x="475" y="1079"/>
                    <a:pt x="437" y="1129"/>
                  </a:cubicBezTo>
                  <a:lnTo>
                    <a:pt x="437" y="567"/>
                  </a:lnTo>
                  <a:cubicBezTo>
                    <a:pt x="449" y="548"/>
                    <a:pt x="557" y="398"/>
                    <a:pt x="800" y="381"/>
                  </a:cubicBezTo>
                  <a:cubicBezTo>
                    <a:pt x="805" y="381"/>
                    <a:pt x="809" y="376"/>
                    <a:pt x="808" y="371"/>
                  </a:cubicBezTo>
                  <a:cubicBezTo>
                    <a:pt x="808" y="366"/>
                    <a:pt x="804" y="363"/>
                    <a:pt x="799" y="36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6" name="Freeform: Shape 655">
              <a:extLst>
                <a:ext uri="{FF2B5EF4-FFF2-40B4-BE49-F238E27FC236}">
                  <a16:creationId xmlns:a16="http://schemas.microsoft.com/office/drawing/2014/main" id="{BCD72A48-34E7-43A4-A0C8-FF334E159DAE}"/>
                </a:ext>
              </a:extLst>
            </p:cNvPr>
            <p:cNvSpPr/>
            <p:nvPr/>
          </p:nvSpPr>
          <p:spPr>
            <a:xfrm>
              <a:off x="15203460" y="5320153"/>
              <a:ext cx="888562" cy="8499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4" h="683">
                  <a:moveTo>
                    <a:pt x="714" y="341"/>
                  </a:moveTo>
                  <a:cubicBezTo>
                    <a:pt x="714" y="376"/>
                    <a:pt x="655" y="402"/>
                    <a:pt x="644" y="434"/>
                  </a:cubicBezTo>
                  <a:cubicBezTo>
                    <a:pt x="634" y="467"/>
                    <a:pt x="666" y="523"/>
                    <a:pt x="646" y="550"/>
                  </a:cubicBezTo>
                  <a:cubicBezTo>
                    <a:pt x="625" y="578"/>
                    <a:pt x="562" y="565"/>
                    <a:pt x="534" y="585"/>
                  </a:cubicBezTo>
                  <a:cubicBezTo>
                    <a:pt x="507" y="605"/>
                    <a:pt x="501" y="669"/>
                    <a:pt x="467" y="681"/>
                  </a:cubicBezTo>
                  <a:cubicBezTo>
                    <a:pt x="435" y="691"/>
                    <a:pt x="393" y="643"/>
                    <a:pt x="357" y="643"/>
                  </a:cubicBezTo>
                  <a:cubicBezTo>
                    <a:pt x="321" y="643"/>
                    <a:pt x="279" y="691"/>
                    <a:pt x="247" y="681"/>
                  </a:cubicBezTo>
                  <a:cubicBezTo>
                    <a:pt x="213" y="669"/>
                    <a:pt x="207" y="605"/>
                    <a:pt x="180" y="585"/>
                  </a:cubicBezTo>
                  <a:cubicBezTo>
                    <a:pt x="152" y="565"/>
                    <a:pt x="89" y="578"/>
                    <a:pt x="68" y="550"/>
                  </a:cubicBezTo>
                  <a:cubicBezTo>
                    <a:pt x="48" y="523"/>
                    <a:pt x="80" y="467"/>
                    <a:pt x="70" y="434"/>
                  </a:cubicBezTo>
                  <a:cubicBezTo>
                    <a:pt x="59" y="402"/>
                    <a:pt x="0" y="376"/>
                    <a:pt x="0" y="341"/>
                  </a:cubicBezTo>
                  <a:cubicBezTo>
                    <a:pt x="0" y="305"/>
                    <a:pt x="59" y="279"/>
                    <a:pt x="70" y="248"/>
                  </a:cubicBezTo>
                  <a:cubicBezTo>
                    <a:pt x="80" y="214"/>
                    <a:pt x="48" y="158"/>
                    <a:pt x="68" y="131"/>
                  </a:cubicBezTo>
                  <a:cubicBezTo>
                    <a:pt x="89" y="103"/>
                    <a:pt x="152" y="117"/>
                    <a:pt x="180" y="96"/>
                  </a:cubicBezTo>
                  <a:cubicBezTo>
                    <a:pt x="207" y="76"/>
                    <a:pt x="213" y="12"/>
                    <a:pt x="247" y="1"/>
                  </a:cubicBezTo>
                  <a:cubicBezTo>
                    <a:pt x="279" y="-9"/>
                    <a:pt x="321" y="38"/>
                    <a:pt x="357" y="38"/>
                  </a:cubicBezTo>
                  <a:cubicBezTo>
                    <a:pt x="393" y="38"/>
                    <a:pt x="435" y="-9"/>
                    <a:pt x="467" y="1"/>
                  </a:cubicBezTo>
                  <a:cubicBezTo>
                    <a:pt x="501" y="12"/>
                    <a:pt x="507" y="76"/>
                    <a:pt x="534" y="96"/>
                  </a:cubicBezTo>
                  <a:cubicBezTo>
                    <a:pt x="562" y="117"/>
                    <a:pt x="625" y="103"/>
                    <a:pt x="646" y="131"/>
                  </a:cubicBezTo>
                  <a:cubicBezTo>
                    <a:pt x="666" y="158"/>
                    <a:pt x="634" y="214"/>
                    <a:pt x="644" y="248"/>
                  </a:cubicBezTo>
                  <a:cubicBezTo>
                    <a:pt x="655" y="279"/>
                    <a:pt x="714" y="305"/>
                    <a:pt x="714" y="341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7" name="Freeform: Shape 656">
              <a:extLst>
                <a:ext uri="{FF2B5EF4-FFF2-40B4-BE49-F238E27FC236}">
                  <a16:creationId xmlns:a16="http://schemas.microsoft.com/office/drawing/2014/main" id="{BF9D5391-399D-40DC-8A53-93C317A174CC}"/>
                </a:ext>
              </a:extLst>
            </p:cNvPr>
            <p:cNvSpPr/>
            <p:nvPr/>
          </p:nvSpPr>
          <p:spPr>
            <a:xfrm>
              <a:off x="15192244" y="5308933"/>
              <a:ext cx="910994" cy="8711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2" h="700">
                  <a:moveTo>
                    <a:pt x="366" y="643"/>
                  </a:moveTo>
                  <a:cubicBezTo>
                    <a:pt x="384" y="643"/>
                    <a:pt x="403" y="654"/>
                    <a:pt x="422" y="664"/>
                  </a:cubicBezTo>
                  <a:cubicBezTo>
                    <a:pt x="441" y="674"/>
                    <a:pt x="460" y="685"/>
                    <a:pt x="474" y="680"/>
                  </a:cubicBezTo>
                  <a:cubicBezTo>
                    <a:pt x="488" y="676"/>
                    <a:pt x="497" y="655"/>
                    <a:pt x="507" y="635"/>
                  </a:cubicBezTo>
                  <a:cubicBezTo>
                    <a:pt x="515" y="617"/>
                    <a:pt x="524" y="597"/>
                    <a:pt x="539" y="587"/>
                  </a:cubicBezTo>
                  <a:cubicBezTo>
                    <a:pt x="553" y="576"/>
                    <a:pt x="574" y="574"/>
                    <a:pt x="594" y="572"/>
                  </a:cubicBezTo>
                  <a:cubicBezTo>
                    <a:pt x="616" y="569"/>
                    <a:pt x="639" y="567"/>
                    <a:pt x="647" y="554"/>
                  </a:cubicBezTo>
                  <a:cubicBezTo>
                    <a:pt x="656" y="542"/>
                    <a:pt x="651" y="520"/>
                    <a:pt x="647" y="499"/>
                  </a:cubicBezTo>
                  <a:cubicBezTo>
                    <a:pt x="644" y="479"/>
                    <a:pt x="639" y="458"/>
                    <a:pt x="645" y="440"/>
                  </a:cubicBezTo>
                  <a:cubicBezTo>
                    <a:pt x="650" y="424"/>
                    <a:pt x="666" y="409"/>
                    <a:pt x="680" y="396"/>
                  </a:cubicBezTo>
                  <a:cubicBezTo>
                    <a:pt x="697" y="381"/>
                    <a:pt x="714" y="366"/>
                    <a:pt x="714" y="350"/>
                  </a:cubicBezTo>
                  <a:cubicBezTo>
                    <a:pt x="714" y="334"/>
                    <a:pt x="697" y="318"/>
                    <a:pt x="680" y="303"/>
                  </a:cubicBezTo>
                  <a:cubicBezTo>
                    <a:pt x="666" y="290"/>
                    <a:pt x="650" y="276"/>
                    <a:pt x="645" y="259"/>
                  </a:cubicBezTo>
                  <a:cubicBezTo>
                    <a:pt x="639" y="242"/>
                    <a:pt x="644" y="220"/>
                    <a:pt x="647" y="200"/>
                  </a:cubicBezTo>
                  <a:cubicBezTo>
                    <a:pt x="651" y="179"/>
                    <a:pt x="656" y="158"/>
                    <a:pt x="647" y="145"/>
                  </a:cubicBezTo>
                  <a:cubicBezTo>
                    <a:pt x="639" y="133"/>
                    <a:pt x="616" y="131"/>
                    <a:pt x="594" y="128"/>
                  </a:cubicBezTo>
                  <a:cubicBezTo>
                    <a:pt x="574" y="127"/>
                    <a:pt x="553" y="124"/>
                    <a:pt x="539" y="113"/>
                  </a:cubicBezTo>
                  <a:cubicBezTo>
                    <a:pt x="524" y="103"/>
                    <a:pt x="515" y="84"/>
                    <a:pt x="507" y="65"/>
                  </a:cubicBezTo>
                  <a:cubicBezTo>
                    <a:pt x="497" y="45"/>
                    <a:pt x="488" y="24"/>
                    <a:pt x="474" y="20"/>
                  </a:cubicBezTo>
                  <a:cubicBezTo>
                    <a:pt x="460" y="15"/>
                    <a:pt x="441" y="26"/>
                    <a:pt x="422" y="37"/>
                  </a:cubicBezTo>
                  <a:cubicBezTo>
                    <a:pt x="403" y="47"/>
                    <a:pt x="384" y="58"/>
                    <a:pt x="366" y="58"/>
                  </a:cubicBezTo>
                  <a:cubicBezTo>
                    <a:pt x="348" y="58"/>
                    <a:pt x="329" y="47"/>
                    <a:pt x="310" y="37"/>
                  </a:cubicBezTo>
                  <a:cubicBezTo>
                    <a:pt x="291" y="26"/>
                    <a:pt x="272" y="15"/>
                    <a:pt x="259" y="20"/>
                  </a:cubicBezTo>
                  <a:cubicBezTo>
                    <a:pt x="244" y="24"/>
                    <a:pt x="235" y="45"/>
                    <a:pt x="225" y="65"/>
                  </a:cubicBezTo>
                  <a:cubicBezTo>
                    <a:pt x="217" y="84"/>
                    <a:pt x="208" y="103"/>
                    <a:pt x="194" y="113"/>
                  </a:cubicBezTo>
                  <a:cubicBezTo>
                    <a:pt x="179" y="124"/>
                    <a:pt x="158" y="127"/>
                    <a:pt x="137" y="128"/>
                  </a:cubicBezTo>
                  <a:cubicBezTo>
                    <a:pt x="116" y="131"/>
                    <a:pt x="93" y="133"/>
                    <a:pt x="85" y="145"/>
                  </a:cubicBezTo>
                  <a:cubicBezTo>
                    <a:pt x="76" y="158"/>
                    <a:pt x="81" y="179"/>
                    <a:pt x="85" y="200"/>
                  </a:cubicBezTo>
                  <a:cubicBezTo>
                    <a:pt x="88" y="220"/>
                    <a:pt x="93" y="242"/>
                    <a:pt x="87" y="259"/>
                  </a:cubicBezTo>
                  <a:cubicBezTo>
                    <a:pt x="82" y="276"/>
                    <a:pt x="66" y="290"/>
                    <a:pt x="52" y="304"/>
                  </a:cubicBezTo>
                  <a:cubicBezTo>
                    <a:pt x="35" y="318"/>
                    <a:pt x="18" y="334"/>
                    <a:pt x="18" y="350"/>
                  </a:cubicBezTo>
                  <a:cubicBezTo>
                    <a:pt x="18" y="366"/>
                    <a:pt x="35" y="381"/>
                    <a:pt x="52" y="396"/>
                  </a:cubicBezTo>
                  <a:cubicBezTo>
                    <a:pt x="66" y="409"/>
                    <a:pt x="82" y="424"/>
                    <a:pt x="87" y="440"/>
                  </a:cubicBezTo>
                  <a:cubicBezTo>
                    <a:pt x="93" y="458"/>
                    <a:pt x="88" y="479"/>
                    <a:pt x="85" y="499"/>
                  </a:cubicBezTo>
                  <a:cubicBezTo>
                    <a:pt x="81" y="520"/>
                    <a:pt x="76" y="542"/>
                    <a:pt x="85" y="554"/>
                  </a:cubicBezTo>
                  <a:cubicBezTo>
                    <a:pt x="93" y="567"/>
                    <a:pt x="116" y="569"/>
                    <a:pt x="137" y="572"/>
                  </a:cubicBezTo>
                  <a:cubicBezTo>
                    <a:pt x="158" y="574"/>
                    <a:pt x="179" y="576"/>
                    <a:pt x="194" y="587"/>
                  </a:cubicBezTo>
                  <a:cubicBezTo>
                    <a:pt x="208" y="597"/>
                    <a:pt x="217" y="617"/>
                    <a:pt x="225" y="635"/>
                  </a:cubicBezTo>
                  <a:cubicBezTo>
                    <a:pt x="235" y="655"/>
                    <a:pt x="244" y="676"/>
                    <a:pt x="259" y="680"/>
                  </a:cubicBezTo>
                  <a:cubicBezTo>
                    <a:pt x="272" y="685"/>
                    <a:pt x="291" y="674"/>
                    <a:pt x="310" y="664"/>
                  </a:cubicBezTo>
                  <a:cubicBezTo>
                    <a:pt x="329" y="654"/>
                    <a:pt x="348" y="643"/>
                    <a:pt x="366" y="643"/>
                  </a:cubicBezTo>
                  <a:close/>
                  <a:moveTo>
                    <a:pt x="466" y="700"/>
                  </a:moveTo>
                  <a:cubicBezTo>
                    <a:pt x="449" y="700"/>
                    <a:pt x="431" y="690"/>
                    <a:pt x="413" y="680"/>
                  </a:cubicBezTo>
                  <a:cubicBezTo>
                    <a:pt x="397" y="671"/>
                    <a:pt x="380" y="661"/>
                    <a:pt x="366" y="661"/>
                  </a:cubicBezTo>
                  <a:cubicBezTo>
                    <a:pt x="352" y="661"/>
                    <a:pt x="335" y="671"/>
                    <a:pt x="319" y="680"/>
                  </a:cubicBezTo>
                  <a:cubicBezTo>
                    <a:pt x="297" y="692"/>
                    <a:pt x="274" y="705"/>
                    <a:pt x="253" y="698"/>
                  </a:cubicBezTo>
                  <a:cubicBezTo>
                    <a:pt x="231" y="691"/>
                    <a:pt x="219" y="666"/>
                    <a:pt x="209" y="643"/>
                  </a:cubicBezTo>
                  <a:cubicBezTo>
                    <a:pt x="202" y="626"/>
                    <a:pt x="194" y="609"/>
                    <a:pt x="183" y="602"/>
                  </a:cubicBezTo>
                  <a:cubicBezTo>
                    <a:pt x="172" y="594"/>
                    <a:pt x="154" y="592"/>
                    <a:pt x="135" y="590"/>
                  </a:cubicBezTo>
                  <a:cubicBezTo>
                    <a:pt x="110" y="587"/>
                    <a:pt x="83" y="584"/>
                    <a:pt x="70" y="565"/>
                  </a:cubicBezTo>
                  <a:cubicBezTo>
                    <a:pt x="57" y="546"/>
                    <a:pt x="61" y="521"/>
                    <a:pt x="66" y="496"/>
                  </a:cubicBezTo>
                  <a:cubicBezTo>
                    <a:pt x="70" y="477"/>
                    <a:pt x="74" y="459"/>
                    <a:pt x="70" y="446"/>
                  </a:cubicBezTo>
                  <a:cubicBezTo>
                    <a:pt x="66" y="434"/>
                    <a:pt x="52" y="422"/>
                    <a:pt x="40" y="409"/>
                  </a:cubicBezTo>
                  <a:cubicBezTo>
                    <a:pt x="20" y="392"/>
                    <a:pt x="0" y="373"/>
                    <a:pt x="0" y="350"/>
                  </a:cubicBezTo>
                  <a:cubicBezTo>
                    <a:pt x="0" y="326"/>
                    <a:pt x="20" y="307"/>
                    <a:pt x="40" y="290"/>
                  </a:cubicBezTo>
                  <a:cubicBezTo>
                    <a:pt x="52" y="278"/>
                    <a:pt x="66" y="265"/>
                    <a:pt x="70" y="253"/>
                  </a:cubicBezTo>
                  <a:cubicBezTo>
                    <a:pt x="74" y="241"/>
                    <a:pt x="70" y="222"/>
                    <a:pt x="66" y="204"/>
                  </a:cubicBezTo>
                  <a:cubicBezTo>
                    <a:pt x="61" y="179"/>
                    <a:pt x="57" y="153"/>
                    <a:pt x="70" y="134"/>
                  </a:cubicBezTo>
                  <a:cubicBezTo>
                    <a:pt x="83" y="117"/>
                    <a:pt x="110" y="114"/>
                    <a:pt x="135" y="111"/>
                  </a:cubicBezTo>
                  <a:cubicBezTo>
                    <a:pt x="154" y="109"/>
                    <a:pt x="172" y="107"/>
                    <a:pt x="183" y="99"/>
                  </a:cubicBezTo>
                  <a:cubicBezTo>
                    <a:pt x="194" y="91"/>
                    <a:pt x="202" y="74"/>
                    <a:pt x="209" y="58"/>
                  </a:cubicBezTo>
                  <a:cubicBezTo>
                    <a:pt x="219" y="34"/>
                    <a:pt x="231" y="10"/>
                    <a:pt x="253" y="2"/>
                  </a:cubicBezTo>
                  <a:cubicBezTo>
                    <a:pt x="274" y="-4"/>
                    <a:pt x="297" y="9"/>
                    <a:pt x="319" y="21"/>
                  </a:cubicBezTo>
                  <a:cubicBezTo>
                    <a:pt x="335" y="30"/>
                    <a:pt x="352" y="39"/>
                    <a:pt x="366" y="39"/>
                  </a:cubicBezTo>
                  <a:cubicBezTo>
                    <a:pt x="380" y="39"/>
                    <a:pt x="397" y="30"/>
                    <a:pt x="413" y="21"/>
                  </a:cubicBezTo>
                  <a:cubicBezTo>
                    <a:pt x="435" y="9"/>
                    <a:pt x="458" y="-4"/>
                    <a:pt x="479" y="2"/>
                  </a:cubicBezTo>
                  <a:cubicBezTo>
                    <a:pt x="501" y="10"/>
                    <a:pt x="513" y="34"/>
                    <a:pt x="523" y="58"/>
                  </a:cubicBezTo>
                  <a:cubicBezTo>
                    <a:pt x="530" y="74"/>
                    <a:pt x="539" y="91"/>
                    <a:pt x="549" y="99"/>
                  </a:cubicBezTo>
                  <a:cubicBezTo>
                    <a:pt x="560" y="107"/>
                    <a:pt x="578" y="109"/>
                    <a:pt x="597" y="111"/>
                  </a:cubicBezTo>
                  <a:cubicBezTo>
                    <a:pt x="622" y="114"/>
                    <a:pt x="649" y="117"/>
                    <a:pt x="662" y="134"/>
                  </a:cubicBezTo>
                  <a:cubicBezTo>
                    <a:pt x="675" y="153"/>
                    <a:pt x="671" y="179"/>
                    <a:pt x="665" y="204"/>
                  </a:cubicBezTo>
                  <a:cubicBezTo>
                    <a:pt x="662" y="222"/>
                    <a:pt x="658" y="241"/>
                    <a:pt x="662" y="253"/>
                  </a:cubicBezTo>
                  <a:cubicBezTo>
                    <a:pt x="666" y="265"/>
                    <a:pt x="680" y="278"/>
                    <a:pt x="693" y="290"/>
                  </a:cubicBezTo>
                  <a:cubicBezTo>
                    <a:pt x="712" y="307"/>
                    <a:pt x="732" y="326"/>
                    <a:pt x="732" y="350"/>
                  </a:cubicBezTo>
                  <a:cubicBezTo>
                    <a:pt x="732" y="373"/>
                    <a:pt x="712" y="392"/>
                    <a:pt x="693" y="409"/>
                  </a:cubicBezTo>
                  <a:cubicBezTo>
                    <a:pt x="680" y="422"/>
                    <a:pt x="666" y="434"/>
                    <a:pt x="662" y="446"/>
                  </a:cubicBezTo>
                  <a:cubicBezTo>
                    <a:pt x="658" y="459"/>
                    <a:pt x="662" y="477"/>
                    <a:pt x="665" y="496"/>
                  </a:cubicBezTo>
                  <a:cubicBezTo>
                    <a:pt x="671" y="521"/>
                    <a:pt x="675" y="546"/>
                    <a:pt x="662" y="565"/>
                  </a:cubicBezTo>
                  <a:cubicBezTo>
                    <a:pt x="649" y="584"/>
                    <a:pt x="622" y="587"/>
                    <a:pt x="597" y="590"/>
                  </a:cubicBezTo>
                  <a:cubicBezTo>
                    <a:pt x="578" y="592"/>
                    <a:pt x="560" y="594"/>
                    <a:pt x="549" y="602"/>
                  </a:cubicBezTo>
                  <a:cubicBezTo>
                    <a:pt x="539" y="609"/>
                    <a:pt x="530" y="626"/>
                    <a:pt x="523" y="643"/>
                  </a:cubicBezTo>
                  <a:cubicBezTo>
                    <a:pt x="513" y="666"/>
                    <a:pt x="501" y="691"/>
                    <a:pt x="479" y="698"/>
                  </a:cubicBezTo>
                  <a:cubicBezTo>
                    <a:pt x="475" y="699"/>
                    <a:pt x="471" y="700"/>
                    <a:pt x="466" y="70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8" name="Freeform: Shape 657">
              <a:extLst>
                <a:ext uri="{FF2B5EF4-FFF2-40B4-BE49-F238E27FC236}">
                  <a16:creationId xmlns:a16="http://schemas.microsoft.com/office/drawing/2014/main" id="{61090AE5-394E-472F-BDC7-CFEC1A617C18}"/>
                </a:ext>
              </a:extLst>
            </p:cNvPr>
            <p:cNvSpPr/>
            <p:nvPr/>
          </p:nvSpPr>
          <p:spPr>
            <a:xfrm>
              <a:off x="15364224" y="5462223"/>
              <a:ext cx="567034" cy="5670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6" h="456">
                  <a:moveTo>
                    <a:pt x="456" y="228"/>
                  </a:moveTo>
                  <a:cubicBezTo>
                    <a:pt x="456" y="354"/>
                    <a:pt x="354" y="456"/>
                    <a:pt x="228" y="456"/>
                  </a:cubicBezTo>
                  <a:cubicBezTo>
                    <a:pt x="102" y="456"/>
                    <a:pt x="0" y="354"/>
                    <a:pt x="0" y="228"/>
                  </a:cubicBezTo>
                  <a:cubicBezTo>
                    <a:pt x="0" y="102"/>
                    <a:pt x="102" y="0"/>
                    <a:pt x="228" y="0"/>
                  </a:cubicBezTo>
                  <a:cubicBezTo>
                    <a:pt x="354" y="0"/>
                    <a:pt x="456" y="102"/>
                    <a:pt x="456" y="22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9" name="Freeform: Shape 658">
              <a:extLst>
                <a:ext uri="{FF2B5EF4-FFF2-40B4-BE49-F238E27FC236}">
                  <a16:creationId xmlns:a16="http://schemas.microsoft.com/office/drawing/2014/main" id="{D9BD80A7-6D1E-45F7-A724-2B7EF4D1C0A8}"/>
                </a:ext>
              </a:extLst>
            </p:cNvPr>
            <p:cNvSpPr/>
            <p:nvPr/>
          </p:nvSpPr>
          <p:spPr>
            <a:xfrm>
              <a:off x="15353008" y="5451007"/>
              <a:ext cx="589467" cy="5894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4" h="474">
                  <a:moveTo>
                    <a:pt x="237" y="18"/>
                  </a:moveTo>
                  <a:cubicBezTo>
                    <a:pt x="117" y="18"/>
                    <a:pt x="18" y="116"/>
                    <a:pt x="18" y="237"/>
                  </a:cubicBezTo>
                  <a:cubicBezTo>
                    <a:pt x="18" y="357"/>
                    <a:pt x="117" y="455"/>
                    <a:pt x="237" y="455"/>
                  </a:cubicBezTo>
                  <a:cubicBezTo>
                    <a:pt x="357" y="455"/>
                    <a:pt x="456" y="357"/>
                    <a:pt x="456" y="237"/>
                  </a:cubicBezTo>
                  <a:cubicBezTo>
                    <a:pt x="456" y="116"/>
                    <a:pt x="357" y="18"/>
                    <a:pt x="237" y="18"/>
                  </a:cubicBezTo>
                  <a:close/>
                  <a:moveTo>
                    <a:pt x="237" y="474"/>
                  </a:moveTo>
                  <a:cubicBezTo>
                    <a:pt x="106" y="474"/>
                    <a:pt x="0" y="368"/>
                    <a:pt x="0" y="237"/>
                  </a:cubicBezTo>
                  <a:cubicBezTo>
                    <a:pt x="0" y="106"/>
                    <a:pt x="106" y="0"/>
                    <a:pt x="237" y="0"/>
                  </a:cubicBezTo>
                  <a:cubicBezTo>
                    <a:pt x="368" y="0"/>
                    <a:pt x="474" y="106"/>
                    <a:pt x="474" y="237"/>
                  </a:cubicBezTo>
                  <a:cubicBezTo>
                    <a:pt x="474" y="368"/>
                    <a:pt x="368" y="474"/>
                    <a:pt x="237" y="47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0" name="Freeform: Shape 659">
              <a:extLst>
                <a:ext uri="{FF2B5EF4-FFF2-40B4-BE49-F238E27FC236}">
                  <a16:creationId xmlns:a16="http://schemas.microsoft.com/office/drawing/2014/main" id="{9B64BD96-4A01-432B-BC7A-1CB24BF73E96}"/>
                </a:ext>
              </a:extLst>
            </p:cNvPr>
            <p:cNvSpPr/>
            <p:nvPr/>
          </p:nvSpPr>
          <p:spPr>
            <a:xfrm>
              <a:off x="15518756" y="5618002"/>
              <a:ext cx="259216" cy="2542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9" h="205">
                  <a:moveTo>
                    <a:pt x="112" y="5"/>
                  </a:moveTo>
                  <a:lnTo>
                    <a:pt x="137" y="58"/>
                  </a:lnTo>
                  <a:cubicBezTo>
                    <a:pt x="138" y="61"/>
                    <a:pt x="141" y="62"/>
                    <a:pt x="144" y="63"/>
                  </a:cubicBezTo>
                  <a:lnTo>
                    <a:pt x="201" y="72"/>
                  </a:lnTo>
                  <a:cubicBezTo>
                    <a:pt x="208" y="73"/>
                    <a:pt x="211" y="81"/>
                    <a:pt x="206" y="86"/>
                  </a:cubicBezTo>
                  <a:lnTo>
                    <a:pt x="164" y="129"/>
                  </a:lnTo>
                  <a:cubicBezTo>
                    <a:pt x="162" y="130"/>
                    <a:pt x="162" y="133"/>
                    <a:pt x="162" y="136"/>
                  </a:cubicBezTo>
                  <a:lnTo>
                    <a:pt x="172" y="195"/>
                  </a:lnTo>
                  <a:cubicBezTo>
                    <a:pt x="172" y="202"/>
                    <a:pt x="165" y="207"/>
                    <a:pt x="159" y="204"/>
                  </a:cubicBezTo>
                  <a:lnTo>
                    <a:pt x="108" y="177"/>
                  </a:lnTo>
                  <a:cubicBezTo>
                    <a:pt x="106" y="175"/>
                    <a:pt x="102" y="175"/>
                    <a:pt x="100" y="177"/>
                  </a:cubicBezTo>
                  <a:lnTo>
                    <a:pt x="49" y="204"/>
                  </a:lnTo>
                  <a:cubicBezTo>
                    <a:pt x="43" y="207"/>
                    <a:pt x="36" y="202"/>
                    <a:pt x="36" y="195"/>
                  </a:cubicBezTo>
                  <a:lnTo>
                    <a:pt x="47" y="136"/>
                  </a:lnTo>
                  <a:cubicBezTo>
                    <a:pt x="47" y="133"/>
                    <a:pt x="46" y="130"/>
                    <a:pt x="44" y="129"/>
                  </a:cubicBezTo>
                  <a:lnTo>
                    <a:pt x="2" y="86"/>
                  </a:lnTo>
                  <a:cubicBezTo>
                    <a:pt x="-3" y="81"/>
                    <a:pt x="0" y="73"/>
                    <a:pt x="7" y="72"/>
                  </a:cubicBezTo>
                  <a:lnTo>
                    <a:pt x="64" y="63"/>
                  </a:lnTo>
                  <a:cubicBezTo>
                    <a:pt x="67" y="62"/>
                    <a:pt x="70" y="61"/>
                    <a:pt x="71" y="58"/>
                  </a:cubicBezTo>
                  <a:lnTo>
                    <a:pt x="96" y="5"/>
                  </a:lnTo>
                  <a:cubicBezTo>
                    <a:pt x="99" y="-2"/>
                    <a:pt x="109" y="-2"/>
                    <a:pt x="112" y="5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1" name="Freeform: Shape 660">
              <a:extLst>
                <a:ext uri="{FF2B5EF4-FFF2-40B4-BE49-F238E27FC236}">
                  <a16:creationId xmlns:a16="http://schemas.microsoft.com/office/drawing/2014/main" id="{F7A3EFF0-CC5A-471B-88A5-A6B491EBE81F}"/>
                </a:ext>
              </a:extLst>
            </p:cNvPr>
            <p:cNvSpPr/>
            <p:nvPr/>
          </p:nvSpPr>
          <p:spPr>
            <a:xfrm>
              <a:off x="15510033" y="5610524"/>
              <a:ext cx="276663" cy="2716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3" h="219">
                  <a:moveTo>
                    <a:pt x="111" y="14"/>
                  </a:moveTo>
                  <a:cubicBezTo>
                    <a:pt x="110" y="14"/>
                    <a:pt x="110" y="14"/>
                    <a:pt x="109" y="15"/>
                  </a:cubicBezTo>
                  <a:lnTo>
                    <a:pt x="84" y="68"/>
                  </a:lnTo>
                  <a:cubicBezTo>
                    <a:pt x="82" y="73"/>
                    <a:pt x="77" y="76"/>
                    <a:pt x="73" y="77"/>
                  </a:cubicBezTo>
                  <a:lnTo>
                    <a:pt x="15" y="85"/>
                  </a:lnTo>
                  <a:cubicBezTo>
                    <a:pt x="14" y="85"/>
                    <a:pt x="14" y="86"/>
                    <a:pt x="13" y="86"/>
                  </a:cubicBezTo>
                  <a:cubicBezTo>
                    <a:pt x="13" y="87"/>
                    <a:pt x="13" y="88"/>
                    <a:pt x="14" y="88"/>
                  </a:cubicBezTo>
                  <a:lnTo>
                    <a:pt x="56" y="131"/>
                  </a:lnTo>
                  <a:cubicBezTo>
                    <a:pt x="59" y="134"/>
                    <a:pt x="61" y="139"/>
                    <a:pt x="60" y="144"/>
                  </a:cubicBezTo>
                  <a:lnTo>
                    <a:pt x="50" y="203"/>
                  </a:lnTo>
                  <a:cubicBezTo>
                    <a:pt x="50" y="204"/>
                    <a:pt x="50" y="205"/>
                    <a:pt x="51" y="205"/>
                  </a:cubicBezTo>
                  <a:cubicBezTo>
                    <a:pt x="51" y="205"/>
                    <a:pt x="52" y="206"/>
                    <a:pt x="53" y="205"/>
                  </a:cubicBezTo>
                  <a:lnTo>
                    <a:pt x="104" y="178"/>
                  </a:lnTo>
                  <a:cubicBezTo>
                    <a:pt x="108" y="175"/>
                    <a:pt x="114" y="175"/>
                    <a:pt x="118" y="178"/>
                  </a:cubicBezTo>
                  <a:lnTo>
                    <a:pt x="169" y="205"/>
                  </a:lnTo>
                  <a:cubicBezTo>
                    <a:pt x="170" y="206"/>
                    <a:pt x="171" y="205"/>
                    <a:pt x="171" y="205"/>
                  </a:cubicBezTo>
                  <a:cubicBezTo>
                    <a:pt x="172" y="205"/>
                    <a:pt x="172" y="204"/>
                    <a:pt x="172" y="203"/>
                  </a:cubicBezTo>
                  <a:lnTo>
                    <a:pt x="162" y="144"/>
                  </a:lnTo>
                  <a:cubicBezTo>
                    <a:pt x="161" y="139"/>
                    <a:pt x="163" y="134"/>
                    <a:pt x="166" y="131"/>
                  </a:cubicBezTo>
                  <a:lnTo>
                    <a:pt x="208" y="88"/>
                  </a:lnTo>
                  <a:cubicBezTo>
                    <a:pt x="209" y="88"/>
                    <a:pt x="209" y="87"/>
                    <a:pt x="209" y="86"/>
                  </a:cubicBezTo>
                  <a:cubicBezTo>
                    <a:pt x="208" y="86"/>
                    <a:pt x="208" y="85"/>
                    <a:pt x="207" y="85"/>
                  </a:cubicBezTo>
                  <a:lnTo>
                    <a:pt x="149" y="77"/>
                  </a:lnTo>
                  <a:cubicBezTo>
                    <a:pt x="145" y="76"/>
                    <a:pt x="140" y="73"/>
                    <a:pt x="138" y="68"/>
                  </a:cubicBezTo>
                  <a:lnTo>
                    <a:pt x="113" y="15"/>
                  </a:lnTo>
                  <a:cubicBezTo>
                    <a:pt x="112" y="14"/>
                    <a:pt x="112" y="14"/>
                    <a:pt x="111" y="14"/>
                  </a:cubicBezTo>
                  <a:close/>
                  <a:moveTo>
                    <a:pt x="170" y="219"/>
                  </a:moveTo>
                  <a:cubicBezTo>
                    <a:pt x="167" y="219"/>
                    <a:pt x="165" y="219"/>
                    <a:pt x="162" y="217"/>
                  </a:cubicBezTo>
                  <a:lnTo>
                    <a:pt x="112" y="189"/>
                  </a:lnTo>
                  <a:lnTo>
                    <a:pt x="110" y="189"/>
                  </a:lnTo>
                  <a:lnTo>
                    <a:pt x="60" y="217"/>
                  </a:lnTo>
                  <a:cubicBezTo>
                    <a:pt x="54" y="220"/>
                    <a:pt x="48" y="219"/>
                    <a:pt x="43" y="216"/>
                  </a:cubicBezTo>
                  <a:cubicBezTo>
                    <a:pt x="38" y="213"/>
                    <a:pt x="36" y="207"/>
                    <a:pt x="36" y="201"/>
                  </a:cubicBezTo>
                  <a:lnTo>
                    <a:pt x="47" y="142"/>
                  </a:lnTo>
                  <a:cubicBezTo>
                    <a:pt x="47" y="141"/>
                    <a:pt x="46" y="140"/>
                    <a:pt x="46" y="140"/>
                  </a:cubicBezTo>
                  <a:lnTo>
                    <a:pt x="4" y="98"/>
                  </a:lnTo>
                  <a:cubicBezTo>
                    <a:pt x="0" y="94"/>
                    <a:pt x="-1" y="88"/>
                    <a:pt x="0" y="82"/>
                  </a:cubicBezTo>
                  <a:cubicBezTo>
                    <a:pt x="2" y="77"/>
                    <a:pt x="7" y="73"/>
                    <a:pt x="12" y="72"/>
                  </a:cubicBezTo>
                  <a:lnTo>
                    <a:pt x="70" y="63"/>
                  </a:lnTo>
                  <a:cubicBezTo>
                    <a:pt x="71" y="63"/>
                    <a:pt x="71" y="63"/>
                    <a:pt x="72" y="62"/>
                  </a:cubicBezTo>
                  <a:lnTo>
                    <a:pt x="97" y="9"/>
                  </a:lnTo>
                  <a:cubicBezTo>
                    <a:pt x="99" y="3"/>
                    <a:pt x="105" y="0"/>
                    <a:pt x="111" y="0"/>
                  </a:cubicBezTo>
                  <a:cubicBezTo>
                    <a:pt x="117" y="0"/>
                    <a:pt x="123" y="3"/>
                    <a:pt x="125" y="9"/>
                  </a:cubicBezTo>
                  <a:lnTo>
                    <a:pt x="150" y="62"/>
                  </a:lnTo>
                  <a:cubicBezTo>
                    <a:pt x="151" y="63"/>
                    <a:pt x="151" y="63"/>
                    <a:pt x="152" y="63"/>
                  </a:cubicBezTo>
                  <a:lnTo>
                    <a:pt x="210" y="72"/>
                  </a:lnTo>
                  <a:cubicBezTo>
                    <a:pt x="215" y="73"/>
                    <a:pt x="220" y="77"/>
                    <a:pt x="222" y="82"/>
                  </a:cubicBezTo>
                  <a:cubicBezTo>
                    <a:pt x="223" y="88"/>
                    <a:pt x="222" y="94"/>
                    <a:pt x="218" y="98"/>
                  </a:cubicBezTo>
                  <a:lnTo>
                    <a:pt x="176" y="140"/>
                  </a:lnTo>
                  <a:cubicBezTo>
                    <a:pt x="176" y="140"/>
                    <a:pt x="175" y="141"/>
                    <a:pt x="175" y="142"/>
                  </a:cubicBezTo>
                  <a:lnTo>
                    <a:pt x="186" y="201"/>
                  </a:lnTo>
                  <a:cubicBezTo>
                    <a:pt x="186" y="207"/>
                    <a:pt x="184" y="213"/>
                    <a:pt x="179" y="216"/>
                  </a:cubicBezTo>
                  <a:cubicBezTo>
                    <a:pt x="177" y="218"/>
                    <a:pt x="173" y="219"/>
                    <a:pt x="170" y="21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2" name="Freeform: Shape 661">
              <a:extLst>
                <a:ext uri="{FF2B5EF4-FFF2-40B4-BE49-F238E27FC236}">
                  <a16:creationId xmlns:a16="http://schemas.microsoft.com/office/drawing/2014/main" id="{DB990F03-FE74-4F83-8290-D0604827A513}"/>
                </a:ext>
              </a:extLst>
            </p:cNvPr>
            <p:cNvSpPr/>
            <p:nvPr/>
          </p:nvSpPr>
          <p:spPr>
            <a:xfrm>
              <a:off x="15351762" y="6047951"/>
              <a:ext cx="593205" cy="302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7" h="244">
                  <a:moveTo>
                    <a:pt x="456" y="180"/>
                  </a:moveTo>
                  <a:lnTo>
                    <a:pt x="48" y="243"/>
                  </a:lnTo>
                  <a:cubicBezTo>
                    <a:pt x="35" y="246"/>
                    <a:pt x="23" y="237"/>
                    <a:pt x="21" y="224"/>
                  </a:cubicBezTo>
                  <a:lnTo>
                    <a:pt x="0" y="92"/>
                  </a:lnTo>
                  <a:cubicBezTo>
                    <a:pt x="-2" y="79"/>
                    <a:pt x="7" y="67"/>
                    <a:pt x="20" y="64"/>
                  </a:cubicBezTo>
                  <a:lnTo>
                    <a:pt x="428" y="0"/>
                  </a:lnTo>
                  <a:cubicBezTo>
                    <a:pt x="441" y="-1"/>
                    <a:pt x="453" y="8"/>
                    <a:pt x="455" y="21"/>
                  </a:cubicBezTo>
                  <a:lnTo>
                    <a:pt x="476" y="152"/>
                  </a:lnTo>
                  <a:cubicBezTo>
                    <a:pt x="478" y="166"/>
                    <a:pt x="469" y="178"/>
                    <a:pt x="456" y="18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3" name="Freeform: Shape 662">
              <a:extLst>
                <a:ext uri="{FF2B5EF4-FFF2-40B4-BE49-F238E27FC236}">
                  <a16:creationId xmlns:a16="http://schemas.microsoft.com/office/drawing/2014/main" id="{63E3EE63-CF9C-4503-AAFA-C61C55E1B2A0}"/>
                </a:ext>
              </a:extLst>
            </p:cNvPr>
            <p:cNvSpPr/>
            <p:nvPr/>
          </p:nvSpPr>
          <p:spPr>
            <a:xfrm>
              <a:off x="15452706" y="6123971"/>
              <a:ext cx="390071" cy="159517"/>
            </a:xfrm>
            <a:custGeom>
              <a:avLst/>
              <a:gdLst>
                <a:gd name="connsiteX0" fmla="*/ 134074 w 390071"/>
                <a:gd name="connsiteY0" fmla="*/ 54612 h 159517"/>
                <a:gd name="connsiteX1" fmla="*/ 116834 w 390071"/>
                <a:gd name="connsiteY1" fmla="*/ 57077 h 159517"/>
                <a:gd name="connsiteX2" fmla="*/ 121760 w 390071"/>
                <a:gd name="connsiteY2" fmla="*/ 87886 h 159517"/>
                <a:gd name="connsiteX3" fmla="*/ 140231 w 390071"/>
                <a:gd name="connsiteY3" fmla="*/ 85422 h 159517"/>
                <a:gd name="connsiteX4" fmla="*/ 156239 w 390071"/>
                <a:gd name="connsiteY4" fmla="*/ 66936 h 159517"/>
                <a:gd name="connsiteX5" fmla="*/ 134074 w 390071"/>
                <a:gd name="connsiteY5" fmla="*/ 54612 h 159517"/>
                <a:gd name="connsiteX6" fmla="*/ 73587 w 390071"/>
                <a:gd name="connsiteY6" fmla="*/ 46110 h 159517"/>
                <a:gd name="connsiteX7" fmla="*/ 77266 w 390071"/>
                <a:gd name="connsiteY7" fmla="*/ 64601 h 159517"/>
                <a:gd name="connsiteX8" fmla="*/ 24529 w 390071"/>
                <a:gd name="connsiteY8" fmla="*/ 73229 h 159517"/>
                <a:gd name="connsiteX9" fmla="*/ 28208 w 390071"/>
                <a:gd name="connsiteY9" fmla="*/ 95418 h 159517"/>
                <a:gd name="connsiteX10" fmla="*/ 74813 w 390071"/>
                <a:gd name="connsiteY10" fmla="*/ 88022 h 159517"/>
                <a:gd name="connsiteX11" fmla="*/ 77266 w 390071"/>
                <a:gd name="connsiteY11" fmla="*/ 108977 h 159517"/>
                <a:gd name="connsiteX12" fmla="*/ 31888 w 390071"/>
                <a:gd name="connsiteY12" fmla="*/ 115141 h 159517"/>
                <a:gd name="connsiteX13" fmla="*/ 34340 w 390071"/>
                <a:gd name="connsiteY13" fmla="*/ 137329 h 159517"/>
                <a:gd name="connsiteX14" fmla="*/ 36793 w 390071"/>
                <a:gd name="connsiteY14" fmla="*/ 157052 h 159517"/>
                <a:gd name="connsiteX15" fmla="*/ 15944 w 390071"/>
                <a:gd name="connsiteY15" fmla="*/ 159517 h 159517"/>
                <a:gd name="connsiteX16" fmla="*/ 0 w 390071"/>
                <a:gd name="connsiteY16" fmla="*/ 57204 h 159517"/>
                <a:gd name="connsiteX17" fmla="*/ 154680 w 390071"/>
                <a:gd name="connsiteY17" fmla="*/ 36030 h 159517"/>
                <a:gd name="connsiteX18" fmla="*/ 178404 w 390071"/>
                <a:gd name="connsiteY18" fmla="*/ 63239 h 159517"/>
                <a:gd name="connsiteX19" fmla="*/ 158702 w 390071"/>
                <a:gd name="connsiteY19" fmla="*/ 98978 h 159517"/>
                <a:gd name="connsiteX20" fmla="*/ 159933 w 390071"/>
                <a:gd name="connsiteY20" fmla="*/ 98978 h 159517"/>
                <a:gd name="connsiteX21" fmla="*/ 194412 w 390071"/>
                <a:gd name="connsiteY21" fmla="*/ 132252 h 159517"/>
                <a:gd name="connsiteX22" fmla="*/ 167321 w 390071"/>
                <a:gd name="connsiteY22" fmla="*/ 137182 h 159517"/>
                <a:gd name="connsiteX23" fmla="*/ 135305 w 390071"/>
                <a:gd name="connsiteY23" fmla="*/ 103907 h 159517"/>
                <a:gd name="connsiteX24" fmla="*/ 124223 w 390071"/>
                <a:gd name="connsiteY24" fmla="*/ 106372 h 159517"/>
                <a:gd name="connsiteX25" fmla="*/ 130380 w 390071"/>
                <a:gd name="connsiteY25" fmla="*/ 143343 h 159517"/>
                <a:gd name="connsiteX26" fmla="*/ 108214 w 390071"/>
                <a:gd name="connsiteY26" fmla="*/ 145808 h 159517"/>
                <a:gd name="connsiteX27" fmla="*/ 90975 w 390071"/>
                <a:gd name="connsiteY27" fmla="*/ 43521 h 159517"/>
                <a:gd name="connsiteX28" fmla="*/ 137768 w 390071"/>
                <a:gd name="connsiteY28" fmla="*/ 36127 h 159517"/>
                <a:gd name="connsiteX29" fmla="*/ 154680 w 390071"/>
                <a:gd name="connsiteY29" fmla="*/ 36030 h 159517"/>
                <a:gd name="connsiteX30" fmla="*/ 271951 w 390071"/>
                <a:gd name="connsiteY30" fmla="*/ 14955 h 159517"/>
                <a:gd name="connsiteX31" fmla="*/ 274411 w 390071"/>
                <a:gd name="connsiteY31" fmla="*/ 33448 h 159517"/>
                <a:gd name="connsiteX32" fmla="*/ 221510 w 390071"/>
                <a:gd name="connsiteY32" fmla="*/ 42077 h 159517"/>
                <a:gd name="connsiteX33" fmla="*/ 225201 w 390071"/>
                <a:gd name="connsiteY33" fmla="*/ 65501 h 159517"/>
                <a:gd name="connsiteX34" fmla="*/ 271951 w 390071"/>
                <a:gd name="connsiteY34" fmla="*/ 58104 h 159517"/>
                <a:gd name="connsiteX35" fmla="*/ 274411 w 390071"/>
                <a:gd name="connsiteY35" fmla="*/ 77829 h 159517"/>
                <a:gd name="connsiteX36" fmla="*/ 227661 w 390071"/>
                <a:gd name="connsiteY36" fmla="*/ 85226 h 159517"/>
                <a:gd name="connsiteX37" fmla="*/ 231352 w 390071"/>
                <a:gd name="connsiteY37" fmla="*/ 107417 h 159517"/>
                <a:gd name="connsiteX38" fmla="*/ 290404 w 390071"/>
                <a:gd name="connsiteY38" fmla="*/ 97555 h 159517"/>
                <a:gd name="connsiteX39" fmla="*/ 292865 w 390071"/>
                <a:gd name="connsiteY39" fmla="*/ 117280 h 159517"/>
                <a:gd name="connsiteX40" fmla="*/ 212898 w 390071"/>
                <a:gd name="connsiteY40" fmla="*/ 129608 h 159517"/>
                <a:gd name="connsiteX41" fmla="*/ 196905 w 390071"/>
                <a:gd name="connsiteY41" fmla="*/ 26051 h 159517"/>
                <a:gd name="connsiteX42" fmla="*/ 369157 w 390071"/>
                <a:gd name="connsiteY42" fmla="*/ 0 h 159517"/>
                <a:gd name="connsiteX43" fmla="*/ 371617 w 390071"/>
                <a:gd name="connsiteY43" fmla="*/ 18493 h 159517"/>
                <a:gd name="connsiteX44" fmla="*/ 318716 w 390071"/>
                <a:gd name="connsiteY44" fmla="*/ 27122 h 159517"/>
                <a:gd name="connsiteX45" fmla="*/ 322407 w 390071"/>
                <a:gd name="connsiteY45" fmla="*/ 50546 h 159517"/>
                <a:gd name="connsiteX46" fmla="*/ 369157 w 390071"/>
                <a:gd name="connsiteY46" fmla="*/ 43149 h 159517"/>
                <a:gd name="connsiteX47" fmla="*/ 371617 w 390071"/>
                <a:gd name="connsiteY47" fmla="*/ 62874 h 159517"/>
                <a:gd name="connsiteX48" fmla="*/ 326098 w 390071"/>
                <a:gd name="connsiteY48" fmla="*/ 70271 h 159517"/>
                <a:gd name="connsiteX49" fmla="*/ 328558 w 390071"/>
                <a:gd name="connsiteY49" fmla="*/ 92462 h 159517"/>
                <a:gd name="connsiteX50" fmla="*/ 386380 w 390071"/>
                <a:gd name="connsiteY50" fmla="*/ 82600 h 159517"/>
                <a:gd name="connsiteX51" fmla="*/ 390071 w 390071"/>
                <a:gd name="connsiteY51" fmla="*/ 101092 h 159517"/>
                <a:gd name="connsiteX52" fmla="*/ 310104 w 390071"/>
                <a:gd name="connsiteY52" fmla="*/ 114653 h 159517"/>
                <a:gd name="connsiteX53" fmla="*/ 294111 w 390071"/>
                <a:gd name="connsiteY53" fmla="*/ 11096 h 159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390071" h="159517">
                  <a:moveTo>
                    <a:pt x="134074" y="54612"/>
                  </a:moveTo>
                  <a:lnTo>
                    <a:pt x="116834" y="57077"/>
                  </a:lnTo>
                  <a:lnTo>
                    <a:pt x="121760" y="87886"/>
                  </a:lnTo>
                  <a:lnTo>
                    <a:pt x="140231" y="85422"/>
                  </a:lnTo>
                  <a:cubicBezTo>
                    <a:pt x="150082" y="84189"/>
                    <a:pt x="158702" y="80492"/>
                    <a:pt x="156239" y="66936"/>
                  </a:cubicBezTo>
                  <a:cubicBezTo>
                    <a:pt x="155007" y="53380"/>
                    <a:pt x="145156" y="53380"/>
                    <a:pt x="134074" y="54612"/>
                  </a:cubicBezTo>
                  <a:close/>
                  <a:moveTo>
                    <a:pt x="73587" y="46110"/>
                  </a:moveTo>
                  <a:lnTo>
                    <a:pt x="77266" y="64601"/>
                  </a:lnTo>
                  <a:lnTo>
                    <a:pt x="24529" y="73229"/>
                  </a:lnTo>
                  <a:lnTo>
                    <a:pt x="28208" y="95418"/>
                  </a:lnTo>
                  <a:lnTo>
                    <a:pt x="74813" y="88022"/>
                  </a:lnTo>
                  <a:lnTo>
                    <a:pt x="77266" y="108977"/>
                  </a:lnTo>
                  <a:lnTo>
                    <a:pt x="31888" y="115141"/>
                  </a:lnTo>
                  <a:lnTo>
                    <a:pt x="34340" y="137329"/>
                  </a:lnTo>
                  <a:lnTo>
                    <a:pt x="36793" y="157052"/>
                  </a:lnTo>
                  <a:lnTo>
                    <a:pt x="15944" y="159517"/>
                  </a:lnTo>
                  <a:lnTo>
                    <a:pt x="0" y="57204"/>
                  </a:lnTo>
                  <a:close/>
                  <a:moveTo>
                    <a:pt x="154680" y="36030"/>
                  </a:moveTo>
                  <a:cubicBezTo>
                    <a:pt x="169168" y="39208"/>
                    <a:pt x="176557" y="51223"/>
                    <a:pt x="178404" y="63239"/>
                  </a:cubicBezTo>
                  <a:cubicBezTo>
                    <a:pt x="180867" y="78027"/>
                    <a:pt x="175941" y="92816"/>
                    <a:pt x="158702" y="98978"/>
                  </a:cubicBezTo>
                  <a:lnTo>
                    <a:pt x="159933" y="98978"/>
                  </a:lnTo>
                  <a:lnTo>
                    <a:pt x="194412" y="132252"/>
                  </a:lnTo>
                  <a:lnTo>
                    <a:pt x="167321" y="137182"/>
                  </a:lnTo>
                  <a:lnTo>
                    <a:pt x="135305" y="103907"/>
                  </a:lnTo>
                  <a:lnTo>
                    <a:pt x="124223" y="106372"/>
                  </a:lnTo>
                  <a:lnTo>
                    <a:pt x="130380" y="143343"/>
                  </a:lnTo>
                  <a:lnTo>
                    <a:pt x="108214" y="145808"/>
                  </a:lnTo>
                  <a:lnTo>
                    <a:pt x="90975" y="43521"/>
                  </a:lnTo>
                  <a:lnTo>
                    <a:pt x="137768" y="36127"/>
                  </a:lnTo>
                  <a:cubicBezTo>
                    <a:pt x="144233" y="34894"/>
                    <a:pt x="149851" y="34971"/>
                    <a:pt x="154680" y="36030"/>
                  </a:cubicBezTo>
                  <a:close/>
                  <a:moveTo>
                    <a:pt x="271951" y="14955"/>
                  </a:moveTo>
                  <a:lnTo>
                    <a:pt x="274411" y="33448"/>
                  </a:lnTo>
                  <a:lnTo>
                    <a:pt x="221510" y="42077"/>
                  </a:lnTo>
                  <a:lnTo>
                    <a:pt x="225201" y="65501"/>
                  </a:lnTo>
                  <a:lnTo>
                    <a:pt x="271951" y="58104"/>
                  </a:lnTo>
                  <a:lnTo>
                    <a:pt x="274411" y="77829"/>
                  </a:lnTo>
                  <a:lnTo>
                    <a:pt x="227661" y="85226"/>
                  </a:lnTo>
                  <a:lnTo>
                    <a:pt x="231352" y="107417"/>
                  </a:lnTo>
                  <a:lnTo>
                    <a:pt x="290404" y="97555"/>
                  </a:lnTo>
                  <a:lnTo>
                    <a:pt x="292865" y="117280"/>
                  </a:lnTo>
                  <a:lnTo>
                    <a:pt x="212898" y="129608"/>
                  </a:lnTo>
                  <a:lnTo>
                    <a:pt x="196905" y="26051"/>
                  </a:lnTo>
                  <a:close/>
                  <a:moveTo>
                    <a:pt x="369157" y="0"/>
                  </a:moveTo>
                  <a:lnTo>
                    <a:pt x="371617" y="18493"/>
                  </a:lnTo>
                  <a:lnTo>
                    <a:pt x="318716" y="27122"/>
                  </a:lnTo>
                  <a:lnTo>
                    <a:pt x="322407" y="50546"/>
                  </a:lnTo>
                  <a:lnTo>
                    <a:pt x="369157" y="43149"/>
                  </a:lnTo>
                  <a:lnTo>
                    <a:pt x="371617" y="62874"/>
                  </a:lnTo>
                  <a:lnTo>
                    <a:pt x="326098" y="70271"/>
                  </a:lnTo>
                  <a:lnTo>
                    <a:pt x="328558" y="92462"/>
                  </a:lnTo>
                  <a:lnTo>
                    <a:pt x="386380" y="82600"/>
                  </a:lnTo>
                  <a:lnTo>
                    <a:pt x="390071" y="101092"/>
                  </a:lnTo>
                  <a:lnTo>
                    <a:pt x="310104" y="114653"/>
                  </a:lnTo>
                  <a:lnTo>
                    <a:pt x="294111" y="11096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4" name="Freeform: Shape 663">
              <a:extLst>
                <a:ext uri="{FF2B5EF4-FFF2-40B4-BE49-F238E27FC236}">
                  <a16:creationId xmlns:a16="http://schemas.microsoft.com/office/drawing/2014/main" id="{54542244-165F-4AAA-9CBB-FDAFEDB8CBA5}"/>
                </a:ext>
              </a:extLst>
            </p:cNvPr>
            <p:cNvSpPr/>
            <p:nvPr/>
          </p:nvSpPr>
          <p:spPr>
            <a:xfrm>
              <a:off x="13321654" y="5122003"/>
              <a:ext cx="1141546" cy="11589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17" h="931">
                  <a:moveTo>
                    <a:pt x="917" y="270"/>
                  </a:moveTo>
                  <a:lnTo>
                    <a:pt x="638" y="131"/>
                  </a:lnTo>
                  <a:lnTo>
                    <a:pt x="383" y="3"/>
                  </a:lnTo>
                  <a:cubicBezTo>
                    <a:pt x="369" y="-4"/>
                    <a:pt x="352" y="1"/>
                    <a:pt x="344" y="14"/>
                  </a:cubicBezTo>
                  <a:lnTo>
                    <a:pt x="8" y="568"/>
                  </a:lnTo>
                  <a:cubicBezTo>
                    <a:pt x="-9" y="595"/>
                    <a:pt x="2" y="630"/>
                    <a:pt x="30" y="644"/>
                  </a:cubicBezTo>
                  <a:lnTo>
                    <a:pt x="310" y="785"/>
                  </a:lnTo>
                  <a:lnTo>
                    <a:pt x="590" y="925"/>
                  </a:lnTo>
                  <a:cubicBezTo>
                    <a:pt x="618" y="939"/>
                    <a:pt x="652" y="926"/>
                    <a:pt x="665" y="896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5" name="Freeform: Shape 664">
              <a:extLst>
                <a:ext uri="{FF2B5EF4-FFF2-40B4-BE49-F238E27FC236}">
                  <a16:creationId xmlns:a16="http://schemas.microsoft.com/office/drawing/2014/main" id="{EC872E58-AB6C-4175-B971-DB71FB078FE1}"/>
                </a:ext>
              </a:extLst>
            </p:cNvPr>
            <p:cNvSpPr/>
            <p:nvPr/>
          </p:nvSpPr>
          <p:spPr>
            <a:xfrm>
              <a:off x="13311684" y="5112033"/>
              <a:ext cx="1162732" cy="11814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4" h="949">
                  <a:moveTo>
                    <a:pt x="379" y="18"/>
                  </a:moveTo>
                  <a:cubicBezTo>
                    <a:pt x="372" y="18"/>
                    <a:pt x="365" y="22"/>
                    <a:pt x="361" y="28"/>
                  </a:cubicBezTo>
                  <a:lnTo>
                    <a:pt x="25" y="581"/>
                  </a:lnTo>
                  <a:cubicBezTo>
                    <a:pt x="18" y="592"/>
                    <a:pt x="16" y="605"/>
                    <a:pt x="20" y="617"/>
                  </a:cubicBezTo>
                  <a:cubicBezTo>
                    <a:pt x="24" y="630"/>
                    <a:pt x="31" y="640"/>
                    <a:pt x="43" y="645"/>
                  </a:cubicBezTo>
                  <a:lnTo>
                    <a:pt x="603" y="926"/>
                  </a:lnTo>
                  <a:cubicBezTo>
                    <a:pt x="614" y="931"/>
                    <a:pt x="627" y="932"/>
                    <a:pt x="639" y="928"/>
                  </a:cubicBezTo>
                  <a:cubicBezTo>
                    <a:pt x="651" y="923"/>
                    <a:pt x="660" y="914"/>
                    <a:pt x="665" y="902"/>
                  </a:cubicBezTo>
                  <a:lnTo>
                    <a:pt x="914" y="284"/>
                  </a:lnTo>
                  <a:lnTo>
                    <a:pt x="388" y="20"/>
                  </a:lnTo>
                  <a:cubicBezTo>
                    <a:pt x="385" y="19"/>
                    <a:pt x="382" y="18"/>
                    <a:pt x="379" y="18"/>
                  </a:cubicBezTo>
                  <a:close/>
                  <a:moveTo>
                    <a:pt x="623" y="949"/>
                  </a:moveTo>
                  <a:cubicBezTo>
                    <a:pt x="613" y="949"/>
                    <a:pt x="604" y="946"/>
                    <a:pt x="595" y="942"/>
                  </a:cubicBezTo>
                  <a:lnTo>
                    <a:pt x="35" y="661"/>
                  </a:lnTo>
                  <a:cubicBezTo>
                    <a:pt x="19" y="653"/>
                    <a:pt x="8" y="640"/>
                    <a:pt x="3" y="622"/>
                  </a:cubicBezTo>
                  <a:cubicBezTo>
                    <a:pt x="-2" y="605"/>
                    <a:pt x="0" y="587"/>
                    <a:pt x="9" y="572"/>
                  </a:cubicBezTo>
                  <a:lnTo>
                    <a:pt x="346" y="18"/>
                  </a:lnTo>
                  <a:cubicBezTo>
                    <a:pt x="356" y="2"/>
                    <a:pt x="378" y="-5"/>
                    <a:pt x="396" y="4"/>
                  </a:cubicBezTo>
                  <a:lnTo>
                    <a:pt x="930" y="271"/>
                  </a:lnTo>
                  <a:cubicBezTo>
                    <a:pt x="934" y="273"/>
                    <a:pt x="936" y="279"/>
                    <a:pt x="934" y="283"/>
                  </a:cubicBezTo>
                  <a:lnTo>
                    <a:pt x="682" y="909"/>
                  </a:lnTo>
                  <a:cubicBezTo>
                    <a:pt x="675" y="925"/>
                    <a:pt x="662" y="939"/>
                    <a:pt x="645" y="945"/>
                  </a:cubicBezTo>
                  <a:cubicBezTo>
                    <a:pt x="638" y="947"/>
                    <a:pt x="631" y="949"/>
                    <a:pt x="623" y="94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6" name="Freeform: Shape 665">
              <a:extLst>
                <a:ext uri="{FF2B5EF4-FFF2-40B4-BE49-F238E27FC236}">
                  <a16:creationId xmlns:a16="http://schemas.microsoft.com/office/drawing/2014/main" id="{2ADB8D0F-D858-4EDD-A85D-945973A7B97B}"/>
                </a:ext>
              </a:extLst>
            </p:cNvPr>
            <p:cNvSpPr/>
            <p:nvPr/>
          </p:nvSpPr>
          <p:spPr>
            <a:xfrm>
              <a:off x="14167844" y="5181822"/>
              <a:ext cx="295356" cy="276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8" h="223">
                  <a:moveTo>
                    <a:pt x="0" y="104"/>
                  </a:moveTo>
                  <a:lnTo>
                    <a:pt x="52" y="0"/>
                  </a:lnTo>
                  <a:cubicBezTo>
                    <a:pt x="52" y="0"/>
                    <a:pt x="177" y="68"/>
                    <a:pt x="238" y="223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7" name="Freeform: Shape 666">
              <a:extLst>
                <a:ext uri="{FF2B5EF4-FFF2-40B4-BE49-F238E27FC236}">
                  <a16:creationId xmlns:a16="http://schemas.microsoft.com/office/drawing/2014/main" id="{A31943B4-C367-4EE4-BE6C-D265A50F6016}"/>
                </a:ext>
              </a:extLst>
            </p:cNvPr>
            <p:cNvSpPr/>
            <p:nvPr/>
          </p:nvSpPr>
          <p:spPr>
            <a:xfrm>
              <a:off x="14157874" y="5169359"/>
              <a:ext cx="317789" cy="299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6" h="241">
                  <a:moveTo>
                    <a:pt x="22" y="109"/>
                  </a:moveTo>
                  <a:lnTo>
                    <a:pt x="229" y="213"/>
                  </a:lnTo>
                  <a:cubicBezTo>
                    <a:pt x="178" y="100"/>
                    <a:pt x="92" y="38"/>
                    <a:pt x="66" y="22"/>
                  </a:cubicBezTo>
                  <a:close/>
                  <a:moveTo>
                    <a:pt x="247" y="241"/>
                  </a:moveTo>
                  <a:cubicBezTo>
                    <a:pt x="246" y="241"/>
                    <a:pt x="244" y="241"/>
                    <a:pt x="242" y="241"/>
                  </a:cubicBezTo>
                  <a:lnTo>
                    <a:pt x="5" y="122"/>
                  </a:lnTo>
                  <a:cubicBezTo>
                    <a:pt x="3" y="120"/>
                    <a:pt x="1" y="118"/>
                    <a:pt x="1" y="116"/>
                  </a:cubicBezTo>
                  <a:cubicBezTo>
                    <a:pt x="0" y="114"/>
                    <a:pt x="0" y="112"/>
                    <a:pt x="1" y="109"/>
                  </a:cubicBezTo>
                  <a:lnTo>
                    <a:pt x="53" y="5"/>
                  </a:lnTo>
                  <a:cubicBezTo>
                    <a:pt x="55" y="2"/>
                    <a:pt x="57" y="1"/>
                    <a:pt x="59" y="0"/>
                  </a:cubicBezTo>
                  <a:cubicBezTo>
                    <a:pt x="61" y="-1"/>
                    <a:pt x="64" y="0"/>
                    <a:pt x="66" y="1"/>
                  </a:cubicBezTo>
                  <a:cubicBezTo>
                    <a:pt x="71" y="3"/>
                    <a:pt x="194" y="72"/>
                    <a:pt x="255" y="229"/>
                  </a:cubicBezTo>
                  <a:cubicBezTo>
                    <a:pt x="257" y="233"/>
                    <a:pt x="256" y="237"/>
                    <a:pt x="253" y="239"/>
                  </a:cubicBezTo>
                  <a:cubicBezTo>
                    <a:pt x="251" y="241"/>
                    <a:pt x="249" y="241"/>
                    <a:pt x="247" y="24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8" name="Freeform: Shape 667">
              <a:extLst>
                <a:ext uri="{FF2B5EF4-FFF2-40B4-BE49-F238E27FC236}">
                  <a16:creationId xmlns:a16="http://schemas.microsoft.com/office/drawing/2014/main" id="{A36FDBF5-5B10-4260-84DE-A0DCF9E8EE9F}"/>
                </a:ext>
              </a:extLst>
            </p:cNvPr>
            <p:cNvSpPr/>
            <p:nvPr/>
          </p:nvSpPr>
          <p:spPr>
            <a:xfrm>
              <a:off x="14150396" y="5766303"/>
              <a:ext cx="660502" cy="4723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1" h="380">
                  <a:moveTo>
                    <a:pt x="77" y="188"/>
                  </a:moveTo>
                  <a:lnTo>
                    <a:pt x="492" y="0"/>
                  </a:lnTo>
                  <a:lnTo>
                    <a:pt x="531" y="63"/>
                  </a:lnTo>
                  <a:lnTo>
                    <a:pt x="0" y="380"/>
                  </a:ln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9" name="Freeform: Shape 668">
              <a:extLst>
                <a:ext uri="{FF2B5EF4-FFF2-40B4-BE49-F238E27FC236}">
                  <a16:creationId xmlns:a16="http://schemas.microsoft.com/office/drawing/2014/main" id="{01FFE81B-C471-4D34-BC25-4248FC92C639}"/>
                </a:ext>
              </a:extLst>
            </p:cNvPr>
            <p:cNvSpPr/>
            <p:nvPr/>
          </p:nvSpPr>
          <p:spPr>
            <a:xfrm>
              <a:off x="14137934" y="5753841"/>
              <a:ext cx="684180" cy="4972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0" h="400">
                  <a:moveTo>
                    <a:pt x="94" y="205"/>
                  </a:moveTo>
                  <a:lnTo>
                    <a:pt x="28" y="369"/>
                  </a:lnTo>
                  <a:lnTo>
                    <a:pt x="529" y="69"/>
                  </a:lnTo>
                  <a:lnTo>
                    <a:pt x="498" y="21"/>
                  </a:lnTo>
                  <a:close/>
                  <a:moveTo>
                    <a:pt x="10" y="400"/>
                  </a:moveTo>
                  <a:cubicBezTo>
                    <a:pt x="7" y="400"/>
                    <a:pt x="5" y="399"/>
                    <a:pt x="4" y="397"/>
                  </a:cubicBezTo>
                  <a:cubicBezTo>
                    <a:pt x="0" y="395"/>
                    <a:pt x="-1" y="390"/>
                    <a:pt x="1" y="387"/>
                  </a:cubicBezTo>
                  <a:lnTo>
                    <a:pt x="79" y="195"/>
                  </a:lnTo>
                  <a:cubicBezTo>
                    <a:pt x="79" y="192"/>
                    <a:pt x="81" y="191"/>
                    <a:pt x="83" y="190"/>
                  </a:cubicBezTo>
                  <a:lnTo>
                    <a:pt x="498" y="1"/>
                  </a:lnTo>
                  <a:cubicBezTo>
                    <a:pt x="502" y="-1"/>
                    <a:pt x="507" y="0"/>
                    <a:pt x="509" y="5"/>
                  </a:cubicBezTo>
                  <a:lnTo>
                    <a:pt x="549" y="68"/>
                  </a:lnTo>
                  <a:cubicBezTo>
                    <a:pt x="550" y="70"/>
                    <a:pt x="551" y="73"/>
                    <a:pt x="550" y="75"/>
                  </a:cubicBezTo>
                  <a:cubicBezTo>
                    <a:pt x="550" y="77"/>
                    <a:pt x="548" y="79"/>
                    <a:pt x="546" y="80"/>
                  </a:cubicBezTo>
                  <a:lnTo>
                    <a:pt x="14" y="398"/>
                  </a:lnTo>
                  <a:cubicBezTo>
                    <a:pt x="13" y="399"/>
                    <a:pt x="11" y="400"/>
                    <a:pt x="10" y="40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0" name="Freeform: Shape 669">
              <a:extLst>
                <a:ext uri="{FF2B5EF4-FFF2-40B4-BE49-F238E27FC236}">
                  <a16:creationId xmlns:a16="http://schemas.microsoft.com/office/drawing/2014/main" id="{360095A2-D900-41F3-ABA9-CD9341C76B3F}"/>
                </a:ext>
              </a:extLst>
            </p:cNvPr>
            <p:cNvSpPr/>
            <p:nvPr/>
          </p:nvSpPr>
          <p:spPr>
            <a:xfrm>
              <a:off x="14741109" y="5631710"/>
              <a:ext cx="184442" cy="2891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9" h="233">
                  <a:moveTo>
                    <a:pt x="6" y="146"/>
                  </a:moveTo>
                  <a:lnTo>
                    <a:pt x="2" y="129"/>
                  </a:lnTo>
                  <a:cubicBezTo>
                    <a:pt x="-9" y="71"/>
                    <a:pt x="29" y="15"/>
                    <a:pt x="87" y="4"/>
                  </a:cubicBezTo>
                  <a:lnTo>
                    <a:pt x="105" y="0"/>
                  </a:lnTo>
                  <a:lnTo>
                    <a:pt x="149" y="228"/>
                  </a:lnTo>
                  <a:lnTo>
                    <a:pt x="131" y="231"/>
                  </a:lnTo>
                  <a:cubicBezTo>
                    <a:pt x="73" y="242"/>
                    <a:pt x="16" y="205"/>
                    <a:pt x="6" y="14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1" name="Freeform: Shape 670">
              <a:extLst>
                <a:ext uri="{FF2B5EF4-FFF2-40B4-BE49-F238E27FC236}">
                  <a16:creationId xmlns:a16="http://schemas.microsoft.com/office/drawing/2014/main" id="{2B429441-A173-4225-8158-41DC790329E4}"/>
                </a:ext>
              </a:extLst>
            </p:cNvPr>
            <p:cNvSpPr/>
            <p:nvPr/>
          </p:nvSpPr>
          <p:spPr>
            <a:xfrm>
              <a:off x="14729893" y="5620494"/>
              <a:ext cx="205628" cy="3115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6" h="251">
                  <a:moveTo>
                    <a:pt x="105" y="20"/>
                  </a:moveTo>
                  <a:lnTo>
                    <a:pt x="100" y="20"/>
                  </a:lnTo>
                  <a:cubicBezTo>
                    <a:pt x="74" y="26"/>
                    <a:pt x="50" y="41"/>
                    <a:pt x="35" y="63"/>
                  </a:cubicBezTo>
                  <a:cubicBezTo>
                    <a:pt x="20" y="86"/>
                    <a:pt x="14" y="113"/>
                    <a:pt x="20" y="140"/>
                  </a:cubicBezTo>
                  <a:lnTo>
                    <a:pt x="22" y="150"/>
                  </a:lnTo>
                  <a:cubicBezTo>
                    <a:pt x="27" y="177"/>
                    <a:pt x="42" y="200"/>
                    <a:pt x="64" y="216"/>
                  </a:cubicBezTo>
                  <a:cubicBezTo>
                    <a:pt x="87" y="230"/>
                    <a:pt x="114" y="236"/>
                    <a:pt x="141" y="231"/>
                  </a:cubicBezTo>
                  <a:lnTo>
                    <a:pt x="146" y="230"/>
                  </a:lnTo>
                  <a:close/>
                  <a:moveTo>
                    <a:pt x="121" y="251"/>
                  </a:moveTo>
                  <a:cubicBezTo>
                    <a:pt x="97" y="251"/>
                    <a:pt x="74" y="244"/>
                    <a:pt x="55" y="230"/>
                  </a:cubicBezTo>
                  <a:cubicBezTo>
                    <a:pt x="28" y="212"/>
                    <a:pt x="10" y="185"/>
                    <a:pt x="4" y="154"/>
                  </a:cubicBezTo>
                  <a:lnTo>
                    <a:pt x="2" y="143"/>
                  </a:lnTo>
                  <a:cubicBezTo>
                    <a:pt x="-11" y="78"/>
                    <a:pt x="32" y="15"/>
                    <a:pt x="97" y="3"/>
                  </a:cubicBezTo>
                  <a:lnTo>
                    <a:pt x="111" y="0"/>
                  </a:lnTo>
                  <a:cubicBezTo>
                    <a:pt x="113" y="0"/>
                    <a:pt x="116" y="0"/>
                    <a:pt x="118" y="2"/>
                  </a:cubicBezTo>
                  <a:cubicBezTo>
                    <a:pt x="119" y="3"/>
                    <a:pt x="121" y="4"/>
                    <a:pt x="121" y="7"/>
                  </a:cubicBezTo>
                  <a:lnTo>
                    <a:pt x="165" y="236"/>
                  </a:lnTo>
                  <a:cubicBezTo>
                    <a:pt x="166" y="240"/>
                    <a:pt x="163" y="245"/>
                    <a:pt x="159" y="246"/>
                  </a:cubicBezTo>
                  <a:lnTo>
                    <a:pt x="144" y="249"/>
                  </a:lnTo>
                  <a:cubicBezTo>
                    <a:pt x="137" y="250"/>
                    <a:pt x="129" y="251"/>
                    <a:pt x="121" y="2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2" name="Freeform: Shape 671">
              <a:extLst>
                <a:ext uri="{FF2B5EF4-FFF2-40B4-BE49-F238E27FC236}">
                  <a16:creationId xmlns:a16="http://schemas.microsoft.com/office/drawing/2014/main" id="{337629B6-F562-433D-8E45-9176D212F514}"/>
                </a:ext>
              </a:extLst>
            </p:cNvPr>
            <p:cNvSpPr/>
            <p:nvPr/>
          </p:nvSpPr>
          <p:spPr>
            <a:xfrm>
              <a:off x="13271805" y="4953762"/>
              <a:ext cx="453628" cy="8324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5" h="669">
                  <a:moveTo>
                    <a:pt x="109" y="604"/>
                  </a:moveTo>
                  <a:cubicBezTo>
                    <a:pt x="109" y="604"/>
                    <a:pt x="4" y="174"/>
                    <a:pt x="110" y="90"/>
                  </a:cubicBezTo>
                  <a:cubicBezTo>
                    <a:pt x="221" y="2"/>
                    <a:pt x="329" y="242"/>
                    <a:pt x="329" y="242"/>
                  </a:cubicBezTo>
                  <a:lnTo>
                    <a:pt x="365" y="183"/>
                  </a:lnTo>
                  <a:cubicBezTo>
                    <a:pt x="365" y="183"/>
                    <a:pt x="246" y="-100"/>
                    <a:pt x="74" y="38"/>
                  </a:cubicBezTo>
                  <a:cubicBezTo>
                    <a:pt x="-90" y="167"/>
                    <a:pt x="69" y="669"/>
                    <a:pt x="69" y="66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3" name="Freeform: Shape 672">
              <a:extLst>
                <a:ext uri="{FF2B5EF4-FFF2-40B4-BE49-F238E27FC236}">
                  <a16:creationId xmlns:a16="http://schemas.microsoft.com/office/drawing/2014/main" id="{EAE650A8-17F4-42B4-8869-FFA67A1D6ACC}"/>
                </a:ext>
              </a:extLst>
            </p:cNvPr>
            <p:cNvSpPr/>
            <p:nvPr/>
          </p:nvSpPr>
          <p:spPr>
            <a:xfrm>
              <a:off x="15141149" y="7762762"/>
              <a:ext cx="1013185" cy="9035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4" h="726">
                  <a:moveTo>
                    <a:pt x="0" y="0"/>
                  </a:moveTo>
                  <a:lnTo>
                    <a:pt x="79" y="689"/>
                  </a:lnTo>
                  <a:cubicBezTo>
                    <a:pt x="82" y="710"/>
                    <a:pt x="104" y="726"/>
                    <a:pt x="130" y="726"/>
                  </a:cubicBezTo>
                  <a:lnTo>
                    <a:pt x="407" y="726"/>
                  </a:lnTo>
                  <a:lnTo>
                    <a:pt x="684" y="726"/>
                  </a:lnTo>
                  <a:cubicBezTo>
                    <a:pt x="710" y="726"/>
                    <a:pt x="732" y="710"/>
                    <a:pt x="735" y="689"/>
                  </a:cubicBezTo>
                  <a:lnTo>
                    <a:pt x="814" y="0"/>
                  </a:ln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4" name="Freeform: Shape 673">
              <a:extLst>
                <a:ext uri="{FF2B5EF4-FFF2-40B4-BE49-F238E27FC236}">
                  <a16:creationId xmlns:a16="http://schemas.microsoft.com/office/drawing/2014/main" id="{D4CEA036-24AE-4A76-8B72-0CEF04F72182}"/>
                </a:ext>
              </a:extLst>
            </p:cNvPr>
            <p:cNvSpPr/>
            <p:nvPr/>
          </p:nvSpPr>
          <p:spPr>
            <a:xfrm>
              <a:off x="15129933" y="7751546"/>
              <a:ext cx="1036863" cy="925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3" h="744">
                  <a:moveTo>
                    <a:pt x="18" y="18"/>
                  </a:moveTo>
                  <a:lnTo>
                    <a:pt x="97" y="697"/>
                  </a:lnTo>
                  <a:cubicBezTo>
                    <a:pt x="99" y="713"/>
                    <a:pt x="118" y="726"/>
                    <a:pt x="139" y="726"/>
                  </a:cubicBezTo>
                  <a:lnTo>
                    <a:pt x="693" y="726"/>
                  </a:lnTo>
                  <a:cubicBezTo>
                    <a:pt x="714" y="726"/>
                    <a:pt x="733" y="713"/>
                    <a:pt x="735" y="697"/>
                  </a:cubicBezTo>
                  <a:lnTo>
                    <a:pt x="814" y="18"/>
                  </a:lnTo>
                  <a:close/>
                  <a:moveTo>
                    <a:pt x="693" y="744"/>
                  </a:moveTo>
                  <a:lnTo>
                    <a:pt x="139" y="744"/>
                  </a:lnTo>
                  <a:cubicBezTo>
                    <a:pt x="108" y="744"/>
                    <a:pt x="82" y="724"/>
                    <a:pt x="79" y="699"/>
                  </a:cubicBezTo>
                  <a:lnTo>
                    <a:pt x="0" y="10"/>
                  </a:lnTo>
                  <a:cubicBezTo>
                    <a:pt x="-1" y="7"/>
                    <a:pt x="0" y="5"/>
                    <a:pt x="1" y="3"/>
                  </a:cubicBezTo>
                  <a:cubicBezTo>
                    <a:pt x="3" y="1"/>
                    <a:pt x="6" y="0"/>
                    <a:pt x="9" y="0"/>
                  </a:cubicBezTo>
                  <a:lnTo>
                    <a:pt x="823" y="0"/>
                  </a:lnTo>
                  <a:cubicBezTo>
                    <a:pt x="826" y="0"/>
                    <a:pt x="829" y="1"/>
                    <a:pt x="831" y="3"/>
                  </a:cubicBezTo>
                  <a:cubicBezTo>
                    <a:pt x="832" y="5"/>
                    <a:pt x="833" y="7"/>
                    <a:pt x="832" y="10"/>
                  </a:cubicBezTo>
                  <a:lnTo>
                    <a:pt x="753" y="699"/>
                  </a:lnTo>
                  <a:cubicBezTo>
                    <a:pt x="750" y="724"/>
                    <a:pt x="724" y="744"/>
                    <a:pt x="693" y="74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5" name="Freeform: Shape 674">
              <a:extLst>
                <a:ext uri="{FF2B5EF4-FFF2-40B4-BE49-F238E27FC236}">
                  <a16:creationId xmlns:a16="http://schemas.microsoft.com/office/drawing/2014/main" id="{57EC878D-A4B5-4FAE-8C1F-C89D916A1F2A}"/>
                </a:ext>
              </a:extLst>
            </p:cNvPr>
            <p:cNvSpPr/>
            <p:nvPr/>
          </p:nvSpPr>
          <p:spPr>
            <a:xfrm>
              <a:off x="15085069" y="7732853"/>
              <a:ext cx="1125345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04" h="84">
                  <a:moveTo>
                    <a:pt x="873" y="0"/>
                  </a:moveTo>
                  <a:lnTo>
                    <a:pt x="31" y="0"/>
                  </a:lnTo>
                  <a:cubicBezTo>
                    <a:pt x="14" y="0"/>
                    <a:pt x="0" y="14"/>
                    <a:pt x="0" y="31"/>
                  </a:cubicBezTo>
                  <a:lnTo>
                    <a:pt x="0" y="52"/>
                  </a:lnTo>
                  <a:cubicBezTo>
                    <a:pt x="0" y="70"/>
                    <a:pt x="14" y="84"/>
                    <a:pt x="31" y="84"/>
                  </a:cubicBezTo>
                  <a:lnTo>
                    <a:pt x="873" y="84"/>
                  </a:lnTo>
                  <a:cubicBezTo>
                    <a:pt x="890" y="84"/>
                    <a:pt x="904" y="70"/>
                    <a:pt x="904" y="52"/>
                  </a:cubicBezTo>
                  <a:lnTo>
                    <a:pt x="904" y="31"/>
                  </a:lnTo>
                  <a:cubicBezTo>
                    <a:pt x="904" y="14"/>
                    <a:pt x="890" y="0"/>
                    <a:pt x="873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6" name="Freeform: Shape 675">
              <a:extLst>
                <a:ext uri="{FF2B5EF4-FFF2-40B4-BE49-F238E27FC236}">
                  <a16:creationId xmlns:a16="http://schemas.microsoft.com/office/drawing/2014/main" id="{D75CC642-22D3-4AC6-83FD-C0FB1CE8FB7F}"/>
                </a:ext>
              </a:extLst>
            </p:cNvPr>
            <p:cNvSpPr/>
            <p:nvPr/>
          </p:nvSpPr>
          <p:spPr>
            <a:xfrm>
              <a:off x="15072606" y="7720391"/>
              <a:ext cx="1150270" cy="1271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24" h="103">
                  <a:moveTo>
                    <a:pt x="41" y="19"/>
                  </a:moveTo>
                  <a:cubicBezTo>
                    <a:pt x="29" y="19"/>
                    <a:pt x="19" y="29"/>
                    <a:pt x="19" y="41"/>
                  </a:cubicBezTo>
                  <a:lnTo>
                    <a:pt x="19" y="62"/>
                  </a:lnTo>
                  <a:cubicBezTo>
                    <a:pt x="19" y="75"/>
                    <a:pt x="29" y="85"/>
                    <a:pt x="41" y="85"/>
                  </a:cubicBezTo>
                  <a:lnTo>
                    <a:pt x="883" y="85"/>
                  </a:lnTo>
                  <a:cubicBezTo>
                    <a:pt x="895" y="85"/>
                    <a:pt x="906" y="75"/>
                    <a:pt x="906" y="62"/>
                  </a:cubicBezTo>
                  <a:lnTo>
                    <a:pt x="906" y="41"/>
                  </a:lnTo>
                  <a:cubicBezTo>
                    <a:pt x="906" y="29"/>
                    <a:pt x="895" y="19"/>
                    <a:pt x="883" y="19"/>
                  </a:cubicBezTo>
                  <a:close/>
                  <a:moveTo>
                    <a:pt x="883" y="103"/>
                  </a:moveTo>
                  <a:lnTo>
                    <a:pt x="41" y="103"/>
                  </a:lnTo>
                  <a:cubicBezTo>
                    <a:pt x="19" y="103"/>
                    <a:pt x="0" y="85"/>
                    <a:pt x="0" y="62"/>
                  </a:cubicBezTo>
                  <a:lnTo>
                    <a:pt x="0" y="41"/>
                  </a:lnTo>
                  <a:cubicBezTo>
                    <a:pt x="0" y="19"/>
                    <a:pt x="19" y="0"/>
                    <a:pt x="41" y="0"/>
                  </a:cubicBezTo>
                  <a:lnTo>
                    <a:pt x="883" y="0"/>
                  </a:lnTo>
                  <a:cubicBezTo>
                    <a:pt x="906" y="0"/>
                    <a:pt x="924" y="19"/>
                    <a:pt x="924" y="41"/>
                  </a:cubicBezTo>
                  <a:lnTo>
                    <a:pt x="924" y="62"/>
                  </a:lnTo>
                  <a:cubicBezTo>
                    <a:pt x="924" y="85"/>
                    <a:pt x="906" y="103"/>
                    <a:pt x="883" y="10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7" name="Freeform: Shape 676">
              <a:extLst>
                <a:ext uri="{FF2B5EF4-FFF2-40B4-BE49-F238E27FC236}">
                  <a16:creationId xmlns:a16="http://schemas.microsoft.com/office/drawing/2014/main" id="{09D9484A-B369-47E7-A14C-5040A21AAE99}"/>
                </a:ext>
              </a:extLst>
            </p:cNvPr>
            <p:cNvSpPr/>
            <p:nvPr/>
          </p:nvSpPr>
          <p:spPr>
            <a:xfrm>
              <a:off x="15436505" y="8090521"/>
              <a:ext cx="421226" cy="3290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9" h="265">
                  <a:moveTo>
                    <a:pt x="272" y="135"/>
                  </a:moveTo>
                  <a:cubicBezTo>
                    <a:pt x="243" y="136"/>
                    <a:pt x="236" y="227"/>
                    <a:pt x="267" y="229"/>
                  </a:cubicBezTo>
                  <a:cubicBezTo>
                    <a:pt x="296" y="227"/>
                    <a:pt x="303" y="136"/>
                    <a:pt x="272" y="135"/>
                  </a:cubicBezTo>
                  <a:close/>
                  <a:moveTo>
                    <a:pt x="273" y="99"/>
                  </a:moveTo>
                  <a:cubicBezTo>
                    <a:pt x="368" y="94"/>
                    <a:pt x="357" y="272"/>
                    <a:pt x="266" y="265"/>
                  </a:cubicBezTo>
                  <a:cubicBezTo>
                    <a:pt x="171" y="269"/>
                    <a:pt x="183" y="93"/>
                    <a:pt x="273" y="99"/>
                  </a:cubicBezTo>
                  <a:close/>
                  <a:moveTo>
                    <a:pt x="81" y="262"/>
                  </a:moveTo>
                  <a:cubicBezTo>
                    <a:pt x="113" y="203"/>
                    <a:pt x="186" y="64"/>
                    <a:pt x="217" y="3"/>
                  </a:cubicBezTo>
                  <a:cubicBezTo>
                    <a:pt x="234" y="4"/>
                    <a:pt x="241" y="4"/>
                    <a:pt x="259" y="3"/>
                  </a:cubicBezTo>
                  <a:cubicBezTo>
                    <a:pt x="221" y="73"/>
                    <a:pt x="158" y="190"/>
                    <a:pt x="123" y="262"/>
                  </a:cubicBezTo>
                  <a:cubicBezTo>
                    <a:pt x="105" y="261"/>
                    <a:pt x="103" y="261"/>
                    <a:pt x="81" y="262"/>
                  </a:cubicBezTo>
                  <a:close/>
                  <a:moveTo>
                    <a:pt x="72" y="36"/>
                  </a:moveTo>
                  <a:cubicBezTo>
                    <a:pt x="43" y="39"/>
                    <a:pt x="37" y="128"/>
                    <a:pt x="67" y="131"/>
                  </a:cubicBezTo>
                  <a:cubicBezTo>
                    <a:pt x="96" y="128"/>
                    <a:pt x="103" y="40"/>
                    <a:pt x="72" y="36"/>
                  </a:cubicBezTo>
                  <a:close/>
                  <a:moveTo>
                    <a:pt x="74" y="0"/>
                  </a:moveTo>
                  <a:cubicBezTo>
                    <a:pt x="168" y="-3"/>
                    <a:pt x="156" y="172"/>
                    <a:pt x="66" y="166"/>
                  </a:cubicBezTo>
                  <a:cubicBezTo>
                    <a:pt x="-29" y="169"/>
                    <a:pt x="-17" y="-6"/>
                    <a:pt x="74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722" name="Group 721">
            <a:extLst>
              <a:ext uri="{FF2B5EF4-FFF2-40B4-BE49-F238E27FC236}">
                <a16:creationId xmlns:a16="http://schemas.microsoft.com/office/drawing/2014/main" id="{896E3CB5-B080-4200-9DC0-BED6EB97D2B0}"/>
              </a:ext>
            </a:extLst>
          </p:cNvPr>
          <p:cNvGrpSpPr/>
          <p:nvPr/>
        </p:nvGrpSpPr>
        <p:grpSpPr>
          <a:xfrm>
            <a:off x="2393693" y="9033920"/>
            <a:ext cx="3845410" cy="3124290"/>
            <a:chOff x="13873727" y="4584878"/>
            <a:chExt cx="8672514" cy="7046180"/>
          </a:xfrm>
        </p:grpSpPr>
        <p:sp>
          <p:nvSpPr>
            <p:cNvPr id="723" name="Freeform: Shape 722">
              <a:extLst>
                <a:ext uri="{FF2B5EF4-FFF2-40B4-BE49-F238E27FC236}">
                  <a16:creationId xmlns:a16="http://schemas.microsoft.com/office/drawing/2014/main" id="{421FD909-6D39-4CDA-81DB-77B66752502F}"/>
                </a:ext>
              </a:extLst>
            </p:cNvPr>
            <p:cNvSpPr/>
            <p:nvPr/>
          </p:nvSpPr>
          <p:spPr>
            <a:xfrm>
              <a:off x="18715328" y="8865675"/>
              <a:ext cx="2817725" cy="27404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2" h="2200">
                  <a:moveTo>
                    <a:pt x="2164" y="0"/>
                  </a:moveTo>
                  <a:lnTo>
                    <a:pt x="0" y="0"/>
                  </a:lnTo>
                  <a:lnTo>
                    <a:pt x="0" y="2200"/>
                  </a:lnTo>
                  <a:lnTo>
                    <a:pt x="2031" y="2200"/>
                  </a:lnTo>
                  <a:cubicBezTo>
                    <a:pt x="2158" y="2200"/>
                    <a:pt x="2262" y="2098"/>
                    <a:pt x="2262" y="1970"/>
                  </a:cubicBezTo>
                  <a:lnTo>
                    <a:pt x="2262" y="97"/>
                  </a:lnTo>
                  <a:cubicBezTo>
                    <a:pt x="2262" y="43"/>
                    <a:pt x="2217" y="0"/>
                    <a:pt x="2164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4" name="Freeform: Shape 723">
              <a:extLst>
                <a:ext uri="{FF2B5EF4-FFF2-40B4-BE49-F238E27FC236}">
                  <a16:creationId xmlns:a16="http://schemas.microsoft.com/office/drawing/2014/main" id="{7751FFCC-07FA-46FA-A2C2-516EDF2CDCEB}"/>
                </a:ext>
              </a:extLst>
            </p:cNvPr>
            <p:cNvSpPr/>
            <p:nvPr/>
          </p:nvSpPr>
          <p:spPr>
            <a:xfrm>
              <a:off x="18691653" y="8840751"/>
              <a:ext cx="2865082" cy="27903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00" h="2240">
                  <a:moveTo>
                    <a:pt x="39" y="2201"/>
                  </a:moveTo>
                  <a:lnTo>
                    <a:pt x="2082" y="2201"/>
                  </a:lnTo>
                  <a:cubicBezTo>
                    <a:pt x="2181" y="2201"/>
                    <a:pt x="2261" y="2121"/>
                    <a:pt x="2261" y="2022"/>
                  </a:cubicBezTo>
                  <a:lnTo>
                    <a:pt x="2261" y="104"/>
                  </a:lnTo>
                  <a:cubicBezTo>
                    <a:pt x="2261" y="68"/>
                    <a:pt x="2232" y="39"/>
                    <a:pt x="2196" y="39"/>
                  </a:cubicBezTo>
                  <a:lnTo>
                    <a:pt x="39" y="39"/>
                  </a:lnTo>
                  <a:close/>
                  <a:moveTo>
                    <a:pt x="2082" y="2240"/>
                  </a:moveTo>
                  <a:lnTo>
                    <a:pt x="19" y="2240"/>
                  </a:lnTo>
                  <a:cubicBezTo>
                    <a:pt x="8" y="2240"/>
                    <a:pt x="0" y="2231"/>
                    <a:pt x="0" y="2220"/>
                  </a:cubicBezTo>
                  <a:lnTo>
                    <a:pt x="0" y="20"/>
                  </a:lnTo>
                  <a:cubicBezTo>
                    <a:pt x="0" y="9"/>
                    <a:pt x="8" y="0"/>
                    <a:pt x="19" y="0"/>
                  </a:cubicBezTo>
                  <a:lnTo>
                    <a:pt x="2196" y="0"/>
                  </a:lnTo>
                  <a:cubicBezTo>
                    <a:pt x="2254" y="0"/>
                    <a:pt x="2300" y="46"/>
                    <a:pt x="2300" y="104"/>
                  </a:cubicBezTo>
                  <a:lnTo>
                    <a:pt x="2300" y="2022"/>
                  </a:lnTo>
                  <a:cubicBezTo>
                    <a:pt x="2300" y="2142"/>
                    <a:pt x="2202" y="2240"/>
                    <a:pt x="2082" y="22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5" name="Freeform: Shape 724">
              <a:extLst>
                <a:ext uri="{FF2B5EF4-FFF2-40B4-BE49-F238E27FC236}">
                  <a16:creationId xmlns:a16="http://schemas.microsoft.com/office/drawing/2014/main" id="{9E3E72DA-1B5D-4286-BCFB-B89C7B7654CB}"/>
                </a:ext>
              </a:extLst>
            </p:cNvPr>
            <p:cNvSpPr/>
            <p:nvPr/>
          </p:nvSpPr>
          <p:spPr>
            <a:xfrm>
              <a:off x="17890328" y="8865675"/>
              <a:ext cx="2816479" cy="27404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1" h="2200">
                  <a:moveTo>
                    <a:pt x="2148" y="0"/>
                  </a:moveTo>
                  <a:lnTo>
                    <a:pt x="127" y="0"/>
                  </a:lnTo>
                  <a:cubicBezTo>
                    <a:pt x="57" y="0"/>
                    <a:pt x="0" y="57"/>
                    <a:pt x="0" y="127"/>
                  </a:cubicBezTo>
                  <a:lnTo>
                    <a:pt x="0" y="1949"/>
                  </a:lnTo>
                  <a:cubicBezTo>
                    <a:pt x="0" y="2088"/>
                    <a:pt x="111" y="2200"/>
                    <a:pt x="250" y="2200"/>
                  </a:cubicBezTo>
                  <a:lnTo>
                    <a:pt x="2009" y="2200"/>
                  </a:lnTo>
                  <a:cubicBezTo>
                    <a:pt x="2148" y="2200"/>
                    <a:pt x="2261" y="2088"/>
                    <a:pt x="2261" y="1949"/>
                  </a:cubicBezTo>
                  <a:lnTo>
                    <a:pt x="2261" y="112"/>
                  </a:lnTo>
                  <a:cubicBezTo>
                    <a:pt x="2261" y="50"/>
                    <a:pt x="2210" y="0"/>
                    <a:pt x="2148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6" name="Freeform: Shape 725">
              <a:extLst>
                <a:ext uri="{FF2B5EF4-FFF2-40B4-BE49-F238E27FC236}">
                  <a16:creationId xmlns:a16="http://schemas.microsoft.com/office/drawing/2014/main" id="{C46559A7-37E7-4EA2-9820-2C5BD944FEDE}"/>
                </a:ext>
              </a:extLst>
            </p:cNvPr>
            <p:cNvSpPr/>
            <p:nvPr/>
          </p:nvSpPr>
          <p:spPr>
            <a:xfrm>
              <a:off x="17864157" y="8840751"/>
              <a:ext cx="2866324" cy="27903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01" h="2240">
                  <a:moveTo>
                    <a:pt x="130" y="39"/>
                  </a:moveTo>
                  <a:cubicBezTo>
                    <a:pt x="80" y="39"/>
                    <a:pt x="40" y="80"/>
                    <a:pt x="40" y="129"/>
                  </a:cubicBezTo>
                  <a:lnTo>
                    <a:pt x="40" y="2004"/>
                  </a:lnTo>
                  <a:cubicBezTo>
                    <a:pt x="40" y="2113"/>
                    <a:pt x="128" y="2201"/>
                    <a:pt x="236" y="2201"/>
                  </a:cubicBezTo>
                  <a:lnTo>
                    <a:pt x="2066" y="2201"/>
                  </a:lnTo>
                  <a:cubicBezTo>
                    <a:pt x="2174" y="2201"/>
                    <a:pt x="2262" y="2113"/>
                    <a:pt x="2262" y="2004"/>
                  </a:cubicBezTo>
                  <a:lnTo>
                    <a:pt x="2262" y="117"/>
                  </a:lnTo>
                  <a:cubicBezTo>
                    <a:pt x="2262" y="74"/>
                    <a:pt x="2227" y="39"/>
                    <a:pt x="2185" y="39"/>
                  </a:cubicBezTo>
                  <a:close/>
                  <a:moveTo>
                    <a:pt x="2066" y="2240"/>
                  </a:moveTo>
                  <a:lnTo>
                    <a:pt x="236" y="2240"/>
                  </a:lnTo>
                  <a:cubicBezTo>
                    <a:pt x="106" y="2240"/>
                    <a:pt x="0" y="2135"/>
                    <a:pt x="0" y="2004"/>
                  </a:cubicBezTo>
                  <a:lnTo>
                    <a:pt x="0" y="129"/>
                  </a:lnTo>
                  <a:cubicBezTo>
                    <a:pt x="0" y="58"/>
                    <a:pt x="58" y="0"/>
                    <a:pt x="130" y="0"/>
                  </a:cubicBezTo>
                  <a:lnTo>
                    <a:pt x="2185" y="0"/>
                  </a:lnTo>
                  <a:cubicBezTo>
                    <a:pt x="2249" y="0"/>
                    <a:pt x="2301" y="52"/>
                    <a:pt x="2301" y="117"/>
                  </a:cubicBezTo>
                  <a:lnTo>
                    <a:pt x="2301" y="2004"/>
                  </a:lnTo>
                  <a:cubicBezTo>
                    <a:pt x="2301" y="2135"/>
                    <a:pt x="2195" y="2240"/>
                    <a:pt x="2066" y="22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7" name="Freeform: Shape 726">
              <a:extLst>
                <a:ext uri="{FF2B5EF4-FFF2-40B4-BE49-F238E27FC236}">
                  <a16:creationId xmlns:a16="http://schemas.microsoft.com/office/drawing/2014/main" id="{5008B52F-E08A-4483-A9BE-6BC75F6AE847}"/>
                </a:ext>
              </a:extLst>
            </p:cNvPr>
            <p:cNvSpPr/>
            <p:nvPr/>
          </p:nvSpPr>
          <p:spPr>
            <a:xfrm>
              <a:off x="17890328" y="8865675"/>
              <a:ext cx="3642729" cy="27404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24" h="2200">
                  <a:moveTo>
                    <a:pt x="2924" y="1015"/>
                  </a:moveTo>
                  <a:lnTo>
                    <a:pt x="1202" y="1015"/>
                  </a:lnTo>
                  <a:lnTo>
                    <a:pt x="1202" y="0"/>
                  </a:lnTo>
                  <a:lnTo>
                    <a:pt x="1038" y="0"/>
                  </a:lnTo>
                  <a:lnTo>
                    <a:pt x="1038" y="1015"/>
                  </a:lnTo>
                  <a:lnTo>
                    <a:pt x="0" y="1015"/>
                  </a:lnTo>
                  <a:lnTo>
                    <a:pt x="0" y="1185"/>
                  </a:lnTo>
                  <a:lnTo>
                    <a:pt x="1038" y="1185"/>
                  </a:lnTo>
                  <a:lnTo>
                    <a:pt x="1038" y="2200"/>
                  </a:lnTo>
                  <a:lnTo>
                    <a:pt x="1202" y="2200"/>
                  </a:lnTo>
                  <a:lnTo>
                    <a:pt x="1202" y="1185"/>
                  </a:lnTo>
                  <a:lnTo>
                    <a:pt x="2924" y="1185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8" name="Freeform: Shape 727">
              <a:extLst>
                <a:ext uri="{FF2B5EF4-FFF2-40B4-BE49-F238E27FC236}">
                  <a16:creationId xmlns:a16="http://schemas.microsoft.com/office/drawing/2014/main" id="{AFBFB8C0-6D94-4386-A878-15C1FA9B9540}"/>
                </a:ext>
              </a:extLst>
            </p:cNvPr>
            <p:cNvSpPr/>
            <p:nvPr/>
          </p:nvSpPr>
          <p:spPr>
            <a:xfrm>
              <a:off x="17864157" y="8840751"/>
              <a:ext cx="3692578" cy="27903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64" h="2240">
                  <a:moveTo>
                    <a:pt x="1078" y="2201"/>
                  </a:moveTo>
                  <a:lnTo>
                    <a:pt x="1204" y="2201"/>
                  </a:lnTo>
                  <a:lnTo>
                    <a:pt x="1204" y="1205"/>
                  </a:lnTo>
                  <a:cubicBezTo>
                    <a:pt x="1204" y="1194"/>
                    <a:pt x="1213" y="1186"/>
                    <a:pt x="1223" y="1186"/>
                  </a:cubicBezTo>
                  <a:lnTo>
                    <a:pt x="2925" y="1186"/>
                  </a:lnTo>
                  <a:lnTo>
                    <a:pt x="2925" y="1055"/>
                  </a:lnTo>
                  <a:lnTo>
                    <a:pt x="1223" y="1055"/>
                  </a:lnTo>
                  <a:cubicBezTo>
                    <a:pt x="1213" y="1055"/>
                    <a:pt x="1204" y="1046"/>
                    <a:pt x="1204" y="1035"/>
                  </a:cubicBezTo>
                  <a:lnTo>
                    <a:pt x="1204" y="39"/>
                  </a:lnTo>
                  <a:lnTo>
                    <a:pt x="1078" y="39"/>
                  </a:lnTo>
                  <a:lnTo>
                    <a:pt x="1078" y="1035"/>
                  </a:lnTo>
                  <a:cubicBezTo>
                    <a:pt x="1078" y="1046"/>
                    <a:pt x="1069" y="1055"/>
                    <a:pt x="1059" y="1055"/>
                  </a:cubicBezTo>
                  <a:lnTo>
                    <a:pt x="40" y="1055"/>
                  </a:lnTo>
                  <a:lnTo>
                    <a:pt x="40" y="1186"/>
                  </a:lnTo>
                  <a:lnTo>
                    <a:pt x="1059" y="1186"/>
                  </a:lnTo>
                  <a:cubicBezTo>
                    <a:pt x="1069" y="1186"/>
                    <a:pt x="1078" y="1194"/>
                    <a:pt x="1078" y="1205"/>
                  </a:cubicBezTo>
                  <a:close/>
                  <a:moveTo>
                    <a:pt x="1223" y="2240"/>
                  </a:moveTo>
                  <a:lnTo>
                    <a:pt x="1059" y="2240"/>
                  </a:lnTo>
                  <a:cubicBezTo>
                    <a:pt x="1048" y="2240"/>
                    <a:pt x="1039" y="2231"/>
                    <a:pt x="1039" y="2220"/>
                  </a:cubicBezTo>
                  <a:lnTo>
                    <a:pt x="1039" y="1225"/>
                  </a:lnTo>
                  <a:lnTo>
                    <a:pt x="21" y="1225"/>
                  </a:lnTo>
                  <a:cubicBezTo>
                    <a:pt x="10" y="1225"/>
                    <a:pt x="0" y="1216"/>
                    <a:pt x="0" y="1205"/>
                  </a:cubicBezTo>
                  <a:lnTo>
                    <a:pt x="0" y="1035"/>
                  </a:lnTo>
                  <a:cubicBezTo>
                    <a:pt x="0" y="1024"/>
                    <a:pt x="10" y="1015"/>
                    <a:pt x="21" y="1015"/>
                  </a:cubicBezTo>
                  <a:lnTo>
                    <a:pt x="1039" y="1015"/>
                  </a:lnTo>
                  <a:lnTo>
                    <a:pt x="1039" y="20"/>
                  </a:lnTo>
                  <a:cubicBezTo>
                    <a:pt x="1039" y="9"/>
                    <a:pt x="1048" y="0"/>
                    <a:pt x="1059" y="0"/>
                  </a:cubicBezTo>
                  <a:lnTo>
                    <a:pt x="1223" y="0"/>
                  </a:lnTo>
                  <a:cubicBezTo>
                    <a:pt x="1234" y="0"/>
                    <a:pt x="1243" y="9"/>
                    <a:pt x="1243" y="20"/>
                  </a:cubicBezTo>
                  <a:lnTo>
                    <a:pt x="1243" y="1015"/>
                  </a:lnTo>
                  <a:lnTo>
                    <a:pt x="2945" y="1015"/>
                  </a:lnTo>
                  <a:cubicBezTo>
                    <a:pt x="2956" y="1015"/>
                    <a:pt x="2964" y="1024"/>
                    <a:pt x="2964" y="1035"/>
                  </a:cubicBezTo>
                  <a:lnTo>
                    <a:pt x="2964" y="1205"/>
                  </a:lnTo>
                  <a:cubicBezTo>
                    <a:pt x="2964" y="1216"/>
                    <a:pt x="2956" y="1225"/>
                    <a:pt x="2945" y="1225"/>
                  </a:cubicBezTo>
                  <a:lnTo>
                    <a:pt x="1243" y="1225"/>
                  </a:lnTo>
                  <a:lnTo>
                    <a:pt x="1243" y="2220"/>
                  </a:lnTo>
                  <a:cubicBezTo>
                    <a:pt x="1243" y="2231"/>
                    <a:pt x="1234" y="2240"/>
                    <a:pt x="1223" y="22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9" name="Freeform: Shape 728">
              <a:extLst>
                <a:ext uri="{FF2B5EF4-FFF2-40B4-BE49-F238E27FC236}">
                  <a16:creationId xmlns:a16="http://schemas.microsoft.com/office/drawing/2014/main" id="{2629F5C2-79FF-4451-855D-25773671F8B4}"/>
                </a:ext>
              </a:extLst>
            </p:cNvPr>
            <p:cNvSpPr/>
            <p:nvPr/>
          </p:nvSpPr>
          <p:spPr>
            <a:xfrm>
              <a:off x="18942145" y="5478424"/>
              <a:ext cx="2820217" cy="17771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4" h="1427">
                  <a:moveTo>
                    <a:pt x="176" y="9"/>
                  </a:moveTo>
                  <a:cubicBezTo>
                    <a:pt x="141" y="-11"/>
                    <a:pt x="96" y="2"/>
                    <a:pt x="76" y="37"/>
                  </a:cubicBezTo>
                  <a:lnTo>
                    <a:pt x="10" y="156"/>
                  </a:lnTo>
                  <a:cubicBezTo>
                    <a:pt x="-10" y="190"/>
                    <a:pt x="2" y="235"/>
                    <a:pt x="38" y="254"/>
                  </a:cubicBezTo>
                  <a:lnTo>
                    <a:pt x="2126" y="1427"/>
                  </a:lnTo>
                  <a:lnTo>
                    <a:pt x="2264" y="1182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0" name="Freeform: Shape 729">
              <a:extLst>
                <a:ext uri="{FF2B5EF4-FFF2-40B4-BE49-F238E27FC236}">
                  <a16:creationId xmlns:a16="http://schemas.microsoft.com/office/drawing/2014/main" id="{AC925799-D890-4BDA-A35E-6D6BE7D6A08D}"/>
                </a:ext>
              </a:extLst>
            </p:cNvPr>
            <p:cNvSpPr/>
            <p:nvPr/>
          </p:nvSpPr>
          <p:spPr>
            <a:xfrm>
              <a:off x="18942145" y="5478424"/>
              <a:ext cx="2820217" cy="17771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4" h="1427">
                  <a:moveTo>
                    <a:pt x="176" y="9"/>
                  </a:moveTo>
                  <a:cubicBezTo>
                    <a:pt x="141" y="-11"/>
                    <a:pt x="96" y="2"/>
                    <a:pt x="76" y="37"/>
                  </a:cubicBezTo>
                  <a:lnTo>
                    <a:pt x="10" y="156"/>
                  </a:lnTo>
                  <a:cubicBezTo>
                    <a:pt x="-10" y="190"/>
                    <a:pt x="2" y="235"/>
                    <a:pt x="38" y="254"/>
                  </a:cubicBezTo>
                  <a:lnTo>
                    <a:pt x="2126" y="1427"/>
                  </a:lnTo>
                  <a:lnTo>
                    <a:pt x="2264" y="1182"/>
                  </a:ln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1" name="Freeform: Shape 730">
              <a:extLst>
                <a:ext uri="{FF2B5EF4-FFF2-40B4-BE49-F238E27FC236}">
                  <a16:creationId xmlns:a16="http://schemas.microsoft.com/office/drawing/2014/main" id="{654C16C3-D6DE-4FCB-B4D9-98C6DE67F5D1}"/>
                </a:ext>
              </a:extLst>
            </p:cNvPr>
            <p:cNvSpPr/>
            <p:nvPr/>
          </p:nvSpPr>
          <p:spPr>
            <a:xfrm>
              <a:off x="18912236" y="5449761"/>
              <a:ext cx="2873802" cy="18319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07" h="1471">
                  <a:moveTo>
                    <a:pt x="159" y="39"/>
                  </a:moveTo>
                  <a:cubicBezTo>
                    <a:pt x="155" y="39"/>
                    <a:pt x="151" y="40"/>
                    <a:pt x="147" y="41"/>
                  </a:cubicBezTo>
                  <a:cubicBezTo>
                    <a:pt x="136" y="44"/>
                    <a:pt x="127" y="52"/>
                    <a:pt x="122" y="61"/>
                  </a:cubicBezTo>
                  <a:lnTo>
                    <a:pt x="45" y="198"/>
                  </a:lnTo>
                  <a:cubicBezTo>
                    <a:pt x="40" y="208"/>
                    <a:pt x="38" y="220"/>
                    <a:pt x="41" y="231"/>
                  </a:cubicBezTo>
                  <a:cubicBezTo>
                    <a:pt x="44" y="242"/>
                    <a:pt x="51" y="251"/>
                    <a:pt x="61" y="256"/>
                  </a:cubicBezTo>
                  <a:lnTo>
                    <a:pt x="2142" y="1425"/>
                  </a:lnTo>
                  <a:lnTo>
                    <a:pt x="2260" y="1213"/>
                  </a:lnTo>
                  <a:lnTo>
                    <a:pt x="180" y="45"/>
                  </a:lnTo>
                  <a:cubicBezTo>
                    <a:pt x="173" y="41"/>
                    <a:pt x="167" y="39"/>
                    <a:pt x="159" y="39"/>
                  </a:cubicBezTo>
                  <a:close/>
                  <a:moveTo>
                    <a:pt x="2149" y="1471"/>
                  </a:moveTo>
                  <a:cubicBezTo>
                    <a:pt x="2146" y="1471"/>
                    <a:pt x="2142" y="1470"/>
                    <a:pt x="2139" y="1469"/>
                  </a:cubicBezTo>
                  <a:lnTo>
                    <a:pt x="42" y="291"/>
                  </a:lnTo>
                  <a:cubicBezTo>
                    <a:pt x="23" y="280"/>
                    <a:pt x="9" y="262"/>
                    <a:pt x="3" y="241"/>
                  </a:cubicBezTo>
                  <a:cubicBezTo>
                    <a:pt x="-3" y="220"/>
                    <a:pt x="0" y="198"/>
                    <a:pt x="11" y="179"/>
                  </a:cubicBezTo>
                  <a:lnTo>
                    <a:pt x="87" y="42"/>
                  </a:lnTo>
                  <a:cubicBezTo>
                    <a:pt x="98" y="23"/>
                    <a:pt x="115" y="9"/>
                    <a:pt x="137" y="3"/>
                  </a:cubicBezTo>
                  <a:cubicBezTo>
                    <a:pt x="158" y="-3"/>
                    <a:pt x="180" y="0"/>
                    <a:pt x="200" y="11"/>
                  </a:cubicBezTo>
                  <a:lnTo>
                    <a:pt x="2297" y="1188"/>
                  </a:lnTo>
                  <a:cubicBezTo>
                    <a:pt x="2306" y="1194"/>
                    <a:pt x="2310" y="1206"/>
                    <a:pt x="2304" y="1215"/>
                  </a:cubicBezTo>
                  <a:lnTo>
                    <a:pt x="2166" y="1461"/>
                  </a:lnTo>
                  <a:cubicBezTo>
                    <a:pt x="2164" y="1466"/>
                    <a:pt x="2159" y="1469"/>
                    <a:pt x="2154" y="1470"/>
                  </a:cubicBezTo>
                  <a:cubicBezTo>
                    <a:pt x="2153" y="1471"/>
                    <a:pt x="2151" y="1471"/>
                    <a:pt x="2149" y="147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2" name="Freeform: Shape 731">
              <a:extLst>
                <a:ext uri="{FF2B5EF4-FFF2-40B4-BE49-F238E27FC236}">
                  <a16:creationId xmlns:a16="http://schemas.microsoft.com/office/drawing/2014/main" id="{F02AEC44-49FF-4A35-9436-EDD8D125943D}"/>
                </a:ext>
              </a:extLst>
            </p:cNvPr>
            <p:cNvSpPr/>
            <p:nvPr/>
          </p:nvSpPr>
          <p:spPr>
            <a:xfrm>
              <a:off x="21590383" y="6951467"/>
              <a:ext cx="927195" cy="7153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5" h="575">
                  <a:moveTo>
                    <a:pt x="708" y="320"/>
                  </a:moveTo>
                  <a:lnTo>
                    <a:pt x="138" y="0"/>
                  </a:lnTo>
                  <a:lnTo>
                    <a:pt x="0" y="245"/>
                  </a:lnTo>
                  <a:lnTo>
                    <a:pt x="570" y="566"/>
                  </a:lnTo>
                  <a:cubicBezTo>
                    <a:pt x="605" y="585"/>
                    <a:pt x="650" y="573"/>
                    <a:pt x="670" y="538"/>
                  </a:cubicBezTo>
                  <a:lnTo>
                    <a:pt x="736" y="419"/>
                  </a:lnTo>
                  <a:cubicBezTo>
                    <a:pt x="756" y="384"/>
                    <a:pt x="743" y="340"/>
                    <a:pt x="708" y="32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3" name="Freeform: Shape 732">
              <a:extLst>
                <a:ext uri="{FF2B5EF4-FFF2-40B4-BE49-F238E27FC236}">
                  <a16:creationId xmlns:a16="http://schemas.microsoft.com/office/drawing/2014/main" id="{52F598BC-9EA9-4D95-8560-421A4301B2AC}"/>
                </a:ext>
              </a:extLst>
            </p:cNvPr>
            <p:cNvSpPr/>
            <p:nvPr/>
          </p:nvSpPr>
          <p:spPr>
            <a:xfrm>
              <a:off x="21590383" y="6951467"/>
              <a:ext cx="927195" cy="7153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5" h="575">
                  <a:moveTo>
                    <a:pt x="708" y="320"/>
                  </a:moveTo>
                  <a:lnTo>
                    <a:pt x="138" y="0"/>
                  </a:lnTo>
                  <a:lnTo>
                    <a:pt x="0" y="245"/>
                  </a:lnTo>
                  <a:lnTo>
                    <a:pt x="570" y="566"/>
                  </a:lnTo>
                  <a:cubicBezTo>
                    <a:pt x="605" y="585"/>
                    <a:pt x="650" y="573"/>
                    <a:pt x="670" y="538"/>
                  </a:cubicBezTo>
                  <a:lnTo>
                    <a:pt x="736" y="419"/>
                  </a:lnTo>
                  <a:cubicBezTo>
                    <a:pt x="756" y="384"/>
                    <a:pt x="743" y="340"/>
                    <a:pt x="708" y="32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4" name="Freeform: Shape 733">
              <a:extLst>
                <a:ext uri="{FF2B5EF4-FFF2-40B4-BE49-F238E27FC236}">
                  <a16:creationId xmlns:a16="http://schemas.microsoft.com/office/drawing/2014/main" id="{6E98A303-D836-4222-96A8-96A2D20A9914}"/>
                </a:ext>
              </a:extLst>
            </p:cNvPr>
            <p:cNvSpPr/>
            <p:nvPr/>
          </p:nvSpPr>
          <p:spPr>
            <a:xfrm>
              <a:off x="21565458" y="6926543"/>
              <a:ext cx="980783" cy="7689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8" h="618">
                  <a:moveTo>
                    <a:pt x="47" y="258"/>
                  </a:moveTo>
                  <a:lnTo>
                    <a:pt x="609" y="574"/>
                  </a:lnTo>
                  <a:cubicBezTo>
                    <a:pt x="629" y="585"/>
                    <a:pt x="656" y="578"/>
                    <a:pt x="668" y="557"/>
                  </a:cubicBezTo>
                  <a:lnTo>
                    <a:pt x="744" y="421"/>
                  </a:lnTo>
                  <a:cubicBezTo>
                    <a:pt x="755" y="400"/>
                    <a:pt x="748" y="374"/>
                    <a:pt x="727" y="362"/>
                  </a:cubicBezTo>
                  <a:lnTo>
                    <a:pt x="165" y="47"/>
                  </a:lnTo>
                  <a:close/>
                  <a:moveTo>
                    <a:pt x="629" y="618"/>
                  </a:moveTo>
                  <a:cubicBezTo>
                    <a:pt x="616" y="618"/>
                    <a:pt x="602" y="615"/>
                    <a:pt x="589" y="608"/>
                  </a:cubicBezTo>
                  <a:lnTo>
                    <a:pt x="10" y="283"/>
                  </a:lnTo>
                  <a:cubicBezTo>
                    <a:pt x="1" y="277"/>
                    <a:pt x="-3" y="265"/>
                    <a:pt x="3" y="256"/>
                  </a:cubicBezTo>
                  <a:lnTo>
                    <a:pt x="141" y="10"/>
                  </a:lnTo>
                  <a:cubicBezTo>
                    <a:pt x="146" y="1"/>
                    <a:pt x="158" y="-3"/>
                    <a:pt x="168" y="2"/>
                  </a:cubicBezTo>
                  <a:lnTo>
                    <a:pt x="746" y="328"/>
                  </a:lnTo>
                  <a:cubicBezTo>
                    <a:pt x="786" y="350"/>
                    <a:pt x="800" y="401"/>
                    <a:pt x="778" y="441"/>
                  </a:cubicBezTo>
                  <a:lnTo>
                    <a:pt x="702" y="576"/>
                  </a:lnTo>
                  <a:cubicBezTo>
                    <a:pt x="686" y="603"/>
                    <a:pt x="658" y="618"/>
                    <a:pt x="629" y="61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5" name="Freeform: Shape 734">
              <a:extLst>
                <a:ext uri="{FF2B5EF4-FFF2-40B4-BE49-F238E27FC236}">
                  <a16:creationId xmlns:a16="http://schemas.microsoft.com/office/drawing/2014/main" id="{225E53C1-BCCA-48DD-B96F-5D469E6862E6}"/>
                </a:ext>
              </a:extLst>
            </p:cNvPr>
            <p:cNvSpPr/>
            <p:nvPr/>
          </p:nvSpPr>
          <p:spPr>
            <a:xfrm>
              <a:off x="19515411" y="4609802"/>
              <a:ext cx="1051818" cy="15341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45" h="1232">
                  <a:moveTo>
                    <a:pt x="683" y="1191"/>
                  </a:moveTo>
                  <a:cubicBezTo>
                    <a:pt x="683" y="1191"/>
                    <a:pt x="-180" y="505"/>
                    <a:pt x="34" y="144"/>
                  </a:cubicBezTo>
                  <a:cubicBezTo>
                    <a:pt x="248" y="-216"/>
                    <a:pt x="1083" y="79"/>
                    <a:pt x="779" y="1232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6" name="Freeform: Shape 735">
              <a:extLst>
                <a:ext uri="{FF2B5EF4-FFF2-40B4-BE49-F238E27FC236}">
                  <a16:creationId xmlns:a16="http://schemas.microsoft.com/office/drawing/2014/main" id="{9DB07625-BF00-46D0-A3AE-01019D02F6E6}"/>
                </a:ext>
              </a:extLst>
            </p:cNvPr>
            <p:cNvSpPr/>
            <p:nvPr/>
          </p:nvSpPr>
          <p:spPr>
            <a:xfrm>
              <a:off x="19515411" y="4821661"/>
              <a:ext cx="882330" cy="12836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9" h="1031">
                  <a:moveTo>
                    <a:pt x="205" y="49"/>
                  </a:moveTo>
                  <a:cubicBezTo>
                    <a:pt x="111" y="-15"/>
                    <a:pt x="50" y="-9"/>
                    <a:pt x="12" y="23"/>
                  </a:cubicBezTo>
                  <a:cubicBezTo>
                    <a:pt x="-106" y="394"/>
                    <a:pt x="683" y="1021"/>
                    <a:pt x="683" y="1021"/>
                  </a:cubicBezTo>
                  <a:lnTo>
                    <a:pt x="709" y="1031"/>
                  </a:lnTo>
                  <a:cubicBezTo>
                    <a:pt x="709" y="1031"/>
                    <a:pt x="441" y="210"/>
                    <a:pt x="205" y="49"/>
                  </a:cubicBezTo>
                  <a:close/>
                </a:path>
              </a:pathLst>
            </a:custGeom>
            <a:solidFill>
              <a:schemeClr val="tx2">
                <a:alpha val="7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7" name="Freeform: Shape 736">
              <a:extLst>
                <a:ext uri="{FF2B5EF4-FFF2-40B4-BE49-F238E27FC236}">
                  <a16:creationId xmlns:a16="http://schemas.microsoft.com/office/drawing/2014/main" id="{8256B554-FBB6-40AE-9DDE-349418E980EA}"/>
                </a:ext>
              </a:extLst>
            </p:cNvPr>
            <p:cNvSpPr/>
            <p:nvPr/>
          </p:nvSpPr>
          <p:spPr>
            <a:xfrm>
              <a:off x="19490486" y="4584878"/>
              <a:ext cx="1101667" cy="15827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85" h="1271">
                  <a:moveTo>
                    <a:pt x="714" y="1194"/>
                  </a:moveTo>
                  <a:lnTo>
                    <a:pt x="786" y="1225"/>
                  </a:lnTo>
                  <a:cubicBezTo>
                    <a:pt x="864" y="920"/>
                    <a:pt x="865" y="648"/>
                    <a:pt x="791" y="436"/>
                  </a:cubicBezTo>
                  <a:cubicBezTo>
                    <a:pt x="729" y="260"/>
                    <a:pt x="617" y="131"/>
                    <a:pt x="475" y="71"/>
                  </a:cubicBezTo>
                  <a:cubicBezTo>
                    <a:pt x="313" y="3"/>
                    <a:pt x="147" y="46"/>
                    <a:pt x="71" y="174"/>
                  </a:cubicBezTo>
                  <a:cubicBezTo>
                    <a:pt x="-127" y="508"/>
                    <a:pt x="667" y="1156"/>
                    <a:pt x="714" y="1194"/>
                  </a:cubicBezTo>
                  <a:close/>
                  <a:moveTo>
                    <a:pt x="799" y="1271"/>
                  </a:moveTo>
                  <a:cubicBezTo>
                    <a:pt x="797" y="1271"/>
                    <a:pt x="794" y="1271"/>
                    <a:pt x="792" y="1269"/>
                  </a:cubicBezTo>
                  <a:lnTo>
                    <a:pt x="695" y="1228"/>
                  </a:lnTo>
                  <a:cubicBezTo>
                    <a:pt x="694" y="1228"/>
                    <a:pt x="692" y="1227"/>
                    <a:pt x="691" y="1226"/>
                  </a:cubicBezTo>
                  <a:cubicBezTo>
                    <a:pt x="655" y="1197"/>
                    <a:pt x="-184" y="526"/>
                    <a:pt x="37" y="155"/>
                  </a:cubicBezTo>
                  <a:cubicBezTo>
                    <a:pt x="123" y="8"/>
                    <a:pt x="310" y="-41"/>
                    <a:pt x="490" y="35"/>
                  </a:cubicBezTo>
                  <a:cubicBezTo>
                    <a:pt x="760" y="148"/>
                    <a:pt x="1008" y="536"/>
                    <a:pt x="819" y="1257"/>
                  </a:cubicBezTo>
                  <a:cubicBezTo>
                    <a:pt x="817" y="1262"/>
                    <a:pt x="813" y="1267"/>
                    <a:pt x="808" y="1269"/>
                  </a:cubicBezTo>
                  <a:cubicBezTo>
                    <a:pt x="805" y="1271"/>
                    <a:pt x="802" y="1271"/>
                    <a:pt x="799" y="127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8" name="Freeform: Shape 737">
              <a:extLst>
                <a:ext uri="{FF2B5EF4-FFF2-40B4-BE49-F238E27FC236}">
                  <a16:creationId xmlns:a16="http://schemas.microsoft.com/office/drawing/2014/main" id="{30267867-DCF3-4F92-AEA9-3221F1ED50EF}"/>
                </a:ext>
              </a:extLst>
            </p:cNvPr>
            <p:cNvSpPr/>
            <p:nvPr/>
          </p:nvSpPr>
          <p:spPr>
            <a:xfrm>
              <a:off x="19490486" y="4797983"/>
              <a:ext cx="930933" cy="13334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8" h="1071">
                  <a:moveTo>
                    <a:pt x="49" y="55"/>
                  </a:moveTo>
                  <a:cubicBezTo>
                    <a:pt x="-43" y="374"/>
                    <a:pt x="566" y="901"/>
                    <a:pt x="693" y="1007"/>
                  </a:cubicBezTo>
                  <a:cubicBezTo>
                    <a:pt x="630" y="825"/>
                    <a:pt x="409" y="217"/>
                    <a:pt x="214" y="85"/>
                  </a:cubicBezTo>
                  <a:cubicBezTo>
                    <a:pt x="143" y="37"/>
                    <a:pt x="88" y="27"/>
                    <a:pt x="49" y="55"/>
                  </a:cubicBezTo>
                  <a:close/>
                  <a:moveTo>
                    <a:pt x="729" y="1071"/>
                  </a:moveTo>
                  <a:cubicBezTo>
                    <a:pt x="726" y="1071"/>
                    <a:pt x="723" y="1071"/>
                    <a:pt x="721" y="1070"/>
                  </a:cubicBezTo>
                  <a:lnTo>
                    <a:pt x="695" y="1058"/>
                  </a:lnTo>
                  <a:cubicBezTo>
                    <a:pt x="694" y="1058"/>
                    <a:pt x="692" y="1057"/>
                    <a:pt x="691" y="1056"/>
                  </a:cubicBezTo>
                  <a:cubicBezTo>
                    <a:pt x="658" y="1030"/>
                    <a:pt x="-108" y="416"/>
                    <a:pt x="13" y="38"/>
                  </a:cubicBezTo>
                  <a:cubicBezTo>
                    <a:pt x="15" y="34"/>
                    <a:pt x="16" y="31"/>
                    <a:pt x="20" y="29"/>
                  </a:cubicBezTo>
                  <a:cubicBezTo>
                    <a:pt x="57" y="-3"/>
                    <a:pt x="125" y="-23"/>
                    <a:pt x="236" y="52"/>
                  </a:cubicBezTo>
                  <a:cubicBezTo>
                    <a:pt x="475" y="216"/>
                    <a:pt x="736" y="1011"/>
                    <a:pt x="747" y="1045"/>
                  </a:cubicBezTo>
                  <a:cubicBezTo>
                    <a:pt x="750" y="1052"/>
                    <a:pt x="748" y="1061"/>
                    <a:pt x="742" y="1066"/>
                  </a:cubicBezTo>
                  <a:cubicBezTo>
                    <a:pt x="738" y="1070"/>
                    <a:pt x="734" y="1071"/>
                    <a:pt x="729" y="1071"/>
                  </a:cubicBezTo>
                  <a:close/>
                </a:path>
              </a:pathLst>
            </a:custGeom>
            <a:solidFill>
              <a:schemeClr val="tx2">
                <a:alpha val="97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9" name="Freeform: Shape 738">
              <a:extLst>
                <a:ext uri="{FF2B5EF4-FFF2-40B4-BE49-F238E27FC236}">
                  <a16:creationId xmlns:a16="http://schemas.microsoft.com/office/drawing/2014/main" id="{DAD6ACCB-015F-4E62-A1D8-4A5FBEE83DE9}"/>
                </a:ext>
              </a:extLst>
            </p:cNvPr>
            <p:cNvSpPr/>
            <p:nvPr/>
          </p:nvSpPr>
          <p:spPr>
            <a:xfrm>
              <a:off x="20539808" y="5692776"/>
              <a:ext cx="1683656" cy="8623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52" h="693">
                  <a:moveTo>
                    <a:pt x="81" y="465"/>
                  </a:moveTo>
                  <a:cubicBezTo>
                    <a:pt x="81" y="465"/>
                    <a:pt x="1089" y="911"/>
                    <a:pt x="1309" y="554"/>
                  </a:cubicBezTo>
                  <a:cubicBezTo>
                    <a:pt x="1529" y="196"/>
                    <a:pt x="878" y="-406"/>
                    <a:pt x="0" y="399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0" name="Freeform: Shape 739">
              <a:extLst>
                <a:ext uri="{FF2B5EF4-FFF2-40B4-BE49-F238E27FC236}">
                  <a16:creationId xmlns:a16="http://schemas.microsoft.com/office/drawing/2014/main" id="{729D17E3-D32F-4255-8FF9-F8C83B6BFA0F}"/>
                </a:ext>
              </a:extLst>
            </p:cNvPr>
            <p:cNvSpPr/>
            <p:nvPr/>
          </p:nvSpPr>
          <p:spPr>
            <a:xfrm>
              <a:off x="20613336" y="6167589"/>
              <a:ext cx="1517908" cy="3875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9" h="312">
                  <a:moveTo>
                    <a:pt x="1104" y="57"/>
                  </a:moveTo>
                  <a:cubicBezTo>
                    <a:pt x="1205" y="111"/>
                    <a:pt x="1227" y="167"/>
                    <a:pt x="1217" y="216"/>
                  </a:cubicBezTo>
                  <a:cubicBezTo>
                    <a:pt x="944" y="493"/>
                    <a:pt x="22" y="85"/>
                    <a:pt x="22" y="85"/>
                  </a:cubicBezTo>
                  <a:lnTo>
                    <a:pt x="0" y="68"/>
                  </a:lnTo>
                  <a:cubicBezTo>
                    <a:pt x="0" y="68"/>
                    <a:pt x="852" y="-77"/>
                    <a:pt x="1104" y="57"/>
                  </a:cubicBezTo>
                  <a:close/>
                </a:path>
              </a:pathLst>
            </a:custGeom>
            <a:solidFill>
              <a:schemeClr val="tx2">
                <a:alpha val="7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1" name="Freeform: Shape 740">
              <a:extLst>
                <a:ext uri="{FF2B5EF4-FFF2-40B4-BE49-F238E27FC236}">
                  <a16:creationId xmlns:a16="http://schemas.microsoft.com/office/drawing/2014/main" id="{3FB31BBC-6D94-445B-8D0D-DFF4ED77FC57}"/>
                </a:ext>
              </a:extLst>
            </p:cNvPr>
            <p:cNvSpPr/>
            <p:nvPr/>
          </p:nvSpPr>
          <p:spPr>
            <a:xfrm>
              <a:off x="20514883" y="5667851"/>
              <a:ext cx="1733505" cy="9122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92" h="733">
                  <a:moveTo>
                    <a:pt x="111" y="468"/>
                  </a:moveTo>
                  <a:cubicBezTo>
                    <a:pt x="166" y="492"/>
                    <a:pt x="1109" y="894"/>
                    <a:pt x="1312" y="564"/>
                  </a:cubicBezTo>
                  <a:cubicBezTo>
                    <a:pt x="1391" y="436"/>
                    <a:pt x="1351" y="269"/>
                    <a:pt x="1216" y="159"/>
                  </a:cubicBezTo>
                  <a:cubicBezTo>
                    <a:pt x="1097" y="61"/>
                    <a:pt x="930" y="22"/>
                    <a:pt x="745" y="49"/>
                  </a:cubicBezTo>
                  <a:cubicBezTo>
                    <a:pt x="524" y="81"/>
                    <a:pt x="284" y="208"/>
                    <a:pt x="50" y="418"/>
                  </a:cubicBezTo>
                  <a:close/>
                  <a:moveTo>
                    <a:pt x="987" y="733"/>
                  </a:moveTo>
                  <a:cubicBezTo>
                    <a:pt x="617" y="733"/>
                    <a:pt x="122" y="516"/>
                    <a:pt x="93" y="503"/>
                  </a:cubicBezTo>
                  <a:cubicBezTo>
                    <a:pt x="92" y="503"/>
                    <a:pt x="90" y="501"/>
                    <a:pt x="89" y="501"/>
                  </a:cubicBezTo>
                  <a:lnTo>
                    <a:pt x="7" y="434"/>
                  </a:lnTo>
                  <a:cubicBezTo>
                    <a:pt x="3" y="430"/>
                    <a:pt x="1" y="425"/>
                    <a:pt x="0" y="419"/>
                  </a:cubicBezTo>
                  <a:cubicBezTo>
                    <a:pt x="0" y="414"/>
                    <a:pt x="2" y="408"/>
                    <a:pt x="7" y="405"/>
                  </a:cubicBezTo>
                  <a:cubicBezTo>
                    <a:pt x="556" y="-98"/>
                    <a:pt x="1015" y="-58"/>
                    <a:pt x="1241" y="129"/>
                  </a:cubicBezTo>
                  <a:cubicBezTo>
                    <a:pt x="1391" y="252"/>
                    <a:pt x="1435" y="440"/>
                    <a:pt x="1346" y="584"/>
                  </a:cubicBezTo>
                  <a:cubicBezTo>
                    <a:pt x="1279" y="693"/>
                    <a:pt x="1144" y="733"/>
                    <a:pt x="987" y="73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2" name="Freeform: Shape 741">
              <a:extLst>
                <a:ext uri="{FF2B5EF4-FFF2-40B4-BE49-F238E27FC236}">
                  <a16:creationId xmlns:a16="http://schemas.microsoft.com/office/drawing/2014/main" id="{FEE9BA66-4966-444A-BC59-35E0CE3F0295}"/>
                </a:ext>
              </a:extLst>
            </p:cNvPr>
            <p:cNvSpPr/>
            <p:nvPr/>
          </p:nvSpPr>
          <p:spPr>
            <a:xfrm>
              <a:off x="20589661" y="6142664"/>
              <a:ext cx="1566507" cy="4386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58" h="353">
                  <a:moveTo>
                    <a:pt x="76" y="99"/>
                  </a:moveTo>
                  <a:cubicBezTo>
                    <a:pt x="228" y="162"/>
                    <a:pt x="978" y="457"/>
                    <a:pt x="1217" y="227"/>
                  </a:cubicBezTo>
                  <a:cubicBezTo>
                    <a:pt x="1224" y="179"/>
                    <a:pt x="1190" y="135"/>
                    <a:pt x="1114" y="94"/>
                  </a:cubicBezTo>
                  <a:cubicBezTo>
                    <a:pt x="907" y="-16"/>
                    <a:pt x="265" y="70"/>
                    <a:pt x="76" y="99"/>
                  </a:cubicBezTo>
                  <a:close/>
                  <a:moveTo>
                    <a:pt x="927" y="353"/>
                  </a:moveTo>
                  <a:cubicBezTo>
                    <a:pt x="556" y="353"/>
                    <a:pt x="61" y="135"/>
                    <a:pt x="33" y="123"/>
                  </a:cubicBezTo>
                  <a:cubicBezTo>
                    <a:pt x="32" y="123"/>
                    <a:pt x="30" y="121"/>
                    <a:pt x="29" y="121"/>
                  </a:cubicBezTo>
                  <a:lnTo>
                    <a:pt x="7" y="103"/>
                  </a:lnTo>
                  <a:cubicBezTo>
                    <a:pt x="1" y="98"/>
                    <a:pt x="-1" y="90"/>
                    <a:pt x="0" y="83"/>
                  </a:cubicBezTo>
                  <a:cubicBezTo>
                    <a:pt x="2" y="75"/>
                    <a:pt x="8" y="69"/>
                    <a:pt x="16" y="68"/>
                  </a:cubicBezTo>
                  <a:cubicBezTo>
                    <a:pt x="51" y="62"/>
                    <a:pt x="877" y="-76"/>
                    <a:pt x="1133" y="60"/>
                  </a:cubicBezTo>
                  <a:cubicBezTo>
                    <a:pt x="1252" y="123"/>
                    <a:pt x="1265" y="193"/>
                    <a:pt x="1255" y="240"/>
                  </a:cubicBezTo>
                  <a:cubicBezTo>
                    <a:pt x="1254" y="244"/>
                    <a:pt x="1252" y="247"/>
                    <a:pt x="1250" y="250"/>
                  </a:cubicBezTo>
                  <a:cubicBezTo>
                    <a:pt x="1176" y="324"/>
                    <a:pt x="1060" y="353"/>
                    <a:pt x="927" y="35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3" name="Freeform: Shape 742">
              <a:extLst>
                <a:ext uri="{FF2B5EF4-FFF2-40B4-BE49-F238E27FC236}">
                  <a16:creationId xmlns:a16="http://schemas.microsoft.com/office/drawing/2014/main" id="{80B03280-F8E1-4E89-AB57-CBF220E8A920}"/>
                </a:ext>
              </a:extLst>
            </p:cNvPr>
            <p:cNvSpPr/>
            <p:nvPr/>
          </p:nvSpPr>
          <p:spPr>
            <a:xfrm>
              <a:off x="20298040" y="5903388"/>
              <a:ext cx="438673" cy="3726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" h="300">
                  <a:moveTo>
                    <a:pt x="300" y="90"/>
                  </a:moveTo>
                  <a:lnTo>
                    <a:pt x="165" y="14"/>
                  </a:lnTo>
                  <a:cubicBezTo>
                    <a:pt x="114" y="-15"/>
                    <a:pt x="50" y="4"/>
                    <a:pt x="21" y="55"/>
                  </a:cubicBezTo>
                  <a:lnTo>
                    <a:pt x="14" y="68"/>
                  </a:lnTo>
                  <a:cubicBezTo>
                    <a:pt x="-15" y="119"/>
                    <a:pt x="4" y="183"/>
                    <a:pt x="55" y="212"/>
                  </a:cubicBezTo>
                  <a:lnTo>
                    <a:pt x="189" y="287"/>
                  </a:lnTo>
                  <a:cubicBezTo>
                    <a:pt x="240" y="316"/>
                    <a:pt x="304" y="298"/>
                    <a:pt x="333" y="247"/>
                  </a:cubicBezTo>
                  <a:lnTo>
                    <a:pt x="340" y="234"/>
                  </a:lnTo>
                  <a:cubicBezTo>
                    <a:pt x="369" y="183"/>
                    <a:pt x="350" y="118"/>
                    <a:pt x="300" y="9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4" name="Freeform: Shape 743">
              <a:extLst>
                <a:ext uri="{FF2B5EF4-FFF2-40B4-BE49-F238E27FC236}">
                  <a16:creationId xmlns:a16="http://schemas.microsoft.com/office/drawing/2014/main" id="{EF5E2D1A-DBF1-4FCB-B1AD-5C232440E17D}"/>
                </a:ext>
              </a:extLst>
            </p:cNvPr>
            <p:cNvSpPr/>
            <p:nvPr/>
          </p:nvSpPr>
          <p:spPr>
            <a:xfrm>
              <a:off x="20273115" y="5879710"/>
              <a:ext cx="488522" cy="422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3" h="340">
                  <a:moveTo>
                    <a:pt x="217" y="289"/>
                  </a:moveTo>
                  <a:cubicBezTo>
                    <a:pt x="259" y="312"/>
                    <a:pt x="311" y="297"/>
                    <a:pt x="334" y="256"/>
                  </a:cubicBezTo>
                  <a:lnTo>
                    <a:pt x="342" y="243"/>
                  </a:lnTo>
                  <a:cubicBezTo>
                    <a:pt x="353" y="223"/>
                    <a:pt x="356" y="199"/>
                    <a:pt x="350" y="178"/>
                  </a:cubicBezTo>
                  <a:cubicBezTo>
                    <a:pt x="344" y="156"/>
                    <a:pt x="329" y="137"/>
                    <a:pt x="309" y="126"/>
                  </a:cubicBezTo>
                  <a:lnTo>
                    <a:pt x="175" y="50"/>
                  </a:lnTo>
                  <a:cubicBezTo>
                    <a:pt x="155" y="39"/>
                    <a:pt x="132" y="36"/>
                    <a:pt x="110" y="42"/>
                  </a:cubicBezTo>
                  <a:cubicBezTo>
                    <a:pt x="87" y="49"/>
                    <a:pt x="69" y="63"/>
                    <a:pt x="58" y="83"/>
                  </a:cubicBezTo>
                  <a:lnTo>
                    <a:pt x="50" y="96"/>
                  </a:lnTo>
                  <a:cubicBezTo>
                    <a:pt x="39" y="116"/>
                    <a:pt x="36" y="140"/>
                    <a:pt x="42" y="162"/>
                  </a:cubicBezTo>
                  <a:cubicBezTo>
                    <a:pt x="48" y="184"/>
                    <a:pt x="63" y="203"/>
                    <a:pt x="83" y="214"/>
                  </a:cubicBezTo>
                  <a:close/>
                  <a:moveTo>
                    <a:pt x="259" y="340"/>
                  </a:moveTo>
                  <a:cubicBezTo>
                    <a:pt x="238" y="340"/>
                    <a:pt x="218" y="334"/>
                    <a:pt x="198" y="324"/>
                  </a:cubicBezTo>
                  <a:lnTo>
                    <a:pt x="64" y="248"/>
                  </a:lnTo>
                  <a:cubicBezTo>
                    <a:pt x="35" y="231"/>
                    <a:pt x="13" y="205"/>
                    <a:pt x="4" y="173"/>
                  </a:cubicBezTo>
                  <a:cubicBezTo>
                    <a:pt x="-4" y="140"/>
                    <a:pt x="0" y="107"/>
                    <a:pt x="16" y="77"/>
                  </a:cubicBezTo>
                  <a:lnTo>
                    <a:pt x="23" y="64"/>
                  </a:lnTo>
                  <a:cubicBezTo>
                    <a:pt x="40" y="35"/>
                    <a:pt x="67" y="14"/>
                    <a:pt x="98" y="5"/>
                  </a:cubicBezTo>
                  <a:cubicBezTo>
                    <a:pt x="131" y="-4"/>
                    <a:pt x="165" y="0"/>
                    <a:pt x="194" y="16"/>
                  </a:cubicBezTo>
                  <a:lnTo>
                    <a:pt x="328" y="92"/>
                  </a:lnTo>
                  <a:cubicBezTo>
                    <a:pt x="358" y="108"/>
                    <a:pt x="379" y="135"/>
                    <a:pt x="388" y="167"/>
                  </a:cubicBezTo>
                  <a:cubicBezTo>
                    <a:pt x="397" y="199"/>
                    <a:pt x="393" y="233"/>
                    <a:pt x="376" y="262"/>
                  </a:cubicBezTo>
                  <a:lnTo>
                    <a:pt x="369" y="275"/>
                  </a:lnTo>
                  <a:cubicBezTo>
                    <a:pt x="346" y="316"/>
                    <a:pt x="303" y="340"/>
                    <a:pt x="259" y="3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5" name="Freeform: Shape 744">
              <a:extLst>
                <a:ext uri="{FF2B5EF4-FFF2-40B4-BE49-F238E27FC236}">
                  <a16:creationId xmlns:a16="http://schemas.microsoft.com/office/drawing/2014/main" id="{50481C61-E574-4836-A6B6-622CF6A98E50}"/>
                </a:ext>
              </a:extLst>
            </p:cNvPr>
            <p:cNvSpPr/>
            <p:nvPr/>
          </p:nvSpPr>
          <p:spPr>
            <a:xfrm>
              <a:off x="13873727" y="6355770"/>
              <a:ext cx="3540535" cy="3741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2" h="3003">
                  <a:moveTo>
                    <a:pt x="1661" y="0"/>
                  </a:moveTo>
                  <a:cubicBezTo>
                    <a:pt x="1008" y="0"/>
                    <a:pt x="480" y="529"/>
                    <a:pt x="480" y="1181"/>
                  </a:cubicBezTo>
                  <a:cubicBezTo>
                    <a:pt x="480" y="1364"/>
                    <a:pt x="521" y="1535"/>
                    <a:pt x="594" y="1689"/>
                  </a:cubicBezTo>
                  <a:cubicBezTo>
                    <a:pt x="261" y="1721"/>
                    <a:pt x="0" y="2003"/>
                    <a:pt x="0" y="2344"/>
                  </a:cubicBezTo>
                  <a:cubicBezTo>
                    <a:pt x="0" y="2708"/>
                    <a:pt x="295" y="3003"/>
                    <a:pt x="658" y="3003"/>
                  </a:cubicBezTo>
                  <a:cubicBezTo>
                    <a:pt x="1022" y="3003"/>
                    <a:pt x="1317" y="2708"/>
                    <a:pt x="1317" y="2344"/>
                  </a:cubicBezTo>
                  <a:cubicBezTo>
                    <a:pt x="1317" y="2333"/>
                    <a:pt x="1317" y="2322"/>
                    <a:pt x="1316" y="2311"/>
                  </a:cubicBezTo>
                  <a:cubicBezTo>
                    <a:pt x="1425" y="2344"/>
                    <a:pt x="1541" y="2362"/>
                    <a:pt x="1661" y="2362"/>
                  </a:cubicBezTo>
                  <a:cubicBezTo>
                    <a:pt x="2312" y="2362"/>
                    <a:pt x="2842" y="1834"/>
                    <a:pt x="2842" y="1181"/>
                  </a:cubicBezTo>
                  <a:cubicBezTo>
                    <a:pt x="2842" y="529"/>
                    <a:pt x="2312" y="0"/>
                    <a:pt x="1661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6" name="Freeform: Shape 745">
              <a:extLst>
                <a:ext uri="{FF2B5EF4-FFF2-40B4-BE49-F238E27FC236}">
                  <a16:creationId xmlns:a16="http://schemas.microsoft.com/office/drawing/2014/main" id="{DC1117B9-3274-4E24-8EEA-EAE67FA13606}"/>
                </a:ext>
              </a:extLst>
            </p:cNvPr>
            <p:cNvSpPr/>
            <p:nvPr/>
          </p:nvSpPr>
          <p:spPr>
            <a:xfrm>
              <a:off x="14480644" y="6659850"/>
              <a:ext cx="2947329" cy="3337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6" h="2679">
                  <a:moveTo>
                    <a:pt x="2239" y="1130"/>
                  </a:moveTo>
                  <a:lnTo>
                    <a:pt x="2089" y="1130"/>
                  </a:lnTo>
                  <a:lnTo>
                    <a:pt x="2089" y="850"/>
                  </a:lnTo>
                  <a:cubicBezTo>
                    <a:pt x="2089" y="381"/>
                    <a:pt x="1675" y="0"/>
                    <a:pt x="1163" y="0"/>
                  </a:cubicBezTo>
                  <a:cubicBezTo>
                    <a:pt x="652" y="0"/>
                    <a:pt x="236" y="381"/>
                    <a:pt x="236" y="850"/>
                  </a:cubicBezTo>
                  <a:lnTo>
                    <a:pt x="236" y="1130"/>
                  </a:lnTo>
                  <a:lnTo>
                    <a:pt x="128" y="1130"/>
                  </a:lnTo>
                  <a:cubicBezTo>
                    <a:pt x="57" y="1130"/>
                    <a:pt x="0" y="1183"/>
                    <a:pt x="0" y="1247"/>
                  </a:cubicBezTo>
                  <a:cubicBezTo>
                    <a:pt x="0" y="1312"/>
                    <a:pt x="57" y="1364"/>
                    <a:pt x="128" y="1364"/>
                  </a:cubicBezTo>
                  <a:lnTo>
                    <a:pt x="236" y="1364"/>
                  </a:lnTo>
                  <a:lnTo>
                    <a:pt x="236" y="1829"/>
                  </a:lnTo>
                  <a:cubicBezTo>
                    <a:pt x="236" y="2298"/>
                    <a:pt x="652" y="2679"/>
                    <a:pt x="1163" y="2679"/>
                  </a:cubicBezTo>
                  <a:cubicBezTo>
                    <a:pt x="1675" y="2679"/>
                    <a:pt x="2089" y="2298"/>
                    <a:pt x="2089" y="1829"/>
                  </a:cubicBezTo>
                  <a:lnTo>
                    <a:pt x="2089" y="1364"/>
                  </a:lnTo>
                  <a:lnTo>
                    <a:pt x="2239" y="1364"/>
                  </a:lnTo>
                  <a:cubicBezTo>
                    <a:pt x="2309" y="1364"/>
                    <a:pt x="2366" y="1312"/>
                    <a:pt x="2366" y="1247"/>
                  </a:cubicBezTo>
                  <a:cubicBezTo>
                    <a:pt x="2366" y="1183"/>
                    <a:pt x="2309" y="1130"/>
                    <a:pt x="2239" y="113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7" name="Freeform: Shape 746">
              <a:extLst>
                <a:ext uri="{FF2B5EF4-FFF2-40B4-BE49-F238E27FC236}">
                  <a16:creationId xmlns:a16="http://schemas.microsoft.com/office/drawing/2014/main" id="{C3D4A629-F48C-4A47-AA39-D72E1DBC0D08}"/>
                </a:ext>
              </a:extLst>
            </p:cNvPr>
            <p:cNvSpPr/>
            <p:nvPr/>
          </p:nvSpPr>
          <p:spPr>
            <a:xfrm>
              <a:off x="14480644" y="6659850"/>
              <a:ext cx="2947329" cy="3337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6" h="2679">
                  <a:moveTo>
                    <a:pt x="2239" y="1130"/>
                  </a:moveTo>
                  <a:lnTo>
                    <a:pt x="2089" y="1130"/>
                  </a:lnTo>
                  <a:lnTo>
                    <a:pt x="2089" y="850"/>
                  </a:lnTo>
                  <a:cubicBezTo>
                    <a:pt x="2089" y="381"/>
                    <a:pt x="1675" y="0"/>
                    <a:pt x="1163" y="0"/>
                  </a:cubicBezTo>
                  <a:cubicBezTo>
                    <a:pt x="652" y="0"/>
                    <a:pt x="236" y="381"/>
                    <a:pt x="236" y="850"/>
                  </a:cubicBezTo>
                  <a:lnTo>
                    <a:pt x="236" y="1130"/>
                  </a:lnTo>
                  <a:lnTo>
                    <a:pt x="128" y="1130"/>
                  </a:lnTo>
                  <a:cubicBezTo>
                    <a:pt x="57" y="1130"/>
                    <a:pt x="0" y="1183"/>
                    <a:pt x="0" y="1247"/>
                  </a:cubicBezTo>
                  <a:cubicBezTo>
                    <a:pt x="0" y="1312"/>
                    <a:pt x="57" y="1364"/>
                    <a:pt x="128" y="1364"/>
                  </a:cubicBezTo>
                  <a:lnTo>
                    <a:pt x="236" y="1364"/>
                  </a:lnTo>
                  <a:lnTo>
                    <a:pt x="236" y="1829"/>
                  </a:lnTo>
                  <a:cubicBezTo>
                    <a:pt x="236" y="2298"/>
                    <a:pt x="652" y="2679"/>
                    <a:pt x="1163" y="2679"/>
                  </a:cubicBezTo>
                  <a:cubicBezTo>
                    <a:pt x="1675" y="2679"/>
                    <a:pt x="2089" y="2298"/>
                    <a:pt x="2089" y="1829"/>
                  </a:cubicBezTo>
                  <a:lnTo>
                    <a:pt x="2089" y="1364"/>
                  </a:lnTo>
                  <a:lnTo>
                    <a:pt x="2239" y="1364"/>
                  </a:lnTo>
                  <a:cubicBezTo>
                    <a:pt x="2309" y="1364"/>
                    <a:pt x="2366" y="1312"/>
                    <a:pt x="2366" y="1247"/>
                  </a:cubicBezTo>
                  <a:cubicBezTo>
                    <a:pt x="2366" y="1183"/>
                    <a:pt x="2309" y="1130"/>
                    <a:pt x="2239" y="1130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8" name="Freeform: Shape 747">
              <a:extLst>
                <a:ext uri="{FF2B5EF4-FFF2-40B4-BE49-F238E27FC236}">
                  <a16:creationId xmlns:a16="http://schemas.microsoft.com/office/drawing/2014/main" id="{438434E7-4BF8-4446-BC20-E6DDA0C6AE3A}"/>
                </a:ext>
              </a:extLst>
            </p:cNvPr>
            <p:cNvSpPr/>
            <p:nvPr/>
          </p:nvSpPr>
          <p:spPr>
            <a:xfrm>
              <a:off x="14456965" y="6634921"/>
              <a:ext cx="2995936" cy="33860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5" h="2718">
                  <a:moveTo>
                    <a:pt x="147" y="1170"/>
                  </a:moveTo>
                  <a:cubicBezTo>
                    <a:pt x="87" y="1170"/>
                    <a:pt x="39" y="1213"/>
                    <a:pt x="39" y="1267"/>
                  </a:cubicBezTo>
                  <a:cubicBezTo>
                    <a:pt x="39" y="1321"/>
                    <a:pt x="87" y="1365"/>
                    <a:pt x="147" y="1365"/>
                  </a:cubicBezTo>
                  <a:lnTo>
                    <a:pt x="255" y="1365"/>
                  </a:lnTo>
                  <a:cubicBezTo>
                    <a:pt x="266" y="1365"/>
                    <a:pt x="275" y="1373"/>
                    <a:pt x="275" y="1384"/>
                  </a:cubicBezTo>
                  <a:lnTo>
                    <a:pt x="275" y="1849"/>
                  </a:lnTo>
                  <a:cubicBezTo>
                    <a:pt x="275" y="2307"/>
                    <a:pt x="682" y="2679"/>
                    <a:pt x="1182" y="2679"/>
                  </a:cubicBezTo>
                  <a:cubicBezTo>
                    <a:pt x="1682" y="2679"/>
                    <a:pt x="2089" y="2307"/>
                    <a:pt x="2089" y="1849"/>
                  </a:cubicBezTo>
                  <a:lnTo>
                    <a:pt x="2089" y="1384"/>
                  </a:lnTo>
                  <a:cubicBezTo>
                    <a:pt x="2089" y="1373"/>
                    <a:pt x="2097" y="1365"/>
                    <a:pt x="2108" y="1365"/>
                  </a:cubicBezTo>
                  <a:lnTo>
                    <a:pt x="2258" y="1365"/>
                  </a:lnTo>
                  <a:cubicBezTo>
                    <a:pt x="2317" y="1365"/>
                    <a:pt x="2366" y="1321"/>
                    <a:pt x="2366" y="1267"/>
                  </a:cubicBezTo>
                  <a:cubicBezTo>
                    <a:pt x="2366" y="1213"/>
                    <a:pt x="2317" y="1170"/>
                    <a:pt x="2258" y="1170"/>
                  </a:cubicBezTo>
                  <a:lnTo>
                    <a:pt x="2108" y="1170"/>
                  </a:lnTo>
                  <a:cubicBezTo>
                    <a:pt x="2097" y="1170"/>
                    <a:pt x="2089" y="1161"/>
                    <a:pt x="2089" y="1150"/>
                  </a:cubicBezTo>
                  <a:lnTo>
                    <a:pt x="2089" y="870"/>
                  </a:lnTo>
                  <a:cubicBezTo>
                    <a:pt x="2089" y="412"/>
                    <a:pt x="1682" y="40"/>
                    <a:pt x="1182" y="40"/>
                  </a:cubicBezTo>
                  <a:cubicBezTo>
                    <a:pt x="682" y="40"/>
                    <a:pt x="275" y="412"/>
                    <a:pt x="275" y="870"/>
                  </a:cubicBezTo>
                  <a:lnTo>
                    <a:pt x="275" y="1150"/>
                  </a:lnTo>
                  <a:cubicBezTo>
                    <a:pt x="275" y="1161"/>
                    <a:pt x="266" y="1170"/>
                    <a:pt x="255" y="1170"/>
                  </a:cubicBezTo>
                  <a:close/>
                  <a:moveTo>
                    <a:pt x="1182" y="2718"/>
                  </a:moveTo>
                  <a:cubicBezTo>
                    <a:pt x="660" y="2718"/>
                    <a:pt x="236" y="2328"/>
                    <a:pt x="236" y="1849"/>
                  </a:cubicBezTo>
                  <a:lnTo>
                    <a:pt x="236" y="1404"/>
                  </a:lnTo>
                  <a:lnTo>
                    <a:pt x="147" y="1404"/>
                  </a:lnTo>
                  <a:cubicBezTo>
                    <a:pt x="65" y="1404"/>
                    <a:pt x="0" y="1343"/>
                    <a:pt x="0" y="1267"/>
                  </a:cubicBezTo>
                  <a:cubicBezTo>
                    <a:pt x="0" y="1192"/>
                    <a:pt x="65" y="1130"/>
                    <a:pt x="147" y="1130"/>
                  </a:cubicBezTo>
                  <a:lnTo>
                    <a:pt x="236" y="1130"/>
                  </a:lnTo>
                  <a:lnTo>
                    <a:pt x="236" y="870"/>
                  </a:lnTo>
                  <a:cubicBezTo>
                    <a:pt x="236" y="390"/>
                    <a:pt x="660" y="0"/>
                    <a:pt x="1182" y="0"/>
                  </a:cubicBezTo>
                  <a:cubicBezTo>
                    <a:pt x="1703" y="0"/>
                    <a:pt x="2128" y="390"/>
                    <a:pt x="2128" y="870"/>
                  </a:cubicBezTo>
                  <a:lnTo>
                    <a:pt x="2128" y="1130"/>
                  </a:lnTo>
                  <a:lnTo>
                    <a:pt x="2258" y="1130"/>
                  </a:lnTo>
                  <a:cubicBezTo>
                    <a:pt x="2339" y="1130"/>
                    <a:pt x="2405" y="1192"/>
                    <a:pt x="2405" y="1267"/>
                  </a:cubicBezTo>
                  <a:cubicBezTo>
                    <a:pt x="2405" y="1343"/>
                    <a:pt x="2339" y="1404"/>
                    <a:pt x="2258" y="1404"/>
                  </a:cubicBezTo>
                  <a:lnTo>
                    <a:pt x="2128" y="1404"/>
                  </a:lnTo>
                  <a:lnTo>
                    <a:pt x="2128" y="1849"/>
                  </a:lnTo>
                  <a:cubicBezTo>
                    <a:pt x="2128" y="2328"/>
                    <a:pt x="1703" y="2718"/>
                    <a:pt x="1182" y="271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9" name="Freeform: Shape 748">
              <a:extLst>
                <a:ext uri="{FF2B5EF4-FFF2-40B4-BE49-F238E27FC236}">
                  <a16:creationId xmlns:a16="http://schemas.microsoft.com/office/drawing/2014/main" id="{3BC6A023-0879-4900-BE76-B84FF6E2582C}"/>
                </a:ext>
              </a:extLst>
            </p:cNvPr>
            <p:cNvSpPr/>
            <p:nvPr/>
          </p:nvSpPr>
          <p:spPr>
            <a:xfrm>
              <a:off x="15870190" y="8025717"/>
              <a:ext cx="169487" cy="5321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7" h="428">
                  <a:moveTo>
                    <a:pt x="75" y="0"/>
                  </a:moveTo>
                  <a:lnTo>
                    <a:pt x="62" y="0"/>
                  </a:lnTo>
                  <a:cubicBezTo>
                    <a:pt x="27" y="0"/>
                    <a:pt x="0" y="27"/>
                    <a:pt x="0" y="62"/>
                  </a:cubicBezTo>
                  <a:lnTo>
                    <a:pt x="0" y="366"/>
                  </a:lnTo>
                  <a:cubicBezTo>
                    <a:pt x="0" y="400"/>
                    <a:pt x="27" y="428"/>
                    <a:pt x="62" y="428"/>
                  </a:cubicBezTo>
                  <a:lnTo>
                    <a:pt x="75" y="428"/>
                  </a:lnTo>
                  <a:cubicBezTo>
                    <a:pt x="109" y="428"/>
                    <a:pt x="137" y="400"/>
                    <a:pt x="137" y="366"/>
                  </a:cubicBezTo>
                  <a:lnTo>
                    <a:pt x="137" y="62"/>
                  </a:lnTo>
                  <a:cubicBezTo>
                    <a:pt x="137" y="27"/>
                    <a:pt x="109" y="0"/>
                    <a:pt x="75" y="0"/>
                  </a:cubicBezTo>
                  <a:close/>
                </a:path>
              </a:pathLst>
            </a:custGeom>
            <a:solidFill>
              <a:schemeClr val="accent4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0" name="Freeform: Shape 749">
              <a:extLst>
                <a:ext uri="{FF2B5EF4-FFF2-40B4-BE49-F238E27FC236}">
                  <a16:creationId xmlns:a16="http://schemas.microsoft.com/office/drawing/2014/main" id="{F375D80B-B2A4-44D1-BDD4-09209F01B46C}"/>
                </a:ext>
              </a:extLst>
            </p:cNvPr>
            <p:cNvSpPr/>
            <p:nvPr/>
          </p:nvSpPr>
          <p:spPr>
            <a:xfrm>
              <a:off x="15366713" y="8744791"/>
              <a:ext cx="1176441" cy="8536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45" h="686">
                  <a:moveTo>
                    <a:pt x="883" y="0"/>
                  </a:moveTo>
                  <a:lnTo>
                    <a:pt x="62" y="0"/>
                  </a:lnTo>
                  <a:cubicBezTo>
                    <a:pt x="27" y="0"/>
                    <a:pt x="0" y="28"/>
                    <a:pt x="0" y="62"/>
                  </a:cubicBezTo>
                  <a:lnTo>
                    <a:pt x="0" y="214"/>
                  </a:lnTo>
                  <a:cubicBezTo>
                    <a:pt x="0" y="474"/>
                    <a:pt x="211" y="686"/>
                    <a:pt x="472" y="686"/>
                  </a:cubicBezTo>
                  <a:cubicBezTo>
                    <a:pt x="733" y="686"/>
                    <a:pt x="945" y="474"/>
                    <a:pt x="945" y="214"/>
                  </a:cubicBezTo>
                  <a:lnTo>
                    <a:pt x="945" y="62"/>
                  </a:lnTo>
                  <a:cubicBezTo>
                    <a:pt x="945" y="28"/>
                    <a:pt x="917" y="0"/>
                    <a:pt x="883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1" name="Freeform: Shape 750">
              <a:extLst>
                <a:ext uri="{FF2B5EF4-FFF2-40B4-BE49-F238E27FC236}">
                  <a16:creationId xmlns:a16="http://schemas.microsoft.com/office/drawing/2014/main" id="{83B4C2E0-BEBF-46A6-9F17-31D5EEA400F6}"/>
                </a:ext>
              </a:extLst>
            </p:cNvPr>
            <p:cNvSpPr/>
            <p:nvPr/>
          </p:nvSpPr>
          <p:spPr>
            <a:xfrm>
              <a:off x="15366713" y="8744791"/>
              <a:ext cx="1176441" cy="1769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45" h="143">
                  <a:moveTo>
                    <a:pt x="883" y="0"/>
                  </a:moveTo>
                  <a:lnTo>
                    <a:pt x="62" y="0"/>
                  </a:lnTo>
                  <a:cubicBezTo>
                    <a:pt x="28" y="0"/>
                    <a:pt x="0" y="28"/>
                    <a:pt x="0" y="62"/>
                  </a:cubicBezTo>
                  <a:lnTo>
                    <a:pt x="0" y="143"/>
                  </a:lnTo>
                  <a:lnTo>
                    <a:pt x="945" y="143"/>
                  </a:lnTo>
                  <a:lnTo>
                    <a:pt x="945" y="62"/>
                  </a:lnTo>
                  <a:cubicBezTo>
                    <a:pt x="945" y="28"/>
                    <a:pt x="917" y="0"/>
                    <a:pt x="883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2" name="Freeform: Shape 751">
              <a:extLst>
                <a:ext uri="{FF2B5EF4-FFF2-40B4-BE49-F238E27FC236}">
                  <a16:creationId xmlns:a16="http://schemas.microsoft.com/office/drawing/2014/main" id="{4AB4F478-D371-431E-A6EF-CACEFF535548}"/>
                </a:ext>
              </a:extLst>
            </p:cNvPr>
            <p:cNvSpPr/>
            <p:nvPr/>
          </p:nvSpPr>
          <p:spPr>
            <a:xfrm>
              <a:off x="15472642" y="9223343"/>
              <a:ext cx="973305" cy="3751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2" h="302">
                  <a:moveTo>
                    <a:pt x="782" y="88"/>
                  </a:moveTo>
                  <a:cubicBezTo>
                    <a:pt x="697" y="35"/>
                    <a:pt x="557" y="0"/>
                    <a:pt x="400" y="0"/>
                  </a:cubicBezTo>
                  <a:cubicBezTo>
                    <a:pt x="231" y="0"/>
                    <a:pt x="84" y="40"/>
                    <a:pt x="0" y="100"/>
                  </a:cubicBezTo>
                  <a:cubicBezTo>
                    <a:pt x="85" y="222"/>
                    <a:pt x="227" y="302"/>
                    <a:pt x="387" y="302"/>
                  </a:cubicBezTo>
                  <a:cubicBezTo>
                    <a:pt x="553" y="302"/>
                    <a:pt x="698" y="217"/>
                    <a:pt x="782" y="88"/>
                  </a:cubicBezTo>
                  <a:close/>
                </a:path>
              </a:pathLst>
            </a:custGeom>
            <a:solidFill>
              <a:srgbClr val="F25C0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3" name="Freeform: Shape 752">
              <a:extLst>
                <a:ext uri="{FF2B5EF4-FFF2-40B4-BE49-F238E27FC236}">
                  <a16:creationId xmlns:a16="http://schemas.microsoft.com/office/drawing/2014/main" id="{F473A171-B364-4003-83F1-121E91988CCF}"/>
                </a:ext>
              </a:extLst>
            </p:cNvPr>
            <p:cNvSpPr/>
            <p:nvPr/>
          </p:nvSpPr>
          <p:spPr>
            <a:xfrm>
              <a:off x="15207196" y="6355770"/>
              <a:ext cx="2207072" cy="15216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72" h="1222">
                  <a:moveTo>
                    <a:pt x="591" y="0"/>
                  </a:moveTo>
                  <a:cubicBezTo>
                    <a:pt x="375" y="0"/>
                    <a:pt x="174" y="58"/>
                    <a:pt x="0" y="159"/>
                  </a:cubicBezTo>
                  <a:cubicBezTo>
                    <a:pt x="0" y="159"/>
                    <a:pt x="334" y="1469"/>
                    <a:pt x="1772" y="1181"/>
                  </a:cubicBezTo>
                  <a:cubicBezTo>
                    <a:pt x="1772" y="529"/>
                    <a:pt x="1242" y="0"/>
                    <a:pt x="591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4" name="Freeform: Shape 753">
              <a:extLst>
                <a:ext uri="{FF2B5EF4-FFF2-40B4-BE49-F238E27FC236}">
                  <a16:creationId xmlns:a16="http://schemas.microsoft.com/office/drawing/2014/main" id="{EF160DC8-0E3D-4DD6-8EE3-BF623AD898F1}"/>
                </a:ext>
              </a:extLst>
            </p:cNvPr>
            <p:cNvSpPr/>
            <p:nvPr/>
          </p:nvSpPr>
          <p:spPr>
            <a:xfrm>
              <a:off x="15278231" y="7542180"/>
              <a:ext cx="472321" cy="1221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0" h="99">
                  <a:moveTo>
                    <a:pt x="335" y="99"/>
                  </a:moveTo>
                  <a:lnTo>
                    <a:pt x="44" y="99"/>
                  </a:lnTo>
                  <a:cubicBezTo>
                    <a:pt x="20" y="99"/>
                    <a:pt x="0" y="79"/>
                    <a:pt x="0" y="55"/>
                  </a:cubicBezTo>
                  <a:lnTo>
                    <a:pt x="0" y="44"/>
                  </a:lnTo>
                  <a:cubicBezTo>
                    <a:pt x="0" y="20"/>
                    <a:pt x="20" y="0"/>
                    <a:pt x="44" y="0"/>
                  </a:cubicBezTo>
                  <a:lnTo>
                    <a:pt x="335" y="0"/>
                  </a:lnTo>
                  <a:cubicBezTo>
                    <a:pt x="360" y="0"/>
                    <a:pt x="380" y="20"/>
                    <a:pt x="380" y="44"/>
                  </a:cubicBezTo>
                  <a:lnTo>
                    <a:pt x="380" y="55"/>
                  </a:lnTo>
                  <a:cubicBezTo>
                    <a:pt x="380" y="79"/>
                    <a:pt x="360" y="99"/>
                    <a:pt x="335" y="9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5" name="Freeform: Shape 754">
              <a:extLst>
                <a:ext uri="{FF2B5EF4-FFF2-40B4-BE49-F238E27FC236}">
                  <a16:creationId xmlns:a16="http://schemas.microsoft.com/office/drawing/2014/main" id="{CB498C08-90D8-4A1A-B557-4788162A2152}"/>
                </a:ext>
              </a:extLst>
            </p:cNvPr>
            <p:cNvSpPr/>
            <p:nvPr/>
          </p:nvSpPr>
          <p:spPr>
            <a:xfrm>
              <a:off x="15235855" y="8012008"/>
              <a:ext cx="410010" cy="36888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0" h="297">
                  <a:moveTo>
                    <a:pt x="188" y="286"/>
                  </a:moveTo>
                  <a:cubicBezTo>
                    <a:pt x="177" y="301"/>
                    <a:pt x="156" y="301"/>
                    <a:pt x="144" y="286"/>
                  </a:cubicBezTo>
                  <a:lnTo>
                    <a:pt x="13" y="121"/>
                  </a:lnTo>
                  <a:cubicBezTo>
                    <a:pt x="-11" y="85"/>
                    <a:pt x="-2" y="37"/>
                    <a:pt x="34" y="13"/>
                  </a:cubicBezTo>
                  <a:cubicBezTo>
                    <a:pt x="70" y="-11"/>
                    <a:pt x="118" y="1"/>
                    <a:pt x="142" y="36"/>
                  </a:cubicBezTo>
                  <a:lnTo>
                    <a:pt x="163" y="66"/>
                  </a:lnTo>
                  <a:lnTo>
                    <a:pt x="190" y="32"/>
                  </a:lnTo>
                  <a:cubicBezTo>
                    <a:pt x="217" y="-2"/>
                    <a:pt x="266" y="-10"/>
                    <a:pt x="299" y="16"/>
                  </a:cubicBezTo>
                  <a:cubicBezTo>
                    <a:pt x="334" y="43"/>
                    <a:pt x="340" y="92"/>
                    <a:pt x="313" y="126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6" name="Freeform: Shape 755">
              <a:extLst>
                <a:ext uri="{FF2B5EF4-FFF2-40B4-BE49-F238E27FC236}">
                  <a16:creationId xmlns:a16="http://schemas.microsoft.com/office/drawing/2014/main" id="{B51F799C-5BE6-4C9D-8089-94AE2DE1946E}"/>
                </a:ext>
              </a:extLst>
            </p:cNvPr>
            <p:cNvSpPr/>
            <p:nvPr/>
          </p:nvSpPr>
          <p:spPr>
            <a:xfrm>
              <a:off x="16263998" y="8012008"/>
              <a:ext cx="410010" cy="36888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0" h="297">
                  <a:moveTo>
                    <a:pt x="188" y="286"/>
                  </a:moveTo>
                  <a:cubicBezTo>
                    <a:pt x="177" y="301"/>
                    <a:pt x="156" y="301"/>
                    <a:pt x="145" y="286"/>
                  </a:cubicBezTo>
                  <a:lnTo>
                    <a:pt x="13" y="121"/>
                  </a:lnTo>
                  <a:cubicBezTo>
                    <a:pt x="-11" y="85"/>
                    <a:pt x="-2" y="37"/>
                    <a:pt x="34" y="13"/>
                  </a:cubicBezTo>
                  <a:cubicBezTo>
                    <a:pt x="71" y="-11"/>
                    <a:pt x="118" y="1"/>
                    <a:pt x="143" y="36"/>
                  </a:cubicBezTo>
                  <a:lnTo>
                    <a:pt x="163" y="66"/>
                  </a:lnTo>
                  <a:lnTo>
                    <a:pt x="190" y="32"/>
                  </a:lnTo>
                  <a:cubicBezTo>
                    <a:pt x="217" y="-2"/>
                    <a:pt x="266" y="-10"/>
                    <a:pt x="300" y="16"/>
                  </a:cubicBezTo>
                  <a:cubicBezTo>
                    <a:pt x="334" y="43"/>
                    <a:pt x="340" y="92"/>
                    <a:pt x="313" y="126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7" name="Freeform: Shape 756">
              <a:extLst>
                <a:ext uri="{FF2B5EF4-FFF2-40B4-BE49-F238E27FC236}">
                  <a16:creationId xmlns:a16="http://schemas.microsoft.com/office/drawing/2014/main" id="{EF369887-3EA4-4AC1-831B-C4FB23EB5C1E}"/>
                </a:ext>
              </a:extLst>
            </p:cNvPr>
            <p:cNvSpPr/>
            <p:nvPr/>
          </p:nvSpPr>
          <p:spPr>
            <a:xfrm>
              <a:off x="18544598" y="7190740"/>
              <a:ext cx="762692" cy="932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3" h="749">
                  <a:moveTo>
                    <a:pt x="565" y="749"/>
                  </a:moveTo>
                  <a:cubicBezTo>
                    <a:pt x="540" y="749"/>
                    <a:pt x="519" y="731"/>
                    <a:pt x="516" y="706"/>
                  </a:cubicBezTo>
                  <a:lnTo>
                    <a:pt x="489" y="495"/>
                  </a:lnTo>
                  <a:lnTo>
                    <a:pt x="289" y="420"/>
                  </a:lnTo>
                  <a:cubicBezTo>
                    <a:pt x="272" y="414"/>
                    <a:pt x="260" y="398"/>
                    <a:pt x="257" y="381"/>
                  </a:cubicBezTo>
                  <a:lnTo>
                    <a:pt x="231" y="170"/>
                  </a:lnTo>
                  <a:lnTo>
                    <a:pt x="32" y="95"/>
                  </a:lnTo>
                  <a:cubicBezTo>
                    <a:pt x="6" y="85"/>
                    <a:pt x="-6" y="57"/>
                    <a:pt x="4" y="31"/>
                  </a:cubicBezTo>
                  <a:cubicBezTo>
                    <a:pt x="12" y="6"/>
                    <a:pt x="41" y="-7"/>
                    <a:pt x="67" y="3"/>
                  </a:cubicBezTo>
                  <a:lnTo>
                    <a:pt x="292" y="88"/>
                  </a:lnTo>
                  <a:cubicBezTo>
                    <a:pt x="309" y="94"/>
                    <a:pt x="322" y="110"/>
                    <a:pt x="324" y="127"/>
                  </a:cubicBezTo>
                  <a:lnTo>
                    <a:pt x="352" y="339"/>
                  </a:lnTo>
                  <a:lnTo>
                    <a:pt x="550" y="413"/>
                  </a:lnTo>
                  <a:cubicBezTo>
                    <a:pt x="567" y="420"/>
                    <a:pt x="580" y="435"/>
                    <a:pt x="582" y="453"/>
                  </a:cubicBezTo>
                  <a:lnTo>
                    <a:pt x="613" y="693"/>
                  </a:lnTo>
                  <a:cubicBezTo>
                    <a:pt x="617" y="720"/>
                    <a:pt x="598" y="745"/>
                    <a:pt x="571" y="748"/>
                  </a:cubicBezTo>
                  <a:cubicBezTo>
                    <a:pt x="569" y="749"/>
                    <a:pt x="567" y="749"/>
                    <a:pt x="565" y="749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8" name="Freeform: Shape 757">
              <a:extLst>
                <a:ext uri="{FF2B5EF4-FFF2-40B4-BE49-F238E27FC236}">
                  <a16:creationId xmlns:a16="http://schemas.microsoft.com/office/drawing/2014/main" id="{BCF8ADE9-3074-443F-AE92-A84C1779D44D}"/>
                </a:ext>
              </a:extLst>
            </p:cNvPr>
            <p:cNvSpPr/>
            <p:nvPr/>
          </p:nvSpPr>
          <p:spPr>
            <a:xfrm>
              <a:off x="19051810" y="6563886"/>
              <a:ext cx="493507" cy="5059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7" h="407">
                  <a:moveTo>
                    <a:pt x="179" y="7"/>
                  </a:moveTo>
                  <a:lnTo>
                    <a:pt x="251" y="91"/>
                  </a:lnTo>
                  <a:cubicBezTo>
                    <a:pt x="255" y="95"/>
                    <a:pt x="261" y="98"/>
                    <a:pt x="266" y="97"/>
                  </a:cubicBezTo>
                  <a:lnTo>
                    <a:pt x="377" y="86"/>
                  </a:lnTo>
                  <a:cubicBezTo>
                    <a:pt x="392" y="85"/>
                    <a:pt x="401" y="101"/>
                    <a:pt x="394" y="114"/>
                  </a:cubicBezTo>
                  <a:lnTo>
                    <a:pt x="336" y="208"/>
                  </a:lnTo>
                  <a:cubicBezTo>
                    <a:pt x="332" y="213"/>
                    <a:pt x="332" y="219"/>
                    <a:pt x="334" y="224"/>
                  </a:cubicBezTo>
                  <a:lnTo>
                    <a:pt x="379" y="326"/>
                  </a:lnTo>
                  <a:cubicBezTo>
                    <a:pt x="385" y="339"/>
                    <a:pt x="373" y="354"/>
                    <a:pt x="358" y="350"/>
                  </a:cubicBezTo>
                  <a:lnTo>
                    <a:pt x="251" y="324"/>
                  </a:lnTo>
                  <a:cubicBezTo>
                    <a:pt x="245" y="323"/>
                    <a:pt x="239" y="324"/>
                    <a:pt x="234" y="328"/>
                  </a:cubicBezTo>
                  <a:lnTo>
                    <a:pt x="151" y="402"/>
                  </a:lnTo>
                  <a:cubicBezTo>
                    <a:pt x="140" y="412"/>
                    <a:pt x="123" y="405"/>
                    <a:pt x="121" y="390"/>
                  </a:cubicBezTo>
                  <a:lnTo>
                    <a:pt x="113" y="279"/>
                  </a:lnTo>
                  <a:cubicBezTo>
                    <a:pt x="113" y="273"/>
                    <a:pt x="110" y="268"/>
                    <a:pt x="104" y="265"/>
                  </a:cubicBezTo>
                  <a:lnTo>
                    <a:pt x="9" y="209"/>
                  </a:lnTo>
                  <a:cubicBezTo>
                    <a:pt x="-4" y="202"/>
                    <a:pt x="-3" y="183"/>
                    <a:pt x="11" y="177"/>
                  </a:cubicBezTo>
                  <a:lnTo>
                    <a:pt x="113" y="135"/>
                  </a:lnTo>
                  <a:cubicBezTo>
                    <a:pt x="119" y="133"/>
                    <a:pt x="123" y="129"/>
                    <a:pt x="124" y="122"/>
                  </a:cubicBezTo>
                  <a:lnTo>
                    <a:pt x="148" y="14"/>
                  </a:lnTo>
                  <a:cubicBezTo>
                    <a:pt x="151" y="-1"/>
                    <a:pt x="170" y="-5"/>
                    <a:pt x="179" y="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59" name="Freeform: Shape 758">
              <a:extLst>
                <a:ext uri="{FF2B5EF4-FFF2-40B4-BE49-F238E27FC236}">
                  <a16:creationId xmlns:a16="http://schemas.microsoft.com/office/drawing/2014/main" id="{1643F4A9-8A1F-4073-A75A-6CCB86068618}"/>
                </a:ext>
              </a:extLst>
            </p:cNvPr>
            <p:cNvSpPr/>
            <p:nvPr/>
          </p:nvSpPr>
          <p:spPr>
            <a:xfrm>
              <a:off x="19028135" y="6540212"/>
              <a:ext cx="540864" cy="553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5" h="445">
                  <a:moveTo>
                    <a:pt x="183" y="38"/>
                  </a:moveTo>
                  <a:close/>
                  <a:moveTo>
                    <a:pt x="285" y="97"/>
                  </a:moveTo>
                  <a:close/>
                  <a:moveTo>
                    <a:pt x="41" y="213"/>
                  </a:moveTo>
                  <a:lnTo>
                    <a:pt x="134" y="267"/>
                  </a:lnTo>
                  <a:cubicBezTo>
                    <a:pt x="144" y="273"/>
                    <a:pt x="151" y="284"/>
                    <a:pt x="152" y="297"/>
                  </a:cubicBezTo>
                  <a:lnTo>
                    <a:pt x="160" y="404"/>
                  </a:lnTo>
                  <a:lnTo>
                    <a:pt x="240" y="333"/>
                  </a:lnTo>
                  <a:cubicBezTo>
                    <a:pt x="249" y="324"/>
                    <a:pt x="262" y="321"/>
                    <a:pt x="274" y="324"/>
                  </a:cubicBezTo>
                  <a:lnTo>
                    <a:pt x="378" y="350"/>
                  </a:lnTo>
                  <a:lnTo>
                    <a:pt x="335" y="251"/>
                  </a:lnTo>
                  <a:cubicBezTo>
                    <a:pt x="331" y="240"/>
                    <a:pt x="331" y="227"/>
                    <a:pt x="338" y="217"/>
                  </a:cubicBezTo>
                  <a:lnTo>
                    <a:pt x="394" y="125"/>
                  </a:lnTo>
                  <a:lnTo>
                    <a:pt x="287" y="136"/>
                  </a:lnTo>
                  <a:cubicBezTo>
                    <a:pt x="275" y="137"/>
                    <a:pt x="263" y="132"/>
                    <a:pt x="255" y="123"/>
                  </a:cubicBezTo>
                  <a:lnTo>
                    <a:pt x="186" y="41"/>
                  </a:lnTo>
                  <a:lnTo>
                    <a:pt x="162" y="145"/>
                  </a:lnTo>
                  <a:cubicBezTo>
                    <a:pt x="160" y="158"/>
                    <a:pt x="151" y="167"/>
                    <a:pt x="140" y="172"/>
                  </a:cubicBezTo>
                  <a:close/>
                  <a:moveTo>
                    <a:pt x="159" y="445"/>
                  </a:moveTo>
                  <a:cubicBezTo>
                    <a:pt x="154" y="445"/>
                    <a:pt x="149" y="444"/>
                    <a:pt x="145" y="442"/>
                  </a:cubicBezTo>
                  <a:cubicBezTo>
                    <a:pt x="131" y="437"/>
                    <a:pt x="122" y="424"/>
                    <a:pt x="121" y="410"/>
                  </a:cubicBezTo>
                  <a:lnTo>
                    <a:pt x="113" y="301"/>
                  </a:lnTo>
                  <a:lnTo>
                    <a:pt x="18" y="245"/>
                  </a:lnTo>
                  <a:cubicBezTo>
                    <a:pt x="6" y="238"/>
                    <a:pt x="-1" y="224"/>
                    <a:pt x="0" y="211"/>
                  </a:cubicBezTo>
                  <a:cubicBezTo>
                    <a:pt x="0" y="196"/>
                    <a:pt x="10" y="183"/>
                    <a:pt x="23" y="178"/>
                  </a:cubicBezTo>
                  <a:lnTo>
                    <a:pt x="125" y="137"/>
                  </a:lnTo>
                  <a:lnTo>
                    <a:pt x="148" y="29"/>
                  </a:lnTo>
                  <a:cubicBezTo>
                    <a:pt x="151" y="15"/>
                    <a:pt x="162" y="4"/>
                    <a:pt x="176" y="1"/>
                  </a:cubicBezTo>
                  <a:cubicBezTo>
                    <a:pt x="189" y="-3"/>
                    <a:pt x="204" y="2"/>
                    <a:pt x="213" y="13"/>
                  </a:cubicBezTo>
                  <a:lnTo>
                    <a:pt x="284" y="97"/>
                  </a:lnTo>
                  <a:lnTo>
                    <a:pt x="394" y="86"/>
                  </a:lnTo>
                  <a:cubicBezTo>
                    <a:pt x="408" y="85"/>
                    <a:pt x="422" y="91"/>
                    <a:pt x="430" y="103"/>
                  </a:cubicBezTo>
                  <a:cubicBezTo>
                    <a:pt x="437" y="116"/>
                    <a:pt x="437" y="131"/>
                    <a:pt x="430" y="143"/>
                  </a:cubicBezTo>
                  <a:lnTo>
                    <a:pt x="372" y="236"/>
                  </a:lnTo>
                  <a:lnTo>
                    <a:pt x="415" y="337"/>
                  </a:lnTo>
                  <a:cubicBezTo>
                    <a:pt x="422" y="350"/>
                    <a:pt x="419" y="365"/>
                    <a:pt x="410" y="376"/>
                  </a:cubicBezTo>
                  <a:cubicBezTo>
                    <a:pt x="401" y="387"/>
                    <a:pt x="386" y="392"/>
                    <a:pt x="372" y="389"/>
                  </a:cubicBezTo>
                  <a:lnTo>
                    <a:pt x="266" y="363"/>
                  </a:lnTo>
                  <a:lnTo>
                    <a:pt x="184" y="436"/>
                  </a:lnTo>
                  <a:cubicBezTo>
                    <a:pt x="177" y="442"/>
                    <a:pt x="168" y="445"/>
                    <a:pt x="159" y="44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0" name="Freeform: Shape 759">
              <a:extLst>
                <a:ext uri="{FF2B5EF4-FFF2-40B4-BE49-F238E27FC236}">
                  <a16:creationId xmlns:a16="http://schemas.microsoft.com/office/drawing/2014/main" id="{A24F6B79-01D1-4067-B575-73CEC7AEDB94}"/>
                </a:ext>
              </a:extLst>
            </p:cNvPr>
            <p:cNvSpPr/>
            <p:nvPr/>
          </p:nvSpPr>
          <p:spPr>
            <a:xfrm>
              <a:off x="18254227" y="7952189"/>
              <a:ext cx="492261" cy="5047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6" h="406">
                  <a:moveTo>
                    <a:pt x="179" y="6"/>
                  </a:moveTo>
                  <a:lnTo>
                    <a:pt x="251" y="91"/>
                  </a:lnTo>
                  <a:cubicBezTo>
                    <a:pt x="254" y="95"/>
                    <a:pt x="260" y="97"/>
                    <a:pt x="267" y="97"/>
                  </a:cubicBezTo>
                  <a:lnTo>
                    <a:pt x="377" y="86"/>
                  </a:lnTo>
                  <a:cubicBezTo>
                    <a:pt x="391" y="85"/>
                    <a:pt x="401" y="101"/>
                    <a:pt x="394" y="113"/>
                  </a:cubicBezTo>
                  <a:lnTo>
                    <a:pt x="335" y="207"/>
                  </a:lnTo>
                  <a:cubicBezTo>
                    <a:pt x="332" y="212"/>
                    <a:pt x="332" y="218"/>
                    <a:pt x="334" y="224"/>
                  </a:cubicBezTo>
                  <a:lnTo>
                    <a:pt x="379" y="326"/>
                  </a:lnTo>
                  <a:cubicBezTo>
                    <a:pt x="385" y="339"/>
                    <a:pt x="372" y="354"/>
                    <a:pt x="358" y="350"/>
                  </a:cubicBezTo>
                  <a:lnTo>
                    <a:pt x="250" y="324"/>
                  </a:lnTo>
                  <a:cubicBezTo>
                    <a:pt x="244" y="322"/>
                    <a:pt x="238" y="324"/>
                    <a:pt x="234" y="328"/>
                  </a:cubicBezTo>
                  <a:lnTo>
                    <a:pt x="152" y="401"/>
                  </a:lnTo>
                  <a:cubicBezTo>
                    <a:pt x="140" y="412"/>
                    <a:pt x="123" y="405"/>
                    <a:pt x="122" y="390"/>
                  </a:cubicBezTo>
                  <a:lnTo>
                    <a:pt x="113" y="279"/>
                  </a:lnTo>
                  <a:cubicBezTo>
                    <a:pt x="113" y="273"/>
                    <a:pt x="110" y="268"/>
                    <a:pt x="105" y="265"/>
                  </a:cubicBezTo>
                  <a:lnTo>
                    <a:pt x="9" y="209"/>
                  </a:lnTo>
                  <a:cubicBezTo>
                    <a:pt x="-4" y="201"/>
                    <a:pt x="-3" y="182"/>
                    <a:pt x="11" y="177"/>
                  </a:cubicBezTo>
                  <a:lnTo>
                    <a:pt x="114" y="135"/>
                  </a:lnTo>
                  <a:cubicBezTo>
                    <a:pt x="119" y="133"/>
                    <a:pt x="123" y="128"/>
                    <a:pt x="124" y="122"/>
                  </a:cubicBezTo>
                  <a:lnTo>
                    <a:pt x="148" y="14"/>
                  </a:lnTo>
                  <a:cubicBezTo>
                    <a:pt x="151" y="0"/>
                    <a:pt x="169" y="-5"/>
                    <a:pt x="179" y="6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1" name="Freeform: Shape 760">
              <a:extLst>
                <a:ext uri="{FF2B5EF4-FFF2-40B4-BE49-F238E27FC236}">
                  <a16:creationId xmlns:a16="http://schemas.microsoft.com/office/drawing/2014/main" id="{86CC97B0-BF14-4B3F-BA6E-04EBCC60A49E}"/>
                </a:ext>
              </a:extLst>
            </p:cNvPr>
            <p:cNvSpPr/>
            <p:nvPr/>
          </p:nvSpPr>
          <p:spPr>
            <a:xfrm>
              <a:off x="18229302" y="7927265"/>
              <a:ext cx="542110" cy="5545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6" h="446">
                  <a:moveTo>
                    <a:pt x="184" y="39"/>
                  </a:moveTo>
                  <a:close/>
                  <a:moveTo>
                    <a:pt x="41" y="214"/>
                  </a:moveTo>
                  <a:lnTo>
                    <a:pt x="134" y="268"/>
                  </a:lnTo>
                  <a:cubicBezTo>
                    <a:pt x="145" y="274"/>
                    <a:pt x="152" y="285"/>
                    <a:pt x="153" y="298"/>
                  </a:cubicBezTo>
                  <a:lnTo>
                    <a:pt x="161" y="405"/>
                  </a:lnTo>
                  <a:lnTo>
                    <a:pt x="241" y="333"/>
                  </a:lnTo>
                  <a:cubicBezTo>
                    <a:pt x="251" y="325"/>
                    <a:pt x="263" y="322"/>
                    <a:pt x="275" y="325"/>
                  </a:cubicBezTo>
                  <a:lnTo>
                    <a:pt x="379" y="351"/>
                  </a:lnTo>
                  <a:lnTo>
                    <a:pt x="336" y="252"/>
                  </a:lnTo>
                  <a:cubicBezTo>
                    <a:pt x="331" y="241"/>
                    <a:pt x="332" y="227"/>
                    <a:pt x="338" y="217"/>
                  </a:cubicBezTo>
                  <a:lnTo>
                    <a:pt x="395" y="126"/>
                  </a:lnTo>
                  <a:lnTo>
                    <a:pt x="288" y="136"/>
                  </a:lnTo>
                  <a:cubicBezTo>
                    <a:pt x="276" y="138"/>
                    <a:pt x="264" y="133"/>
                    <a:pt x="256" y="123"/>
                  </a:cubicBezTo>
                  <a:lnTo>
                    <a:pt x="186" y="42"/>
                  </a:lnTo>
                  <a:lnTo>
                    <a:pt x="164" y="146"/>
                  </a:lnTo>
                  <a:cubicBezTo>
                    <a:pt x="161" y="158"/>
                    <a:pt x="153" y="168"/>
                    <a:pt x="141" y="173"/>
                  </a:cubicBezTo>
                  <a:close/>
                  <a:moveTo>
                    <a:pt x="159" y="446"/>
                  </a:moveTo>
                  <a:cubicBezTo>
                    <a:pt x="154" y="446"/>
                    <a:pt x="150" y="445"/>
                    <a:pt x="145" y="443"/>
                  </a:cubicBezTo>
                  <a:cubicBezTo>
                    <a:pt x="132" y="438"/>
                    <a:pt x="123" y="425"/>
                    <a:pt x="122" y="411"/>
                  </a:cubicBezTo>
                  <a:lnTo>
                    <a:pt x="114" y="301"/>
                  </a:lnTo>
                  <a:lnTo>
                    <a:pt x="19" y="246"/>
                  </a:lnTo>
                  <a:cubicBezTo>
                    <a:pt x="6" y="238"/>
                    <a:pt x="-1" y="225"/>
                    <a:pt x="0" y="211"/>
                  </a:cubicBezTo>
                  <a:cubicBezTo>
                    <a:pt x="2" y="196"/>
                    <a:pt x="10" y="184"/>
                    <a:pt x="24" y="179"/>
                  </a:cubicBezTo>
                  <a:lnTo>
                    <a:pt x="125" y="137"/>
                  </a:lnTo>
                  <a:lnTo>
                    <a:pt x="149" y="30"/>
                  </a:lnTo>
                  <a:cubicBezTo>
                    <a:pt x="152" y="15"/>
                    <a:pt x="162" y="5"/>
                    <a:pt x="177" y="1"/>
                  </a:cubicBezTo>
                  <a:cubicBezTo>
                    <a:pt x="191" y="-2"/>
                    <a:pt x="205" y="2"/>
                    <a:pt x="215" y="13"/>
                  </a:cubicBezTo>
                  <a:lnTo>
                    <a:pt x="285" y="97"/>
                  </a:lnTo>
                  <a:lnTo>
                    <a:pt x="394" y="86"/>
                  </a:lnTo>
                  <a:cubicBezTo>
                    <a:pt x="409" y="85"/>
                    <a:pt x="422" y="92"/>
                    <a:pt x="430" y="104"/>
                  </a:cubicBezTo>
                  <a:cubicBezTo>
                    <a:pt x="438" y="116"/>
                    <a:pt x="438" y="132"/>
                    <a:pt x="430" y="144"/>
                  </a:cubicBezTo>
                  <a:lnTo>
                    <a:pt x="372" y="237"/>
                  </a:lnTo>
                  <a:lnTo>
                    <a:pt x="417" y="338"/>
                  </a:lnTo>
                  <a:cubicBezTo>
                    <a:pt x="422" y="351"/>
                    <a:pt x="421" y="366"/>
                    <a:pt x="411" y="377"/>
                  </a:cubicBezTo>
                  <a:cubicBezTo>
                    <a:pt x="401" y="388"/>
                    <a:pt x="388" y="393"/>
                    <a:pt x="373" y="390"/>
                  </a:cubicBezTo>
                  <a:lnTo>
                    <a:pt x="267" y="363"/>
                  </a:lnTo>
                  <a:lnTo>
                    <a:pt x="184" y="436"/>
                  </a:lnTo>
                  <a:cubicBezTo>
                    <a:pt x="178" y="443"/>
                    <a:pt x="169" y="446"/>
                    <a:pt x="159" y="44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2" name="Freeform: Shape 761">
              <a:extLst>
                <a:ext uri="{FF2B5EF4-FFF2-40B4-BE49-F238E27FC236}">
                  <a16:creationId xmlns:a16="http://schemas.microsoft.com/office/drawing/2014/main" id="{364936F0-E2C1-4159-B7B6-52E17F3311A5}"/>
                </a:ext>
              </a:extLst>
            </p:cNvPr>
            <p:cNvSpPr/>
            <p:nvPr/>
          </p:nvSpPr>
          <p:spPr>
            <a:xfrm>
              <a:off x="19641277" y="7072351"/>
              <a:ext cx="1738490" cy="13571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96" h="1090">
                  <a:moveTo>
                    <a:pt x="1119" y="556"/>
                  </a:moveTo>
                  <a:cubicBezTo>
                    <a:pt x="1001" y="562"/>
                    <a:pt x="972" y="935"/>
                    <a:pt x="1101" y="944"/>
                  </a:cubicBezTo>
                  <a:cubicBezTo>
                    <a:pt x="1219" y="933"/>
                    <a:pt x="1247" y="562"/>
                    <a:pt x="1119" y="556"/>
                  </a:cubicBezTo>
                  <a:close/>
                  <a:moveTo>
                    <a:pt x="1125" y="408"/>
                  </a:moveTo>
                  <a:cubicBezTo>
                    <a:pt x="1514" y="390"/>
                    <a:pt x="1469" y="1117"/>
                    <a:pt x="1094" y="1090"/>
                  </a:cubicBezTo>
                  <a:cubicBezTo>
                    <a:pt x="704" y="1107"/>
                    <a:pt x="755" y="384"/>
                    <a:pt x="1125" y="408"/>
                  </a:cubicBezTo>
                  <a:close/>
                  <a:moveTo>
                    <a:pt x="332" y="1077"/>
                  </a:moveTo>
                  <a:cubicBezTo>
                    <a:pt x="467" y="835"/>
                    <a:pt x="765" y="265"/>
                    <a:pt x="894" y="14"/>
                  </a:cubicBezTo>
                  <a:cubicBezTo>
                    <a:pt x="963" y="16"/>
                    <a:pt x="993" y="16"/>
                    <a:pt x="1064" y="14"/>
                  </a:cubicBezTo>
                  <a:cubicBezTo>
                    <a:pt x="910" y="303"/>
                    <a:pt x="652" y="781"/>
                    <a:pt x="509" y="1077"/>
                  </a:cubicBezTo>
                  <a:cubicBezTo>
                    <a:pt x="430" y="1075"/>
                    <a:pt x="425" y="1075"/>
                    <a:pt x="332" y="1077"/>
                  </a:cubicBezTo>
                  <a:close/>
                  <a:moveTo>
                    <a:pt x="297" y="149"/>
                  </a:moveTo>
                  <a:cubicBezTo>
                    <a:pt x="176" y="162"/>
                    <a:pt x="150" y="526"/>
                    <a:pt x="277" y="538"/>
                  </a:cubicBezTo>
                  <a:cubicBezTo>
                    <a:pt x="395" y="528"/>
                    <a:pt x="426" y="167"/>
                    <a:pt x="297" y="149"/>
                  </a:cubicBezTo>
                  <a:lnTo>
                    <a:pt x="305" y="1"/>
                  </a:lnTo>
                  <a:cubicBezTo>
                    <a:pt x="692" y="-8"/>
                    <a:pt x="645" y="708"/>
                    <a:pt x="273" y="684"/>
                  </a:cubicBezTo>
                  <a:cubicBezTo>
                    <a:pt x="-122" y="697"/>
                    <a:pt x="-67" y="-22"/>
                    <a:pt x="305" y="1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3" name="Freeform: Shape 762">
              <a:extLst>
                <a:ext uri="{FF2B5EF4-FFF2-40B4-BE49-F238E27FC236}">
                  <a16:creationId xmlns:a16="http://schemas.microsoft.com/office/drawing/2014/main" id="{37A7CE5E-B1FD-4923-BD0A-F258E9BF6D4E}"/>
                </a:ext>
              </a:extLst>
            </p:cNvPr>
            <p:cNvSpPr/>
            <p:nvPr/>
          </p:nvSpPr>
          <p:spPr>
            <a:xfrm>
              <a:off x="19616352" y="7048673"/>
              <a:ext cx="1789586" cy="14057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37" h="1129">
                  <a:moveTo>
                    <a:pt x="315" y="188"/>
                  </a:moveTo>
                  <a:cubicBezTo>
                    <a:pt x="265" y="196"/>
                    <a:pt x="231" y="298"/>
                    <a:pt x="232" y="391"/>
                  </a:cubicBezTo>
                  <a:cubicBezTo>
                    <a:pt x="232" y="460"/>
                    <a:pt x="252" y="531"/>
                    <a:pt x="296" y="537"/>
                  </a:cubicBezTo>
                  <a:cubicBezTo>
                    <a:pt x="340" y="531"/>
                    <a:pt x="378" y="446"/>
                    <a:pt x="380" y="346"/>
                  </a:cubicBezTo>
                  <a:cubicBezTo>
                    <a:pt x="381" y="273"/>
                    <a:pt x="362" y="196"/>
                    <a:pt x="315" y="188"/>
                  </a:cubicBezTo>
                  <a:close/>
                  <a:moveTo>
                    <a:pt x="296" y="576"/>
                  </a:moveTo>
                  <a:cubicBezTo>
                    <a:pt x="295" y="576"/>
                    <a:pt x="295" y="576"/>
                    <a:pt x="294" y="576"/>
                  </a:cubicBezTo>
                  <a:cubicBezTo>
                    <a:pt x="232" y="570"/>
                    <a:pt x="193" y="500"/>
                    <a:pt x="193" y="391"/>
                  </a:cubicBezTo>
                  <a:cubicBezTo>
                    <a:pt x="192" y="280"/>
                    <a:pt x="234" y="156"/>
                    <a:pt x="314" y="148"/>
                  </a:cubicBezTo>
                  <a:cubicBezTo>
                    <a:pt x="315" y="148"/>
                    <a:pt x="317" y="148"/>
                    <a:pt x="319" y="148"/>
                  </a:cubicBezTo>
                  <a:cubicBezTo>
                    <a:pt x="396" y="158"/>
                    <a:pt x="421" y="257"/>
                    <a:pt x="419" y="347"/>
                  </a:cubicBezTo>
                  <a:cubicBezTo>
                    <a:pt x="417" y="455"/>
                    <a:pt x="374" y="570"/>
                    <a:pt x="297" y="576"/>
                  </a:cubicBezTo>
                  <a:lnTo>
                    <a:pt x="296" y="576"/>
                  </a:lnTo>
                  <a:lnTo>
                    <a:pt x="292" y="683"/>
                  </a:lnTo>
                  <a:lnTo>
                    <a:pt x="293" y="683"/>
                  </a:lnTo>
                  <a:cubicBezTo>
                    <a:pt x="408" y="690"/>
                    <a:pt x="476" y="622"/>
                    <a:pt x="513" y="564"/>
                  </a:cubicBezTo>
                  <a:cubicBezTo>
                    <a:pt x="588" y="444"/>
                    <a:pt x="594" y="269"/>
                    <a:pt x="529" y="154"/>
                  </a:cubicBezTo>
                  <a:cubicBezTo>
                    <a:pt x="498" y="100"/>
                    <a:pt x="438" y="36"/>
                    <a:pt x="324" y="39"/>
                  </a:cubicBezTo>
                  <a:lnTo>
                    <a:pt x="323" y="39"/>
                  </a:lnTo>
                  <a:cubicBezTo>
                    <a:pt x="231" y="34"/>
                    <a:pt x="152" y="77"/>
                    <a:pt x="99" y="163"/>
                  </a:cubicBezTo>
                  <a:cubicBezTo>
                    <a:pt x="26" y="282"/>
                    <a:pt x="19" y="458"/>
                    <a:pt x="84" y="570"/>
                  </a:cubicBezTo>
                  <a:cubicBezTo>
                    <a:pt x="115" y="624"/>
                    <a:pt x="176" y="687"/>
                    <a:pt x="291" y="683"/>
                  </a:cubicBezTo>
                  <a:cubicBezTo>
                    <a:pt x="292" y="683"/>
                    <a:pt x="292" y="683"/>
                    <a:pt x="292" y="683"/>
                  </a:cubicBezTo>
                  <a:close/>
                  <a:moveTo>
                    <a:pt x="310" y="723"/>
                  </a:moveTo>
                  <a:cubicBezTo>
                    <a:pt x="304" y="723"/>
                    <a:pt x="298" y="722"/>
                    <a:pt x="292" y="722"/>
                  </a:cubicBezTo>
                  <a:cubicBezTo>
                    <a:pt x="187" y="725"/>
                    <a:pt x="101" y="679"/>
                    <a:pt x="50" y="590"/>
                  </a:cubicBezTo>
                  <a:cubicBezTo>
                    <a:pt x="-22" y="466"/>
                    <a:pt x="-16" y="273"/>
                    <a:pt x="66" y="142"/>
                  </a:cubicBezTo>
                  <a:cubicBezTo>
                    <a:pt x="126" y="44"/>
                    <a:pt x="218" y="-6"/>
                    <a:pt x="324" y="0"/>
                  </a:cubicBezTo>
                  <a:cubicBezTo>
                    <a:pt x="427" y="-2"/>
                    <a:pt x="512" y="45"/>
                    <a:pt x="563" y="134"/>
                  </a:cubicBezTo>
                  <a:cubicBezTo>
                    <a:pt x="635" y="260"/>
                    <a:pt x="628" y="454"/>
                    <a:pt x="546" y="585"/>
                  </a:cubicBezTo>
                  <a:cubicBezTo>
                    <a:pt x="490" y="674"/>
                    <a:pt x="407" y="723"/>
                    <a:pt x="310" y="723"/>
                  </a:cubicBezTo>
                  <a:close/>
                  <a:moveTo>
                    <a:pt x="1139" y="594"/>
                  </a:moveTo>
                  <a:cubicBezTo>
                    <a:pt x="1095" y="598"/>
                    <a:pt x="1057" y="688"/>
                    <a:pt x="1057" y="793"/>
                  </a:cubicBezTo>
                  <a:cubicBezTo>
                    <a:pt x="1056" y="865"/>
                    <a:pt x="1076" y="939"/>
                    <a:pt x="1121" y="943"/>
                  </a:cubicBezTo>
                  <a:cubicBezTo>
                    <a:pt x="1167" y="937"/>
                    <a:pt x="1205" y="840"/>
                    <a:pt x="1203" y="734"/>
                  </a:cubicBezTo>
                  <a:cubicBezTo>
                    <a:pt x="1202" y="671"/>
                    <a:pt x="1184" y="597"/>
                    <a:pt x="1139" y="594"/>
                  </a:cubicBezTo>
                  <a:close/>
                  <a:moveTo>
                    <a:pt x="1121" y="983"/>
                  </a:moveTo>
                  <a:lnTo>
                    <a:pt x="1120" y="983"/>
                  </a:lnTo>
                  <a:cubicBezTo>
                    <a:pt x="1056" y="978"/>
                    <a:pt x="1016" y="906"/>
                    <a:pt x="1017" y="793"/>
                  </a:cubicBezTo>
                  <a:cubicBezTo>
                    <a:pt x="1017" y="680"/>
                    <a:pt x="1060" y="559"/>
                    <a:pt x="1138" y="555"/>
                  </a:cubicBezTo>
                  <a:cubicBezTo>
                    <a:pt x="1139" y="555"/>
                    <a:pt x="1140" y="555"/>
                    <a:pt x="1141" y="555"/>
                  </a:cubicBezTo>
                  <a:cubicBezTo>
                    <a:pt x="1202" y="558"/>
                    <a:pt x="1241" y="626"/>
                    <a:pt x="1243" y="733"/>
                  </a:cubicBezTo>
                  <a:cubicBezTo>
                    <a:pt x="1244" y="849"/>
                    <a:pt x="1204" y="975"/>
                    <a:pt x="1123" y="982"/>
                  </a:cubicBezTo>
                  <a:cubicBezTo>
                    <a:pt x="1123" y="983"/>
                    <a:pt x="1122" y="983"/>
                    <a:pt x="1121" y="983"/>
                  </a:cubicBezTo>
                  <a:close/>
                  <a:moveTo>
                    <a:pt x="449" y="1075"/>
                  </a:moveTo>
                  <a:cubicBezTo>
                    <a:pt x="468" y="1075"/>
                    <a:pt x="487" y="1075"/>
                    <a:pt x="516" y="1076"/>
                  </a:cubicBezTo>
                  <a:cubicBezTo>
                    <a:pt x="667" y="765"/>
                    <a:pt x="940" y="257"/>
                    <a:pt x="1051" y="52"/>
                  </a:cubicBezTo>
                  <a:cubicBezTo>
                    <a:pt x="1005" y="54"/>
                    <a:pt x="975" y="53"/>
                    <a:pt x="926" y="52"/>
                  </a:cubicBezTo>
                  <a:cubicBezTo>
                    <a:pt x="808" y="280"/>
                    <a:pt x="527" y="818"/>
                    <a:pt x="384" y="1076"/>
                  </a:cubicBezTo>
                  <a:cubicBezTo>
                    <a:pt x="413" y="1075"/>
                    <a:pt x="431" y="1075"/>
                    <a:pt x="449" y="1075"/>
                  </a:cubicBezTo>
                  <a:close/>
                  <a:moveTo>
                    <a:pt x="528" y="1116"/>
                  </a:moveTo>
                  <a:cubicBezTo>
                    <a:pt x="457" y="1114"/>
                    <a:pt x="446" y="1114"/>
                    <a:pt x="377" y="1115"/>
                  </a:cubicBezTo>
                  <a:lnTo>
                    <a:pt x="351" y="1116"/>
                  </a:lnTo>
                  <a:cubicBezTo>
                    <a:pt x="344" y="1115"/>
                    <a:pt x="337" y="1112"/>
                    <a:pt x="334" y="1106"/>
                  </a:cubicBezTo>
                  <a:cubicBezTo>
                    <a:pt x="331" y="1100"/>
                    <a:pt x="330" y="1093"/>
                    <a:pt x="334" y="1087"/>
                  </a:cubicBezTo>
                  <a:cubicBezTo>
                    <a:pt x="471" y="840"/>
                    <a:pt x="777" y="253"/>
                    <a:pt x="896" y="23"/>
                  </a:cubicBezTo>
                  <a:cubicBezTo>
                    <a:pt x="900" y="16"/>
                    <a:pt x="907" y="12"/>
                    <a:pt x="914" y="12"/>
                  </a:cubicBezTo>
                  <a:cubicBezTo>
                    <a:pt x="983" y="15"/>
                    <a:pt x="1013" y="15"/>
                    <a:pt x="1084" y="12"/>
                  </a:cubicBezTo>
                  <a:cubicBezTo>
                    <a:pt x="1091" y="12"/>
                    <a:pt x="1097" y="16"/>
                    <a:pt x="1101" y="21"/>
                  </a:cubicBezTo>
                  <a:cubicBezTo>
                    <a:pt x="1105" y="28"/>
                    <a:pt x="1105" y="35"/>
                    <a:pt x="1102" y="41"/>
                  </a:cubicBezTo>
                  <a:cubicBezTo>
                    <a:pt x="1003" y="224"/>
                    <a:pt x="703" y="780"/>
                    <a:pt x="546" y="1104"/>
                  </a:cubicBezTo>
                  <a:cubicBezTo>
                    <a:pt x="542" y="1112"/>
                    <a:pt x="536" y="1116"/>
                    <a:pt x="528" y="1116"/>
                  </a:cubicBezTo>
                  <a:close/>
                  <a:moveTo>
                    <a:pt x="1114" y="1089"/>
                  </a:moveTo>
                  <a:lnTo>
                    <a:pt x="1115" y="1089"/>
                  </a:lnTo>
                  <a:cubicBezTo>
                    <a:pt x="1232" y="1097"/>
                    <a:pt x="1300" y="1029"/>
                    <a:pt x="1337" y="970"/>
                  </a:cubicBezTo>
                  <a:cubicBezTo>
                    <a:pt x="1412" y="849"/>
                    <a:pt x="1418" y="671"/>
                    <a:pt x="1351" y="555"/>
                  </a:cubicBezTo>
                  <a:cubicBezTo>
                    <a:pt x="1320" y="503"/>
                    <a:pt x="1259" y="440"/>
                    <a:pt x="1146" y="445"/>
                  </a:cubicBezTo>
                  <a:cubicBezTo>
                    <a:pt x="1145" y="445"/>
                    <a:pt x="1145" y="445"/>
                    <a:pt x="1144" y="445"/>
                  </a:cubicBezTo>
                  <a:cubicBezTo>
                    <a:pt x="1053" y="440"/>
                    <a:pt x="975" y="483"/>
                    <a:pt x="922" y="568"/>
                  </a:cubicBezTo>
                  <a:cubicBezTo>
                    <a:pt x="848" y="690"/>
                    <a:pt x="841" y="867"/>
                    <a:pt x="909" y="980"/>
                  </a:cubicBezTo>
                  <a:cubicBezTo>
                    <a:pt x="939" y="1033"/>
                    <a:pt x="1000" y="1094"/>
                    <a:pt x="1113" y="1089"/>
                  </a:cubicBezTo>
                  <a:close/>
                  <a:moveTo>
                    <a:pt x="1134" y="1129"/>
                  </a:moveTo>
                  <a:cubicBezTo>
                    <a:pt x="1128" y="1129"/>
                    <a:pt x="1121" y="1129"/>
                    <a:pt x="1113" y="1128"/>
                  </a:cubicBezTo>
                  <a:cubicBezTo>
                    <a:pt x="1011" y="1132"/>
                    <a:pt x="926" y="1087"/>
                    <a:pt x="874" y="1000"/>
                  </a:cubicBezTo>
                  <a:cubicBezTo>
                    <a:pt x="801" y="876"/>
                    <a:pt x="807" y="681"/>
                    <a:pt x="889" y="548"/>
                  </a:cubicBezTo>
                  <a:cubicBezTo>
                    <a:pt x="949" y="450"/>
                    <a:pt x="1039" y="399"/>
                    <a:pt x="1145" y="406"/>
                  </a:cubicBezTo>
                  <a:cubicBezTo>
                    <a:pt x="1248" y="402"/>
                    <a:pt x="1333" y="448"/>
                    <a:pt x="1385" y="536"/>
                  </a:cubicBezTo>
                  <a:cubicBezTo>
                    <a:pt x="1459" y="662"/>
                    <a:pt x="1453" y="858"/>
                    <a:pt x="1370" y="991"/>
                  </a:cubicBezTo>
                  <a:cubicBezTo>
                    <a:pt x="1314" y="1080"/>
                    <a:pt x="1231" y="1129"/>
                    <a:pt x="1134" y="112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64" name="Freeform: Shape 763">
              <a:extLst>
                <a:ext uri="{FF2B5EF4-FFF2-40B4-BE49-F238E27FC236}">
                  <a16:creationId xmlns:a16="http://schemas.microsoft.com/office/drawing/2014/main" id="{6441AC5B-BD12-4F3E-BC70-412647B35170}"/>
                </a:ext>
              </a:extLst>
            </p:cNvPr>
            <p:cNvSpPr/>
            <p:nvPr/>
          </p:nvSpPr>
          <p:spPr>
            <a:xfrm>
              <a:off x="18201883" y="6662342"/>
              <a:ext cx="1367116" cy="1788339"/>
            </a:xfrm>
            <a:custGeom>
              <a:avLst/>
              <a:gdLst>
                <a:gd name="connsiteX0" fmla="*/ 1315396 w 1367116"/>
                <a:gd name="connsiteY0" fmla="*/ 1684902 h 1788339"/>
                <a:gd name="connsiteX1" fmla="*/ 1367116 w 1367116"/>
                <a:gd name="connsiteY1" fmla="*/ 1736620 h 1788339"/>
                <a:gd name="connsiteX2" fmla="*/ 1315396 w 1367116"/>
                <a:gd name="connsiteY2" fmla="*/ 1788339 h 1788339"/>
                <a:gd name="connsiteX3" fmla="*/ 1263678 w 1367116"/>
                <a:gd name="connsiteY3" fmla="*/ 1736620 h 1788339"/>
                <a:gd name="connsiteX4" fmla="*/ 1315396 w 1367116"/>
                <a:gd name="connsiteY4" fmla="*/ 1684902 h 1788339"/>
                <a:gd name="connsiteX5" fmla="*/ 51720 w 1367116"/>
                <a:gd name="connsiteY5" fmla="*/ 0 h 1788339"/>
                <a:gd name="connsiteX6" fmla="*/ 103438 w 1367116"/>
                <a:gd name="connsiteY6" fmla="*/ 51711 h 1788339"/>
                <a:gd name="connsiteX7" fmla="*/ 51720 w 1367116"/>
                <a:gd name="connsiteY7" fmla="*/ 102191 h 1788339"/>
                <a:gd name="connsiteX8" fmla="*/ 0 w 1367116"/>
                <a:gd name="connsiteY8" fmla="*/ 51711 h 1788339"/>
                <a:gd name="connsiteX9" fmla="*/ 51720 w 1367116"/>
                <a:gd name="connsiteY9" fmla="*/ 0 h 1788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67116" h="1788339">
                  <a:moveTo>
                    <a:pt x="1315396" y="1684902"/>
                  </a:moveTo>
                  <a:cubicBezTo>
                    <a:pt x="1342488" y="1684902"/>
                    <a:pt x="1367116" y="1708299"/>
                    <a:pt x="1367116" y="1736620"/>
                  </a:cubicBezTo>
                  <a:cubicBezTo>
                    <a:pt x="1367116" y="1764943"/>
                    <a:pt x="1342488" y="1788339"/>
                    <a:pt x="1315396" y="1788339"/>
                  </a:cubicBezTo>
                  <a:cubicBezTo>
                    <a:pt x="1287074" y="1788339"/>
                    <a:pt x="1263678" y="1764943"/>
                    <a:pt x="1263678" y="1736620"/>
                  </a:cubicBezTo>
                  <a:cubicBezTo>
                    <a:pt x="1263678" y="1708299"/>
                    <a:pt x="1287074" y="1684902"/>
                    <a:pt x="1315396" y="1684902"/>
                  </a:cubicBezTo>
                  <a:close/>
                  <a:moveTo>
                    <a:pt x="51720" y="0"/>
                  </a:moveTo>
                  <a:cubicBezTo>
                    <a:pt x="80042" y="0"/>
                    <a:pt x="103438" y="23393"/>
                    <a:pt x="103438" y="51711"/>
                  </a:cubicBezTo>
                  <a:cubicBezTo>
                    <a:pt x="103438" y="80029"/>
                    <a:pt x="80042" y="102191"/>
                    <a:pt x="51720" y="102191"/>
                  </a:cubicBezTo>
                  <a:cubicBezTo>
                    <a:pt x="23398" y="102191"/>
                    <a:pt x="0" y="80029"/>
                    <a:pt x="0" y="51711"/>
                  </a:cubicBezTo>
                  <a:cubicBezTo>
                    <a:pt x="0" y="23393"/>
                    <a:pt x="23398" y="0"/>
                    <a:pt x="51720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sp>
        <p:nvSpPr>
          <p:cNvPr id="771" name="TextBox 770">
            <a:extLst>
              <a:ext uri="{FF2B5EF4-FFF2-40B4-BE49-F238E27FC236}">
                <a16:creationId xmlns:a16="http://schemas.microsoft.com/office/drawing/2014/main" id="{12A5A7BC-4CD9-4BA2-8292-4FCCA000D0A8}"/>
              </a:ext>
            </a:extLst>
          </p:cNvPr>
          <p:cNvSpPr txBox="1"/>
          <p:nvPr/>
        </p:nvSpPr>
        <p:spPr>
          <a:xfrm>
            <a:off x="2790825" y="4745717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772" name="TextBox 771">
            <a:extLst>
              <a:ext uri="{FF2B5EF4-FFF2-40B4-BE49-F238E27FC236}">
                <a16:creationId xmlns:a16="http://schemas.microsoft.com/office/drawing/2014/main" id="{EC565726-6EFF-4E1B-AC3F-7CDFF4028FC0}"/>
              </a:ext>
            </a:extLst>
          </p:cNvPr>
          <p:cNvSpPr txBox="1"/>
          <p:nvPr/>
        </p:nvSpPr>
        <p:spPr>
          <a:xfrm>
            <a:off x="2795905" y="5413633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773" name="TextBox 772">
            <a:extLst>
              <a:ext uri="{FF2B5EF4-FFF2-40B4-BE49-F238E27FC236}">
                <a16:creationId xmlns:a16="http://schemas.microsoft.com/office/drawing/2014/main" id="{CDECF030-9DB0-4639-A95C-C89C66DF41A2}"/>
              </a:ext>
            </a:extLst>
          </p:cNvPr>
          <p:cNvSpPr txBox="1"/>
          <p:nvPr/>
        </p:nvSpPr>
        <p:spPr>
          <a:xfrm>
            <a:off x="13961042" y="4794485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774" name="TextBox 773">
            <a:extLst>
              <a:ext uri="{FF2B5EF4-FFF2-40B4-BE49-F238E27FC236}">
                <a16:creationId xmlns:a16="http://schemas.microsoft.com/office/drawing/2014/main" id="{74566F39-C821-40EE-BDB5-929C2B61D40A}"/>
              </a:ext>
            </a:extLst>
          </p:cNvPr>
          <p:cNvSpPr txBox="1"/>
          <p:nvPr/>
        </p:nvSpPr>
        <p:spPr>
          <a:xfrm>
            <a:off x="13966122" y="5462401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775" name="TextBox 774">
            <a:extLst>
              <a:ext uri="{FF2B5EF4-FFF2-40B4-BE49-F238E27FC236}">
                <a16:creationId xmlns:a16="http://schemas.microsoft.com/office/drawing/2014/main" id="{B0A5CAA7-24FC-47AD-9854-07B2D1021AF1}"/>
              </a:ext>
            </a:extLst>
          </p:cNvPr>
          <p:cNvSpPr txBox="1"/>
          <p:nvPr/>
        </p:nvSpPr>
        <p:spPr>
          <a:xfrm>
            <a:off x="17134772" y="9534822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776" name="TextBox 775">
            <a:extLst>
              <a:ext uri="{FF2B5EF4-FFF2-40B4-BE49-F238E27FC236}">
                <a16:creationId xmlns:a16="http://schemas.microsoft.com/office/drawing/2014/main" id="{44CD0576-917B-4246-8B7E-1940448AAB3C}"/>
              </a:ext>
            </a:extLst>
          </p:cNvPr>
          <p:cNvSpPr txBox="1"/>
          <p:nvPr/>
        </p:nvSpPr>
        <p:spPr>
          <a:xfrm>
            <a:off x="17139852" y="10202738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777" name="TextBox 776">
            <a:extLst>
              <a:ext uri="{FF2B5EF4-FFF2-40B4-BE49-F238E27FC236}">
                <a16:creationId xmlns:a16="http://schemas.microsoft.com/office/drawing/2014/main" id="{3A06E4E6-6914-44C5-B55F-1F22B4959B5D}"/>
              </a:ext>
            </a:extLst>
          </p:cNvPr>
          <p:cNvSpPr txBox="1"/>
          <p:nvPr/>
        </p:nvSpPr>
        <p:spPr>
          <a:xfrm>
            <a:off x="6299803" y="9534822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778" name="TextBox 777">
            <a:extLst>
              <a:ext uri="{FF2B5EF4-FFF2-40B4-BE49-F238E27FC236}">
                <a16:creationId xmlns:a16="http://schemas.microsoft.com/office/drawing/2014/main" id="{0F6D97F7-9E08-490B-B49F-65C13C26F430}"/>
              </a:ext>
            </a:extLst>
          </p:cNvPr>
          <p:cNvSpPr txBox="1"/>
          <p:nvPr/>
        </p:nvSpPr>
        <p:spPr>
          <a:xfrm>
            <a:off x="6304883" y="10202738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779" name="TextBox 778">
            <a:extLst>
              <a:ext uri="{FF2B5EF4-FFF2-40B4-BE49-F238E27FC236}">
                <a16:creationId xmlns:a16="http://schemas.microsoft.com/office/drawing/2014/main" id="{17E8C2FF-C4D8-4271-8E27-2E8030FAF493}"/>
              </a:ext>
            </a:extLst>
          </p:cNvPr>
          <p:cNvSpPr txBox="1"/>
          <p:nvPr/>
        </p:nvSpPr>
        <p:spPr>
          <a:xfrm>
            <a:off x="1520825" y="69920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400" dirty="0">
                <a:latin typeface="Poppins" panose="00000500000000000000" pitchFamily="2" charset="0"/>
                <a:cs typeface="Poppins" panose="00000500000000000000" pitchFamily="2" charset="0"/>
              </a:rPr>
              <a:t>LOYALTY PROGRAM SLIDE</a:t>
            </a:r>
          </a:p>
        </p:txBody>
      </p:sp>
      <p:sp>
        <p:nvSpPr>
          <p:cNvPr id="780" name="TextBox 779">
            <a:extLst>
              <a:ext uri="{FF2B5EF4-FFF2-40B4-BE49-F238E27FC236}">
                <a16:creationId xmlns:a16="http://schemas.microsoft.com/office/drawing/2014/main" id="{53807C22-18D0-4FE8-80BA-A519E0A6E0E3}"/>
              </a:ext>
            </a:extLst>
          </p:cNvPr>
          <p:cNvSpPr txBox="1"/>
          <p:nvPr/>
        </p:nvSpPr>
        <p:spPr>
          <a:xfrm>
            <a:off x="1520826" y="1837469"/>
            <a:ext cx="21336000" cy="6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1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4204274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C622FA30-5E2F-47D7-92F7-9195BD211F39}"/>
              </a:ext>
            </a:extLst>
          </p:cNvPr>
          <p:cNvSpPr/>
          <p:nvPr/>
        </p:nvSpPr>
        <p:spPr>
          <a:xfrm>
            <a:off x="1067479" y="0"/>
            <a:ext cx="22242705" cy="701751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7849" h="5632">
                <a:moveTo>
                  <a:pt x="12217" y="5632"/>
                </a:moveTo>
                <a:lnTo>
                  <a:pt x="5632" y="5632"/>
                </a:lnTo>
                <a:cubicBezTo>
                  <a:pt x="2521" y="5632"/>
                  <a:pt x="0" y="3111"/>
                  <a:pt x="0" y="0"/>
                </a:cubicBezTo>
                <a:lnTo>
                  <a:pt x="17849" y="0"/>
                </a:lnTo>
                <a:cubicBezTo>
                  <a:pt x="17849" y="3111"/>
                  <a:pt x="15328" y="5632"/>
                  <a:pt x="12217" y="5632"/>
                </a:cubicBezTo>
                <a:close/>
              </a:path>
            </a:pathLst>
          </a:custGeom>
          <a:solidFill>
            <a:schemeClr val="accent1">
              <a:alpha val="1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750" name="Freeform: Shape 749">
            <a:extLst>
              <a:ext uri="{FF2B5EF4-FFF2-40B4-BE49-F238E27FC236}">
                <a16:creationId xmlns:a16="http://schemas.microsoft.com/office/drawing/2014/main" id="{F6AF4B7E-9495-475D-9476-F35325D7668B}"/>
              </a:ext>
            </a:extLst>
          </p:cNvPr>
          <p:cNvSpPr/>
          <p:nvPr/>
        </p:nvSpPr>
        <p:spPr>
          <a:xfrm>
            <a:off x="1614570" y="4237180"/>
            <a:ext cx="4589863" cy="4589863"/>
          </a:xfrm>
          <a:custGeom>
            <a:avLst/>
            <a:gdLst>
              <a:gd name="connsiteX0" fmla="*/ 938211 w 4589863"/>
              <a:gd name="connsiteY0" fmla="*/ 277909 h 4589863"/>
              <a:gd name="connsiteX1" fmla="*/ 3651660 w 4589863"/>
              <a:gd name="connsiteY1" fmla="*/ 277909 h 4589863"/>
              <a:gd name="connsiteX2" fmla="*/ 4311958 w 4589863"/>
              <a:gd name="connsiteY2" fmla="*/ 936961 h 4589863"/>
              <a:gd name="connsiteX3" fmla="*/ 4311958 w 4589863"/>
              <a:gd name="connsiteY3" fmla="*/ 3651655 h 4589863"/>
              <a:gd name="connsiteX4" fmla="*/ 3651660 w 4589863"/>
              <a:gd name="connsiteY4" fmla="*/ 4310707 h 4589863"/>
              <a:gd name="connsiteX5" fmla="*/ 938211 w 4589863"/>
              <a:gd name="connsiteY5" fmla="*/ 4310707 h 4589863"/>
              <a:gd name="connsiteX6" fmla="*/ 279159 w 4589863"/>
              <a:gd name="connsiteY6" fmla="*/ 3651655 h 4589863"/>
              <a:gd name="connsiteX7" fmla="*/ 279159 w 4589863"/>
              <a:gd name="connsiteY7" fmla="*/ 936961 h 4589863"/>
              <a:gd name="connsiteX8" fmla="*/ 938211 w 4589863"/>
              <a:gd name="connsiteY8" fmla="*/ 277909 h 4589863"/>
              <a:gd name="connsiteX9" fmla="*/ 759994 w 4589863"/>
              <a:gd name="connsiteY9" fmla="*/ 24918 h 4589863"/>
              <a:gd name="connsiteX10" fmla="*/ 26164 w 4589863"/>
              <a:gd name="connsiteY10" fmla="*/ 758748 h 4589863"/>
              <a:gd name="connsiteX11" fmla="*/ 26164 w 4589863"/>
              <a:gd name="connsiteY11" fmla="*/ 3829870 h 4589863"/>
              <a:gd name="connsiteX12" fmla="*/ 759994 w 4589863"/>
              <a:gd name="connsiteY12" fmla="*/ 4563700 h 4589863"/>
              <a:gd name="connsiteX13" fmla="*/ 3831115 w 4589863"/>
              <a:gd name="connsiteY13" fmla="*/ 4563700 h 4589863"/>
              <a:gd name="connsiteX14" fmla="*/ 4564945 w 4589863"/>
              <a:gd name="connsiteY14" fmla="*/ 3829870 h 4589863"/>
              <a:gd name="connsiteX15" fmla="*/ 4564945 w 4589863"/>
              <a:gd name="connsiteY15" fmla="*/ 758748 h 4589863"/>
              <a:gd name="connsiteX16" fmla="*/ 3831115 w 4589863"/>
              <a:gd name="connsiteY16" fmla="*/ 24918 h 4589863"/>
              <a:gd name="connsiteX17" fmla="*/ 759994 w 4589863"/>
              <a:gd name="connsiteY17" fmla="*/ 0 h 4589863"/>
              <a:gd name="connsiteX18" fmla="*/ 3831115 w 4589863"/>
              <a:gd name="connsiteY18" fmla="*/ 0 h 4589863"/>
              <a:gd name="connsiteX19" fmla="*/ 4589863 w 4589863"/>
              <a:gd name="connsiteY19" fmla="*/ 758748 h 4589863"/>
              <a:gd name="connsiteX20" fmla="*/ 4589863 w 4589863"/>
              <a:gd name="connsiteY20" fmla="*/ 3829870 h 4589863"/>
              <a:gd name="connsiteX21" fmla="*/ 3831115 w 4589863"/>
              <a:gd name="connsiteY21" fmla="*/ 4589863 h 4589863"/>
              <a:gd name="connsiteX22" fmla="*/ 759994 w 4589863"/>
              <a:gd name="connsiteY22" fmla="*/ 4589863 h 4589863"/>
              <a:gd name="connsiteX23" fmla="*/ 0 w 4589863"/>
              <a:gd name="connsiteY23" fmla="*/ 3829870 h 4589863"/>
              <a:gd name="connsiteX24" fmla="*/ 0 w 4589863"/>
              <a:gd name="connsiteY24" fmla="*/ 758748 h 4589863"/>
              <a:gd name="connsiteX25" fmla="*/ 759994 w 4589863"/>
              <a:gd name="connsiteY25" fmla="*/ 0 h 4589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589863" h="4589863">
                <a:moveTo>
                  <a:pt x="938211" y="277909"/>
                </a:moveTo>
                <a:lnTo>
                  <a:pt x="3651660" y="277909"/>
                </a:lnTo>
                <a:cubicBezTo>
                  <a:pt x="4014201" y="277909"/>
                  <a:pt x="4311958" y="574420"/>
                  <a:pt x="4311958" y="936961"/>
                </a:cubicBezTo>
                <a:lnTo>
                  <a:pt x="4311958" y="3651655"/>
                </a:lnTo>
                <a:cubicBezTo>
                  <a:pt x="4311958" y="4014196"/>
                  <a:pt x="4014201" y="4310707"/>
                  <a:pt x="3651660" y="4310707"/>
                </a:cubicBezTo>
                <a:lnTo>
                  <a:pt x="938211" y="4310707"/>
                </a:lnTo>
                <a:cubicBezTo>
                  <a:pt x="575670" y="4310707"/>
                  <a:pt x="279159" y="4014196"/>
                  <a:pt x="279159" y="3651655"/>
                </a:cubicBezTo>
                <a:lnTo>
                  <a:pt x="279159" y="936961"/>
                </a:lnTo>
                <a:cubicBezTo>
                  <a:pt x="279159" y="574420"/>
                  <a:pt x="575670" y="277909"/>
                  <a:pt x="938211" y="277909"/>
                </a:cubicBezTo>
                <a:close/>
                <a:moveTo>
                  <a:pt x="759994" y="24918"/>
                </a:moveTo>
                <a:cubicBezTo>
                  <a:pt x="355079" y="24918"/>
                  <a:pt x="26164" y="353833"/>
                  <a:pt x="26164" y="758748"/>
                </a:cubicBezTo>
                <a:lnTo>
                  <a:pt x="26164" y="3829870"/>
                </a:lnTo>
                <a:cubicBezTo>
                  <a:pt x="26164" y="4234784"/>
                  <a:pt x="355079" y="4563700"/>
                  <a:pt x="759994" y="4563700"/>
                </a:cubicBezTo>
                <a:lnTo>
                  <a:pt x="3831115" y="4563700"/>
                </a:lnTo>
                <a:cubicBezTo>
                  <a:pt x="4236030" y="4563700"/>
                  <a:pt x="4564945" y="4234784"/>
                  <a:pt x="4564945" y="3829870"/>
                </a:cubicBezTo>
                <a:lnTo>
                  <a:pt x="4564945" y="758748"/>
                </a:lnTo>
                <a:cubicBezTo>
                  <a:pt x="4564945" y="353833"/>
                  <a:pt x="4236030" y="24918"/>
                  <a:pt x="3831115" y="24918"/>
                </a:cubicBezTo>
                <a:close/>
                <a:moveTo>
                  <a:pt x="759994" y="0"/>
                </a:moveTo>
                <a:lnTo>
                  <a:pt x="3831115" y="0"/>
                </a:lnTo>
                <a:cubicBezTo>
                  <a:pt x="4249735" y="0"/>
                  <a:pt x="4589863" y="340129"/>
                  <a:pt x="4589863" y="758748"/>
                </a:cubicBezTo>
                <a:lnTo>
                  <a:pt x="4589863" y="3829870"/>
                </a:lnTo>
                <a:cubicBezTo>
                  <a:pt x="4589863" y="4248489"/>
                  <a:pt x="4249735" y="4589863"/>
                  <a:pt x="3831115" y="4589863"/>
                </a:cubicBezTo>
                <a:lnTo>
                  <a:pt x="759994" y="4589863"/>
                </a:lnTo>
                <a:cubicBezTo>
                  <a:pt x="340128" y="4589863"/>
                  <a:pt x="0" y="4248489"/>
                  <a:pt x="0" y="3829870"/>
                </a:cubicBezTo>
                <a:lnTo>
                  <a:pt x="0" y="758748"/>
                </a:lnTo>
                <a:cubicBezTo>
                  <a:pt x="0" y="340129"/>
                  <a:pt x="340128" y="0"/>
                  <a:pt x="759994" y="0"/>
                </a:cubicBezTo>
                <a:close/>
              </a:path>
            </a:pathLst>
          </a:custGeom>
          <a:solidFill>
            <a:schemeClr val="accent1">
              <a:alpha val="90000"/>
            </a:schemeClr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751" name="Freeform: Shape 750">
            <a:extLst>
              <a:ext uri="{FF2B5EF4-FFF2-40B4-BE49-F238E27FC236}">
                <a16:creationId xmlns:a16="http://schemas.microsoft.com/office/drawing/2014/main" id="{0A94C13B-FE73-42A0-B946-3C6C1CCF67BC}"/>
              </a:ext>
            </a:extLst>
          </p:cNvPr>
          <p:cNvSpPr/>
          <p:nvPr/>
        </p:nvSpPr>
        <p:spPr>
          <a:xfrm>
            <a:off x="7166526" y="4237180"/>
            <a:ext cx="4589863" cy="4589863"/>
          </a:xfrm>
          <a:custGeom>
            <a:avLst/>
            <a:gdLst>
              <a:gd name="connsiteX0" fmla="*/ 938208 w 4589863"/>
              <a:gd name="connsiteY0" fmla="*/ 277909 h 4589863"/>
              <a:gd name="connsiteX1" fmla="*/ 3651657 w 4589863"/>
              <a:gd name="connsiteY1" fmla="*/ 277909 h 4589863"/>
              <a:gd name="connsiteX2" fmla="*/ 4310709 w 4589863"/>
              <a:gd name="connsiteY2" fmla="*/ 936961 h 4589863"/>
              <a:gd name="connsiteX3" fmla="*/ 4310709 w 4589863"/>
              <a:gd name="connsiteY3" fmla="*/ 3651655 h 4589863"/>
              <a:gd name="connsiteX4" fmla="*/ 3651657 w 4589863"/>
              <a:gd name="connsiteY4" fmla="*/ 4310707 h 4589863"/>
              <a:gd name="connsiteX5" fmla="*/ 938208 w 4589863"/>
              <a:gd name="connsiteY5" fmla="*/ 4310707 h 4589863"/>
              <a:gd name="connsiteX6" fmla="*/ 279156 w 4589863"/>
              <a:gd name="connsiteY6" fmla="*/ 3651655 h 4589863"/>
              <a:gd name="connsiteX7" fmla="*/ 279156 w 4589863"/>
              <a:gd name="connsiteY7" fmla="*/ 936961 h 4589863"/>
              <a:gd name="connsiteX8" fmla="*/ 938208 w 4589863"/>
              <a:gd name="connsiteY8" fmla="*/ 277909 h 4589863"/>
              <a:gd name="connsiteX9" fmla="*/ 758748 w 4589863"/>
              <a:gd name="connsiteY9" fmla="*/ 24918 h 4589863"/>
              <a:gd name="connsiteX10" fmla="*/ 24918 w 4589863"/>
              <a:gd name="connsiteY10" fmla="*/ 758748 h 4589863"/>
              <a:gd name="connsiteX11" fmla="*/ 24918 w 4589863"/>
              <a:gd name="connsiteY11" fmla="*/ 3829870 h 4589863"/>
              <a:gd name="connsiteX12" fmla="*/ 758748 w 4589863"/>
              <a:gd name="connsiteY12" fmla="*/ 4563700 h 4589863"/>
              <a:gd name="connsiteX13" fmla="*/ 3831115 w 4589863"/>
              <a:gd name="connsiteY13" fmla="*/ 4563700 h 4589863"/>
              <a:gd name="connsiteX14" fmla="*/ 4564945 w 4589863"/>
              <a:gd name="connsiteY14" fmla="*/ 3829870 h 4589863"/>
              <a:gd name="connsiteX15" fmla="*/ 4564945 w 4589863"/>
              <a:gd name="connsiteY15" fmla="*/ 758748 h 4589863"/>
              <a:gd name="connsiteX16" fmla="*/ 3831115 w 4589863"/>
              <a:gd name="connsiteY16" fmla="*/ 24918 h 4589863"/>
              <a:gd name="connsiteX17" fmla="*/ 758748 w 4589863"/>
              <a:gd name="connsiteY17" fmla="*/ 0 h 4589863"/>
              <a:gd name="connsiteX18" fmla="*/ 3831115 w 4589863"/>
              <a:gd name="connsiteY18" fmla="*/ 0 h 4589863"/>
              <a:gd name="connsiteX19" fmla="*/ 4589863 w 4589863"/>
              <a:gd name="connsiteY19" fmla="*/ 758748 h 4589863"/>
              <a:gd name="connsiteX20" fmla="*/ 4589863 w 4589863"/>
              <a:gd name="connsiteY20" fmla="*/ 3829870 h 4589863"/>
              <a:gd name="connsiteX21" fmla="*/ 3831115 w 4589863"/>
              <a:gd name="connsiteY21" fmla="*/ 4589863 h 4589863"/>
              <a:gd name="connsiteX22" fmla="*/ 758748 w 4589863"/>
              <a:gd name="connsiteY22" fmla="*/ 4589863 h 4589863"/>
              <a:gd name="connsiteX23" fmla="*/ 0 w 4589863"/>
              <a:gd name="connsiteY23" fmla="*/ 3829870 h 4589863"/>
              <a:gd name="connsiteX24" fmla="*/ 0 w 4589863"/>
              <a:gd name="connsiteY24" fmla="*/ 758748 h 4589863"/>
              <a:gd name="connsiteX25" fmla="*/ 758748 w 4589863"/>
              <a:gd name="connsiteY25" fmla="*/ 0 h 4589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589863" h="4589863">
                <a:moveTo>
                  <a:pt x="938208" y="277909"/>
                </a:moveTo>
                <a:lnTo>
                  <a:pt x="3651657" y="277909"/>
                </a:lnTo>
                <a:cubicBezTo>
                  <a:pt x="4014198" y="277909"/>
                  <a:pt x="4310709" y="574420"/>
                  <a:pt x="4310709" y="936961"/>
                </a:cubicBezTo>
                <a:lnTo>
                  <a:pt x="4310709" y="3651655"/>
                </a:lnTo>
                <a:cubicBezTo>
                  <a:pt x="4310709" y="4014196"/>
                  <a:pt x="4014198" y="4310707"/>
                  <a:pt x="3651657" y="4310707"/>
                </a:cubicBezTo>
                <a:lnTo>
                  <a:pt x="938208" y="4310707"/>
                </a:lnTo>
                <a:cubicBezTo>
                  <a:pt x="574421" y="4310707"/>
                  <a:pt x="279156" y="4014196"/>
                  <a:pt x="279156" y="3651655"/>
                </a:cubicBezTo>
                <a:lnTo>
                  <a:pt x="279156" y="936961"/>
                </a:lnTo>
                <a:cubicBezTo>
                  <a:pt x="279156" y="574420"/>
                  <a:pt x="574421" y="277909"/>
                  <a:pt x="938208" y="277909"/>
                </a:cubicBezTo>
                <a:close/>
                <a:moveTo>
                  <a:pt x="758748" y="24918"/>
                </a:moveTo>
                <a:cubicBezTo>
                  <a:pt x="353833" y="24918"/>
                  <a:pt x="24918" y="353833"/>
                  <a:pt x="24918" y="758748"/>
                </a:cubicBezTo>
                <a:lnTo>
                  <a:pt x="24918" y="3829870"/>
                </a:lnTo>
                <a:cubicBezTo>
                  <a:pt x="24918" y="4234784"/>
                  <a:pt x="353833" y="4563700"/>
                  <a:pt x="758748" y="4563700"/>
                </a:cubicBezTo>
                <a:lnTo>
                  <a:pt x="3831115" y="4563700"/>
                </a:lnTo>
                <a:cubicBezTo>
                  <a:pt x="4234784" y="4563700"/>
                  <a:pt x="4564945" y="4234784"/>
                  <a:pt x="4564945" y="3829870"/>
                </a:cubicBezTo>
                <a:lnTo>
                  <a:pt x="4564945" y="758748"/>
                </a:lnTo>
                <a:cubicBezTo>
                  <a:pt x="4564945" y="353833"/>
                  <a:pt x="4234784" y="24918"/>
                  <a:pt x="3831115" y="24918"/>
                </a:cubicBezTo>
                <a:close/>
                <a:moveTo>
                  <a:pt x="758748" y="0"/>
                </a:moveTo>
                <a:lnTo>
                  <a:pt x="3831115" y="0"/>
                </a:lnTo>
                <a:cubicBezTo>
                  <a:pt x="4248489" y="0"/>
                  <a:pt x="4589863" y="340129"/>
                  <a:pt x="4589863" y="758748"/>
                </a:cubicBezTo>
                <a:lnTo>
                  <a:pt x="4589863" y="3829870"/>
                </a:lnTo>
                <a:cubicBezTo>
                  <a:pt x="4589863" y="4248489"/>
                  <a:pt x="4248489" y="4589863"/>
                  <a:pt x="3831115" y="4589863"/>
                </a:cubicBezTo>
                <a:lnTo>
                  <a:pt x="758748" y="4589863"/>
                </a:lnTo>
                <a:cubicBezTo>
                  <a:pt x="340129" y="4589863"/>
                  <a:pt x="0" y="4248489"/>
                  <a:pt x="0" y="3829870"/>
                </a:cubicBezTo>
                <a:lnTo>
                  <a:pt x="0" y="758748"/>
                </a:lnTo>
                <a:cubicBezTo>
                  <a:pt x="0" y="340129"/>
                  <a:pt x="340129" y="0"/>
                  <a:pt x="758748" y="0"/>
                </a:cubicBezTo>
                <a:close/>
              </a:path>
            </a:pathLst>
          </a:custGeom>
          <a:solidFill>
            <a:schemeClr val="accent2">
              <a:alpha val="90000"/>
            </a:schemeClr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752" name="Freeform: Shape 751">
            <a:extLst>
              <a:ext uri="{FF2B5EF4-FFF2-40B4-BE49-F238E27FC236}">
                <a16:creationId xmlns:a16="http://schemas.microsoft.com/office/drawing/2014/main" id="{3818DC1B-1B5C-41B7-8722-0D2EE47C71FC}"/>
              </a:ext>
            </a:extLst>
          </p:cNvPr>
          <p:cNvSpPr/>
          <p:nvPr/>
        </p:nvSpPr>
        <p:spPr>
          <a:xfrm>
            <a:off x="12653675" y="4237180"/>
            <a:ext cx="4589863" cy="4589863"/>
          </a:xfrm>
          <a:custGeom>
            <a:avLst/>
            <a:gdLst>
              <a:gd name="connsiteX0" fmla="*/ 936961 w 4589863"/>
              <a:gd name="connsiteY0" fmla="*/ 277909 h 4589863"/>
              <a:gd name="connsiteX1" fmla="*/ 3651656 w 4589863"/>
              <a:gd name="connsiteY1" fmla="*/ 277909 h 4589863"/>
              <a:gd name="connsiteX2" fmla="*/ 4311953 w 4589863"/>
              <a:gd name="connsiteY2" fmla="*/ 936961 h 4589863"/>
              <a:gd name="connsiteX3" fmla="*/ 4311953 w 4589863"/>
              <a:gd name="connsiteY3" fmla="*/ 3651655 h 4589863"/>
              <a:gd name="connsiteX4" fmla="*/ 3651656 w 4589863"/>
              <a:gd name="connsiteY4" fmla="*/ 4310707 h 4589863"/>
              <a:gd name="connsiteX5" fmla="*/ 936961 w 4589863"/>
              <a:gd name="connsiteY5" fmla="*/ 4310707 h 4589863"/>
              <a:gd name="connsiteX6" fmla="*/ 277909 w 4589863"/>
              <a:gd name="connsiteY6" fmla="*/ 3651655 h 4589863"/>
              <a:gd name="connsiteX7" fmla="*/ 277909 w 4589863"/>
              <a:gd name="connsiteY7" fmla="*/ 936961 h 4589863"/>
              <a:gd name="connsiteX8" fmla="*/ 936961 w 4589863"/>
              <a:gd name="connsiteY8" fmla="*/ 277909 h 4589863"/>
              <a:gd name="connsiteX9" fmla="*/ 758748 w 4589863"/>
              <a:gd name="connsiteY9" fmla="*/ 24918 h 4589863"/>
              <a:gd name="connsiteX10" fmla="*/ 24918 w 4589863"/>
              <a:gd name="connsiteY10" fmla="*/ 758748 h 4589863"/>
              <a:gd name="connsiteX11" fmla="*/ 24918 w 4589863"/>
              <a:gd name="connsiteY11" fmla="*/ 3829870 h 4589863"/>
              <a:gd name="connsiteX12" fmla="*/ 758748 w 4589863"/>
              <a:gd name="connsiteY12" fmla="*/ 4563700 h 4589863"/>
              <a:gd name="connsiteX13" fmla="*/ 3829869 w 4589863"/>
              <a:gd name="connsiteY13" fmla="*/ 4563700 h 4589863"/>
              <a:gd name="connsiteX14" fmla="*/ 4563699 w 4589863"/>
              <a:gd name="connsiteY14" fmla="*/ 3829870 h 4589863"/>
              <a:gd name="connsiteX15" fmla="*/ 4563699 w 4589863"/>
              <a:gd name="connsiteY15" fmla="*/ 758748 h 4589863"/>
              <a:gd name="connsiteX16" fmla="*/ 3829869 w 4589863"/>
              <a:gd name="connsiteY16" fmla="*/ 24918 h 4589863"/>
              <a:gd name="connsiteX17" fmla="*/ 758748 w 4589863"/>
              <a:gd name="connsiteY17" fmla="*/ 0 h 4589863"/>
              <a:gd name="connsiteX18" fmla="*/ 3829869 w 4589863"/>
              <a:gd name="connsiteY18" fmla="*/ 0 h 4589863"/>
              <a:gd name="connsiteX19" fmla="*/ 4589863 w 4589863"/>
              <a:gd name="connsiteY19" fmla="*/ 758748 h 4589863"/>
              <a:gd name="connsiteX20" fmla="*/ 4589863 w 4589863"/>
              <a:gd name="connsiteY20" fmla="*/ 3829870 h 4589863"/>
              <a:gd name="connsiteX21" fmla="*/ 3829869 w 4589863"/>
              <a:gd name="connsiteY21" fmla="*/ 4589863 h 4589863"/>
              <a:gd name="connsiteX22" fmla="*/ 758748 w 4589863"/>
              <a:gd name="connsiteY22" fmla="*/ 4589863 h 4589863"/>
              <a:gd name="connsiteX23" fmla="*/ 0 w 4589863"/>
              <a:gd name="connsiteY23" fmla="*/ 3829870 h 4589863"/>
              <a:gd name="connsiteX24" fmla="*/ 0 w 4589863"/>
              <a:gd name="connsiteY24" fmla="*/ 758748 h 4589863"/>
              <a:gd name="connsiteX25" fmla="*/ 758748 w 4589863"/>
              <a:gd name="connsiteY25" fmla="*/ 0 h 4589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589863" h="4589863">
                <a:moveTo>
                  <a:pt x="936961" y="277909"/>
                </a:moveTo>
                <a:lnTo>
                  <a:pt x="3651656" y="277909"/>
                </a:lnTo>
                <a:cubicBezTo>
                  <a:pt x="4014197" y="277909"/>
                  <a:pt x="4311953" y="574420"/>
                  <a:pt x="4311953" y="936961"/>
                </a:cubicBezTo>
                <a:lnTo>
                  <a:pt x="4311953" y="3651655"/>
                </a:lnTo>
                <a:cubicBezTo>
                  <a:pt x="4311953" y="4014196"/>
                  <a:pt x="4014197" y="4310707"/>
                  <a:pt x="3651656" y="4310707"/>
                </a:cubicBezTo>
                <a:lnTo>
                  <a:pt x="936961" y="4310707"/>
                </a:lnTo>
                <a:cubicBezTo>
                  <a:pt x="574420" y="4310707"/>
                  <a:pt x="277909" y="4014196"/>
                  <a:pt x="277909" y="3651655"/>
                </a:cubicBezTo>
                <a:lnTo>
                  <a:pt x="277909" y="936961"/>
                </a:lnTo>
                <a:cubicBezTo>
                  <a:pt x="277909" y="574420"/>
                  <a:pt x="574420" y="277909"/>
                  <a:pt x="936961" y="277909"/>
                </a:cubicBezTo>
                <a:close/>
                <a:moveTo>
                  <a:pt x="758748" y="24918"/>
                </a:moveTo>
                <a:cubicBezTo>
                  <a:pt x="355079" y="24918"/>
                  <a:pt x="24918" y="353833"/>
                  <a:pt x="24918" y="758748"/>
                </a:cubicBezTo>
                <a:lnTo>
                  <a:pt x="24918" y="3829870"/>
                </a:lnTo>
                <a:cubicBezTo>
                  <a:pt x="24918" y="4234784"/>
                  <a:pt x="355079" y="4563700"/>
                  <a:pt x="758748" y="4563700"/>
                </a:cubicBezTo>
                <a:lnTo>
                  <a:pt x="3829869" y="4563700"/>
                </a:lnTo>
                <a:cubicBezTo>
                  <a:pt x="4234785" y="4563700"/>
                  <a:pt x="4563699" y="4234784"/>
                  <a:pt x="4563699" y="3829870"/>
                </a:cubicBezTo>
                <a:lnTo>
                  <a:pt x="4563699" y="758748"/>
                </a:lnTo>
                <a:cubicBezTo>
                  <a:pt x="4563699" y="353833"/>
                  <a:pt x="4234785" y="24918"/>
                  <a:pt x="3829869" y="24918"/>
                </a:cubicBezTo>
                <a:close/>
                <a:moveTo>
                  <a:pt x="758748" y="0"/>
                </a:moveTo>
                <a:lnTo>
                  <a:pt x="3829869" y="0"/>
                </a:lnTo>
                <a:cubicBezTo>
                  <a:pt x="4248489" y="0"/>
                  <a:pt x="4589863" y="340129"/>
                  <a:pt x="4589863" y="758748"/>
                </a:cubicBezTo>
                <a:lnTo>
                  <a:pt x="4589863" y="3829870"/>
                </a:lnTo>
                <a:cubicBezTo>
                  <a:pt x="4589863" y="4248489"/>
                  <a:pt x="4248489" y="4589863"/>
                  <a:pt x="3829869" y="4589863"/>
                </a:cubicBezTo>
                <a:lnTo>
                  <a:pt x="758748" y="4589863"/>
                </a:lnTo>
                <a:cubicBezTo>
                  <a:pt x="340128" y="4589863"/>
                  <a:pt x="0" y="4248489"/>
                  <a:pt x="0" y="3829870"/>
                </a:cubicBezTo>
                <a:lnTo>
                  <a:pt x="0" y="758748"/>
                </a:lnTo>
                <a:cubicBezTo>
                  <a:pt x="0" y="340129"/>
                  <a:pt x="340128" y="0"/>
                  <a:pt x="758748" y="0"/>
                </a:cubicBezTo>
                <a:close/>
              </a:path>
            </a:pathLst>
          </a:custGeom>
          <a:solidFill>
            <a:schemeClr val="accent3">
              <a:alpha val="90000"/>
            </a:schemeClr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753" name="Freeform: Shape 752">
            <a:extLst>
              <a:ext uri="{FF2B5EF4-FFF2-40B4-BE49-F238E27FC236}">
                <a16:creationId xmlns:a16="http://schemas.microsoft.com/office/drawing/2014/main" id="{1537909E-2743-4E68-ADA9-A27BCD6F1161}"/>
              </a:ext>
            </a:extLst>
          </p:cNvPr>
          <p:cNvSpPr/>
          <p:nvPr/>
        </p:nvSpPr>
        <p:spPr>
          <a:xfrm>
            <a:off x="18173223" y="4237180"/>
            <a:ext cx="4589864" cy="4589863"/>
          </a:xfrm>
          <a:custGeom>
            <a:avLst/>
            <a:gdLst>
              <a:gd name="connsiteX0" fmla="*/ 938208 w 4589864"/>
              <a:gd name="connsiteY0" fmla="*/ 277909 h 4589863"/>
              <a:gd name="connsiteX1" fmla="*/ 3651658 w 4589864"/>
              <a:gd name="connsiteY1" fmla="*/ 277909 h 4589863"/>
              <a:gd name="connsiteX2" fmla="*/ 4310710 w 4589864"/>
              <a:gd name="connsiteY2" fmla="*/ 936961 h 4589863"/>
              <a:gd name="connsiteX3" fmla="*/ 4310710 w 4589864"/>
              <a:gd name="connsiteY3" fmla="*/ 3651655 h 4589863"/>
              <a:gd name="connsiteX4" fmla="*/ 3651658 w 4589864"/>
              <a:gd name="connsiteY4" fmla="*/ 4310707 h 4589863"/>
              <a:gd name="connsiteX5" fmla="*/ 938208 w 4589864"/>
              <a:gd name="connsiteY5" fmla="*/ 4310707 h 4589863"/>
              <a:gd name="connsiteX6" fmla="*/ 277912 w 4589864"/>
              <a:gd name="connsiteY6" fmla="*/ 3651655 h 4589863"/>
              <a:gd name="connsiteX7" fmla="*/ 277912 w 4589864"/>
              <a:gd name="connsiteY7" fmla="*/ 936961 h 4589863"/>
              <a:gd name="connsiteX8" fmla="*/ 938208 w 4589864"/>
              <a:gd name="connsiteY8" fmla="*/ 277909 h 4589863"/>
              <a:gd name="connsiteX9" fmla="*/ 758748 w 4589864"/>
              <a:gd name="connsiteY9" fmla="*/ 24918 h 4589863"/>
              <a:gd name="connsiteX10" fmla="*/ 24918 w 4589864"/>
              <a:gd name="connsiteY10" fmla="*/ 758748 h 4589863"/>
              <a:gd name="connsiteX11" fmla="*/ 24918 w 4589864"/>
              <a:gd name="connsiteY11" fmla="*/ 3829870 h 4589863"/>
              <a:gd name="connsiteX12" fmla="*/ 758748 w 4589864"/>
              <a:gd name="connsiteY12" fmla="*/ 4563700 h 4589863"/>
              <a:gd name="connsiteX13" fmla="*/ 3831116 w 4589864"/>
              <a:gd name="connsiteY13" fmla="*/ 4563700 h 4589863"/>
              <a:gd name="connsiteX14" fmla="*/ 4563700 w 4589864"/>
              <a:gd name="connsiteY14" fmla="*/ 3829870 h 4589863"/>
              <a:gd name="connsiteX15" fmla="*/ 4563700 w 4589864"/>
              <a:gd name="connsiteY15" fmla="*/ 758748 h 4589863"/>
              <a:gd name="connsiteX16" fmla="*/ 3831116 w 4589864"/>
              <a:gd name="connsiteY16" fmla="*/ 24918 h 4589863"/>
              <a:gd name="connsiteX17" fmla="*/ 758748 w 4589864"/>
              <a:gd name="connsiteY17" fmla="*/ 0 h 4589863"/>
              <a:gd name="connsiteX18" fmla="*/ 3831116 w 4589864"/>
              <a:gd name="connsiteY18" fmla="*/ 0 h 4589863"/>
              <a:gd name="connsiteX19" fmla="*/ 4589864 w 4589864"/>
              <a:gd name="connsiteY19" fmla="*/ 758748 h 4589863"/>
              <a:gd name="connsiteX20" fmla="*/ 4589864 w 4589864"/>
              <a:gd name="connsiteY20" fmla="*/ 3829870 h 4589863"/>
              <a:gd name="connsiteX21" fmla="*/ 3831116 w 4589864"/>
              <a:gd name="connsiteY21" fmla="*/ 4589863 h 4589863"/>
              <a:gd name="connsiteX22" fmla="*/ 758748 w 4589864"/>
              <a:gd name="connsiteY22" fmla="*/ 4589863 h 4589863"/>
              <a:gd name="connsiteX23" fmla="*/ 0 w 4589864"/>
              <a:gd name="connsiteY23" fmla="*/ 3829870 h 4589863"/>
              <a:gd name="connsiteX24" fmla="*/ 0 w 4589864"/>
              <a:gd name="connsiteY24" fmla="*/ 758748 h 4589863"/>
              <a:gd name="connsiteX25" fmla="*/ 758748 w 4589864"/>
              <a:gd name="connsiteY25" fmla="*/ 0 h 4589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589864" h="4589863">
                <a:moveTo>
                  <a:pt x="938208" y="277909"/>
                </a:moveTo>
                <a:lnTo>
                  <a:pt x="3651658" y="277909"/>
                </a:lnTo>
                <a:cubicBezTo>
                  <a:pt x="4015444" y="277909"/>
                  <a:pt x="4310710" y="574420"/>
                  <a:pt x="4310710" y="936961"/>
                </a:cubicBezTo>
                <a:lnTo>
                  <a:pt x="4310710" y="3651655"/>
                </a:lnTo>
                <a:cubicBezTo>
                  <a:pt x="4310710" y="4014196"/>
                  <a:pt x="4015444" y="4310707"/>
                  <a:pt x="3651658" y="4310707"/>
                </a:cubicBezTo>
                <a:lnTo>
                  <a:pt x="938208" y="4310707"/>
                </a:lnTo>
                <a:cubicBezTo>
                  <a:pt x="575668" y="4310707"/>
                  <a:pt x="277912" y="4014196"/>
                  <a:pt x="277912" y="3651655"/>
                </a:cubicBezTo>
                <a:lnTo>
                  <a:pt x="277912" y="936961"/>
                </a:lnTo>
                <a:cubicBezTo>
                  <a:pt x="277912" y="574420"/>
                  <a:pt x="575668" y="277909"/>
                  <a:pt x="938208" y="277909"/>
                </a:cubicBezTo>
                <a:close/>
                <a:moveTo>
                  <a:pt x="758748" y="24918"/>
                </a:moveTo>
                <a:cubicBezTo>
                  <a:pt x="355080" y="24918"/>
                  <a:pt x="24918" y="353833"/>
                  <a:pt x="24918" y="758748"/>
                </a:cubicBezTo>
                <a:lnTo>
                  <a:pt x="24918" y="3829870"/>
                </a:lnTo>
                <a:cubicBezTo>
                  <a:pt x="24918" y="4234784"/>
                  <a:pt x="355080" y="4563700"/>
                  <a:pt x="758748" y="4563700"/>
                </a:cubicBezTo>
                <a:lnTo>
                  <a:pt x="3831116" y="4563700"/>
                </a:lnTo>
                <a:cubicBezTo>
                  <a:pt x="4234784" y="4563700"/>
                  <a:pt x="4563700" y="4234784"/>
                  <a:pt x="4563700" y="3829870"/>
                </a:cubicBezTo>
                <a:lnTo>
                  <a:pt x="4563700" y="758748"/>
                </a:lnTo>
                <a:cubicBezTo>
                  <a:pt x="4563700" y="353833"/>
                  <a:pt x="4234784" y="24918"/>
                  <a:pt x="3831116" y="24918"/>
                </a:cubicBezTo>
                <a:close/>
                <a:moveTo>
                  <a:pt x="758748" y="0"/>
                </a:moveTo>
                <a:lnTo>
                  <a:pt x="3831116" y="0"/>
                </a:lnTo>
                <a:cubicBezTo>
                  <a:pt x="4249736" y="0"/>
                  <a:pt x="4589864" y="340129"/>
                  <a:pt x="4589864" y="758748"/>
                </a:cubicBezTo>
                <a:lnTo>
                  <a:pt x="4589864" y="3829870"/>
                </a:lnTo>
                <a:cubicBezTo>
                  <a:pt x="4589864" y="4248489"/>
                  <a:pt x="4249736" y="4589863"/>
                  <a:pt x="3831116" y="4589863"/>
                </a:cubicBezTo>
                <a:lnTo>
                  <a:pt x="758748" y="4589863"/>
                </a:lnTo>
                <a:cubicBezTo>
                  <a:pt x="340130" y="4589863"/>
                  <a:pt x="0" y="4248489"/>
                  <a:pt x="0" y="3829870"/>
                </a:cubicBezTo>
                <a:lnTo>
                  <a:pt x="0" y="758748"/>
                </a:lnTo>
                <a:cubicBezTo>
                  <a:pt x="0" y="340129"/>
                  <a:pt x="340130" y="0"/>
                  <a:pt x="758748" y="0"/>
                </a:cubicBezTo>
                <a:close/>
              </a:path>
            </a:pathLst>
          </a:custGeom>
          <a:solidFill>
            <a:schemeClr val="accent4">
              <a:alpha val="90000"/>
            </a:schemeClr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grpSp>
        <p:nvGrpSpPr>
          <p:cNvPr id="685" name="Group 684">
            <a:extLst>
              <a:ext uri="{FF2B5EF4-FFF2-40B4-BE49-F238E27FC236}">
                <a16:creationId xmlns:a16="http://schemas.microsoft.com/office/drawing/2014/main" id="{9CBC876E-CE5A-4780-ADD6-63A18CCD200F}"/>
              </a:ext>
            </a:extLst>
          </p:cNvPr>
          <p:cNvGrpSpPr/>
          <p:nvPr/>
        </p:nvGrpSpPr>
        <p:grpSpPr>
          <a:xfrm>
            <a:off x="7814566" y="4776797"/>
            <a:ext cx="3292538" cy="3509378"/>
            <a:chOff x="7814566" y="4776797"/>
            <a:chExt cx="3292538" cy="3509378"/>
          </a:xfrm>
        </p:grpSpPr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E0150A80-0C27-47D9-A12C-929A6FB051E7}"/>
                </a:ext>
              </a:extLst>
            </p:cNvPr>
            <p:cNvSpPr/>
            <p:nvPr/>
          </p:nvSpPr>
          <p:spPr>
            <a:xfrm>
              <a:off x="8982283" y="6545196"/>
              <a:ext cx="1807033" cy="17285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51" h="1388">
                  <a:moveTo>
                    <a:pt x="725" y="0"/>
                  </a:moveTo>
                  <a:lnTo>
                    <a:pt x="27" y="0"/>
                  </a:lnTo>
                  <a:cubicBezTo>
                    <a:pt x="11" y="0"/>
                    <a:pt x="-3" y="15"/>
                    <a:pt x="0" y="32"/>
                  </a:cubicBezTo>
                  <a:lnTo>
                    <a:pt x="178" y="1319"/>
                  </a:lnTo>
                  <a:cubicBezTo>
                    <a:pt x="183" y="1358"/>
                    <a:pt x="217" y="1388"/>
                    <a:pt x="258" y="1388"/>
                  </a:cubicBezTo>
                  <a:lnTo>
                    <a:pt x="725" y="1388"/>
                  </a:lnTo>
                  <a:lnTo>
                    <a:pt x="1192" y="1388"/>
                  </a:lnTo>
                  <a:cubicBezTo>
                    <a:pt x="1233" y="1388"/>
                    <a:pt x="1267" y="1358"/>
                    <a:pt x="1272" y="1319"/>
                  </a:cubicBezTo>
                  <a:lnTo>
                    <a:pt x="1450" y="32"/>
                  </a:lnTo>
                  <a:cubicBezTo>
                    <a:pt x="1453" y="15"/>
                    <a:pt x="1440" y="0"/>
                    <a:pt x="1423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62D4A884-265B-447A-835C-E4C7F6C96EA0}"/>
                </a:ext>
              </a:extLst>
            </p:cNvPr>
            <p:cNvSpPr/>
            <p:nvPr/>
          </p:nvSpPr>
          <p:spPr>
            <a:xfrm>
              <a:off x="8969820" y="6533980"/>
              <a:ext cx="1830711" cy="17521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70" h="1407">
                  <a:moveTo>
                    <a:pt x="37" y="18"/>
                  </a:moveTo>
                  <a:cubicBezTo>
                    <a:pt x="32" y="18"/>
                    <a:pt x="27" y="21"/>
                    <a:pt x="23" y="25"/>
                  </a:cubicBezTo>
                  <a:cubicBezTo>
                    <a:pt x="19" y="29"/>
                    <a:pt x="18" y="34"/>
                    <a:pt x="19" y="40"/>
                  </a:cubicBezTo>
                  <a:lnTo>
                    <a:pt x="197" y="1326"/>
                  </a:lnTo>
                  <a:cubicBezTo>
                    <a:pt x="202" y="1361"/>
                    <a:pt x="232" y="1388"/>
                    <a:pt x="268" y="1388"/>
                  </a:cubicBezTo>
                  <a:lnTo>
                    <a:pt x="1202" y="1388"/>
                  </a:lnTo>
                  <a:cubicBezTo>
                    <a:pt x="1238" y="1388"/>
                    <a:pt x="1268" y="1361"/>
                    <a:pt x="1273" y="1326"/>
                  </a:cubicBezTo>
                  <a:lnTo>
                    <a:pt x="1451" y="40"/>
                  </a:lnTo>
                  <a:cubicBezTo>
                    <a:pt x="1452" y="34"/>
                    <a:pt x="1451" y="29"/>
                    <a:pt x="1447" y="25"/>
                  </a:cubicBezTo>
                  <a:cubicBezTo>
                    <a:pt x="1443" y="21"/>
                    <a:pt x="1438" y="18"/>
                    <a:pt x="1433" y="18"/>
                  </a:cubicBezTo>
                  <a:close/>
                  <a:moveTo>
                    <a:pt x="1202" y="1407"/>
                  </a:moveTo>
                  <a:lnTo>
                    <a:pt x="268" y="1407"/>
                  </a:lnTo>
                  <a:cubicBezTo>
                    <a:pt x="223" y="1407"/>
                    <a:pt x="184" y="1373"/>
                    <a:pt x="178" y="1329"/>
                  </a:cubicBezTo>
                  <a:lnTo>
                    <a:pt x="0" y="42"/>
                  </a:lnTo>
                  <a:cubicBezTo>
                    <a:pt x="-1" y="32"/>
                    <a:pt x="2" y="21"/>
                    <a:pt x="10" y="13"/>
                  </a:cubicBezTo>
                  <a:cubicBezTo>
                    <a:pt x="16" y="5"/>
                    <a:pt x="27" y="0"/>
                    <a:pt x="37" y="0"/>
                  </a:cubicBezTo>
                  <a:lnTo>
                    <a:pt x="1433" y="0"/>
                  </a:lnTo>
                  <a:cubicBezTo>
                    <a:pt x="1443" y="0"/>
                    <a:pt x="1453" y="5"/>
                    <a:pt x="1461" y="13"/>
                  </a:cubicBezTo>
                  <a:cubicBezTo>
                    <a:pt x="1468" y="21"/>
                    <a:pt x="1471" y="32"/>
                    <a:pt x="1469" y="42"/>
                  </a:cubicBezTo>
                  <a:lnTo>
                    <a:pt x="1291" y="1329"/>
                  </a:lnTo>
                  <a:cubicBezTo>
                    <a:pt x="1285" y="1373"/>
                    <a:pt x="1247" y="1407"/>
                    <a:pt x="1202" y="140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89D137FE-1B70-4D36-87D9-9C0DCFA4D690}"/>
                </a:ext>
              </a:extLst>
            </p:cNvPr>
            <p:cNvSpPr/>
            <p:nvPr/>
          </p:nvSpPr>
          <p:spPr>
            <a:xfrm>
              <a:off x="7846968" y="6885417"/>
              <a:ext cx="1182672" cy="13895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50" h="1116">
                  <a:moveTo>
                    <a:pt x="871" y="9"/>
                  </a:moveTo>
                  <a:cubicBezTo>
                    <a:pt x="860" y="-3"/>
                    <a:pt x="841" y="-3"/>
                    <a:pt x="830" y="10"/>
                  </a:cubicBezTo>
                  <a:lnTo>
                    <a:pt x="418" y="513"/>
                  </a:lnTo>
                  <a:lnTo>
                    <a:pt x="6" y="1016"/>
                  </a:lnTo>
                  <a:cubicBezTo>
                    <a:pt x="-4" y="1028"/>
                    <a:pt x="-1" y="1047"/>
                    <a:pt x="13" y="1056"/>
                  </a:cubicBezTo>
                  <a:lnTo>
                    <a:pt x="106" y="1112"/>
                  </a:lnTo>
                  <a:cubicBezTo>
                    <a:pt x="118" y="1119"/>
                    <a:pt x="132" y="1116"/>
                    <a:pt x="140" y="1106"/>
                  </a:cubicBezTo>
                  <a:lnTo>
                    <a:pt x="945" y="123"/>
                  </a:lnTo>
                  <a:cubicBezTo>
                    <a:pt x="953" y="114"/>
                    <a:pt x="952" y="99"/>
                    <a:pt x="943" y="8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32670DF0-05CF-447F-9346-AC3F20676B70}"/>
                </a:ext>
              </a:extLst>
            </p:cNvPr>
            <p:cNvSpPr/>
            <p:nvPr/>
          </p:nvSpPr>
          <p:spPr>
            <a:xfrm>
              <a:off x="7846968" y="6885417"/>
              <a:ext cx="1182672" cy="13895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50" h="1116">
                  <a:moveTo>
                    <a:pt x="871" y="9"/>
                  </a:moveTo>
                  <a:cubicBezTo>
                    <a:pt x="860" y="-3"/>
                    <a:pt x="841" y="-3"/>
                    <a:pt x="830" y="10"/>
                  </a:cubicBezTo>
                  <a:lnTo>
                    <a:pt x="418" y="513"/>
                  </a:lnTo>
                  <a:lnTo>
                    <a:pt x="6" y="1016"/>
                  </a:lnTo>
                  <a:cubicBezTo>
                    <a:pt x="-4" y="1028"/>
                    <a:pt x="-1" y="1047"/>
                    <a:pt x="13" y="1056"/>
                  </a:cubicBezTo>
                  <a:lnTo>
                    <a:pt x="106" y="1112"/>
                  </a:lnTo>
                  <a:cubicBezTo>
                    <a:pt x="118" y="1119"/>
                    <a:pt x="132" y="1116"/>
                    <a:pt x="140" y="1106"/>
                  </a:cubicBezTo>
                  <a:lnTo>
                    <a:pt x="945" y="123"/>
                  </a:lnTo>
                  <a:cubicBezTo>
                    <a:pt x="953" y="114"/>
                    <a:pt x="952" y="99"/>
                    <a:pt x="943" y="89"/>
                  </a:cubicBez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0FB291FF-B37B-4DEC-87E0-C46C2C25D5BC}"/>
                </a:ext>
              </a:extLst>
            </p:cNvPr>
            <p:cNvSpPr/>
            <p:nvPr/>
          </p:nvSpPr>
          <p:spPr>
            <a:xfrm>
              <a:off x="7835751" y="6872955"/>
              <a:ext cx="1205104" cy="14119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68" h="1134">
                  <a:moveTo>
                    <a:pt x="859" y="18"/>
                  </a:moveTo>
                  <a:cubicBezTo>
                    <a:pt x="854" y="19"/>
                    <a:pt x="850" y="20"/>
                    <a:pt x="847" y="24"/>
                  </a:cubicBezTo>
                  <a:lnTo>
                    <a:pt x="22" y="1031"/>
                  </a:lnTo>
                  <a:cubicBezTo>
                    <a:pt x="19" y="1035"/>
                    <a:pt x="18" y="1040"/>
                    <a:pt x="19" y="1045"/>
                  </a:cubicBezTo>
                  <a:cubicBezTo>
                    <a:pt x="19" y="1050"/>
                    <a:pt x="23" y="1054"/>
                    <a:pt x="27" y="1057"/>
                  </a:cubicBezTo>
                  <a:lnTo>
                    <a:pt x="120" y="1113"/>
                  </a:lnTo>
                  <a:cubicBezTo>
                    <a:pt x="127" y="1117"/>
                    <a:pt x="137" y="1116"/>
                    <a:pt x="142" y="1109"/>
                  </a:cubicBezTo>
                  <a:lnTo>
                    <a:pt x="946" y="127"/>
                  </a:lnTo>
                  <a:cubicBezTo>
                    <a:pt x="952" y="120"/>
                    <a:pt x="952" y="111"/>
                    <a:pt x="946" y="104"/>
                  </a:cubicBezTo>
                  <a:lnTo>
                    <a:pt x="873" y="24"/>
                  </a:lnTo>
                  <a:cubicBezTo>
                    <a:pt x="869" y="20"/>
                    <a:pt x="864" y="18"/>
                    <a:pt x="859" y="18"/>
                  </a:cubicBezTo>
                  <a:close/>
                  <a:moveTo>
                    <a:pt x="129" y="1134"/>
                  </a:moveTo>
                  <a:cubicBezTo>
                    <a:pt x="123" y="1134"/>
                    <a:pt x="116" y="1132"/>
                    <a:pt x="111" y="1128"/>
                  </a:cubicBezTo>
                  <a:lnTo>
                    <a:pt x="18" y="1072"/>
                  </a:lnTo>
                  <a:cubicBezTo>
                    <a:pt x="9" y="1067"/>
                    <a:pt x="3" y="1058"/>
                    <a:pt x="1" y="1048"/>
                  </a:cubicBezTo>
                  <a:cubicBezTo>
                    <a:pt x="-1" y="1037"/>
                    <a:pt x="1" y="1027"/>
                    <a:pt x="8" y="1020"/>
                  </a:cubicBezTo>
                  <a:lnTo>
                    <a:pt x="832" y="13"/>
                  </a:lnTo>
                  <a:cubicBezTo>
                    <a:pt x="839" y="5"/>
                    <a:pt x="848" y="0"/>
                    <a:pt x="858" y="0"/>
                  </a:cubicBezTo>
                  <a:cubicBezTo>
                    <a:pt x="869" y="0"/>
                    <a:pt x="879" y="4"/>
                    <a:pt x="887" y="12"/>
                  </a:cubicBezTo>
                  <a:lnTo>
                    <a:pt x="959" y="92"/>
                  </a:lnTo>
                  <a:cubicBezTo>
                    <a:pt x="971" y="106"/>
                    <a:pt x="972" y="125"/>
                    <a:pt x="960" y="139"/>
                  </a:cubicBezTo>
                  <a:lnTo>
                    <a:pt x="156" y="1121"/>
                  </a:lnTo>
                  <a:cubicBezTo>
                    <a:pt x="149" y="1129"/>
                    <a:pt x="140" y="1134"/>
                    <a:pt x="129" y="113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A2042F76-5A3A-40D2-89CB-C1D278CAF91C}"/>
                </a:ext>
              </a:extLst>
            </p:cNvPr>
            <p:cNvSpPr/>
            <p:nvPr/>
          </p:nvSpPr>
          <p:spPr>
            <a:xfrm>
              <a:off x="7825782" y="7488592"/>
              <a:ext cx="505969" cy="4623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7" h="372">
                  <a:moveTo>
                    <a:pt x="407" y="0"/>
                  </a:moveTo>
                  <a:cubicBezTo>
                    <a:pt x="407" y="0"/>
                    <a:pt x="18" y="50"/>
                    <a:pt x="1" y="171"/>
                  </a:cubicBezTo>
                  <a:cubicBezTo>
                    <a:pt x="-11" y="256"/>
                    <a:pt x="111" y="220"/>
                    <a:pt x="153" y="269"/>
                  </a:cubicBezTo>
                  <a:cubicBezTo>
                    <a:pt x="195" y="318"/>
                    <a:pt x="273" y="474"/>
                    <a:pt x="351" y="269"/>
                  </a:cubicBezTo>
                  <a:cubicBezTo>
                    <a:pt x="409" y="116"/>
                    <a:pt x="407" y="0"/>
                    <a:pt x="407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A07B2300-B420-49DC-A44E-CFA24662C777}"/>
                </a:ext>
              </a:extLst>
            </p:cNvPr>
            <p:cNvSpPr/>
            <p:nvPr/>
          </p:nvSpPr>
          <p:spPr>
            <a:xfrm>
              <a:off x="7814566" y="7477376"/>
              <a:ext cx="528401" cy="4847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5" h="390">
                  <a:moveTo>
                    <a:pt x="407" y="19"/>
                  </a:moveTo>
                  <a:cubicBezTo>
                    <a:pt x="294" y="36"/>
                    <a:pt x="32" y="91"/>
                    <a:pt x="19" y="181"/>
                  </a:cubicBezTo>
                  <a:cubicBezTo>
                    <a:pt x="14" y="222"/>
                    <a:pt x="40" y="228"/>
                    <a:pt x="88" y="237"/>
                  </a:cubicBezTo>
                  <a:cubicBezTo>
                    <a:pt x="118" y="244"/>
                    <a:pt x="150" y="250"/>
                    <a:pt x="169" y="272"/>
                  </a:cubicBezTo>
                  <a:cubicBezTo>
                    <a:pt x="175" y="279"/>
                    <a:pt x="182" y="288"/>
                    <a:pt x="189" y="299"/>
                  </a:cubicBezTo>
                  <a:cubicBezTo>
                    <a:pt x="214" y="331"/>
                    <a:pt x="246" y="376"/>
                    <a:pt x="279" y="372"/>
                  </a:cubicBezTo>
                  <a:cubicBezTo>
                    <a:pt x="303" y="368"/>
                    <a:pt x="328" y="336"/>
                    <a:pt x="351" y="276"/>
                  </a:cubicBezTo>
                  <a:cubicBezTo>
                    <a:pt x="398" y="151"/>
                    <a:pt x="406" y="51"/>
                    <a:pt x="407" y="19"/>
                  </a:cubicBezTo>
                  <a:close/>
                  <a:moveTo>
                    <a:pt x="274" y="390"/>
                  </a:moveTo>
                  <a:cubicBezTo>
                    <a:pt x="234" y="390"/>
                    <a:pt x="201" y="346"/>
                    <a:pt x="175" y="309"/>
                  </a:cubicBezTo>
                  <a:cubicBezTo>
                    <a:pt x="168" y="299"/>
                    <a:pt x="161" y="291"/>
                    <a:pt x="155" y="284"/>
                  </a:cubicBezTo>
                  <a:cubicBezTo>
                    <a:pt x="140" y="266"/>
                    <a:pt x="112" y="261"/>
                    <a:pt x="84" y="256"/>
                  </a:cubicBezTo>
                  <a:cubicBezTo>
                    <a:pt x="41" y="247"/>
                    <a:pt x="-7" y="238"/>
                    <a:pt x="1" y="179"/>
                  </a:cubicBezTo>
                  <a:cubicBezTo>
                    <a:pt x="19" y="53"/>
                    <a:pt x="399" y="2"/>
                    <a:pt x="415" y="0"/>
                  </a:cubicBezTo>
                  <a:cubicBezTo>
                    <a:pt x="417" y="0"/>
                    <a:pt x="420" y="0"/>
                    <a:pt x="422" y="2"/>
                  </a:cubicBezTo>
                  <a:cubicBezTo>
                    <a:pt x="424" y="4"/>
                    <a:pt x="425" y="6"/>
                    <a:pt x="425" y="9"/>
                  </a:cubicBezTo>
                  <a:cubicBezTo>
                    <a:pt x="425" y="14"/>
                    <a:pt x="426" y="128"/>
                    <a:pt x="368" y="282"/>
                  </a:cubicBezTo>
                  <a:cubicBezTo>
                    <a:pt x="342" y="350"/>
                    <a:pt x="314" y="386"/>
                    <a:pt x="281" y="390"/>
                  </a:cubicBezTo>
                  <a:cubicBezTo>
                    <a:pt x="279" y="390"/>
                    <a:pt x="277" y="390"/>
                    <a:pt x="274" y="39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895B8B4F-7CAD-4778-B5DD-DCF4D6B885C0}"/>
                </a:ext>
              </a:extLst>
            </p:cNvPr>
            <p:cNvSpPr/>
            <p:nvPr/>
          </p:nvSpPr>
          <p:spPr>
            <a:xfrm>
              <a:off x="8162264" y="7488592"/>
              <a:ext cx="169487" cy="4623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7" h="372">
                  <a:moveTo>
                    <a:pt x="137" y="0"/>
                  </a:moveTo>
                  <a:cubicBezTo>
                    <a:pt x="137" y="0"/>
                    <a:pt x="77" y="128"/>
                    <a:pt x="14" y="314"/>
                  </a:cubicBezTo>
                  <a:cubicBezTo>
                    <a:pt x="5" y="340"/>
                    <a:pt x="1" y="359"/>
                    <a:pt x="0" y="372"/>
                  </a:cubicBezTo>
                  <a:cubicBezTo>
                    <a:pt x="26" y="369"/>
                    <a:pt x="53" y="342"/>
                    <a:pt x="81" y="269"/>
                  </a:cubicBezTo>
                  <a:cubicBezTo>
                    <a:pt x="139" y="116"/>
                    <a:pt x="137" y="0"/>
                    <a:pt x="137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62A2946A-67A7-4D3F-B1A6-450F055C9EA6}"/>
                </a:ext>
              </a:extLst>
            </p:cNvPr>
            <p:cNvSpPr/>
            <p:nvPr/>
          </p:nvSpPr>
          <p:spPr>
            <a:xfrm>
              <a:off x="8151048" y="7477376"/>
              <a:ext cx="191919" cy="4847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5" h="390">
                  <a:moveTo>
                    <a:pt x="134" y="59"/>
                  </a:moveTo>
                  <a:cubicBezTo>
                    <a:pt x="111" y="113"/>
                    <a:pt x="71" y="208"/>
                    <a:pt x="32" y="326"/>
                  </a:cubicBezTo>
                  <a:cubicBezTo>
                    <a:pt x="26" y="343"/>
                    <a:pt x="22" y="357"/>
                    <a:pt x="20" y="368"/>
                  </a:cubicBezTo>
                  <a:cubicBezTo>
                    <a:pt x="41" y="358"/>
                    <a:pt x="61" y="327"/>
                    <a:pt x="81" y="276"/>
                  </a:cubicBezTo>
                  <a:cubicBezTo>
                    <a:pt x="115" y="185"/>
                    <a:pt x="128" y="107"/>
                    <a:pt x="134" y="59"/>
                  </a:cubicBezTo>
                  <a:close/>
                  <a:moveTo>
                    <a:pt x="9" y="390"/>
                  </a:moveTo>
                  <a:cubicBezTo>
                    <a:pt x="7" y="390"/>
                    <a:pt x="4" y="389"/>
                    <a:pt x="2" y="387"/>
                  </a:cubicBezTo>
                  <a:cubicBezTo>
                    <a:pt x="0" y="386"/>
                    <a:pt x="0" y="383"/>
                    <a:pt x="0" y="381"/>
                  </a:cubicBezTo>
                  <a:cubicBezTo>
                    <a:pt x="1" y="365"/>
                    <a:pt x="5" y="346"/>
                    <a:pt x="15" y="320"/>
                  </a:cubicBezTo>
                  <a:cubicBezTo>
                    <a:pt x="77" y="135"/>
                    <a:pt x="137" y="6"/>
                    <a:pt x="137" y="5"/>
                  </a:cubicBezTo>
                  <a:cubicBezTo>
                    <a:pt x="139" y="1"/>
                    <a:pt x="143" y="-1"/>
                    <a:pt x="148" y="0"/>
                  </a:cubicBezTo>
                  <a:cubicBezTo>
                    <a:pt x="152" y="1"/>
                    <a:pt x="155" y="5"/>
                    <a:pt x="155" y="9"/>
                  </a:cubicBezTo>
                  <a:cubicBezTo>
                    <a:pt x="155" y="14"/>
                    <a:pt x="156" y="128"/>
                    <a:pt x="98" y="282"/>
                  </a:cubicBezTo>
                  <a:cubicBezTo>
                    <a:pt x="72" y="351"/>
                    <a:pt x="43" y="387"/>
                    <a:pt x="10" y="39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06E199FA-21EC-439A-AA6C-20F8E50AC724}"/>
                </a:ext>
              </a:extLst>
            </p:cNvPr>
            <p:cNvSpPr/>
            <p:nvPr/>
          </p:nvSpPr>
          <p:spPr>
            <a:xfrm>
              <a:off x="8326766" y="6943990"/>
              <a:ext cx="419979" cy="5458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8" h="439">
                  <a:moveTo>
                    <a:pt x="6" y="439"/>
                  </a:moveTo>
                  <a:cubicBezTo>
                    <a:pt x="6" y="439"/>
                    <a:pt x="-32" y="49"/>
                    <a:pt x="81" y="5"/>
                  </a:cubicBezTo>
                  <a:cubicBezTo>
                    <a:pt x="161" y="-26"/>
                    <a:pt x="153" y="101"/>
                    <a:pt x="211" y="131"/>
                  </a:cubicBezTo>
                  <a:cubicBezTo>
                    <a:pt x="267" y="161"/>
                    <a:pt x="438" y="201"/>
                    <a:pt x="256" y="323"/>
                  </a:cubicBezTo>
                  <a:cubicBezTo>
                    <a:pt x="119" y="415"/>
                    <a:pt x="6" y="439"/>
                    <a:pt x="6" y="439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04EBE46D-D003-408E-BB6D-4ACB45ECFEAB}"/>
                </a:ext>
              </a:extLst>
            </p:cNvPr>
            <p:cNvSpPr/>
            <p:nvPr/>
          </p:nvSpPr>
          <p:spPr>
            <a:xfrm>
              <a:off x="8314304" y="6931528"/>
              <a:ext cx="442411" cy="5682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6" h="457">
                  <a:moveTo>
                    <a:pt x="114" y="18"/>
                  </a:moveTo>
                  <a:cubicBezTo>
                    <a:pt x="108" y="18"/>
                    <a:pt x="102" y="19"/>
                    <a:pt x="94" y="22"/>
                  </a:cubicBezTo>
                  <a:cubicBezTo>
                    <a:pt x="9" y="55"/>
                    <a:pt x="14" y="323"/>
                    <a:pt x="24" y="437"/>
                  </a:cubicBezTo>
                  <a:cubicBezTo>
                    <a:pt x="54" y="428"/>
                    <a:pt x="150" y="398"/>
                    <a:pt x="260" y="324"/>
                  </a:cubicBezTo>
                  <a:cubicBezTo>
                    <a:pt x="315" y="288"/>
                    <a:pt x="340" y="257"/>
                    <a:pt x="338" y="232"/>
                  </a:cubicBezTo>
                  <a:cubicBezTo>
                    <a:pt x="336" y="200"/>
                    <a:pt x="284" y="178"/>
                    <a:pt x="247" y="162"/>
                  </a:cubicBezTo>
                  <a:cubicBezTo>
                    <a:pt x="235" y="157"/>
                    <a:pt x="225" y="152"/>
                    <a:pt x="216" y="148"/>
                  </a:cubicBezTo>
                  <a:cubicBezTo>
                    <a:pt x="190" y="134"/>
                    <a:pt x="177" y="105"/>
                    <a:pt x="164" y="76"/>
                  </a:cubicBezTo>
                  <a:cubicBezTo>
                    <a:pt x="149" y="41"/>
                    <a:pt x="137" y="18"/>
                    <a:pt x="114" y="18"/>
                  </a:cubicBezTo>
                  <a:close/>
                  <a:moveTo>
                    <a:pt x="16" y="457"/>
                  </a:moveTo>
                  <a:cubicBezTo>
                    <a:pt x="14" y="457"/>
                    <a:pt x="12" y="457"/>
                    <a:pt x="11" y="455"/>
                  </a:cubicBezTo>
                  <a:cubicBezTo>
                    <a:pt x="8" y="454"/>
                    <a:pt x="7" y="451"/>
                    <a:pt x="6" y="449"/>
                  </a:cubicBezTo>
                  <a:cubicBezTo>
                    <a:pt x="5" y="433"/>
                    <a:pt x="-31" y="51"/>
                    <a:pt x="88" y="5"/>
                  </a:cubicBezTo>
                  <a:cubicBezTo>
                    <a:pt x="143" y="-16"/>
                    <a:pt x="164" y="29"/>
                    <a:pt x="181" y="69"/>
                  </a:cubicBezTo>
                  <a:cubicBezTo>
                    <a:pt x="192" y="94"/>
                    <a:pt x="205" y="121"/>
                    <a:pt x="225" y="132"/>
                  </a:cubicBezTo>
                  <a:cubicBezTo>
                    <a:pt x="233" y="136"/>
                    <a:pt x="242" y="140"/>
                    <a:pt x="253" y="145"/>
                  </a:cubicBezTo>
                  <a:cubicBezTo>
                    <a:pt x="297" y="164"/>
                    <a:pt x="353" y="187"/>
                    <a:pt x="356" y="230"/>
                  </a:cubicBezTo>
                  <a:cubicBezTo>
                    <a:pt x="359" y="263"/>
                    <a:pt x="331" y="299"/>
                    <a:pt x="270" y="340"/>
                  </a:cubicBezTo>
                  <a:cubicBezTo>
                    <a:pt x="134" y="431"/>
                    <a:pt x="22" y="456"/>
                    <a:pt x="17" y="45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9BC97794-9747-47DE-A827-08B81B350DC3}"/>
                </a:ext>
              </a:extLst>
            </p:cNvPr>
            <p:cNvSpPr/>
            <p:nvPr/>
          </p:nvSpPr>
          <p:spPr>
            <a:xfrm>
              <a:off x="8334240" y="7218160"/>
              <a:ext cx="411256" cy="2704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1" h="218">
                  <a:moveTo>
                    <a:pt x="0" y="218"/>
                  </a:moveTo>
                  <a:cubicBezTo>
                    <a:pt x="0" y="218"/>
                    <a:pt x="111" y="131"/>
                    <a:pt x="278" y="27"/>
                  </a:cubicBezTo>
                  <a:cubicBezTo>
                    <a:pt x="301" y="13"/>
                    <a:pt x="318" y="4"/>
                    <a:pt x="331" y="0"/>
                  </a:cubicBezTo>
                  <a:cubicBezTo>
                    <a:pt x="334" y="26"/>
                    <a:pt x="314" y="59"/>
                    <a:pt x="250" y="102"/>
                  </a:cubicBezTo>
                  <a:cubicBezTo>
                    <a:pt x="113" y="194"/>
                    <a:pt x="0" y="218"/>
                    <a:pt x="0" y="21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78D3270B-7C81-4A0E-A919-26ADCB46A5FB}"/>
                </a:ext>
              </a:extLst>
            </p:cNvPr>
            <p:cNvSpPr/>
            <p:nvPr/>
          </p:nvSpPr>
          <p:spPr>
            <a:xfrm>
              <a:off x="8323027" y="7206944"/>
              <a:ext cx="433688" cy="292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9" h="236">
                  <a:moveTo>
                    <a:pt x="330" y="23"/>
                  </a:moveTo>
                  <a:cubicBezTo>
                    <a:pt x="320" y="28"/>
                    <a:pt x="307" y="34"/>
                    <a:pt x="292" y="44"/>
                  </a:cubicBezTo>
                  <a:cubicBezTo>
                    <a:pt x="186" y="109"/>
                    <a:pt x="101" y="169"/>
                    <a:pt x="55" y="203"/>
                  </a:cubicBezTo>
                  <a:cubicBezTo>
                    <a:pt x="100" y="188"/>
                    <a:pt x="173" y="157"/>
                    <a:pt x="253" y="103"/>
                  </a:cubicBezTo>
                  <a:cubicBezTo>
                    <a:pt x="300" y="73"/>
                    <a:pt x="325" y="45"/>
                    <a:pt x="330" y="23"/>
                  </a:cubicBezTo>
                  <a:close/>
                  <a:moveTo>
                    <a:pt x="9" y="236"/>
                  </a:moveTo>
                  <a:cubicBezTo>
                    <a:pt x="5" y="236"/>
                    <a:pt x="2" y="234"/>
                    <a:pt x="1" y="231"/>
                  </a:cubicBezTo>
                  <a:cubicBezTo>
                    <a:pt x="-1" y="227"/>
                    <a:pt x="0" y="222"/>
                    <a:pt x="3" y="220"/>
                  </a:cubicBezTo>
                  <a:cubicBezTo>
                    <a:pt x="4" y="218"/>
                    <a:pt x="116" y="131"/>
                    <a:pt x="283" y="28"/>
                  </a:cubicBezTo>
                  <a:cubicBezTo>
                    <a:pt x="305" y="14"/>
                    <a:pt x="323" y="5"/>
                    <a:pt x="337" y="1"/>
                  </a:cubicBezTo>
                  <a:cubicBezTo>
                    <a:pt x="340" y="-1"/>
                    <a:pt x="343" y="0"/>
                    <a:pt x="345" y="1"/>
                  </a:cubicBezTo>
                  <a:cubicBezTo>
                    <a:pt x="347" y="3"/>
                    <a:pt x="349" y="6"/>
                    <a:pt x="349" y="8"/>
                  </a:cubicBezTo>
                  <a:cubicBezTo>
                    <a:pt x="353" y="41"/>
                    <a:pt x="325" y="77"/>
                    <a:pt x="263" y="119"/>
                  </a:cubicBezTo>
                  <a:cubicBezTo>
                    <a:pt x="127" y="210"/>
                    <a:pt x="15" y="235"/>
                    <a:pt x="10" y="23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2A474B61-F827-4B3E-BD37-D982139DF8B8}"/>
                </a:ext>
              </a:extLst>
            </p:cNvPr>
            <p:cNvSpPr/>
            <p:nvPr/>
          </p:nvSpPr>
          <p:spPr>
            <a:xfrm>
              <a:off x="8255731" y="7410080"/>
              <a:ext cx="155779" cy="1595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" h="129">
                  <a:moveTo>
                    <a:pt x="110" y="12"/>
                  </a:moveTo>
                  <a:cubicBezTo>
                    <a:pt x="133" y="33"/>
                    <a:pt x="131" y="73"/>
                    <a:pt x="105" y="102"/>
                  </a:cubicBezTo>
                  <a:cubicBezTo>
                    <a:pt x="80" y="131"/>
                    <a:pt x="40" y="138"/>
                    <a:pt x="17" y="118"/>
                  </a:cubicBezTo>
                  <a:cubicBezTo>
                    <a:pt x="-7" y="97"/>
                    <a:pt x="-5" y="57"/>
                    <a:pt x="21" y="28"/>
                  </a:cubicBezTo>
                  <a:cubicBezTo>
                    <a:pt x="47" y="-2"/>
                    <a:pt x="86" y="-8"/>
                    <a:pt x="110" y="12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E6BA5BD3-B0A3-47EA-8C8E-A474CAB65F41}"/>
                </a:ext>
              </a:extLst>
            </p:cNvPr>
            <p:cNvSpPr/>
            <p:nvPr/>
          </p:nvSpPr>
          <p:spPr>
            <a:xfrm>
              <a:off x="8244511" y="7398864"/>
              <a:ext cx="178211" cy="1831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4" h="148">
                  <a:moveTo>
                    <a:pt x="86" y="18"/>
                  </a:moveTo>
                  <a:cubicBezTo>
                    <a:pt x="69" y="18"/>
                    <a:pt x="51" y="27"/>
                    <a:pt x="37" y="43"/>
                  </a:cubicBezTo>
                  <a:cubicBezTo>
                    <a:pt x="26" y="56"/>
                    <a:pt x="19" y="71"/>
                    <a:pt x="18" y="86"/>
                  </a:cubicBezTo>
                  <a:cubicBezTo>
                    <a:pt x="18" y="100"/>
                    <a:pt x="22" y="112"/>
                    <a:pt x="31" y="120"/>
                  </a:cubicBezTo>
                  <a:cubicBezTo>
                    <a:pt x="40" y="128"/>
                    <a:pt x="53" y="131"/>
                    <a:pt x="67" y="128"/>
                  </a:cubicBezTo>
                  <a:cubicBezTo>
                    <a:pt x="82" y="126"/>
                    <a:pt x="96" y="117"/>
                    <a:pt x="107" y="105"/>
                  </a:cubicBezTo>
                  <a:cubicBezTo>
                    <a:pt x="130" y="80"/>
                    <a:pt x="132" y="45"/>
                    <a:pt x="113" y="28"/>
                  </a:cubicBezTo>
                  <a:cubicBezTo>
                    <a:pt x="105" y="21"/>
                    <a:pt x="96" y="18"/>
                    <a:pt x="86" y="18"/>
                  </a:cubicBezTo>
                  <a:close/>
                  <a:moveTo>
                    <a:pt x="58" y="148"/>
                  </a:moveTo>
                  <a:cubicBezTo>
                    <a:pt x="43" y="148"/>
                    <a:pt x="30" y="143"/>
                    <a:pt x="20" y="134"/>
                  </a:cubicBezTo>
                  <a:cubicBezTo>
                    <a:pt x="6" y="122"/>
                    <a:pt x="-1" y="105"/>
                    <a:pt x="0" y="85"/>
                  </a:cubicBezTo>
                  <a:cubicBezTo>
                    <a:pt x="1" y="65"/>
                    <a:pt x="9" y="47"/>
                    <a:pt x="23" y="31"/>
                  </a:cubicBezTo>
                  <a:cubicBezTo>
                    <a:pt x="52" y="-2"/>
                    <a:pt x="97" y="-10"/>
                    <a:pt x="125" y="14"/>
                  </a:cubicBezTo>
                  <a:cubicBezTo>
                    <a:pt x="152" y="38"/>
                    <a:pt x="150" y="84"/>
                    <a:pt x="121" y="117"/>
                  </a:cubicBezTo>
                  <a:cubicBezTo>
                    <a:pt x="107" y="133"/>
                    <a:pt x="89" y="143"/>
                    <a:pt x="70" y="147"/>
                  </a:cubicBezTo>
                  <a:cubicBezTo>
                    <a:pt x="66" y="147"/>
                    <a:pt x="62" y="148"/>
                    <a:pt x="58" y="14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72FE04A9-5D7A-41A8-B558-B5D716DE6E44}"/>
                </a:ext>
              </a:extLst>
            </p:cNvPr>
            <p:cNvSpPr/>
            <p:nvPr/>
          </p:nvSpPr>
          <p:spPr>
            <a:xfrm>
              <a:off x="9673940" y="6545196"/>
              <a:ext cx="424964" cy="17285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2" h="1388">
                  <a:moveTo>
                    <a:pt x="0" y="1388"/>
                  </a:moveTo>
                  <a:lnTo>
                    <a:pt x="171" y="1388"/>
                  </a:lnTo>
                  <a:lnTo>
                    <a:pt x="342" y="1388"/>
                  </a:lnTo>
                  <a:lnTo>
                    <a:pt x="342" y="0"/>
                  </a:lnTo>
                  <a:lnTo>
                    <a:pt x="1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5B2A23FF-6F08-46D3-8DC7-6F9D8B0345F6}"/>
                </a:ext>
              </a:extLst>
            </p:cNvPr>
            <p:cNvSpPr/>
            <p:nvPr/>
          </p:nvSpPr>
          <p:spPr>
            <a:xfrm>
              <a:off x="9662720" y="6533980"/>
              <a:ext cx="447396" cy="17521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0" h="1407">
                  <a:moveTo>
                    <a:pt x="19" y="1388"/>
                  </a:moveTo>
                  <a:lnTo>
                    <a:pt x="342" y="1388"/>
                  </a:lnTo>
                  <a:lnTo>
                    <a:pt x="342" y="18"/>
                  </a:lnTo>
                  <a:lnTo>
                    <a:pt x="19" y="18"/>
                  </a:lnTo>
                  <a:close/>
                  <a:moveTo>
                    <a:pt x="351" y="1407"/>
                  </a:moveTo>
                  <a:lnTo>
                    <a:pt x="9" y="1407"/>
                  </a:lnTo>
                  <a:cubicBezTo>
                    <a:pt x="4" y="1407"/>
                    <a:pt x="0" y="1402"/>
                    <a:pt x="0" y="1397"/>
                  </a:cubicBezTo>
                  <a:lnTo>
                    <a:pt x="0" y="9"/>
                  </a:lnTo>
                  <a:cubicBezTo>
                    <a:pt x="0" y="4"/>
                    <a:pt x="4" y="0"/>
                    <a:pt x="9" y="0"/>
                  </a:cubicBezTo>
                  <a:lnTo>
                    <a:pt x="351" y="0"/>
                  </a:lnTo>
                  <a:cubicBezTo>
                    <a:pt x="356" y="0"/>
                    <a:pt x="360" y="4"/>
                    <a:pt x="360" y="9"/>
                  </a:cubicBezTo>
                  <a:lnTo>
                    <a:pt x="360" y="1397"/>
                  </a:lnTo>
                  <a:cubicBezTo>
                    <a:pt x="360" y="1402"/>
                    <a:pt x="356" y="1407"/>
                    <a:pt x="351" y="140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079B8687-49B8-42F7-9954-3F5A3E3E21A6}"/>
                </a:ext>
              </a:extLst>
            </p:cNvPr>
            <p:cNvSpPr/>
            <p:nvPr/>
          </p:nvSpPr>
          <p:spPr>
            <a:xfrm>
              <a:off x="10472773" y="5711469"/>
              <a:ext cx="452381" cy="4274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4" h="344">
                  <a:moveTo>
                    <a:pt x="23" y="344"/>
                  </a:moveTo>
                  <a:cubicBezTo>
                    <a:pt x="20" y="344"/>
                    <a:pt x="19" y="344"/>
                    <a:pt x="16" y="343"/>
                  </a:cubicBezTo>
                  <a:cubicBezTo>
                    <a:pt x="5" y="339"/>
                    <a:pt x="-3" y="327"/>
                    <a:pt x="1" y="315"/>
                  </a:cubicBezTo>
                  <a:lnTo>
                    <a:pt x="36" y="193"/>
                  </a:lnTo>
                  <a:cubicBezTo>
                    <a:pt x="38" y="185"/>
                    <a:pt x="44" y="178"/>
                    <a:pt x="53" y="177"/>
                  </a:cubicBezTo>
                  <a:lnTo>
                    <a:pt x="163" y="153"/>
                  </a:lnTo>
                  <a:lnTo>
                    <a:pt x="195" y="44"/>
                  </a:lnTo>
                  <a:cubicBezTo>
                    <a:pt x="196" y="35"/>
                    <a:pt x="203" y="29"/>
                    <a:pt x="212" y="28"/>
                  </a:cubicBezTo>
                  <a:lnTo>
                    <a:pt x="336" y="1"/>
                  </a:lnTo>
                  <a:cubicBezTo>
                    <a:pt x="348" y="-2"/>
                    <a:pt x="361" y="6"/>
                    <a:pt x="363" y="18"/>
                  </a:cubicBezTo>
                  <a:cubicBezTo>
                    <a:pt x="366" y="31"/>
                    <a:pt x="358" y="43"/>
                    <a:pt x="346" y="45"/>
                  </a:cubicBezTo>
                  <a:lnTo>
                    <a:pt x="235" y="69"/>
                  </a:lnTo>
                  <a:lnTo>
                    <a:pt x="204" y="178"/>
                  </a:lnTo>
                  <a:cubicBezTo>
                    <a:pt x="201" y="187"/>
                    <a:pt x="195" y="193"/>
                    <a:pt x="187" y="195"/>
                  </a:cubicBezTo>
                  <a:lnTo>
                    <a:pt x="75" y="218"/>
                  </a:lnTo>
                  <a:lnTo>
                    <a:pt x="44" y="327"/>
                  </a:lnTo>
                  <a:cubicBezTo>
                    <a:pt x="42" y="338"/>
                    <a:pt x="33" y="344"/>
                    <a:pt x="23" y="344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A3EB60F3-00E5-4CB1-8F5F-BEA407C40F46}"/>
                </a:ext>
              </a:extLst>
            </p:cNvPr>
            <p:cNvSpPr/>
            <p:nvPr/>
          </p:nvSpPr>
          <p:spPr>
            <a:xfrm>
              <a:off x="8934926" y="5684049"/>
              <a:ext cx="392562" cy="4810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6" h="387">
                  <a:moveTo>
                    <a:pt x="293" y="387"/>
                  </a:moveTo>
                  <a:cubicBezTo>
                    <a:pt x="282" y="387"/>
                    <a:pt x="272" y="378"/>
                    <a:pt x="270" y="367"/>
                  </a:cubicBezTo>
                  <a:lnTo>
                    <a:pt x="256" y="255"/>
                  </a:lnTo>
                  <a:lnTo>
                    <a:pt x="149" y="214"/>
                  </a:lnTo>
                  <a:cubicBezTo>
                    <a:pt x="142" y="212"/>
                    <a:pt x="136" y="204"/>
                    <a:pt x="135" y="196"/>
                  </a:cubicBezTo>
                  <a:lnTo>
                    <a:pt x="120" y="83"/>
                  </a:lnTo>
                  <a:lnTo>
                    <a:pt x="14" y="44"/>
                  </a:lnTo>
                  <a:cubicBezTo>
                    <a:pt x="2" y="39"/>
                    <a:pt x="-3" y="26"/>
                    <a:pt x="1" y="14"/>
                  </a:cubicBezTo>
                  <a:cubicBezTo>
                    <a:pt x="5" y="3"/>
                    <a:pt x="19" y="-3"/>
                    <a:pt x="30" y="1"/>
                  </a:cubicBezTo>
                  <a:lnTo>
                    <a:pt x="149" y="45"/>
                  </a:lnTo>
                  <a:cubicBezTo>
                    <a:pt x="157" y="49"/>
                    <a:pt x="163" y="56"/>
                    <a:pt x="164" y="64"/>
                  </a:cubicBezTo>
                  <a:lnTo>
                    <a:pt x="178" y="176"/>
                  </a:lnTo>
                  <a:lnTo>
                    <a:pt x="285" y="217"/>
                  </a:lnTo>
                  <a:cubicBezTo>
                    <a:pt x="293" y="219"/>
                    <a:pt x="298" y="227"/>
                    <a:pt x="299" y="235"/>
                  </a:cubicBezTo>
                  <a:lnTo>
                    <a:pt x="316" y="361"/>
                  </a:lnTo>
                  <a:cubicBezTo>
                    <a:pt x="317" y="373"/>
                    <a:pt x="309" y="385"/>
                    <a:pt x="296" y="387"/>
                  </a:cubicBezTo>
                  <a:cubicBezTo>
                    <a:pt x="295" y="387"/>
                    <a:pt x="294" y="387"/>
                    <a:pt x="293" y="38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3F50C575-4DFA-4C33-8886-F15F2BDB9B25}"/>
                </a:ext>
              </a:extLst>
            </p:cNvPr>
            <p:cNvSpPr/>
            <p:nvPr/>
          </p:nvSpPr>
          <p:spPr>
            <a:xfrm>
              <a:off x="9197880" y="5352555"/>
              <a:ext cx="257970" cy="264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" h="213">
                  <a:moveTo>
                    <a:pt x="94" y="3"/>
                  </a:moveTo>
                  <a:lnTo>
                    <a:pt x="132" y="48"/>
                  </a:lnTo>
                  <a:cubicBezTo>
                    <a:pt x="134" y="50"/>
                    <a:pt x="137" y="51"/>
                    <a:pt x="140" y="51"/>
                  </a:cubicBezTo>
                  <a:lnTo>
                    <a:pt x="198" y="45"/>
                  </a:lnTo>
                  <a:cubicBezTo>
                    <a:pt x="206" y="45"/>
                    <a:pt x="211" y="53"/>
                    <a:pt x="207" y="59"/>
                  </a:cubicBezTo>
                  <a:lnTo>
                    <a:pt x="176" y="109"/>
                  </a:lnTo>
                  <a:cubicBezTo>
                    <a:pt x="175" y="111"/>
                    <a:pt x="174" y="115"/>
                    <a:pt x="175" y="118"/>
                  </a:cubicBezTo>
                  <a:lnTo>
                    <a:pt x="199" y="171"/>
                  </a:lnTo>
                  <a:cubicBezTo>
                    <a:pt x="203" y="178"/>
                    <a:pt x="196" y="186"/>
                    <a:pt x="188" y="184"/>
                  </a:cubicBezTo>
                  <a:lnTo>
                    <a:pt x="132" y="170"/>
                  </a:lnTo>
                  <a:cubicBezTo>
                    <a:pt x="128" y="169"/>
                    <a:pt x="126" y="170"/>
                    <a:pt x="123" y="172"/>
                  </a:cubicBezTo>
                  <a:lnTo>
                    <a:pt x="80" y="211"/>
                  </a:lnTo>
                  <a:cubicBezTo>
                    <a:pt x="74" y="216"/>
                    <a:pt x="65" y="212"/>
                    <a:pt x="64" y="204"/>
                  </a:cubicBezTo>
                  <a:lnTo>
                    <a:pt x="60" y="147"/>
                  </a:lnTo>
                  <a:cubicBezTo>
                    <a:pt x="59" y="144"/>
                    <a:pt x="58" y="141"/>
                    <a:pt x="55" y="139"/>
                  </a:cubicBezTo>
                  <a:lnTo>
                    <a:pt x="5" y="110"/>
                  </a:lnTo>
                  <a:cubicBezTo>
                    <a:pt x="-2" y="106"/>
                    <a:pt x="-1" y="96"/>
                    <a:pt x="6" y="93"/>
                  </a:cubicBezTo>
                  <a:lnTo>
                    <a:pt x="60" y="71"/>
                  </a:lnTo>
                  <a:cubicBezTo>
                    <a:pt x="63" y="70"/>
                    <a:pt x="65" y="67"/>
                    <a:pt x="65" y="64"/>
                  </a:cubicBezTo>
                  <a:lnTo>
                    <a:pt x="78" y="7"/>
                  </a:lnTo>
                  <a:cubicBezTo>
                    <a:pt x="80" y="0"/>
                    <a:pt x="89" y="-2"/>
                    <a:pt x="94" y="3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8C47ED0A-0393-4399-96A4-4CE0B206C75F}"/>
                </a:ext>
              </a:extLst>
            </p:cNvPr>
            <p:cNvSpPr/>
            <p:nvPr/>
          </p:nvSpPr>
          <p:spPr>
            <a:xfrm>
              <a:off x="9186664" y="5340093"/>
              <a:ext cx="281648" cy="2891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7" h="233">
                  <a:moveTo>
                    <a:pt x="97" y="19"/>
                  </a:moveTo>
                  <a:lnTo>
                    <a:pt x="96" y="19"/>
                  </a:lnTo>
                  <a:lnTo>
                    <a:pt x="84" y="76"/>
                  </a:lnTo>
                  <a:cubicBezTo>
                    <a:pt x="82" y="82"/>
                    <a:pt x="78" y="87"/>
                    <a:pt x="73" y="90"/>
                  </a:cubicBezTo>
                  <a:lnTo>
                    <a:pt x="19" y="112"/>
                  </a:lnTo>
                  <a:lnTo>
                    <a:pt x="69" y="142"/>
                  </a:lnTo>
                  <a:cubicBezTo>
                    <a:pt x="74" y="144"/>
                    <a:pt x="78" y="150"/>
                    <a:pt x="78" y="156"/>
                  </a:cubicBezTo>
                  <a:lnTo>
                    <a:pt x="82" y="214"/>
                  </a:lnTo>
                  <a:lnTo>
                    <a:pt x="83" y="214"/>
                  </a:lnTo>
                  <a:lnTo>
                    <a:pt x="126" y="175"/>
                  </a:lnTo>
                  <a:cubicBezTo>
                    <a:pt x="131" y="171"/>
                    <a:pt x="137" y="170"/>
                    <a:pt x="143" y="171"/>
                  </a:cubicBezTo>
                  <a:lnTo>
                    <a:pt x="199" y="185"/>
                  </a:lnTo>
                  <a:lnTo>
                    <a:pt x="200" y="184"/>
                  </a:lnTo>
                  <a:lnTo>
                    <a:pt x="177" y="131"/>
                  </a:lnTo>
                  <a:cubicBezTo>
                    <a:pt x="174" y="126"/>
                    <a:pt x="174" y="119"/>
                    <a:pt x="178" y="114"/>
                  </a:cubicBezTo>
                  <a:lnTo>
                    <a:pt x="208" y="65"/>
                  </a:lnTo>
                  <a:lnTo>
                    <a:pt x="207" y="55"/>
                  </a:lnTo>
                  <a:lnTo>
                    <a:pt x="208" y="64"/>
                  </a:lnTo>
                  <a:lnTo>
                    <a:pt x="150" y="70"/>
                  </a:lnTo>
                  <a:cubicBezTo>
                    <a:pt x="144" y="71"/>
                    <a:pt x="138" y="68"/>
                    <a:pt x="134" y="64"/>
                  </a:cubicBezTo>
                  <a:close/>
                  <a:moveTo>
                    <a:pt x="82" y="233"/>
                  </a:moveTo>
                  <a:cubicBezTo>
                    <a:pt x="80" y="233"/>
                    <a:pt x="78" y="232"/>
                    <a:pt x="76" y="231"/>
                  </a:cubicBezTo>
                  <a:cubicBezTo>
                    <a:pt x="69" y="228"/>
                    <a:pt x="65" y="222"/>
                    <a:pt x="64" y="215"/>
                  </a:cubicBezTo>
                  <a:lnTo>
                    <a:pt x="60" y="157"/>
                  </a:lnTo>
                  <a:lnTo>
                    <a:pt x="10" y="127"/>
                  </a:lnTo>
                  <a:cubicBezTo>
                    <a:pt x="4" y="124"/>
                    <a:pt x="0" y="118"/>
                    <a:pt x="0" y="110"/>
                  </a:cubicBezTo>
                  <a:cubicBezTo>
                    <a:pt x="1" y="103"/>
                    <a:pt x="5" y="97"/>
                    <a:pt x="11" y="95"/>
                  </a:cubicBezTo>
                  <a:lnTo>
                    <a:pt x="65" y="72"/>
                  </a:lnTo>
                  <a:lnTo>
                    <a:pt x="78" y="16"/>
                  </a:lnTo>
                  <a:cubicBezTo>
                    <a:pt x="79" y="9"/>
                    <a:pt x="85" y="3"/>
                    <a:pt x="92" y="1"/>
                  </a:cubicBezTo>
                  <a:cubicBezTo>
                    <a:pt x="99" y="-1"/>
                    <a:pt x="106" y="2"/>
                    <a:pt x="111" y="8"/>
                  </a:cubicBezTo>
                  <a:lnTo>
                    <a:pt x="148" y="51"/>
                  </a:lnTo>
                  <a:lnTo>
                    <a:pt x="206" y="46"/>
                  </a:lnTo>
                  <a:cubicBezTo>
                    <a:pt x="213" y="45"/>
                    <a:pt x="220" y="49"/>
                    <a:pt x="224" y="55"/>
                  </a:cubicBezTo>
                  <a:cubicBezTo>
                    <a:pt x="228" y="61"/>
                    <a:pt x="228" y="68"/>
                    <a:pt x="224" y="74"/>
                  </a:cubicBezTo>
                  <a:lnTo>
                    <a:pt x="193" y="124"/>
                  </a:lnTo>
                  <a:lnTo>
                    <a:pt x="216" y="177"/>
                  </a:lnTo>
                  <a:cubicBezTo>
                    <a:pt x="219" y="184"/>
                    <a:pt x="218" y="191"/>
                    <a:pt x="214" y="196"/>
                  </a:cubicBezTo>
                  <a:cubicBezTo>
                    <a:pt x="209" y="202"/>
                    <a:pt x="202" y="205"/>
                    <a:pt x="195" y="203"/>
                  </a:cubicBezTo>
                  <a:lnTo>
                    <a:pt x="139" y="189"/>
                  </a:lnTo>
                  <a:lnTo>
                    <a:pt x="95" y="228"/>
                  </a:lnTo>
                  <a:cubicBezTo>
                    <a:pt x="92" y="231"/>
                    <a:pt x="87" y="233"/>
                    <a:pt x="82" y="23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E87F2FEC-956E-417F-A66F-156F080D10D7}"/>
                </a:ext>
              </a:extLst>
            </p:cNvPr>
            <p:cNvSpPr/>
            <p:nvPr/>
          </p:nvSpPr>
          <p:spPr>
            <a:xfrm>
              <a:off x="10660954" y="5284012"/>
              <a:ext cx="257970" cy="264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" h="213">
                  <a:moveTo>
                    <a:pt x="95" y="3"/>
                  </a:moveTo>
                  <a:lnTo>
                    <a:pt x="132" y="48"/>
                  </a:lnTo>
                  <a:cubicBezTo>
                    <a:pt x="134" y="50"/>
                    <a:pt x="137" y="52"/>
                    <a:pt x="140" y="51"/>
                  </a:cubicBezTo>
                  <a:lnTo>
                    <a:pt x="199" y="45"/>
                  </a:lnTo>
                  <a:cubicBezTo>
                    <a:pt x="206" y="44"/>
                    <a:pt x="211" y="53"/>
                    <a:pt x="207" y="60"/>
                  </a:cubicBezTo>
                  <a:lnTo>
                    <a:pt x="176" y="109"/>
                  </a:lnTo>
                  <a:cubicBezTo>
                    <a:pt x="175" y="111"/>
                    <a:pt x="175" y="115"/>
                    <a:pt x="176" y="118"/>
                  </a:cubicBezTo>
                  <a:lnTo>
                    <a:pt x="200" y="171"/>
                  </a:lnTo>
                  <a:cubicBezTo>
                    <a:pt x="203" y="178"/>
                    <a:pt x="196" y="186"/>
                    <a:pt x="189" y="184"/>
                  </a:cubicBezTo>
                  <a:lnTo>
                    <a:pt x="132" y="170"/>
                  </a:lnTo>
                  <a:cubicBezTo>
                    <a:pt x="129" y="170"/>
                    <a:pt x="126" y="170"/>
                    <a:pt x="124" y="172"/>
                  </a:cubicBezTo>
                  <a:lnTo>
                    <a:pt x="80" y="211"/>
                  </a:lnTo>
                  <a:cubicBezTo>
                    <a:pt x="74" y="216"/>
                    <a:pt x="65" y="212"/>
                    <a:pt x="64" y="204"/>
                  </a:cubicBezTo>
                  <a:lnTo>
                    <a:pt x="60" y="146"/>
                  </a:lnTo>
                  <a:cubicBezTo>
                    <a:pt x="60" y="143"/>
                    <a:pt x="58" y="141"/>
                    <a:pt x="55" y="139"/>
                  </a:cubicBezTo>
                  <a:lnTo>
                    <a:pt x="5" y="110"/>
                  </a:lnTo>
                  <a:cubicBezTo>
                    <a:pt x="-2" y="106"/>
                    <a:pt x="-1" y="96"/>
                    <a:pt x="6" y="93"/>
                  </a:cubicBezTo>
                  <a:lnTo>
                    <a:pt x="60" y="71"/>
                  </a:lnTo>
                  <a:cubicBezTo>
                    <a:pt x="63" y="70"/>
                    <a:pt x="65" y="67"/>
                    <a:pt x="66" y="64"/>
                  </a:cubicBezTo>
                  <a:lnTo>
                    <a:pt x="79" y="8"/>
                  </a:lnTo>
                  <a:cubicBezTo>
                    <a:pt x="80" y="0"/>
                    <a:pt x="90" y="-3"/>
                    <a:pt x="95" y="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5214BADA-38FD-4E28-BF04-4677927B948B}"/>
                </a:ext>
              </a:extLst>
            </p:cNvPr>
            <p:cNvSpPr/>
            <p:nvPr/>
          </p:nvSpPr>
          <p:spPr>
            <a:xfrm>
              <a:off x="10649738" y="5274043"/>
              <a:ext cx="279155" cy="286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" h="231">
                  <a:moveTo>
                    <a:pt x="96" y="18"/>
                  </a:moveTo>
                  <a:lnTo>
                    <a:pt x="83" y="75"/>
                  </a:lnTo>
                  <a:cubicBezTo>
                    <a:pt x="82" y="81"/>
                    <a:pt x="77" y="86"/>
                    <a:pt x="72" y="89"/>
                  </a:cubicBezTo>
                  <a:lnTo>
                    <a:pt x="18" y="110"/>
                  </a:lnTo>
                  <a:lnTo>
                    <a:pt x="18" y="111"/>
                  </a:lnTo>
                  <a:lnTo>
                    <a:pt x="68" y="140"/>
                  </a:lnTo>
                  <a:cubicBezTo>
                    <a:pt x="73" y="143"/>
                    <a:pt x="77" y="149"/>
                    <a:pt x="77" y="155"/>
                  </a:cubicBezTo>
                  <a:lnTo>
                    <a:pt x="82" y="213"/>
                  </a:lnTo>
                  <a:lnTo>
                    <a:pt x="126" y="174"/>
                  </a:lnTo>
                  <a:cubicBezTo>
                    <a:pt x="130" y="171"/>
                    <a:pt x="136" y="169"/>
                    <a:pt x="142" y="170"/>
                  </a:cubicBezTo>
                  <a:lnTo>
                    <a:pt x="198" y="184"/>
                  </a:lnTo>
                  <a:lnTo>
                    <a:pt x="199" y="183"/>
                  </a:lnTo>
                  <a:lnTo>
                    <a:pt x="176" y="130"/>
                  </a:lnTo>
                  <a:cubicBezTo>
                    <a:pt x="173" y="125"/>
                    <a:pt x="173" y="119"/>
                    <a:pt x="177" y="113"/>
                  </a:cubicBezTo>
                  <a:lnTo>
                    <a:pt x="208" y="64"/>
                  </a:lnTo>
                  <a:lnTo>
                    <a:pt x="207" y="64"/>
                  </a:lnTo>
                  <a:lnTo>
                    <a:pt x="150" y="69"/>
                  </a:lnTo>
                  <a:cubicBezTo>
                    <a:pt x="144" y="70"/>
                    <a:pt x="137" y="67"/>
                    <a:pt x="133" y="62"/>
                  </a:cubicBezTo>
                  <a:close/>
                  <a:moveTo>
                    <a:pt x="82" y="231"/>
                  </a:moveTo>
                  <a:cubicBezTo>
                    <a:pt x="80" y="231"/>
                    <a:pt x="77" y="231"/>
                    <a:pt x="75" y="230"/>
                  </a:cubicBezTo>
                  <a:cubicBezTo>
                    <a:pt x="68" y="228"/>
                    <a:pt x="64" y="221"/>
                    <a:pt x="63" y="214"/>
                  </a:cubicBezTo>
                  <a:lnTo>
                    <a:pt x="59" y="156"/>
                  </a:lnTo>
                  <a:lnTo>
                    <a:pt x="9" y="127"/>
                  </a:lnTo>
                  <a:cubicBezTo>
                    <a:pt x="3" y="123"/>
                    <a:pt x="-1" y="116"/>
                    <a:pt x="0" y="109"/>
                  </a:cubicBezTo>
                  <a:cubicBezTo>
                    <a:pt x="0" y="102"/>
                    <a:pt x="5" y="96"/>
                    <a:pt x="11" y="93"/>
                  </a:cubicBezTo>
                  <a:lnTo>
                    <a:pt x="65" y="72"/>
                  </a:lnTo>
                  <a:lnTo>
                    <a:pt x="77" y="15"/>
                  </a:lnTo>
                  <a:cubicBezTo>
                    <a:pt x="79" y="7"/>
                    <a:pt x="84" y="2"/>
                    <a:pt x="91" y="1"/>
                  </a:cubicBezTo>
                  <a:cubicBezTo>
                    <a:pt x="98" y="-1"/>
                    <a:pt x="105" y="1"/>
                    <a:pt x="110" y="7"/>
                  </a:cubicBezTo>
                  <a:lnTo>
                    <a:pt x="147" y="51"/>
                  </a:lnTo>
                  <a:lnTo>
                    <a:pt x="205" y="45"/>
                  </a:lnTo>
                  <a:cubicBezTo>
                    <a:pt x="213" y="45"/>
                    <a:pt x="219" y="48"/>
                    <a:pt x="223" y="54"/>
                  </a:cubicBezTo>
                  <a:cubicBezTo>
                    <a:pt x="226" y="60"/>
                    <a:pt x="226" y="67"/>
                    <a:pt x="223" y="73"/>
                  </a:cubicBezTo>
                  <a:lnTo>
                    <a:pt x="192" y="123"/>
                  </a:lnTo>
                  <a:lnTo>
                    <a:pt x="216" y="176"/>
                  </a:lnTo>
                  <a:cubicBezTo>
                    <a:pt x="219" y="183"/>
                    <a:pt x="218" y="190"/>
                    <a:pt x="213" y="196"/>
                  </a:cubicBezTo>
                  <a:cubicBezTo>
                    <a:pt x="208" y="201"/>
                    <a:pt x="201" y="204"/>
                    <a:pt x="194" y="202"/>
                  </a:cubicBezTo>
                  <a:lnTo>
                    <a:pt x="138" y="188"/>
                  </a:lnTo>
                  <a:lnTo>
                    <a:pt x="94" y="227"/>
                  </a:lnTo>
                  <a:cubicBezTo>
                    <a:pt x="91" y="230"/>
                    <a:pt x="87" y="231"/>
                    <a:pt x="82" y="23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EB563C82-54CC-4FF1-A19B-6893BC22D46C}"/>
                </a:ext>
              </a:extLst>
            </p:cNvPr>
            <p:cNvSpPr/>
            <p:nvPr/>
          </p:nvSpPr>
          <p:spPr>
            <a:xfrm>
              <a:off x="8779147" y="6080353"/>
              <a:ext cx="257970" cy="264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" h="213">
                  <a:moveTo>
                    <a:pt x="94" y="4"/>
                  </a:moveTo>
                  <a:lnTo>
                    <a:pt x="131" y="48"/>
                  </a:lnTo>
                  <a:cubicBezTo>
                    <a:pt x="133" y="50"/>
                    <a:pt x="136" y="51"/>
                    <a:pt x="139" y="51"/>
                  </a:cubicBezTo>
                  <a:lnTo>
                    <a:pt x="197" y="45"/>
                  </a:lnTo>
                  <a:cubicBezTo>
                    <a:pt x="205" y="45"/>
                    <a:pt x="210" y="53"/>
                    <a:pt x="206" y="60"/>
                  </a:cubicBezTo>
                  <a:lnTo>
                    <a:pt x="176" y="110"/>
                  </a:lnTo>
                  <a:cubicBezTo>
                    <a:pt x="174" y="112"/>
                    <a:pt x="174" y="115"/>
                    <a:pt x="175" y="118"/>
                  </a:cubicBezTo>
                  <a:lnTo>
                    <a:pt x="198" y="171"/>
                  </a:lnTo>
                  <a:cubicBezTo>
                    <a:pt x="201" y="179"/>
                    <a:pt x="195" y="186"/>
                    <a:pt x="187" y="184"/>
                  </a:cubicBezTo>
                  <a:lnTo>
                    <a:pt x="131" y="171"/>
                  </a:lnTo>
                  <a:cubicBezTo>
                    <a:pt x="128" y="169"/>
                    <a:pt x="125" y="171"/>
                    <a:pt x="122" y="173"/>
                  </a:cubicBezTo>
                  <a:lnTo>
                    <a:pt x="79" y="211"/>
                  </a:lnTo>
                  <a:cubicBezTo>
                    <a:pt x="73" y="216"/>
                    <a:pt x="64" y="213"/>
                    <a:pt x="63" y="205"/>
                  </a:cubicBezTo>
                  <a:lnTo>
                    <a:pt x="59" y="147"/>
                  </a:lnTo>
                  <a:cubicBezTo>
                    <a:pt x="59" y="144"/>
                    <a:pt x="57" y="141"/>
                    <a:pt x="54" y="140"/>
                  </a:cubicBezTo>
                  <a:lnTo>
                    <a:pt x="4" y="110"/>
                  </a:lnTo>
                  <a:cubicBezTo>
                    <a:pt x="-2" y="106"/>
                    <a:pt x="-2" y="96"/>
                    <a:pt x="5" y="93"/>
                  </a:cubicBezTo>
                  <a:lnTo>
                    <a:pt x="59" y="71"/>
                  </a:lnTo>
                  <a:cubicBezTo>
                    <a:pt x="62" y="70"/>
                    <a:pt x="64" y="67"/>
                    <a:pt x="65" y="64"/>
                  </a:cubicBezTo>
                  <a:lnTo>
                    <a:pt x="77" y="8"/>
                  </a:lnTo>
                  <a:cubicBezTo>
                    <a:pt x="79" y="0"/>
                    <a:pt x="89" y="-3"/>
                    <a:pt x="94" y="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4705AAF7-178F-44CB-A34F-9E6DE1953D84}"/>
                </a:ext>
              </a:extLst>
            </p:cNvPr>
            <p:cNvSpPr/>
            <p:nvPr/>
          </p:nvSpPr>
          <p:spPr>
            <a:xfrm>
              <a:off x="8767928" y="6067891"/>
              <a:ext cx="280402" cy="287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" h="232">
                  <a:moveTo>
                    <a:pt x="82" y="213"/>
                  </a:moveTo>
                  <a:lnTo>
                    <a:pt x="125" y="175"/>
                  </a:lnTo>
                  <a:cubicBezTo>
                    <a:pt x="130" y="171"/>
                    <a:pt x="136" y="169"/>
                    <a:pt x="142" y="171"/>
                  </a:cubicBezTo>
                  <a:lnTo>
                    <a:pt x="198" y="184"/>
                  </a:lnTo>
                  <a:lnTo>
                    <a:pt x="199" y="184"/>
                  </a:lnTo>
                  <a:lnTo>
                    <a:pt x="175" y="131"/>
                  </a:lnTo>
                  <a:cubicBezTo>
                    <a:pt x="173" y="125"/>
                    <a:pt x="173" y="119"/>
                    <a:pt x="177" y="114"/>
                  </a:cubicBezTo>
                  <a:lnTo>
                    <a:pt x="207" y="64"/>
                  </a:lnTo>
                  <a:lnTo>
                    <a:pt x="206" y="54"/>
                  </a:lnTo>
                  <a:lnTo>
                    <a:pt x="207" y="63"/>
                  </a:lnTo>
                  <a:lnTo>
                    <a:pt x="149" y="69"/>
                  </a:lnTo>
                  <a:cubicBezTo>
                    <a:pt x="143" y="70"/>
                    <a:pt x="138" y="68"/>
                    <a:pt x="133" y="63"/>
                  </a:cubicBezTo>
                  <a:lnTo>
                    <a:pt x="96" y="18"/>
                  </a:lnTo>
                  <a:lnTo>
                    <a:pt x="95" y="18"/>
                  </a:lnTo>
                  <a:lnTo>
                    <a:pt x="83" y="76"/>
                  </a:lnTo>
                  <a:cubicBezTo>
                    <a:pt x="82" y="81"/>
                    <a:pt x="77" y="86"/>
                    <a:pt x="72" y="89"/>
                  </a:cubicBezTo>
                  <a:lnTo>
                    <a:pt x="18" y="110"/>
                  </a:lnTo>
                  <a:lnTo>
                    <a:pt x="18" y="111"/>
                  </a:lnTo>
                  <a:lnTo>
                    <a:pt x="68" y="141"/>
                  </a:lnTo>
                  <a:cubicBezTo>
                    <a:pt x="73" y="144"/>
                    <a:pt x="77" y="149"/>
                    <a:pt x="77" y="155"/>
                  </a:cubicBezTo>
                  <a:close/>
                  <a:moveTo>
                    <a:pt x="82" y="232"/>
                  </a:moveTo>
                  <a:cubicBezTo>
                    <a:pt x="79" y="232"/>
                    <a:pt x="77" y="231"/>
                    <a:pt x="75" y="230"/>
                  </a:cubicBezTo>
                  <a:cubicBezTo>
                    <a:pt x="68" y="227"/>
                    <a:pt x="64" y="221"/>
                    <a:pt x="63" y="214"/>
                  </a:cubicBezTo>
                  <a:lnTo>
                    <a:pt x="59" y="156"/>
                  </a:lnTo>
                  <a:lnTo>
                    <a:pt x="9" y="127"/>
                  </a:lnTo>
                  <a:cubicBezTo>
                    <a:pt x="2" y="123"/>
                    <a:pt x="-1" y="117"/>
                    <a:pt x="0" y="109"/>
                  </a:cubicBezTo>
                  <a:cubicBezTo>
                    <a:pt x="0" y="103"/>
                    <a:pt x="5" y="97"/>
                    <a:pt x="11" y="94"/>
                  </a:cubicBezTo>
                  <a:lnTo>
                    <a:pt x="65" y="72"/>
                  </a:lnTo>
                  <a:lnTo>
                    <a:pt x="77" y="15"/>
                  </a:lnTo>
                  <a:cubicBezTo>
                    <a:pt x="79" y="8"/>
                    <a:pt x="84" y="2"/>
                    <a:pt x="91" y="0"/>
                  </a:cubicBezTo>
                  <a:cubicBezTo>
                    <a:pt x="98" y="-1"/>
                    <a:pt x="105" y="1"/>
                    <a:pt x="110" y="6"/>
                  </a:cubicBezTo>
                  <a:lnTo>
                    <a:pt x="147" y="51"/>
                  </a:lnTo>
                  <a:lnTo>
                    <a:pt x="205" y="45"/>
                  </a:lnTo>
                  <a:cubicBezTo>
                    <a:pt x="213" y="45"/>
                    <a:pt x="219" y="48"/>
                    <a:pt x="223" y="54"/>
                  </a:cubicBezTo>
                  <a:cubicBezTo>
                    <a:pt x="227" y="60"/>
                    <a:pt x="227" y="68"/>
                    <a:pt x="223" y="74"/>
                  </a:cubicBezTo>
                  <a:lnTo>
                    <a:pt x="192" y="123"/>
                  </a:lnTo>
                  <a:lnTo>
                    <a:pt x="216" y="177"/>
                  </a:lnTo>
                  <a:cubicBezTo>
                    <a:pt x="219" y="183"/>
                    <a:pt x="218" y="191"/>
                    <a:pt x="213" y="196"/>
                  </a:cubicBezTo>
                  <a:cubicBezTo>
                    <a:pt x="208" y="202"/>
                    <a:pt x="201" y="204"/>
                    <a:pt x="194" y="202"/>
                  </a:cubicBezTo>
                  <a:lnTo>
                    <a:pt x="138" y="188"/>
                  </a:lnTo>
                  <a:lnTo>
                    <a:pt x="94" y="227"/>
                  </a:lnTo>
                  <a:cubicBezTo>
                    <a:pt x="91" y="230"/>
                    <a:pt x="86" y="232"/>
                    <a:pt x="82" y="23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EDB609E5-17D8-4807-943C-CE288B4F4A73}"/>
                </a:ext>
              </a:extLst>
            </p:cNvPr>
            <p:cNvSpPr/>
            <p:nvPr/>
          </p:nvSpPr>
          <p:spPr>
            <a:xfrm>
              <a:off x="10614843" y="6137679"/>
              <a:ext cx="257970" cy="264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" h="213">
                  <a:moveTo>
                    <a:pt x="95" y="3"/>
                  </a:moveTo>
                  <a:lnTo>
                    <a:pt x="132" y="48"/>
                  </a:lnTo>
                  <a:cubicBezTo>
                    <a:pt x="134" y="50"/>
                    <a:pt x="137" y="52"/>
                    <a:pt x="140" y="51"/>
                  </a:cubicBezTo>
                  <a:lnTo>
                    <a:pt x="198" y="46"/>
                  </a:lnTo>
                  <a:cubicBezTo>
                    <a:pt x="206" y="44"/>
                    <a:pt x="211" y="53"/>
                    <a:pt x="207" y="59"/>
                  </a:cubicBezTo>
                  <a:lnTo>
                    <a:pt x="177" y="109"/>
                  </a:lnTo>
                  <a:cubicBezTo>
                    <a:pt x="175" y="111"/>
                    <a:pt x="175" y="115"/>
                    <a:pt x="176" y="117"/>
                  </a:cubicBezTo>
                  <a:lnTo>
                    <a:pt x="199" y="171"/>
                  </a:lnTo>
                  <a:cubicBezTo>
                    <a:pt x="202" y="178"/>
                    <a:pt x="196" y="185"/>
                    <a:pt x="188" y="184"/>
                  </a:cubicBezTo>
                  <a:lnTo>
                    <a:pt x="132" y="170"/>
                  </a:lnTo>
                  <a:cubicBezTo>
                    <a:pt x="129" y="169"/>
                    <a:pt x="126" y="170"/>
                    <a:pt x="123" y="172"/>
                  </a:cubicBezTo>
                  <a:lnTo>
                    <a:pt x="80" y="211"/>
                  </a:lnTo>
                  <a:cubicBezTo>
                    <a:pt x="74" y="216"/>
                    <a:pt x="65" y="212"/>
                    <a:pt x="64" y="204"/>
                  </a:cubicBezTo>
                  <a:lnTo>
                    <a:pt x="60" y="146"/>
                  </a:lnTo>
                  <a:cubicBezTo>
                    <a:pt x="60" y="143"/>
                    <a:pt x="58" y="141"/>
                    <a:pt x="55" y="139"/>
                  </a:cubicBezTo>
                  <a:lnTo>
                    <a:pt x="5" y="110"/>
                  </a:lnTo>
                  <a:cubicBezTo>
                    <a:pt x="-2" y="106"/>
                    <a:pt x="-1" y="96"/>
                    <a:pt x="6" y="93"/>
                  </a:cubicBezTo>
                  <a:lnTo>
                    <a:pt x="60" y="71"/>
                  </a:lnTo>
                  <a:cubicBezTo>
                    <a:pt x="63" y="70"/>
                    <a:pt x="65" y="67"/>
                    <a:pt x="66" y="64"/>
                  </a:cubicBezTo>
                  <a:lnTo>
                    <a:pt x="78" y="7"/>
                  </a:lnTo>
                  <a:cubicBezTo>
                    <a:pt x="80" y="0"/>
                    <a:pt x="89" y="-3"/>
                    <a:pt x="95" y="3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E1AFF7A5-BEBD-4712-A82C-2D828D8D5E32}"/>
                </a:ext>
              </a:extLst>
            </p:cNvPr>
            <p:cNvSpPr/>
            <p:nvPr/>
          </p:nvSpPr>
          <p:spPr>
            <a:xfrm>
              <a:off x="10603627" y="6126463"/>
              <a:ext cx="280402" cy="286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" h="231">
                  <a:moveTo>
                    <a:pt x="96" y="18"/>
                  </a:moveTo>
                  <a:lnTo>
                    <a:pt x="84" y="75"/>
                  </a:lnTo>
                  <a:cubicBezTo>
                    <a:pt x="82" y="81"/>
                    <a:pt x="78" y="86"/>
                    <a:pt x="73" y="88"/>
                  </a:cubicBezTo>
                  <a:lnTo>
                    <a:pt x="19" y="110"/>
                  </a:lnTo>
                  <a:lnTo>
                    <a:pt x="19" y="111"/>
                  </a:lnTo>
                  <a:lnTo>
                    <a:pt x="69" y="140"/>
                  </a:lnTo>
                  <a:cubicBezTo>
                    <a:pt x="74" y="143"/>
                    <a:pt x="78" y="148"/>
                    <a:pt x="78" y="155"/>
                  </a:cubicBezTo>
                  <a:lnTo>
                    <a:pt x="82" y="213"/>
                  </a:lnTo>
                  <a:lnTo>
                    <a:pt x="83" y="213"/>
                  </a:lnTo>
                  <a:lnTo>
                    <a:pt x="126" y="174"/>
                  </a:lnTo>
                  <a:cubicBezTo>
                    <a:pt x="131" y="171"/>
                    <a:pt x="137" y="169"/>
                    <a:pt x="143" y="170"/>
                  </a:cubicBezTo>
                  <a:lnTo>
                    <a:pt x="199" y="184"/>
                  </a:lnTo>
                  <a:lnTo>
                    <a:pt x="200" y="183"/>
                  </a:lnTo>
                  <a:lnTo>
                    <a:pt x="177" y="130"/>
                  </a:lnTo>
                  <a:cubicBezTo>
                    <a:pt x="174" y="125"/>
                    <a:pt x="175" y="119"/>
                    <a:pt x="178" y="113"/>
                  </a:cubicBezTo>
                  <a:lnTo>
                    <a:pt x="208" y="63"/>
                  </a:lnTo>
                  <a:lnTo>
                    <a:pt x="207" y="55"/>
                  </a:lnTo>
                  <a:lnTo>
                    <a:pt x="208" y="63"/>
                  </a:lnTo>
                  <a:lnTo>
                    <a:pt x="150" y="69"/>
                  </a:lnTo>
                  <a:cubicBezTo>
                    <a:pt x="144" y="70"/>
                    <a:pt x="138" y="67"/>
                    <a:pt x="134" y="62"/>
                  </a:cubicBezTo>
                  <a:close/>
                  <a:moveTo>
                    <a:pt x="83" y="231"/>
                  </a:moveTo>
                  <a:cubicBezTo>
                    <a:pt x="80" y="231"/>
                    <a:pt x="78" y="231"/>
                    <a:pt x="76" y="230"/>
                  </a:cubicBezTo>
                  <a:cubicBezTo>
                    <a:pt x="69" y="228"/>
                    <a:pt x="65" y="221"/>
                    <a:pt x="64" y="214"/>
                  </a:cubicBezTo>
                  <a:lnTo>
                    <a:pt x="60" y="157"/>
                  </a:lnTo>
                  <a:lnTo>
                    <a:pt x="10" y="126"/>
                  </a:lnTo>
                  <a:cubicBezTo>
                    <a:pt x="4" y="123"/>
                    <a:pt x="0" y="116"/>
                    <a:pt x="0" y="109"/>
                  </a:cubicBezTo>
                  <a:cubicBezTo>
                    <a:pt x="1" y="102"/>
                    <a:pt x="5" y="96"/>
                    <a:pt x="12" y="94"/>
                  </a:cubicBezTo>
                  <a:lnTo>
                    <a:pt x="66" y="72"/>
                  </a:lnTo>
                  <a:lnTo>
                    <a:pt x="78" y="15"/>
                  </a:lnTo>
                  <a:cubicBezTo>
                    <a:pt x="80" y="7"/>
                    <a:pt x="85" y="3"/>
                    <a:pt x="92" y="0"/>
                  </a:cubicBezTo>
                  <a:cubicBezTo>
                    <a:pt x="99" y="-1"/>
                    <a:pt x="106" y="1"/>
                    <a:pt x="110" y="7"/>
                  </a:cubicBezTo>
                  <a:lnTo>
                    <a:pt x="148" y="51"/>
                  </a:lnTo>
                  <a:lnTo>
                    <a:pt x="206" y="45"/>
                  </a:lnTo>
                  <a:cubicBezTo>
                    <a:pt x="213" y="45"/>
                    <a:pt x="220" y="48"/>
                    <a:pt x="224" y="54"/>
                  </a:cubicBezTo>
                  <a:cubicBezTo>
                    <a:pt x="227" y="60"/>
                    <a:pt x="227" y="67"/>
                    <a:pt x="224" y="73"/>
                  </a:cubicBezTo>
                  <a:lnTo>
                    <a:pt x="193" y="123"/>
                  </a:lnTo>
                  <a:lnTo>
                    <a:pt x="216" y="176"/>
                  </a:lnTo>
                  <a:cubicBezTo>
                    <a:pt x="219" y="183"/>
                    <a:pt x="218" y="190"/>
                    <a:pt x="214" y="196"/>
                  </a:cubicBezTo>
                  <a:cubicBezTo>
                    <a:pt x="209" y="201"/>
                    <a:pt x="202" y="204"/>
                    <a:pt x="195" y="202"/>
                  </a:cubicBezTo>
                  <a:lnTo>
                    <a:pt x="139" y="188"/>
                  </a:lnTo>
                  <a:lnTo>
                    <a:pt x="95" y="227"/>
                  </a:lnTo>
                  <a:cubicBezTo>
                    <a:pt x="91" y="230"/>
                    <a:pt x="87" y="231"/>
                    <a:pt x="83" y="23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172DC24D-1BFE-4D7C-88D7-1B85DCD421BE}"/>
                </a:ext>
              </a:extLst>
            </p:cNvPr>
            <p:cNvSpPr/>
            <p:nvPr/>
          </p:nvSpPr>
          <p:spPr>
            <a:xfrm>
              <a:off x="9506942" y="5618002"/>
              <a:ext cx="856160" cy="6679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8" h="537">
                  <a:moveTo>
                    <a:pt x="551" y="273"/>
                  </a:moveTo>
                  <a:cubicBezTo>
                    <a:pt x="494" y="276"/>
                    <a:pt x="479" y="460"/>
                    <a:pt x="543" y="465"/>
                  </a:cubicBezTo>
                  <a:cubicBezTo>
                    <a:pt x="601" y="459"/>
                    <a:pt x="614" y="277"/>
                    <a:pt x="551" y="273"/>
                  </a:cubicBezTo>
                  <a:close/>
                  <a:moveTo>
                    <a:pt x="554" y="200"/>
                  </a:moveTo>
                  <a:cubicBezTo>
                    <a:pt x="747" y="192"/>
                    <a:pt x="724" y="550"/>
                    <a:pt x="539" y="536"/>
                  </a:cubicBezTo>
                  <a:cubicBezTo>
                    <a:pt x="346" y="545"/>
                    <a:pt x="372" y="188"/>
                    <a:pt x="554" y="200"/>
                  </a:cubicBezTo>
                  <a:close/>
                  <a:moveTo>
                    <a:pt x="164" y="530"/>
                  </a:moveTo>
                  <a:cubicBezTo>
                    <a:pt x="230" y="411"/>
                    <a:pt x="376" y="130"/>
                    <a:pt x="441" y="6"/>
                  </a:cubicBezTo>
                  <a:cubicBezTo>
                    <a:pt x="474" y="7"/>
                    <a:pt x="490" y="7"/>
                    <a:pt x="524" y="6"/>
                  </a:cubicBezTo>
                  <a:cubicBezTo>
                    <a:pt x="448" y="149"/>
                    <a:pt x="322" y="385"/>
                    <a:pt x="251" y="530"/>
                  </a:cubicBezTo>
                  <a:cubicBezTo>
                    <a:pt x="212" y="529"/>
                    <a:pt x="209" y="530"/>
                    <a:pt x="164" y="530"/>
                  </a:cubicBezTo>
                  <a:close/>
                  <a:moveTo>
                    <a:pt x="147" y="73"/>
                  </a:moveTo>
                  <a:cubicBezTo>
                    <a:pt x="87" y="79"/>
                    <a:pt x="74" y="259"/>
                    <a:pt x="136" y="265"/>
                  </a:cubicBezTo>
                  <a:cubicBezTo>
                    <a:pt x="195" y="260"/>
                    <a:pt x="209" y="81"/>
                    <a:pt x="147" y="73"/>
                  </a:cubicBezTo>
                  <a:close/>
                  <a:moveTo>
                    <a:pt x="150" y="0"/>
                  </a:moveTo>
                  <a:cubicBezTo>
                    <a:pt x="341" y="-5"/>
                    <a:pt x="318" y="349"/>
                    <a:pt x="134" y="336"/>
                  </a:cubicBezTo>
                  <a:cubicBezTo>
                    <a:pt x="-60" y="343"/>
                    <a:pt x="-33" y="-11"/>
                    <a:pt x="150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233D2BE2-423B-4321-A412-E34FDB61D19D}"/>
                </a:ext>
              </a:extLst>
            </p:cNvPr>
            <p:cNvSpPr/>
            <p:nvPr/>
          </p:nvSpPr>
          <p:spPr>
            <a:xfrm>
              <a:off x="9495726" y="5606786"/>
              <a:ext cx="878592" cy="6904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6" h="555">
                  <a:moveTo>
                    <a:pt x="155" y="92"/>
                  </a:moveTo>
                  <a:cubicBezTo>
                    <a:pt x="130" y="95"/>
                    <a:pt x="113" y="146"/>
                    <a:pt x="113" y="192"/>
                  </a:cubicBezTo>
                  <a:cubicBezTo>
                    <a:pt x="113" y="226"/>
                    <a:pt x="124" y="261"/>
                    <a:pt x="145" y="265"/>
                  </a:cubicBezTo>
                  <a:cubicBezTo>
                    <a:pt x="167" y="261"/>
                    <a:pt x="186" y="219"/>
                    <a:pt x="187" y="170"/>
                  </a:cubicBezTo>
                  <a:cubicBezTo>
                    <a:pt x="188" y="134"/>
                    <a:pt x="179" y="96"/>
                    <a:pt x="155" y="92"/>
                  </a:cubicBezTo>
                  <a:close/>
                  <a:moveTo>
                    <a:pt x="145" y="283"/>
                  </a:moveTo>
                  <a:cubicBezTo>
                    <a:pt x="114" y="280"/>
                    <a:pt x="96" y="245"/>
                    <a:pt x="95" y="192"/>
                  </a:cubicBezTo>
                  <a:cubicBezTo>
                    <a:pt x="94" y="138"/>
                    <a:pt x="115" y="77"/>
                    <a:pt x="154" y="73"/>
                  </a:cubicBezTo>
                  <a:cubicBezTo>
                    <a:pt x="155" y="73"/>
                    <a:pt x="156" y="73"/>
                    <a:pt x="156" y="73"/>
                  </a:cubicBezTo>
                  <a:cubicBezTo>
                    <a:pt x="194" y="78"/>
                    <a:pt x="206" y="127"/>
                    <a:pt x="206" y="170"/>
                  </a:cubicBezTo>
                  <a:cubicBezTo>
                    <a:pt x="204" y="224"/>
                    <a:pt x="184" y="279"/>
                    <a:pt x="146" y="283"/>
                  </a:cubicBezTo>
                  <a:close/>
                  <a:moveTo>
                    <a:pt x="143" y="336"/>
                  </a:moveTo>
                  <a:lnTo>
                    <a:pt x="144" y="336"/>
                  </a:lnTo>
                  <a:cubicBezTo>
                    <a:pt x="201" y="340"/>
                    <a:pt x="234" y="306"/>
                    <a:pt x="253" y="278"/>
                  </a:cubicBezTo>
                  <a:cubicBezTo>
                    <a:pt x="290" y="219"/>
                    <a:pt x="293" y="131"/>
                    <a:pt x="261" y="75"/>
                  </a:cubicBezTo>
                  <a:cubicBezTo>
                    <a:pt x="245" y="48"/>
                    <a:pt x="216" y="17"/>
                    <a:pt x="159" y="18"/>
                  </a:cubicBezTo>
                  <a:cubicBezTo>
                    <a:pt x="113" y="16"/>
                    <a:pt x="74" y="37"/>
                    <a:pt x="48" y="79"/>
                  </a:cubicBezTo>
                  <a:cubicBezTo>
                    <a:pt x="11" y="139"/>
                    <a:pt x="8" y="225"/>
                    <a:pt x="41" y="281"/>
                  </a:cubicBezTo>
                  <a:cubicBezTo>
                    <a:pt x="56" y="307"/>
                    <a:pt x="86" y="338"/>
                    <a:pt x="143" y="336"/>
                  </a:cubicBezTo>
                  <a:lnTo>
                    <a:pt x="153" y="355"/>
                  </a:lnTo>
                  <a:cubicBezTo>
                    <a:pt x="149" y="355"/>
                    <a:pt x="146" y="354"/>
                    <a:pt x="143" y="354"/>
                  </a:cubicBezTo>
                  <a:cubicBezTo>
                    <a:pt x="92" y="357"/>
                    <a:pt x="50" y="333"/>
                    <a:pt x="25" y="290"/>
                  </a:cubicBezTo>
                  <a:cubicBezTo>
                    <a:pt x="-11" y="229"/>
                    <a:pt x="-7" y="134"/>
                    <a:pt x="33" y="70"/>
                  </a:cubicBezTo>
                  <a:cubicBezTo>
                    <a:pt x="62" y="22"/>
                    <a:pt x="107" y="-3"/>
                    <a:pt x="159" y="0"/>
                  </a:cubicBezTo>
                  <a:cubicBezTo>
                    <a:pt x="210" y="-1"/>
                    <a:pt x="251" y="23"/>
                    <a:pt x="277" y="66"/>
                  </a:cubicBezTo>
                  <a:cubicBezTo>
                    <a:pt x="312" y="128"/>
                    <a:pt x="308" y="223"/>
                    <a:pt x="268" y="287"/>
                  </a:cubicBezTo>
                  <a:cubicBezTo>
                    <a:pt x="240" y="331"/>
                    <a:pt x="200" y="355"/>
                    <a:pt x="153" y="355"/>
                  </a:cubicBezTo>
                  <a:close/>
                  <a:moveTo>
                    <a:pt x="560" y="292"/>
                  </a:moveTo>
                  <a:cubicBezTo>
                    <a:pt x="538" y="294"/>
                    <a:pt x="520" y="338"/>
                    <a:pt x="520" y="390"/>
                  </a:cubicBezTo>
                  <a:cubicBezTo>
                    <a:pt x="519" y="426"/>
                    <a:pt x="529" y="462"/>
                    <a:pt x="552" y="465"/>
                  </a:cubicBezTo>
                  <a:cubicBezTo>
                    <a:pt x="574" y="462"/>
                    <a:pt x="594" y="414"/>
                    <a:pt x="593" y="361"/>
                  </a:cubicBezTo>
                  <a:cubicBezTo>
                    <a:pt x="592" y="330"/>
                    <a:pt x="583" y="294"/>
                    <a:pt x="560" y="292"/>
                  </a:cubicBezTo>
                  <a:close/>
                  <a:moveTo>
                    <a:pt x="552" y="483"/>
                  </a:moveTo>
                  <a:lnTo>
                    <a:pt x="551" y="483"/>
                  </a:lnTo>
                  <a:cubicBezTo>
                    <a:pt x="520" y="480"/>
                    <a:pt x="500" y="445"/>
                    <a:pt x="501" y="390"/>
                  </a:cubicBezTo>
                  <a:cubicBezTo>
                    <a:pt x="502" y="335"/>
                    <a:pt x="522" y="276"/>
                    <a:pt x="560" y="273"/>
                  </a:cubicBezTo>
                  <a:lnTo>
                    <a:pt x="561" y="273"/>
                  </a:lnTo>
                  <a:cubicBezTo>
                    <a:pt x="591" y="275"/>
                    <a:pt x="610" y="309"/>
                    <a:pt x="611" y="361"/>
                  </a:cubicBezTo>
                  <a:cubicBezTo>
                    <a:pt x="612" y="418"/>
                    <a:pt x="590" y="479"/>
                    <a:pt x="553" y="483"/>
                  </a:cubicBezTo>
                  <a:close/>
                  <a:moveTo>
                    <a:pt x="221" y="530"/>
                  </a:moveTo>
                  <a:cubicBezTo>
                    <a:pt x="230" y="530"/>
                    <a:pt x="239" y="530"/>
                    <a:pt x="254" y="530"/>
                  </a:cubicBezTo>
                  <a:cubicBezTo>
                    <a:pt x="329" y="376"/>
                    <a:pt x="464" y="125"/>
                    <a:pt x="518" y="25"/>
                  </a:cubicBezTo>
                  <a:cubicBezTo>
                    <a:pt x="495" y="25"/>
                    <a:pt x="480" y="25"/>
                    <a:pt x="455" y="25"/>
                  </a:cubicBezTo>
                  <a:cubicBezTo>
                    <a:pt x="397" y="137"/>
                    <a:pt x="258" y="404"/>
                    <a:pt x="188" y="530"/>
                  </a:cubicBezTo>
                  <a:cubicBezTo>
                    <a:pt x="203" y="530"/>
                    <a:pt x="212" y="530"/>
                    <a:pt x="221" y="530"/>
                  </a:cubicBezTo>
                  <a:close/>
                  <a:moveTo>
                    <a:pt x="260" y="548"/>
                  </a:moveTo>
                  <a:cubicBezTo>
                    <a:pt x="225" y="547"/>
                    <a:pt x="219" y="548"/>
                    <a:pt x="185" y="548"/>
                  </a:cubicBezTo>
                  <a:lnTo>
                    <a:pt x="173" y="548"/>
                  </a:lnTo>
                  <a:cubicBezTo>
                    <a:pt x="170" y="548"/>
                    <a:pt x="166" y="547"/>
                    <a:pt x="165" y="544"/>
                  </a:cubicBezTo>
                  <a:cubicBezTo>
                    <a:pt x="163" y="541"/>
                    <a:pt x="163" y="538"/>
                    <a:pt x="165" y="535"/>
                  </a:cubicBezTo>
                  <a:cubicBezTo>
                    <a:pt x="232" y="414"/>
                    <a:pt x="383" y="125"/>
                    <a:pt x="442" y="12"/>
                  </a:cubicBezTo>
                  <a:cubicBezTo>
                    <a:pt x="443" y="8"/>
                    <a:pt x="446" y="6"/>
                    <a:pt x="450" y="6"/>
                  </a:cubicBezTo>
                  <a:cubicBezTo>
                    <a:pt x="484" y="7"/>
                    <a:pt x="499" y="7"/>
                    <a:pt x="533" y="6"/>
                  </a:cubicBezTo>
                  <a:cubicBezTo>
                    <a:pt x="537" y="6"/>
                    <a:pt x="540" y="8"/>
                    <a:pt x="542" y="11"/>
                  </a:cubicBezTo>
                  <a:cubicBezTo>
                    <a:pt x="543" y="13"/>
                    <a:pt x="543" y="17"/>
                    <a:pt x="542" y="19"/>
                  </a:cubicBezTo>
                  <a:cubicBezTo>
                    <a:pt x="493" y="110"/>
                    <a:pt x="345" y="383"/>
                    <a:pt x="268" y="543"/>
                  </a:cubicBezTo>
                  <a:cubicBezTo>
                    <a:pt x="266" y="547"/>
                    <a:pt x="263" y="548"/>
                    <a:pt x="260" y="548"/>
                  </a:cubicBezTo>
                  <a:close/>
                  <a:moveTo>
                    <a:pt x="548" y="536"/>
                  </a:moveTo>
                  <a:lnTo>
                    <a:pt x="549" y="536"/>
                  </a:lnTo>
                  <a:cubicBezTo>
                    <a:pt x="606" y="541"/>
                    <a:pt x="640" y="507"/>
                    <a:pt x="658" y="478"/>
                  </a:cubicBezTo>
                  <a:cubicBezTo>
                    <a:pt x="696" y="417"/>
                    <a:pt x="699" y="329"/>
                    <a:pt x="665" y="273"/>
                  </a:cubicBezTo>
                  <a:cubicBezTo>
                    <a:pt x="650" y="246"/>
                    <a:pt x="620" y="216"/>
                    <a:pt x="564" y="218"/>
                  </a:cubicBezTo>
                  <a:cubicBezTo>
                    <a:pt x="563" y="218"/>
                    <a:pt x="563" y="218"/>
                    <a:pt x="563" y="218"/>
                  </a:cubicBezTo>
                  <a:cubicBezTo>
                    <a:pt x="518" y="216"/>
                    <a:pt x="479" y="237"/>
                    <a:pt x="453" y="279"/>
                  </a:cubicBezTo>
                  <a:cubicBezTo>
                    <a:pt x="417" y="339"/>
                    <a:pt x="414" y="427"/>
                    <a:pt x="447" y="483"/>
                  </a:cubicBezTo>
                  <a:cubicBezTo>
                    <a:pt x="462" y="509"/>
                    <a:pt x="492" y="539"/>
                    <a:pt x="548" y="536"/>
                  </a:cubicBezTo>
                  <a:lnTo>
                    <a:pt x="558" y="555"/>
                  </a:lnTo>
                  <a:cubicBezTo>
                    <a:pt x="555" y="555"/>
                    <a:pt x="551" y="555"/>
                    <a:pt x="548" y="554"/>
                  </a:cubicBezTo>
                  <a:cubicBezTo>
                    <a:pt x="497" y="557"/>
                    <a:pt x="456" y="534"/>
                    <a:pt x="431" y="492"/>
                  </a:cubicBezTo>
                  <a:cubicBezTo>
                    <a:pt x="395" y="430"/>
                    <a:pt x="398" y="335"/>
                    <a:pt x="438" y="270"/>
                  </a:cubicBezTo>
                  <a:cubicBezTo>
                    <a:pt x="468" y="222"/>
                    <a:pt x="512" y="197"/>
                    <a:pt x="563" y="200"/>
                  </a:cubicBezTo>
                  <a:cubicBezTo>
                    <a:pt x="614" y="198"/>
                    <a:pt x="656" y="221"/>
                    <a:pt x="681" y="263"/>
                  </a:cubicBezTo>
                  <a:cubicBezTo>
                    <a:pt x="717" y="326"/>
                    <a:pt x="715" y="422"/>
                    <a:pt x="674" y="487"/>
                  </a:cubicBezTo>
                  <a:cubicBezTo>
                    <a:pt x="647" y="531"/>
                    <a:pt x="606" y="555"/>
                    <a:pt x="558" y="55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4" name="Freeform: Shape 683">
              <a:extLst>
                <a:ext uri="{FF2B5EF4-FFF2-40B4-BE49-F238E27FC236}">
                  <a16:creationId xmlns:a16="http://schemas.microsoft.com/office/drawing/2014/main" id="{6D166A31-5A8D-440C-8C82-0C36556B033C}"/>
                </a:ext>
              </a:extLst>
            </p:cNvPr>
            <p:cNvSpPr/>
            <p:nvPr/>
          </p:nvSpPr>
          <p:spPr>
            <a:xfrm>
              <a:off x="8613399" y="5062184"/>
              <a:ext cx="2493705" cy="1278631"/>
            </a:xfrm>
            <a:custGeom>
              <a:avLst/>
              <a:gdLst>
                <a:gd name="connsiteX0" fmla="*/ 828133 w 2493705"/>
                <a:gd name="connsiteY0" fmla="*/ 1226289 h 1278631"/>
                <a:gd name="connsiteX1" fmla="*/ 856159 w 2493705"/>
                <a:gd name="connsiteY1" fmla="*/ 1253069 h 1278631"/>
                <a:gd name="connsiteX2" fmla="*/ 828133 w 2493705"/>
                <a:gd name="connsiteY2" fmla="*/ 1278631 h 1278631"/>
                <a:gd name="connsiteX3" fmla="*/ 801325 w 2493705"/>
                <a:gd name="connsiteY3" fmla="*/ 1253069 h 1278631"/>
                <a:gd name="connsiteX4" fmla="*/ 828133 w 2493705"/>
                <a:gd name="connsiteY4" fmla="*/ 1226289 h 1278631"/>
                <a:gd name="connsiteX5" fmla="*/ 1837565 w 2493705"/>
                <a:gd name="connsiteY5" fmla="*/ 462351 h 1278631"/>
                <a:gd name="connsiteX6" fmla="*/ 1864359 w 2493705"/>
                <a:gd name="connsiteY6" fmla="*/ 489131 h 1278631"/>
                <a:gd name="connsiteX7" fmla="*/ 1837565 w 2493705"/>
                <a:gd name="connsiteY7" fmla="*/ 514693 h 1278631"/>
                <a:gd name="connsiteX8" fmla="*/ 1810771 w 2493705"/>
                <a:gd name="connsiteY8" fmla="*/ 489131 h 1278631"/>
                <a:gd name="connsiteX9" fmla="*/ 1837565 w 2493705"/>
                <a:gd name="connsiteY9" fmla="*/ 462351 h 1278631"/>
                <a:gd name="connsiteX10" fmla="*/ 26794 w 2493705"/>
                <a:gd name="connsiteY10" fmla="*/ 368883 h 1278631"/>
                <a:gd name="connsiteX11" fmla="*/ 53588 w 2493705"/>
                <a:gd name="connsiteY11" fmla="*/ 395663 h 1278631"/>
                <a:gd name="connsiteX12" fmla="*/ 26794 w 2493705"/>
                <a:gd name="connsiteY12" fmla="*/ 421225 h 1278631"/>
                <a:gd name="connsiteX13" fmla="*/ 0 w 2493705"/>
                <a:gd name="connsiteY13" fmla="*/ 395663 h 1278631"/>
                <a:gd name="connsiteX14" fmla="*/ 26794 w 2493705"/>
                <a:gd name="connsiteY14" fmla="*/ 368883 h 1278631"/>
                <a:gd name="connsiteX15" fmla="*/ 2466911 w 2493705"/>
                <a:gd name="connsiteY15" fmla="*/ 233044 h 1278631"/>
                <a:gd name="connsiteX16" fmla="*/ 2493705 w 2493705"/>
                <a:gd name="connsiteY16" fmla="*/ 259838 h 1278631"/>
                <a:gd name="connsiteX17" fmla="*/ 2466911 w 2493705"/>
                <a:gd name="connsiteY17" fmla="*/ 286632 h 1278631"/>
                <a:gd name="connsiteX18" fmla="*/ 2440117 w 2493705"/>
                <a:gd name="connsiteY18" fmla="*/ 259838 h 1278631"/>
                <a:gd name="connsiteX19" fmla="*/ 2466911 w 2493705"/>
                <a:gd name="connsiteY19" fmla="*/ 233044 h 1278631"/>
                <a:gd name="connsiteX20" fmla="*/ 1138416 w 2493705"/>
                <a:gd name="connsiteY20" fmla="*/ 0 h 1278631"/>
                <a:gd name="connsiteX21" fmla="*/ 1163978 w 2493705"/>
                <a:gd name="connsiteY21" fmla="*/ 26794 h 1278631"/>
                <a:gd name="connsiteX22" fmla="*/ 1138416 w 2493705"/>
                <a:gd name="connsiteY22" fmla="*/ 53588 h 1278631"/>
                <a:gd name="connsiteX23" fmla="*/ 1111636 w 2493705"/>
                <a:gd name="connsiteY23" fmla="*/ 26794 h 1278631"/>
                <a:gd name="connsiteX24" fmla="*/ 1138416 w 2493705"/>
                <a:gd name="connsiteY24" fmla="*/ 0 h 1278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493705" h="1278631">
                  <a:moveTo>
                    <a:pt x="828133" y="1226289"/>
                  </a:moveTo>
                  <a:cubicBezTo>
                    <a:pt x="843974" y="1226289"/>
                    <a:pt x="856159" y="1238462"/>
                    <a:pt x="856159" y="1253069"/>
                  </a:cubicBezTo>
                  <a:cubicBezTo>
                    <a:pt x="856159" y="1267676"/>
                    <a:pt x="843974" y="1278631"/>
                    <a:pt x="828133" y="1278631"/>
                  </a:cubicBezTo>
                  <a:cubicBezTo>
                    <a:pt x="813510" y="1278631"/>
                    <a:pt x="801325" y="1267676"/>
                    <a:pt x="801325" y="1253069"/>
                  </a:cubicBezTo>
                  <a:cubicBezTo>
                    <a:pt x="801325" y="1238462"/>
                    <a:pt x="813510" y="1226289"/>
                    <a:pt x="828133" y="1226289"/>
                  </a:cubicBezTo>
                  <a:close/>
                  <a:moveTo>
                    <a:pt x="1837565" y="462351"/>
                  </a:moveTo>
                  <a:cubicBezTo>
                    <a:pt x="1852180" y="462351"/>
                    <a:pt x="1864359" y="473307"/>
                    <a:pt x="1864359" y="489131"/>
                  </a:cubicBezTo>
                  <a:cubicBezTo>
                    <a:pt x="1864359" y="502521"/>
                    <a:pt x="1852180" y="514693"/>
                    <a:pt x="1837565" y="514693"/>
                  </a:cubicBezTo>
                  <a:cubicBezTo>
                    <a:pt x="1822950" y="514693"/>
                    <a:pt x="1810771" y="502521"/>
                    <a:pt x="1810771" y="489131"/>
                  </a:cubicBezTo>
                  <a:cubicBezTo>
                    <a:pt x="1810771" y="473307"/>
                    <a:pt x="1822950" y="462351"/>
                    <a:pt x="1837565" y="462351"/>
                  </a:cubicBezTo>
                  <a:close/>
                  <a:moveTo>
                    <a:pt x="26794" y="368883"/>
                  </a:moveTo>
                  <a:cubicBezTo>
                    <a:pt x="41409" y="368883"/>
                    <a:pt x="53588" y="381056"/>
                    <a:pt x="53588" y="395663"/>
                  </a:cubicBezTo>
                  <a:cubicBezTo>
                    <a:pt x="53588" y="410270"/>
                    <a:pt x="41409" y="421225"/>
                    <a:pt x="26794" y="421225"/>
                  </a:cubicBezTo>
                  <a:cubicBezTo>
                    <a:pt x="12179" y="421225"/>
                    <a:pt x="0" y="410270"/>
                    <a:pt x="0" y="395663"/>
                  </a:cubicBezTo>
                  <a:cubicBezTo>
                    <a:pt x="0" y="381056"/>
                    <a:pt x="12179" y="368883"/>
                    <a:pt x="26794" y="368883"/>
                  </a:cubicBezTo>
                  <a:close/>
                  <a:moveTo>
                    <a:pt x="2466911" y="233044"/>
                  </a:moveTo>
                  <a:cubicBezTo>
                    <a:pt x="2481526" y="233044"/>
                    <a:pt x="2493705" y="244005"/>
                    <a:pt x="2493705" y="259838"/>
                  </a:cubicBezTo>
                  <a:cubicBezTo>
                    <a:pt x="2493705" y="274453"/>
                    <a:pt x="2481526" y="286632"/>
                    <a:pt x="2466911" y="286632"/>
                  </a:cubicBezTo>
                  <a:cubicBezTo>
                    <a:pt x="2452296" y="286632"/>
                    <a:pt x="2440117" y="274453"/>
                    <a:pt x="2440117" y="259838"/>
                  </a:cubicBezTo>
                  <a:cubicBezTo>
                    <a:pt x="2440117" y="244005"/>
                    <a:pt x="2452296" y="233044"/>
                    <a:pt x="2466911" y="233044"/>
                  </a:cubicBezTo>
                  <a:close/>
                  <a:moveTo>
                    <a:pt x="1138416" y="0"/>
                  </a:moveTo>
                  <a:cubicBezTo>
                    <a:pt x="1151805" y="0"/>
                    <a:pt x="1163978" y="12179"/>
                    <a:pt x="1163978" y="26794"/>
                  </a:cubicBezTo>
                  <a:cubicBezTo>
                    <a:pt x="1163978" y="41409"/>
                    <a:pt x="1151805" y="53588"/>
                    <a:pt x="1138416" y="53588"/>
                  </a:cubicBezTo>
                  <a:cubicBezTo>
                    <a:pt x="1122591" y="53588"/>
                    <a:pt x="1111636" y="41409"/>
                    <a:pt x="1111636" y="26794"/>
                  </a:cubicBezTo>
                  <a:cubicBezTo>
                    <a:pt x="1111636" y="12179"/>
                    <a:pt x="1122591" y="0"/>
                    <a:pt x="1138416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ECB12DAE-87CC-43AD-957B-801753C78C0C}"/>
                </a:ext>
              </a:extLst>
            </p:cNvPr>
            <p:cNvSpPr/>
            <p:nvPr/>
          </p:nvSpPr>
          <p:spPr>
            <a:xfrm>
              <a:off x="9964311" y="4788013"/>
              <a:ext cx="545849" cy="547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9" h="440">
                  <a:moveTo>
                    <a:pt x="439" y="220"/>
                  </a:moveTo>
                  <a:cubicBezTo>
                    <a:pt x="439" y="341"/>
                    <a:pt x="341" y="440"/>
                    <a:pt x="220" y="440"/>
                  </a:cubicBezTo>
                  <a:cubicBezTo>
                    <a:pt x="99" y="440"/>
                    <a:pt x="0" y="341"/>
                    <a:pt x="0" y="220"/>
                  </a:cubicBezTo>
                  <a:cubicBezTo>
                    <a:pt x="0" y="99"/>
                    <a:pt x="99" y="0"/>
                    <a:pt x="220" y="0"/>
                  </a:cubicBezTo>
                  <a:cubicBezTo>
                    <a:pt x="341" y="0"/>
                    <a:pt x="439" y="99"/>
                    <a:pt x="439" y="22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3CCD7AC4-A417-4BD0-98BB-367005769D3A}"/>
                </a:ext>
              </a:extLst>
            </p:cNvPr>
            <p:cNvSpPr/>
            <p:nvPr/>
          </p:nvSpPr>
          <p:spPr>
            <a:xfrm>
              <a:off x="9953095" y="4776797"/>
              <a:ext cx="569527" cy="569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8" h="458">
                  <a:moveTo>
                    <a:pt x="229" y="19"/>
                  </a:moveTo>
                  <a:cubicBezTo>
                    <a:pt x="113" y="19"/>
                    <a:pt x="18" y="113"/>
                    <a:pt x="18" y="229"/>
                  </a:cubicBezTo>
                  <a:cubicBezTo>
                    <a:pt x="18" y="345"/>
                    <a:pt x="113" y="439"/>
                    <a:pt x="229" y="439"/>
                  </a:cubicBezTo>
                  <a:cubicBezTo>
                    <a:pt x="345" y="439"/>
                    <a:pt x="439" y="345"/>
                    <a:pt x="439" y="229"/>
                  </a:cubicBezTo>
                  <a:cubicBezTo>
                    <a:pt x="439" y="113"/>
                    <a:pt x="345" y="19"/>
                    <a:pt x="229" y="19"/>
                  </a:cubicBezTo>
                  <a:close/>
                  <a:moveTo>
                    <a:pt x="229" y="458"/>
                  </a:moveTo>
                  <a:cubicBezTo>
                    <a:pt x="103" y="458"/>
                    <a:pt x="0" y="355"/>
                    <a:pt x="0" y="229"/>
                  </a:cubicBezTo>
                  <a:cubicBezTo>
                    <a:pt x="0" y="103"/>
                    <a:pt x="103" y="0"/>
                    <a:pt x="229" y="0"/>
                  </a:cubicBezTo>
                  <a:cubicBezTo>
                    <a:pt x="355" y="0"/>
                    <a:pt x="458" y="103"/>
                    <a:pt x="458" y="229"/>
                  </a:cubicBezTo>
                  <a:cubicBezTo>
                    <a:pt x="458" y="355"/>
                    <a:pt x="355" y="458"/>
                    <a:pt x="229" y="45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F6A2C853-573D-4259-9D61-9EEBF1293E43}"/>
                </a:ext>
              </a:extLst>
            </p:cNvPr>
            <p:cNvSpPr/>
            <p:nvPr/>
          </p:nvSpPr>
          <p:spPr>
            <a:xfrm>
              <a:off x="10075226" y="5070907"/>
              <a:ext cx="325266" cy="1807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2" h="146">
                  <a:moveTo>
                    <a:pt x="131" y="146"/>
                  </a:moveTo>
                  <a:cubicBezTo>
                    <a:pt x="59" y="146"/>
                    <a:pt x="0" y="88"/>
                    <a:pt x="0" y="16"/>
                  </a:cubicBezTo>
                  <a:lnTo>
                    <a:pt x="0" y="0"/>
                  </a:lnTo>
                  <a:lnTo>
                    <a:pt x="262" y="0"/>
                  </a:lnTo>
                  <a:lnTo>
                    <a:pt x="262" y="16"/>
                  </a:lnTo>
                  <a:cubicBezTo>
                    <a:pt x="262" y="88"/>
                    <a:pt x="203" y="146"/>
                    <a:pt x="131" y="146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F4EA94CD-E5DB-4A29-B5BC-F442A8C5C0DD}"/>
                </a:ext>
              </a:extLst>
            </p:cNvPr>
            <p:cNvSpPr/>
            <p:nvPr/>
          </p:nvSpPr>
          <p:spPr>
            <a:xfrm>
              <a:off x="10065256" y="5059691"/>
              <a:ext cx="346452" cy="2043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9" h="165">
                  <a:moveTo>
                    <a:pt x="17" y="18"/>
                  </a:moveTo>
                  <a:lnTo>
                    <a:pt x="17" y="25"/>
                  </a:lnTo>
                  <a:cubicBezTo>
                    <a:pt x="17" y="92"/>
                    <a:pt x="72" y="146"/>
                    <a:pt x="139" y="146"/>
                  </a:cubicBezTo>
                  <a:cubicBezTo>
                    <a:pt x="206" y="146"/>
                    <a:pt x="260" y="92"/>
                    <a:pt x="260" y="25"/>
                  </a:cubicBezTo>
                  <a:lnTo>
                    <a:pt x="260" y="18"/>
                  </a:lnTo>
                  <a:close/>
                  <a:moveTo>
                    <a:pt x="139" y="165"/>
                  </a:moveTo>
                  <a:cubicBezTo>
                    <a:pt x="62" y="165"/>
                    <a:pt x="0" y="102"/>
                    <a:pt x="0" y="25"/>
                  </a:cubicBezTo>
                  <a:lnTo>
                    <a:pt x="0" y="9"/>
                  </a:lnTo>
                  <a:cubicBezTo>
                    <a:pt x="0" y="4"/>
                    <a:pt x="3" y="0"/>
                    <a:pt x="8" y="0"/>
                  </a:cubicBezTo>
                  <a:lnTo>
                    <a:pt x="270" y="0"/>
                  </a:lnTo>
                  <a:cubicBezTo>
                    <a:pt x="275" y="0"/>
                    <a:pt x="279" y="4"/>
                    <a:pt x="279" y="9"/>
                  </a:cubicBezTo>
                  <a:lnTo>
                    <a:pt x="279" y="25"/>
                  </a:lnTo>
                  <a:cubicBezTo>
                    <a:pt x="279" y="102"/>
                    <a:pt x="216" y="165"/>
                    <a:pt x="139" y="16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4D9D068F-1830-480B-9A10-6703CDF61212}"/>
                </a:ext>
              </a:extLst>
            </p:cNvPr>
            <p:cNvSpPr/>
            <p:nvPr/>
          </p:nvSpPr>
          <p:spPr>
            <a:xfrm>
              <a:off x="10115102" y="4927591"/>
              <a:ext cx="53588" cy="523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" h="43">
                  <a:moveTo>
                    <a:pt x="44" y="21"/>
                  </a:moveTo>
                  <a:cubicBezTo>
                    <a:pt x="44" y="33"/>
                    <a:pt x="34" y="43"/>
                    <a:pt x="23" y="43"/>
                  </a:cubicBezTo>
                  <a:cubicBezTo>
                    <a:pt x="10" y="43"/>
                    <a:pt x="0" y="33"/>
                    <a:pt x="0" y="21"/>
                  </a:cubicBezTo>
                  <a:cubicBezTo>
                    <a:pt x="0" y="9"/>
                    <a:pt x="10" y="0"/>
                    <a:pt x="23" y="0"/>
                  </a:cubicBezTo>
                  <a:cubicBezTo>
                    <a:pt x="34" y="0"/>
                    <a:pt x="44" y="9"/>
                    <a:pt x="44" y="2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B70C6F80-94C4-4C87-9340-6F23E2D6FDF0}"/>
                </a:ext>
              </a:extLst>
            </p:cNvPr>
            <p:cNvSpPr/>
            <p:nvPr/>
          </p:nvSpPr>
          <p:spPr>
            <a:xfrm>
              <a:off x="10312010" y="4927591"/>
              <a:ext cx="52342" cy="523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" h="43">
                  <a:moveTo>
                    <a:pt x="43" y="21"/>
                  </a:moveTo>
                  <a:cubicBezTo>
                    <a:pt x="43" y="33"/>
                    <a:pt x="33" y="43"/>
                    <a:pt x="22" y="43"/>
                  </a:cubicBezTo>
                  <a:cubicBezTo>
                    <a:pt x="10" y="43"/>
                    <a:pt x="0" y="33"/>
                    <a:pt x="0" y="21"/>
                  </a:cubicBezTo>
                  <a:cubicBezTo>
                    <a:pt x="0" y="9"/>
                    <a:pt x="10" y="0"/>
                    <a:pt x="22" y="0"/>
                  </a:cubicBezTo>
                  <a:cubicBezTo>
                    <a:pt x="33" y="0"/>
                    <a:pt x="43" y="9"/>
                    <a:pt x="43" y="2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641" name="Group 640">
            <a:extLst>
              <a:ext uri="{FF2B5EF4-FFF2-40B4-BE49-F238E27FC236}">
                <a16:creationId xmlns:a16="http://schemas.microsoft.com/office/drawing/2014/main" id="{278F672F-BDCD-4196-9F58-8B3932A9C23D}"/>
              </a:ext>
            </a:extLst>
          </p:cNvPr>
          <p:cNvGrpSpPr/>
          <p:nvPr/>
        </p:nvGrpSpPr>
        <p:grpSpPr>
          <a:xfrm>
            <a:off x="2162424" y="5112033"/>
            <a:ext cx="3494162" cy="2838910"/>
            <a:chOff x="13873727" y="4584878"/>
            <a:chExt cx="8672514" cy="7046180"/>
          </a:xfrm>
        </p:grpSpPr>
        <p:sp>
          <p:nvSpPr>
            <p:cNvPr id="642" name="Freeform: Shape 641">
              <a:extLst>
                <a:ext uri="{FF2B5EF4-FFF2-40B4-BE49-F238E27FC236}">
                  <a16:creationId xmlns:a16="http://schemas.microsoft.com/office/drawing/2014/main" id="{FBBB7046-C737-47E3-92D2-29FFA87368A1}"/>
                </a:ext>
              </a:extLst>
            </p:cNvPr>
            <p:cNvSpPr/>
            <p:nvPr/>
          </p:nvSpPr>
          <p:spPr>
            <a:xfrm>
              <a:off x="18715328" y="8865675"/>
              <a:ext cx="2817725" cy="27404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2" h="2200">
                  <a:moveTo>
                    <a:pt x="2164" y="0"/>
                  </a:moveTo>
                  <a:lnTo>
                    <a:pt x="0" y="0"/>
                  </a:lnTo>
                  <a:lnTo>
                    <a:pt x="0" y="2200"/>
                  </a:lnTo>
                  <a:lnTo>
                    <a:pt x="2031" y="2200"/>
                  </a:lnTo>
                  <a:cubicBezTo>
                    <a:pt x="2158" y="2200"/>
                    <a:pt x="2262" y="2098"/>
                    <a:pt x="2262" y="1970"/>
                  </a:cubicBezTo>
                  <a:lnTo>
                    <a:pt x="2262" y="97"/>
                  </a:lnTo>
                  <a:cubicBezTo>
                    <a:pt x="2262" y="43"/>
                    <a:pt x="2217" y="0"/>
                    <a:pt x="2164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3" name="Freeform: Shape 642">
              <a:extLst>
                <a:ext uri="{FF2B5EF4-FFF2-40B4-BE49-F238E27FC236}">
                  <a16:creationId xmlns:a16="http://schemas.microsoft.com/office/drawing/2014/main" id="{DEFFB03F-AC45-499A-A546-4CC5EC8CC374}"/>
                </a:ext>
              </a:extLst>
            </p:cNvPr>
            <p:cNvSpPr/>
            <p:nvPr/>
          </p:nvSpPr>
          <p:spPr>
            <a:xfrm>
              <a:off x="18691653" y="8840751"/>
              <a:ext cx="2865082" cy="27903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00" h="2240">
                  <a:moveTo>
                    <a:pt x="39" y="2201"/>
                  </a:moveTo>
                  <a:lnTo>
                    <a:pt x="2082" y="2201"/>
                  </a:lnTo>
                  <a:cubicBezTo>
                    <a:pt x="2181" y="2201"/>
                    <a:pt x="2261" y="2121"/>
                    <a:pt x="2261" y="2022"/>
                  </a:cubicBezTo>
                  <a:lnTo>
                    <a:pt x="2261" y="104"/>
                  </a:lnTo>
                  <a:cubicBezTo>
                    <a:pt x="2261" y="68"/>
                    <a:pt x="2232" y="39"/>
                    <a:pt x="2196" y="39"/>
                  </a:cubicBezTo>
                  <a:lnTo>
                    <a:pt x="39" y="39"/>
                  </a:lnTo>
                  <a:close/>
                  <a:moveTo>
                    <a:pt x="2082" y="2240"/>
                  </a:moveTo>
                  <a:lnTo>
                    <a:pt x="19" y="2240"/>
                  </a:lnTo>
                  <a:cubicBezTo>
                    <a:pt x="8" y="2240"/>
                    <a:pt x="0" y="2231"/>
                    <a:pt x="0" y="2220"/>
                  </a:cubicBezTo>
                  <a:lnTo>
                    <a:pt x="0" y="20"/>
                  </a:lnTo>
                  <a:cubicBezTo>
                    <a:pt x="0" y="9"/>
                    <a:pt x="8" y="0"/>
                    <a:pt x="19" y="0"/>
                  </a:cubicBezTo>
                  <a:lnTo>
                    <a:pt x="2196" y="0"/>
                  </a:lnTo>
                  <a:cubicBezTo>
                    <a:pt x="2254" y="0"/>
                    <a:pt x="2300" y="46"/>
                    <a:pt x="2300" y="104"/>
                  </a:cubicBezTo>
                  <a:lnTo>
                    <a:pt x="2300" y="2022"/>
                  </a:lnTo>
                  <a:cubicBezTo>
                    <a:pt x="2300" y="2142"/>
                    <a:pt x="2202" y="2240"/>
                    <a:pt x="2082" y="22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4" name="Freeform: Shape 643">
              <a:extLst>
                <a:ext uri="{FF2B5EF4-FFF2-40B4-BE49-F238E27FC236}">
                  <a16:creationId xmlns:a16="http://schemas.microsoft.com/office/drawing/2014/main" id="{7C51E93C-EE29-40AD-8464-14E08C48B666}"/>
                </a:ext>
              </a:extLst>
            </p:cNvPr>
            <p:cNvSpPr/>
            <p:nvPr/>
          </p:nvSpPr>
          <p:spPr>
            <a:xfrm>
              <a:off x="17890328" y="8865675"/>
              <a:ext cx="2816479" cy="27404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1" h="2200">
                  <a:moveTo>
                    <a:pt x="2148" y="0"/>
                  </a:moveTo>
                  <a:lnTo>
                    <a:pt x="127" y="0"/>
                  </a:lnTo>
                  <a:cubicBezTo>
                    <a:pt x="57" y="0"/>
                    <a:pt x="0" y="57"/>
                    <a:pt x="0" y="127"/>
                  </a:cubicBezTo>
                  <a:lnTo>
                    <a:pt x="0" y="1949"/>
                  </a:lnTo>
                  <a:cubicBezTo>
                    <a:pt x="0" y="2088"/>
                    <a:pt x="111" y="2200"/>
                    <a:pt x="250" y="2200"/>
                  </a:cubicBezTo>
                  <a:lnTo>
                    <a:pt x="2009" y="2200"/>
                  </a:lnTo>
                  <a:cubicBezTo>
                    <a:pt x="2148" y="2200"/>
                    <a:pt x="2261" y="2088"/>
                    <a:pt x="2261" y="1949"/>
                  </a:cubicBezTo>
                  <a:lnTo>
                    <a:pt x="2261" y="112"/>
                  </a:lnTo>
                  <a:cubicBezTo>
                    <a:pt x="2261" y="50"/>
                    <a:pt x="2210" y="0"/>
                    <a:pt x="2148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5" name="Freeform: Shape 644">
              <a:extLst>
                <a:ext uri="{FF2B5EF4-FFF2-40B4-BE49-F238E27FC236}">
                  <a16:creationId xmlns:a16="http://schemas.microsoft.com/office/drawing/2014/main" id="{4D73F98D-66EC-4F00-A864-8DA75457068E}"/>
                </a:ext>
              </a:extLst>
            </p:cNvPr>
            <p:cNvSpPr/>
            <p:nvPr/>
          </p:nvSpPr>
          <p:spPr>
            <a:xfrm>
              <a:off x="17864157" y="8840751"/>
              <a:ext cx="2866324" cy="27903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01" h="2240">
                  <a:moveTo>
                    <a:pt x="130" y="39"/>
                  </a:moveTo>
                  <a:cubicBezTo>
                    <a:pt x="80" y="39"/>
                    <a:pt x="40" y="80"/>
                    <a:pt x="40" y="129"/>
                  </a:cubicBezTo>
                  <a:lnTo>
                    <a:pt x="40" y="2004"/>
                  </a:lnTo>
                  <a:cubicBezTo>
                    <a:pt x="40" y="2113"/>
                    <a:pt x="128" y="2201"/>
                    <a:pt x="236" y="2201"/>
                  </a:cubicBezTo>
                  <a:lnTo>
                    <a:pt x="2066" y="2201"/>
                  </a:lnTo>
                  <a:cubicBezTo>
                    <a:pt x="2174" y="2201"/>
                    <a:pt x="2262" y="2113"/>
                    <a:pt x="2262" y="2004"/>
                  </a:cubicBezTo>
                  <a:lnTo>
                    <a:pt x="2262" y="117"/>
                  </a:lnTo>
                  <a:cubicBezTo>
                    <a:pt x="2262" y="74"/>
                    <a:pt x="2227" y="39"/>
                    <a:pt x="2185" y="39"/>
                  </a:cubicBezTo>
                  <a:close/>
                  <a:moveTo>
                    <a:pt x="2066" y="2240"/>
                  </a:moveTo>
                  <a:lnTo>
                    <a:pt x="236" y="2240"/>
                  </a:lnTo>
                  <a:cubicBezTo>
                    <a:pt x="106" y="2240"/>
                    <a:pt x="0" y="2135"/>
                    <a:pt x="0" y="2004"/>
                  </a:cubicBezTo>
                  <a:lnTo>
                    <a:pt x="0" y="129"/>
                  </a:lnTo>
                  <a:cubicBezTo>
                    <a:pt x="0" y="58"/>
                    <a:pt x="58" y="0"/>
                    <a:pt x="130" y="0"/>
                  </a:cubicBezTo>
                  <a:lnTo>
                    <a:pt x="2185" y="0"/>
                  </a:lnTo>
                  <a:cubicBezTo>
                    <a:pt x="2249" y="0"/>
                    <a:pt x="2301" y="52"/>
                    <a:pt x="2301" y="117"/>
                  </a:cubicBezTo>
                  <a:lnTo>
                    <a:pt x="2301" y="2004"/>
                  </a:lnTo>
                  <a:cubicBezTo>
                    <a:pt x="2301" y="2135"/>
                    <a:pt x="2195" y="2240"/>
                    <a:pt x="2066" y="22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6" name="Freeform: Shape 645">
              <a:extLst>
                <a:ext uri="{FF2B5EF4-FFF2-40B4-BE49-F238E27FC236}">
                  <a16:creationId xmlns:a16="http://schemas.microsoft.com/office/drawing/2014/main" id="{A9F21626-0451-4980-94F4-A8642787C18C}"/>
                </a:ext>
              </a:extLst>
            </p:cNvPr>
            <p:cNvSpPr/>
            <p:nvPr/>
          </p:nvSpPr>
          <p:spPr>
            <a:xfrm>
              <a:off x="17890328" y="8865675"/>
              <a:ext cx="3642729" cy="27404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24" h="2200">
                  <a:moveTo>
                    <a:pt x="2924" y="1015"/>
                  </a:moveTo>
                  <a:lnTo>
                    <a:pt x="1202" y="1015"/>
                  </a:lnTo>
                  <a:lnTo>
                    <a:pt x="1202" y="0"/>
                  </a:lnTo>
                  <a:lnTo>
                    <a:pt x="1038" y="0"/>
                  </a:lnTo>
                  <a:lnTo>
                    <a:pt x="1038" y="1015"/>
                  </a:lnTo>
                  <a:lnTo>
                    <a:pt x="0" y="1015"/>
                  </a:lnTo>
                  <a:lnTo>
                    <a:pt x="0" y="1185"/>
                  </a:lnTo>
                  <a:lnTo>
                    <a:pt x="1038" y="1185"/>
                  </a:lnTo>
                  <a:lnTo>
                    <a:pt x="1038" y="2200"/>
                  </a:lnTo>
                  <a:lnTo>
                    <a:pt x="1202" y="2200"/>
                  </a:lnTo>
                  <a:lnTo>
                    <a:pt x="1202" y="1185"/>
                  </a:lnTo>
                  <a:lnTo>
                    <a:pt x="2924" y="1185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7" name="Freeform: Shape 646">
              <a:extLst>
                <a:ext uri="{FF2B5EF4-FFF2-40B4-BE49-F238E27FC236}">
                  <a16:creationId xmlns:a16="http://schemas.microsoft.com/office/drawing/2014/main" id="{6B973B69-67FD-4167-B1F4-66D8BC6B108C}"/>
                </a:ext>
              </a:extLst>
            </p:cNvPr>
            <p:cNvSpPr/>
            <p:nvPr/>
          </p:nvSpPr>
          <p:spPr>
            <a:xfrm>
              <a:off x="17864157" y="8840751"/>
              <a:ext cx="3692578" cy="27903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64" h="2240">
                  <a:moveTo>
                    <a:pt x="1078" y="2201"/>
                  </a:moveTo>
                  <a:lnTo>
                    <a:pt x="1204" y="2201"/>
                  </a:lnTo>
                  <a:lnTo>
                    <a:pt x="1204" y="1205"/>
                  </a:lnTo>
                  <a:cubicBezTo>
                    <a:pt x="1204" y="1194"/>
                    <a:pt x="1213" y="1186"/>
                    <a:pt x="1223" y="1186"/>
                  </a:cubicBezTo>
                  <a:lnTo>
                    <a:pt x="2925" y="1186"/>
                  </a:lnTo>
                  <a:lnTo>
                    <a:pt x="2925" y="1055"/>
                  </a:lnTo>
                  <a:lnTo>
                    <a:pt x="1223" y="1055"/>
                  </a:lnTo>
                  <a:cubicBezTo>
                    <a:pt x="1213" y="1055"/>
                    <a:pt x="1204" y="1046"/>
                    <a:pt x="1204" y="1035"/>
                  </a:cubicBezTo>
                  <a:lnTo>
                    <a:pt x="1204" y="39"/>
                  </a:lnTo>
                  <a:lnTo>
                    <a:pt x="1078" y="39"/>
                  </a:lnTo>
                  <a:lnTo>
                    <a:pt x="1078" y="1035"/>
                  </a:lnTo>
                  <a:cubicBezTo>
                    <a:pt x="1078" y="1046"/>
                    <a:pt x="1069" y="1055"/>
                    <a:pt x="1059" y="1055"/>
                  </a:cubicBezTo>
                  <a:lnTo>
                    <a:pt x="40" y="1055"/>
                  </a:lnTo>
                  <a:lnTo>
                    <a:pt x="40" y="1186"/>
                  </a:lnTo>
                  <a:lnTo>
                    <a:pt x="1059" y="1186"/>
                  </a:lnTo>
                  <a:cubicBezTo>
                    <a:pt x="1069" y="1186"/>
                    <a:pt x="1078" y="1194"/>
                    <a:pt x="1078" y="1205"/>
                  </a:cubicBezTo>
                  <a:close/>
                  <a:moveTo>
                    <a:pt x="1223" y="2240"/>
                  </a:moveTo>
                  <a:lnTo>
                    <a:pt x="1059" y="2240"/>
                  </a:lnTo>
                  <a:cubicBezTo>
                    <a:pt x="1048" y="2240"/>
                    <a:pt x="1039" y="2231"/>
                    <a:pt x="1039" y="2220"/>
                  </a:cubicBezTo>
                  <a:lnTo>
                    <a:pt x="1039" y="1225"/>
                  </a:lnTo>
                  <a:lnTo>
                    <a:pt x="21" y="1225"/>
                  </a:lnTo>
                  <a:cubicBezTo>
                    <a:pt x="10" y="1225"/>
                    <a:pt x="0" y="1216"/>
                    <a:pt x="0" y="1205"/>
                  </a:cubicBezTo>
                  <a:lnTo>
                    <a:pt x="0" y="1035"/>
                  </a:lnTo>
                  <a:cubicBezTo>
                    <a:pt x="0" y="1024"/>
                    <a:pt x="10" y="1015"/>
                    <a:pt x="21" y="1015"/>
                  </a:cubicBezTo>
                  <a:lnTo>
                    <a:pt x="1039" y="1015"/>
                  </a:lnTo>
                  <a:lnTo>
                    <a:pt x="1039" y="20"/>
                  </a:lnTo>
                  <a:cubicBezTo>
                    <a:pt x="1039" y="9"/>
                    <a:pt x="1048" y="0"/>
                    <a:pt x="1059" y="0"/>
                  </a:cubicBezTo>
                  <a:lnTo>
                    <a:pt x="1223" y="0"/>
                  </a:lnTo>
                  <a:cubicBezTo>
                    <a:pt x="1234" y="0"/>
                    <a:pt x="1243" y="9"/>
                    <a:pt x="1243" y="20"/>
                  </a:cubicBezTo>
                  <a:lnTo>
                    <a:pt x="1243" y="1015"/>
                  </a:lnTo>
                  <a:lnTo>
                    <a:pt x="2945" y="1015"/>
                  </a:lnTo>
                  <a:cubicBezTo>
                    <a:pt x="2956" y="1015"/>
                    <a:pt x="2964" y="1024"/>
                    <a:pt x="2964" y="1035"/>
                  </a:cubicBezTo>
                  <a:lnTo>
                    <a:pt x="2964" y="1205"/>
                  </a:lnTo>
                  <a:cubicBezTo>
                    <a:pt x="2964" y="1216"/>
                    <a:pt x="2956" y="1225"/>
                    <a:pt x="2945" y="1225"/>
                  </a:cubicBezTo>
                  <a:lnTo>
                    <a:pt x="1243" y="1225"/>
                  </a:lnTo>
                  <a:lnTo>
                    <a:pt x="1243" y="2220"/>
                  </a:lnTo>
                  <a:cubicBezTo>
                    <a:pt x="1243" y="2231"/>
                    <a:pt x="1234" y="2240"/>
                    <a:pt x="1223" y="22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8" name="Freeform: Shape 647">
              <a:extLst>
                <a:ext uri="{FF2B5EF4-FFF2-40B4-BE49-F238E27FC236}">
                  <a16:creationId xmlns:a16="http://schemas.microsoft.com/office/drawing/2014/main" id="{F90AEEA2-5015-45CA-B78C-831C1BDD823D}"/>
                </a:ext>
              </a:extLst>
            </p:cNvPr>
            <p:cNvSpPr/>
            <p:nvPr/>
          </p:nvSpPr>
          <p:spPr>
            <a:xfrm>
              <a:off x="18942145" y="5478424"/>
              <a:ext cx="2820217" cy="17771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4" h="1427">
                  <a:moveTo>
                    <a:pt x="176" y="9"/>
                  </a:moveTo>
                  <a:cubicBezTo>
                    <a:pt x="141" y="-11"/>
                    <a:pt x="96" y="2"/>
                    <a:pt x="76" y="37"/>
                  </a:cubicBezTo>
                  <a:lnTo>
                    <a:pt x="10" y="156"/>
                  </a:lnTo>
                  <a:cubicBezTo>
                    <a:pt x="-10" y="190"/>
                    <a:pt x="2" y="235"/>
                    <a:pt x="38" y="254"/>
                  </a:cubicBezTo>
                  <a:lnTo>
                    <a:pt x="2126" y="1427"/>
                  </a:lnTo>
                  <a:lnTo>
                    <a:pt x="2264" y="1182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49" name="Freeform: Shape 648">
              <a:extLst>
                <a:ext uri="{FF2B5EF4-FFF2-40B4-BE49-F238E27FC236}">
                  <a16:creationId xmlns:a16="http://schemas.microsoft.com/office/drawing/2014/main" id="{D3F98E53-A840-4BEA-B86D-263DE1BCE8A7}"/>
                </a:ext>
              </a:extLst>
            </p:cNvPr>
            <p:cNvSpPr/>
            <p:nvPr/>
          </p:nvSpPr>
          <p:spPr>
            <a:xfrm>
              <a:off x="18942145" y="5478424"/>
              <a:ext cx="2820217" cy="17771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4" h="1427">
                  <a:moveTo>
                    <a:pt x="176" y="9"/>
                  </a:moveTo>
                  <a:cubicBezTo>
                    <a:pt x="141" y="-11"/>
                    <a:pt x="96" y="2"/>
                    <a:pt x="76" y="37"/>
                  </a:cubicBezTo>
                  <a:lnTo>
                    <a:pt x="10" y="156"/>
                  </a:lnTo>
                  <a:cubicBezTo>
                    <a:pt x="-10" y="190"/>
                    <a:pt x="2" y="235"/>
                    <a:pt x="38" y="254"/>
                  </a:cubicBezTo>
                  <a:lnTo>
                    <a:pt x="2126" y="1427"/>
                  </a:lnTo>
                  <a:lnTo>
                    <a:pt x="2264" y="1182"/>
                  </a:ln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0" name="Freeform: Shape 649">
              <a:extLst>
                <a:ext uri="{FF2B5EF4-FFF2-40B4-BE49-F238E27FC236}">
                  <a16:creationId xmlns:a16="http://schemas.microsoft.com/office/drawing/2014/main" id="{5FB2A121-940C-49A3-9964-81E8DC9D61B3}"/>
                </a:ext>
              </a:extLst>
            </p:cNvPr>
            <p:cNvSpPr/>
            <p:nvPr/>
          </p:nvSpPr>
          <p:spPr>
            <a:xfrm>
              <a:off x="18912236" y="5449761"/>
              <a:ext cx="2873802" cy="18319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07" h="1471">
                  <a:moveTo>
                    <a:pt x="159" y="39"/>
                  </a:moveTo>
                  <a:cubicBezTo>
                    <a:pt x="155" y="39"/>
                    <a:pt x="151" y="40"/>
                    <a:pt x="147" y="41"/>
                  </a:cubicBezTo>
                  <a:cubicBezTo>
                    <a:pt x="136" y="44"/>
                    <a:pt x="127" y="52"/>
                    <a:pt x="122" y="61"/>
                  </a:cubicBezTo>
                  <a:lnTo>
                    <a:pt x="45" y="198"/>
                  </a:lnTo>
                  <a:cubicBezTo>
                    <a:pt x="40" y="208"/>
                    <a:pt x="38" y="220"/>
                    <a:pt x="41" y="231"/>
                  </a:cubicBezTo>
                  <a:cubicBezTo>
                    <a:pt x="44" y="242"/>
                    <a:pt x="51" y="251"/>
                    <a:pt x="61" y="256"/>
                  </a:cubicBezTo>
                  <a:lnTo>
                    <a:pt x="2142" y="1425"/>
                  </a:lnTo>
                  <a:lnTo>
                    <a:pt x="2260" y="1213"/>
                  </a:lnTo>
                  <a:lnTo>
                    <a:pt x="180" y="45"/>
                  </a:lnTo>
                  <a:cubicBezTo>
                    <a:pt x="173" y="41"/>
                    <a:pt x="167" y="39"/>
                    <a:pt x="159" y="39"/>
                  </a:cubicBezTo>
                  <a:close/>
                  <a:moveTo>
                    <a:pt x="2149" y="1471"/>
                  </a:moveTo>
                  <a:cubicBezTo>
                    <a:pt x="2146" y="1471"/>
                    <a:pt x="2142" y="1470"/>
                    <a:pt x="2139" y="1469"/>
                  </a:cubicBezTo>
                  <a:lnTo>
                    <a:pt x="42" y="291"/>
                  </a:lnTo>
                  <a:cubicBezTo>
                    <a:pt x="23" y="280"/>
                    <a:pt x="9" y="262"/>
                    <a:pt x="3" y="241"/>
                  </a:cubicBezTo>
                  <a:cubicBezTo>
                    <a:pt x="-3" y="220"/>
                    <a:pt x="0" y="198"/>
                    <a:pt x="11" y="179"/>
                  </a:cubicBezTo>
                  <a:lnTo>
                    <a:pt x="87" y="42"/>
                  </a:lnTo>
                  <a:cubicBezTo>
                    <a:pt x="98" y="23"/>
                    <a:pt x="115" y="9"/>
                    <a:pt x="137" y="3"/>
                  </a:cubicBezTo>
                  <a:cubicBezTo>
                    <a:pt x="158" y="-3"/>
                    <a:pt x="180" y="0"/>
                    <a:pt x="200" y="11"/>
                  </a:cubicBezTo>
                  <a:lnTo>
                    <a:pt x="2297" y="1188"/>
                  </a:lnTo>
                  <a:cubicBezTo>
                    <a:pt x="2306" y="1194"/>
                    <a:pt x="2310" y="1206"/>
                    <a:pt x="2304" y="1215"/>
                  </a:cubicBezTo>
                  <a:lnTo>
                    <a:pt x="2166" y="1461"/>
                  </a:lnTo>
                  <a:cubicBezTo>
                    <a:pt x="2164" y="1466"/>
                    <a:pt x="2159" y="1469"/>
                    <a:pt x="2154" y="1470"/>
                  </a:cubicBezTo>
                  <a:cubicBezTo>
                    <a:pt x="2153" y="1471"/>
                    <a:pt x="2151" y="1471"/>
                    <a:pt x="2149" y="147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1" name="Freeform: Shape 650">
              <a:extLst>
                <a:ext uri="{FF2B5EF4-FFF2-40B4-BE49-F238E27FC236}">
                  <a16:creationId xmlns:a16="http://schemas.microsoft.com/office/drawing/2014/main" id="{11BF7D3F-040A-4EDC-A201-2E183380A5F2}"/>
                </a:ext>
              </a:extLst>
            </p:cNvPr>
            <p:cNvSpPr/>
            <p:nvPr/>
          </p:nvSpPr>
          <p:spPr>
            <a:xfrm>
              <a:off x="21590383" y="6951467"/>
              <a:ext cx="927195" cy="7153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5" h="575">
                  <a:moveTo>
                    <a:pt x="708" y="320"/>
                  </a:moveTo>
                  <a:lnTo>
                    <a:pt x="138" y="0"/>
                  </a:lnTo>
                  <a:lnTo>
                    <a:pt x="0" y="245"/>
                  </a:lnTo>
                  <a:lnTo>
                    <a:pt x="570" y="566"/>
                  </a:lnTo>
                  <a:cubicBezTo>
                    <a:pt x="605" y="585"/>
                    <a:pt x="650" y="573"/>
                    <a:pt x="670" y="538"/>
                  </a:cubicBezTo>
                  <a:lnTo>
                    <a:pt x="736" y="419"/>
                  </a:lnTo>
                  <a:cubicBezTo>
                    <a:pt x="756" y="384"/>
                    <a:pt x="743" y="340"/>
                    <a:pt x="708" y="32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2" name="Freeform: Shape 651">
              <a:extLst>
                <a:ext uri="{FF2B5EF4-FFF2-40B4-BE49-F238E27FC236}">
                  <a16:creationId xmlns:a16="http://schemas.microsoft.com/office/drawing/2014/main" id="{47827C54-C195-4F08-8574-968108352C89}"/>
                </a:ext>
              </a:extLst>
            </p:cNvPr>
            <p:cNvSpPr/>
            <p:nvPr/>
          </p:nvSpPr>
          <p:spPr>
            <a:xfrm>
              <a:off x="21590383" y="6951467"/>
              <a:ext cx="927195" cy="7153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5" h="575">
                  <a:moveTo>
                    <a:pt x="708" y="320"/>
                  </a:moveTo>
                  <a:lnTo>
                    <a:pt x="138" y="0"/>
                  </a:lnTo>
                  <a:lnTo>
                    <a:pt x="0" y="245"/>
                  </a:lnTo>
                  <a:lnTo>
                    <a:pt x="570" y="566"/>
                  </a:lnTo>
                  <a:cubicBezTo>
                    <a:pt x="605" y="585"/>
                    <a:pt x="650" y="573"/>
                    <a:pt x="670" y="538"/>
                  </a:cubicBezTo>
                  <a:lnTo>
                    <a:pt x="736" y="419"/>
                  </a:lnTo>
                  <a:cubicBezTo>
                    <a:pt x="756" y="384"/>
                    <a:pt x="743" y="340"/>
                    <a:pt x="708" y="32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3" name="Freeform: Shape 652">
              <a:extLst>
                <a:ext uri="{FF2B5EF4-FFF2-40B4-BE49-F238E27FC236}">
                  <a16:creationId xmlns:a16="http://schemas.microsoft.com/office/drawing/2014/main" id="{F208439F-6CD4-4957-BD78-7CD968F039C0}"/>
                </a:ext>
              </a:extLst>
            </p:cNvPr>
            <p:cNvSpPr/>
            <p:nvPr/>
          </p:nvSpPr>
          <p:spPr>
            <a:xfrm>
              <a:off x="21565458" y="6926543"/>
              <a:ext cx="980783" cy="7689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8" h="618">
                  <a:moveTo>
                    <a:pt x="47" y="258"/>
                  </a:moveTo>
                  <a:lnTo>
                    <a:pt x="609" y="574"/>
                  </a:lnTo>
                  <a:cubicBezTo>
                    <a:pt x="629" y="585"/>
                    <a:pt x="656" y="578"/>
                    <a:pt x="668" y="557"/>
                  </a:cubicBezTo>
                  <a:lnTo>
                    <a:pt x="744" y="421"/>
                  </a:lnTo>
                  <a:cubicBezTo>
                    <a:pt x="755" y="400"/>
                    <a:pt x="748" y="374"/>
                    <a:pt x="727" y="362"/>
                  </a:cubicBezTo>
                  <a:lnTo>
                    <a:pt x="165" y="47"/>
                  </a:lnTo>
                  <a:close/>
                  <a:moveTo>
                    <a:pt x="629" y="618"/>
                  </a:moveTo>
                  <a:cubicBezTo>
                    <a:pt x="616" y="618"/>
                    <a:pt x="602" y="615"/>
                    <a:pt x="589" y="608"/>
                  </a:cubicBezTo>
                  <a:lnTo>
                    <a:pt x="10" y="283"/>
                  </a:lnTo>
                  <a:cubicBezTo>
                    <a:pt x="1" y="277"/>
                    <a:pt x="-3" y="265"/>
                    <a:pt x="3" y="256"/>
                  </a:cubicBezTo>
                  <a:lnTo>
                    <a:pt x="141" y="10"/>
                  </a:lnTo>
                  <a:cubicBezTo>
                    <a:pt x="146" y="1"/>
                    <a:pt x="158" y="-3"/>
                    <a:pt x="168" y="2"/>
                  </a:cubicBezTo>
                  <a:lnTo>
                    <a:pt x="746" y="328"/>
                  </a:lnTo>
                  <a:cubicBezTo>
                    <a:pt x="786" y="350"/>
                    <a:pt x="800" y="401"/>
                    <a:pt x="778" y="441"/>
                  </a:cubicBezTo>
                  <a:lnTo>
                    <a:pt x="702" y="576"/>
                  </a:lnTo>
                  <a:cubicBezTo>
                    <a:pt x="686" y="603"/>
                    <a:pt x="658" y="618"/>
                    <a:pt x="629" y="61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4" name="Freeform: Shape 653">
              <a:extLst>
                <a:ext uri="{FF2B5EF4-FFF2-40B4-BE49-F238E27FC236}">
                  <a16:creationId xmlns:a16="http://schemas.microsoft.com/office/drawing/2014/main" id="{D8C91F96-BF12-449C-AB70-D1A82529E761}"/>
                </a:ext>
              </a:extLst>
            </p:cNvPr>
            <p:cNvSpPr/>
            <p:nvPr/>
          </p:nvSpPr>
          <p:spPr>
            <a:xfrm>
              <a:off x="19515411" y="4609802"/>
              <a:ext cx="1051818" cy="15341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45" h="1232">
                  <a:moveTo>
                    <a:pt x="683" y="1191"/>
                  </a:moveTo>
                  <a:cubicBezTo>
                    <a:pt x="683" y="1191"/>
                    <a:pt x="-180" y="505"/>
                    <a:pt x="34" y="144"/>
                  </a:cubicBezTo>
                  <a:cubicBezTo>
                    <a:pt x="248" y="-216"/>
                    <a:pt x="1083" y="79"/>
                    <a:pt x="779" y="1232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5" name="Freeform: Shape 654">
              <a:extLst>
                <a:ext uri="{FF2B5EF4-FFF2-40B4-BE49-F238E27FC236}">
                  <a16:creationId xmlns:a16="http://schemas.microsoft.com/office/drawing/2014/main" id="{6D54E724-F041-4EE0-8880-F4346DF4E706}"/>
                </a:ext>
              </a:extLst>
            </p:cNvPr>
            <p:cNvSpPr/>
            <p:nvPr/>
          </p:nvSpPr>
          <p:spPr>
            <a:xfrm>
              <a:off x="19515411" y="4821661"/>
              <a:ext cx="882330" cy="12836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9" h="1031">
                  <a:moveTo>
                    <a:pt x="205" y="49"/>
                  </a:moveTo>
                  <a:cubicBezTo>
                    <a:pt x="111" y="-15"/>
                    <a:pt x="50" y="-9"/>
                    <a:pt x="12" y="23"/>
                  </a:cubicBezTo>
                  <a:cubicBezTo>
                    <a:pt x="-106" y="394"/>
                    <a:pt x="683" y="1021"/>
                    <a:pt x="683" y="1021"/>
                  </a:cubicBezTo>
                  <a:lnTo>
                    <a:pt x="709" y="1031"/>
                  </a:lnTo>
                  <a:cubicBezTo>
                    <a:pt x="709" y="1031"/>
                    <a:pt x="441" y="210"/>
                    <a:pt x="205" y="49"/>
                  </a:cubicBezTo>
                  <a:close/>
                </a:path>
              </a:pathLst>
            </a:custGeom>
            <a:solidFill>
              <a:schemeClr val="tx2">
                <a:alpha val="7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6" name="Freeform: Shape 655">
              <a:extLst>
                <a:ext uri="{FF2B5EF4-FFF2-40B4-BE49-F238E27FC236}">
                  <a16:creationId xmlns:a16="http://schemas.microsoft.com/office/drawing/2014/main" id="{3AB469B1-C007-4D2A-9D8A-60E030F58AA2}"/>
                </a:ext>
              </a:extLst>
            </p:cNvPr>
            <p:cNvSpPr/>
            <p:nvPr/>
          </p:nvSpPr>
          <p:spPr>
            <a:xfrm>
              <a:off x="19490486" y="4584878"/>
              <a:ext cx="1101667" cy="15827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85" h="1271">
                  <a:moveTo>
                    <a:pt x="714" y="1194"/>
                  </a:moveTo>
                  <a:lnTo>
                    <a:pt x="786" y="1225"/>
                  </a:lnTo>
                  <a:cubicBezTo>
                    <a:pt x="864" y="920"/>
                    <a:pt x="865" y="648"/>
                    <a:pt x="791" y="436"/>
                  </a:cubicBezTo>
                  <a:cubicBezTo>
                    <a:pt x="729" y="260"/>
                    <a:pt x="617" y="131"/>
                    <a:pt x="475" y="71"/>
                  </a:cubicBezTo>
                  <a:cubicBezTo>
                    <a:pt x="313" y="3"/>
                    <a:pt x="147" y="46"/>
                    <a:pt x="71" y="174"/>
                  </a:cubicBezTo>
                  <a:cubicBezTo>
                    <a:pt x="-127" y="508"/>
                    <a:pt x="667" y="1156"/>
                    <a:pt x="714" y="1194"/>
                  </a:cubicBezTo>
                  <a:close/>
                  <a:moveTo>
                    <a:pt x="799" y="1271"/>
                  </a:moveTo>
                  <a:cubicBezTo>
                    <a:pt x="797" y="1271"/>
                    <a:pt x="794" y="1271"/>
                    <a:pt x="792" y="1269"/>
                  </a:cubicBezTo>
                  <a:lnTo>
                    <a:pt x="695" y="1228"/>
                  </a:lnTo>
                  <a:cubicBezTo>
                    <a:pt x="694" y="1228"/>
                    <a:pt x="692" y="1227"/>
                    <a:pt x="691" y="1226"/>
                  </a:cubicBezTo>
                  <a:cubicBezTo>
                    <a:pt x="655" y="1197"/>
                    <a:pt x="-184" y="526"/>
                    <a:pt x="37" y="155"/>
                  </a:cubicBezTo>
                  <a:cubicBezTo>
                    <a:pt x="123" y="8"/>
                    <a:pt x="310" y="-41"/>
                    <a:pt x="490" y="35"/>
                  </a:cubicBezTo>
                  <a:cubicBezTo>
                    <a:pt x="760" y="148"/>
                    <a:pt x="1008" y="536"/>
                    <a:pt x="819" y="1257"/>
                  </a:cubicBezTo>
                  <a:cubicBezTo>
                    <a:pt x="817" y="1262"/>
                    <a:pt x="813" y="1267"/>
                    <a:pt x="808" y="1269"/>
                  </a:cubicBezTo>
                  <a:cubicBezTo>
                    <a:pt x="805" y="1271"/>
                    <a:pt x="802" y="1271"/>
                    <a:pt x="799" y="127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7" name="Freeform: Shape 656">
              <a:extLst>
                <a:ext uri="{FF2B5EF4-FFF2-40B4-BE49-F238E27FC236}">
                  <a16:creationId xmlns:a16="http://schemas.microsoft.com/office/drawing/2014/main" id="{9403E1BA-7CB9-41B5-8F45-0D8D486F2737}"/>
                </a:ext>
              </a:extLst>
            </p:cNvPr>
            <p:cNvSpPr/>
            <p:nvPr/>
          </p:nvSpPr>
          <p:spPr>
            <a:xfrm>
              <a:off x="19490486" y="4797983"/>
              <a:ext cx="930933" cy="13334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8" h="1071">
                  <a:moveTo>
                    <a:pt x="49" y="55"/>
                  </a:moveTo>
                  <a:cubicBezTo>
                    <a:pt x="-43" y="374"/>
                    <a:pt x="566" y="901"/>
                    <a:pt x="693" y="1007"/>
                  </a:cubicBezTo>
                  <a:cubicBezTo>
                    <a:pt x="630" y="825"/>
                    <a:pt x="409" y="217"/>
                    <a:pt x="214" y="85"/>
                  </a:cubicBezTo>
                  <a:cubicBezTo>
                    <a:pt x="143" y="37"/>
                    <a:pt x="88" y="27"/>
                    <a:pt x="49" y="55"/>
                  </a:cubicBezTo>
                  <a:close/>
                  <a:moveTo>
                    <a:pt x="729" y="1071"/>
                  </a:moveTo>
                  <a:cubicBezTo>
                    <a:pt x="726" y="1071"/>
                    <a:pt x="723" y="1071"/>
                    <a:pt x="721" y="1070"/>
                  </a:cubicBezTo>
                  <a:lnTo>
                    <a:pt x="695" y="1058"/>
                  </a:lnTo>
                  <a:cubicBezTo>
                    <a:pt x="694" y="1058"/>
                    <a:pt x="692" y="1057"/>
                    <a:pt x="691" y="1056"/>
                  </a:cubicBezTo>
                  <a:cubicBezTo>
                    <a:pt x="658" y="1030"/>
                    <a:pt x="-108" y="416"/>
                    <a:pt x="13" y="38"/>
                  </a:cubicBezTo>
                  <a:cubicBezTo>
                    <a:pt x="15" y="34"/>
                    <a:pt x="16" y="31"/>
                    <a:pt x="20" y="29"/>
                  </a:cubicBezTo>
                  <a:cubicBezTo>
                    <a:pt x="57" y="-3"/>
                    <a:pt x="125" y="-23"/>
                    <a:pt x="236" y="52"/>
                  </a:cubicBezTo>
                  <a:cubicBezTo>
                    <a:pt x="475" y="216"/>
                    <a:pt x="736" y="1011"/>
                    <a:pt x="747" y="1045"/>
                  </a:cubicBezTo>
                  <a:cubicBezTo>
                    <a:pt x="750" y="1052"/>
                    <a:pt x="748" y="1061"/>
                    <a:pt x="742" y="1066"/>
                  </a:cubicBezTo>
                  <a:cubicBezTo>
                    <a:pt x="738" y="1070"/>
                    <a:pt x="734" y="1071"/>
                    <a:pt x="729" y="1071"/>
                  </a:cubicBezTo>
                  <a:close/>
                </a:path>
              </a:pathLst>
            </a:custGeom>
            <a:solidFill>
              <a:schemeClr val="tx2">
                <a:alpha val="97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8" name="Freeform: Shape 657">
              <a:extLst>
                <a:ext uri="{FF2B5EF4-FFF2-40B4-BE49-F238E27FC236}">
                  <a16:creationId xmlns:a16="http://schemas.microsoft.com/office/drawing/2014/main" id="{DA60511E-D6D7-4DED-8BA3-B3926E333E16}"/>
                </a:ext>
              </a:extLst>
            </p:cNvPr>
            <p:cNvSpPr/>
            <p:nvPr/>
          </p:nvSpPr>
          <p:spPr>
            <a:xfrm>
              <a:off x="20539808" y="5692776"/>
              <a:ext cx="1683656" cy="8623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52" h="693">
                  <a:moveTo>
                    <a:pt x="81" y="465"/>
                  </a:moveTo>
                  <a:cubicBezTo>
                    <a:pt x="81" y="465"/>
                    <a:pt x="1089" y="911"/>
                    <a:pt x="1309" y="554"/>
                  </a:cubicBezTo>
                  <a:cubicBezTo>
                    <a:pt x="1529" y="196"/>
                    <a:pt x="878" y="-406"/>
                    <a:pt x="0" y="399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59" name="Freeform: Shape 658">
              <a:extLst>
                <a:ext uri="{FF2B5EF4-FFF2-40B4-BE49-F238E27FC236}">
                  <a16:creationId xmlns:a16="http://schemas.microsoft.com/office/drawing/2014/main" id="{A6F5F34E-C16A-48E2-991E-BBDF20F77587}"/>
                </a:ext>
              </a:extLst>
            </p:cNvPr>
            <p:cNvSpPr/>
            <p:nvPr/>
          </p:nvSpPr>
          <p:spPr>
            <a:xfrm>
              <a:off x="20613336" y="6167589"/>
              <a:ext cx="1517908" cy="3875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9" h="312">
                  <a:moveTo>
                    <a:pt x="1104" y="57"/>
                  </a:moveTo>
                  <a:cubicBezTo>
                    <a:pt x="1205" y="111"/>
                    <a:pt x="1227" y="167"/>
                    <a:pt x="1217" y="216"/>
                  </a:cubicBezTo>
                  <a:cubicBezTo>
                    <a:pt x="944" y="493"/>
                    <a:pt x="22" y="85"/>
                    <a:pt x="22" y="85"/>
                  </a:cubicBezTo>
                  <a:lnTo>
                    <a:pt x="0" y="68"/>
                  </a:lnTo>
                  <a:cubicBezTo>
                    <a:pt x="0" y="68"/>
                    <a:pt x="852" y="-77"/>
                    <a:pt x="1104" y="57"/>
                  </a:cubicBezTo>
                  <a:close/>
                </a:path>
              </a:pathLst>
            </a:custGeom>
            <a:solidFill>
              <a:schemeClr val="tx2">
                <a:alpha val="7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0" name="Freeform: Shape 659">
              <a:extLst>
                <a:ext uri="{FF2B5EF4-FFF2-40B4-BE49-F238E27FC236}">
                  <a16:creationId xmlns:a16="http://schemas.microsoft.com/office/drawing/2014/main" id="{26F3DEF1-6208-4652-994A-8A088D7D8108}"/>
                </a:ext>
              </a:extLst>
            </p:cNvPr>
            <p:cNvSpPr/>
            <p:nvPr/>
          </p:nvSpPr>
          <p:spPr>
            <a:xfrm>
              <a:off x="20514883" y="5667851"/>
              <a:ext cx="1733505" cy="9122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92" h="733">
                  <a:moveTo>
                    <a:pt x="111" y="468"/>
                  </a:moveTo>
                  <a:cubicBezTo>
                    <a:pt x="166" y="492"/>
                    <a:pt x="1109" y="894"/>
                    <a:pt x="1312" y="564"/>
                  </a:cubicBezTo>
                  <a:cubicBezTo>
                    <a:pt x="1391" y="436"/>
                    <a:pt x="1351" y="269"/>
                    <a:pt x="1216" y="159"/>
                  </a:cubicBezTo>
                  <a:cubicBezTo>
                    <a:pt x="1097" y="61"/>
                    <a:pt x="930" y="22"/>
                    <a:pt x="745" y="49"/>
                  </a:cubicBezTo>
                  <a:cubicBezTo>
                    <a:pt x="524" y="81"/>
                    <a:pt x="284" y="208"/>
                    <a:pt x="50" y="418"/>
                  </a:cubicBezTo>
                  <a:close/>
                  <a:moveTo>
                    <a:pt x="987" y="733"/>
                  </a:moveTo>
                  <a:cubicBezTo>
                    <a:pt x="617" y="733"/>
                    <a:pt x="122" y="516"/>
                    <a:pt x="93" y="503"/>
                  </a:cubicBezTo>
                  <a:cubicBezTo>
                    <a:pt x="92" y="503"/>
                    <a:pt x="90" y="501"/>
                    <a:pt x="89" y="501"/>
                  </a:cubicBezTo>
                  <a:lnTo>
                    <a:pt x="7" y="434"/>
                  </a:lnTo>
                  <a:cubicBezTo>
                    <a:pt x="3" y="430"/>
                    <a:pt x="1" y="425"/>
                    <a:pt x="0" y="419"/>
                  </a:cubicBezTo>
                  <a:cubicBezTo>
                    <a:pt x="0" y="414"/>
                    <a:pt x="2" y="408"/>
                    <a:pt x="7" y="405"/>
                  </a:cubicBezTo>
                  <a:cubicBezTo>
                    <a:pt x="556" y="-98"/>
                    <a:pt x="1015" y="-58"/>
                    <a:pt x="1241" y="129"/>
                  </a:cubicBezTo>
                  <a:cubicBezTo>
                    <a:pt x="1391" y="252"/>
                    <a:pt x="1435" y="440"/>
                    <a:pt x="1346" y="584"/>
                  </a:cubicBezTo>
                  <a:cubicBezTo>
                    <a:pt x="1279" y="693"/>
                    <a:pt x="1144" y="733"/>
                    <a:pt x="987" y="73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1" name="Freeform: Shape 660">
              <a:extLst>
                <a:ext uri="{FF2B5EF4-FFF2-40B4-BE49-F238E27FC236}">
                  <a16:creationId xmlns:a16="http://schemas.microsoft.com/office/drawing/2014/main" id="{07AA038C-C3E4-4E65-A9B2-2CD4E24BD016}"/>
                </a:ext>
              </a:extLst>
            </p:cNvPr>
            <p:cNvSpPr/>
            <p:nvPr/>
          </p:nvSpPr>
          <p:spPr>
            <a:xfrm>
              <a:off x="20589661" y="6142664"/>
              <a:ext cx="1566507" cy="4386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58" h="353">
                  <a:moveTo>
                    <a:pt x="76" y="99"/>
                  </a:moveTo>
                  <a:cubicBezTo>
                    <a:pt x="228" y="162"/>
                    <a:pt x="978" y="457"/>
                    <a:pt x="1217" y="227"/>
                  </a:cubicBezTo>
                  <a:cubicBezTo>
                    <a:pt x="1224" y="179"/>
                    <a:pt x="1190" y="135"/>
                    <a:pt x="1114" y="94"/>
                  </a:cubicBezTo>
                  <a:cubicBezTo>
                    <a:pt x="907" y="-16"/>
                    <a:pt x="265" y="70"/>
                    <a:pt x="76" y="99"/>
                  </a:cubicBezTo>
                  <a:close/>
                  <a:moveTo>
                    <a:pt x="927" y="353"/>
                  </a:moveTo>
                  <a:cubicBezTo>
                    <a:pt x="556" y="353"/>
                    <a:pt x="61" y="135"/>
                    <a:pt x="33" y="123"/>
                  </a:cubicBezTo>
                  <a:cubicBezTo>
                    <a:pt x="32" y="123"/>
                    <a:pt x="30" y="121"/>
                    <a:pt x="29" y="121"/>
                  </a:cubicBezTo>
                  <a:lnTo>
                    <a:pt x="7" y="103"/>
                  </a:lnTo>
                  <a:cubicBezTo>
                    <a:pt x="1" y="98"/>
                    <a:pt x="-1" y="90"/>
                    <a:pt x="0" y="83"/>
                  </a:cubicBezTo>
                  <a:cubicBezTo>
                    <a:pt x="2" y="75"/>
                    <a:pt x="8" y="69"/>
                    <a:pt x="16" y="68"/>
                  </a:cubicBezTo>
                  <a:cubicBezTo>
                    <a:pt x="51" y="62"/>
                    <a:pt x="877" y="-76"/>
                    <a:pt x="1133" y="60"/>
                  </a:cubicBezTo>
                  <a:cubicBezTo>
                    <a:pt x="1252" y="123"/>
                    <a:pt x="1265" y="193"/>
                    <a:pt x="1255" y="240"/>
                  </a:cubicBezTo>
                  <a:cubicBezTo>
                    <a:pt x="1254" y="244"/>
                    <a:pt x="1252" y="247"/>
                    <a:pt x="1250" y="250"/>
                  </a:cubicBezTo>
                  <a:cubicBezTo>
                    <a:pt x="1176" y="324"/>
                    <a:pt x="1060" y="353"/>
                    <a:pt x="927" y="35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2" name="Freeform: Shape 661">
              <a:extLst>
                <a:ext uri="{FF2B5EF4-FFF2-40B4-BE49-F238E27FC236}">
                  <a16:creationId xmlns:a16="http://schemas.microsoft.com/office/drawing/2014/main" id="{AD3FE152-4F3C-457B-BAE8-BA6D46B17135}"/>
                </a:ext>
              </a:extLst>
            </p:cNvPr>
            <p:cNvSpPr/>
            <p:nvPr/>
          </p:nvSpPr>
          <p:spPr>
            <a:xfrm>
              <a:off x="20298040" y="5903388"/>
              <a:ext cx="438673" cy="3726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" h="300">
                  <a:moveTo>
                    <a:pt x="300" y="90"/>
                  </a:moveTo>
                  <a:lnTo>
                    <a:pt x="165" y="14"/>
                  </a:lnTo>
                  <a:cubicBezTo>
                    <a:pt x="114" y="-15"/>
                    <a:pt x="50" y="4"/>
                    <a:pt x="21" y="55"/>
                  </a:cubicBezTo>
                  <a:lnTo>
                    <a:pt x="14" y="68"/>
                  </a:lnTo>
                  <a:cubicBezTo>
                    <a:pt x="-15" y="119"/>
                    <a:pt x="4" y="183"/>
                    <a:pt x="55" y="212"/>
                  </a:cubicBezTo>
                  <a:lnTo>
                    <a:pt x="189" y="287"/>
                  </a:lnTo>
                  <a:cubicBezTo>
                    <a:pt x="240" y="316"/>
                    <a:pt x="304" y="298"/>
                    <a:pt x="333" y="247"/>
                  </a:cubicBezTo>
                  <a:lnTo>
                    <a:pt x="340" y="234"/>
                  </a:lnTo>
                  <a:cubicBezTo>
                    <a:pt x="369" y="183"/>
                    <a:pt x="350" y="118"/>
                    <a:pt x="300" y="9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3" name="Freeform: Shape 662">
              <a:extLst>
                <a:ext uri="{FF2B5EF4-FFF2-40B4-BE49-F238E27FC236}">
                  <a16:creationId xmlns:a16="http://schemas.microsoft.com/office/drawing/2014/main" id="{C7EB23B2-B8B9-4D15-9012-C682B6925D83}"/>
                </a:ext>
              </a:extLst>
            </p:cNvPr>
            <p:cNvSpPr/>
            <p:nvPr/>
          </p:nvSpPr>
          <p:spPr>
            <a:xfrm>
              <a:off x="20273115" y="5879710"/>
              <a:ext cx="488522" cy="422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3" h="340">
                  <a:moveTo>
                    <a:pt x="217" y="289"/>
                  </a:moveTo>
                  <a:cubicBezTo>
                    <a:pt x="259" y="312"/>
                    <a:pt x="311" y="297"/>
                    <a:pt x="334" y="256"/>
                  </a:cubicBezTo>
                  <a:lnTo>
                    <a:pt x="342" y="243"/>
                  </a:lnTo>
                  <a:cubicBezTo>
                    <a:pt x="353" y="223"/>
                    <a:pt x="356" y="199"/>
                    <a:pt x="350" y="178"/>
                  </a:cubicBezTo>
                  <a:cubicBezTo>
                    <a:pt x="344" y="156"/>
                    <a:pt x="329" y="137"/>
                    <a:pt x="309" y="126"/>
                  </a:cubicBezTo>
                  <a:lnTo>
                    <a:pt x="175" y="50"/>
                  </a:lnTo>
                  <a:cubicBezTo>
                    <a:pt x="155" y="39"/>
                    <a:pt x="132" y="36"/>
                    <a:pt x="110" y="42"/>
                  </a:cubicBezTo>
                  <a:cubicBezTo>
                    <a:pt x="87" y="49"/>
                    <a:pt x="69" y="63"/>
                    <a:pt x="58" y="83"/>
                  </a:cubicBezTo>
                  <a:lnTo>
                    <a:pt x="50" y="96"/>
                  </a:lnTo>
                  <a:cubicBezTo>
                    <a:pt x="39" y="116"/>
                    <a:pt x="36" y="140"/>
                    <a:pt x="42" y="162"/>
                  </a:cubicBezTo>
                  <a:cubicBezTo>
                    <a:pt x="48" y="184"/>
                    <a:pt x="63" y="203"/>
                    <a:pt x="83" y="214"/>
                  </a:cubicBezTo>
                  <a:close/>
                  <a:moveTo>
                    <a:pt x="259" y="340"/>
                  </a:moveTo>
                  <a:cubicBezTo>
                    <a:pt x="238" y="340"/>
                    <a:pt x="218" y="334"/>
                    <a:pt x="198" y="324"/>
                  </a:cubicBezTo>
                  <a:lnTo>
                    <a:pt x="64" y="248"/>
                  </a:lnTo>
                  <a:cubicBezTo>
                    <a:pt x="35" y="231"/>
                    <a:pt x="13" y="205"/>
                    <a:pt x="4" y="173"/>
                  </a:cubicBezTo>
                  <a:cubicBezTo>
                    <a:pt x="-4" y="140"/>
                    <a:pt x="0" y="107"/>
                    <a:pt x="16" y="77"/>
                  </a:cubicBezTo>
                  <a:lnTo>
                    <a:pt x="23" y="64"/>
                  </a:lnTo>
                  <a:cubicBezTo>
                    <a:pt x="40" y="35"/>
                    <a:pt x="67" y="14"/>
                    <a:pt x="98" y="5"/>
                  </a:cubicBezTo>
                  <a:cubicBezTo>
                    <a:pt x="131" y="-4"/>
                    <a:pt x="165" y="0"/>
                    <a:pt x="194" y="16"/>
                  </a:cubicBezTo>
                  <a:lnTo>
                    <a:pt x="328" y="92"/>
                  </a:lnTo>
                  <a:cubicBezTo>
                    <a:pt x="358" y="108"/>
                    <a:pt x="379" y="135"/>
                    <a:pt x="388" y="167"/>
                  </a:cubicBezTo>
                  <a:cubicBezTo>
                    <a:pt x="397" y="199"/>
                    <a:pt x="393" y="233"/>
                    <a:pt x="376" y="262"/>
                  </a:cubicBezTo>
                  <a:lnTo>
                    <a:pt x="369" y="275"/>
                  </a:lnTo>
                  <a:cubicBezTo>
                    <a:pt x="346" y="316"/>
                    <a:pt x="303" y="340"/>
                    <a:pt x="259" y="34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4" name="Freeform: Shape 663">
              <a:extLst>
                <a:ext uri="{FF2B5EF4-FFF2-40B4-BE49-F238E27FC236}">
                  <a16:creationId xmlns:a16="http://schemas.microsoft.com/office/drawing/2014/main" id="{0F63A6ED-CCF9-4280-A5B6-6463F1E69F93}"/>
                </a:ext>
              </a:extLst>
            </p:cNvPr>
            <p:cNvSpPr/>
            <p:nvPr/>
          </p:nvSpPr>
          <p:spPr>
            <a:xfrm>
              <a:off x="13873727" y="6355770"/>
              <a:ext cx="3540535" cy="3741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2" h="3003">
                  <a:moveTo>
                    <a:pt x="1661" y="0"/>
                  </a:moveTo>
                  <a:cubicBezTo>
                    <a:pt x="1008" y="0"/>
                    <a:pt x="480" y="529"/>
                    <a:pt x="480" y="1181"/>
                  </a:cubicBezTo>
                  <a:cubicBezTo>
                    <a:pt x="480" y="1364"/>
                    <a:pt x="521" y="1535"/>
                    <a:pt x="594" y="1689"/>
                  </a:cubicBezTo>
                  <a:cubicBezTo>
                    <a:pt x="261" y="1721"/>
                    <a:pt x="0" y="2003"/>
                    <a:pt x="0" y="2344"/>
                  </a:cubicBezTo>
                  <a:cubicBezTo>
                    <a:pt x="0" y="2708"/>
                    <a:pt x="295" y="3003"/>
                    <a:pt x="658" y="3003"/>
                  </a:cubicBezTo>
                  <a:cubicBezTo>
                    <a:pt x="1022" y="3003"/>
                    <a:pt x="1317" y="2708"/>
                    <a:pt x="1317" y="2344"/>
                  </a:cubicBezTo>
                  <a:cubicBezTo>
                    <a:pt x="1317" y="2333"/>
                    <a:pt x="1317" y="2322"/>
                    <a:pt x="1316" y="2311"/>
                  </a:cubicBezTo>
                  <a:cubicBezTo>
                    <a:pt x="1425" y="2344"/>
                    <a:pt x="1541" y="2362"/>
                    <a:pt x="1661" y="2362"/>
                  </a:cubicBezTo>
                  <a:cubicBezTo>
                    <a:pt x="2312" y="2362"/>
                    <a:pt x="2842" y="1834"/>
                    <a:pt x="2842" y="1181"/>
                  </a:cubicBezTo>
                  <a:cubicBezTo>
                    <a:pt x="2842" y="529"/>
                    <a:pt x="2312" y="0"/>
                    <a:pt x="1661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5" name="Freeform: Shape 664">
              <a:extLst>
                <a:ext uri="{FF2B5EF4-FFF2-40B4-BE49-F238E27FC236}">
                  <a16:creationId xmlns:a16="http://schemas.microsoft.com/office/drawing/2014/main" id="{551CD439-5A51-4E00-8CA5-6596DDB35DF0}"/>
                </a:ext>
              </a:extLst>
            </p:cNvPr>
            <p:cNvSpPr/>
            <p:nvPr/>
          </p:nvSpPr>
          <p:spPr>
            <a:xfrm>
              <a:off x="14480644" y="6659850"/>
              <a:ext cx="2947329" cy="3337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6" h="2679">
                  <a:moveTo>
                    <a:pt x="2239" y="1130"/>
                  </a:moveTo>
                  <a:lnTo>
                    <a:pt x="2089" y="1130"/>
                  </a:lnTo>
                  <a:lnTo>
                    <a:pt x="2089" y="850"/>
                  </a:lnTo>
                  <a:cubicBezTo>
                    <a:pt x="2089" y="381"/>
                    <a:pt x="1675" y="0"/>
                    <a:pt x="1163" y="0"/>
                  </a:cubicBezTo>
                  <a:cubicBezTo>
                    <a:pt x="652" y="0"/>
                    <a:pt x="236" y="381"/>
                    <a:pt x="236" y="850"/>
                  </a:cubicBezTo>
                  <a:lnTo>
                    <a:pt x="236" y="1130"/>
                  </a:lnTo>
                  <a:lnTo>
                    <a:pt x="128" y="1130"/>
                  </a:lnTo>
                  <a:cubicBezTo>
                    <a:pt x="57" y="1130"/>
                    <a:pt x="0" y="1183"/>
                    <a:pt x="0" y="1247"/>
                  </a:cubicBezTo>
                  <a:cubicBezTo>
                    <a:pt x="0" y="1312"/>
                    <a:pt x="57" y="1364"/>
                    <a:pt x="128" y="1364"/>
                  </a:cubicBezTo>
                  <a:lnTo>
                    <a:pt x="236" y="1364"/>
                  </a:lnTo>
                  <a:lnTo>
                    <a:pt x="236" y="1829"/>
                  </a:lnTo>
                  <a:cubicBezTo>
                    <a:pt x="236" y="2298"/>
                    <a:pt x="652" y="2679"/>
                    <a:pt x="1163" y="2679"/>
                  </a:cubicBezTo>
                  <a:cubicBezTo>
                    <a:pt x="1675" y="2679"/>
                    <a:pt x="2089" y="2298"/>
                    <a:pt x="2089" y="1829"/>
                  </a:cubicBezTo>
                  <a:lnTo>
                    <a:pt x="2089" y="1364"/>
                  </a:lnTo>
                  <a:lnTo>
                    <a:pt x="2239" y="1364"/>
                  </a:lnTo>
                  <a:cubicBezTo>
                    <a:pt x="2309" y="1364"/>
                    <a:pt x="2366" y="1312"/>
                    <a:pt x="2366" y="1247"/>
                  </a:cubicBezTo>
                  <a:cubicBezTo>
                    <a:pt x="2366" y="1183"/>
                    <a:pt x="2309" y="1130"/>
                    <a:pt x="2239" y="113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6" name="Freeform: Shape 665">
              <a:extLst>
                <a:ext uri="{FF2B5EF4-FFF2-40B4-BE49-F238E27FC236}">
                  <a16:creationId xmlns:a16="http://schemas.microsoft.com/office/drawing/2014/main" id="{E0773BDA-34D8-493B-A0A1-D54133DA64A7}"/>
                </a:ext>
              </a:extLst>
            </p:cNvPr>
            <p:cNvSpPr/>
            <p:nvPr/>
          </p:nvSpPr>
          <p:spPr>
            <a:xfrm>
              <a:off x="14480644" y="6659850"/>
              <a:ext cx="2947329" cy="3337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6" h="2679">
                  <a:moveTo>
                    <a:pt x="2239" y="1130"/>
                  </a:moveTo>
                  <a:lnTo>
                    <a:pt x="2089" y="1130"/>
                  </a:lnTo>
                  <a:lnTo>
                    <a:pt x="2089" y="850"/>
                  </a:lnTo>
                  <a:cubicBezTo>
                    <a:pt x="2089" y="381"/>
                    <a:pt x="1675" y="0"/>
                    <a:pt x="1163" y="0"/>
                  </a:cubicBezTo>
                  <a:cubicBezTo>
                    <a:pt x="652" y="0"/>
                    <a:pt x="236" y="381"/>
                    <a:pt x="236" y="850"/>
                  </a:cubicBezTo>
                  <a:lnTo>
                    <a:pt x="236" y="1130"/>
                  </a:lnTo>
                  <a:lnTo>
                    <a:pt x="128" y="1130"/>
                  </a:lnTo>
                  <a:cubicBezTo>
                    <a:pt x="57" y="1130"/>
                    <a:pt x="0" y="1183"/>
                    <a:pt x="0" y="1247"/>
                  </a:cubicBezTo>
                  <a:cubicBezTo>
                    <a:pt x="0" y="1312"/>
                    <a:pt x="57" y="1364"/>
                    <a:pt x="128" y="1364"/>
                  </a:cubicBezTo>
                  <a:lnTo>
                    <a:pt x="236" y="1364"/>
                  </a:lnTo>
                  <a:lnTo>
                    <a:pt x="236" y="1829"/>
                  </a:lnTo>
                  <a:cubicBezTo>
                    <a:pt x="236" y="2298"/>
                    <a:pt x="652" y="2679"/>
                    <a:pt x="1163" y="2679"/>
                  </a:cubicBezTo>
                  <a:cubicBezTo>
                    <a:pt x="1675" y="2679"/>
                    <a:pt x="2089" y="2298"/>
                    <a:pt x="2089" y="1829"/>
                  </a:cubicBezTo>
                  <a:lnTo>
                    <a:pt x="2089" y="1364"/>
                  </a:lnTo>
                  <a:lnTo>
                    <a:pt x="2239" y="1364"/>
                  </a:lnTo>
                  <a:cubicBezTo>
                    <a:pt x="2309" y="1364"/>
                    <a:pt x="2366" y="1312"/>
                    <a:pt x="2366" y="1247"/>
                  </a:cubicBezTo>
                  <a:cubicBezTo>
                    <a:pt x="2366" y="1183"/>
                    <a:pt x="2309" y="1130"/>
                    <a:pt x="2239" y="1130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7" name="Freeform: Shape 666">
              <a:extLst>
                <a:ext uri="{FF2B5EF4-FFF2-40B4-BE49-F238E27FC236}">
                  <a16:creationId xmlns:a16="http://schemas.microsoft.com/office/drawing/2014/main" id="{1E50AD6F-4D1F-42C6-9CE9-698503B00715}"/>
                </a:ext>
              </a:extLst>
            </p:cNvPr>
            <p:cNvSpPr/>
            <p:nvPr/>
          </p:nvSpPr>
          <p:spPr>
            <a:xfrm>
              <a:off x="14456965" y="6634921"/>
              <a:ext cx="2995936" cy="33860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5" h="2718">
                  <a:moveTo>
                    <a:pt x="147" y="1170"/>
                  </a:moveTo>
                  <a:cubicBezTo>
                    <a:pt x="87" y="1170"/>
                    <a:pt x="39" y="1213"/>
                    <a:pt x="39" y="1267"/>
                  </a:cubicBezTo>
                  <a:cubicBezTo>
                    <a:pt x="39" y="1321"/>
                    <a:pt x="87" y="1365"/>
                    <a:pt x="147" y="1365"/>
                  </a:cubicBezTo>
                  <a:lnTo>
                    <a:pt x="255" y="1365"/>
                  </a:lnTo>
                  <a:cubicBezTo>
                    <a:pt x="266" y="1365"/>
                    <a:pt x="275" y="1373"/>
                    <a:pt x="275" y="1384"/>
                  </a:cubicBezTo>
                  <a:lnTo>
                    <a:pt x="275" y="1849"/>
                  </a:lnTo>
                  <a:cubicBezTo>
                    <a:pt x="275" y="2307"/>
                    <a:pt x="682" y="2679"/>
                    <a:pt x="1182" y="2679"/>
                  </a:cubicBezTo>
                  <a:cubicBezTo>
                    <a:pt x="1682" y="2679"/>
                    <a:pt x="2089" y="2307"/>
                    <a:pt x="2089" y="1849"/>
                  </a:cubicBezTo>
                  <a:lnTo>
                    <a:pt x="2089" y="1384"/>
                  </a:lnTo>
                  <a:cubicBezTo>
                    <a:pt x="2089" y="1373"/>
                    <a:pt x="2097" y="1365"/>
                    <a:pt x="2108" y="1365"/>
                  </a:cubicBezTo>
                  <a:lnTo>
                    <a:pt x="2258" y="1365"/>
                  </a:lnTo>
                  <a:cubicBezTo>
                    <a:pt x="2317" y="1365"/>
                    <a:pt x="2366" y="1321"/>
                    <a:pt x="2366" y="1267"/>
                  </a:cubicBezTo>
                  <a:cubicBezTo>
                    <a:pt x="2366" y="1213"/>
                    <a:pt x="2317" y="1170"/>
                    <a:pt x="2258" y="1170"/>
                  </a:cubicBezTo>
                  <a:lnTo>
                    <a:pt x="2108" y="1170"/>
                  </a:lnTo>
                  <a:cubicBezTo>
                    <a:pt x="2097" y="1170"/>
                    <a:pt x="2089" y="1161"/>
                    <a:pt x="2089" y="1150"/>
                  </a:cubicBezTo>
                  <a:lnTo>
                    <a:pt x="2089" y="870"/>
                  </a:lnTo>
                  <a:cubicBezTo>
                    <a:pt x="2089" y="412"/>
                    <a:pt x="1682" y="40"/>
                    <a:pt x="1182" y="40"/>
                  </a:cubicBezTo>
                  <a:cubicBezTo>
                    <a:pt x="682" y="40"/>
                    <a:pt x="275" y="412"/>
                    <a:pt x="275" y="870"/>
                  </a:cubicBezTo>
                  <a:lnTo>
                    <a:pt x="275" y="1150"/>
                  </a:lnTo>
                  <a:cubicBezTo>
                    <a:pt x="275" y="1161"/>
                    <a:pt x="266" y="1170"/>
                    <a:pt x="255" y="1170"/>
                  </a:cubicBezTo>
                  <a:close/>
                  <a:moveTo>
                    <a:pt x="1182" y="2718"/>
                  </a:moveTo>
                  <a:cubicBezTo>
                    <a:pt x="660" y="2718"/>
                    <a:pt x="236" y="2328"/>
                    <a:pt x="236" y="1849"/>
                  </a:cubicBezTo>
                  <a:lnTo>
                    <a:pt x="236" y="1404"/>
                  </a:lnTo>
                  <a:lnTo>
                    <a:pt x="147" y="1404"/>
                  </a:lnTo>
                  <a:cubicBezTo>
                    <a:pt x="65" y="1404"/>
                    <a:pt x="0" y="1343"/>
                    <a:pt x="0" y="1267"/>
                  </a:cubicBezTo>
                  <a:cubicBezTo>
                    <a:pt x="0" y="1192"/>
                    <a:pt x="65" y="1130"/>
                    <a:pt x="147" y="1130"/>
                  </a:cubicBezTo>
                  <a:lnTo>
                    <a:pt x="236" y="1130"/>
                  </a:lnTo>
                  <a:lnTo>
                    <a:pt x="236" y="870"/>
                  </a:lnTo>
                  <a:cubicBezTo>
                    <a:pt x="236" y="390"/>
                    <a:pt x="660" y="0"/>
                    <a:pt x="1182" y="0"/>
                  </a:cubicBezTo>
                  <a:cubicBezTo>
                    <a:pt x="1703" y="0"/>
                    <a:pt x="2128" y="390"/>
                    <a:pt x="2128" y="870"/>
                  </a:cubicBezTo>
                  <a:lnTo>
                    <a:pt x="2128" y="1130"/>
                  </a:lnTo>
                  <a:lnTo>
                    <a:pt x="2258" y="1130"/>
                  </a:lnTo>
                  <a:cubicBezTo>
                    <a:pt x="2339" y="1130"/>
                    <a:pt x="2405" y="1192"/>
                    <a:pt x="2405" y="1267"/>
                  </a:cubicBezTo>
                  <a:cubicBezTo>
                    <a:pt x="2405" y="1343"/>
                    <a:pt x="2339" y="1404"/>
                    <a:pt x="2258" y="1404"/>
                  </a:cubicBezTo>
                  <a:lnTo>
                    <a:pt x="2128" y="1404"/>
                  </a:lnTo>
                  <a:lnTo>
                    <a:pt x="2128" y="1849"/>
                  </a:lnTo>
                  <a:cubicBezTo>
                    <a:pt x="2128" y="2328"/>
                    <a:pt x="1703" y="2718"/>
                    <a:pt x="1182" y="271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8" name="Freeform: Shape 667">
              <a:extLst>
                <a:ext uri="{FF2B5EF4-FFF2-40B4-BE49-F238E27FC236}">
                  <a16:creationId xmlns:a16="http://schemas.microsoft.com/office/drawing/2014/main" id="{1AA64C8B-C29B-4FCA-91E6-ED92D601E31D}"/>
                </a:ext>
              </a:extLst>
            </p:cNvPr>
            <p:cNvSpPr/>
            <p:nvPr/>
          </p:nvSpPr>
          <p:spPr>
            <a:xfrm>
              <a:off x="15870190" y="8025717"/>
              <a:ext cx="169487" cy="5321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7" h="428">
                  <a:moveTo>
                    <a:pt x="75" y="0"/>
                  </a:moveTo>
                  <a:lnTo>
                    <a:pt x="62" y="0"/>
                  </a:lnTo>
                  <a:cubicBezTo>
                    <a:pt x="27" y="0"/>
                    <a:pt x="0" y="27"/>
                    <a:pt x="0" y="62"/>
                  </a:cubicBezTo>
                  <a:lnTo>
                    <a:pt x="0" y="366"/>
                  </a:lnTo>
                  <a:cubicBezTo>
                    <a:pt x="0" y="400"/>
                    <a:pt x="27" y="428"/>
                    <a:pt x="62" y="428"/>
                  </a:cubicBezTo>
                  <a:lnTo>
                    <a:pt x="75" y="428"/>
                  </a:lnTo>
                  <a:cubicBezTo>
                    <a:pt x="109" y="428"/>
                    <a:pt x="137" y="400"/>
                    <a:pt x="137" y="366"/>
                  </a:cubicBezTo>
                  <a:lnTo>
                    <a:pt x="137" y="62"/>
                  </a:lnTo>
                  <a:cubicBezTo>
                    <a:pt x="137" y="27"/>
                    <a:pt x="109" y="0"/>
                    <a:pt x="75" y="0"/>
                  </a:cubicBezTo>
                  <a:close/>
                </a:path>
              </a:pathLst>
            </a:custGeom>
            <a:solidFill>
              <a:schemeClr val="accent4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69" name="Freeform: Shape 668">
              <a:extLst>
                <a:ext uri="{FF2B5EF4-FFF2-40B4-BE49-F238E27FC236}">
                  <a16:creationId xmlns:a16="http://schemas.microsoft.com/office/drawing/2014/main" id="{6899B7E9-48C8-48D7-8B69-00F870D16877}"/>
                </a:ext>
              </a:extLst>
            </p:cNvPr>
            <p:cNvSpPr/>
            <p:nvPr/>
          </p:nvSpPr>
          <p:spPr>
            <a:xfrm>
              <a:off x="15366713" y="8744791"/>
              <a:ext cx="1176441" cy="8536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45" h="686">
                  <a:moveTo>
                    <a:pt x="883" y="0"/>
                  </a:moveTo>
                  <a:lnTo>
                    <a:pt x="62" y="0"/>
                  </a:lnTo>
                  <a:cubicBezTo>
                    <a:pt x="27" y="0"/>
                    <a:pt x="0" y="28"/>
                    <a:pt x="0" y="62"/>
                  </a:cubicBezTo>
                  <a:lnTo>
                    <a:pt x="0" y="214"/>
                  </a:lnTo>
                  <a:cubicBezTo>
                    <a:pt x="0" y="474"/>
                    <a:pt x="211" y="686"/>
                    <a:pt x="472" y="686"/>
                  </a:cubicBezTo>
                  <a:cubicBezTo>
                    <a:pt x="733" y="686"/>
                    <a:pt x="945" y="474"/>
                    <a:pt x="945" y="214"/>
                  </a:cubicBezTo>
                  <a:lnTo>
                    <a:pt x="945" y="62"/>
                  </a:lnTo>
                  <a:cubicBezTo>
                    <a:pt x="945" y="28"/>
                    <a:pt x="917" y="0"/>
                    <a:pt x="883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0" name="Freeform: Shape 669">
              <a:extLst>
                <a:ext uri="{FF2B5EF4-FFF2-40B4-BE49-F238E27FC236}">
                  <a16:creationId xmlns:a16="http://schemas.microsoft.com/office/drawing/2014/main" id="{ED9F75F9-EE5D-40A2-B4E7-CCE44150F25D}"/>
                </a:ext>
              </a:extLst>
            </p:cNvPr>
            <p:cNvSpPr/>
            <p:nvPr/>
          </p:nvSpPr>
          <p:spPr>
            <a:xfrm>
              <a:off x="15366713" y="8744791"/>
              <a:ext cx="1176441" cy="1769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45" h="143">
                  <a:moveTo>
                    <a:pt x="883" y="0"/>
                  </a:moveTo>
                  <a:lnTo>
                    <a:pt x="62" y="0"/>
                  </a:lnTo>
                  <a:cubicBezTo>
                    <a:pt x="28" y="0"/>
                    <a:pt x="0" y="28"/>
                    <a:pt x="0" y="62"/>
                  </a:cubicBezTo>
                  <a:lnTo>
                    <a:pt x="0" y="143"/>
                  </a:lnTo>
                  <a:lnTo>
                    <a:pt x="945" y="143"/>
                  </a:lnTo>
                  <a:lnTo>
                    <a:pt x="945" y="62"/>
                  </a:lnTo>
                  <a:cubicBezTo>
                    <a:pt x="945" y="28"/>
                    <a:pt x="917" y="0"/>
                    <a:pt x="883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1" name="Freeform: Shape 670">
              <a:extLst>
                <a:ext uri="{FF2B5EF4-FFF2-40B4-BE49-F238E27FC236}">
                  <a16:creationId xmlns:a16="http://schemas.microsoft.com/office/drawing/2014/main" id="{A31274CC-3E26-4645-9BBA-C5A91E5B22CA}"/>
                </a:ext>
              </a:extLst>
            </p:cNvPr>
            <p:cNvSpPr/>
            <p:nvPr/>
          </p:nvSpPr>
          <p:spPr>
            <a:xfrm>
              <a:off x="15472642" y="9223343"/>
              <a:ext cx="973305" cy="3751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2" h="302">
                  <a:moveTo>
                    <a:pt x="782" y="88"/>
                  </a:moveTo>
                  <a:cubicBezTo>
                    <a:pt x="697" y="35"/>
                    <a:pt x="557" y="0"/>
                    <a:pt x="400" y="0"/>
                  </a:cubicBezTo>
                  <a:cubicBezTo>
                    <a:pt x="231" y="0"/>
                    <a:pt x="84" y="40"/>
                    <a:pt x="0" y="100"/>
                  </a:cubicBezTo>
                  <a:cubicBezTo>
                    <a:pt x="85" y="222"/>
                    <a:pt x="227" y="302"/>
                    <a:pt x="387" y="302"/>
                  </a:cubicBezTo>
                  <a:cubicBezTo>
                    <a:pt x="553" y="302"/>
                    <a:pt x="698" y="217"/>
                    <a:pt x="782" y="88"/>
                  </a:cubicBezTo>
                  <a:close/>
                </a:path>
              </a:pathLst>
            </a:custGeom>
            <a:solidFill>
              <a:srgbClr val="F25C0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2" name="Freeform: Shape 671">
              <a:extLst>
                <a:ext uri="{FF2B5EF4-FFF2-40B4-BE49-F238E27FC236}">
                  <a16:creationId xmlns:a16="http://schemas.microsoft.com/office/drawing/2014/main" id="{0C89297D-B220-4E50-8A46-46F0849EC0C0}"/>
                </a:ext>
              </a:extLst>
            </p:cNvPr>
            <p:cNvSpPr/>
            <p:nvPr/>
          </p:nvSpPr>
          <p:spPr>
            <a:xfrm>
              <a:off x="15207196" y="6355770"/>
              <a:ext cx="2207072" cy="15216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72" h="1222">
                  <a:moveTo>
                    <a:pt x="591" y="0"/>
                  </a:moveTo>
                  <a:cubicBezTo>
                    <a:pt x="375" y="0"/>
                    <a:pt x="174" y="58"/>
                    <a:pt x="0" y="159"/>
                  </a:cubicBezTo>
                  <a:cubicBezTo>
                    <a:pt x="0" y="159"/>
                    <a:pt x="334" y="1469"/>
                    <a:pt x="1772" y="1181"/>
                  </a:cubicBezTo>
                  <a:cubicBezTo>
                    <a:pt x="1772" y="529"/>
                    <a:pt x="1242" y="0"/>
                    <a:pt x="591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3" name="Freeform: Shape 672">
              <a:extLst>
                <a:ext uri="{FF2B5EF4-FFF2-40B4-BE49-F238E27FC236}">
                  <a16:creationId xmlns:a16="http://schemas.microsoft.com/office/drawing/2014/main" id="{5A064165-BB48-458D-B69D-8FA1974547B6}"/>
                </a:ext>
              </a:extLst>
            </p:cNvPr>
            <p:cNvSpPr/>
            <p:nvPr/>
          </p:nvSpPr>
          <p:spPr>
            <a:xfrm>
              <a:off x="15278231" y="7542180"/>
              <a:ext cx="472321" cy="1221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0" h="99">
                  <a:moveTo>
                    <a:pt x="335" y="99"/>
                  </a:moveTo>
                  <a:lnTo>
                    <a:pt x="44" y="99"/>
                  </a:lnTo>
                  <a:cubicBezTo>
                    <a:pt x="20" y="99"/>
                    <a:pt x="0" y="79"/>
                    <a:pt x="0" y="55"/>
                  </a:cubicBezTo>
                  <a:lnTo>
                    <a:pt x="0" y="44"/>
                  </a:lnTo>
                  <a:cubicBezTo>
                    <a:pt x="0" y="20"/>
                    <a:pt x="20" y="0"/>
                    <a:pt x="44" y="0"/>
                  </a:cubicBezTo>
                  <a:lnTo>
                    <a:pt x="335" y="0"/>
                  </a:lnTo>
                  <a:cubicBezTo>
                    <a:pt x="360" y="0"/>
                    <a:pt x="380" y="20"/>
                    <a:pt x="380" y="44"/>
                  </a:cubicBezTo>
                  <a:lnTo>
                    <a:pt x="380" y="55"/>
                  </a:lnTo>
                  <a:cubicBezTo>
                    <a:pt x="380" y="79"/>
                    <a:pt x="360" y="99"/>
                    <a:pt x="335" y="9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4" name="Freeform: Shape 673">
              <a:extLst>
                <a:ext uri="{FF2B5EF4-FFF2-40B4-BE49-F238E27FC236}">
                  <a16:creationId xmlns:a16="http://schemas.microsoft.com/office/drawing/2014/main" id="{35C6B0D5-5588-4165-A873-27A243E2F24E}"/>
                </a:ext>
              </a:extLst>
            </p:cNvPr>
            <p:cNvSpPr/>
            <p:nvPr/>
          </p:nvSpPr>
          <p:spPr>
            <a:xfrm>
              <a:off x="15235855" y="8012008"/>
              <a:ext cx="410010" cy="36888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0" h="297">
                  <a:moveTo>
                    <a:pt x="188" y="286"/>
                  </a:moveTo>
                  <a:cubicBezTo>
                    <a:pt x="177" y="301"/>
                    <a:pt x="156" y="301"/>
                    <a:pt x="144" y="286"/>
                  </a:cubicBezTo>
                  <a:lnTo>
                    <a:pt x="13" y="121"/>
                  </a:lnTo>
                  <a:cubicBezTo>
                    <a:pt x="-11" y="85"/>
                    <a:pt x="-2" y="37"/>
                    <a:pt x="34" y="13"/>
                  </a:cubicBezTo>
                  <a:cubicBezTo>
                    <a:pt x="70" y="-11"/>
                    <a:pt x="118" y="1"/>
                    <a:pt x="142" y="36"/>
                  </a:cubicBezTo>
                  <a:lnTo>
                    <a:pt x="163" y="66"/>
                  </a:lnTo>
                  <a:lnTo>
                    <a:pt x="190" y="32"/>
                  </a:lnTo>
                  <a:cubicBezTo>
                    <a:pt x="217" y="-2"/>
                    <a:pt x="266" y="-10"/>
                    <a:pt x="299" y="16"/>
                  </a:cubicBezTo>
                  <a:cubicBezTo>
                    <a:pt x="334" y="43"/>
                    <a:pt x="340" y="92"/>
                    <a:pt x="313" y="126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5" name="Freeform: Shape 674">
              <a:extLst>
                <a:ext uri="{FF2B5EF4-FFF2-40B4-BE49-F238E27FC236}">
                  <a16:creationId xmlns:a16="http://schemas.microsoft.com/office/drawing/2014/main" id="{B2D404C7-B691-4067-BF38-A9AB0541D0BF}"/>
                </a:ext>
              </a:extLst>
            </p:cNvPr>
            <p:cNvSpPr/>
            <p:nvPr/>
          </p:nvSpPr>
          <p:spPr>
            <a:xfrm>
              <a:off x="16263998" y="8012008"/>
              <a:ext cx="410010" cy="36888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0" h="297">
                  <a:moveTo>
                    <a:pt x="188" y="286"/>
                  </a:moveTo>
                  <a:cubicBezTo>
                    <a:pt x="177" y="301"/>
                    <a:pt x="156" y="301"/>
                    <a:pt x="145" y="286"/>
                  </a:cubicBezTo>
                  <a:lnTo>
                    <a:pt x="13" y="121"/>
                  </a:lnTo>
                  <a:cubicBezTo>
                    <a:pt x="-11" y="85"/>
                    <a:pt x="-2" y="37"/>
                    <a:pt x="34" y="13"/>
                  </a:cubicBezTo>
                  <a:cubicBezTo>
                    <a:pt x="71" y="-11"/>
                    <a:pt x="118" y="1"/>
                    <a:pt x="143" y="36"/>
                  </a:cubicBezTo>
                  <a:lnTo>
                    <a:pt x="163" y="66"/>
                  </a:lnTo>
                  <a:lnTo>
                    <a:pt x="190" y="32"/>
                  </a:lnTo>
                  <a:cubicBezTo>
                    <a:pt x="217" y="-2"/>
                    <a:pt x="266" y="-10"/>
                    <a:pt x="300" y="16"/>
                  </a:cubicBezTo>
                  <a:cubicBezTo>
                    <a:pt x="334" y="43"/>
                    <a:pt x="340" y="92"/>
                    <a:pt x="313" y="126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6" name="Freeform: Shape 675">
              <a:extLst>
                <a:ext uri="{FF2B5EF4-FFF2-40B4-BE49-F238E27FC236}">
                  <a16:creationId xmlns:a16="http://schemas.microsoft.com/office/drawing/2014/main" id="{ADE5C2C7-F946-40EE-A00F-241525FA7D00}"/>
                </a:ext>
              </a:extLst>
            </p:cNvPr>
            <p:cNvSpPr/>
            <p:nvPr/>
          </p:nvSpPr>
          <p:spPr>
            <a:xfrm>
              <a:off x="18544598" y="7190740"/>
              <a:ext cx="762692" cy="932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3" h="749">
                  <a:moveTo>
                    <a:pt x="565" y="749"/>
                  </a:moveTo>
                  <a:cubicBezTo>
                    <a:pt x="540" y="749"/>
                    <a:pt x="519" y="731"/>
                    <a:pt x="516" y="706"/>
                  </a:cubicBezTo>
                  <a:lnTo>
                    <a:pt x="489" y="495"/>
                  </a:lnTo>
                  <a:lnTo>
                    <a:pt x="289" y="420"/>
                  </a:lnTo>
                  <a:cubicBezTo>
                    <a:pt x="272" y="414"/>
                    <a:pt x="260" y="398"/>
                    <a:pt x="257" y="381"/>
                  </a:cubicBezTo>
                  <a:lnTo>
                    <a:pt x="231" y="170"/>
                  </a:lnTo>
                  <a:lnTo>
                    <a:pt x="32" y="95"/>
                  </a:lnTo>
                  <a:cubicBezTo>
                    <a:pt x="6" y="85"/>
                    <a:pt x="-6" y="57"/>
                    <a:pt x="4" y="31"/>
                  </a:cubicBezTo>
                  <a:cubicBezTo>
                    <a:pt x="12" y="6"/>
                    <a:pt x="41" y="-7"/>
                    <a:pt x="67" y="3"/>
                  </a:cubicBezTo>
                  <a:lnTo>
                    <a:pt x="292" y="88"/>
                  </a:lnTo>
                  <a:cubicBezTo>
                    <a:pt x="309" y="94"/>
                    <a:pt x="322" y="110"/>
                    <a:pt x="324" y="127"/>
                  </a:cubicBezTo>
                  <a:lnTo>
                    <a:pt x="352" y="339"/>
                  </a:lnTo>
                  <a:lnTo>
                    <a:pt x="550" y="413"/>
                  </a:lnTo>
                  <a:cubicBezTo>
                    <a:pt x="567" y="420"/>
                    <a:pt x="580" y="435"/>
                    <a:pt x="582" y="453"/>
                  </a:cubicBezTo>
                  <a:lnTo>
                    <a:pt x="613" y="693"/>
                  </a:lnTo>
                  <a:cubicBezTo>
                    <a:pt x="617" y="720"/>
                    <a:pt x="598" y="745"/>
                    <a:pt x="571" y="748"/>
                  </a:cubicBezTo>
                  <a:cubicBezTo>
                    <a:pt x="569" y="749"/>
                    <a:pt x="567" y="749"/>
                    <a:pt x="565" y="749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7" name="Freeform: Shape 676">
              <a:extLst>
                <a:ext uri="{FF2B5EF4-FFF2-40B4-BE49-F238E27FC236}">
                  <a16:creationId xmlns:a16="http://schemas.microsoft.com/office/drawing/2014/main" id="{9DE7F8E8-A307-4686-A054-40D5529AF15C}"/>
                </a:ext>
              </a:extLst>
            </p:cNvPr>
            <p:cNvSpPr/>
            <p:nvPr/>
          </p:nvSpPr>
          <p:spPr>
            <a:xfrm>
              <a:off x="19051810" y="6563886"/>
              <a:ext cx="493507" cy="5059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7" h="407">
                  <a:moveTo>
                    <a:pt x="179" y="7"/>
                  </a:moveTo>
                  <a:lnTo>
                    <a:pt x="251" y="91"/>
                  </a:lnTo>
                  <a:cubicBezTo>
                    <a:pt x="255" y="95"/>
                    <a:pt x="261" y="98"/>
                    <a:pt x="266" y="97"/>
                  </a:cubicBezTo>
                  <a:lnTo>
                    <a:pt x="377" y="86"/>
                  </a:lnTo>
                  <a:cubicBezTo>
                    <a:pt x="392" y="85"/>
                    <a:pt x="401" y="101"/>
                    <a:pt x="394" y="114"/>
                  </a:cubicBezTo>
                  <a:lnTo>
                    <a:pt x="336" y="208"/>
                  </a:lnTo>
                  <a:cubicBezTo>
                    <a:pt x="332" y="213"/>
                    <a:pt x="332" y="219"/>
                    <a:pt x="334" y="224"/>
                  </a:cubicBezTo>
                  <a:lnTo>
                    <a:pt x="379" y="326"/>
                  </a:lnTo>
                  <a:cubicBezTo>
                    <a:pt x="385" y="339"/>
                    <a:pt x="373" y="354"/>
                    <a:pt x="358" y="350"/>
                  </a:cubicBezTo>
                  <a:lnTo>
                    <a:pt x="251" y="324"/>
                  </a:lnTo>
                  <a:cubicBezTo>
                    <a:pt x="245" y="323"/>
                    <a:pt x="239" y="324"/>
                    <a:pt x="234" y="328"/>
                  </a:cubicBezTo>
                  <a:lnTo>
                    <a:pt x="151" y="402"/>
                  </a:lnTo>
                  <a:cubicBezTo>
                    <a:pt x="140" y="412"/>
                    <a:pt x="123" y="405"/>
                    <a:pt x="121" y="390"/>
                  </a:cubicBezTo>
                  <a:lnTo>
                    <a:pt x="113" y="279"/>
                  </a:lnTo>
                  <a:cubicBezTo>
                    <a:pt x="113" y="273"/>
                    <a:pt x="110" y="268"/>
                    <a:pt x="104" y="265"/>
                  </a:cubicBezTo>
                  <a:lnTo>
                    <a:pt x="9" y="209"/>
                  </a:lnTo>
                  <a:cubicBezTo>
                    <a:pt x="-4" y="202"/>
                    <a:pt x="-3" y="183"/>
                    <a:pt x="11" y="177"/>
                  </a:cubicBezTo>
                  <a:lnTo>
                    <a:pt x="113" y="135"/>
                  </a:lnTo>
                  <a:cubicBezTo>
                    <a:pt x="119" y="133"/>
                    <a:pt x="123" y="129"/>
                    <a:pt x="124" y="122"/>
                  </a:cubicBezTo>
                  <a:lnTo>
                    <a:pt x="148" y="14"/>
                  </a:lnTo>
                  <a:cubicBezTo>
                    <a:pt x="151" y="-1"/>
                    <a:pt x="170" y="-5"/>
                    <a:pt x="179" y="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8" name="Freeform: Shape 677">
              <a:extLst>
                <a:ext uri="{FF2B5EF4-FFF2-40B4-BE49-F238E27FC236}">
                  <a16:creationId xmlns:a16="http://schemas.microsoft.com/office/drawing/2014/main" id="{40ED05B6-7FF7-4DFF-884B-4F6BD7F6C003}"/>
                </a:ext>
              </a:extLst>
            </p:cNvPr>
            <p:cNvSpPr/>
            <p:nvPr/>
          </p:nvSpPr>
          <p:spPr>
            <a:xfrm>
              <a:off x="19028135" y="6540212"/>
              <a:ext cx="540864" cy="553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5" h="445">
                  <a:moveTo>
                    <a:pt x="183" y="38"/>
                  </a:moveTo>
                  <a:close/>
                  <a:moveTo>
                    <a:pt x="285" y="97"/>
                  </a:moveTo>
                  <a:close/>
                  <a:moveTo>
                    <a:pt x="41" y="213"/>
                  </a:moveTo>
                  <a:lnTo>
                    <a:pt x="134" y="267"/>
                  </a:lnTo>
                  <a:cubicBezTo>
                    <a:pt x="144" y="273"/>
                    <a:pt x="151" y="284"/>
                    <a:pt x="152" y="297"/>
                  </a:cubicBezTo>
                  <a:lnTo>
                    <a:pt x="160" y="404"/>
                  </a:lnTo>
                  <a:lnTo>
                    <a:pt x="240" y="333"/>
                  </a:lnTo>
                  <a:cubicBezTo>
                    <a:pt x="249" y="324"/>
                    <a:pt x="262" y="321"/>
                    <a:pt x="274" y="324"/>
                  </a:cubicBezTo>
                  <a:lnTo>
                    <a:pt x="378" y="350"/>
                  </a:lnTo>
                  <a:lnTo>
                    <a:pt x="335" y="251"/>
                  </a:lnTo>
                  <a:cubicBezTo>
                    <a:pt x="331" y="240"/>
                    <a:pt x="331" y="227"/>
                    <a:pt x="338" y="217"/>
                  </a:cubicBezTo>
                  <a:lnTo>
                    <a:pt x="394" y="125"/>
                  </a:lnTo>
                  <a:lnTo>
                    <a:pt x="287" y="136"/>
                  </a:lnTo>
                  <a:cubicBezTo>
                    <a:pt x="275" y="137"/>
                    <a:pt x="263" y="132"/>
                    <a:pt x="255" y="123"/>
                  </a:cubicBezTo>
                  <a:lnTo>
                    <a:pt x="186" y="41"/>
                  </a:lnTo>
                  <a:lnTo>
                    <a:pt x="162" y="145"/>
                  </a:lnTo>
                  <a:cubicBezTo>
                    <a:pt x="160" y="158"/>
                    <a:pt x="151" y="167"/>
                    <a:pt x="140" y="172"/>
                  </a:cubicBezTo>
                  <a:close/>
                  <a:moveTo>
                    <a:pt x="159" y="445"/>
                  </a:moveTo>
                  <a:cubicBezTo>
                    <a:pt x="154" y="445"/>
                    <a:pt x="149" y="444"/>
                    <a:pt x="145" y="442"/>
                  </a:cubicBezTo>
                  <a:cubicBezTo>
                    <a:pt x="131" y="437"/>
                    <a:pt x="122" y="424"/>
                    <a:pt x="121" y="410"/>
                  </a:cubicBezTo>
                  <a:lnTo>
                    <a:pt x="113" y="301"/>
                  </a:lnTo>
                  <a:lnTo>
                    <a:pt x="18" y="245"/>
                  </a:lnTo>
                  <a:cubicBezTo>
                    <a:pt x="6" y="238"/>
                    <a:pt x="-1" y="224"/>
                    <a:pt x="0" y="211"/>
                  </a:cubicBezTo>
                  <a:cubicBezTo>
                    <a:pt x="0" y="196"/>
                    <a:pt x="10" y="183"/>
                    <a:pt x="23" y="178"/>
                  </a:cubicBezTo>
                  <a:lnTo>
                    <a:pt x="125" y="137"/>
                  </a:lnTo>
                  <a:lnTo>
                    <a:pt x="148" y="29"/>
                  </a:lnTo>
                  <a:cubicBezTo>
                    <a:pt x="151" y="15"/>
                    <a:pt x="162" y="4"/>
                    <a:pt x="176" y="1"/>
                  </a:cubicBezTo>
                  <a:cubicBezTo>
                    <a:pt x="189" y="-3"/>
                    <a:pt x="204" y="2"/>
                    <a:pt x="213" y="13"/>
                  </a:cubicBezTo>
                  <a:lnTo>
                    <a:pt x="284" y="97"/>
                  </a:lnTo>
                  <a:lnTo>
                    <a:pt x="394" y="86"/>
                  </a:lnTo>
                  <a:cubicBezTo>
                    <a:pt x="408" y="85"/>
                    <a:pt x="422" y="91"/>
                    <a:pt x="430" y="103"/>
                  </a:cubicBezTo>
                  <a:cubicBezTo>
                    <a:pt x="437" y="116"/>
                    <a:pt x="437" y="131"/>
                    <a:pt x="430" y="143"/>
                  </a:cubicBezTo>
                  <a:lnTo>
                    <a:pt x="372" y="236"/>
                  </a:lnTo>
                  <a:lnTo>
                    <a:pt x="415" y="337"/>
                  </a:lnTo>
                  <a:cubicBezTo>
                    <a:pt x="422" y="350"/>
                    <a:pt x="419" y="365"/>
                    <a:pt x="410" y="376"/>
                  </a:cubicBezTo>
                  <a:cubicBezTo>
                    <a:pt x="401" y="387"/>
                    <a:pt x="386" y="392"/>
                    <a:pt x="372" y="389"/>
                  </a:cubicBezTo>
                  <a:lnTo>
                    <a:pt x="266" y="363"/>
                  </a:lnTo>
                  <a:lnTo>
                    <a:pt x="184" y="436"/>
                  </a:lnTo>
                  <a:cubicBezTo>
                    <a:pt x="177" y="442"/>
                    <a:pt x="168" y="445"/>
                    <a:pt x="159" y="44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79" name="Freeform: Shape 678">
              <a:extLst>
                <a:ext uri="{FF2B5EF4-FFF2-40B4-BE49-F238E27FC236}">
                  <a16:creationId xmlns:a16="http://schemas.microsoft.com/office/drawing/2014/main" id="{9A0B7E94-462F-406A-9E62-D11B664E16FD}"/>
                </a:ext>
              </a:extLst>
            </p:cNvPr>
            <p:cNvSpPr/>
            <p:nvPr/>
          </p:nvSpPr>
          <p:spPr>
            <a:xfrm>
              <a:off x="18254227" y="7952189"/>
              <a:ext cx="492261" cy="5047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6" h="406">
                  <a:moveTo>
                    <a:pt x="179" y="6"/>
                  </a:moveTo>
                  <a:lnTo>
                    <a:pt x="251" y="91"/>
                  </a:lnTo>
                  <a:cubicBezTo>
                    <a:pt x="254" y="95"/>
                    <a:pt x="260" y="97"/>
                    <a:pt x="267" y="97"/>
                  </a:cubicBezTo>
                  <a:lnTo>
                    <a:pt x="377" y="86"/>
                  </a:lnTo>
                  <a:cubicBezTo>
                    <a:pt x="391" y="85"/>
                    <a:pt x="401" y="101"/>
                    <a:pt x="394" y="113"/>
                  </a:cubicBezTo>
                  <a:lnTo>
                    <a:pt x="335" y="207"/>
                  </a:lnTo>
                  <a:cubicBezTo>
                    <a:pt x="332" y="212"/>
                    <a:pt x="332" y="218"/>
                    <a:pt x="334" y="224"/>
                  </a:cubicBezTo>
                  <a:lnTo>
                    <a:pt x="379" y="326"/>
                  </a:lnTo>
                  <a:cubicBezTo>
                    <a:pt x="385" y="339"/>
                    <a:pt x="372" y="354"/>
                    <a:pt x="358" y="350"/>
                  </a:cubicBezTo>
                  <a:lnTo>
                    <a:pt x="250" y="324"/>
                  </a:lnTo>
                  <a:cubicBezTo>
                    <a:pt x="244" y="322"/>
                    <a:pt x="238" y="324"/>
                    <a:pt x="234" y="328"/>
                  </a:cubicBezTo>
                  <a:lnTo>
                    <a:pt x="152" y="401"/>
                  </a:lnTo>
                  <a:cubicBezTo>
                    <a:pt x="140" y="412"/>
                    <a:pt x="123" y="405"/>
                    <a:pt x="122" y="390"/>
                  </a:cubicBezTo>
                  <a:lnTo>
                    <a:pt x="113" y="279"/>
                  </a:lnTo>
                  <a:cubicBezTo>
                    <a:pt x="113" y="273"/>
                    <a:pt x="110" y="268"/>
                    <a:pt x="105" y="265"/>
                  </a:cubicBezTo>
                  <a:lnTo>
                    <a:pt x="9" y="209"/>
                  </a:lnTo>
                  <a:cubicBezTo>
                    <a:pt x="-4" y="201"/>
                    <a:pt x="-3" y="182"/>
                    <a:pt x="11" y="177"/>
                  </a:cubicBezTo>
                  <a:lnTo>
                    <a:pt x="114" y="135"/>
                  </a:lnTo>
                  <a:cubicBezTo>
                    <a:pt x="119" y="133"/>
                    <a:pt x="123" y="128"/>
                    <a:pt x="124" y="122"/>
                  </a:cubicBezTo>
                  <a:lnTo>
                    <a:pt x="148" y="14"/>
                  </a:lnTo>
                  <a:cubicBezTo>
                    <a:pt x="151" y="0"/>
                    <a:pt x="169" y="-5"/>
                    <a:pt x="179" y="6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0" name="Freeform: Shape 679">
              <a:extLst>
                <a:ext uri="{FF2B5EF4-FFF2-40B4-BE49-F238E27FC236}">
                  <a16:creationId xmlns:a16="http://schemas.microsoft.com/office/drawing/2014/main" id="{6CB54D2E-21F3-4220-AAC1-3ACDFA8010C1}"/>
                </a:ext>
              </a:extLst>
            </p:cNvPr>
            <p:cNvSpPr/>
            <p:nvPr/>
          </p:nvSpPr>
          <p:spPr>
            <a:xfrm>
              <a:off x="18229302" y="7927265"/>
              <a:ext cx="542110" cy="5545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6" h="446">
                  <a:moveTo>
                    <a:pt x="184" y="39"/>
                  </a:moveTo>
                  <a:close/>
                  <a:moveTo>
                    <a:pt x="41" y="214"/>
                  </a:moveTo>
                  <a:lnTo>
                    <a:pt x="134" y="268"/>
                  </a:lnTo>
                  <a:cubicBezTo>
                    <a:pt x="145" y="274"/>
                    <a:pt x="152" y="285"/>
                    <a:pt x="153" y="298"/>
                  </a:cubicBezTo>
                  <a:lnTo>
                    <a:pt x="161" y="405"/>
                  </a:lnTo>
                  <a:lnTo>
                    <a:pt x="241" y="333"/>
                  </a:lnTo>
                  <a:cubicBezTo>
                    <a:pt x="251" y="325"/>
                    <a:pt x="263" y="322"/>
                    <a:pt x="275" y="325"/>
                  </a:cubicBezTo>
                  <a:lnTo>
                    <a:pt x="379" y="351"/>
                  </a:lnTo>
                  <a:lnTo>
                    <a:pt x="336" y="252"/>
                  </a:lnTo>
                  <a:cubicBezTo>
                    <a:pt x="331" y="241"/>
                    <a:pt x="332" y="227"/>
                    <a:pt x="338" y="217"/>
                  </a:cubicBezTo>
                  <a:lnTo>
                    <a:pt x="395" y="126"/>
                  </a:lnTo>
                  <a:lnTo>
                    <a:pt x="288" y="136"/>
                  </a:lnTo>
                  <a:cubicBezTo>
                    <a:pt x="276" y="138"/>
                    <a:pt x="264" y="133"/>
                    <a:pt x="256" y="123"/>
                  </a:cubicBezTo>
                  <a:lnTo>
                    <a:pt x="186" y="42"/>
                  </a:lnTo>
                  <a:lnTo>
                    <a:pt x="164" y="146"/>
                  </a:lnTo>
                  <a:cubicBezTo>
                    <a:pt x="161" y="158"/>
                    <a:pt x="153" y="168"/>
                    <a:pt x="141" y="173"/>
                  </a:cubicBezTo>
                  <a:close/>
                  <a:moveTo>
                    <a:pt x="159" y="446"/>
                  </a:moveTo>
                  <a:cubicBezTo>
                    <a:pt x="154" y="446"/>
                    <a:pt x="150" y="445"/>
                    <a:pt x="145" y="443"/>
                  </a:cubicBezTo>
                  <a:cubicBezTo>
                    <a:pt x="132" y="438"/>
                    <a:pt x="123" y="425"/>
                    <a:pt x="122" y="411"/>
                  </a:cubicBezTo>
                  <a:lnTo>
                    <a:pt x="114" y="301"/>
                  </a:lnTo>
                  <a:lnTo>
                    <a:pt x="19" y="246"/>
                  </a:lnTo>
                  <a:cubicBezTo>
                    <a:pt x="6" y="238"/>
                    <a:pt x="-1" y="225"/>
                    <a:pt x="0" y="211"/>
                  </a:cubicBezTo>
                  <a:cubicBezTo>
                    <a:pt x="2" y="196"/>
                    <a:pt x="10" y="184"/>
                    <a:pt x="24" y="179"/>
                  </a:cubicBezTo>
                  <a:lnTo>
                    <a:pt x="125" y="137"/>
                  </a:lnTo>
                  <a:lnTo>
                    <a:pt x="149" y="30"/>
                  </a:lnTo>
                  <a:cubicBezTo>
                    <a:pt x="152" y="15"/>
                    <a:pt x="162" y="5"/>
                    <a:pt x="177" y="1"/>
                  </a:cubicBezTo>
                  <a:cubicBezTo>
                    <a:pt x="191" y="-2"/>
                    <a:pt x="205" y="2"/>
                    <a:pt x="215" y="13"/>
                  </a:cubicBezTo>
                  <a:lnTo>
                    <a:pt x="285" y="97"/>
                  </a:lnTo>
                  <a:lnTo>
                    <a:pt x="394" y="86"/>
                  </a:lnTo>
                  <a:cubicBezTo>
                    <a:pt x="409" y="85"/>
                    <a:pt x="422" y="92"/>
                    <a:pt x="430" y="104"/>
                  </a:cubicBezTo>
                  <a:cubicBezTo>
                    <a:pt x="438" y="116"/>
                    <a:pt x="438" y="132"/>
                    <a:pt x="430" y="144"/>
                  </a:cubicBezTo>
                  <a:lnTo>
                    <a:pt x="372" y="237"/>
                  </a:lnTo>
                  <a:lnTo>
                    <a:pt x="417" y="338"/>
                  </a:lnTo>
                  <a:cubicBezTo>
                    <a:pt x="422" y="351"/>
                    <a:pt x="421" y="366"/>
                    <a:pt x="411" y="377"/>
                  </a:cubicBezTo>
                  <a:cubicBezTo>
                    <a:pt x="401" y="388"/>
                    <a:pt x="388" y="393"/>
                    <a:pt x="373" y="390"/>
                  </a:cubicBezTo>
                  <a:lnTo>
                    <a:pt x="267" y="363"/>
                  </a:lnTo>
                  <a:lnTo>
                    <a:pt x="184" y="436"/>
                  </a:lnTo>
                  <a:cubicBezTo>
                    <a:pt x="178" y="443"/>
                    <a:pt x="169" y="446"/>
                    <a:pt x="159" y="44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1" name="Freeform: Shape 680">
              <a:extLst>
                <a:ext uri="{FF2B5EF4-FFF2-40B4-BE49-F238E27FC236}">
                  <a16:creationId xmlns:a16="http://schemas.microsoft.com/office/drawing/2014/main" id="{51C271D6-8DE3-4AE8-9E72-76F2CBFEEBE8}"/>
                </a:ext>
              </a:extLst>
            </p:cNvPr>
            <p:cNvSpPr/>
            <p:nvPr/>
          </p:nvSpPr>
          <p:spPr>
            <a:xfrm>
              <a:off x="19641277" y="7072351"/>
              <a:ext cx="1738490" cy="13571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96" h="1090">
                  <a:moveTo>
                    <a:pt x="1119" y="556"/>
                  </a:moveTo>
                  <a:cubicBezTo>
                    <a:pt x="1001" y="562"/>
                    <a:pt x="972" y="935"/>
                    <a:pt x="1101" y="944"/>
                  </a:cubicBezTo>
                  <a:cubicBezTo>
                    <a:pt x="1219" y="933"/>
                    <a:pt x="1247" y="562"/>
                    <a:pt x="1119" y="556"/>
                  </a:cubicBezTo>
                  <a:close/>
                  <a:moveTo>
                    <a:pt x="1125" y="408"/>
                  </a:moveTo>
                  <a:cubicBezTo>
                    <a:pt x="1514" y="390"/>
                    <a:pt x="1469" y="1117"/>
                    <a:pt x="1094" y="1090"/>
                  </a:cubicBezTo>
                  <a:cubicBezTo>
                    <a:pt x="704" y="1107"/>
                    <a:pt x="755" y="384"/>
                    <a:pt x="1125" y="408"/>
                  </a:cubicBezTo>
                  <a:close/>
                  <a:moveTo>
                    <a:pt x="332" y="1077"/>
                  </a:moveTo>
                  <a:cubicBezTo>
                    <a:pt x="467" y="835"/>
                    <a:pt x="765" y="265"/>
                    <a:pt x="894" y="14"/>
                  </a:cubicBezTo>
                  <a:cubicBezTo>
                    <a:pt x="963" y="16"/>
                    <a:pt x="993" y="16"/>
                    <a:pt x="1064" y="14"/>
                  </a:cubicBezTo>
                  <a:cubicBezTo>
                    <a:pt x="910" y="303"/>
                    <a:pt x="652" y="781"/>
                    <a:pt x="509" y="1077"/>
                  </a:cubicBezTo>
                  <a:cubicBezTo>
                    <a:pt x="430" y="1075"/>
                    <a:pt x="425" y="1075"/>
                    <a:pt x="332" y="1077"/>
                  </a:cubicBezTo>
                  <a:close/>
                  <a:moveTo>
                    <a:pt x="297" y="149"/>
                  </a:moveTo>
                  <a:cubicBezTo>
                    <a:pt x="176" y="162"/>
                    <a:pt x="150" y="526"/>
                    <a:pt x="277" y="538"/>
                  </a:cubicBezTo>
                  <a:cubicBezTo>
                    <a:pt x="395" y="528"/>
                    <a:pt x="426" y="167"/>
                    <a:pt x="297" y="149"/>
                  </a:cubicBezTo>
                  <a:lnTo>
                    <a:pt x="305" y="1"/>
                  </a:lnTo>
                  <a:cubicBezTo>
                    <a:pt x="692" y="-8"/>
                    <a:pt x="645" y="708"/>
                    <a:pt x="273" y="684"/>
                  </a:cubicBezTo>
                  <a:cubicBezTo>
                    <a:pt x="-122" y="697"/>
                    <a:pt x="-67" y="-22"/>
                    <a:pt x="305" y="1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2" name="Freeform: Shape 681">
              <a:extLst>
                <a:ext uri="{FF2B5EF4-FFF2-40B4-BE49-F238E27FC236}">
                  <a16:creationId xmlns:a16="http://schemas.microsoft.com/office/drawing/2014/main" id="{9F95BDE6-B5CB-4ECB-8B58-25E59DF9C3C5}"/>
                </a:ext>
              </a:extLst>
            </p:cNvPr>
            <p:cNvSpPr/>
            <p:nvPr/>
          </p:nvSpPr>
          <p:spPr>
            <a:xfrm>
              <a:off x="19616352" y="7048673"/>
              <a:ext cx="1789586" cy="14057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37" h="1129">
                  <a:moveTo>
                    <a:pt x="315" y="188"/>
                  </a:moveTo>
                  <a:cubicBezTo>
                    <a:pt x="265" y="196"/>
                    <a:pt x="231" y="298"/>
                    <a:pt x="232" y="391"/>
                  </a:cubicBezTo>
                  <a:cubicBezTo>
                    <a:pt x="232" y="460"/>
                    <a:pt x="252" y="531"/>
                    <a:pt x="296" y="537"/>
                  </a:cubicBezTo>
                  <a:cubicBezTo>
                    <a:pt x="340" y="531"/>
                    <a:pt x="378" y="446"/>
                    <a:pt x="380" y="346"/>
                  </a:cubicBezTo>
                  <a:cubicBezTo>
                    <a:pt x="381" y="273"/>
                    <a:pt x="362" y="196"/>
                    <a:pt x="315" y="188"/>
                  </a:cubicBezTo>
                  <a:close/>
                  <a:moveTo>
                    <a:pt x="296" y="576"/>
                  </a:moveTo>
                  <a:cubicBezTo>
                    <a:pt x="295" y="576"/>
                    <a:pt x="295" y="576"/>
                    <a:pt x="294" y="576"/>
                  </a:cubicBezTo>
                  <a:cubicBezTo>
                    <a:pt x="232" y="570"/>
                    <a:pt x="193" y="500"/>
                    <a:pt x="193" y="391"/>
                  </a:cubicBezTo>
                  <a:cubicBezTo>
                    <a:pt x="192" y="280"/>
                    <a:pt x="234" y="156"/>
                    <a:pt x="314" y="148"/>
                  </a:cubicBezTo>
                  <a:cubicBezTo>
                    <a:pt x="315" y="148"/>
                    <a:pt x="317" y="148"/>
                    <a:pt x="319" y="148"/>
                  </a:cubicBezTo>
                  <a:cubicBezTo>
                    <a:pt x="396" y="158"/>
                    <a:pt x="421" y="257"/>
                    <a:pt x="419" y="347"/>
                  </a:cubicBezTo>
                  <a:cubicBezTo>
                    <a:pt x="417" y="455"/>
                    <a:pt x="374" y="570"/>
                    <a:pt x="297" y="576"/>
                  </a:cubicBezTo>
                  <a:lnTo>
                    <a:pt x="296" y="576"/>
                  </a:lnTo>
                  <a:lnTo>
                    <a:pt x="292" y="683"/>
                  </a:lnTo>
                  <a:lnTo>
                    <a:pt x="293" y="683"/>
                  </a:lnTo>
                  <a:cubicBezTo>
                    <a:pt x="408" y="690"/>
                    <a:pt x="476" y="622"/>
                    <a:pt x="513" y="564"/>
                  </a:cubicBezTo>
                  <a:cubicBezTo>
                    <a:pt x="588" y="444"/>
                    <a:pt x="594" y="269"/>
                    <a:pt x="529" y="154"/>
                  </a:cubicBezTo>
                  <a:cubicBezTo>
                    <a:pt x="498" y="100"/>
                    <a:pt x="438" y="36"/>
                    <a:pt x="324" y="39"/>
                  </a:cubicBezTo>
                  <a:lnTo>
                    <a:pt x="323" y="39"/>
                  </a:lnTo>
                  <a:cubicBezTo>
                    <a:pt x="231" y="34"/>
                    <a:pt x="152" y="77"/>
                    <a:pt x="99" y="163"/>
                  </a:cubicBezTo>
                  <a:cubicBezTo>
                    <a:pt x="26" y="282"/>
                    <a:pt x="19" y="458"/>
                    <a:pt x="84" y="570"/>
                  </a:cubicBezTo>
                  <a:cubicBezTo>
                    <a:pt x="115" y="624"/>
                    <a:pt x="176" y="687"/>
                    <a:pt x="291" y="683"/>
                  </a:cubicBezTo>
                  <a:cubicBezTo>
                    <a:pt x="292" y="683"/>
                    <a:pt x="292" y="683"/>
                    <a:pt x="292" y="683"/>
                  </a:cubicBezTo>
                  <a:close/>
                  <a:moveTo>
                    <a:pt x="310" y="723"/>
                  </a:moveTo>
                  <a:cubicBezTo>
                    <a:pt x="304" y="723"/>
                    <a:pt x="298" y="722"/>
                    <a:pt x="292" y="722"/>
                  </a:cubicBezTo>
                  <a:cubicBezTo>
                    <a:pt x="187" y="725"/>
                    <a:pt x="101" y="679"/>
                    <a:pt x="50" y="590"/>
                  </a:cubicBezTo>
                  <a:cubicBezTo>
                    <a:pt x="-22" y="466"/>
                    <a:pt x="-16" y="273"/>
                    <a:pt x="66" y="142"/>
                  </a:cubicBezTo>
                  <a:cubicBezTo>
                    <a:pt x="126" y="44"/>
                    <a:pt x="218" y="-6"/>
                    <a:pt x="324" y="0"/>
                  </a:cubicBezTo>
                  <a:cubicBezTo>
                    <a:pt x="427" y="-2"/>
                    <a:pt x="512" y="45"/>
                    <a:pt x="563" y="134"/>
                  </a:cubicBezTo>
                  <a:cubicBezTo>
                    <a:pt x="635" y="260"/>
                    <a:pt x="628" y="454"/>
                    <a:pt x="546" y="585"/>
                  </a:cubicBezTo>
                  <a:cubicBezTo>
                    <a:pt x="490" y="674"/>
                    <a:pt x="407" y="723"/>
                    <a:pt x="310" y="723"/>
                  </a:cubicBezTo>
                  <a:close/>
                  <a:moveTo>
                    <a:pt x="1139" y="594"/>
                  </a:moveTo>
                  <a:cubicBezTo>
                    <a:pt x="1095" y="598"/>
                    <a:pt x="1057" y="688"/>
                    <a:pt x="1057" y="793"/>
                  </a:cubicBezTo>
                  <a:cubicBezTo>
                    <a:pt x="1056" y="865"/>
                    <a:pt x="1076" y="939"/>
                    <a:pt x="1121" y="943"/>
                  </a:cubicBezTo>
                  <a:cubicBezTo>
                    <a:pt x="1167" y="937"/>
                    <a:pt x="1205" y="840"/>
                    <a:pt x="1203" y="734"/>
                  </a:cubicBezTo>
                  <a:cubicBezTo>
                    <a:pt x="1202" y="671"/>
                    <a:pt x="1184" y="597"/>
                    <a:pt x="1139" y="594"/>
                  </a:cubicBezTo>
                  <a:close/>
                  <a:moveTo>
                    <a:pt x="1121" y="983"/>
                  </a:moveTo>
                  <a:lnTo>
                    <a:pt x="1120" y="983"/>
                  </a:lnTo>
                  <a:cubicBezTo>
                    <a:pt x="1056" y="978"/>
                    <a:pt x="1016" y="906"/>
                    <a:pt x="1017" y="793"/>
                  </a:cubicBezTo>
                  <a:cubicBezTo>
                    <a:pt x="1017" y="680"/>
                    <a:pt x="1060" y="559"/>
                    <a:pt x="1138" y="555"/>
                  </a:cubicBezTo>
                  <a:cubicBezTo>
                    <a:pt x="1139" y="555"/>
                    <a:pt x="1140" y="555"/>
                    <a:pt x="1141" y="555"/>
                  </a:cubicBezTo>
                  <a:cubicBezTo>
                    <a:pt x="1202" y="558"/>
                    <a:pt x="1241" y="626"/>
                    <a:pt x="1243" y="733"/>
                  </a:cubicBezTo>
                  <a:cubicBezTo>
                    <a:pt x="1244" y="849"/>
                    <a:pt x="1204" y="975"/>
                    <a:pt x="1123" y="982"/>
                  </a:cubicBezTo>
                  <a:cubicBezTo>
                    <a:pt x="1123" y="983"/>
                    <a:pt x="1122" y="983"/>
                    <a:pt x="1121" y="983"/>
                  </a:cubicBezTo>
                  <a:close/>
                  <a:moveTo>
                    <a:pt x="449" y="1075"/>
                  </a:moveTo>
                  <a:cubicBezTo>
                    <a:pt x="468" y="1075"/>
                    <a:pt x="487" y="1075"/>
                    <a:pt x="516" y="1076"/>
                  </a:cubicBezTo>
                  <a:cubicBezTo>
                    <a:pt x="667" y="765"/>
                    <a:pt x="940" y="257"/>
                    <a:pt x="1051" y="52"/>
                  </a:cubicBezTo>
                  <a:cubicBezTo>
                    <a:pt x="1005" y="54"/>
                    <a:pt x="975" y="53"/>
                    <a:pt x="926" y="52"/>
                  </a:cubicBezTo>
                  <a:cubicBezTo>
                    <a:pt x="808" y="280"/>
                    <a:pt x="527" y="818"/>
                    <a:pt x="384" y="1076"/>
                  </a:cubicBezTo>
                  <a:cubicBezTo>
                    <a:pt x="413" y="1075"/>
                    <a:pt x="431" y="1075"/>
                    <a:pt x="449" y="1075"/>
                  </a:cubicBezTo>
                  <a:close/>
                  <a:moveTo>
                    <a:pt x="528" y="1116"/>
                  </a:moveTo>
                  <a:cubicBezTo>
                    <a:pt x="457" y="1114"/>
                    <a:pt x="446" y="1114"/>
                    <a:pt x="377" y="1115"/>
                  </a:cubicBezTo>
                  <a:lnTo>
                    <a:pt x="351" y="1116"/>
                  </a:lnTo>
                  <a:cubicBezTo>
                    <a:pt x="344" y="1115"/>
                    <a:pt x="337" y="1112"/>
                    <a:pt x="334" y="1106"/>
                  </a:cubicBezTo>
                  <a:cubicBezTo>
                    <a:pt x="331" y="1100"/>
                    <a:pt x="330" y="1093"/>
                    <a:pt x="334" y="1087"/>
                  </a:cubicBezTo>
                  <a:cubicBezTo>
                    <a:pt x="471" y="840"/>
                    <a:pt x="777" y="253"/>
                    <a:pt x="896" y="23"/>
                  </a:cubicBezTo>
                  <a:cubicBezTo>
                    <a:pt x="900" y="16"/>
                    <a:pt x="907" y="12"/>
                    <a:pt x="914" y="12"/>
                  </a:cubicBezTo>
                  <a:cubicBezTo>
                    <a:pt x="983" y="15"/>
                    <a:pt x="1013" y="15"/>
                    <a:pt x="1084" y="12"/>
                  </a:cubicBezTo>
                  <a:cubicBezTo>
                    <a:pt x="1091" y="12"/>
                    <a:pt x="1097" y="16"/>
                    <a:pt x="1101" y="21"/>
                  </a:cubicBezTo>
                  <a:cubicBezTo>
                    <a:pt x="1105" y="28"/>
                    <a:pt x="1105" y="35"/>
                    <a:pt x="1102" y="41"/>
                  </a:cubicBezTo>
                  <a:cubicBezTo>
                    <a:pt x="1003" y="224"/>
                    <a:pt x="703" y="780"/>
                    <a:pt x="546" y="1104"/>
                  </a:cubicBezTo>
                  <a:cubicBezTo>
                    <a:pt x="542" y="1112"/>
                    <a:pt x="536" y="1116"/>
                    <a:pt x="528" y="1116"/>
                  </a:cubicBezTo>
                  <a:close/>
                  <a:moveTo>
                    <a:pt x="1114" y="1089"/>
                  </a:moveTo>
                  <a:lnTo>
                    <a:pt x="1115" y="1089"/>
                  </a:lnTo>
                  <a:cubicBezTo>
                    <a:pt x="1232" y="1097"/>
                    <a:pt x="1300" y="1029"/>
                    <a:pt x="1337" y="970"/>
                  </a:cubicBezTo>
                  <a:cubicBezTo>
                    <a:pt x="1412" y="849"/>
                    <a:pt x="1418" y="671"/>
                    <a:pt x="1351" y="555"/>
                  </a:cubicBezTo>
                  <a:cubicBezTo>
                    <a:pt x="1320" y="503"/>
                    <a:pt x="1259" y="440"/>
                    <a:pt x="1146" y="445"/>
                  </a:cubicBezTo>
                  <a:cubicBezTo>
                    <a:pt x="1145" y="445"/>
                    <a:pt x="1145" y="445"/>
                    <a:pt x="1144" y="445"/>
                  </a:cubicBezTo>
                  <a:cubicBezTo>
                    <a:pt x="1053" y="440"/>
                    <a:pt x="975" y="483"/>
                    <a:pt x="922" y="568"/>
                  </a:cubicBezTo>
                  <a:cubicBezTo>
                    <a:pt x="848" y="690"/>
                    <a:pt x="841" y="867"/>
                    <a:pt x="909" y="980"/>
                  </a:cubicBezTo>
                  <a:cubicBezTo>
                    <a:pt x="939" y="1033"/>
                    <a:pt x="1000" y="1094"/>
                    <a:pt x="1113" y="1089"/>
                  </a:cubicBezTo>
                  <a:close/>
                  <a:moveTo>
                    <a:pt x="1134" y="1129"/>
                  </a:moveTo>
                  <a:cubicBezTo>
                    <a:pt x="1128" y="1129"/>
                    <a:pt x="1121" y="1129"/>
                    <a:pt x="1113" y="1128"/>
                  </a:cubicBezTo>
                  <a:cubicBezTo>
                    <a:pt x="1011" y="1132"/>
                    <a:pt x="926" y="1087"/>
                    <a:pt x="874" y="1000"/>
                  </a:cubicBezTo>
                  <a:cubicBezTo>
                    <a:pt x="801" y="876"/>
                    <a:pt x="807" y="681"/>
                    <a:pt x="889" y="548"/>
                  </a:cubicBezTo>
                  <a:cubicBezTo>
                    <a:pt x="949" y="450"/>
                    <a:pt x="1039" y="399"/>
                    <a:pt x="1145" y="406"/>
                  </a:cubicBezTo>
                  <a:cubicBezTo>
                    <a:pt x="1248" y="402"/>
                    <a:pt x="1333" y="448"/>
                    <a:pt x="1385" y="536"/>
                  </a:cubicBezTo>
                  <a:cubicBezTo>
                    <a:pt x="1459" y="662"/>
                    <a:pt x="1453" y="858"/>
                    <a:pt x="1370" y="991"/>
                  </a:cubicBezTo>
                  <a:cubicBezTo>
                    <a:pt x="1314" y="1080"/>
                    <a:pt x="1231" y="1129"/>
                    <a:pt x="1134" y="112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683" name="Freeform: Shape 682">
              <a:extLst>
                <a:ext uri="{FF2B5EF4-FFF2-40B4-BE49-F238E27FC236}">
                  <a16:creationId xmlns:a16="http://schemas.microsoft.com/office/drawing/2014/main" id="{9BC2446A-EAAF-4BA7-AFCD-DAA4FAEC4F08}"/>
                </a:ext>
              </a:extLst>
            </p:cNvPr>
            <p:cNvSpPr/>
            <p:nvPr/>
          </p:nvSpPr>
          <p:spPr>
            <a:xfrm>
              <a:off x="18201883" y="6662342"/>
              <a:ext cx="1367116" cy="1788339"/>
            </a:xfrm>
            <a:custGeom>
              <a:avLst/>
              <a:gdLst>
                <a:gd name="connsiteX0" fmla="*/ 1315396 w 1367116"/>
                <a:gd name="connsiteY0" fmla="*/ 1684902 h 1788339"/>
                <a:gd name="connsiteX1" fmla="*/ 1367116 w 1367116"/>
                <a:gd name="connsiteY1" fmla="*/ 1736620 h 1788339"/>
                <a:gd name="connsiteX2" fmla="*/ 1315396 w 1367116"/>
                <a:gd name="connsiteY2" fmla="*/ 1788339 h 1788339"/>
                <a:gd name="connsiteX3" fmla="*/ 1263678 w 1367116"/>
                <a:gd name="connsiteY3" fmla="*/ 1736620 h 1788339"/>
                <a:gd name="connsiteX4" fmla="*/ 1315396 w 1367116"/>
                <a:gd name="connsiteY4" fmla="*/ 1684902 h 1788339"/>
                <a:gd name="connsiteX5" fmla="*/ 51720 w 1367116"/>
                <a:gd name="connsiteY5" fmla="*/ 0 h 1788339"/>
                <a:gd name="connsiteX6" fmla="*/ 103438 w 1367116"/>
                <a:gd name="connsiteY6" fmla="*/ 51711 h 1788339"/>
                <a:gd name="connsiteX7" fmla="*/ 51720 w 1367116"/>
                <a:gd name="connsiteY7" fmla="*/ 102191 h 1788339"/>
                <a:gd name="connsiteX8" fmla="*/ 0 w 1367116"/>
                <a:gd name="connsiteY8" fmla="*/ 51711 h 1788339"/>
                <a:gd name="connsiteX9" fmla="*/ 51720 w 1367116"/>
                <a:gd name="connsiteY9" fmla="*/ 0 h 1788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67116" h="1788339">
                  <a:moveTo>
                    <a:pt x="1315396" y="1684902"/>
                  </a:moveTo>
                  <a:cubicBezTo>
                    <a:pt x="1342488" y="1684902"/>
                    <a:pt x="1367116" y="1708299"/>
                    <a:pt x="1367116" y="1736620"/>
                  </a:cubicBezTo>
                  <a:cubicBezTo>
                    <a:pt x="1367116" y="1764943"/>
                    <a:pt x="1342488" y="1788339"/>
                    <a:pt x="1315396" y="1788339"/>
                  </a:cubicBezTo>
                  <a:cubicBezTo>
                    <a:pt x="1287074" y="1788339"/>
                    <a:pt x="1263678" y="1764943"/>
                    <a:pt x="1263678" y="1736620"/>
                  </a:cubicBezTo>
                  <a:cubicBezTo>
                    <a:pt x="1263678" y="1708299"/>
                    <a:pt x="1287074" y="1684902"/>
                    <a:pt x="1315396" y="1684902"/>
                  </a:cubicBezTo>
                  <a:close/>
                  <a:moveTo>
                    <a:pt x="51720" y="0"/>
                  </a:moveTo>
                  <a:cubicBezTo>
                    <a:pt x="80042" y="0"/>
                    <a:pt x="103438" y="23393"/>
                    <a:pt x="103438" y="51711"/>
                  </a:cubicBezTo>
                  <a:cubicBezTo>
                    <a:pt x="103438" y="80029"/>
                    <a:pt x="80042" y="102191"/>
                    <a:pt x="51720" y="102191"/>
                  </a:cubicBezTo>
                  <a:cubicBezTo>
                    <a:pt x="23398" y="102191"/>
                    <a:pt x="0" y="80029"/>
                    <a:pt x="0" y="51711"/>
                  </a:cubicBezTo>
                  <a:cubicBezTo>
                    <a:pt x="0" y="23393"/>
                    <a:pt x="23398" y="0"/>
                    <a:pt x="51720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718" name="Group 717">
            <a:extLst>
              <a:ext uri="{FF2B5EF4-FFF2-40B4-BE49-F238E27FC236}">
                <a16:creationId xmlns:a16="http://schemas.microsoft.com/office/drawing/2014/main" id="{72A2C9F0-A054-4E0A-BA13-F6BA4A469DFA}"/>
              </a:ext>
            </a:extLst>
          </p:cNvPr>
          <p:cNvGrpSpPr/>
          <p:nvPr/>
        </p:nvGrpSpPr>
        <p:grpSpPr>
          <a:xfrm>
            <a:off x="13620749" y="4781654"/>
            <a:ext cx="2655716" cy="3498422"/>
            <a:chOff x="3387312" y="3589043"/>
            <a:chExt cx="6819464" cy="8983403"/>
          </a:xfrm>
        </p:grpSpPr>
        <p:sp>
          <p:nvSpPr>
            <p:cNvPr id="719" name="Freeform: Shape 718">
              <a:extLst>
                <a:ext uri="{FF2B5EF4-FFF2-40B4-BE49-F238E27FC236}">
                  <a16:creationId xmlns:a16="http://schemas.microsoft.com/office/drawing/2014/main" id="{93018DF8-E9CB-4FD3-B921-A6B484867C90}"/>
                </a:ext>
              </a:extLst>
            </p:cNvPr>
            <p:cNvSpPr/>
            <p:nvPr/>
          </p:nvSpPr>
          <p:spPr>
            <a:xfrm>
              <a:off x="6217751" y="5131333"/>
              <a:ext cx="382458" cy="22461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8" h="1804">
                  <a:moveTo>
                    <a:pt x="280" y="1804"/>
                  </a:moveTo>
                  <a:cubicBezTo>
                    <a:pt x="267" y="1804"/>
                    <a:pt x="255" y="1795"/>
                    <a:pt x="253" y="1781"/>
                  </a:cubicBezTo>
                  <a:lnTo>
                    <a:pt x="0" y="32"/>
                  </a:lnTo>
                  <a:cubicBezTo>
                    <a:pt x="-2" y="16"/>
                    <a:pt x="8" y="3"/>
                    <a:pt x="23" y="0"/>
                  </a:cubicBezTo>
                  <a:cubicBezTo>
                    <a:pt x="38" y="-2"/>
                    <a:pt x="52" y="9"/>
                    <a:pt x="53" y="23"/>
                  </a:cubicBezTo>
                  <a:lnTo>
                    <a:pt x="307" y="1773"/>
                  </a:lnTo>
                  <a:cubicBezTo>
                    <a:pt x="309" y="1788"/>
                    <a:pt x="299" y="1802"/>
                    <a:pt x="284" y="1804"/>
                  </a:cubicBezTo>
                  <a:cubicBezTo>
                    <a:pt x="283" y="1804"/>
                    <a:pt x="282" y="1804"/>
                    <a:pt x="280" y="180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0" name="Freeform: Shape 719">
              <a:extLst>
                <a:ext uri="{FF2B5EF4-FFF2-40B4-BE49-F238E27FC236}">
                  <a16:creationId xmlns:a16="http://schemas.microsoft.com/office/drawing/2014/main" id="{3D972EF5-CC9F-4132-8EF9-5666A3A079FA}"/>
                </a:ext>
              </a:extLst>
            </p:cNvPr>
            <p:cNvSpPr/>
            <p:nvPr/>
          </p:nvSpPr>
          <p:spPr>
            <a:xfrm>
              <a:off x="5218623" y="3759716"/>
              <a:ext cx="1939698" cy="19409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58" h="1559">
                  <a:moveTo>
                    <a:pt x="1550" y="668"/>
                  </a:moveTo>
                  <a:cubicBezTo>
                    <a:pt x="1612" y="1094"/>
                    <a:pt x="1317" y="1489"/>
                    <a:pt x="891" y="1551"/>
                  </a:cubicBezTo>
                  <a:cubicBezTo>
                    <a:pt x="465" y="1612"/>
                    <a:pt x="69" y="1317"/>
                    <a:pt x="8" y="891"/>
                  </a:cubicBezTo>
                  <a:cubicBezTo>
                    <a:pt x="-53" y="466"/>
                    <a:pt x="241" y="70"/>
                    <a:pt x="667" y="8"/>
                  </a:cubicBezTo>
                  <a:cubicBezTo>
                    <a:pt x="1093" y="-53"/>
                    <a:pt x="1489" y="242"/>
                    <a:pt x="1550" y="668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1" name="Freeform: Shape 720">
              <a:extLst>
                <a:ext uri="{FF2B5EF4-FFF2-40B4-BE49-F238E27FC236}">
                  <a16:creationId xmlns:a16="http://schemas.microsoft.com/office/drawing/2014/main" id="{533E8035-B999-484A-99EF-E4422880ADE4}"/>
                </a:ext>
              </a:extLst>
            </p:cNvPr>
            <p:cNvSpPr/>
            <p:nvPr/>
          </p:nvSpPr>
          <p:spPr>
            <a:xfrm>
              <a:off x="5183741" y="3726080"/>
              <a:ext cx="2008216" cy="20082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3" h="1613">
                  <a:moveTo>
                    <a:pt x="806" y="55"/>
                  </a:moveTo>
                  <a:cubicBezTo>
                    <a:pt x="772" y="55"/>
                    <a:pt x="736" y="57"/>
                    <a:pt x="699" y="62"/>
                  </a:cubicBezTo>
                  <a:cubicBezTo>
                    <a:pt x="500" y="91"/>
                    <a:pt x="325" y="196"/>
                    <a:pt x="204" y="356"/>
                  </a:cubicBezTo>
                  <a:cubicBezTo>
                    <a:pt x="85" y="518"/>
                    <a:pt x="34" y="716"/>
                    <a:pt x="62" y="915"/>
                  </a:cubicBezTo>
                  <a:cubicBezTo>
                    <a:pt x="123" y="1325"/>
                    <a:pt x="505" y="1611"/>
                    <a:pt x="914" y="1551"/>
                  </a:cubicBezTo>
                  <a:cubicBezTo>
                    <a:pt x="1324" y="1491"/>
                    <a:pt x="1610" y="1109"/>
                    <a:pt x="1551" y="699"/>
                  </a:cubicBezTo>
                  <a:cubicBezTo>
                    <a:pt x="1496" y="325"/>
                    <a:pt x="1174" y="55"/>
                    <a:pt x="806" y="55"/>
                  </a:cubicBezTo>
                  <a:close/>
                  <a:moveTo>
                    <a:pt x="806" y="1613"/>
                  </a:moveTo>
                  <a:cubicBezTo>
                    <a:pt x="412" y="1613"/>
                    <a:pt x="67" y="1323"/>
                    <a:pt x="9" y="922"/>
                  </a:cubicBezTo>
                  <a:cubicBezTo>
                    <a:pt x="-22" y="709"/>
                    <a:pt x="32" y="496"/>
                    <a:pt x="161" y="324"/>
                  </a:cubicBezTo>
                  <a:cubicBezTo>
                    <a:pt x="290" y="151"/>
                    <a:pt x="478" y="40"/>
                    <a:pt x="692" y="8"/>
                  </a:cubicBezTo>
                  <a:cubicBezTo>
                    <a:pt x="1130" y="-55"/>
                    <a:pt x="1540" y="251"/>
                    <a:pt x="1605" y="691"/>
                  </a:cubicBezTo>
                  <a:cubicBezTo>
                    <a:pt x="1668" y="1131"/>
                    <a:pt x="1362" y="1541"/>
                    <a:pt x="921" y="1605"/>
                  </a:cubicBezTo>
                  <a:cubicBezTo>
                    <a:pt x="883" y="1611"/>
                    <a:pt x="844" y="1613"/>
                    <a:pt x="806" y="161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2" name="Freeform: Shape 721">
              <a:extLst>
                <a:ext uri="{FF2B5EF4-FFF2-40B4-BE49-F238E27FC236}">
                  <a16:creationId xmlns:a16="http://schemas.microsoft.com/office/drawing/2014/main" id="{9AC5D303-4C4F-4F4F-AA27-6C409E62A647}"/>
                </a:ext>
              </a:extLst>
            </p:cNvPr>
            <p:cNvSpPr/>
            <p:nvPr/>
          </p:nvSpPr>
          <p:spPr>
            <a:xfrm>
              <a:off x="5657145" y="4100604"/>
              <a:ext cx="975133" cy="1293590"/>
            </a:xfrm>
            <a:custGeom>
              <a:avLst/>
              <a:gdLst>
                <a:gd name="connsiteX0" fmla="*/ 758949 w 975133"/>
                <a:gd name="connsiteY0" fmla="*/ 1043863 h 1293590"/>
                <a:gd name="connsiteX1" fmla="*/ 773866 w 975133"/>
                <a:gd name="connsiteY1" fmla="*/ 1197924 h 1293590"/>
                <a:gd name="connsiteX2" fmla="*/ 758949 w 975133"/>
                <a:gd name="connsiteY2" fmla="*/ 1043863 h 1293590"/>
                <a:gd name="connsiteX3" fmla="*/ 753977 w 975133"/>
                <a:gd name="connsiteY3" fmla="*/ 985469 h 1293590"/>
                <a:gd name="connsiteX4" fmla="*/ 778839 w 975133"/>
                <a:gd name="connsiteY4" fmla="*/ 1255075 h 1293590"/>
                <a:gd name="connsiteX5" fmla="*/ 753977 w 975133"/>
                <a:gd name="connsiteY5" fmla="*/ 985469 h 1293590"/>
                <a:gd name="connsiteX6" fmla="*/ 413372 w 975133"/>
                <a:gd name="connsiteY6" fmla="*/ 930802 h 1293590"/>
                <a:gd name="connsiteX7" fmla="*/ 427046 w 975133"/>
                <a:gd name="connsiteY7" fmla="*/ 1084863 h 1293590"/>
                <a:gd name="connsiteX8" fmla="*/ 413372 w 975133"/>
                <a:gd name="connsiteY8" fmla="*/ 930802 h 1293590"/>
                <a:gd name="connsiteX9" fmla="*/ 407156 w 975133"/>
                <a:gd name="connsiteY9" fmla="*/ 872408 h 1293590"/>
                <a:gd name="connsiteX10" fmla="*/ 434504 w 975133"/>
                <a:gd name="connsiteY10" fmla="*/ 1142014 h 1293590"/>
                <a:gd name="connsiteX11" fmla="*/ 407156 w 975133"/>
                <a:gd name="connsiteY11" fmla="*/ 872408 h 1293590"/>
                <a:gd name="connsiteX12" fmla="*/ 706740 w 975133"/>
                <a:gd name="connsiteY12" fmla="*/ 833893 h 1293590"/>
                <a:gd name="connsiteX13" fmla="*/ 548868 w 975133"/>
                <a:gd name="connsiteY13" fmla="*/ 1283651 h 1293590"/>
                <a:gd name="connsiteX14" fmla="*/ 480498 w 975133"/>
                <a:gd name="connsiteY14" fmla="*/ 1293590 h 1293590"/>
                <a:gd name="connsiteX15" fmla="*/ 639613 w 975133"/>
                <a:gd name="connsiteY15" fmla="*/ 843833 h 1293590"/>
                <a:gd name="connsiteX16" fmla="*/ 706740 w 975133"/>
                <a:gd name="connsiteY16" fmla="*/ 833893 h 1293590"/>
                <a:gd name="connsiteX17" fmla="*/ 712057 w 975133"/>
                <a:gd name="connsiteY17" fmla="*/ 103665 h 1293590"/>
                <a:gd name="connsiteX18" fmla="*/ 652420 w 975133"/>
                <a:gd name="connsiteY18" fmla="*/ 343653 h 1293590"/>
                <a:gd name="connsiteX19" fmla="*/ 776664 w 975133"/>
                <a:gd name="connsiteY19" fmla="*/ 558771 h 1293590"/>
                <a:gd name="connsiteX20" fmla="*/ 836302 w 975133"/>
                <a:gd name="connsiteY20" fmla="*/ 317540 h 1293590"/>
                <a:gd name="connsiteX21" fmla="*/ 712057 w 975133"/>
                <a:gd name="connsiteY21" fmla="*/ 103665 h 1293590"/>
                <a:gd name="connsiteX22" fmla="*/ 395143 w 975133"/>
                <a:gd name="connsiteY22" fmla="*/ 59010 h 1293590"/>
                <a:gd name="connsiteX23" fmla="*/ 411297 w 975133"/>
                <a:gd name="connsiteY23" fmla="*/ 164709 h 1293590"/>
                <a:gd name="connsiteX24" fmla="*/ 132957 w 975133"/>
                <a:gd name="connsiteY24" fmla="*/ 205744 h 1293590"/>
                <a:gd name="connsiteX25" fmla="*/ 154081 w 975133"/>
                <a:gd name="connsiteY25" fmla="*/ 343774 h 1293590"/>
                <a:gd name="connsiteX26" fmla="*/ 257216 w 975133"/>
                <a:gd name="connsiteY26" fmla="*/ 292790 h 1293590"/>
                <a:gd name="connsiteX27" fmla="*/ 480882 w 975133"/>
                <a:gd name="connsiteY27" fmla="*/ 471855 h 1293590"/>
                <a:gd name="connsiteX28" fmla="*/ 282067 w 975133"/>
                <a:gd name="connsiteY28" fmla="*/ 735479 h 1293590"/>
                <a:gd name="connsiteX29" fmla="*/ 45976 w 975133"/>
                <a:gd name="connsiteY29" fmla="*/ 576310 h 1293590"/>
                <a:gd name="connsiteX30" fmla="*/ 172720 w 975133"/>
                <a:gd name="connsiteY30" fmla="*/ 557657 h 1293590"/>
                <a:gd name="connsiteX31" fmla="*/ 274612 w 975133"/>
                <a:gd name="connsiteY31" fmla="*/ 632268 h 1293590"/>
                <a:gd name="connsiteX32" fmla="*/ 352895 w 975133"/>
                <a:gd name="connsiteY32" fmla="*/ 499212 h 1293590"/>
                <a:gd name="connsiteX33" fmla="*/ 242305 w 975133"/>
                <a:gd name="connsiteY33" fmla="*/ 398488 h 1293590"/>
                <a:gd name="connsiteX34" fmla="*/ 164021 w 975133"/>
                <a:gd name="connsiteY34" fmla="*/ 456933 h 1293590"/>
                <a:gd name="connsiteX35" fmla="*/ 50946 w 975133"/>
                <a:gd name="connsiteY35" fmla="*/ 468125 h 1293590"/>
                <a:gd name="connsiteX36" fmla="*/ 0 w 975133"/>
                <a:gd name="connsiteY36" fmla="*/ 114968 h 1293590"/>
                <a:gd name="connsiteX37" fmla="*/ 750520 w 975133"/>
                <a:gd name="connsiteY37" fmla="*/ 361 h 1293590"/>
                <a:gd name="connsiteX38" fmla="*/ 966758 w 975133"/>
                <a:gd name="connsiteY38" fmla="*/ 298888 h 1293590"/>
                <a:gd name="connsiteX39" fmla="*/ 791574 w 975133"/>
                <a:gd name="connsiteY39" fmla="*/ 660735 h 1293590"/>
                <a:gd name="connsiteX40" fmla="*/ 521963 w 975133"/>
                <a:gd name="connsiteY40" fmla="*/ 363548 h 1293590"/>
                <a:gd name="connsiteX41" fmla="*/ 697148 w 975133"/>
                <a:gd name="connsiteY41" fmla="*/ 2945 h 1293590"/>
                <a:gd name="connsiteX42" fmla="*/ 750520 w 975133"/>
                <a:gd name="connsiteY42" fmla="*/ 361 h 12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975133" h="1293590">
                  <a:moveTo>
                    <a:pt x="758949" y="1043863"/>
                  </a:moveTo>
                  <a:cubicBezTo>
                    <a:pt x="712955" y="1052560"/>
                    <a:pt x="722900" y="1201651"/>
                    <a:pt x="773866" y="1197924"/>
                  </a:cubicBezTo>
                  <a:cubicBezTo>
                    <a:pt x="819860" y="1186742"/>
                    <a:pt x="809916" y="1038893"/>
                    <a:pt x="758949" y="1043863"/>
                  </a:cubicBezTo>
                  <a:close/>
                  <a:moveTo>
                    <a:pt x="753977" y="985469"/>
                  </a:moveTo>
                  <a:cubicBezTo>
                    <a:pt x="904390" y="955651"/>
                    <a:pt x="928008" y="1243893"/>
                    <a:pt x="778839" y="1255075"/>
                  </a:cubicBezTo>
                  <a:cubicBezTo>
                    <a:pt x="627182" y="1283651"/>
                    <a:pt x="606050" y="996651"/>
                    <a:pt x="753977" y="985469"/>
                  </a:cubicBezTo>
                  <a:close/>
                  <a:moveTo>
                    <a:pt x="413372" y="930802"/>
                  </a:moveTo>
                  <a:cubicBezTo>
                    <a:pt x="366135" y="943227"/>
                    <a:pt x="377322" y="1087348"/>
                    <a:pt x="427046" y="1084863"/>
                  </a:cubicBezTo>
                  <a:cubicBezTo>
                    <a:pt x="474283" y="1073681"/>
                    <a:pt x="464338" y="930802"/>
                    <a:pt x="413372" y="930802"/>
                  </a:cubicBezTo>
                  <a:close/>
                  <a:moveTo>
                    <a:pt x="407156" y="872408"/>
                  </a:moveTo>
                  <a:cubicBezTo>
                    <a:pt x="558813" y="846317"/>
                    <a:pt x="581188" y="1130833"/>
                    <a:pt x="434504" y="1142014"/>
                  </a:cubicBezTo>
                  <a:cubicBezTo>
                    <a:pt x="280362" y="1170590"/>
                    <a:pt x="260473" y="884833"/>
                    <a:pt x="407156" y="872408"/>
                  </a:cubicBezTo>
                  <a:close/>
                  <a:moveTo>
                    <a:pt x="706740" y="833893"/>
                  </a:moveTo>
                  <a:cubicBezTo>
                    <a:pt x="661989" y="956893"/>
                    <a:pt x="588647" y="1158166"/>
                    <a:pt x="548868" y="1283651"/>
                  </a:cubicBezTo>
                  <a:cubicBezTo>
                    <a:pt x="517791" y="1287378"/>
                    <a:pt x="516548" y="1287378"/>
                    <a:pt x="480498" y="1293590"/>
                  </a:cubicBezTo>
                  <a:cubicBezTo>
                    <a:pt x="517791" y="1190469"/>
                    <a:pt x="602321" y="949439"/>
                    <a:pt x="639613" y="843833"/>
                  </a:cubicBezTo>
                  <a:cubicBezTo>
                    <a:pt x="666961" y="841348"/>
                    <a:pt x="679392" y="838863"/>
                    <a:pt x="706740" y="833893"/>
                  </a:cubicBezTo>
                  <a:close/>
                  <a:moveTo>
                    <a:pt x="712057" y="103665"/>
                  </a:moveTo>
                  <a:cubicBezTo>
                    <a:pt x="639995" y="113613"/>
                    <a:pt x="627571" y="178273"/>
                    <a:pt x="652420" y="343653"/>
                  </a:cubicBezTo>
                  <a:cubicBezTo>
                    <a:pt x="676026" y="509033"/>
                    <a:pt x="704603" y="569962"/>
                    <a:pt x="776664" y="558771"/>
                  </a:cubicBezTo>
                  <a:cubicBezTo>
                    <a:pt x="848726" y="548824"/>
                    <a:pt x="859908" y="482920"/>
                    <a:pt x="836302" y="317540"/>
                  </a:cubicBezTo>
                  <a:cubicBezTo>
                    <a:pt x="811453" y="150917"/>
                    <a:pt x="782876" y="92474"/>
                    <a:pt x="712057" y="103665"/>
                  </a:cubicBezTo>
                  <a:close/>
                  <a:moveTo>
                    <a:pt x="395143" y="59010"/>
                  </a:moveTo>
                  <a:lnTo>
                    <a:pt x="411297" y="164709"/>
                  </a:lnTo>
                  <a:lnTo>
                    <a:pt x="132957" y="205744"/>
                  </a:lnTo>
                  <a:lnTo>
                    <a:pt x="154081" y="343774"/>
                  </a:lnTo>
                  <a:cubicBezTo>
                    <a:pt x="168992" y="323878"/>
                    <a:pt x="195086" y="301495"/>
                    <a:pt x="257216" y="292790"/>
                  </a:cubicBezTo>
                  <a:cubicBezTo>
                    <a:pt x="342954" y="280355"/>
                    <a:pt x="459758" y="325121"/>
                    <a:pt x="480882" y="471855"/>
                  </a:cubicBezTo>
                  <a:cubicBezTo>
                    <a:pt x="493307" y="558901"/>
                    <a:pt x="469698" y="708122"/>
                    <a:pt x="282067" y="735479"/>
                  </a:cubicBezTo>
                  <a:cubicBezTo>
                    <a:pt x="181418" y="750401"/>
                    <a:pt x="72070" y="705635"/>
                    <a:pt x="45976" y="576310"/>
                  </a:cubicBezTo>
                  <a:lnTo>
                    <a:pt x="172720" y="557657"/>
                  </a:lnTo>
                  <a:cubicBezTo>
                    <a:pt x="186388" y="611128"/>
                    <a:pt x="216210" y="640973"/>
                    <a:pt x="274612" y="632268"/>
                  </a:cubicBezTo>
                  <a:cubicBezTo>
                    <a:pt x="335499" y="624807"/>
                    <a:pt x="361593" y="567605"/>
                    <a:pt x="352895" y="499212"/>
                  </a:cubicBezTo>
                  <a:cubicBezTo>
                    <a:pt x="344197" y="443255"/>
                    <a:pt x="308162" y="388540"/>
                    <a:pt x="242305" y="398488"/>
                  </a:cubicBezTo>
                  <a:cubicBezTo>
                    <a:pt x="224908" y="400975"/>
                    <a:pt x="181418" y="408436"/>
                    <a:pt x="164021" y="456933"/>
                  </a:cubicBezTo>
                  <a:lnTo>
                    <a:pt x="50946" y="468125"/>
                  </a:lnTo>
                  <a:lnTo>
                    <a:pt x="0" y="114968"/>
                  </a:lnTo>
                  <a:close/>
                  <a:moveTo>
                    <a:pt x="750520" y="361"/>
                  </a:moveTo>
                  <a:cubicBezTo>
                    <a:pt x="868101" y="6889"/>
                    <a:pt x="937406" y="101956"/>
                    <a:pt x="966758" y="298888"/>
                  </a:cubicBezTo>
                  <a:cubicBezTo>
                    <a:pt x="997819" y="523954"/>
                    <a:pt x="943152" y="638353"/>
                    <a:pt x="791574" y="660735"/>
                  </a:cubicBezTo>
                  <a:cubicBezTo>
                    <a:pt x="641238" y="681874"/>
                    <a:pt x="555509" y="587371"/>
                    <a:pt x="521963" y="363548"/>
                  </a:cubicBezTo>
                  <a:cubicBezTo>
                    <a:pt x="489659" y="138482"/>
                    <a:pt x="545570" y="24084"/>
                    <a:pt x="697148" y="2945"/>
                  </a:cubicBezTo>
                  <a:cubicBezTo>
                    <a:pt x="715940" y="303"/>
                    <a:pt x="733722" y="-572"/>
                    <a:pt x="750520" y="361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3" name="Freeform: Shape 722">
              <a:extLst>
                <a:ext uri="{FF2B5EF4-FFF2-40B4-BE49-F238E27FC236}">
                  <a16:creationId xmlns:a16="http://schemas.microsoft.com/office/drawing/2014/main" id="{04AE797A-F167-4F0B-BFFF-81F870E46A72}"/>
                </a:ext>
              </a:extLst>
            </p:cNvPr>
            <p:cNvSpPr/>
            <p:nvPr/>
          </p:nvSpPr>
          <p:spPr>
            <a:xfrm>
              <a:off x="7452331" y="6266249"/>
              <a:ext cx="868317" cy="15559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8" h="1250">
                  <a:moveTo>
                    <a:pt x="27" y="1250"/>
                  </a:moveTo>
                  <a:cubicBezTo>
                    <a:pt x="23" y="1250"/>
                    <a:pt x="19" y="1249"/>
                    <a:pt x="14" y="1246"/>
                  </a:cubicBezTo>
                  <a:cubicBezTo>
                    <a:pt x="1" y="1239"/>
                    <a:pt x="-4" y="1223"/>
                    <a:pt x="3" y="1209"/>
                  </a:cubicBezTo>
                  <a:lnTo>
                    <a:pt x="647" y="14"/>
                  </a:lnTo>
                  <a:cubicBezTo>
                    <a:pt x="654" y="1"/>
                    <a:pt x="671" y="-4"/>
                    <a:pt x="684" y="3"/>
                  </a:cubicBezTo>
                  <a:cubicBezTo>
                    <a:pt x="697" y="10"/>
                    <a:pt x="702" y="27"/>
                    <a:pt x="694" y="40"/>
                  </a:cubicBezTo>
                  <a:lnTo>
                    <a:pt x="51" y="1235"/>
                  </a:lnTo>
                  <a:cubicBezTo>
                    <a:pt x="46" y="1244"/>
                    <a:pt x="37" y="1250"/>
                    <a:pt x="27" y="125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4" name="Freeform: Shape 723">
              <a:extLst>
                <a:ext uri="{FF2B5EF4-FFF2-40B4-BE49-F238E27FC236}">
                  <a16:creationId xmlns:a16="http://schemas.microsoft.com/office/drawing/2014/main" id="{6725FFB5-1CCD-47C6-A912-B985C7939BD3}"/>
                </a:ext>
              </a:extLst>
            </p:cNvPr>
            <p:cNvSpPr/>
            <p:nvPr/>
          </p:nvSpPr>
          <p:spPr>
            <a:xfrm>
              <a:off x="7702732" y="5257158"/>
              <a:ext cx="1489967" cy="14899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97" h="1197">
                  <a:moveTo>
                    <a:pt x="1125" y="882"/>
                  </a:moveTo>
                  <a:cubicBezTo>
                    <a:pt x="969" y="1173"/>
                    <a:pt x="606" y="1282"/>
                    <a:pt x="315" y="1125"/>
                  </a:cubicBezTo>
                  <a:cubicBezTo>
                    <a:pt x="24" y="968"/>
                    <a:pt x="-85" y="606"/>
                    <a:pt x="72" y="315"/>
                  </a:cubicBezTo>
                  <a:cubicBezTo>
                    <a:pt x="228" y="23"/>
                    <a:pt x="591" y="-85"/>
                    <a:pt x="882" y="71"/>
                  </a:cubicBezTo>
                  <a:cubicBezTo>
                    <a:pt x="1173" y="228"/>
                    <a:pt x="1282" y="591"/>
                    <a:pt x="1125" y="882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5" name="Freeform: Shape 724">
              <a:extLst>
                <a:ext uri="{FF2B5EF4-FFF2-40B4-BE49-F238E27FC236}">
                  <a16:creationId xmlns:a16="http://schemas.microsoft.com/office/drawing/2014/main" id="{7F0136C7-69A2-4704-B276-81BED99849B0}"/>
                </a:ext>
              </a:extLst>
            </p:cNvPr>
            <p:cNvSpPr/>
            <p:nvPr/>
          </p:nvSpPr>
          <p:spPr>
            <a:xfrm>
              <a:off x="7667853" y="5223521"/>
              <a:ext cx="1558482" cy="15584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52" h="1252">
                  <a:moveTo>
                    <a:pt x="627" y="55"/>
                  </a:moveTo>
                  <a:cubicBezTo>
                    <a:pt x="572" y="55"/>
                    <a:pt x="517" y="63"/>
                    <a:pt x="462" y="79"/>
                  </a:cubicBezTo>
                  <a:cubicBezTo>
                    <a:pt x="316" y="123"/>
                    <a:pt x="196" y="221"/>
                    <a:pt x="123" y="355"/>
                  </a:cubicBezTo>
                  <a:cubicBezTo>
                    <a:pt x="51" y="490"/>
                    <a:pt x="35" y="645"/>
                    <a:pt x="79" y="790"/>
                  </a:cubicBezTo>
                  <a:cubicBezTo>
                    <a:pt x="123" y="936"/>
                    <a:pt x="221" y="1057"/>
                    <a:pt x="356" y="1129"/>
                  </a:cubicBezTo>
                  <a:cubicBezTo>
                    <a:pt x="633" y="1278"/>
                    <a:pt x="980" y="1174"/>
                    <a:pt x="1129" y="897"/>
                  </a:cubicBezTo>
                  <a:cubicBezTo>
                    <a:pt x="1279" y="620"/>
                    <a:pt x="1174" y="273"/>
                    <a:pt x="897" y="124"/>
                  </a:cubicBezTo>
                  <a:cubicBezTo>
                    <a:pt x="813" y="78"/>
                    <a:pt x="720" y="55"/>
                    <a:pt x="627" y="55"/>
                  </a:cubicBezTo>
                  <a:close/>
                  <a:moveTo>
                    <a:pt x="626" y="1252"/>
                  </a:moveTo>
                  <a:cubicBezTo>
                    <a:pt x="525" y="1252"/>
                    <a:pt x="424" y="1227"/>
                    <a:pt x="330" y="1177"/>
                  </a:cubicBezTo>
                  <a:cubicBezTo>
                    <a:pt x="183" y="1098"/>
                    <a:pt x="75" y="966"/>
                    <a:pt x="27" y="806"/>
                  </a:cubicBezTo>
                  <a:cubicBezTo>
                    <a:pt x="-21" y="646"/>
                    <a:pt x="-4" y="477"/>
                    <a:pt x="76" y="330"/>
                  </a:cubicBezTo>
                  <a:cubicBezTo>
                    <a:pt x="155" y="183"/>
                    <a:pt x="287" y="75"/>
                    <a:pt x="446" y="27"/>
                  </a:cubicBezTo>
                  <a:cubicBezTo>
                    <a:pt x="606" y="-21"/>
                    <a:pt x="776" y="-4"/>
                    <a:pt x="923" y="75"/>
                  </a:cubicBezTo>
                  <a:cubicBezTo>
                    <a:pt x="1070" y="155"/>
                    <a:pt x="1178" y="286"/>
                    <a:pt x="1225" y="447"/>
                  </a:cubicBezTo>
                  <a:cubicBezTo>
                    <a:pt x="1274" y="606"/>
                    <a:pt x="1257" y="776"/>
                    <a:pt x="1177" y="923"/>
                  </a:cubicBezTo>
                  <a:cubicBezTo>
                    <a:pt x="1065" y="1133"/>
                    <a:pt x="848" y="1252"/>
                    <a:pt x="626" y="12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6" name="Freeform: Shape 725">
              <a:extLst>
                <a:ext uri="{FF2B5EF4-FFF2-40B4-BE49-F238E27FC236}">
                  <a16:creationId xmlns:a16="http://schemas.microsoft.com/office/drawing/2014/main" id="{A067363E-599C-40EF-8864-7DAA9D37A407}"/>
                </a:ext>
              </a:extLst>
            </p:cNvPr>
            <p:cNvSpPr/>
            <p:nvPr/>
          </p:nvSpPr>
          <p:spPr>
            <a:xfrm>
              <a:off x="8111796" y="5434060"/>
              <a:ext cx="850435" cy="1079633"/>
            </a:xfrm>
            <a:custGeom>
              <a:avLst/>
              <a:gdLst>
                <a:gd name="connsiteX0" fmla="*/ 274309 w 850435"/>
                <a:gd name="connsiteY0" fmla="*/ 926543 h 1079633"/>
                <a:gd name="connsiteX1" fmla="*/ 226736 w 850435"/>
                <a:gd name="connsiteY1" fmla="*/ 1029171 h 1079633"/>
                <a:gd name="connsiteX2" fmla="*/ 287565 w 850435"/>
                <a:gd name="connsiteY2" fmla="*/ 927312 h 1079633"/>
                <a:gd name="connsiteX3" fmla="*/ 274309 w 850435"/>
                <a:gd name="connsiteY3" fmla="*/ 926543 h 1079633"/>
                <a:gd name="connsiteX4" fmla="*/ 273856 w 850435"/>
                <a:gd name="connsiteY4" fmla="*/ 877282 h 1079633"/>
                <a:gd name="connsiteX5" fmla="*/ 309910 w 850435"/>
                <a:gd name="connsiteY5" fmla="*/ 888804 h 1079633"/>
                <a:gd name="connsiteX6" fmla="*/ 203149 w 850435"/>
                <a:gd name="connsiteY6" fmla="*/ 1067679 h 1079633"/>
                <a:gd name="connsiteX7" fmla="*/ 273856 w 850435"/>
                <a:gd name="connsiteY7" fmla="*/ 877282 h 1079633"/>
                <a:gd name="connsiteX8" fmla="*/ 304945 w 850435"/>
                <a:gd name="connsiteY8" fmla="*/ 749679 h 1079633"/>
                <a:gd name="connsiteX9" fmla="*/ 350877 w 850435"/>
                <a:gd name="connsiteY9" fmla="*/ 774522 h 1079633"/>
                <a:gd name="connsiteX10" fmla="*/ 49215 w 850435"/>
                <a:gd name="connsiteY10" fmla="*/ 979484 h 1079633"/>
                <a:gd name="connsiteX11" fmla="*/ 2042 w 850435"/>
                <a:gd name="connsiteY11" fmla="*/ 953398 h 1079633"/>
                <a:gd name="connsiteX12" fmla="*/ 304945 w 850435"/>
                <a:gd name="connsiteY12" fmla="*/ 749679 h 1079633"/>
                <a:gd name="connsiteX13" fmla="*/ 112212 w 850435"/>
                <a:gd name="connsiteY13" fmla="*/ 699527 h 1079633"/>
                <a:gd name="connsiteX14" fmla="*/ 64112 w 850435"/>
                <a:gd name="connsiteY14" fmla="*/ 801851 h 1079633"/>
                <a:gd name="connsiteX15" fmla="*/ 126182 w 850435"/>
                <a:gd name="connsiteY15" fmla="*/ 699991 h 1079633"/>
                <a:gd name="connsiteX16" fmla="*/ 112212 w 850435"/>
                <a:gd name="connsiteY16" fmla="*/ 699527 h 1079633"/>
                <a:gd name="connsiteX17" fmla="*/ 112951 w 850435"/>
                <a:gd name="connsiteY17" fmla="*/ 649859 h 1079633"/>
                <a:gd name="connsiteX18" fmla="*/ 149769 w 850435"/>
                <a:gd name="connsiteY18" fmla="*/ 661483 h 1079633"/>
                <a:gd name="connsiteX19" fmla="*/ 43008 w 850435"/>
                <a:gd name="connsiteY19" fmla="*/ 840358 h 1079633"/>
                <a:gd name="connsiteX20" fmla="*/ 112951 w 850435"/>
                <a:gd name="connsiteY20" fmla="*/ 649859 h 1079633"/>
                <a:gd name="connsiteX21" fmla="*/ 579573 w 850435"/>
                <a:gd name="connsiteY21" fmla="*/ 190606 h 1079633"/>
                <a:gd name="connsiteX22" fmla="*/ 850435 w 850435"/>
                <a:gd name="connsiteY22" fmla="*/ 336027 h 1079633"/>
                <a:gd name="connsiteX23" fmla="*/ 810675 w 850435"/>
                <a:gd name="connsiteY23" fmla="*/ 409359 h 1079633"/>
                <a:gd name="connsiteX24" fmla="*/ 623060 w 850435"/>
                <a:gd name="connsiteY24" fmla="*/ 307440 h 1079633"/>
                <a:gd name="connsiteX25" fmla="*/ 572118 w 850435"/>
                <a:gd name="connsiteY25" fmla="*/ 401902 h 1079633"/>
                <a:gd name="connsiteX26" fmla="*/ 657849 w 850435"/>
                <a:gd name="connsiteY26" fmla="*/ 418060 h 1079633"/>
                <a:gd name="connsiteX27" fmla="*/ 715004 w 850435"/>
                <a:gd name="connsiteY27" fmla="*/ 630598 h 1079633"/>
                <a:gd name="connsiteX28" fmla="*/ 471476 w 850435"/>
                <a:gd name="connsiteY28" fmla="*/ 701444 h 1079633"/>
                <a:gd name="connsiteX29" fmla="*/ 398169 w 850435"/>
                <a:gd name="connsiteY29" fmla="*/ 496363 h 1079633"/>
                <a:gd name="connsiteX30" fmla="*/ 483901 w 850435"/>
                <a:gd name="connsiteY30" fmla="*/ 542351 h 1079633"/>
                <a:gd name="connsiteX31" fmla="*/ 513721 w 850435"/>
                <a:gd name="connsiteY31" fmla="*/ 634327 h 1079633"/>
                <a:gd name="connsiteX32" fmla="*/ 623060 w 850435"/>
                <a:gd name="connsiteY32" fmla="*/ 588339 h 1079633"/>
                <a:gd name="connsiteX33" fmla="*/ 600695 w 850435"/>
                <a:gd name="connsiteY33" fmla="*/ 476477 h 1079633"/>
                <a:gd name="connsiteX34" fmla="*/ 526146 w 850435"/>
                <a:gd name="connsiteY34" fmla="*/ 476477 h 1079633"/>
                <a:gd name="connsiteX35" fmla="*/ 451596 w 850435"/>
                <a:gd name="connsiteY35" fmla="*/ 431732 h 1079633"/>
                <a:gd name="connsiteX36" fmla="*/ 227076 w 850435"/>
                <a:gd name="connsiteY36" fmla="*/ 0 h 1079633"/>
                <a:gd name="connsiteX37" fmla="*/ 536495 w 850435"/>
                <a:gd name="connsiteY37" fmla="*/ 167773 h 1079633"/>
                <a:gd name="connsiteX38" fmla="*/ 500458 w 850435"/>
                <a:gd name="connsiteY38" fmla="*/ 233639 h 1079633"/>
                <a:gd name="connsiteX39" fmla="*/ 146304 w 850435"/>
                <a:gd name="connsiteY39" fmla="*/ 510775 h 1079633"/>
                <a:gd name="connsiteX40" fmla="*/ 44407 w 850435"/>
                <a:gd name="connsiteY40" fmla="*/ 456094 h 1079633"/>
                <a:gd name="connsiteX41" fmla="*/ 389863 w 850435"/>
                <a:gd name="connsiteY41" fmla="*/ 186414 h 1079633"/>
                <a:gd name="connsiteX42" fmla="*/ 186068 w 850435"/>
                <a:gd name="connsiteY42" fmla="*/ 77051 h 1079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850435" h="1079633">
                  <a:moveTo>
                    <a:pt x="274309" y="926543"/>
                  </a:moveTo>
                  <a:cubicBezTo>
                    <a:pt x="241264" y="935153"/>
                    <a:pt x="197408" y="1010694"/>
                    <a:pt x="226736" y="1029171"/>
                  </a:cubicBezTo>
                  <a:cubicBezTo>
                    <a:pt x="259012" y="1042836"/>
                    <a:pt x="321083" y="947187"/>
                    <a:pt x="287565" y="927312"/>
                  </a:cubicBezTo>
                  <a:cubicBezTo>
                    <a:pt x="283530" y="925448"/>
                    <a:pt x="279030" y="925313"/>
                    <a:pt x="274309" y="926543"/>
                  </a:cubicBezTo>
                  <a:close/>
                  <a:moveTo>
                    <a:pt x="273856" y="877282"/>
                  </a:moveTo>
                  <a:cubicBezTo>
                    <a:pt x="285935" y="877760"/>
                    <a:pt x="298117" y="881351"/>
                    <a:pt x="309910" y="888804"/>
                  </a:cubicBezTo>
                  <a:cubicBezTo>
                    <a:pt x="417912" y="939734"/>
                    <a:pt x="301220" y="1128547"/>
                    <a:pt x="203149" y="1067679"/>
                  </a:cubicBezTo>
                  <a:cubicBezTo>
                    <a:pt x="109733" y="1023116"/>
                    <a:pt x="189300" y="873936"/>
                    <a:pt x="273856" y="877282"/>
                  </a:cubicBezTo>
                  <a:close/>
                  <a:moveTo>
                    <a:pt x="304945" y="749679"/>
                  </a:moveTo>
                  <a:cubicBezTo>
                    <a:pt x="323566" y="760858"/>
                    <a:pt x="331014" y="764585"/>
                    <a:pt x="350877" y="774522"/>
                  </a:cubicBezTo>
                  <a:cubicBezTo>
                    <a:pt x="267702" y="829179"/>
                    <a:pt x="129906" y="921101"/>
                    <a:pt x="49215" y="979484"/>
                  </a:cubicBezTo>
                  <a:cubicBezTo>
                    <a:pt x="28111" y="967062"/>
                    <a:pt x="26870" y="967062"/>
                    <a:pt x="2042" y="953398"/>
                  </a:cubicBezTo>
                  <a:cubicBezTo>
                    <a:pt x="72802" y="908679"/>
                    <a:pt x="234184" y="798124"/>
                    <a:pt x="304945" y="749679"/>
                  </a:cubicBezTo>
                  <a:close/>
                  <a:moveTo>
                    <a:pt x="112212" y="699527"/>
                  </a:moveTo>
                  <a:cubicBezTo>
                    <a:pt x="77961" y="708512"/>
                    <a:pt x="35870" y="782286"/>
                    <a:pt x="64112" y="801851"/>
                  </a:cubicBezTo>
                  <a:cubicBezTo>
                    <a:pt x="97630" y="815515"/>
                    <a:pt x="158459" y="723593"/>
                    <a:pt x="126182" y="699991"/>
                  </a:cubicBezTo>
                  <a:cubicBezTo>
                    <a:pt x="121837" y="698283"/>
                    <a:pt x="117104" y="698244"/>
                    <a:pt x="112212" y="699527"/>
                  </a:cubicBezTo>
                  <a:close/>
                  <a:moveTo>
                    <a:pt x="112951" y="649859"/>
                  </a:moveTo>
                  <a:cubicBezTo>
                    <a:pt x="125232" y="650400"/>
                    <a:pt x="137665" y="654030"/>
                    <a:pt x="149769" y="661483"/>
                  </a:cubicBezTo>
                  <a:cubicBezTo>
                    <a:pt x="254047" y="714897"/>
                    <a:pt x="138596" y="899984"/>
                    <a:pt x="43008" y="840358"/>
                  </a:cubicBezTo>
                  <a:cubicBezTo>
                    <a:pt x="-51494" y="793621"/>
                    <a:pt x="26986" y="646072"/>
                    <a:pt x="112951" y="649859"/>
                  </a:cubicBezTo>
                  <a:close/>
                  <a:moveTo>
                    <a:pt x="579573" y="190606"/>
                  </a:moveTo>
                  <a:lnTo>
                    <a:pt x="850435" y="336027"/>
                  </a:lnTo>
                  <a:lnTo>
                    <a:pt x="810675" y="409359"/>
                  </a:lnTo>
                  <a:lnTo>
                    <a:pt x="623060" y="307440"/>
                  </a:lnTo>
                  <a:lnTo>
                    <a:pt x="572118" y="401902"/>
                  </a:lnTo>
                  <a:cubicBezTo>
                    <a:pt x="589512" y="396930"/>
                    <a:pt x="615605" y="394444"/>
                    <a:pt x="657849" y="418060"/>
                  </a:cubicBezTo>
                  <a:cubicBezTo>
                    <a:pt x="717489" y="449132"/>
                    <a:pt x="768431" y="529922"/>
                    <a:pt x="715004" y="630598"/>
                  </a:cubicBezTo>
                  <a:cubicBezTo>
                    <a:pt x="682699" y="690258"/>
                    <a:pt x="599452" y="771047"/>
                    <a:pt x="471476" y="701444"/>
                  </a:cubicBezTo>
                  <a:cubicBezTo>
                    <a:pt x="401897" y="664157"/>
                    <a:pt x="355925" y="587096"/>
                    <a:pt x="398169" y="496363"/>
                  </a:cubicBezTo>
                  <a:lnTo>
                    <a:pt x="483901" y="542351"/>
                  </a:lnTo>
                  <a:cubicBezTo>
                    <a:pt x="468991" y="582124"/>
                    <a:pt x="473961" y="614440"/>
                    <a:pt x="513721" y="634327"/>
                  </a:cubicBezTo>
                  <a:cubicBezTo>
                    <a:pt x="554723" y="657942"/>
                    <a:pt x="596967" y="634327"/>
                    <a:pt x="623060" y="588339"/>
                  </a:cubicBezTo>
                  <a:cubicBezTo>
                    <a:pt x="644182" y="549809"/>
                    <a:pt x="646667" y="500092"/>
                    <a:pt x="600695" y="476477"/>
                  </a:cubicBezTo>
                  <a:cubicBezTo>
                    <a:pt x="589512" y="469019"/>
                    <a:pt x="558450" y="454104"/>
                    <a:pt x="526146" y="476477"/>
                  </a:cubicBezTo>
                  <a:lnTo>
                    <a:pt x="451596" y="431732"/>
                  </a:lnTo>
                  <a:close/>
                  <a:moveTo>
                    <a:pt x="227076" y="0"/>
                  </a:moveTo>
                  <a:lnTo>
                    <a:pt x="536495" y="167773"/>
                  </a:lnTo>
                  <a:lnTo>
                    <a:pt x="500458" y="233639"/>
                  </a:lnTo>
                  <a:cubicBezTo>
                    <a:pt x="448267" y="274651"/>
                    <a:pt x="301635" y="376557"/>
                    <a:pt x="146304" y="510775"/>
                  </a:cubicBezTo>
                  <a:lnTo>
                    <a:pt x="44407" y="456094"/>
                  </a:lnTo>
                  <a:cubicBezTo>
                    <a:pt x="196010" y="331818"/>
                    <a:pt x="345127" y="223697"/>
                    <a:pt x="389863" y="186414"/>
                  </a:cubicBezTo>
                  <a:lnTo>
                    <a:pt x="186068" y="77051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7" name="Freeform: Shape 726">
              <a:extLst>
                <a:ext uri="{FF2B5EF4-FFF2-40B4-BE49-F238E27FC236}">
                  <a16:creationId xmlns:a16="http://schemas.microsoft.com/office/drawing/2014/main" id="{F05E507B-1859-4A55-A2DD-80FE2B3DF1B2}"/>
                </a:ext>
              </a:extLst>
            </p:cNvPr>
            <p:cNvSpPr/>
            <p:nvPr/>
          </p:nvSpPr>
          <p:spPr>
            <a:xfrm>
              <a:off x="3587885" y="9185139"/>
              <a:ext cx="5475251" cy="33536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96" h="2693">
                  <a:moveTo>
                    <a:pt x="2198" y="0"/>
                  </a:moveTo>
                  <a:lnTo>
                    <a:pt x="0" y="0"/>
                  </a:lnTo>
                  <a:lnTo>
                    <a:pt x="675" y="2440"/>
                  </a:lnTo>
                  <a:cubicBezTo>
                    <a:pt x="716" y="2589"/>
                    <a:pt x="854" y="2693"/>
                    <a:pt x="1011" y="2693"/>
                  </a:cubicBezTo>
                  <a:lnTo>
                    <a:pt x="2198" y="2693"/>
                  </a:lnTo>
                  <a:lnTo>
                    <a:pt x="3385" y="2693"/>
                  </a:lnTo>
                  <a:cubicBezTo>
                    <a:pt x="3541" y="2693"/>
                    <a:pt x="3679" y="2589"/>
                    <a:pt x="3721" y="2440"/>
                  </a:cubicBezTo>
                  <a:lnTo>
                    <a:pt x="4396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8" name="Freeform: Shape 727">
              <a:extLst>
                <a:ext uri="{FF2B5EF4-FFF2-40B4-BE49-F238E27FC236}">
                  <a16:creationId xmlns:a16="http://schemas.microsoft.com/office/drawing/2014/main" id="{7E5381B5-DA9F-42FB-8B85-505D3BA599DA}"/>
                </a:ext>
              </a:extLst>
            </p:cNvPr>
            <p:cNvSpPr/>
            <p:nvPr/>
          </p:nvSpPr>
          <p:spPr>
            <a:xfrm>
              <a:off x="3553003" y="9151502"/>
              <a:ext cx="5542528" cy="34209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50" h="2747">
                  <a:moveTo>
                    <a:pt x="62" y="54"/>
                  </a:moveTo>
                  <a:lnTo>
                    <a:pt x="728" y="2460"/>
                  </a:lnTo>
                  <a:cubicBezTo>
                    <a:pt x="766" y="2597"/>
                    <a:pt x="893" y="2693"/>
                    <a:pt x="1038" y="2693"/>
                  </a:cubicBezTo>
                  <a:lnTo>
                    <a:pt x="3412" y="2693"/>
                  </a:lnTo>
                  <a:cubicBezTo>
                    <a:pt x="3556" y="2693"/>
                    <a:pt x="3683" y="2597"/>
                    <a:pt x="3721" y="2460"/>
                  </a:cubicBezTo>
                  <a:lnTo>
                    <a:pt x="4387" y="54"/>
                  </a:lnTo>
                  <a:close/>
                  <a:moveTo>
                    <a:pt x="3412" y="2747"/>
                  </a:moveTo>
                  <a:lnTo>
                    <a:pt x="1038" y="2747"/>
                  </a:lnTo>
                  <a:cubicBezTo>
                    <a:pt x="869" y="2747"/>
                    <a:pt x="720" y="2635"/>
                    <a:pt x="676" y="2474"/>
                  </a:cubicBezTo>
                  <a:lnTo>
                    <a:pt x="1" y="34"/>
                  </a:lnTo>
                  <a:cubicBezTo>
                    <a:pt x="-2" y="26"/>
                    <a:pt x="0" y="17"/>
                    <a:pt x="5" y="10"/>
                  </a:cubicBezTo>
                  <a:cubicBezTo>
                    <a:pt x="10" y="3"/>
                    <a:pt x="18" y="0"/>
                    <a:pt x="27" y="0"/>
                  </a:cubicBezTo>
                  <a:lnTo>
                    <a:pt x="4423" y="0"/>
                  </a:lnTo>
                  <a:cubicBezTo>
                    <a:pt x="4431" y="0"/>
                    <a:pt x="4439" y="3"/>
                    <a:pt x="4444" y="10"/>
                  </a:cubicBezTo>
                  <a:cubicBezTo>
                    <a:pt x="4450" y="17"/>
                    <a:pt x="4451" y="26"/>
                    <a:pt x="4449" y="34"/>
                  </a:cubicBezTo>
                  <a:lnTo>
                    <a:pt x="3774" y="2474"/>
                  </a:lnTo>
                  <a:cubicBezTo>
                    <a:pt x="3729" y="2635"/>
                    <a:pt x="3581" y="2747"/>
                    <a:pt x="3412" y="274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29" name="Freeform: Shape 728">
              <a:extLst>
                <a:ext uri="{FF2B5EF4-FFF2-40B4-BE49-F238E27FC236}">
                  <a16:creationId xmlns:a16="http://schemas.microsoft.com/office/drawing/2014/main" id="{91949408-3443-4553-86CD-1ADFF24421C5}"/>
                </a:ext>
              </a:extLst>
            </p:cNvPr>
            <p:cNvSpPr/>
            <p:nvPr/>
          </p:nvSpPr>
          <p:spPr>
            <a:xfrm>
              <a:off x="4078727" y="9151502"/>
              <a:ext cx="911920" cy="34209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3" h="2747">
                  <a:moveTo>
                    <a:pt x="706" y="2747"/>
                  </a:moveTo>
                  <a:cubicBezTo>
                    <a:pt x="694" y="2747"/>
                    <a:pt x="682" y="2739"/>
                    <a:pt x="679" y="2727"/>
                  </a:cubicBezTo>
                  <a:lnTo>
                    <a:pt x="1" y="35"/>
                  </a:lnTo>
                  <a:cubicBezTo>
                    <a:pt x="-3" y="20"/>
                    <a:pt x="6" y="5"/>
                    <a:pt x="20" y="1"/>
                  </a:cubicBezTo>
                  <a:cubicBezTo>
                    <a:pt x="35" y="-2"/>
                    <a:pt x="50" y="6"/>
                    <a:pt x="53" y="21"/>
                  </a:cubicBezTo>
                  <a:lnTo>
                    <a:pt x="732" y="2713"/>
                  </a:lnTo>
                  <a:cubicBezTo>
                    <a:pt x="736" y="2728"/>
                    <a:pt x="727" y="2743"/>
                    <a:pt x="712" y="2746"/>
                  </a:cubicBezTo>
                  <a:cubicBezTo>
                    <a:pt x="710" y="2747"/>
                    <a:pt x="708" y="2747"/>
                    <a:pt x="706" y="274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0" name="Freeform: Shape 729">
              <a:extLst>
                <a:ext uri="{FF2B5EF4-FFF2-40B4-BE49-F238E27FC236}">
                  <a16:creationId xmlns:a16="http://schemas.microsoft.com/office/drawing/2014/main" id="{49B30056-4020-4881-BBB8-FC8578D5CC36}"/>
                </a:ext>
              </a:extLst>
            </p:cNvPr>
            <p:cNvSpPr/>
            <p:nvPr/>
          </p:nvSpPr>
          <p:spPr>
            <a:xfrm>
              <a:off x="5202427" y="9151502"/>
              <a:ext cx="489596" cy="34209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4" h="2747">
                  <a:moveTo>
                    <a:pt x="367" y="2747"/>
                  </a:moveTo>
                  <a:cubicBezTo>
                    <a:pt x="353" y="2747"/>
                    <a:pt x="341" y="2737"/>
                    <a:pt x="340" y="2723"/>
                  </a:cubicBezTo>
                  <a:lnTo>
                    <a:pt x="0" y="30"/>
                  </a:lnTo>
                  <a:cubicBezTo>
                    <a:pt x="-1" y="15"/>
                    <a:pt x="9" y="2"/>
                    <a:pt x="24" y="0"/>
                  </a:cubicBezTo>
                  <a:cubicBezTo>
                    <a:pt x="39" y="-2"/>
                    <a:pt x="52" y="8"/>
                    <a:pt x="54" y="24"/>
                  </a:cubicBezTo>
                  <a:lnTo>
                    <a:pt x="394" y="2716"/>
                  </a:lnTo>
                  <a:cubicBezTo>
                    <a:pt x="396" y="2731"/>
                    <a:pt x="385" y="2745"/>
                    <a:pt x="370" y="2747"/>
                  </a:cubicBezTo>
                  <a:cubicBezTo>
                    <a:pt x="369" y="2747"/>
                    <a:pt x="368" y="2747"/>
                    <a:pt x="367" y="274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1" name="Freeform: Shape 730">
              <a:extLst>
                <a:ext uri="{FF2B5EF4-FFF2-40B4-BE49-F238E27FC236}">
                  <a16:creationId xmlns:a16="http://schemas.microsoft.com/office/drawing/2014/main" id="{5B14082B-F787-4511-8E3B-6115D007D0A5}"/>
                </a:ext>
              </a:extLst>
            </p:cNvPr>
            <p:cNvSpPr/>
            <p:nvPr/>
          </p:nvSpPr>
          <p:spPr>
            <a:xfrm>
              <a:off x="6326135" y="9151502"/>
              <a:ext cx="67273" cy="34209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" h="2747">
                  <a:moveTo>
                    <a:pt x="27" y="2747"/>
                  </a:moveTo>
                  <a:cubicBezTo>
                    <a:pt x="12" y="2747"/>
                    <a:pt x="0" y="2735"/>
                    <a:pt x="0" y="2720"/>
                  </a:cubicBez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cubicBezTo>
                    <a:pt x="43" y="0"/>
                    <a:pt x="55" y="12"/>
                    <a:pt x="55" y="27"/>
                  </a:cubicBezTo>
                  <a:lnTo>
                    <a:pt x="55" y="2720"/>
                  </a:lnTo>
                  <a:cubicBezTo>
                    <a:pt x="55" y="2735"/>
                    <a:pt x="43" y="2747"/>
                    <a:pt x="27" y="274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2" name="Freeform: Shape 731">
              <a:extLst>
                <a:ext uri="{FF2B5EF4-FFF2-40B4-BE49-F238E27FC236}">
                  <a16:creationId xmlns:a16="http://schemas.microsoft.com/office/drawing/2014/main" id="{95E65717-ECB5-4813-AB15-804EA1F91FB3}"/>
                </a:ext>
              </a:extLst>
            </p:cNvPr>
            <p:cNvSpPr/>
            <p:nvPr/>
          </p:nvSpPr>
          <p:spPr>
            <a:xfrm>
              <a:off x="7026270" y="9151502"/>
              <a:ext cx="488350" cy="34209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3" h="2747">
                  <a:moveTo>
                    <a:pt x="27" y="2747"/>
                  </a:moveTo>
                  <a:cubicBezTo>
                    <a:pt x="27" y="2747"/>
                    <a:pt x="25" y="2747"/>
                    <a:pt x="24" y="2747"/>
                  </a:cubicBezTo>
                  <a:cubicBezTo>
                    <a:pt x="9" y="2745"/>
                    <a:pt x="-2" y="2731"/>
                    <a:pt x="0" y="2716"/>
                  </a:cubicBezTo>
                  <a:lnTo>
                    <a:pt x="339" y="24"/>
                  </a:lnTo>
                  <a:cubicBezTo>
                    <a:pt x="341" y="8"/>
                    <a:pt x="355" y="-2"/>
                    <a:pt x="370" y="0"/>
                  </a:cubicBezTo>
                  <a:cubicBezTo>
                    <a:pt x="385" y="2"/>
                    <a:pt x="395" y="15"/>
                    <a:pt x="393" y="30"/>
                  </a:cubicBezTo>
                  <a:lnTo>
                    <a:pt x="54" y="2723"/>
                  </a:lnTo>
                  <a:cubicBezTo>
                    <a:pt x="53" y="2737"/>
                    <a:pt x="40" y="2747"/>
                    <a:pt x="27" y="274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3" name="Freeform: Shape 732">
              <a:extLst>
                <a:ext uri="{FF2B5EF4-FFF2-40B4-BE49-F238E27FC236}">
                  <a16:creationId xmlns:a16="http://schemas.microsoft.com/office/drawing/2014/main" id="{B2A1FFDC-90FF-4DBA-ABE3-60711EA51360}"/>
                </a:ext>
              </a:extLst>
            </p:cNvPr>
            <p:cNvSpPr/>
            <p:nvPr/>
          </p:nvSpPr>
          <p:spPr>
            <a:xfrm>
              <a:off x="7727651" y="9151502"/>
              <a:ext cx="913165" cy="34209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4" h="2747">
                  <a:moveTo>
                    <a:pt x="28" y="2747"/>
                  </a:moveTo>
                  <a:cubicBezTo>
                    <a:pt x="26" y="2747"/>
                    <a:pt x="23" y="2747"/>
                    <a:pt x="22" y="2746"/>
                  </a:cubicBezTo>
                  <a:cubicBezTo>
                    <a:pt x="7" y="2743"/>
                    <a:pt x="-2" y="2728"/>
                    <a:pt x="1" y="2713"/>
                  </a:cubicBezTo>
                  <a:lnTo>
                    <a:pt x="680" y="21"/>
                  </a:lnTo>
                  <a:cubicBezTo>
                    <a:pt x="684" y="6"/>
                    <a:pt x="699" y="-2"/>
                    <a:pt x="713" y="1"/>
                  </a:cubicBezTo>
                  <a:cubicBezTo>
                    <a:pt x="728" y="5"/>
                    <a:pt x="737" y="20"/>
                    <a:pt x="734" y="35"/>
                  </a:cubicBezTo>
                  <a:lnTo>
                    <a:pt x="55" y="2727"/>
                  </a:lnTo>
                  <a:cubicBezTo>
                    <a:pt x="52" y="2739"/>
                    <a:pt x="40" y="2747"/>
                    <a:pt x="28" y="274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4" name="Freeform: Shape 733">
              <a:extLst>
                <a:ext uri="{FF2B5EF4-FFF2-40B4-BE49-F238E27FC236}">
                  <a16:creationId xmlns:a16="http://schemas.microsoft.com/office/drawing/2014/main" id="{C3CC1621-12DD-4FDD-9CC5-180065E04D9C}"/>
                </a:ext>
              </a:extLst>
            </p:cNvPr>
            <p:cNvSpPr/>
            <p:nvPr/>
          </p:nvSpPr>
          <p:spPr>
            <a:xfrm>
              <a:off x="3481992" y="6733421"/>
              <a:ext cx="5687036" cy="30596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66" h="2457">
                  <a:moveTo>
                    <a:pt x="3798" y="555"/>
                  </a:moveTo>
                  <a:cubicBezTo>
                    <a:pt x="3687" y="655"/>
                    <a:pt x="3540" y="716"/>
                    <a:pt x="3379" y="716"/>
                  </a:cubicBezTo>
                  <a:cubicBezTo>
                    <a:pt x="3091" y="716"/>
                    <a:pt x="2849" y="522"/>
                    <a:pt x="2775" y="257"/>
                  </a:cubicBezTo>
                  <a:cubicBezTo>
                    <a:pt x="2690" y="328"/>
                    <a:pt x="2580" y="370"/>
                    <a:pt x="2461" y="370"/>
                  </a:cubicBezTo>
                  <a:cubicBezTo>
                    <a:pt x="2231" y="370"/>
                    <a:pt x="2037" y="212"/>
                    <a:pt x="1984" y="0"/>
                  </a:cubicBezTo>
                  <a:cubicBezTo>
                    <a:pt x="864" y="146"/>
                    <a:pt x="0" y="1103"/>
                    <a:pt x="0" y="2263"/>
                  </a:cubicBezTo>
                  <a:cubicBezTo>
                    <a:pt x="0" y="2370"/>
                    <a:pt x="87" y="2457"/>
                    <a:pt x="194" y="2457"/>
                  </a:cubicBezTo>
                  <a:lnTo>
                    <a:pt x="4371" y="2457"/>
                  </a:lnTo>
                  <a:cubicBezTo>
                    <a:pt x="4478" y="2457"/>
                    <a:pt x="4566" y="2370"/>
                    <a:pt x="4566" y="2263"/>
                  </a:cubicBezTo>
                  <a:cubicBezTo>
                    <a:pt x="4566" y="1583"/>
                    <a:pt x="4269" y="974"/>
                    <a:pt x="3798" y="555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5" name="Freeform: Shape 734">
              <a:extLst>
                <a:ext uri="{FF2B5EF4-FFF2-40B4-BE49-F238E27FC236}">
                  <a16:creationId xmlns:a16="http://schemas.microsoft.com/office/drawing/2014/main" id="{954526F6-6CD9-4A34-B2BA-007CC9D83846}"/>
                </a:ext>
              </a:extLst>
            </p:cNvPr>
            <p:cNvSpPr/>
            <p:nvPr/>
          </p:nvSpPr>
          <p:spPr>
            <a:xfrm>
              <a:off x="3447110" y="6698539"/>
              <a:ext cx="5755555" cy="31281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21" h="2512">
                  <a:moveTo>
                    <a:pt x="1992" y="56"/>
                  </a:moveTo>
                  <a:cubicBezTo>
                    <a:pt x="886" y="213"/>
                    <a:pt x="55" y="1169"/>
                    <a:pt x="55" y="2290"/>
                  </a:cubicBezTo>
                  <a:cubicBezTo>
                    <a:pt x="55" y="2382"/>
                    <a:pt x="130" y="2458"/>
                    <a:pt x="222" y="2458"/>
                  </a:cubicBezTo>
                  <a:lnTo>
                    <a:pt x="4399" y="2458"/>
                  </a:lnTo>
                  <a:cubicBezTo>
                    <a:pt x="4491" y="2458"/>
                    <a:pt x="4566" y="2382"/>
                    <a:pt x="4566" y="2290"/>
                  </a:cubicBezTo>
                  <a:cubicBezTo>
                    <a:pt x="4566" y="1654"/>
                    <a:pt x="4297" y="1046"/>
                    <a:pt x="3826" y="619"/>
                  </a:cubicBezTo>
                  <a:cubicBezTo>
                    <a:pt x="3708" y="716"/>
                    <a:pt x="3561" y="770"/>
                    <a:pt x="3407" y="770"/>
                  </a:cubicBezTo>
                  <a:cubicBezTo>
                    <a:pt x="3128" y="770"/>
                    <a:pt x="2879" y="591"/>
                    <a:pt x="2788" y="329"/>
                  </a:cubicBezTo>
                  <a:cubicBezTo>
                    <a:pt x="2701" y="391"/>
                    <a:pt x="2597" y="425"/>
                    <a:pt x="2489" y="425"/>
                  </a:cubicBezTo>
                  <a:cubicBezTo>
                    <a:pt x="2259" y="425"/>
                    <a:pt x="2058" y="274"/>
                    <a:pt x="1992" y="56"/>
                  </a:cubicBezTo>
                  <a:close/>
                  <a:moveTo>
                    <a:pt x="4399" y="2512"/>
                  </a:moveTo>
                  <a:lnTo>
                    <a:pt x="222" y="2512"/>
                  </a:lnTo>
                  <a:cubicBezTo>
                    <a:pt x="100" y="2512"/>
                    <a:pt x="0" y="2412"/>
                    <a:pt x="0" y="2290"/>
                  </a:cubicBezTo>
                  <a:cubicBezTo>
                    <a:pt x="0" y="1725"/>
                    <a:pt x="206" y="1182"/>
                    <a:pt x="579" y="760"/>
                  </a:cubicBezTo>
                  <a:cubicBezTo>
                    <a:pt x="950" y="342"/>
                    <a:pt x="1457" y="71"/>
                    <a:pt x="2008" y="0"/>
                  </a:cubicBezTo>
                  <a:cubicBezTo>
                    <a:pt x="2022" y="-2"/>
                    <a:pt x="2035" y="6"/>
                    <a:pt x="2038" y="20"/>
                  </a:cubicBezTo>
                  <a:cubicBezTo>
                    <a:pt x="2091" y="226"/>
                    <a:pt x="2276" y="370"/>
                    <a:pt x="2489" y="370"/>
                  </a:cubicBezTo>
                  <a:cubicBezTo>
                    <a:pt x="2597" y="370"/>
                    <a:pt x="2702" y="332"/>
                    <a:pt x="2786" y="263"/>
                  </a:cubicBezTo>
                  <a:cubicBezTo>
                    <a:pt x="2792" y="257"/>
                    <a:pt x="2802" y="255"/>
                    <a:pt x="2811" y="258"/>
                  </a:cubicBezTo>
                  <a:cubicBezTo>
                    <a:pt x="2820" y="261"/>
                    <a:pt x="2827" y="268"/>
                    <a:pt x="2829" y="277"/>
                  </a:cubicBezTo>
                  <a:cubicBezTo>
                    <a:pt x="2901" y="535"/>
                    <a:pt x="3139" y="716"/>
                    <a:pt x="3407" y="716"/>
                  </a:cubicBezTo>
                  <a:cubicBezTo>
                    <a:pt x="3556" y="716"/>
                    <a:pt x="3698" y="661"/>
                    <a:pt x="3808" y="562"/>
                  </a:cubicBezTo>
                  <a:cubicBezTo>
                    <a:pt x="3818" y="553"/>
                    <a:pt x="3834" y="553"/>
                    <a:pt x="3845" y="562"/>
                  </a:cubicBezTo>
                  <a:cubicBezTo>
                    <a:pt x="4338" y="1001"/>
                    <a:pt x="4621" y="1631"/>
                    <a:pt x="4621" y="2290"/>
                  </a:cubicBezTo>
                  <a:cubicBezTo>
                    <a:pt x="4621" y="2412"/>
                    <a:pt x="4521" y="2512"/>
                    <a:pt x="4399" y="251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6" name="Freeform: Shape 735">
              <a:extLst>
                <a:ext uri="{FF2B5EF4-FFF2-40B4-BE49-F238E27FC236}">
                  <a16:creationId xmlns:a16="http://schemas.microsoft.com/office/drawing/2014/main" id="{16ACF7EC-7641-42B0-8054-16CEDBF54F41}"/>
                </a:ext>
              </a:extLst>
            </p:cNvPr>
            <p:cNvSpPr/>
            <p:nvPr/>
          </p:nvSpPr>
          <p:spPr>
            <a:xfrm>
              <a:off x="3830814" y="6733421"/>
              <a:ext cx="5061652" cy="18362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64" h="1475">
                  <a:moveTo>
                    <a:pt x="3518" y="556"/>
                  </a:moveTo>
                  <a:cubicBezTo>
                    <a:pt x="3407" y="655"/>
                    <a:pt x="3260" y="716"/>
                    <a:pt x="3099" y="716"/>
                  </a:cubicBezTo>
                  <a:cubicBezTo>
                    <a:pt x="2811" y="716"/>
                    <a:pt x="2569" y="522"/>
                    <a:pt x="2495" y="257"/>
                  </a:cubicBezTo>
                  <a:cubicBezTo>
                    <a:pt x="2410" y="328"/>
                    <a:pt x="2300" y="370"/>
                    <a:pt x="2181" y="370"/>
                  </a:cubicBezTo>
                  <a:cubicBezTo>
                    <a:pt x="1951" y="370"/>
                    <a:pt x="1758" y="212"/>
                    <a:pt x="1704" y="0"/>
                  </a:cubicBezTo>
                  <a:cubicBezTo>
                    <a:pt x="968" y="96"/>
                    <a:pt x="342" y="542"/>
                    <a:pt x="0" y="1167"/>
                  </a:cubicBezTo>
                  <a:cubicBezTo>
                    <a:pt x="18" y="1184"/>
                    <a:pt x="39" y="1199"/>
                    <a:pt x="60" y="1213"/>
                  </a:cubicBezTo>
                  <a:cubicBezTo>
                    <a:pt x="260" y="1343"/>
                    <a:pt x="523" y="1284"/>
                    <a:pt x="750" y="1212"/>
                  </a:cubicBezTo>
                  <a:cubicBezTo>
                    <a:pt x="977" y="1139"/>
                    <a:pt x="1227" y="1059"/>
                    <a:pt x="1445" y="1155"/>
                  </a:cubicBezTo>
                  <a:cubicBezTo>
                    <a:pt x="1611" y="1228"/>
                    <a:pt x="1727" y="1395"/>
                    <a:pt x="1900" y="1453"/>
                  </a:cubicBezTo>
                  <a:cubicBezTo>
                    <a:pt x="2105" y="1521"/>
                    <a:pt x="2326" y="1416"/>
                    <a:pt x="2510" y="1304"/>
                  </a:cubicBezTo>
                  <a:cubicBezTo>
                    <a:pt x="2696" y="1191"/>
                    <a:pt x="2892" y="1063"/>
                    <a:pt x="3107" y="1078"/>
                  </a:cubicBezTo>
                  <a:cubicBezTo>
                    <a:pt x="3409" y="1099"/>
                    <a:pt x="3672" y="1401"/>
                    <a:pt x="3965" y="1323"/>
                  </a:cubicBezTo>
                  <a:cubicBezTo>
                    <a:pt x="4000" y="1314"/>
                    <a:pt x="4033" y="1299"/>
                    <a:pt x="4064" y="1280"/>
                  </a:cubicBezTo>
                  <a:cubicBezTo>
                    <a:pt x="3932" y="1003"/>
                    <a:pt x="3745" y="757"/>
                    <a:pt x="3518" y="556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7" name="Freeform: Shape 736">
              <a:extLst>
                <a:ext uri="{FF2B5EF4-FFF2-40B4-BE49-F238E27FC236}">
                  <a16:creationId xmlns:a16="http://schemas.microsoft.com/office/drawing/2014/main" id="{AFEC3229-671E-413B-A068-47B87CD4F8BA}"/>
                </a:ext>
              </a:extLst>
            </p:cNvPr>
            <p:cNvSpPr/>
            <p:nvPr/>
          </p:nvSpPr>
          <p:spPr>
            <a:xfrm>
              <a:off x="3795932" y="6698539"/>
              <a:ext cx="5128921" cy="19023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18" h="1528">
                  <a:moveTo>
                    <a:pt x="1249" y="1111"/>
                  </a:moveTo>
                  <a:cubicBezTo>
                    <a:pt x="1328" y="1111"/>
                    <a:pt x="1407" y="1124"/>
                    <a:pt x="1483" y="1157"/>
                  </a:cubicBezTo>
                  <a:cubicBezTo>
                    <a:pt x="1563" y="1192"/>
                    <a:pt x="1632" y="1248"/>
                    <a:pt x="1698" y="1303"/>
                  </a:cubicBezTo>
                  <a:cubicBezTo>
                    <a:pt x="1775" y="1365"/>
                    <a:pt x="1847" y="1424"/>
                    <a:pt x="1935" y="1453"/>
                  </a:cubicBezTo>
                  <a:cubicBezTo>
                    <a:pt x="2135" y="1520"/>
                    <a:pt x="2355" y="1411"/>
                    <a:pt x="2523" y="1308"/>
                  </a:cubicBezTo>
                  <a:lnTo>
                    <a:pt x="2557" y="1287"/>
                  </a:lnTo>
                  <a:cubicBezTo>
                    <a:pt x="2737" y="1177"/>
                    <a:pt x="2925" y="1062"/>
                    <a:pt x="3136" y="1078"/>
                  </a:cubicBezTo>
                  <a:cubicBezTo>
                    <a:pt x="3273" y="1087"/>
                    <a:pt x="3399" y="1151"/>
                    <a:pt x="3522" y="1212"/>
                  </a:cubicBezTo>
                  <a:cubicBezTo>
                    <a:pt x="3679" y="1291"/>
                    <a:pt x="3828" y="1366"/>
                    <a:pt x="3985" y="1324"/>
                  </a:cubicBezTo>
                  <a:cubicBezTo>
                    <a:pt x="4009" y="1317"/>
                    <a:pt x="4033" y="1308"/>
                    <a:pt x="4055" y="1296"/>
                  </a:cubicBezTo>
                  <a:cubicBezTo>
                    <a:pt x="3929" y="1040"/>
                    <a:pt x="3758" y="812"/>
                    <a:pt x="3545" y="619"/>
                  </a:cubicBezTo>
                  <a:cubicBezTo>
                    <a:pt x="3427" y="717"/>
                    <a:pt x="3280" y="770"/>
                    <a:pt x="3126" y="770"/>
                  </a:cubicBezTo>
                  <a:cubicBezTo>
                    <a:pt x="2847" y="770"/>
                    <a:pt x="2598" y="591"/>
                    <a:pt x="2507" y="329"/>
                  </a:cubicBezTo>
                  <a:cubicBezTo>
                    <a:pt x="2420" y="391"/>
                    <a:pt x="2316" y="425"/>
                    <a:pt x="2208" y="425"/>
                  </a:cubicBezTo>
                  <a:cubicBezTo>
                    <a:pt x="1978" y="425"/>
                    <a:pt x="1777" y="274"/>
                    <a:pt x="1711" y="56"/>
                  </a:cubicBezTo>
                  <a:cubicBezTo>
                    <a:pt x="1018" y="155"/>
                    <a:pt x="405" y="576"/>
                    <a:pt x="61" y="1188"/>
                  </a:cubicBezTo>
                  <a:cubicBezTo>
                    <a:pt x="74" y="1199"/>
                    <a:pt x="88" y="1209"/>
                    <a:pt x="102" y="1218"/>
                  </a:cubicBezTo>
                  <a:cubicBezTo>
                    <a:pt x="291" y="1340"/>
                    <a:pt x="545" y="1284"/>
                    <a:pt x="768" y="1212"/>
                  </a:cubicBezTo>
                  <a:lnTo>
                    <a:pt x="772" y="1212"/>
                  </a:lnTo>
                  <a:cubicBezTo>
                    <a:pt x="923" y="1164"/>
                    <a:pt x="1089" y="1111"/>
                    <a:pt x="1249" y="1111"/>
                  </a:cubicBezTo>
                  <a:close/>
                  <a:moveTo>
                    <a:pt x="2065" y="1528"/>
                  </a:moveTo>
                  <a:cubicBezTo>
                    <a:pt x="2016" y="1528"/>
                    <a:pt x="1967" y="1521"/>
                    <a:pt x="1918" y="1505"/>
                  </a:cubicBezTo>
                  <a:cubicBezTo>
                    <a:pt x="1821" y="1473"/>
                    <a:pt x="1741" y="1408"/>
                    <a:pt x="1664" y="1345"/>
                  </a:cubicBezTo>
                  <a:cubicBezTo>
                    <a:pt x="1600" y="1293"/>
                    <a:pt x="1535" y="1239"/>
                    <a:pt x="1461" y="1207"/>
                  </a:cubicBezTo>
                  <a:cubicBezTo>
                    <a:pt x="1253" y="1115"/>
                    <a:pt x="1006" y="1194"/>
                    <a:pt x="788" y="1263"/>
                  </a:cubicBezTo>
                  <a:lnTo>
                    <a:pt x="785" y="1264"/>
                  </a:lnTo>
                  <a:cubicBezTo>
                    <a:pt x="549" y="1339"/>
                    <a:pt x="281" y="1398"/>
                    <a:pt x="72" y="1264"/>
                  </a:cubicBezTo>
                  <a:cubicBezTo>
                    <a:pt x="50" y="1249"/>
                    <a:pt x="28" y="1233"/>
                    <a:pt x="8" y="1213"/>
                  </a:cubicBezTo>
                  <a:cubicBezTo>
                    <a:pt x="-1" y="1205"/>
                    <a:pt x="-3" y="1192"/>
                    <a:pt x="3" y="1181"/>
                  </a:cubicBezTo>
                  <a:cubicBezTo>
                    <a:pt x="357" y="536"/>
                    <a:pt x="1001" y="94"/>
                    <a:pt x="1727" y="0"/>
                  </a:cubicBezTo>
                  <a:cubicBezTo>
                    <a:pt x="1741" y="-2"/>
                    <a:pt x="1754" y="6"/>
                    <a:pt x="1757" y="20"/>
                  </a:cubicBezTo>
                  <a:cubicBezTo>
                    <a:pt x="1810" y="226"/>
                    <a:pt x="1995" y="370"/>
                    <a:pt x="2208" y="370"/>
                  </a:cubicBezTo>
                  <a:cubicBezTo>
                    <a:pt x="2316" y="370"/>
                    <a:pt x="2421" y="332"/>
                    <a:pt x="2505" y="263"/>
                  </a:cubicBezTo>
                  <a:cubicBezTo>
                    <a:pt x="2511" y="257"/>
                    <a:pt x="2521" y="255"/>
                    <a:pt x="2530" y="258"/>
                  </a:cubicBezTo>
                  <a:cubicBezTo>
                    <a:pt x="2539" y="261"/>
                    <a:pt x="2546" y="268"/>
                    <a:pt x="2548" y="277"/>
                  </a:cubicBezTo>
                  <a:cubicBezTo>
                    <a:pt x="2620" y="535"/>
                    <a:pt x="2858" y="716"/>
                    <a:pt x="3126" y="716"/>
                  </a:cubicBezTo>
                  <a:cubicBezTo>
                    <a:pt x="3275" y="716"/>
                    <a:pt x="3417" y="661"/>
                    <a:pt x="3527" y="563"/>
                  </a:cubicBezTo>
                  <a:cubicBezTo>
                    <a:pt x="3537" y="553"/>
                    <a:pt x="3553" y="553"/>
                    <a:pt x="3563" y="562"/>
                  </a:cubicBezTo>
                  <a:cubicBezTo>
                    <a:pt x="3796" y="770"/>
                    <a:pt x="3982" y="1016"/>
                    <a:pt x="4115" y="1296"/>
                  </a:cubicBezTo>
                  <a:cubicBezTo>
                    <a:pt x="4121" y="1308"/>
                    <a:pt x="4117" y="1323"/>
                    <a:pt x="4106" y="1331"/>
                  </a:cubicBezTo>
                  <a:cubicBezTo>
                    <a:pt x="4072" y="1351"/>
                    <a:pt x="4036" y="1367"/>
                    <a:pt x="3999" y="1377"/>
                  </a:cubicBezTo>
                  <a:cubicBezTo>
                    <a:pt x="3822" y="1423"/>
                    <a:pt x="3657" y="1341"/>
                    <a:pt x="3498" y="1261"/>
                  </a:cubicBezTo>
                  <a:cubicBezTo>
                    <a:pt x="3380" y="1202"/>
                    <a:pt x="3258" y="1141"/>
                    <a:pt x="3132" y="1132"/>
                  </a:cubicBezTo>
                  <a:cubicBezTo>
                    <a:pt x="2938" y="1118"/>
                    <a:pt x="2759" y="1228"/>
                    <a:pt x="2585" y="1334"/>
                  </a:cubicBezTo>
                  <a:lnTo>
                    <a:pt x="2552" y="1354"/>
                  </a:lnTo>
                  <a:cubicBezTo>
                    <a:pt x="2412" y="1439"/>
                    <a:pt x="2239" y="1528"/>
                    <a:pt x="2065" y="152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8" name="Freeform: Shape 737">
              <a:extLst>
                <a:ext uri="{FF2B5EF4-FFF2-40B4-BE49-F238E27FC236}">
                  <a16:creationId xmlns:a16="http://schemas.microsoft.com/office/drawing/2014/main" id="{835A528F-E19C-4E10-801A-4660B2ACF0D2}"/>
                </a:ext>
              </a:extLst>
            </p:cNvPr>
            <p:cNvSpPr/>
            <p:nvPr/>
          </p:nvSpPr>
          <p:spPr>
            <a:xfrm>
              <a:off x="4280544" y="7215541"/>
              <a:ext cx="3209160" cy="1091314"/>
            </a:xfrm>
            <a:custGeom>
              <a:avLst/>
              <a:gdLst>
                <a:gd name="connsiteX0" fmla="*/ 2103519 w 3209160"/>
                <a:gd name="connsiteY0" fmla="*/ 875792 h 1091314"/>
                <a:gd name="connsiteX1" fmla="*/ 2211280 w 3209160"/>
                <a:gd name="connsiteY1" fmla="*/ 983553 h 1091314"/>
                <a:gd name="connsiteX2" fmla="*/ 2103519 w 3209160"/>
                <a:gd name="connsiteY2" fmla="*/ 1091314 h 1091314"/>
                <a:gd name="connsiteX3" fmla="*/ 1995758 w 3209160"/>
                <a:gd name="connsiteY3" fmla="*/ 983553 h 1091314"/>
                <a:gd name="connsiteX4" fmla="*/ 2103519 w 3209160"/>
                <a:gd name="connsiteY4" fmla="*/ 875792 h 1091314"/>
                <a:gd name="connsiteX5" fmla="*/ 107764 w 3209160"/>
                <a:gd name="connsiteY5" fmla="*/ 657778 h 1091314"/>
                <a:gd name="connsiteX6" fmla="*/ 216768 w 3209160"/>
                <a:gd name="connsiteY6" fmla="*/ 765543 h 1091314"/>
                <a:gd name="connsiteX7" fmla="*/ 107764 w 3209160"/>
                <a:gd name="connsiteY7" fmla="*/ 874546 h 1091314"/>
                <a:gd name="connsiteX8" fmla="*/ 0 w 3209160"/>
                <a:gd name="connsiteY8" fmla="*/ 765543 h 1091314"/>
                <a:gd name="connsiteX9" fmla="*/ 107764 w 3209160"/>
                <a:gd name="connsiteY9" fmla="*/ 657778 h 1091314"/>
                <a:gd name="connsiteX10" fmla="*/ 3122573 w 3209160"/>
                <a:gd name="connsiteY10" fmla="*/ 510775 h 1091314"/>
                <a:gd name="connsiteX11" fmla="*/ 3209160 w 3209160"/>
                <a:gd name="connsiteY11" fmla="*/ 598599 h 1091314"/>
                <a:gd name="connsiteX12" fmla="*/ 3122573 w 3209160"/>
                <a:gd name="connsiteY12" fmla="*/ 685186 h 1091314"/>
                <a:gd name="connsiteX13" fmla="*/ 3034749 w 3209160"/>
                <a:gd name="connsiteY13" fmla="*/ 598599 h 1091314"/>
                <a:gd name="connsiteX14" fmla="*/ 3122573 w 3209160"/>
                <a:gd name="connsiteY14" fmla="*/ 510775 h 1091314"/>
                <a:gd name="connsiteX15" fmla="*/ 1481869 w 3209160"/>
                <a:gd name="connsiteY15" fmla="*/ 0 h 1091314"/>
                <a:gd name="connsiteX16" fmla="*/ 1589630 w 3209160"/>
                <a:gd name="connsiteY16" fmla="*/ 109003 h 1091314"/>
                <a:gd name="connsiteX17" fmla="*/ 1481869 w 3209160"/>
                <a:gd name="connsiteY17" fmla="*/ 216768 h 1091314"/>
                <a:gd name="connsiteX18" fmla="*/ 1374108 w 3209160"/>
                <a:gd name="connsiteY18" fmla="*/ 109003 h 1091314"/>
                <a:gd name="connsiteX19" fmla="*/ 1481869 w 3209160"/>
                <a:gd name="connsiteY19" fmla="*/ 0 h 1091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209160" h="1091314">
                  <a:moveTo>
                    <a:pt x="2103519" y="875792"/>
                  </a:moveTo>
                  <a:cubicBezTo>
                    <a:pt x="2162973" y="875792"/>
                    <a:pt x="2211280" y="924099"/>
                    <a:pt x="2211280" y="983553"/>
                  </a:cubicBezTo>
                  <a:cubicBezTo>
                    <a:pt x="2211280" y="1043008"/>
                    <a:pt x="2162973" y="1091314"/>
                    <a:pt x="2103519" y="1091314"/>
                  </a:cubicBezTo>
                  <a:cubicBezTo>
                    <a:pt x="2044064" y="1091314"/>
                    <a:pt x="1995758" y="1043008"/>
                    <a:pt x="1995758" y="983553"/>
                  </a:cubicBezTo>
                  <a:cubicBezTo>
                    <a:pt x="1995758" y="924099"/>
                    <a:pt x="2044064" y="875792"/>
                    <a:pt x="2103519" y="875792"/>
                  </a:cubicBezTo>
                  <a:close/>
                  <a:moveTo>
                    <a:pt x="107764" y="657778"/>
                  </a:moveTo>
                  <a:cubicBezTo>
                    <a:pt x="168459" y="657778"/>
                    <a:pt x="216768" y="706087"/>
                    <a:pt x="216768" y="765543"/>
                  </a:cubicBezTo>
                  <a:cubicBezTo>
                    <a:pt x="216768" y="824999"/>
                    <a:pt x="168459" y="874546"/>
                    <a:pt x="107764" y="874546"/>
                  </a:cubicBezTo>
                  <a:cubicBezTo>
                    <a:pt x="48308" y="874546"/>
                    <a:pt x="0" y="824999"/>
                    <a:pt x="0" y="765543"/>
                  </a:cubicBezTo>
                  <a:cubicBezTo>
                    <a:pt x="0" y="706087"/>
                    <a:pt x="48308" y="657778"/>
                    <a:pt x="107764" y="657778"/>
                  </a:cubicBezTo>
                  <a:close/>
                  <a:moveTo>
                    <a:pt x="3122573" y="510775"/>
                  </a:moveTo>
                  <a:cubicBezTo>
                    <a:pt x="3169578" y="510775"/>
                    <a:pt x="3209160" y="549121"/>
                    <a:pt x="3209160" y="598599"/>
                  </a:cubicBezTo>
                  <a:cubicBezTo>
                    <a:pt x="3209160" y="646841"/>
                    <a:pt x="3169578" y="685186"/>
                    <a:pt x="3122573" y="685186"/>
                  </a:cubicBezTo>
                  <a:cubicBezTo>
                    <a:pt x="3074332" y="685186"/>
                    <a:pt x="3034749" y="646841"/>
                    <a:pt x="3034749" y="598599"/>
                  </a:cubicBezTo>
                  <a:cubicBezTo>
                    <a:pt x="3034749" y="549121"/>
                    <a:pt x="3074332" y="510775"/>
                    <a:pt x="3122573" y="510775"/>
                  </a:cubicBezTo>
                  <a:close/>
                  <a:moveTo>
                    <a:pt x="1481869" y="0"/>
                  </a:moveTo>
                  <a:cubicBezTo>
                    <a:pt x="1541323" y="0"/>
                    <a:pt x="1589630" y="48308"/>
                    <a:pt x="1589630" y="109003"/>
                  </a:cubicBezTo>
                  <a:cubicBezTo>
                    <a:pt x="1589630" y="168459"/>
                    <a:pt x="1541323" y="216768"/>
                    <a:pt x="1481869" y="216768"/>
                  </a:cubicBezTo>
                  <a:cubicBezTo>
                    <a:pt x="1422414" y="216768"/>
                    <a:pt x="1374108" y="168459"/>
                    <a:pt x="1374108" y="109003"/>
                  </a:cubicBezTo>
                  <a:cubicBezTo>
                    <a:pt x="1374108" y="48308"/>
                    <a:pt x="1422414" y="0"/>
                    <a:pt x="1481869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39" name="Freeform: Shape 738">
              <a:extLst>
                <a:ext uri="{FF2B5EF4-FFF2-40B4-BE49-F238E27FC236}">
                  <a16:creationId xmlns:a16="http://schemas.microsoft.com/office/drawing/2014/main" id="{CA54D115-24EA-4581-8F59-EB52A780EE57}"/>
                </a:ext>
              </a:extLst>
            </p:cNvPr>
            <p:cNvSpPr/>
            <p:nvPr/>
          </p:nvSpPr>
          <p:spPr>
            <a:xfrm>
              <a:off x="4790750" y="7448559"/>
              <a:ext cx="3618424" cy="603242"/>
            </a:xfrm>
            <a:custGeom>
              <a:avLst/>
              <a:gdLst>
                <a:gd name="connsiteX0" fmla="*/ 3338436 w 3618424"/>
                <a:gd name="connsiteY0" fmla="*/ 310302 h 603242"/>
                <a:gd name="connsiteX1" fmla="*/ 3372572 w 3618424"/>
                <a:gd name="connsiteY1" fmla="*/ 318831 h 603242"/>
                <a:gd name="connsiteX2" fmla="*/ 3599729 w 3618424"/>
                <a:gd name="connsiteY2" fmla="*/ 487544 h 603242"/>
                <a:gd name="connsiteX3" fmla="*/ 3608418 w 3618424"/>
                <a:gd name="connsiteY3" fmla="*/ 552052 h 603242"/>
                <a:gd name="connsiteX4" fmla="*/ 3584833 w 3618424"/>
                <a:gd name="connsiteY4" fmla="*/ 584306 h 603242"/>
                <a:gd name="connsiteX5" fmla="*/ 3520286 w 3618424"/>
                <a:gd name="connsiteY5" fmla="*/ 594230 h 603242"/>
                <a:gd name="connsiteX6" fmla="*/ 3293129 w 3618424"/>
                <a:gd name="connsiteY6" fmla="*/ 425517 h 603242"/>
                <a:gd name="connsiteX7" fmla="*/ 3283198 w 3618424"/>
                <a:gd name="connsiteY7" fmla="*/ 361009 h 603242"/>
                <a:gd name="connsiteX8" fmla="*/ 3308024 w 3618424"/>
                <a:gd name="connsiteY8" fmla="*/ 328755 h 603242"/>
                <a:gd name="connsiteX9" fmla="*/ 3338436 w 3618424"/>
                <a:gd name="connsiteY9" fmla="*/ 310302 h 603242"/>
                <a:gd name="connsiteX10" fmla="*/ 1999602 w 3618424"/>
                <a:gd name="connsiteY10" fmla="*/ 35607 h 603242"/>
                <a:gd name="connsiteX11" fmla="*/ 2033880 w 3618424"/>
                <a:gd name="connsiteY11" fmla="*/ 47243 h 603242"/>
                <a:gd name="connsiteX12" fmla="*/ 2063659 w 3618424"/>
                <a:gd name="connsiteY12" fmla="*/ 74548 h 603242"/>
                <a:gd name="connsiteX13" fmla="*/ 2067381 w 3618424"/>
                <a:gd name="connsiteY13" fmla="*/ 139086 h 603242"/>
                <a:gd name="connsiteX14" fmla="*/ 1880019 w 3618424"/>
                <a:gd name="connsiteY14" fmla="*/ 350078 h 603242"/>
                <a:gd name="connsiteX15" fmla="*/ 1815497 w 3618424"/>
                <a:gd name="connsiteY15" fmla="*/ 355043 h 603242"/>
                <a:gd name="connsiteX16" fmla="*/ 1784477 w 3618424"/>
                <a:gd name="connsiteY16" fmla="*/ 327738 h 603242"/>
                <a:gd name="connsiteX17" fmla="*/ 1780755 w 3618424"/>
                <a:gd name="connsiteY17" fmla="*/ 263199 h 603242"/>
                <a:gd name="connsiteX18" fmla="*/ 1968117 w 3618424"/>
                <a:gd name="connsiteY18" fmla="*/ 50966 h 603242"/>
                <a:gd name="connsiteX19" fmla="*/ 1999602 w 3618424"/>
                <a:gd name="connsiteY19" fmla="*/ 35607 h 603242"/>
                <a:gd name="connsiteX20" fmla="*/ 70223 w 3618424"/>
                <a:gd name="connsiteY20" fmla="*/ 100 h 603242"/>
                <a:gd name="connsiteX21" fmla="*/ 103578 w 3618424"/>
                <a:gd name="connsiteY21" fmla="*/ 11112 h 603242"/>
                <a:gd name="connsiteX22" fmla="*/ 315811 w 3618424"/>
                <a:gd name="connsiteY22" fmla="*/ 198474 h 603242"/>
                <a:gd name="connsiteX23" fmla="*/ 318293 w 3618424"/>
                <a:gd name="connsiteY23" fmla="*/ 264237 h 603242"/>
                <a:gd name="connsiteX24" fmla="*/ 292230 w 3618424"/>
                <a:gd name="connsiteY24" fmla="*/ 295257 h 603242"/>
                <a:gd name="connsiteX25" fmla="*/ 227691 w 3618424"/>
                <a:gd name="connsiteY25" fmla="*/ 298979 h 603242"/>
                <a:gd name="connsiteX26" fmla="*/ 15458 w 3618424"/>
                <a:gd name="connsiteY26" fmla="*/ 111617 h 603242"/>
                <a:gd name="connsiteX27" fmla="*/ 11735 w 3618424"/>
                <a:gd name="connsiteY27" fmla="*/ 45855 h 603242"/>
                <a:gd name="connsiteX28" fmla="*/ 37799 w 3618424"/>
                <a:gd name="connsiteY28" fmla="*/ 16075 h 603242"/>
                <a:gd name="connsiteX29" fmla="*/ 70223 w 3618424"/>
                <a:gd name="connsiteY29" fmla="*/ 100 h 603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618424" h="603242">
                  <a:moveTo>
                    <a:pt x="3338436" y="310302"/>
                  </a:moveTo>
                  <a:cubicBezTo>
                    <a:pt x="3350228" y="308596"/>
                    <a:pt x="3362641" y="311388"/>
                    <a:pt x="3372572" y="318831"/>
                  </a:cubicBezTo>
                  <a:lnTo>
                    <a:pt x="3599729" y="487544"/>
                  </a:lnTo>
                  <a:cubicBezTo>
                    <a:pt x="3620831" y="502430"/>
                    <a:pt x="3624554" y="530963"/>
                    <a:pt x="3608418" y="552052"/>
                  </a:cubicBezTo>
                  <a:lnTo>
                    <a:pt x="3584833" y="584306"/>
                  </a:lnTo>
                  <a:cubicBezTo>
                    <a:pt x="3569938" y="605395"/>
                    <a:pt x="3540147" y="609116"/>
                    <a:pt x="3520286" y="594230"/>
                  </a:cubicBezTo>
                  <a:lnTo>
                    <a:pt x="3293129" y="425517"/>
                  </a:lnTo>
                  <a:cubicBezTo>
                    <a:pt x="3272026" y="410631"/>
                    <a:pt x="3268302" y="382098"/>
                    <a:pt x="3283198" y="361009"/>
                  </a:cubicBezTo>
                  <a:lnTo>
                    <a:pt x="3308024" y="328755"/>
                  </a:lnTo>
                  <a:cubicBezTo>
                    <a:pt x="3315472" y="318211"/>
                    <a:pt x="3326644" y="312008"/>
                    <a:pt x="3338436" y="310302"/>
                  </a:cubicBezTo>
                  <a:close/>
                  <a:moveTo>
                    <a:pt x="1999602" y="35607"/>
                  </a:moveTo>
                  <a:cubicBezTo>
                    <a:pt x="2011545" y="34832"/>
                    <a:pt x="2023953" y="38555"/>
                    <a:pt x="2033880" y="47243"/>
                  </a:cubicBezTo>
                  <a:lnTo>
                    <a:pt x="2063659" y="74548"/>
                  </a:lnTo>
                  <a:cubicBezTo>
                    <a:pt x="2082271" y="91923"/>
                    <a:pt x="2084753" y="120469"/>
                    <a:pt x="2067381" y="139086"/>
                  </a:cubicBezTo>
                  <a:lnTo>
                    <a:pt x="1880019" y="350078"/>
                  </a:lnTo>
                  <a:cubicBezTo>
                    <a:pt x="1862648" y="371178"/>
                    <a:pt x="1834110" y="372419"/>
                    <a:pt x="1815497" y="355043"/>
                  </a:cubicBezTo>
                  <a:lnTo>
                    <a:pt x="1784477" y="327738"/>
                  </a:lnTo>
                  <a:cubicBezTo>
                    <a:pt x="1764624" y="310362"/>
                    <a:pt x="1763384" y="281816"/>
                    <a:pt x="1780755" y="263199"/>
                  </a:cubicBezTo>
                  <a:lnTo>
                    <a:pt x="1968117" y="50966"/>
                  </a:lnTo>
                  <a:cubicBezTo>
                    <a:pt x="1976182" y="41658"/>
                    <a:pt x="1987660" y="36383"/>
                    <a:pt x="1999602" y="35607"/>
                  </a:cubicBezTo>
                  <a:close/>
                  <a:moveTo>
                    <a:pt x="70223" y="100"/>
                  </a:moveTo>
                  <a:cubicBezTo>
                    <a:pt x="82169" y="-675"/>
                    <a:pt x="94270" y="3047"/>
                    <a:pt x="103578" y="11112"/>
                  </a:cubicBezTo>
                  <a:lnTo>
                    <a:pt x="315811" y="198474"/>
                  </a:lnTo>
                  <a:cubicBezTo>
                    <a:pt x="334428" y="214605"/>
                    <a:pt x="336910" y="244384"/>
                    <a:pt x="318293" y="264237"/>
                  </a:cubicBezTo>
                  <a:lnTo>
                    <a:pt x="292230" y="295257"/>
                  </a:lnTo>
                  <a:cubicBezTo>
                    <a:pt x="274854" y="313870"/>
                    <a:pt x="246308" y="315110"/>
                    <a:pt x="227691" y="298979"/>
                  </a:cubicBezTo>
                  <a:lnTo>
                    <a:pt x="15458" y="111617"/>
                  </a:lnTo>
                  <a:cubicBezTo>
                    <a:pt x="-3159" y="94246"/>
                    <a:pt x="-5641" y="64467"/>
                    <a:pt x="11735" y="45855"/>
                  </a:cubicBezTo>
                  <a:lnTo>
                    <a:pt x="37799" y="16075"/>
                  </a:lnTo>
                  <a:cubicBezTo>
                    <a:pt x="46487" y="6149"/>
                    <a:pt x="58277" y="875"/>
                    <a:pt x="70223" y="10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0" name="Freeform: Shape 739">
              <a:extLst>
                <a:ext uri="{FF2B5EF4-FFF2-40B4-BE49-F238E27FC236}">
                  <a16:creationId xmlns:a16="http://schemas.microsoft.com/office/drawing/2014/main" id="{B510A6F5-720A-46AB-9127-AF0218DB146E}"/>
                </a:ext>
              </a:extLst>
            </p:cNvPr>
            <p:cNvSpPr/>
            <p:nvPr/>
          </p:nvSpPr>
          <p:spPr>
            <a:xfrm>
              <a:off x="8958493" y="4306619"/>
              <a:ext cx="1248283" cy="6328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3" h="509">
                  <a:moveTo>
                    <a:pt x="67" y="509"/>
                  </a:moveTo>
                  <a:cubicBezTo>
                    <a:pt x="53" y="509"/>
                    <a:pt x="38" y="504"/>
                    <a:pt x="25" y="494"/>
                  </a:cubicBezTo>
                  <a:cubicBezTo>
                    <a:pt x="-4" y="471"/>
                    <a:pt x="-9" y="428"/>
                    <a:pt x="14" y="399"/>
                  </a:cubicBezTo>
                  <a:lnTo>
                    <a:pt x="182" y="188"/>
                  </a:lnTo>
                  <a:cubicBezTo>
                    <a:pt x="198" y="167"/>
                    <a:pt x="223" y="158"/>
                    <a:pt x="248" y="162"/>
                  </a:cubicBezTo>
                  <a:lnTo>
                    <a:pt x="474" y="205"/>
                  </a:lnTo>
                  <a:lnTo>
                    <a:pt x="616" y="26"/>
                  </a:lnTo>
                  <a:cubicBezTo>
                    <a:pt x="632" y="6"/>
                    <a:pt x="657" y="-4"/>
                    <a:pt x="681" y="1"/>
                  </a:cubicBezTo>
                  <a:lnTo>
                    <a:pt x="947" y="51"/>
                  </a:lnTo>
                  <a:cubicBezTo>
                    <a:pt x="984" y="57"/>
                    <a:pt x="1009" y="93"/>
                    <a:pt x="1001" y="130"/>
                  </a:cubicBezTo>
                  <a:cubicBezTo>
                    <a:pt x="994" y="167"/>
                    <a:pt x="959" y="191"/>
                    <a:pt x="922" y="184"/>
                  </a:cubicBezTo>
                  <a:lnTo>
                    <a:pt x="697" y="143"/>
                  </a:lnTo>
                  <a:lnTo>
                    <a:pt x="554" y="322"/>
                  </a:lnTo>
                  <a:cubicBezTo>
                    <a:pt x="539" y="341"/>
                    <a:pt x="513" y="351"/>
                    <a:pt x="489" y="346"/>
                  </a:cubicBezTo>
                  <a:lnTo>
                    <a:pt x="264" y="304"/>
                  </a:lnTo>
                  <a:lnTo>
                    <a:pt x="120" y="483"/>
                  </a:lnTo>
                  <a:cubicBezTo>
                    <a:pt x="108" y="500"/>
                    <a:pt x="88" y="509"/>
                    <a:pt x="67" y="509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1" name="Freeform: Shape 740">
              <a:extLst>
                <a:ext uri="{FF2B5EF4-FFF2-40B4-BE49-F238E27FC236}">
                  <a16:creationId xmlns:a16="http://schemas.microsoft.com/office/drawing/2014/main" id="{E03620BC-5A58-4BCB-A39C-430231013E9A}"/>
                </a:ext>
              </a:extLst>
            </p:cNvPr>
            <p:cNvSpPr/>
            <p:nvPr/>
          </p:nvSpPr>
          <p:spPr>
            <a:xfrm>
              <a:off x="3743609" y="5272107"/>
              <a:ext cx="1127442" cy="10165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06" h="817">
                  <a:moveTo>
                    <a:pt x="838" y="817"/>
                  </a:moveTo>
                  <a:cubicBezTo>
                    <a:pt x="809" y="817"/>
                    <a:pt x="782" y="799"/>
                    <a:pt x="773" y="769"/>
                  </a:cubicBezTo>
                  <a:lnTo>
                    <a:pt x="696" y="522"/>
                  </a:lnTo>
                  <a:lnTo>
                    <a:pt x="441" y="475"/>
                  </a:lnTo>
                  <a:cubicBezTo>
                    <a:pt x="416" y="471"/>
                    <a:pt x="396" y="453"/>
                    <a:pt x="388" y="428"/>
                  </a:cubicBezTo>
                  <a:lnTo>
                    <a:pt x="310" y="181"/>
                  </a:lnTo>
                  <a:lnTo>
                    <a:pt x="56" y="134"/>
                  </a:lnTo>
                  <a:cubicBezTo>
                    <a:pt x="19" y="128"/>
                    <a:pt x="-5" y="92"/>
                    <a:pt x="1" y="55"/>
                  </a:cubicBezTo>
                  <a:cubicBezTo>
                    <a:pt x="8" y="18"/>
                    <a:pt x="44" y="-6"/>
                    <a:pt x="80" y="1"/>
                  </a:cubicBezTo>
                  <a:lnTo>
                    <a:pt x="375" y="55"/>
                  </a:lnTo>
                  <a:cubicBezTo>
                    <a:pt x="400" y="60"/>
                    <a:pt x="420" y="78"/>
                    <a:pt x="428" y="102"/>
                  </a:cubicBezTo>
                  <a:lnTo>
                    <a:pt x="505" y="349"/>
                  </a:lnTo>
                  <a:lnTo>
                    <a:pt x="760" y="396"/>
                  </a:lnTo>
                  <a:cubicBezTo>
                    <a:pt x="785" y="400"/>
                    <a:pt x="805" y="419"/>
                    <a:pt x="813" y="443"/>
                  </a:cubicBezTo>
                  <a:lnTo>
                    <a:pt x="903" y="729"/>
                  </a:lnTo>
                  <a:cubicBezTo>
                    <a:pt x="914" y="764"/>
                    <a:pt x="895" y="803"/>
                    <a:pt x="858" y="814"/>
                  </a:cubicBezTo>
                  <a:cubicBezTo>
                    <a:pt x="851" y="816"/>
                    <a:pt x="845" y="817"/>
                    <a:pt x="838" y="81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2" name="Freeform: Shape 741">
              <a:extLst>
                <a:ext uri="{FF2B5EF4-FFF2-40B4-BE49-F238E27FC236}">
                  <a16:creationId xmlns:a16="http://schemas.microsoft.com/office/drawing/2014/main" id="{90B33908-E8FD-475B-BF66-30E85E812D24}"/>
                </a:ext>
              </a:extLst>
            </p:cNvPr>
            <p:cNvSpPr/>
            <p:nvPr/>
          </p:nvSpPr>
          <p:spPr>
            <a:xfrm>
              <a:off x="3989030" y="3879312"/>
              <a:ext cx="636600" cy="6515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2" h="524">
                  <a:moveTo>
                    <a:pt x="232" y="8"/>
                  </a:moveTo>
                  <a:lnTo>
                    <a:pt x="324" y="117"/>
                  </a:lnTo>
                  <a:cubicBezTo>
                    <a:pt x="329" y="123"/>
                    <a:pt x="337" y="126"/>
                    <a:pt x="344" y="125"/>
                  </a:cubicBezTo>
                  <a:lnTo>
                    <a:pt x="486" y="111"/>
                  </a:lnTo>
                  <a:cubicBezTo>
                    <a:pt x="505" y="109"/>
                    <a:pt x="519" y="130"/>
                    <a:pt x="508" y="146"/>
                  </a:cubicBezTo>
                  <a:lnTo>
                    <a:pt x="433" y="268"/>
                  </a:lnTo>
                  <a:cubicBezTo>
                    <a:pt x="429" y="274"/>
                    <a:pt x="429" y="282"/>
                    <a:pt x="432" y="290"/>
                  </a:cubicBezTo>
                  <a:lnTo>
                    <a:pt x="489" y="420"/>
                  </a:lnTo>
                  <a:cubicBezTo>
                    <a:pt x="497" y="438"/>
                    <a:pt x="481" y="457"/>
                    <a:pt x="463" y="452"/>
                  </a:cubicBezTo>
                  <a:lnTo>
                    <a:pt x="324" y="418"/>
                  </a:lnTo>
                  <a:cubicBezTo>
                    <a:pt x="316" y="416"/>
                    <a:pt x="308" y="419"/>
                    <a:pt x="302" y="424"/>
                  </a:cubicBezTo>
                  <a:lnTo>
                    <a:pt x="196" y="518"/>
                  </a:lnTo>
                  <a:cubicBezTo>
                    <a:pt x="181" y="531"/>
                    <a:pt x="159" y="522"/>
                    <a:pt x="157" y="503"/>
                  </a:cubicBezTo>
                  <a:lnTo>
                    <a:pt x="147" y="361"/>
                  </a:lnTo>
                  <a:cubicBezTo>
                    <a:pt x="146" y="352"/>
                    <a:pt x="142" y="346"/>
                    <a:pt x="135" y="342"/>
                  </a:cubicBezTo>
                  <a:lnTo>
                    <a:pt x="12" y="270"/>
                  </a:lnTo>
                  <a:cubicBezTo>
                    <a:pt x="-5" y="260"/>
                    <a:pt x="-3" y="236"/>
                    <a:pt x="15" y="228"/>
                  </a:cubicBezTo>
                  <a:lnTo>
                    <a:pt x="147" y="175"/>
                  </a:lnTo>
                  <a:cubicBezTo>
                    <a:pt x="154" y="171"/>
                    <a:pt x="159" y="165"/>
                    <a:pt x="161" y="157"/>
                  </a:cubicBezTo>
                  <a:lnTo>
                    <a:pt x="192" y="18"/>
                  </a:lnTo>
                  <a:cubicBezTo>
                    <a:pt x="195" y="-1"/>
                    <a:pt x="219" y="-6"/>
                    <a:pt x="232" y="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3" name="Freeform: Shape 742">
              <a:extLst>
                <a:ext uri="{FF2B5EF4-FFF2-40B4-BE49-F238E27FC236}">
                  <a16:creationId xmlns:a16="http://schemas.microsoft.com/office/drawing/2014/main" id="{4D41C908-3049-45A3-AC02-3A5397727233}"/>
                </a:ext>
              </a:extLst>
            </p:cNvPr>
            <p:cNvSpPr/>
            <p:nvPr/>
          </p:nvSpPr>
          <p:spPr>
            <a:xfrm>
              <a:off x="3955393" y="3845676"/>
              <a:ext cx="703872" cy="7200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6" h="579">
                  <a:moveTo>
                    <a:pt x="238" y="52"/>
                  </a:moveTo>
                  <a:close/>
                  <a:moveTo>
                    <a:pt x="372" y="126"/>
                  </a:moveTo>
                  <a:close/>
                  <a:moveTo>
                    <a:pt x="60" y="277"/>
                  </a:moveTo>
                  <a:lnTo>
                    <a:pt x="176" y="345"/>
                  </a:lnTo>
                  <a:cubicBezTo>
                    <a:pt x="191" y="354"/>
                    <a:pt x="200" y="369"/>
                    <a:pt x="201" y="386"/>
                  </a:cubicBezTo>
                  <a:lnTo>
                    <a:pt x="211" y="520"/>
                  </a:lnTo>
                  <a:lnTo>
                    <a:pt x="312" y="430"/>
                  </a:lnTo>
                  <a:cubicBezTo>
                    <a:pt x="324" y="419"/>
                    <a:pt x="341" y="415"/>
                    <a:pt x="357" y="418"/>
                  </a:cubicBezTo>
                  <a:lnTo>
                    <a:pt x="488" y="451"/>
                  </a:lnTo>
                  <a:lnTo>
                    <a:pt x="434" y="327"/>
                  </a:lnTo>
                  <a:cubicBezTo>
                    <a:pt x="427" y="312"/>
                    <a:pt x="428" y="295"/>
                    <a:pt x="437" y="280"/>
                  </a:cubicBezTo>
                  <a:lnTo>
                    <a:pt x="508" y="166"/>
                  </a:lnTo>
                  <a:lnTo>
                    <a:pt x="374" y="180"/>
                  </a:lnTo>
                  <a:cubicBezTo>
                    <a:pt x="358" y="181"/>
                    <a:pt x="341" y="175"/>
                    <a:pt x="330" y="162"/>
                  </a:cubicBezTo>
                  <a:lnTo>
                    <a:pt x="243" y="58"/>
                  </a:lnTo>
                  <a:lnTo>
                    <a:pt x="214" y="191"/>
                  </a:lnTo>
                  <a:cubicBezTo>
                    <a:pt x="211" y="207"/>
                    <a:pt x="200" y="220"/>
                    <a:pt x="184" y="227"/>
                  </a:cubicBezTo>
                  <a:close/>
                  <a:moveTo>
                    <a:pt x="208" y="579"/>
                  </a:moveTo>
                  <a:cubicBezTo>
                    <a:pt x="201" y="579"/>
                    <a:pt x="195" y="578"/>
                    <a:pt x="189" y="575"/>
                  </a:cubicBezTo>
                  <a:cubicBezTo>
                    <a:pt x="170" y="568"/>
                    <a:pt x="159" y="551"/>
                    <a:pt x="157" y="532"/>
                  </a:cubicBezTo>
                  <a:lnTo>
                    <a:pt x="146" y="392"/>
                  </a:lnTo>
                  <a:lnTo>
                    <a:pt x="25" y="320"/>
                  </a:lnTo>
                  <a:cubicBezTo>
                    <a:pt x="8" y="310"/>
                    <a:pt x="-1" y="293"/>
                    <a:pt x="0" y="273"/>
                  </a:cubicBezTo>
                  <a:cubicBezTo>
                    <a:pt x="2" y="254"/>
                    <a:pt x="14" y="238"/>
                    <a:pt x="31" y="230"/>
                  </a:cubicBezTo>
                  <a:lnTo>
                    <a:pt x="162" y="177"/>
                  </a:lnTo>
                  <a:lnTo>
                    <a:pt x="192" y="39"/>
                  </a:lnTo>
                  <a:cubicBezTo>
                    <a:pt x="196" y="21"/>
                    <a:pt x="210" y="6"/>
                    <a:pt x="229" y="1"/>
                  </a:cubicBezTo>
                  <a:cubicBezTo>
                    <a:pt x="248" y="-3"/>
                    <a:pt x="267" y="3"/>
                    <a:pt x="280" y="17"/>
                  </a:cubicBezTo>
                  <a:lnTo>
                    <a:pt x="370" y="125"/>
                  </a:lnTo>
                  <a:lnTo>
                    <a:pt x="511" y="111"/>
                  </a:lnTo>
                  <a:cubicBezTo>
                    <a:pt x="530" y="109"/>
                    <a:pt x="548" y="118"/>
                    <a:pt x="559" y="134"/>
                  </a:cubicBezTo>
                  <a:cubicBezTo>
                    <a:pt x="568" y="151"/>
                    <a:pt x="569" y="171"/>
                    <a:pt x="559" y="187"/>
                  </a:cubicBezTo>
                  <a:lnTo>
                    <a:pt x="485" y="307"/>
                  </a:lnTo>
                  <a:lnTo>
                    <a:pt x="541" y="436"/>
                  </a:lnTo>
                  <a:cubicBezTo>
                    <a:pt x="549" y="454"/>
                    <a:pt x="546" y="474"/>
                    <a:pt x="534" y="489"/>
                  </a:cubicBezTo>
                  <a:cubicBezTo>
                    <a:pt x="521" y="504"/>
                    <a:pt x="502" y="510"/>
                    <a:pt x="483" y="505"/>
                  </a:cubicBezTo>
                  <a:lnTo>
                    <a:pt x="346" y="472"/>
                  </a:lnTo>
                  <a:lnTo>
                    <a:pt x="241" y="566"/>
                  </a:lnTo>
                  <a:cubicBezTo>
                    <a:pt x="232" y="574"/>
                    <a:pt x="220" y="579"/>
                    <a:pt x="208" y="57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4" name="Freeform: Shape 743">
              <a:extLst>
                <a:ext uri="{FF2B5EF4-FFF2-40B4-BE49-F238E27FC236}">
                  <a16:creationId xmlns:a16="http://schemas.microsoft.com/office/drawing/2014/main" id="{E3969F39-F267-472A-A822-6EA5E2C4917A}"/>
                </a:ext>
              </a:extLst>
            </p:cNvPr>
            <p:cNvSpPr/>
            <p:nvPr/>
          </p:nvSpPr>
          <p:spPr>
            <a:xfrm>
              <a:off x="7685294" y="3622679"/>
              <a:ext cx="813502" cy="8346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54" h="671">
                  <a:moveTo>
                    <a:pt x="296" y="10"/>
                  </a:moveTo>
                  <a:lnTo>
                    <a:pt x="414" y="150"/>
                  </a:lnTo>
                  <a:cubicBezTo>
                    <a:pt x="420" y="158"/>
                    <a:pt x="430" y="162"/>
                    <a:pt x="440" y="160"/>
                  </a:cubicBezTo>
                  <a:lnTo>
                    <a:pt x="621" y="143"/>
                  </a:lnTo>
                  <a:cubicBezTo>
                    <a:pt x="646" y="140"/>
                    <a:pt x="662" y="166"/>
                    <a:pt x="649" y="187"/>
                  </a:cubicBezTo>
                  <a:lnTo>
                    <a:pt x="553" y="343"/>
                  </a:lnTo>
                  <a:cubicBezTo>
                    <a:pt x="549" y="351"/>
                    <a:pt x="547" y="361"/>
                    <a:pt x="551" y="370"/>
                  </a:cubicBezTo>
                  <a:lnTo>
                    <a:pt x="625" y="538"/>
                  </a:lnTo>
                  <a:cubicBezTo>
                    <a:pt x="635" y="560"/>
                    <a:pt x="614" y="584"/>
                    <a:pt x="591" y="579"/>
                  </a:cubicBezTo>
                  <a:lnTo>
                    <a:pt x="413" y="535"/>
                  </a:lnTo>
                  <a:cubicBezTo>
                    <a:pt x="403" y="533"/>
                    <a:pt x="394" y="535"/>
                    <a:pt x="386" y="542"/>
                  </a:cubicBezTo>
                  <a:lnTo>
                    <a:pt x="250" y="663"/>
                  </a:lnTo>
                  <a:cubicBezTo>
                    <a:pt x="232" y="680"/>
                    <a:pt x="202" y="668"/>
                    <a:pt x="200" y="643"/>
                  </a:cubicBezTo>
                  <a:lnTo>
                    <a:pt x="187" y="461"/>
                  </a:lnTo>
                  <a:cubicBezTo>
                    <a:pt x="186" y="452"/>
                    <a:pt x="181" y="442"/>
                    <a:pt x="172" y="437"/>
                  </a:cubicBezTo>
                  <a:lnTo>
                    <a:pt x="15" y="346"/>
                  </a:lnTo>
                  <a:cubicBezTo>
                    <a:pt x="-6" y="333"/>
                    <a:pt x="-5" y="302"/>
                    <a:pt x="19" y="292"/>
                  </a:cubicBezTo>
                  <a:lnTo>
                    <a:pt x="188" y="223"/>
                  </a:lnTo>
                  <a:cubicBezTo>
                    <a:pt x="197" y="220"/>
                    <a:pt x="204" y="212"/>
                    <a:pt x="205" y="202"/>
                  </a:cubicBezTo>
                  <a:lnTo>
                    <a:pt x="245" y="23"/>
                  </a:lnTo>
                  <a:cubicBezTo>
                    <a:pt x="249" y="-1"/>
                    <a:pt x="280" y="-8"/>
                    <a:pt x="296" y="1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5" name="Freeform: Shape 744">
              <a:extLst>
                <a:ext uri="{FF2B5EF4-FFF2-40B4-BE49-F238E27FC236}">
                  <a16:creationId xmlns:a16="http://schemas.microsoft.com/office/drawing/2014/main" id="{93BE340D-E414-4CED-9336-7D1E0DEB799E}"/>
                </a:ext>
              </a:extLst>
            </p:cNvPr>
            <p:cNvSpPr/>
            <p:nvPr/>
          </p:nvSpPr>
          <p:spPr>
            <a:xfrm>
              <a:off x="7651658" y="3589043"/>
              <a:ext cx="880775" cy="9019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8" h="725">
                  <a:moveTo>
                    <a:pt x="300" y="55"/>
                  </a:moveTo>
                  <a:cubicBezTo>
                    <a:pt x="298" y="55"/>
                    <a:pt x="298" y="56"/>
                    <a:pt x="298" y="56"/>
                  </a:cubicBezTo>
                  <a:lnTo>
                    <a:pt x="259" y="235"/>
                  </a:lnTo>
                  <a:cubicBezTo>
                    <a:pt x="255" y="254"/>
                    <a:pt x="242" y="268"/>
                    <a:pt x="225" y="275"/>
                  </a:cubicBezTo>
                  <a:lnTo>
                    <a:pt x="56" y="345"/>
                  </a:lnTo>
                  <a:cubicBezTo>
                    <a:pt x="55" y="345"/>
                    <a:pt x="54" y="345"/>
                    <a:pt x="54" y="347"/>
                  </a:cubicBezTo>
                  <a:cubicBezTo>
                    <a:pt x="54" y="348"/>
                    <a:pt x="55" y="349"/>
                    <a:pt x="56" y="349"/>
                  </a:cubicBezTo>
                  <a:lnTo>
                    <a:pt x="213" y="441"/>
                  </a:lnTo>
                  <a:cubicBezTo>
                    <a:pt x="229" y="450"/>
                    <a:pt x="240" y="467"/>
                    <a:pt x="241" y="486"/>
                  </a:cubicBezTo>
                  <a:lnTo>
                    <a:pt x="255" y="668"/>
                  </a:lnTo>
                  <a:cubicBezTo>
                    <a:pt x="255" y="669"/>
                    <a:pt x="255" y="670"/>
                    <a:pt x="256" y="670"/>
                  </a:cubicBezTo>
                  <a:cubicBezTo>
                    <a:pt x="257" y="671"/>
                    <a:pt x="259" y="670"/>
                    <a:pt x="259" y="670"/>
                  </a:cubicBezTo>
                  <a:lnTo>
                    <a:pt x="395" y="548"/>
                  </a:lnTo>
                  <a:cubicBezTo>
                    <a:pt x="409" y="536"/>
                    <a:pt x="429" y="531"/>
                    <a:pt x="446" y="535"/>
                  </a:cubicBezTo>
                  <a:lnTo>
                    <a:pt x="624" y="579"/>
                  </a:lnTo>
                  <a:cubicBezTo>
                    <a:pt x="624" y="579"/>
                    <a:pt x="626" y="579"/>
                    <a:pt x="627" y="578"/>
                  </a:cubicBezTo>
                  <a:cubicBezTo>
                    <a:pt x="628" y="577"/>
                    <a:pt x="628" y="576"/>
                    <a:pt x="627" y="576"/>
                  </a:cubicBezTo>
                  <a:lnTo>
                    <a:pt x="554" y="408"/>
                  </a:lnTo>
                  <a:cubicBezTo>
                    <a:pt x="546" y="391"/>
                    <a:pt x="547" y="371"/>
                    <a:pt x="557" y="356"/>
                  </a:cubicBezTo>
                  <a:lnTo>
                    <a:pt x="653" y="200"/>
                  </a:lnTo>
                  <a:cubicBezTo>
                    <a:pt x="654" y="199"/>
                    <a:pt x="654" y="199"/>
                    <a:pt x="653" y="198"/>
                  </a:cubicBezTo>
                  <a:cubicBezTo>
                    <a:pt x="653" y="197"/>
                    <a:pt x="651" y="197"/>
                    <a:pt x="651" y="197"/>
                  </a:cubicBezTo>
                  <a:lnTo>
                    <a:pt x="469" y="215"/>
                  </a:lnTo>
                  <a:cubicBezTo>
                    <a:pt x="451" y="217"/>
                    <a:pt x="432" y="209"/>
                    <a:pt x="420" y="195"/>
                  </a:cubicBezTo>
                  <a:lnTo>
                    <a:pt x="302" y="55"/>
                  </a:lnTo>
                  <a:close/>
                  <a:moveTo>
                    <a:pt x="257" y="725"/>
                  </a:moveTo>
                  <a:cubicBezTo>
                    <a:pt x="250" y="725"/>
                    <a:pt x="243" y="724"/>
                    <a:pt x="236" y="721"/>
                  </a:cubicBezTo>
                  <a:cubicBezTo>
                    <a:pt x="216" y="713"/>
                    <a:pt x="202" y="694"/>
                    <a:pt x="200" y="672"/>
                  </a:cubicBezTo>
                  <a:lnTo>
                    <a:pt x="187" y="490"/>
                  </a:lnTo>
                  <a:cubicBezTo>
                    <a:pt x="187" y="490"/>
                    <a:pt x="187" y="488"/>
                    <a:pt x="186" y="488"/>
                  </a:cubicBezTo>
                  <a:lnTo>
                    <a:pt x="28" y="396"/>
                  </a:lnTo>
                  <a:cubicBezTo>
                    <a:pt x="9" y="385"/>
                    <a:pt x="-1" y="365"/>
                    <a:pt x="0" y="343"/>
                  </a:cubicBezTo>
                  <a:cubicBezTo>
                    <a:pt x="2" y="321"/>
                    <a:pt x="15" y="302"/>
                    <a:pt x="35" y="294"/>
                  </a:cubicBezTo>
                  <a:lnTo>
                    <a:pt x="204" y="225"/>
                  </a:lnTo>
                  <a:cubicBezTo>
                    <a:pt x="205" y="225"/>
                    <a:pt x="205" y="224"/>
                    <a:pt x="205" y="223"/>
                  </a:cubicBezTo>
                  <a:lnTo>
                    <a:pt x="245" y="45"/>
                  </a:lnTo>
                  <a:cubicBezTo>
                    <a:pt x="250" y="24"/>
                    <a:pt x="265" y="7"/>
                    <a:pt x="287" y="2"/>
                  </a:cubicBezTo>
                  <a:cubicBezTo>
                    <a:pt x="308" y="-3"/>
                    <a:pt x="330" y="3"/>
                    <a:pt x="344" y="20"/>
                  </a:cubicBezTo>
                  <a:lnTo>
                    <a:pt x="462" y="160"/>
                  </a:lnTo>
                  <a:lnTo>
                    <a:pt x="463" y="160"/>
                  </a:lnTo>
                  <a:lnTo>
                    <a:pt x="646" y="142"/>
                  </a:lnTo>
                  <a:cubicBezTo>
                    <a:pt x="667" y="140"/>
                    <a:pt x="688" y="150"/>
                    <a:pt x="700" y="169"/>
                  </a:cubicBezTo>
                  <a:cubicBezTo>
                    <a:pt x="711" y="187"/>
                    <a:pt x="711" y="210"/>
                    <a:pt x="700" y="229"/>
                  </a:cubicBezTo>
                  <a:lnTo>
                    <a:pt x="604" y="384"/>
                  </a:lnTo>
                  <a:cubicBezTo>
                    <a:pt x="603" y="385"/>
                    <a:pt x="603" y="386"/>
                    <a:pt x="604" y="387"/>
                  </a:cubicBezTo>
                  <a:lnTo>
                    <a:pt x="677" y="554"/>
                  </a:lnTo>
                  <a:cubicBezTo>
                    <a:pt x="686" y="574"/>
                    <a:pt x="682" y="596"/>
                    <a:pt x="669" y="613"/>
                  </a:cubicBezTo>
                  <a:cubicBezTo>
                    <a:pt x="654" y="630"/>
                    <a:pt x="632" y="637"/>
                    <a:pt x="611" y="632"/>
                  </a:cubicBezTo>
                  <a:lnTo>
                    <a:pt x="434" y="589"/>
                  </a:lnTo>
                  <a:cubicBezTo>
                    <a:pt x="433" y="589"/>
                    <a:pt x="432" y="589"/>
                    <a:pt x="431" y="589"/>
                  </a:cubicBezTo>
                  <a:lnTo>
                    <a:pt x="295" y="710"/>
                  </a:lnTo>
                  <a:cubicBezTo>
                    <a:pt x="284" y="720"/>
                    <a:pt x="271" y="725"/>
                    <a:pt x="257" y="72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6" name="Freeform: Shape 745">
              <a:extLst>
                <a:ext uri="{FF2B5EF4-FFF2-40B4-BE49-F238E27FC236}">
                  <a16:creationId xmlns:a16="http://schemas.microsoft.com/office/drawing/2014/main" id="{0D774926-C572-47EB-8C76-CDE9DDB65DF7}"/>
                </a:ext>
              </a:extLst>
            </p:cNvPr>
            <p:cNvSpPr/>
            <p:nvPr/>
          </p:nvSpPr>
          <p:spPr>
            <a:xfrm>
              <a:off x="3420949" y="6349717"/>
              <a:ext cx="702627" cy="7213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5" h="580">
                  <a:moveTo>
                    <a:pt x="255" y="9"/>
                  </a:moveTo>
                  <a:lnTo>
                    <a:pt x="358" y="130"/>
                  </a:lnTo>
                  <a:cubicBezTo>
                    <a:pt x="363" y="136"/>
                    <a:pt x="372" y="140"/>
                    <a:pt x="380" y="139"/>
                  </a:cubicBezTo>
                  <a:lnTo>
                    <a:pt x="537" y="123"/>
                  </a:lnTo>
                  <a:cubicBezTo>
                    <a:pt x="558" y="121"/>
                    <a:pt x="573" y="144"/>
                    <a:pt x="561" y="162"/>
                  </a:cubicBezTo>
                  <a:lnTo>
                    <a:pt x="478" y="296"/>
                  </a:lnTo>
                  <a:cubicBezTo>
                    <a:pt x="474" y="303"/>
                    <a:pt x="473" y="313"/>
                    <a:pt x="477" y="320"/>
                  </a:cubicBezTo>
                  <a:lnTo>
                    <a:pt x="540" y="465"/>
                  </a:lnTo>
                  <a:cubicBezTo>
                    <a:pt x="548" y="485"/>
                    <a:pt x="531" y="505"/>
                    <a:pt x="511" y="500"/>
                  </a:cubicBezTo>
                  <a:lnTo>
                    <a:pt x="357" y="463"/>
                  </a:lnTo>
                  <a:cubicBezTo>
                    <a:pt x="349" y="461"/>
                    <a:pt x="341" y="463"/>
                    <a:pt x="334" y="469"/>
                  </a:cubicBezTo>
                  <a:lnTo>
                    <a:pt x="216" y="573"/>
                  </a:lnTo>
                  <a:cubicBezTo>
                    <a:pt x="201" y="587"/>
                    <a:pt x="175" y="577"/>
                    <a:pt x="174" y="556"/>
                  </a:cubicBezTo>
                  <a:lnTo>
                    <a:pt x="162" y="399"/>
                  </a:lnTo>
                  <a:cubicBezTo>
                    <a:pt x="161" y="390"/>
                    <a:pt x="156" y="382"/>
                    <a:pt x="149" y="378"/>
                  </a:cubicBezTo>
                  <a:lnTo>
                    <a:pt x="13" y="298"/>
                  </a:lnTo>
                  <a:cubicBezTo>
                    <a:pt x="-5" y="288"/>
                    <a:pt x="-4" y="261"/>
                    <a:pt x="16" y="253"/>
                  </a:cubicBezTo>
                  <a:lnTo>
                    <a:pt x="162" y="193"/>
                  </a:lnTo>
                  <a:cubicBezTo>
                    <a:pt x="170" y="190"/>
                    <a:pt x="175" y="183"/>
                    <a:pt x="177" y="175"/>
                  </a:cubicBezTo>
                  <a:lnTo>
                    <a:pt x="211" y="20"/>
                  </a:lnTo>
                  <a:cubicBezTo>
                    <a:pt x="216" y="-1"/>
                    <a:pt x="242" y="-7"/>
                    <a:pt x="255" y="9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7" name="Freeform: Shape 746">
              <a:extLst>
                <a:ext uri="{FF2B5EF4-FFF2-40B4-BE49-F238E27FC236}">
                  <a16:creationId xmlns:a16="http://schemas.microsoft.com/office/drawing/2014/main" id="{303D7F78-4E13-41CD-90CF-174DDD8486F4}"/>
                </a:ext>
              </a:extLst>
            </p:cNvPr>
            <p:cNvSpPr/>
            <p:nvPr/>
          </p:nvSpPr>
          <p:spPr>
            <a:xfrm>
              <a:off x="3387312" y="6316081"/>
              <a:ext cx="771145" cy="7898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0" h="635">
                  <a:moveTo>
                    <a:pt x="282" y="37"/>
                  </a:moveTo>
                  <a:lnTo>
                    <a:pt x="262" y="55"/>
                  </a:lnTo>
                  <a:close/>
                  <a:moveTo>
                    <a:pt x="406" y="140"/>
                  </a:moveTo>
                  <a:close/>
                  <a:moveTo>
                    <a:pt x="56" y="305"/>
                  </a:moveTo>
                  <a:lnTo>
                    <a:pt x="190" y="383"/>
                  </a:lnTo>
                  <a:cubicBezTo>
                    <a:pt x="205" y="392"/>
                    <a:pt x="215" y="407"/>
                    <a:pt x="216" y="424"/>
                  </a:cubicBezTo>
                  <a:lnTo>
                    <a:pt x="228" y="579"/>
                  </a:lnTo>
                  <a:lnTo>
                    <a:pt x="343" y="476"/>
                  </a:lnTo>
                  <a:cubicBezTo>
                    <a:pt x="356" y="464"/>
                    <a:pt x="374" y="460"/>
                    <a:pt x="391" y="464"/>
                  </a:cubicBezTo>
                  <a:lnTo>
                    <a:pt x="541" y="501"/>
                  </a:lnTo>
                  <a:lnTo>
                    <a:pt x="479" y="359"/>
                  </a:lnTo>
                  <a:cubicBezTo>
                    <a:pt x="471" y="343"/>
                    <a:pt x="473" y="325"/>
                    <a:pt x="482" y="310"/>
                  </a:cubicBezTo>
                  <a:lnTo>
                    <a:pt x="564" y="179"/>
                  </a:lnTo>
                  <a:lnTo>
                    <a:pt x="410" y="194"/>
                  </a:lnTo>
                  <a:cubicBezTo>
                    <a:pt x="392" y="196"/>
                    <a:pt x="376" y="189"/>
                    <a:pt x="364" y="175"/>
                  </a:cubicBezTo>
                  <a:lnTo>
                    <a:pt x="264" y="58"/>
                  </a:lnTo>
                  <a:lnTo>
                    <a:pt x="231" y="209"/>
                  </a:lnTo>
                  <a:cubicBezTo>
                    <a:pt x="228" y="226"/>
                    <a:pt x="215" y="240"/>
                    <a:pt x="199" y="246"/>
                  </a:cubicBezTo>
                  <a:close/>
                  <a:moveTo>
                    <a:pt x="226" y="635"/>
                  </a:moveTo>
                  <a:cubicBezTo>
                    <a:pt x="220" y="635"/>
                    <a:pt x="213" y="634"/>
                    <a:pt x="206" y="631"/>
                  </a:cubicBezTo>
                  <a:cubicBezTo>
                    <a:pt x="187" y="624"/>
                    <a:pt x="175" y="606"/>
                    <a:pt x="173" y="586"/>
                  </a:cubicBezTo>
                  <a:lnTo>
                    <a:pt x="161" y="429"/>
                  </a:lnTo>
                  <a:lnTo>
                    <a:pt x="26" y="350"/>
                  </a:lnTo>
                  <a:cubicBezTo>
                    <a:pt x="9" y="340"/>
                    <a:pt x="-1" y="321"/>
                    <a:pt x="0" y="301"/>
                  </a:cubicBezTo>
                  <a:cubicBezTo>
                    <a:pt x="1" y="281"/>
                    <a:pt x="14" y="263"/>
                    <a:pt x="33" y="256"/>
                  </a:cubicBezTo>
                  <a:lnTo>
                    <a:pt x="178" y="196"/>
                  </a:lnTo>
                  <a:lnTo>
                    <a:pt x="212" y="43"/>
                  </a:lnTo>
                  <a:cubicBezTo>
                    <a:pt x="216" y="23"/>
                    <a:pt x="230" y="7"/>
                    <a:pt x="251" y="2"/>
                  </a:cubicBezTo>
                  <a:cubicBezTo>
                    <a:pt x="270" y="-3"/>
                    <a:pt x="291" y="4"/>
                    <a:pt x="303" y="20"/>
                  </a:cubicBezTo>
                  <a:lnTo>
                    <a:pt x="405" y="140"/>
                  </a:lnTo>
                  <a:lnTo>
                    <a:pt x="561" y="124"/>
                  </a:lnTo>
                  <a:cubicBezTo>
                    <a:pt x="582" y="122"/>
                    <a:pt x="601" y="131"/>
                    <a:pt x="612" y="149"/>
                  </a:cubicBezTo>
                  <a:cubicBezTo>
                    <a:pt x="622" y="166"/>
                    <a:pt x="623" y="187"/>
                    <a:pt x="612" y="204"/>
                  </a:cubicBezTo>
                  <a:lnTo>
                    <a:pt x="529" y="338"/>
                  </a:lnTo>
                  <a:lnTo>
                    <a:pt x="592" y="482"/>
                  </a:lnTo>
                  <a:cubicBezTo>
                    <a:pt x="600" y="500"/>
                    <a:pt x="597" y="522"/>
                    <a:pt x="584" y="537"/>
                  </a:cubicBezTo>
                  <a:cubicBezTo>
                    <a:pt x="571" y="553"/>
                    <a:pt x="551" y="560"/>
                    <a:pt x="531" y="555"/>
                  </a:cubicBezTo>
                  <a:lnTo>
                    <a:pt x="379" y="517"/>
                  </a:lnTo>
                  <a:lnTo>
                    <a:pt x="261" y="622"/>
                  </a:lnTo>
                  <a:cubicBezTo>
                    <a:pt x="251" y="630"/>
                    <a:pt x="239" y="635"/>
                    <a:pt x="226" y="63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8" name="Freeform: Shape 747">
              <a:extLst>
                <a:ext uri="{FF2B5EF4-FFF2-40B4-BE49-F238E27FC236}">
                  <a16:creationId xmlns:a16="http://schemas.microsoft.com/office/drawing/2014/main" id="{FF17023E-AB95-4348-A9C2-7BEB27A472C1}"/>
                </a:ext>
              </a:extLst>
            </p:cNvPr>
            <p:cNvSpPr/>
            <p:nvPr/>
          </p:nvSpPr>
          <p:spPr>
            <a:xfrm>
              <a:off x="9169032" y="6937731"/>
              <a:ext cx="670236" cy="6876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9" h="553">
                  <a:moveTo>
                    <a:pt x="244" y="8"/>
                  </a:moveTo>
                  <a:lnTo>
                    <a:pt x="341" y="123"/>
                  </a:lnTo>
                  <a:cubicBezTo>
                    <a:pt x="346" y="129"/>
                    <a:pt x="354" y="133"/>
                    <a:pt x="362" y="132"/>
                  </a:cubicBezTo>
                  <a:lnTo>
                    <a:pt x="512" y="117"/>
                  </a:lnTo>
                  <a:cubicBezTo>
                    <a:pt x="532" y="115"/>
                    <a:pt x="546" y="137"/>
                    <a:pt x="535" y="154"/>
                  </a:cubicBezTo>
                  <a:lnTo>
                    <a:pt x="456" y="282"/>
                  </a:lnTo>
                  <a:cubicBezTo>
                    <a:pt x="452" y="289"/>
                    <a:pt x="451" y="297"/>
                    <a:pt x="454" y="305"/>
                  </a:cubicBezTo>
                  <a:lnTo>
                    <a:pt x="515" y="443"/>
                  </a:lnTo>
                  <a:cubicBezTo>
                    <a:pt x="523" y="461"/>
                    <a:pt x="506" y="481"/>
                    <a:pt x="487" y="477"/>
                  </a:cubicBezTo>
                  <a:lnTo>
                    <a:pt x="340" y="440"/>
                  </a:lnTo>
                  <a:cubicBezTo>
                    <a:pt x="333" y="439"/>
                    <a:pt x="324" y="441"/>
                    <a:pt x="318" y="446"/>
                  </a:cubicBezTo>
                  <a:lnTo>
                    <a:pt x="206" y="546"/>
                  </a:lnTo>
                  <a:cubicBezTo>
                    <a:pt x="191" y="560"/>
                    <a:pt x="167" y="550"/>
                    <a:pt x="165" y="530"/>
                  </a:cubicBezTo>
                  <a:lnTo>
                    <a:pt x="154" y="380"/>
                  </a:lnTo>
                  <a:cubicBezTo>
                    <a:pt x="153" y="372"/>
                    <a:pt x="149" y="365"/>
                    <a:pt x="142" y="360"/>
                  </a:cubicBezTo>
                  <a:lnTo>
                    <a:pt x="12" y="285"/>
                  </a:lnTo>
                  <a:cubicBezTo>
                    <a:pt x="-6" y="274"/>
                    <a:pt x="-4" y="249"/>
                    <a:pt x="15" y="241"/>
                  </a:cubicBezTo>
                  <a:lnTo>
                    <a:pt x="155" y="184"/>
                  </a:lnTo>
                  <a:cubicBezTo>
                    <a:pt x="162" y="181"/>
                    <a:pt x="167" y="174"/>
                    <a:pt x="169" y="166"/>
                  </a:cubicBezTo>
                  <a:lnTo>
                    <a:pt x="201" y="19"/>
                  </a:lnTo>
                  <a:cubicBezTo>
                    <a:pt x="205" y="-1"/>
                    <a:pt x="230" y="-7"/>
                    <a:pt x="244" y="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749" name="Freeform: Shape 748">
              <a:extLst>
                <a:ext uri="{FF2B5EF4-FFF2-40B4-BE49-F238E27FC236}">
                  <a16:creationId xmlns:a16="http://schemas.microsoft.com/office/drawing/2014/main" id="{A5ECEF31-0761-4433-9F50-AD166CD7F089}"/>
                </a:ext>
              </a:extLst>
            </p:cNvPr>
            <p:cNvSpPr/>
            <p:nvPr/>
          </p:nvSpPr>
          <p:spPr>
            <a:xfrm>
              <a:off x="9135396" y="6904094"/>
              <a:ext cx="738755" cy="7561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4" h="608">
                  <a:moveTo>
                    <a:pt x="390" y="134"/>
                  </a:moveTo>
                  <a:close/>
                  <a:moveTo>
                    <a:pt x="58" y="292"/>
                  </a:moveTo>
                  <a:lnTo>
                    <a:pt x="184" y="365"/>
                  </a:lnTo>
                  <a:cubicBezTo>
                    <a:pt x="198" y="374"/>
                    <a:pt x="208" y="389"/>
                    <a:pt x="209" y="405"/>
                  </a:cubicBezTo>
                  <a:lnTo>
                    <a:pt x="220" y="551"/>
                  </a:lnTo>
                  <a:lnTo>
                    <a:pt x="328" y="454"/>
                  </a:lnTo>
                  <a:cubicBezTo>
                    <a:pt x="341" y="443"/>
                    <a:pt x="358" y="439"/>
                    <a:pt x="375" y="442"/>
                  </a:cubicBezTo>
                  <a:lnTo>
                    <a:pt x="516" y="477"/>
                  </a:lnTo>
                  <a:lnTo>
                    <a:pt x="458" y="344"/>
                  </a:lnTo>
                  <a:cubicBezTo>
                    <a:pt x="450" y="329"/>
                    <a:pt x="452" y="311"/>
                    <a:pt x="461" y="296"/>
                  </a:cubicBezTo>
                  <a:lnTo>
                    <a:pt x="537" y="173"/>
                  </a:lnTo>
                  <a:lnTo>
                    <a:pt x="393" y="187"/>
                  </a:lnTo>
                  <a:cubicBezTo>
                    <a:pt x="376" y="189"/>
                    <a:pt x="359" y="182"/>
                    <a:pt x="348" y="169"/>
                  </a:cubicBezTo>
                  <a:lnTo>
                    <a:pt x="255" y="58"/>
                  </a:lnTo>
                  <a:lnTo>
                    <a:pt x="224" y="200"/>
                  </a:lnTo>
                  <a:cubicBezTo>
                    <a:pt x="220" y="217"/>
                    <a:pt x="208" y="231"/>
                    <a:pt x="192" y="237"/>
                  </a:cubicBezTo>
                  <a:close/>
                  <a:moveTo>
                    <a:pt x="218" y="608"/>
                  </a:moveTo>
                  <a:cubicBezTo>
                    <a:pt x="211" y="608"/>
                    <a:pt x="205" y="607"/>
                    <a:pt x="198" y="604"/>
                  </a:cubicBezTo>
                  <a:cubicBezTo>
                    <a:pt x="179" y="597"/>
                    <a:pt x="167" y="580"/>
                    <a:pt x="166" y="560"/>
                  </a:cubicBezTo>
                  <a:lnTo>
                    <a:pt x="155" y="411"/>
                  </a:lnTo>
                  <a:lnTo>
                    <a:pt x="26" y="336"/>
                  </a:lnTo>
                  <a:cubicBezTo>
                    <a:pt x="9" y="326"/>
                    <a:pt x="-1" y="308"/>
                    <a:pt x="0" y="288"/>
                  </a:cubicBezTo>
                  <a:cubicBezTo>
                    <a:pt x="2" y="268"/>
                    <a:pt x="14" y="251"/>
                    <a:pt x="33" y="243"/>
                  </a:cubicBezTo>
                  <a:lnTo>
                    <a:pt x="171" y="187"/>
                  </a:lnTo>
                  <a:lnTo>
                    <a:pt x="203" y="41"/>
                  </a:lnTo>
                  <a:cubicBezTo>
                    <a:pt x="207" y="22"/>
                    <a:pt x="221" y="7"/>
                    <a:pt x="241" y="2"/>
                  </a:cubicBezTo>
                  <a:cubicBezTo>
                    <a:pt x="260" y="-3"/>
                    <a:pt x="280" y="4"/>
                    <a:pt x="293" y="19"/>
                  </a:cubicBezTo>
                  <a:lnTo>
                    <a:pt x="389" y="133"/>
                  </a:lnTo>
                  <a:lnTo>
                    <a:pt x="537" y="118"/>
                  </a:lnTo>
                  <a:cubicBezTo>
                    <a:pt x="557" y="116"/>
                    <a:pt x="576" y="125"/>
                    <a:pt x="586" y="142"/>
                  </a:cubicBezTo>
                  <a:cubicBezTo>
                    <a:pt x="597" y="159"/>
                    <a:pt x="597" y="180"/>
                    <a:pt x="586" y="196"/>
                  </a:cubicBezTo>
                  <a:lnTo>
                    <a:pt x="508" y="324"/>
                  </a:lnTo>
                  <a:lnTo>
                    <a:pt x="568" y="460"/>
                  </a:lnTo>
                  <a:cubicBezTo>
                    <a:pt x="576" y="478"/>
                    <a:pt x="573" y="499"/>
                    <a:pt x="560" y="514"/>
                  </a:cubicBezTo>
                  <a:cubicBezTo>
                    <a:pt x="547" y="529"/>
                    <a:pt x="528" y="536"/>
                    <a:pt x="508" y="531"/>
                  </a:cubicBezTo>
                  <a:lnTo>
                    <a:pt x="363" y="496"/>
                  </a:lnTo>
                  <a:lnTo>
                    <a:pt x="252" y="594"/>
                  </a:lnTo>
                  <a:cubicBezTo>
                    <a:pt x="242" y="604"/>
                    <a:pt x="230" y="608"/>
                    <a:pt x="218" y="60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grpSp>
        <p:nvGrpSpPr>
          <p:cNvPr id="800" name="Group 799">
            <a:extLst>
              <a:ext uri="{FF2B5EF4-FFF2-40B4-BE49-F238E27FC236}">
                <a16:creationId xmlns:a16="http://schemas.microsoft.com/office/drawing/2014/main" id="{AB6D434F-E2E9-4702-8421-BF50F2EA05CE}"/>
              </a:ext>
            </a:extLst>
          </p:cNvPr>
          <p:cNvGrpSpPr/>
          <p:nvPr/>
        </p:nvGrpSpPr>
        <p:grpSpPr>
          <a:xfrm>
            <a:off x="18729040" y="4790696"/>
            <a:ext cx="3476984" cy="3480338"/>
            <a:chOff x="7918003" y="3869542"/>
            <a:chExt cx="3874527" cy="3878266"/>
          </a:xfrm>
        </p:grpSpPr>
        <p:sp>
          <p:nvSpPr>
            <p:cNvPr id="801" name="Freeform: Shape 800">
              <a:extLst>
                <a:ext uri="{FF2B5EF4-FFF2-40B4-BE49-F238E27FC236}">
                  <a16:creationId xmlns:a16="http://schemas.microsoft.com/office/drawing/2014/main" id="{86E6C047-64EB-41DB-903A-31A7A58B55D6}"/>
                </a:ext>
              </a:extLst>
            </p:cNvPr>
            <p:cNvSpPr/>
            <p:nvPr/>
          </p:nvSpPr>
          <p:spPr>
            <a:xfrm>
              <a:off x="7930465" y="7074840"/>
              <a:ext cx="3849603" cy="660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90" h="531">
                  <a:moveTo>
                    <a:pt x="3090" y="266"/>
                  </a:moveTo>
                  <a:cubicBezTo>
                    <a:pt x="3090" y="412"/>
                    <a:pt x="2398" y="531"/>
                    <a:pt x="1545" y="531"/>
                  </a:cubicBezTo>
                  <a:cubicBezTo>
                    <a:pt x="692" y="531"/>
                    <a:pt x="0" y="412"/>
                    <a:pt x="0" y="266"/>
                  </a:cubicBezTo>
                  <a:cubicBezTo>
                    <a:pt x="0" y="119"/>
                    <a:pt x="692" y="0"/>
                    <a:pt x="1545" y="0"/>
                  </a:cubicBezTo>
                  <a:cubicBezTo>
                    <a:pt x="2398" y="0"/>
                    <a:pt x="3090" y="119"/>
                    <a:pt x="3090" y="26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2" name="Freeform: Shape 801">
              <a:extLst>
                <a:ext uri="{FF2B5EF4-FFF2-40B4-BE49-F238E27FC236}">
                  <a16:creationId xmlns:a16="http://schemas.microsoft.com/office/drawing/2014/main" id="{B92B6B12-E829-4992-9855-4F7899A331FA}"/>
                </a:ext>
              </a:extLst>
            </p:cNvPr>
            <p:cNvSpPr/>
            <p:nvPr/>
          </p:nvSpPr>
          <p:spPr>
            <a:xfrm>
              <a:off x="7918003" y="7063628"/>
              <a:ext cx="3874527" cy="684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10" h="550">
                  <a:moveTo>
                    <a:pt x="1555" y="20"/>
                  </a:moveTo>
                  <a:cubicBezTo>
                    <a:pt x="637" y="20"/>
                    <a:pt x="20" y="151"/>
                    <a:pt x="20" y="275"/>
                  </a:cubicBezTo>
                  <a:cubicBezTo>
                    <a:pt x="20" y="398"/>
                    <a:pt x="637" y="529"/>
                    <a:pt x="1555" y="529"/>
                  </a:cubicBezTo>
                  <a:cubicBezTo>
                    <a:pt x="2473" y="529"/>
                    <a:pt x="3090" y="398"/>
                    <a:pt x="3090" y="275"/>
                  </a:cubicBezTo>
                  <a:cubicBezTo>
                    <a:pt x="3090" y="151"/>
                    <a:pt x="2473" y="20"/>
                    <a:pt x="1555" y="20"/>
                  </a:cubicBezTo>
                  <a:close/>
                  <a:moveTo>
                    <a:pt x="1555" y="550"/>
                  </a:moveTo>
                  <a:cubicBezTo>
                    <a:pt x="790" y="550"/>
                    <a:pt x="0" y="447"/>
                    <a:pt x="0" y="275"/>
                  </a:cubicBezTo>
                  <a:cubicBezTo>
                    <a:pt x="0" y="102"/>
                    <a:pt x="790" y="0"/>
                    <a:pt x="1555" y="0"/>
                  </a:cubicBezTo>
                  <a:cubicBezTo>
                    <a:pt x="2319" y="0"/>
                    <a:pt x="3110" y="102"/>
                    <a:pt x="3110" y="275"/>
                  </a:cubicBezTo>
                  <a:cubicBezTo>
                    <a:pt x="3110" y="447"/>
                    <a:pt x="2319" y="550"/>
                    <a:pt x="1555" y="55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3" name="Freeform: Shape 802">
              <a:extLst>
                <a:ext uri="{FF2B5EF4-FFF2-40B4-BE49-F238E27FC236}">
                  <a16:creationId xmlns:a16="http://schemas.microsoft.com/office/drawing/2014/main" id="{E6D72BC8-5A93-40D5-9D1B-19C0F5D15761}"/>
                </a:ext>
              </a:extLst>
            </p:cNvPr>
            <p:cNvSpPr/>
            <p:nvPr/>
          </p:nvSpPr>
          <p:spPr>
            <a:xfrm>
              <a:off x="8342967" y="6796935"/>
              <a:ext cx="2997178" cy="8274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6" h="665">
                  <a:moveTo>
                    <a:pt x="0" y="0"/>
                  </a:moveTo>
                  <a:lnTo>
                    <a:pt x="0" y="462"/>
                  </a:lnTo>
                  <a:cubicBezTo>
                    <a:pt x="0" y="574"/>
                    <a:pt x="539" y="665"/>
                    <a:pt x="1203" y="665"/>
                  </a:cubicBezTo>
                  <a:cubicBezTo>
                    <a:pt x="1867" y="665"/>
                    <a:pt x="2406" y="574"/>
                    <a:pt x="2406" y="462"/>
                  </a:cubicBezTo>
                  <a:lnTo>
                    <a:pt x="2406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4" name="Freeform: Shape 803">
              <a:extLst>
                <a:ext uri="{FF2B5EF4-FFF2-40B4-BE49-F238E27FC236}">
                  <a16:creationId xmlns:a16="http://schemas.microsoft.com/office/drawing/2014/main" id="{EE487F3F-160D-4A34-B063-2E57ED0AD8E3}"/>
                </a:ext>
              </a:extLst>
            </p:cNvPr>
            <p:cNvSpPr/>
            <p:nvPr/>
          </p:nvSpPr>
          <p:spPr>
            <a:xfrm>
              <a:off x="8330505" y="6784472"/>
              <a:ext cx="3022103" cy="8524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26" h="685">
                  <a:moveTo>
                    <a:pt x="20" y="20"/>
                  </a:moveTo>
                  <a:lnTo>
                    <a:pt x="20" y="472"/>
                  </a:lnTo>
                  <a:cubicBezTo>
                    <a:pt x="20" y="519"/>
                    <a:pt x="149" y="569"/>
                    <a:pt x="364" y="605"/>
                  </a:cubicBezTo>
                  <a:cubicBezTo>
                    <a:pt x="591" y="644"/>
                    <a:pt x="892" y="665"/>
                    <a:pt x="1213" y="665"/>
                  </a:cubicBezTo>
                  <a:cubicBezTo>
                    <a:pt x="1533" y="665"/>
                    <a:pt x="1835" y="644"/>
                    <a:pt x="2062" y="605"/>
                  </a:cubicBezTo>
                  <a:cubicBezTo>
                    <a:pt x="2277" y="569"/>
                    <a:pt x="2405" y="519"/>
                    <a:pt x="2405" y="472"/>
                  </a:cubicBezTo>
                  <a:lnTo>
                    <a:pt x="2405" y="20"/>
                  </a:lnTo>
                  <a:close/>
                  <a:moveTo>
                    <a:pt x="1213" y="685"/>
                  </a:moveTo>
                  <a:cubicBezTo>
                    <a:pt x="891" y="685"/>
                    <a:pt x="588" y="664"/>
                    <a:pt x="361" y="626"/>
                  </a:cubicBezTo>
                  <a:cubicBezTo>
                    <a:pt x="197" y="598"/>
                    <a:pt x="0" y="548"/>
                    <a:pt x="0" y="472"/>
                  </a:cubicBezTo>
                  <a:lnTo>
                    <a:pt x="0" y="10"/>
                  </a:lnTo>
                  <a:cubicBezTo>
                    <a:pt x="0" y="5"/>
                    <a:pt x="4" y="0"/>
                    <a:pt x="10" y="0"/>
                  </a:cubicBezTo>
                  <a:lnTo>
                    <a:pt x="2416" y="0"/>
                  </a:lnTo>
                  <a:cubicBezTo>
                    <a:pt x="2421" y="0"/>
                    <a:pt x="2426" y="5"/>
                    <a:pt x="2426" y="10"/>
                  </a:cubicBezTo>
                  <a:lnTo>
                    <a:pt x="2426" y="472"/>
                  </a:lnTo>
                  <a:cubicBezTo>
                    <a:pt x="2426" y="548"/>
                    <a:pt x="2230" y="598"/>
                    <a:pt x="2065" y="626"/>
                  </a:cubicBezTo>
                  <a:cubicBezTo>
                    <a:pt x="1837" y="664"/>
                    <a:pt x="1535" y="685"/>
                    <a:pt x="1213" y="68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5" name="Freeform: Shape 804">
              <a:extLst>
                <a:ext uri="{FF2B5EF4-FFF2-40B4-BE49-F238E27FC236}">
                  <a16:creationId xmlns:a16="http://schemas.microsoft.com/office/drawing/2014/main" id="{FAAFE940-CB56-4653-8EAB-900CE381C1E2}"/>
                </a:ext>
              </a:extLst>
            </p:cNvPr>
            <p:cNvSpPr/>
            <p:nvPr/>
          </p:nvSpPr>
          <p:spPr>
            <a:xfrm>
              <a:off x="8342967" y="6542704"/>
              <a:ext cx="2997178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6" h="608">
                  <a:moveTo>
                    <a:pt x="1203" y="0"/>
                  </a:moveTo>
                  <a:cubicBezTo>
                    <a:pt x="539" y="0"/>
                    <a:pt x="0" y="91"/>
                    <a:pt x="0" y="204"/>
                  </a:cubicBezTo>
                  <a:lnTo>
                    <a:pt x="0" y="370"/>
                  </a:lnTo>
                  <a:cubicBezTo>
                    <a:pt x="68" y="416"/>
                    <a:pt x="128" y="389"/>
                    <a:pt x="199" y="428"/>
                  </a:cubicBezTo>
                  <a:cubicBezTo>
                    <a:pt x="258" y="459"/>
                    <a:pt x="292" y="532"/>
                    <a:pt x="356" y="555"/>
                  </a:cubicBezTo>
                  <a:cubicBezTo>
                    <a:pt x="438" y="584"/>
                    <a:pt x="521" y="513"/>
                    <a:pt x="607" y="493"/>
                  </a:cubicBezTo>
                  <a:cubicBezTo>
                    <a:pt x="661" y="481"/>
                    <a:pt x="720" y="489"/>
                    <a:pt x="769" y="517"/>
                  </a:cubicBezTo>
                  <a:cubicBezTo>
                    <a:pt x="803" y="537"/>
                    <a:pt x="832" y="566"/>
                    <a:pt x="867" y="584"/>
                  </a:cubicBezTo>
                  <a:cubicBezTo>
                    <a:pt x="956" y="630"/>
                    <a:pt x="1062" y="602"/>
                    <a:pt x="1155" y="565"/>
                  </a:cubicBezTo>
                  <a:cubicBezTo>
                    <a:pt x="1248" y="528"/>
                    <a:pt x="1343" y="482"/>
                    <a:pt x="1441" y="497"/>
                  </a:cubicBezTo>
                  <a:cubicBezTo>
                    <a:pt x="1542" y="512"/>
                    <a:pt x="1632" y="589"/>
                    <a:pt x="1732" y="577"/>
                  </a:cubicBezTo>
                  <a:cubicBezTo>
                    <a:pt x="1842" y="563"/>
                    <a:pt x="1929" y="445"/>
                    <a:pt x="2039" y="457"/>
                  </a:cubicBezTo>
                  <a:cubicBezTo>
                    <a:pt x="2091" y="463"/>
                    <a:pt x="2139" y="499"/>
                    <a:pt x="2192" y="502"/>
                  </a:cubicBezTo>
                  <a:cubicBezTo>
                    <a:pt x="2241" y="505"/>
                    <a:pt x="2289" y="478"/>
                    <a:pt x="2324" y="441"/>
                  </a:cubicBezTo>
                  <a:cubicBezTo>
                    <a:pt x="2358" y="403"/>
                    <a:pt x="2382" y="357"/>
                    <a:pt x="2406" y="311"/>
                  </a:cubicBezTo>
                  <a:lnTo>
                    <a:pt x="2406" y="204"/>
                  </a:lnTo>
                  <a:cubicBezTo>
                    <a:pt x="2406" y="91"/>
                    <a:pt x="1867" y="0"/>
                    <a:pt x="1203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6" name="Freeform: Shape 805">
              <a:extLst>
                <a:ext uri="{FF2B5EF4-FFF2-40B4-BE49-F238E27FC236}">
                  <a16:creationId xmlns:a16="http://schemas.microsoft.com/office/drawing/2014/main" id="{6E73CE86-BB00-40AF-A2A1-7656ACEB3CEA}"/>
                </a:ext>
              </a:extLst>
            </p:cNvPr>
            <p:cNvSpPr/>
            <p:nvPr/>
          </p:nvSpPr>
          <p:spPr>
            <a:xfrm>
              <a:off x="8342967" y="6542704"/>
              <a:ext cx="2997178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6" h="608">
                  <a:moveTo>
                    <a:pt x="1203" y="0"/>
                  </a:moveTo>
                  <a:cubicBezTo>
                    <a:pt x="539" y="0"/>
                    <a:pt x="0" y="91"/>
                    <a:pt x="0" y="204"/>
                  </a:cubicBezTo>
                  <a:lnTo>
                    <a:pt x="0" y="370"/>
                  </a:lnTo>
                  <a:cubicBezTo>
                    <a:pt x="68" y="416"/>
                    <a:pt x="128" y="389"/>
                    <a:pt x="199" y="428"/>
                  </a:cubicBezTo>
                  <a:cubicBezTo>
                    <a:pt x="258" y="459"/>
                    <a:pt x="292" y="532"/>
                    <a:pt x="356" y="555"/>
                  </a:cubicBezTo>
                  <a:cubicBezTo>
                    <a:pt x="438" y="584"/>
                    <a:pt x="521" y="513"/>
                    <a:pt x="607" y="493"/>
                  </a:cubicBezTo>
                  <a:cubicBezTo>
                    <a:pt x="661" y="481"/>
                    <a:pt x="720" y="489"/>
                    <a:pt x="769" y="517"/>
                  </a:cubicBezTo>
                  <a:cubicBezTo>
                    <a:pt x="803" y="537"/>
                    <a:pt x="832" y="566"/>
                    <a:pt x="867" y="584"/>
                  </a:cubicBezTo>
                  <a:cubicBezTo>
                    <a:pt x="956" y="630"/>
                    <a:pt x="1062" y="602"/>
                    <a:pt x="1155" y="565"/>
                  </a:cubicBezTo>
                  <a:cubicBezTo>
                    <a:pt x="1248" y="528"/>
                    <a:pt x="1343" y="482"/>
                    <a:pt x="1441" y="497"/>
                  </a:cubicBezTo>
                  <a:cubicBezTo>
                    <a:pt x="1542" y="512"/>
                    <a:pt x="1632" y="589"/>
                    <a:pt x="1732" y="577"/>
                  </a:cubicBezTo>
                  <a:cubicBezTo>
                    <a:pt x="1842" y="563"/>
                    <a:pt x="1929" y="445"/>
                    <a:pt x="2039" y="457"/>
                  </a:cubicBezTo>
                  <a:cubicBezTo>
                    <a:pt x="2091" y="463"/>
                    <a:pt x="2139" y="499"/>
                    <a:pt x="2192" y="502"/>
                  </a:cubicBezTo>
                  <a:cubicBezTo>
                    <a:pt x="2241" y="505"/>
                    <a:pt x="2289" y="478"/>
                    <a:pt x="2324" y="441"/>
                  </a:cubicBezTo>
                  <a:cubicBezTo>
                    <a:pt x="2358" y="403"/>
                    <a:pt x="2382" y="357"/>
                    <a:pt x="2406" y="311"/>
                  </a:cubicBezTo>
                  <a:lnTo>
                    <a:pt x="2406" y="204"/>
                  </a:lnTo>
                  <a:cubicBezTo>
                    <a:pt x="2406" y="91"/>
                    <a:pt x="1867" y="0"/>
                    <a:pt x="1203" y="0"/>
                  </a:cubicBezTo>
                  <a:close/>
                </a:path>
              </a:pathLst>
            </a:custGeom>
            <a:solidFill>
              <a:schemeClr val="accent3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7" name="Freeform: Shape 806">
              <a:extLst>
                <a:ext uri="{FF2B5EF4-FFF2-40B4-BE49-F238E27FC236}">
                  <a16:creationId xmlns:a16="http://schemas.microsoft.com/office/drawing/2014/main" id="{1391BA90-DDB7-49B9-8213-01C33BEEC875}"/>
                </a:ext>
              </a:extLst>
            </p:cNvPr>
            <p:cNvSpPr/>
            <p:nvPr/>
          </p:nvSpPr>
          <p:spPr>
            <a:xfrm>
              <a:off x="8330505" y="6531484"/>
              <a:ext cx="3022103" cy="7801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26" h="627">
                  <a:moveTo>
                    <a:pt x="2416" y="320"/>
                  </a:moveTo>
                  <a:close/>
                  <a:moveTo>
                    <a:pt x="667" y="487"/>
                  </a:moveTo>
                  <a:cubicBezTo>
                    <a:pt x="707" y="487"/>
                    <a:pt x="749" y="497"/>
                    <a:pt x="784" y="518"/>
                  </a:cubicBezTo>
                  <a:cubicBezTo>
                    <a:pt x="801" y="527"/>
                    <a:pt x="816" y="539"/>
                    <a:pt x="831" y="549"/>
                  </a:cubicBezTo>
                  <a:cubicBezTo>
                    <a:pt x="848" y="563"/>
                    <a:pt x="864" y="574"/>
                    <a:pt x="882" y="584"/>
                  </a:cubicBezTo>
                  <a:cubicBezTo>
                    <a:pt x="971" y="630"/>
                    <a:pt x="1078" y="598"/>
                    <a:pt x="1162" y="565"/>
                  </a:cubicBezTo>
                  <a:cubicBezTo>
                    <a:pt x="1171" y="560"/>
                    <a:pt x="1181" y="557"/>
                    <a:pt x="1191" y="552"/>
                  </a:cubicBezTo>
                  <a:cubicBezTo>
                    <a:pt x="1275" y="518"/>
                    <a:pt x="1363" y="483"/>
                    <a:pt x="1453" y="496"/>
                  </a:cubicBezTo>
                  <a:cubicBezTo>
                    <a:pt x="1495" y="502"/>
                    <a:pt x="1536" y="520"/>
                    <a:pt x="1576" y="536"/>
                  </a:cubicBezTo>
                  <a:cubicBezTo>
                    <a:pt x="1632" y="560"/>
                    <a:pt x="1685" y="583"/>
                    <a:pt x="1741" y="576"/>
                  </a:cubicBezTo>
                  <a:cubicBezTo>
                    <a:pt x="1789" y="570"/>
                    <a:pt x="1833" y="542"/>
                    <a:pt x="1876" y="516"/>
                  </a:cubicBezTo>
                  <a:cubicBezTo>
                    <a:pt x="1930" y="483"/>
                    <a:pt x="1986" y="449"/>
                    <a:pt x="2050" y="456"/>
                  </a:cubicBezTo>
                  <a:cubicBezTo>
                    <a:pt x="2077" y="459"/>
                    <a:pt x="2101" y="469"/>
                    <a:pt x="2126" y="479"/>
                  </a:cubicBezTo>
                  <a:cubicBezTo>
                    <a:pt x="2151" y="489"/>
                    <a:pt x="2176" y="499"/>
                    <a:pt x="2202" y="501"/>
                  </a:cubicBezTo>
                  <a:cubicBezTo>
                    <a:pt x="2244" y="503"/>
                    <a:pt x="2289" y="482"/>
                    <a:pt x="2327" y="443"/>
                  </a:cubicBezTo>
                  <a:cubicBezTo>
                    <a:pt x="2360" y="407"/>
                    <a:pt x="2383" y="362"/>
                    <a:pt x="2405" y="318"/>
                  </a:cubicBezTo>
                  <a:lnTo>
                    <a:pt x="2405" y="213"/>
                  </a:lnTo>
                  <a:cubicBezTo>
                    <a:pt x="2405" y="166"/>
                    <a:pt x="2277" y="116"/>
                    <a:pt x="2062" y="79"/>
                  </a:cubicBezTo>
                  <a:cubicBezTo>
                    <a:pt x="1835" y="41"/>
                    <a:pt x="1533" y="20"/>
                    <a:pt x="1213" y="20"/>
                  </a:cubicBezTo>
                  <a:cubicBezTo>
                    <a:pt x="892" y="20"/>
                    <a:pt x="591" y="41"/>
                    <a:pt x="364" y="79"/>
                  </a:cubicBezTo>
                  <a:cubicBezTo>
                    <a:pt x="149" y="116"/>
                    <a:pt x="20" y="166"/>
                    <a:pt x="20" y="213"/>
                  </a:cubicBezTo>
                  <a:lnTo>
                    <a:pt x="20" y="374"/>
                  </a:lnTo>
                  <a:cubicBezTo>
                    <a:pt x="52" y="393"/>
                    <a:pt x="82" y="397"/>
                    <a:pt x="114" y="401"/>
                  </a:cubicBezTo>
                  <a:cubicBezTo>
                    <a:pt x="146" y="404"/>
                    <a:pt x="178" y="408"/>
                    <a:pt x="214" y="428"/>
                  </a:cubicBezTo>
                  <a:cubicBezTo>
                    <a:pt x="242" y="443"/>
                    <a:pt x="264" y="467"/>
                    <a:pt x="286" y="489"/>
                  </a:cubicBezTo>
                  <a:cubicBezTo>
                    <a:pt x="312" y="517"/>
                    <a:pt x="336" y="542"/>
                    <a:pt x="369" y="554"/>
                  </a:cubicBezTo>
                  <a:cubicBezTo>
                    <a:pt x="420" y="572"/>
                    <a:pt x="472" y="549"/>
                    <a:pt x="526" y="525"/>
                  </a:cubicBezTo>
                  <a:cubicBezTo>
                    <a:pt x="555" y="513"/>
                    <a:pt x="584" y="500"/>
                    <a:pt x="614" y="492"/>
                  </a:cubicBezTo>
                  <a:cubicBezTo>
                    <a:pt x="631" y="489"/>
                    <a:pt x="649" y="487"/>
                    <a:pt x="667" y="487"/>
                  </a:cubicBezTo>
                  <a:close/>
                  <a:moveTo>
                    <a:pt x="982" y="627"/>
                  </a:moveTo>
                  <a:cubicBezTo>
                    <a:pt x="944" y="627"/>
                    <a:pt x="908" y="620"/>
                    <a:pt x="873" y="602"/>
                  </a:cubicBezTo>
                  <a:cubicBezTo>
                    <a:pt x="853" y="592"/>
                    <a:pt x="836" y="579"/>
                    <a:pt x="818" y="566"/>
                  </a:cubicBezTo>
                  <a:cubicBezTo>
                    <a:pt x="804" y="555"/>
                    <a:pt x="789" y="544"/>
                    <a:pt x="774" y="535"/>
                  </a:cubicBezTo>
                  <a:cubicBezTo>
                    <a:pt x="727" y="508"/>
                    <a:pt x="671" y="500"/>
                    <a:pt x="619" y="513"/>
                  </a:cubicBezTo>
                  <a:cubicBezTo>
                    <a:pt x="591" y="519"/>
                    <a:pt x="562" y="531"/>
                    <a:pt x="534" y="544"/>
                  </a:cubicBezTo>
                  <a:cubicBezTo>
                    <a:pt x="478" y="568"/>
                    <a:pt x="421" y="594"/>
                    <a:pt x="362" y="573"/>
                  </a:cubicBezTo>
                  <a:cubicBezTo>
                    <a:pt x="325" y="560"/>
                    <a:pt x="298" y="531"/>
                    <a:pt x="272" y="503"/>
                  </a:cubicBezTo>
                  <a:cubicBezTo>
                    <a:pt x="251" y="482"/>
                    <a:pt x="229" y="459"/>
                    <a:pt x="204" y="445"/>
                  </a:cubicBezTo>
                  <a:cubicBezTo>
                    <a:pt x="172" y="428"/>
                    <a:pt x="142" y="425"/>
                    <a:pt x="111" y="421"/>
                  </a:cubicBezTo>
                  <a:cubicBezTo>
                    <a:pt x="78" y="416"/>
                    <a:pt x="42" y="413"/>
                    <a:pt x="5" y="388"/>
                  </a:cubicBezTo>
                  <a:cubicBezTo>
                    <a:pt x="2" y="387"/>
                    <a:pt x="0" y="383"/>
                    <a:pt x="0" y="379"/>
                  </a:cubicBezTo>
                  <a:lnTo>
                    <a:pt x="0" y="213"/>
                  </a:lnTo>
                  <a:cubicBezTo>
                    <a:pt x="0" y="136"/>
                    <a:pt x="197" y="87"/>
                    <a:pt x="361" y="59"/>
                  </a:cubicBezTo>
                  <a:cubicBezTo>
                    <a:pt x="588" y="21"/>
                    <a:pt x="891" y="0"/>
                    <a:pt x="1213" y="0"/>
                  </a:cubicBezTo>
                  <a:cubicBezTo>
                    <a:pt x="1535" y="0"/>
                    <a:pt x="1837" y="21"/>
                    <a:pt x="2065" y="59"/>
                  </a:cubicBezTo>
                  <a:cubicBezTo>
                    <a:pt x="2230" y="87"/>
                    <a:pt x="2426" y="136"/>
                    <a:pt x="2426" y="213"/>
                  </a:cubicBezTo>
                  <a:lnTo>
                    <a:pt x="2426" y="320"/>
                  </a:lnTo>
                  <a:cubicBezTo>
                    <a:pt x="2426" y="321"/>
                    <a:pt x="2426" y="323"/>
                    <a:pt x="2425" y="324"/>
                  </a:cubicBezTo>
                  <a:cubicBezTo>
                    <a:pt x="2401" y="370"/>
                    <a:pt x="2377" y="418"/>
                    <a:pt x="2341" y="456"/>
                  </a:cubicBezTo>
                  <a:cubicBezTo>
                    <a:pt x="2300" y="500"/>
                    <a:pt x="2249" y="524"/>
                    <a:pt x="2201" y="521"/>
                  </a:cubicBezTo>
                  <a:cubicBezTo>
                    <a:pt x="2172" y="519"/>
                    <a:pt x="2144" y="508"/>
                    <a:pt x="2118" y="498"/>
                  </a:cubicBezTo>
                  <a:cubicBezTo>
                    <a:pt x="2094" y="488"/>
                    <a:pt x="2071" y="479"/>
                    <a:pt x="2048" y="476"/>
                  </a:cubicBezTo>
                  <a:cubicBezTo>
                    <a:pt x="1991" y="470"/>
                    <a:pt x="1940" y="501"/>
                    <a:pt x="1887" y="533"/>
                  </a:cubicBezTo>
                  <a:cubicBezTo>
                    <a:pt x="1841" y="561"/>
                    <a:pt x="1796" y="589"/>
                    <a:pt x="1744" y="596"/>
                  </a:cubicBezTo>
                  <a:cubicBezTo>
                    <a:pt x="1683" y="604"/>
                    <a:pt x="1624" y="579"/>
                    <a:pt x="1568" y="555"/>
                  </a:cubicBezTo>
                  <a:cubicBezTo>
                    <a:pt x="1530" y="539"/>
                    <a:pt x="1490" y="522"/>
                    <a:pt x="1450" y="516"/>
                  </a:cubicBezTo>
                  <a:cubicBezTo>
                    <a:pt x="1365" y="503"/>
                    <a:pt x="1281" y="538"/>
                    <a:pt x="1199" y="571"/>
                  </a:cubicBezTo>
                  <a:cubicBezTo>
                    <a:pt x="1188" y="575"/>
                    <a:pt x="1179" y="579"/>
                    <a:pt x="1169" y="583"/>
                  </a:cubicBezTo>
                  <a:cubicBezTo>
                    <a:pt x="1113" y="605"/>
                    <a:pt x="1047" y="627"/>
                    <a:pt x="982" y="62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8" name="Freeform: Shape 807">
              <a:extLst>
                <a:ext uri="{FF2B5EF4-FFF2-40B4-BE49-F238E27FC236}">
                  <a16:creationId xmlns:a16="http://schemas.microsoft.com/office/drawing/2014/main" id="{1E17D48E-AA54-43AE-A7AF-D835682C94AB}"/>
                </a:ext>
              </a:extLst>
            </p:cNvPr>
            <p:cNvSpPr/>
            <p:nvPr/>
          </p:nvSpPr>
          <p:spPr>
            <a:xfrm>
              <a:off x="8342967" y="6798181"/>
              <a:ext cx="2997178" cy="276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06" h="223">
                  <a:moveTo>
                    <a:pt x="0" y="50"/>
                  </a:moveTo>
                  <a:cubicBezTo>
                    <a:pt x="58" y="103"/>
                    <a:pt x="210" y="139"/>
                    <a:pt x="342" y="162"/>
                  </a:cubicBezTo>
                  <a:cubicBezTo>
                    <a:pt x="572" y="202"/>
                    <a:pt x="878" y="223"/>
                    <a:pt x="1203" y="223"/>
                  </a:cubicBezTo>
                  <a:cubicBezTo>
                    <a:pt x="1528" y="223"/>
                    <a:pt x="1833" y="202"/>
                    <a:pt x="2064" y="162"/>
                  </a:cubicBezTo>
                  <a:cubicBezTo>
                    <a:pt x="2196" y="139"/>
                    <a:pt x="2348" y="103"/>
                    <a:pt x="2406" y="50"/>
                  </a:cubicBezTo>
                  <a:lnTo>
                    <a:pt x="2406" y="0"/>
                  </a:lnTo>
                  <a:cubicBezTo>
                    <a:pt x="2405" y="1"/>
                    <a:pt x="2405" y="2"/>
                    <a:pt x="2405" y="3"/>
                  </a:cubicBezTo>
                  <a:cubicBezTo>
                    <a:pt x="2405" y="21"/>
                    <a:pt x="2380" y="83"/>
                    <a:pt x="2060" y="138"/>
                  </a:cubicBezTo>
                  <a:cubicBezTo>
                    <a:pt x="1831" y="178"/>
                    <a:pt x="1526" y="199"/>
                    <a:pt x="1203" y="199"/>
                  </a:cubicBezTo>
                  <a:cubicBezTo>
                    <a:pt x="879" y="199"/>
                    <a:pt x="575" y="178"/>
                    <a:pt x="346" y="138"/>
                  </a:cubicBezTo>
                  <a:cubicBezTo>
                    <a:pt x="26" y="83"/>
                    <a:pt x="0" y="21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09" name="Freeform: Shape 808">
              <a:extLst>
                <a:ext uri="{FF2B5EF4-FFF2-40B4-BE49-F238E27FC236}">
                  <a16:creationId xmlns:a16="http://schemas.microsoft.com/office/drawing/2014/main" id="{D53742B3-D2A2-43B3-9B35-E151C29A862C}"/>
                </a:ext>
              </a:extLst>
            </p:cNvPr>
            <p:cNvSpPr/>
            <p:nvPr/>
          </p:nvSpPr>
          <p:spPr>
            <a:xfrm>
              <a:off x="8719328" y="6312152"/>
              <a:ext cx="2244459" cy="6193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2" h="498">
                  <a:moveTo>
                    <a:pt x="0" y="0"/>
                  </a:moveTo>
                  <a:lnTo>
                    <a:pt x="0" y="345"/>
                  </a:lnTo>
                  <a:cubicBezTo>
                    <a:pt x="0" y="430"/>
                    <a:pt x="403" y="498"/>
                    <a:pt x="901" y="498"/>
                  </a:cubicBezTo>
                  <a:cubicBezTo>
                    <a:pt x="1399" y="498"/>
                    <a:pt x="1802" y="430"/>
                    <a:pt x="1802" y="345"/>
                  </a:cubicBezTo>
                  <a:lnTo>
                    <a:pt x="1802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0" name="Freeform: Shape 809">
              <a:extLst>
                <a:ext uri="{FF2B5EF4-FFF2-40B4-BE49-F238E27FC236}">
                  <a16:creationId xmlns:a16="http://schemas.microsoft.com/office/drawing/2014/main" id="{EC7F5DBF-2D8D-4283-803D-71D513BC9C1C}"/>
                </a:ext>
              </a:extLst>
            </p:cNvPr>
            <p:cNvSpPr/>
            <p:nvPr/>
          </p:nvSpPr>
          <p:spPr>
            <a:xfrm>
              <a:off x="8706866" y="6298443"/>
              <a:ext cx="2269384" cy="6455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22" h="519">
                  <a:moveTo>
                    <a:pt x="20" y="21"/>
                  </a:moveTo>
                  <a:lnTo>
                    <a:pt x="20" y="356"/>
                  </a:lnTo>
                  <a:cubicBezTo>
                    <a:pt x="20" y="383"/>
                    <a:pt x="87" y="423"/>
                    <a:pt x="275" y="454"/>
                  </a:cubicBezTo>
                  <a:cubicBezTo>
                    <a:pt x="445" y="483"/>
                    <a:pt x="671" y="499"/>
                    <a:pt x="911" y="499"/>
                  </a:cubicBezTo>
                  <a:cubicBezTo>
                    <a:pt x="1151" y="499"/>
                    <a:pt x="1377" y="483"/>
                    <a:pt x="1546" y="454"/>
                  </a:cubicBezTo>
                  <a:cubicBezTo>
                    <a:pt x="1735" y="423"/>
                    <a:pt x="1802" y="383"/>
                    <a:pt x="1802" y="356"/>
                  </a:cubicBezTo>
                  <a:lnTo>
                    <a:pt x="1802" y="21"/>
                  </a:lnTo>
                  <a:close/>
                  <a:moveTo>
                    <a:pt x="911" y="519"/>
                  </a:moveTo>
                  <a:cubicBezTo>
                    <a:pt x="469" y="519"/>
                    <a:pt x="0" y="462"/>
                    <a:pt x="0" y="356"/>
                  </a:cubicBezTo>
                  <a:lnTo>
                    <a:pt x="0" y="11"/>
                  </a:lnTo>
                  <a:cubicBezTo>
                    <a:pt x="0" y="5"/>
                    <a:pt x="5" y="0"/>
                    <a:pt x="10" y="0"/>
                  </a:cubicBezTo>
                  <a:lnTo>
                    <a:pt x="1812" y="0"/>
                  </a:lnTo>
                  <a:cubicBezTo>
                    <a:pt x="1817" y="0"/>
                    <a:pt x="1822" y="5"/>
                    <a:pt x="1822" y="11"/>
                  </a:cubicBezTo>
                  <a:lnTo>
                    <a:pt x="1822" y="356"/>
                  </a:lnTo>
                  <a:cubicBezTo>
                    <a:pt x="1822" y="462"/>
                    <a:pt x="1353" y="519"/>
                    <a:pt x="911" y="51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1" name="Freeform: Shape 810">
              <a:extLst>
                <a:ext uri="{FF2B5EF4-FFF2-40B4-BE49-F238E27FC236}">
                  <a16:creationId xmlns:a16="http://schemas.microsoft.com/office/drawing/2014/main" id="{FEB43E41-62BF-4902-A9A4-79EF6BBA632D}"/>
                </a:ext>
              </a:extLst>
            </p:cNvPr>
            <p:cNvSpPr/>
            <p:nvPr/>
          </p:nvSpPr>
          <p:spPr>
            <a:xfrm>
              <a:off x="8719328" y="6122725"/>
              <a:ext cx="2244459" cy="5645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2" h="454">
                  <a:moveTo>
                    <a:pt x="901" y="0"/>
                  </a:moveTo>
                  <a:cubicBezTo>
                    <a:pt x="403" y="0"/>
                    <a:pt x="0" y="67"/>
                    <a:pt x="0" y="152"/>
                  </a:cubicBezTo>
                  <a:lnTo>
                    <a:pt x="0" y="277"/>
                  </a:lnTo>
                  <a:cubicBezTo>
                    <a:pt x="51" y="310"/>
                    <a:pt x="95" y="290"/>
                    <a:pt x="149" y="319"/>
                  </a:cubicBezTo>
                  <a:cubicBezTo>
                    <a:pt x="193" y="343"/>
                    <a:pt x="219" y="398"/>
                    <a:pt x="266" y="414"/>
                  </a:cubicBezTo>
                  <a:cubicBezTo>
                    <a:pt x="328" y="436"/>
                    <a:pt x="390" y="384"/>
                    <a:pt x="454" y="369"/>
                  </a:cubicBezTo>
                  <a:cubicBezTo>
                    <a:pt x="495" y="359"/>
                    <a:pt x="540" y="366"/>
                    <a:pt x="576" y="387"/>
                  </a:cubicBezTo>
                  <a:cubicBezTo>
                    <a:pt x="602" y="401"/>
                    <a:pt x="623" y="423"/>
                    <a:pt x="650" y="436"/>
                  </a:cubicBezTo>
                  <a:cubicBezTo>
                    <a:pt x="716" y="471"/>
                    <a:pt x="796" y="450"/>
                    <a:pt x="865" y="422"/>
                  </a:cubicBezTo>
                  <a:cubicBezTo>
                    <a:pt x="935" y="395"/>
                    <a:pt x="1006" y="360"/>
                    <a:pt x="1080" y="371"/>
                  </a:cubicBezTo>
                  <a:cubicBezTo>
                    <a:pt x="1155" y="382"/>
                    <a:pt x="1223" y="440"/>
                    <a:pt x="1298" y="431"/>
                  </a:cubicBezTo>
                  <a:cubicBezTo>
                    <a:pt x="1380" y="421"/>
                    <a:pt x="1445" y="332"/>
                    <a:pt x="1527" y="342"/>
                  </a:cubicBezTo>
                  <a:cubicBezTo>
                    <a:pt x="1567" y="346"/>
                    <a:pt x="1602" y="373"/>
                    <a:pt x="1642" y="375"/>
                  </a:cubicBezTo>
                  <a:cubicBezTo>
                    <a:pt x="1679" y="377"/>
                    <a:pt x="1714" y="357"/>
                    <a:pt x="1741" y="329"/>
                  </a:cubicBezTo>
                  <a:cubicBezTo>
                    <a:pt x="1766" y="301"/>
                    <a:pt x="1785" y="266"/>
                    <a:pt x="1802" y="232"/>
                  </a:cubicBezTo>
                  <a:lnTo>
                    <a:pt x="1802" y="152"/>
                  </a:lnTo>
                  <a:cubicBezTo>
                    <a:pt x="1802" y="67"/>
                    <a:pt x="1399" y="0"/>
                    <a:pt x="901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2" name="Freeform: Shape 811">
              <a:extLst>
                <a:ext uri="{FF2B5EF4-FFF2-40B4-BE49-F238E27FC236}">
                  <a16:creationId xmlns:a16="http://schemas.microsoft.com/office/drawing/2014/main" id="{96C99AF2-D9F8-4510-9383-C2102BAD1BBB}"/>
                </a:ext>
              </a:extLst>
            </p:cNvPr>
            <p:cNvSpPr/>
            <p:nvPr/>
          </p:nvSpPr>
          <p:spPr>
            <a:xfrm>
              <a:off x="8719328" y="6122725"/>
              <a:ext cx="2244459" cy="5645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2" h="454">
                  <a:moveTo>
                    <a:pt x="901" y="0"/>
                  </a:moveTo>
                  <a:cubicBezTo>
                    <a:pt x="403" y="0"/>
                    <a:pt x="0" y="67"/>
                    <a:pt x="0" y="152"/>
                  </a:cubicBezTo>
                  <a:lnTo>
                    <a:pt x="0" y="277"/>
                  </a:lnTo>
                  <a:cubicBezTo>
                    <a:pt x="51" y="310"/>
                    <a:pt x="95" y="290"/>
                    <a:pt x="149" y="319"/>
                  </a:cubicBezTo>
                  <a:cubicBezTo>
                    <a:pt x="193" y="343"/>
                    <a:pt x="219" y="398"/>
                    <a:pt x="266" y="414"/>
                  </a:cubicBezTo>
                  <a:cubicBezTo>
                    <a:pt x="328" y="436"/>
                    <a:pt x="390" y="384"/>
                    <a:pt x="454" y="369"/>
                  </a:cubicBezTo>
                  <a:cubicBezTo>
                    <a:pt x="495" y="359"/>
                    <a:pt x="540" y="366"/>
                    <a:pt x="576" y="387"/>
                  </a:cubicBezTo>
                  <a:cubicBezTo>
                    <a:pt x="602" y="401"/>
                    <a:pt x="623" y="423"/>
                    <a:pt x="650" y="436"/>
                  </a:cubicBezTo>
                  <a:cubicBezTo>
                    <a:pt x="716" y="471"/>
                    <a:pt x="796" y="450"/>
                    <a:pt x="865" y="422"/>
                  </a:cubicBezTo>
                  <a:cubicBezTo>
                    <a:pt x="935" y="395"/>
                    <a:pt x="1006" y="360"/>
                    <a:pt x="1080" y="371"/>
                  </a:cubicBezTo>
                  <a:cubicBezTo>
                    <a:pt x="1155" y="382"/>
                    <a:pt x="1223" y="440"/>
                    <a:pt x="1298" y="431"/>
                  </a:cubicBezTo>
                  <a:cubicBezTo>
                    <a:pt x="1380" y="421"/>
                    <a:pt x="1445" y="332"/>
                    <a:pt x="1527" y="342"/>
                  </a:cubicBezTo>
                  <a:cubicBezTo>
                    <a:pt x="1567" y="346"/>
                    <a:pt x="1602" y="373"/>
                    <a:pt x="1642" y="375"/>
                  </a:cubicBezTo>
                  <a:cubicBezTo>
                    <a:pt x="1679" y="377"/>
                    <a:pt x="1714" y="357"/>
                    <a:pt x="1741" y="329"/>
                  </a:cubicBezTo>
                  <a:cubicBezTo>
                    <a:pt x="1766" y="301"/>
                    <a:pt x="1785" y="266"/>
                    <a:pt x="1802" y="232"/>
                  </a:cubicBezTo>
                  <a:lnTo>
                    <a:pt x="1802" y="152"/>
                  </a:lnTo>
                  <a:cubicBezTo>
                    <a:pt x="1802" y="67"/>
                    <a:pt x="1399" y="0"/>
                    <a:pt x="901" y="0"/>
                  </a:cubicBezTo>
                  <a:close/>
                </a:path>
              </a:pathLst>
            </a:custGeom>
            <a:solidFill>
              <a:schemeClr val="accent3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3" name="Freeform: Shape 812">
              <a:extLst>
                <a:ext uri="{FF2B5EF4-FFF2-40B4-BE49-F238E27FC236}">
                  <a16:creationId xmlns:a16="http://schemas.microsoft.com/office/drawing/2014/main" id="{83081B26-847A-430D-8FDD-A1BC9696E816}"/>
                </a:ext>
              </a:extLst>
            </p:cNvPr>
            <p:cNvSpPr/>
            <p:nvPr/>
          </p:nvSpPr>
          <p:spPr>
            <a:xfrm>
              <a:off x="8706866" y="6109016"/>
              <a:ext cx="2269384" cy="5907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22" h="475">
                  <a:moveTo>
                    <a:pt x="1812" y="243"/>
                  </a:moveTo>
                  <a:close/>
                  <a:moveTo>
                    <a:pt x="502" y="365"/>
                  </a:moveTo>
                  <a:cubicBezTo>
                    <a:pt x="533" y="365"/>
                    <a:pt x="564" y="373"/>
                    <a:pt x="591" y="389"/>
                  </a:cubicBezTo>
                  <a:cubicBezTo>
                    <a:pt x="603" y="396"/>
                    <a:pt x="615" y="404"/>
                    <a:pt x="626" y="413"/>
                  </a:cubicBezTo>
                  <a:cubicBezTo>
                    <a:pt x="639" y="423"/>
                    <a:pt x="651" y="432"/>
                    <a:pt x="664" y="439"/>
                  </a:cubicBezTo>
                  <a:cubicBezTo>
                    <a:pt x="730" y="472"/>
                    <a:pt x="809" y="449"/>
                    <a:pt x="871" y="424"/>
                  </a:cubicBezTo>
                  <a:cubicBezTo>
                    <a:pt x="878" y="421"/>
                    <a:pt x="886" y="418"/>
                    <a:pt x="894" y="415"/>
                  </a:cubicBezTo>
                  <a:cubicBezTo>
                    <a:pt x="957" y="389"/>
                    <a:pt x="1023" y="362"/>
                    <a:pt x="1091" y="372"/>
                  </a:cubicBezTo>
                  <a:cubicBezTo>
                    <a:pt x="1123" y="377"/>
                    <a:pt x="1154" y="391"/>
                    <a:pt x="1183" y="403"/>
                  </a:cubicBezTo>
                  <a:cubicBezTo>
                    <a:pt x="1226" y="420"/>
                    <a:pt x="1265" y="437"/>
                    <a:pt x="1307" y="432"/>
                  </a:cubicBezTo>
                  <a:cubicBezTo>
                    <a:pt x="1342" y="428"/>
                    <a:pt x="1374" y="408"/>
                    <a:pt x="1406" y="388"/>
                  </a:cubicBezTo>
                  <a:cubicBezTo>
                    <a:pt x="1447" y="363"/>
                    <a:pt x="1489" y="337"/>
                    <a:pt x="1538" y="342"/>
                  </a:cubicBezTo>
                  <a:cubicBezTo>
                    <a:pt x="1559" y="345"/>
                    <a:pt x="1578" y="353"/>
                    <a:pt x="1596" y="360"/>
                  </a:cubicBezTo>
                  <a:cubicBezTo>
                    <a:pt x="1615" y="368"/>
                    <a:pt x="1633" y="375"/>
                    <a:pt x="1652" y="376"/>
                  </a:cubicBezTo>
                  <a:cubicBezTo>
                    <a:pt x="1683" y="378"/>
                    <a:pt x="1716" y="362"/>
                    <a:pt x="1743" y="333"/>
                  </a:cubicBezTo>
                  <a:cubicBezTo>
                    <a:pt x="1768" y="307"/>
                    <a:pt x="1785" y="273"/>
                    <a:pt x="1802" y="241"/>
                  </a:cubicBezTo>
                  <a:lnTo>
                    <a:pt x="1802" y="163"/>
                  </a:lnTo>
                  <a:cubicBezTo>
                    <a:pt x="1802" y="137"/>
                    <a:pt x="1735" y="97"/>
                    <a:pt x="1546" y="65"/>
                  </a:cubicBezTo>
                  <a:cubicBezTo>
                    <a:pt x="1377" y="36"/>
                    <a:pt x="1151" y="20"/>
                    <a:pt x="911" y="20"/>
                  </a:cubicBezTo>
                  <a:cubicBezTo>
                    <a:pt x="671" y="20"/>
                    <a:pt x="445" y="36"/>
                    <a:pt x="275" y="65"/>
                  </a:cubicBezTo>
                  <a:cubicBezTo>
                    <a:pt x="87" y="97"/>
                    <a:pt x="20" y="137"/>
                    <a:pt x="20" y="163"/>
                  </a:cubicBezTo>
                  <a:lnTo>
                    <a:pt x="20" y="282"/>
                  </a:lnTo>
                  <a:cubicBezTo>
                    <a:pt x="43" y="296"/>
                    <a:pt x="65" y="298"/>
                    <a:pt x="88" y="301"/>
                  </a:cubicBezTo>
                  <a:cubicBezTo>
                    <a:pt x="112" y="304"/>
                    <a:pt x="137" y="307"/>
                    <a:pt x="164" y="321"/>
                  </a:cubicBezTo>
                  <a:cubicBezTo>
                    <a:pt x="185" y="333"/>
                    <a:pt x="202" y="351"/>
                    <a:pt x="218" y="369"/>
                  </a:cubicBezTo>
                  <a:cubicBezTo>
                    <a:pt x="237" y="388"/>
                    <a:pt x="256" y="408"/>
                    <a:pt x="280" y="416"/>
                  </a:cubicBezTo>
                  <a:cubicBezTo>
                    <a:pt x="317" y="429"/>
                    <a:pt x="355" y="412"/>
                    <a:pt x="395" y="395"/>
                  </a:cubicBezTo>
                  <a:cubicBezTo>
                    <a:pt x="417" y="385"/>
                    <a:pt x="439" y="375"/>
                    <a:pt x="462" y="370"/>
                  </a:cubicBezTo>
                  <a:cubicBezTo>
                    <a:pt x="475" y="367"/>
                    <a:pt x="488" y="365"/>
                    <a:pt x="502" y="365"/>
                  </a:cubicBezTo>
                  <a:close/>
                  <a:moveTo>
                    <a:pt x="738" y="475"/>
                  </a:moveTo>
                  <a:cubicBezTo>
                    <a:pt x="710" y="475"/>
                    <a:pt x="682" y="471"/>
                    <a:pt x="655" y="456"/>
                  </a:cubicBezTo>
                  <a:cubicBezTo>
                    <a:pt x="640" y="449"/>
                    <a:pt x="626" y="439"/>
                    <a:pt x="614" y="429"/>
                  </a:cubicBezTo>
                  <a:cubicBezTo>
                    <a:pt x="603" y="421"/>
                    <a:pt x="592" y="413"/>
                    <a:pt x="581" y="406"/>
                  </a:cubicBezTo>
                  <a:cubicBezTo>
                    <a:pt x="546" y="387"/>
                    <a:pt x="505" y="381"/>
                    <a:pt x="467" y="390"/>
                  </a:cubicBezTo>
                  <a:cubicBezTo>
                    <a:pt x="446" y="395"/>
                    <a:pt x="424" y="404"/>
                    <a:pt x="403" y="413"/>
                  </a:cubicBezTo>
                  <a:cubicBezTo>
                    <a:pt x="361" y="432"/>
                    <a:pt x="318" y="451"/>
                    <a:pt x="273" y="435"/>
                  </a:cubicBezTo>
                  <a:cubicBezTo>
                    <a:pt x="245" y="425"/>
                    <a:pt x="224" y="403"/>
                    <a:pt x="204" y="382"/>
                  </a:cubicBezTo>
                  <a:cubicBezTo>
                    <a:pt x="188" y="365"/>
                    <a:pt x="173" y="349"/>
                    <a:pt x="154" y="339"/>
                  </a:cubicBezTo>
                  <a:cubicBezTo>
                    <a:pt x="131" y="326"/>
                    <a:pt x="108" y="324"/>
                    <a:pt x="86" y="321"/>
                  </a:cubicBezTo>
                  <a:cubicBezTo>
                    <a:pt x="60" y="318"/>
                    <a:pt x="33" y="315"/>
                    <a:pt x="5" y="296"/>
                  </a:cubicBezTo>
                  <a:cubicBezTo>
                    <a:pt x="2" y="294"/>
                    <a:pt x="0" y="291"/>
                    <a:pt x="0" y="288"/>
                  </a:cubicBezTo>
                  <a:lnTo>
                    <a:pt x="0" y="163"/>
                  </a:lnTo>
                  <a:cubicBezTo>
                    <a:pt x="0" y="57"/>
                    <a:pt x="469" y="0"/>
                    <a:pt x="911" y="0"/>
                  </a:cubicBezTo>
                  <a:cubicBezTo>
                    <a:pt x="1353" y="0"/>
                    <a:pt x="1822" y="57"/>
                    <a:pt x="1822" y="163"/>
                  </a:cubicBezTo>
                  <a:lnTo>
                    <a:pt x="1822" y="243"/>
                  </a:lnTo>
                  <a:cubicBezTo>
                    <a:pt x="1822" y="244"/>
                    <a:pt x="1821" y="246"/>
                    <a:pt x="1821" y="247"/>
                  </a:cubicBezTo>
                  <a:cubicBezTo>
                    <a:pt x="1803" y="282"/>
                    <a:pt x="1785" y="318"/>
                    <a:pt x="1758" y="347"/>
                  </a:cubicBezTo>
                  <a:cubicBezTo>
                    <a:pt x="1727" y="381"/>
                    <a:pt x="1688" y="398"/>
                    <a:pt x="1651" y="397"/>
                  </a:cubicBezTo>
                  <a:cubicBezTo>
                    <a:pt x="1629" y="395"/>
                    <a:pt x="1608" y="387"/>
                    <a:pt x="1588" y="378"/>
                  </a:cubicBezTo>
                  <a:cubicBezTo>
                    <a:pt x="1570" y="371"/>
                    <a:pt x="1554" y="364"/>
                    <a:pt x="1536" y="362"/>
                  </a:cubicBezTo>
                  <a:cubicBezTo>
                    <a:pt x="1494" y="358"/>
                    <a:pt x="1456" y="381"/>
                    <a:pt x="1417" y="405"/>
                  </a:cubicBezTo>
                  <a:cubicBezTo>
                    <a:pt x="1383" y="426"/>
                    <a:pt x="1348" y="447"/>
                    <a:pt x="1309" y="452"/>
                  </a:cubicBezTo>
                  <a:cubicBezTo>
                    <a:pt x="1262" y="458"/>
                    <a:pt x="1218" y="439"/>
                    <a:pt x="1176" y="422"/>
                  </a:cubicBezTo>
                  <a:cubicBezTo>
                    <a:pt x="1148" y="409"/>
                    <a:pt x="1118" y="397"/>
                    <a:pt x="1088" y="392"/>
                  </a:cubicBezTo>
                  <a:cubicBezTo>
                    <a:pt x="1025" y="383"/>
                    <a:pt x="962" y="409"/>
                    <a:pt x="901" y="433"/>
                  </a:cubicBezTo>
                  <a:cubicBezTo>
                    <a:pt x="894" y="436"/>
                    <a:pt x="886" y="439"/>
                    <a:pt x="879" y="443"/>
                  </a:cubicBezTo>
                  <a:cubicBezTo>
                    <a:pt x="837" y="460"/>
                    <a:pt x="787" y="475"/>
                    <a:pt x="738" y="47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4" name="Freeform: Shape 813">
              <a:extLst>
                <a:ext uri="{FF2B5EF4-FFF2-40B4-BE49-F238E27FC236}">
                  <a16:creationId xmlns:a16="http://schemas.microsoft.com/office/drawing/2014/main" id="{BBCD80A4-6367-4B55-893A-22E2ADD955DC}"/>
                </a:ext>
              </a:extLst>
            </p:cNvPr>
            <p:cNvSpPr/>
            <p:nvPr/>
          </p:nvSpPr>
          <p:spPr>
            <a:xfrm>
              <a:off x="8719328" y="6312152"/>
              <a:ext cx="2244459" cy="208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2" h="168">
                  <a:moveTo>
                    <a:pt x="0" y="38"/>
                  </a:moveTo>
                  <a:cubicBezTo>
                    <a:pt x="43" y="78"/>
                    <a:pt x="157" y="105"/>
                    <a:pt x="256" y="122"/>
                  </a:cubicBezTo>
                  <a:cubicBezTo>
                    <a:pt x="428" y="152"/>
                    <a:pt x="657" y="168"/>
                    <a:pt x="901" y="168"/>
                  </a:cubicBezTo>
                  <a:cubicBezTo>
                    <a:pt x="1144" y="168"/>
                    <a:pt x="1374" y="152"/>
                    <a:pt x="1545" y="122"/>
                  </a:cubicBezTo>
                  <a:cubicBezTo>
                    <a:pt x="1644" y="105"/>
                    <a:pt x="1759" y="78"/>
                    <a:pt x="1802" y="38"/>
                  </a:cubicBezTo>
                  <a:lnTo>
                    <a:pt x="1802" y="0"/>
                  </a:lnTo>
                  <a:cubicBezTo>
                    <a:pt x="1802" y="2"/>
                    <a:pt x="1802" y="2"/>
                    <a:pt x="1802" y="3"/>
                  </a:cubicBezTo>
                  <a:cubicBezTo>
                    <a:pt x="1802" y="17"/>
                    <a:pt x="1783" y="63"/>
                    <a:pt x="1542" y="104"/>
                  </a:cubicBezTo>
                  <a:cubicBezTo>
                    <a:pt x="1371" y="134"/>
                    <a:pt x="1144" y="150"/>
                    <a:pt x="901" y="150"/>
                  </a:cubicBezTo>
                  <a:cubicBezTo>
                    <a:pt x="659" y="150"/>
                    <a:pt x="431" y="134"/>
                    <a:pt x="259" y="104"/>
                  </a:cubicBezTo>
                  <a:cubicBezTo>
                    <a:pt x="19" y="63"/>
                    <a:pt x="0" y="17"/>
                    <a:pt x="0" y="3"/>
                  </a:cubicBezTo>
                  <a:cubicBezTo>
                    <a:pt x="0" y="2"/>
                    <a:pt x="0" y="2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5" name="Freeform: Shape 814">
              <a:extLst>
                <a:ext uri="{FF2B5EF4-FFF2-40B4-BE49-F238E27FC236}">
                  <a16:creationId xmlns:a16="http://schemas.microsoft.com/office/drawing/2014/main" id="{30F1BFEA-3DA1-4DEF-852D-AE3A1E2A0B9B}"/>
                </a:ext>
              </a:extLst>
            </p:cNvPr>
            <p:cNvSpPr/>
            <p:nvPr/>
          </p:nvSpPr>
          <p:spPr>
            <a:xfrm>
              <a:off x="8713097" y="6307163"/>
              <a:ext cx="2256921" cy="2193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12" h="177">
                  <a:moveTo>
                    <a:pt x="10" y="39"/>
                  </a:moveTo>
                  <a:cubicBezTo>
                    <a:pt x="45" y="71"/>
                    <a:pt x="132" y="99"/>
                    <a:pt x="262" y="121"/>
                  </a:cubicBezTo>
                  <a:cubicBezTo>
                    <a:pt x="434" y="151"/>
                    <a:pt x="662" y="166"/>
                    <a:pt x="906" y="166"/>
                  </a:cubicBezTo>
                  <a:cubicBezTo>
                    <a:pt x="1149" y="166"/>
                    <a:pt x="1378" y="151"/>
                    <a:pt x="1550" y="121"/>
                  </a:cubicBezTo>
                  <a:cubicBezTo>
                    <a:pt x="1679" y="99"/>
                    <a:pt x="1766" y="71"/>
                    <a:pt x="1802" y="39"/>
                  </a:cubicBezTo>
                  <a:lnTo>
                    <a:pt x="1802" y="28"/>
                  </a:lnTo>
                  <a:cubicBezTo>
                    <a:pt x="1781" y="51"/>
                    <a:pt x="1721" y="84"/>
                    <a:pt x="1549" y="113"/>
                  </a:cubicBezTo>
                  <a:cubicBezTo>
                    <a:pt x="1377" y="143"/>
                    <a:pt x="1149" y="159"/>
                    <a:pt x="906" y="159"/>
                  </a:cubicBezTo>
                  <a:cubicBezTo>
                    <a:pt x="663" y="159"/>
                    <a:pt x="435" y="143"/>
                    <a:pt x="263" y="113"/>
                  </a:cubicBezTo>
                  <a:cubicBezTo>
                    <a:pt x="91" y="84"/>
                    <a:pt x="31" y="51"/>
                    <a:pt x="10" y="28"/>
                  </a:cubicBezTo>
                  <a:close/>
                  <a:moveTo>
                    <a:pt x="906" y="177"/>
                  </a:moveTo>
                  <a:cubicBezTo>
                    <a:pt x="662" y="177"/>
                    <a:pt x="432" y="160"/>
                    <a:pt x="260" y="131"/>
                  </a:cubicBezTo>
                  <a:cubicBezTo>
                    <a:pt x="125" y="108"/>
                    <a:pt x="38" y="79"/>
                    <a:pt x="1" y="45"/>
                  </a:cubicBezTo>
                  <a:cubicBezTo>
                    <a:pt x="1" y="44"/>
                    <a:pt x="0" y="43"/>
                    <a:pt x="0" y="42"/>
                  </a:cubicBezTo>
                  <a:lnTo>
                    <a:pt x="0" y="4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7" y="0"/>
                    <a:pt x="9" y="1"/>
                    <a:pt x="10" y="3"/>
                  </a:cubicBezTo>
                  <a:cubicBezTo>
                    <a:pt x="11" y="4"/>
                    <a:pt x="11" y="6"/>
                    <a:pt x="11" y="7"/>
                  </a:cubicBezTo>
                  <a:cubicBezTo>
                    <a:pt x="11" y="16"/>
                    <a:pt x="23" y="62"/>
                    <a:pt x="265" y="103"/>
                  </a:cubicBezTo>
                  <a:cubicBezTo>
                    <a:pt x="436" y="132"/>
                    <a:pt x="664" y="149"/>
                    <a:pt x="906" y="149"/>
                  </a:cubicBezTo>
                  <a:cubicBezTo>
                    <a:pt x="1148" y="149"/>
                    <a:pt x="1376" y="132"/>
                    <a:pt x="1547" y="103"/>
                  </a:cubicBezTo>
                  <a:cubicBezTo>
                    <a:pt x="1789" y="62"/>
                    <a:pt x="1801" y="16"/>
                    <a:pt x="1801" y="7"/>
                  </a:cubicBezTo>
                  <a:cubicBezTo>
                    <a:pt x="1801" y="6"/>
                    <a:pt x="1802" y="4"/>
                    <a:pt x="1802" y="3"/>
                  </a:cubicBezTo>
                  <a:cubicBezTo>
                    <a:pt x="1802" y="1"/>
                    <a:pt x="1805" y="0"/>
                    <a:pt x="1807" y="0"/>
                  </a:cubicBezTo>
                  <a:cubicBezTo>
                    <a:pt x="1810" y="0"/>
                    <a:pt x="1812" y="2"/>
                    <a:pt x="1812" y="4"/>
                  </a:cubicBezTo>
                  <a:lnTo>
                    <a:pt x="1812" y="42"/>
                  </a:lnTo>
                  <a:cubicBezTo>
                    <a:pt x="1812" y="43"/>
                    <a:pt x="1812" y="44"/>
                    <a:pt x="1810" y="45"/>
                  </a:cubicBezTo>
                  <a:cubicBezTo>
                    <a:pt x="1774" y="79"/>
                    <a:pt x="1687" y="108"/>
                    <a:pt x="1552" y="131"/>
                  </a:cubicBezTo>
                  <a:cubicBezTo>
                    <a:pt x="1379" y="160"/>
                    <a:pt x="1150" y="177"/>
                    <a:pt x="906" y="17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6" name="Freeform: Shape 815">
              <a:extLst>
                <a:ext uri="{FF2B5EF4-FFF2-40B4-BE49-F238E27FC236}">
                  <a16:creationId xmlns:a16="http://schemas.microsoft.com/office/drawing/2014/main" id="{4CA4D6BE-2592-43C6-820A-E580E2AC1775}"/>
                </a:ext>
              </a:extLst>
            </p:cNvPr>
            <p:cNvSpPr/>
            <p:nvPr/>
          </p:nvSpPr>
          <p:spPr>
            <a:xfrm>
              <a:off x="8789117" y="6491608"/>
              <a:ext cx="2349143" cy="732782"/>
            </a:xfrm>
            <a:custGeom>
              <a:avLst/>
              <a:gdLst>
                <a:gd name="connsiteX0" fmla="*/ 798200 w 2349143"/>
                <a:gd name="connsiteY0" fmla="*/ 655516 h 732782"/>
                <a:gd name="connsiteX1" fmla="*/ 836220 w 2349143"/>
                <a:gd name="connsiteY1" fmla="*/ 693536 h 732782"/>
                <a:gd name="connsiteX2" fmla="*/ 798200 w 2349143"/>
                <a:gd name="connsiteY2" fmla="*/ 732782 h 732782"/>
                <a:gd name="connsiteX3" fmla="*/ 758954 w 2349143"/>
                <a:gd name="connsiteY3" fmla="*/ 693536 h 732782"/>
                <a:gd name="connsiteX4" fmla="*/ 798200 w 2349143"/>
                <a:gd name="connsiteY4" fmla="*/ 655516 h 732782"/>
                <a:gd name="connsiteX5" fmla="*/ 1686762 w 2349143"/>
                <a:gd name="connsiteY5" fmla="*/ 646793 h 732782"/>
                <a:gd name="connsiteX6" fmla="*/ 1724782 w 2349143"/>
                <a:gd name="connsiteY6" fmla="*/ 684813 h 732782"/>
                <a:gd name="connsiteX7" fmla="*/ 1686762 w 2349143"/>
                <a:gd name="connsiteY7" fmla="*/ 724059 h 732782"/>
                <a:gd name="connsiteX8" fmla="*/ 1647516 w 2349143"/>
                <a:gd name="connsiteY8" fmla="*/ 684813 h 732782"/>
                <a:gd name="connsiteX9" fmla="*/ 1686762 w 2349143"/>
                <a:gd name="connsiteY9" fmla="*/ 646793 h 732782"/>
                <a:gd name="connsiteX10" fmla="*/ 38020 w 2349143"/>
                <a:gd name="connsiteY10" fmla="*/ 596943 h 732782"/>
                <a:gd name="connsiteX11" fmla="*/ 77266 w 2349143"/>
                <a:gd name="connsiteY11" fmla="*/ 634963 h 732782"/>
                <a:gd name="connsiteX12" fmla="*/ 38020 w 2349143"/>
                <a:gd name="connsiteY12" fmla="*/ 674209 h 732782"/>
                <a:gd name="connsiteX13" fmla="*/ 0 w 2349143"/>
                <a:gd name="connsiteY13" fmla="*/ 634963 h 732782"/>
                <a:gd name="connsiteX14" fmla="*/ 38020 w 2349143"/>
                <a:gd name="connsiteY14" fmla="*/ 596943 h 732782"/>
                <a:gd name="connsiteX15" fmla="*/ 2309897 w 2349143"/>
                <a:gd name="connsiteY15" fmla="*/ 544602 h 732782"/>
                <a:gd name="connsiteX16" fmla="*/ 2349143 w 2349143"/>
                <a:gd name="connsiteY16" fmla="*/ 582622 h 732782"/>
                <a:gd name="connsiteX17" fmla="*/ 2309897 w 2349143"/>
                <a:gd name="connsiteY17" fmla="*/ 621868 h 732782"/>
                <a:gd name="connsiteX18" fmla="*/ 2271877 w 2349143"/>
                <a:gd name="connsiteY18" fmla="*/ 582622 h 732782"/>
                <a:gd name="connsiteX19" fmla="*/ 2309897 w 2349143"/>
                <a:gd name="connsiteY19" fmla="*/ 544602 h 732782"/>
                <a:gd name="connsiteX20" fmla="*/ 861755 w 2349143"/>
                <a:gd name="connsiteY20" fmla="*/ 83493 h 732782"/>
                <a:gd name="connsiteX21" fmla="*/ 889809 w 2349143"/>
                <a:gd name="connsiteY21" fmla="*/ 112767 h 732782"/>
                <a:gd name="connsiteX22" fmla="*/ 861755 w 2349143"/>
                <a:gd name="connsiteY22" fmla="*/ 140820 h 732782"/>
                <a:gd name="connsiteX23" fmla="*/ 832482 w 2349143"/>
                <a:gd name="connsiteY23" fmla="*/ 112767 h 732782"/>
                <a:gd name="connsiteX24" fmla="*/ 861755 w 2349143"/>
                <a:gd name="connsiteY24" fmla="*/ 83493 h 732782"/>
                <a:gd name="connsiteX25" fmla="*/ 1527268 w 2349143"/>
                <a:gd name="connsiteY25" fmla="*/ 77262 h 732782"/>
                <a:gd name="connsiteX26" fmla="*/ 1556541 w 2349143"/>
                <a:gd name="connsiteY26" fmla="*/ 105316 h 732782"/>
                <a:gd name="connsiteX27" fmla="*/ 1527268 w 2349143"/>
                <a:gd name="connsiteY27" fmla="*/ 134589 h 732782"/>
                <a:gd name="connsiteX28" fmla="*/ 1499214 w 2349143"/>
                <a:gd name="connsiteY28" fmla="*/ 105316 h 732782"/>
                <a:gd name="connsiteX29" fmla="*/ 1527268 w 2349143"/>
                <a:gd name="connsiteY29" fmla="*/ 77262 h 732782"/>
                <a:gd name="connsiteX30" fmla="*/ 293474 w 2349143"/>
                <a:gd name="connsiteY30" fmla="*/ 39875 h 732782"/>
                <a:gd name="connsiteX31" fmla="*/ 321528 w 2349143"/>
                <a:gd name="connsiteY31" fmla="*/ 69149 h 732782"/>
                <a:gd name="connsiteX32" fmla="*/ 293474 w 2349143"/>
                <a:gd name="connsiteY32" fmla="*/ 97202 h 732782"/>
                <a:gd name="connsiteX33" fmla="*/ 264201 w 2349143"/>
                <a:gd name="connsiteY33" fmla="*/ 69149 h 732782"/>
                <a:gd name="connsiteX34" fmla="*/ 293474 w 2349143"/>
                <a:gd name="connsiteY34" fmla="*/ 39875 h 732782"/>
                <a:gd name="connsiteX35" fmla="*/ 1994587 w 2349143"/>
                <a:gd name="connsiteY35" fmla="*/ 0 h 732782"/>
                <a:gd name="connsiteX36" fmla="*/ 2023874 w 2349143"/>
                <a:gd name="connsiteY36" fmla="*/ 29274 h 732782"/>
                <a:gd name="connsiteX37" fmla="*/ 1994587 w 2349143"/>
                <a:gd name="connsiteY37" fmla="*/ 57327 h 732782"/>
                <a:gd name="connsiteX38" fmla="*/ 1965301 w 2349143"/>
                <a:gd name="connsiteY38" fmla="*/ 29274 h 732782"/>
                <a:gd name="connsiteX39" fmla="*/ 1994587 w 2349143"/>
                <a:gd name="connsiteY39" fmla="*/ 0 h 732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2349143" h="732782">
                  <a:moveTo>
                    <a:pt x="798200" y="655516"/>
                  </a:moveTo>
                  <a:cubicBezTo>
                    <a:pt x="819050" y="655516"/>
                    <a:pt x="836220" y="672686"/>
                    <a:pt x="836220" y="693536"/>
                  </a:cubicBezTo>
                  <a:cubicBezTo>
                    <a:pt x="836220" y="715612"/>
                    <a:pt x="819050" y="732782"/>
                    <a:pt x="798200" y="732782"/>
                  </a:cubicBezTo>
                  <a:cubicBezTo>
                    <a:pt x="776124" y="732782"/>
                    <a:pt x="758954" y="715612"/>
                    <a:pt x="758954" y="693536"/>
                  </a:cubicBezTo>
                  <a:cubicBezTo>
                    <a:pt x="758954" y="672686"/>
                    <a:pt x="776124" y="655516"/>
                    <a:pt x="798200" y="655516"/>
                  </a:cubicBezTo>
                  <a:close/>
                  <a:moveTo>
                    <a:pt x="1686762" y="646793"/>
                  </a:moveTo>
                  <a:cubicBezTo>
                    <a:pt x="1707612" y="646793"/>
                    <a:pt x="1724782" y="663963"/>
                    <a:pt x="1724782" y="684813"/>
                  </a:cubicBezTo>
                  <a:cubicBezTo>
                    <a:pt x="1724782" y="706889"/>
                    <a:pt x="1707612" y="724059"/>
                    <a:pt x="1686762" y="724059"/>
                  </a:cubicBezTo>
                  <a:cubicBezTo>
                    <a:pt x="1664686" y="724059"/>
                    <a:pt x="1647516" y="706889"/>
                    <a:pt x="1647516" y="684813"/>
                  </a:cubicBezTo>
                  <a:cubicBezTo>
                    <a:pt x="1647516" y="663963"/>
                    <a:pt x="1664686" y="646793"/>
                    <a:pt x="1686762" y="646793"/>
                  </a:cubicBezTo>
                  <a:close/>
                  <a:moveTo>
                    <a:pt x="38020" y="596943"/>
                  </a:moveTo>
                  <a:cubicBezTo>
                    <a:pt x="60096" y="596943"/>
                    <a:pt x="77266" y="614113"/>
                    <a:pt x="77266" y="634963"/>
                  </a:cubicBezTo>
                  <a:cubicBezTo>
                    <a:pt x="77266" y="657039"/>
                    <a:pt x="60096" y="674209"/>
                    <a:pt x="38020" y="674209"/>
                  </a:cubicBezTo>
                  <a:cubicBezTo>
                    <a:pt x="17170" y="674209"/>
                    <a:pt x="0" y="657039"/>
                    <a:pt x="0" y="634963"/>
                  </a:cubicBezTo>
                  <a:cubicBezTo>
                    <a:pt x="0" y="614113"/>
                    <a:pt x="17170" y="596943"/>
                    <a:pt x="38020" y="596943"/>
                  </a:cubicBezTo>
                  <a:close/>
                  <a:moveTo>
                    <a:pt x="2309897" y="544602"/>
                  </a:moveTo>
                  <a:cubicBezTo>
                    <a:pt x="2331973" y="544602"/>
                    <a:pt x="2349143" y="561772"/>
                    <a:pt x="2349143" y="582622"/>
                  </a:cubicBezTo>
                  <a:cubicBezTo>
                    <a:pt x="2349143" y="604698"/>
                    <a:pt x="2331973" y="621868"/>
                    <a:pt x="2309897" y="621868"/>
                  </a:cubicBezTo>
                  <a:cubicBezTo>
                    <a:pt x="2289047" y="621868"/>
                    <a:pt x="2271877" y="604698"/>
                    <a:pt x="2271877" y="582622"/>
                  </a:cubicBezTo>
                  <a:cubicBezTo>
                    <a:pt x="2271877" y="561772"/>
                    <a:pt x="2289047" y="544602"/>
                    <a:pt x="2309897" y="544602"/>
                  </a:cubicBezTo>
                  <a:close/>
                  <a:moveTo>
                    <a:pt x="861755" y="83493"/>
                  </a:moveTo>
                  <a:cubicBezTo>
                    <a:pt x="877612" y="83493"/>
                    <a:pt x="889809" y="96910"/>
                    <a:pt x="889809" y="112767"/>
                  </a:cubicBezTo>
                  <a:cubicBezTo>
                    <a:pt x="889809" y="128623"/>
                    <a:pt x="877612" y="140820"/>
                    <a:pt x="861755" y="140820"/>
                  </a:cubicBezTo>
                  <a:cubicBezTo>
                    <a:pt x="845899" y="140820"/>
                    <a:pt x="832482" y="128623"/>
                    <a:pt x="832482" y="112767"/>
                  </a:cubicBezTo>
                  <a:cubicBezTo>
                    <a:pt x="832482" y="96910"/>
                    <a:pt x="845899" y="83493"/>
                    <a:pt x="861755" y="83493"/>
                  </a:cubicBezTo>
                  <a:close/>
                  <a:moveTo>
                    <a:pt x="1527268" y="77262"/>
                  </a:moveTo>
                  <a:cubicBezTo>
                    <a:pt x="1543124" y="77262"/>
                    <a:pt x="1556541" y="90679"/>
                    <a:pt x="1556541" y="105316"/>
                  </a:cubicBezTo>
                  <a:cubicBezTo>
                    <a:pt x="1556541" y="122392"/>
                    <a:pt x="1543124" y="134589"/>
                    <a:pt x="1527268" y="134589"/>
                  </a:cubicBezTo>
                  <a:cubicBezTo>
                    <a:pt x="1511411" y="134589"/>
                    <a:pt x="1499214" y="122392"/>
                    <a:pt x="1499214" y="105316"/>
                  </a:cubicBezTo>
                  <a:cubicBezTo>
                    <a:pt x="1499214" y="90679"/>
                    <a:pt x="1511411" y="77262"/>
                    <a:pt x="1527268" y="77262"/>
                  </a:cubicBezTo>
                  <a:close/>
                  <a:moveTo>
                    <a:pt x="293474" y="39875"/>
                  </a:moveTo>
                  <a:cubicBezTo>
                    <a:pt x="309331" y="39875"/>
                    <a:pt x="321528" y="53292"/>
                    <a:pt x="321528" y="69149"/>
                  </a:cubicBezTo>
                  <a:cubicBezTo>
                    <a:pt x="321528" y="85005"/>
                    <a:pt x="309331" y="97202"/>
                    <a:pt x="293474" y="97202"/>
                  </a:cubicBezTo>
                  <a:cubicBezTo>
                    <a:pt x="276398" y="97202"/>
                    <a:pt x="264201" y="85005"/>
                    <a:pt x="264201" y="69149"/>
                  </a:cubicBezTo>
                  <a:cubicBezTo>
                    <a:pt x="264201" y="53292"/>
                    <a:pt x="276398" y="39875"/>
                    <a:pt x="293474" y="39875"/>
                  </a:cubicBezTo>
                  <a:close/>
                  <a:moveTo>
                    <a:pt x="1994587" y="0"/>
                  </a:moveTo>
                  <a:cubicBezTo>
                    <a:pt x="2010451" y="0"/>
                    <a:pt x="2023874" y="13417"/>
                    <a:pt x="2023874" y="29274"/>
                  </a:cubicBezTo>
                  <a:cubicBezTo>
                    <a:pt x="2023874" y="45130"/>
                    <a:pt x="2010451" y="57327"/>
                    <a:pt x="1994587" y="57327"/>
                  </a:cubicBezTo>
                  <a:cubicBezTo>
                    <a:pt x="1978724" y="57327"/>
                    <a:pt x="1965301" y="45130"/>
                    <a:pt x="1965301" y="29274"/>
                  </a:cubicBezTo>
                  <a:cubicBezTo>
                    <a:pt x="1965301" y="13417"/>
                    <a:pt x="1978724" y="0"/>
                    <a:pt x="1994587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7" name="Freeform: Shape 816">
              <a:extLst>
                <a:ext uri="{FF2B5EF4-FFF2-40B4-BE49-F238E27FC236}">
                  <a16:creationId xmlns:a16="http://schemas.microsoft.com/office/drawing/2014/main" id="{D8D590D6-BE22-4A7B-9FFD-133EFAC6659F}"/>
                </a:ext>
              </a:extLst>
            </p:cNvPr>
            <p:cNvSpPr/>
            <p:nvPr/>
          </p:nvSpPr>
          <p:spPr>
            <a:xfrm>
              <a:off x="9055807" y="5932048"/>
              <a:ext cx="1570249" cy="4336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1" h="349">
                  <a:moveTo>
                    <a:pt x="0" y="0"/>
                  </a:moveTo>
                  <a:lnTo>
                    <a:pt x="0" y="242"/>
                  </a:lnTo>
                  <a:cubicBezTo>
                    <a:pt x="0" y="301"/>
                    <a:pt x="283" y="349"/>
                    <a:pt x="631" y="349"/>
                  </a:cubicBezTo>
                  <a:cubicBezTo>
                    <a:pt x="979" y="349"/>
                    <a:pt x="1261" y="301"/>
                    <a:pt x="1261" y="242"/>
                  </a:cubicBezTo>
                  <a:lnTo>
                    <a:pt x="1261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8" name="Freeform: Shape 817">
              <a:extLst>
                <a:ext uri="{FF2B5EF4-FFF2-40B4-BE49-F238E27FC236}">
                  <a16:creationId xmlns:a16="http://schemas.microsoft.com/office/drawing/2014/main" id="{68ACA667-72DE-4F52-8B31-AE55E3170516}"/>
                </a:ext>
              </a:extLst>
            </p:cNvPr>
            <p:cNvSpPr/>
            <p:nvPr/>
          </p:nvSpPr>
          <p:spPr>
            <a:xfrm>
              <a:off x="9043345" y="5919589"/>
              <a:ext cx="1595174" cy="4586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81" h="369">
                  <a:moveTo>
                    <a:pt x="21" y="21"/>
                  </a:moveTo>
                  <a:lnTo>
                    <a:pt x="21" y="252"/>
                  </a:lnTo>
                  <a:cubicBezTo>
                    <a:pt x="21" y="269"/>
                    <a:pt x="67" y="296"/>
                    <a:pt x="197" y="318"/>
                  </a:cubicBezTo>
                  <a:cubicBezTo>
                    <a:pt x="315" y="338"/>
                    <a:pt x="473" y="349"/>
                    <a:pt x="641" y="349"/>
                  </a:cubicBezTo>
                  <a:cubicBezTo>
                    <a:pt x="808" y="349"/>
                    <a:pt x="966" y="338"/>
                    <a:pt x="1085" y="318"/>
                  </a:cubicBezTo>
                  <a:cubicBezTo>
                    <a:pt x="1215" y="296"/>
                    <a:pt x="1261" y="269"/>
                    <a:pt x="1261" y="252"/>
                  </a:cubicBezTo>
                  <a:lnTo>
                    <a:pt x="1261" y="21"/>
                  </a:lnTo>
                  <a:close/>
                  <a:moveTo>
                    <a:pt x="641" y="369"/>
                  </a:moveTo>
                  <a:cubicBezTo>
                    <a:pt x="472" y="369"/>
                    <a:pt x="313" y="358"/>
                    <a:pt x="194" y="338"/>
                  </a:cubicBezTo>
                  <a:cubicBezTo>
                    <a:pt x="65" y="316"/>
                    <a:pt x="0" y="287"/>
                    <a:pt x="0" y="252"/>
                  </a:cubicBezTo>
                  <a:lnTo>
                    <a:pt x="0" y="10"/>
                  </a:lnTo>
                  <a:cubicBezTo>
                    <a:pt x="0" y="5"/>
                    <a:pt x="5" y="0"/>
                    <a:pt x="10" y="0"/>
                  </a:cubicBezTo>
                  <a:lnTo>
                    <a:pt x="1271" y="0"/>
                  </a:lnTo>
                  <a:cubicBezTo>
                    <a:pt x="1277" y="0"/>
                    <a:pt x="1281" y="5"/>
                    <a:pt x="1281" y="10"/>
                  </a:cubicBezTo>
                  <a:lnTo>
                    <a:pt x="1281" y="252"/>
                  </a:lnTo>
                  <a:cubicBezTo>
                    <a:pt x="1281" y="287"/>
                    <a:pt x="1216" y="316"/>
                    <a:pt x="1089" y="338"/>
                  </a:cubicBezTo>
                  <a:cubicBezTo>
                    <a:pt x="969" y="358"/>
                    <a:pt x="810" y="369"/>
                    <a:pt x="641" y="36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19" name="Freeform: Shape 818">
              <a:extLst>
                <a:ext uri="{FF2B5EF4-FFF2-40B4-BE49-F238E27FC236}">
                  <a16:creationId xmlns:a16="http://schemas.microsoft.com/office/drawing/2014/main" id="{E86DD9DB-CB47-4088-85D0-A1F863ADA57F}"/>
                </a:ext>
              </a:extLst>
            </p:cNvPr>
            <p:cNvSpPr/>
            <p:nvPr/>
          </p:nvSpPr>
          <p:spPr>
            <a:xfrm>
              <a:off x="9055807" y="5799948"/>
              <a:ext cx="1570249" cy="3950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1" h="318">
                  <a:moveTo>
                    <a:pt x="631" y="0"/>
                  </a:moveTo>
                  <a:cubicBezTo>
                    <a:pt x="283" y="0"/>
                    <a:pt x="0" y="48"/>
                    <a:pt x="0" y="106"/>
                  </a:cubicBezTo>
                  <a:lnTo>
                    <a:pt x="0" y="194"/>
                  </a:lnTo>
                  <a:lnTo>
                    <a:pt x="1" y="194"/>
                  </a:lnTo>
                  <a:cubicBezTo>
                    <a:pt x="36" y="217"/>
                    <a:pt x="68" y="203"/>
                    <a:pt x="105" y="224"/>
                  </a:cubicBezTo>
                  <a:cubicBezTo>
                    <a:pt x="135" y="240"/>
                    <a:pt x="154" y="279"/>
                    <a:pt x="187" y="290"/>
                  </a:cubicBezTo>
                  <a:cubicBezTo>
                    <a:pt x="230" y="306"/>
                    <a:pt x="274" y="268"/>
                    <a:pt x="318" y="258"/>
                  </a:cubicBezTo>
                  <a:cubicBezTo>
                    <a:pt x="347" y="251"/>
                    <a:pt x="378" y="256"/>
                    <a:pt x="403" y="271"/>
                  </a:cubicBezTo>
                  <a:cubicBezTo>
                    <a:pt x="422" y="281"/>
                    <a:pt x="437" y="296"/>
                    <a:pt x="455" y="306"/>
                  </a:cubicBezTo>
                  <a:cubicBezTo>
                    <a:pt x="501" y="330"/>
                    <a:pt x="557" y="315"/>
                    <a:pt x="606" y="295"/>
                  </a:cubicBezTo>
                  <a:cubicBezTo>
                    <a:pt x="654" y="276"/>
                    <a:pt x="704" y="253"/>
                    <a:pt x="756" y="260"/>
                  </a:cubicBezTo>
                  <a:cubicBezTo>
                    <a:pt x="808" y="268"/>
                    <a:pt x="856" y="308"/>
                    <a:pt x="908" y="302"/>
                  </a:cubicBezTo>
                  <a:cubicBezTo>
                    <a:pt x="966" y="295"/>
                    <a:pt x="1011" y="233"/>
                    <a:pt x="1069" y="239"/>
                  </a:cubicBezTo>
                  <a:cubicBezTo>
                    <a:pt x="1097" y="242"/>
                    <a:pt x="1121" y="261"/>
                    <a:pt x="1149" y="263"/>
                  </a:cubicBezTo>
                  <a:cubicBezTo>
                    <a:pt x="1175" y="264"/>
                    <a:pt x="1200" y="250"/>
                    <a:pt x="1218" y="231"/>
                  </a:cubicBezTo>
                  <a:cubicBezTo>
                    <a:pt x="1236" y="211"/>
                    <a:pt x="1249" y="187"/>
                    <a:pt x="1261" y="163"/>
                  </a:cubicBezTo>
                  <a:lnTo>
                    <a:pt x="1261" y="106"/>
                  </a:lnTo>
                  <a:cubicBezTo>
                    <a:pt x="1261" y="48"/>
                    <a:pt x="979" y="0"/>
                    <a:pt x="631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0" name="Freeform: Shape 819">
              <a:extLst>
                <a:ext uri="{FF2B5EF4-FFF2-40B4-BE49-F238E27FC236}">
                  <a16:creationId xmlns:a16="http://schemas.microsoft.com/office/drawing/2014/main" id="{E152E98D-A8EE-4D49-9A02-642708DBEFE5}"/>
                </a:ext>
              </a:extLst>
            </p:cNvPr>
            <p:cNvSpPr/>
            <p:nvPr/>
          </p:nvSpPr>
          <p:spPr>
            <a:xfrm>
              <a:off x="9055807" y="5799948"/>
              <a:ext cx="1570249" cy="3950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1" h="318">
                  <a:moveTo>
                    <a:pt x="631" y="0"/>
                  </a:moveTo>
                  <a:cubicBezTo>
                    <a:pt x="283" y="0"/>
                    <a:pt x="0" y="48"/>
                    <a:pt x="0" y="106"/>
                  </a:cubicBezTo>
                  <a:lnTo>
                    <a:pt x="0" y="194"/>
                  </a:lnTo>
                  <a:lnTo>
                    <a:pt x="1" y="194"/>
                  </a:lnTo>
                  <a:cubicBezTo>
                    <a:pt x="36" y="217"/>
                    <a:pt x="68" y="203"/>
                    <a:pt x="105" y="224"/>
                  </a:cubicBezTo>
                  <a:cubicBezTo>
                    <a:pt x="135" y="240"/>
                    <a:pt x="154" y="279"/>
                    <a:pt x="187" y="290"/>
                  </a:cubicBezTo>
                  <a:cubicBezTo>
                    <a:pt x="230" y="306"/>
                    <a:pt x="274" y="268"/>
                    <a:pt x="318" y="258"/>
                  </a:cubicBezTo>
                  <a:cubicBezTo>
                    <a:pt x="347" y="251"/>
                    <a:pt x="378" y="256"/>
                    <a:pt x="403" y="271"/>
                  </a:cubicBezTo>
                  <a:cubicBezTo>
                    <a:pt x="422" y="281"/>
                    <a:pt x="437" y="296"/>
                    <a:pt x="455" y="306"/>
                  </a:cubicBezTo>
                  <a:cubicBezTo>
                    <a:pt x="501" y="330"/>
                    <a:pt x="557" y="315"/>
                    <a:pt x="606" y="295"/>
                  </a:cubicBezTo>
                  <a:cubicBezTo>
                    <a:pt x="654" y="276"/>
                    <a:pt x="704" y="253"/>
                    <a:pt x="756" y="260"/>
                  </a:cubicBezTo>
                  <a:cubicBezTo>
                    <a:pt x="808" y="268"/>
                    <a:pt x="856" y="308"/>
                    <a:pt x="908" y="302"/>
                  </a:cubicBezTo>
                  <a:cubicBezTo>
                    <a:pt x="966" y="295"/>
                    <a:pt x="1011" y="233"/>
                    <a:pt x="1069" y="239"/>
                  </a:cubicBezTo>
                  <a:cubicBezTo>
                    <a:pt x="1097" y="242"/>
                    <a:pt x="1121" y="261"/>
                    <a:pt x="1149" y="263"/>
                  </a:cubicBezTo>
                  <a:cubicBezTo>
                    <a:pt x="1175" y="264"/>
                    <a:pt x="1200" y="250"/>
                    <a:pt x="1218" y="231"/>
                  </a:cubicBezTo>
                  <a:cubicBezTo>
                    <a:pt x="1236" y="211"/>
                    <a:pt x="1249" y="187"/>
                    <a:pt x="1261" y="163"/>
                  </a:cubicBezTo>
                  <a:lnTo>
                    <a:pt x="1261" y="106"/>
                  </a:lnTo>
                  <a:cubicBezTo>
                    <a:pt x="1261" y="48"/>
                    <a:pt x="979" y="0"/>
                    <a:pt x="631" y="0"/>
                  </a:cubicBezTo>
                  <a:close/>
                </a:path>
              </a:pathLst>
            </a:custGeom>
            <a:solidFill>
              <a:schemeClr val="accent3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1" name="Freeform: Shape 820">
              <a:extLst>
                <a:ext uri="{FF2B5EF4-FFF2-40B4-BE49-F238E27FC236}">
                  <a16:creationId xmlns:a16="http://schemas.microsoft.com/office/drawing/2014/main" id="{4A6C6DE1-898C-49C6-BD46-41A0363375CF}"/>
                </a:ext>
              </a:extLst>
            </p:cNvPr>
            <p:cNvSpPr/>
            <p:nvPr/>
          </p:nvSpPr>
          <p:spPr>
            <a:xfrm>
              <a:off x="9043345" y="5787489"/>
              <a:ext cx="1595174" cy="4199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81" h="338">
                  <a:moveTo>
                    <a:pt x="1271" y="173"/>
                  </a:moveTo>
                  <a:close/>
                  <a:moveTo>
                    <a:pt x="355" y="255"/>
                  </a:moveTo>
                  <a:cubicBezTo>
                    <a:pt x="377" y="255"/>
                    <a:pt x="399" y="261"/>
                    <a:pt x="419" y="272"/>
                  </a:cubicBezTo>
                  <a:cubicBezTo>
                    <a:pt x="427" y="277"/>
                    <a:pt x="435" y="283"/>
                    <a:pt x="443" y="289"/>
                  </a:cubicBezTo>
                  <a:cubicBezTo>
                    <a:pt x="453" y="295"/>
                    <a:pt x="460" y="302"/>
                    <a:pt x="470" y="307"/>
                  </a:cubicBezTo>
                  <a:cubicBezTo>
                    <a:pt x="514" y="330"/>
                    <a:pt x="569" y="313"/>
                    <a:pt x="612" y="296"/>
                  </a:cubicBezTo>
                  <a:cubicBezTo>
                    <a:pt x="617" y="294"/>
                    <a:pt x="623" y="292"/>
                    <a:pt x="627" y="290"/>
                  </a:cubicBezTo>
                  <a:cubicBezTo>
                    <a:pt x="673" y="272"/>
                    <a:pt x="718" y="253"/>
                    <a:pt x="768" y="260"/>
                  </a:cubicBezTo>
                  <a:cubicBezTo>
                    <a:pt x="790" y="264"/>
                    <a:pt x="812" y="273"/>
                    <a:pt x="833" y="282"/>
                  </a:cubicBezTo>
                  <a:cubicBezTo>
                    <a:pt x="862" y="294"/>
                    <a:pt x="889" y="305"/>
                    <a:pt x="917" y="302"/>
                  </a:cubicBezTo>
                  <a:cubicBezTo>
                    <a:pt x="941" y="299"/>
                    <a:pt x="963" y="286"/>
                    <a:pt x="986" y="271"/>
                  </a:cubicBezTo>
                  <a:cubicBezTo>
                    <a:pt x="1015" y="253"/>
                    <a:pt x="1045" y="235"/>
                    <a:pt x="1080" y="239"/>
                  </a:cubicBezTo>
                  <a:cubicBezTo>
                    <a:pt x="1095" y="241"/>
                    <a:pt x="1108" y="246"/>
                    <a:pt x="1121" y="252"/>
                  </a:cubicBezTo>
                  <a:cubicBezTo>
                    <a:pt x="1135" y="257"/>
                    <a:pt x="1147" y="262"/>
                    <a:pt x="1159" y="263"/>
                  </a:cubicBezTo>
                  <a:cubicBezTo>
                    <a:pt x="1180" y="264"/>
                    <a:pt x="1202" y="253"/>
                    <a:pt x="1221" y="234"/>
                  </a:cubicBezTo>
                  <a:cubicBezTo>
                    <a:pt x="1238" y="215"/>
                    <a:pt x="1250" y="193"/>
                    <a:pt x="1261" y="170"/>
                  </a:cubicBezTo>
                  <a:lnTo>
                    <a:pt x="1261" y="116"/>
                  </a:lnTo>
                  <a:cubicBezTo>
                    <a:pt x="1261" y="100"/>
                    <a:pt x="1215" y="73"/>
                    <a:pt x="1085" y="51"/>
                  </a:cubicBezTo>
                  <a:cubicBezTo>
                    <a:pt x="966" y="31"/>
                    <a:pt x="808" y="20"/>
                    <a:pt x="641" y="20"/>
                  </a:cubicBezTo>
                  <a:cubicBezTo>
                    <a:pt x="473" y="20"/>
                    <a:pt x="315" y="31"/>
                    <a:pt x="197" y="51"/>
                  </a:cubicBezTo>
                  <a:cubicBezTo>
                    <a:pt x="67" y="73"/>
                    <a:pt x="21" y="100"/>
                    <a:pt x="21" y="116"/>
                  </a:cubicBezTo>
                  <a:lnTo>
                    <a:pt x="21" y="198"/>
                  </a:lnTo>
                  <a:cubicBezTo>
                    <a:pt x="36" y="207"/>
                    <a:pt x="50" y="208"/>
                    <a:pt x="65" y="210"/>
                  </a:cubicBezTo>
                  <a:cubicBezTo>
                    <a:pt x="82" y="212"/>
                    <a:pt x="100" y="214"/>
                    <a:pt x="120" y="225"/>
                  </a:cubicBezTo>
                  <a:cubicBezTo>
                    <a:pt x="135" y="233"/>
                    <a:pt x="147" y="246"/>
                    <a:pt x="159" y="258"/>
                  </a:cubicBezTo>
                  <a:cubicBezTo>
                    <a:pt x="172" y="272"/>
                    <a:pt x="184" y="285"/>
                    <a:pt x="200" y="291"/>
                  </a:cubicBezTo>
                  <a:cubicBezTo>
                    <a:pt x="225" y="300"/>
                    <a:pt x="251" y="288"/>
                    <a:pt x="279" y="276"/>
                  </a:cubicBezTo>
                  <a:cubicBezTo>
                    <a:pt x="294" y="269"/>
                    <a:pt x="310" y="262"/>
                    <a:pt x="326" y="258"/>
                  </a:cubicBezTo>
                  <a:cubicBezTo>
                    <a:pt x="336" y="256"/>
                    <a:pt x="345" y="255"/>
                    <a:pt x="355" y="255"/>
                  </a:cubicBezTo>
                  <a:close/>
                  <a:moveTo>
                    <a:pt x="520" y="338"/>
                  </a:moveTo>
                  <a:cubicBezTo>
                    <a:pt x="500" y="338"/>
                    <a:pt x="479" y="335"/>
                    <a:pt x="460" y="325"/>
                  </a:cubicBezTo>
                  <a:cubicBezTo>
                    <a:pt x="450" y="319"/>
                    <a:pt x="440" y="312"/>
                    <a:pt x="431" y="305"/>
                  </a:cubicBezTo>
                  <a:cubicBezTo>
                    <a:pt x="424" y="300"/>
                    <a:pt x="417" y="294"/>
                    <a:pt x="408" y="289"/>
                  </a:cubicBezTo>
                  <a:cubicBezTo>
                    <a:pt x="385" y="276"/>
                    <a:pt x="356" y="272"/>
                    <a:pt x="331" y="278"/>
                  </a:cubicBezTo>
                  <a:cubicBezTo>
                    <a:pt x="316" y="282"/>
                    <a:pt x="302" y="288"/>
                    <a:pt x="287" y="294"/>
                  </a:cubicBezTo>
                  <a:cubicBezTo>
                    <a:pt x="257" y="308"/>
                    <a:pt x="226" y="321"/>
                    <a:pt x="193" y="310"/>
                  </a:cubicBezTo>
                  <a:cubicBezTo>
                    <a:pt x="173" y="303"/>
                    <a:pt x="158" y="287"/>
                    <a:pt x="144" y="272"/>
                  </a:cubicBezTo>
                  <a:cubicBezTo>
                    <a:pt x="133" y="261"/>
                    <a:pt x="122" y="250"/>
                    <a:pt x="110" y="242"/>
                  </a:cubicBezTo>
                  <a:cubicBezTo>
                    <a:pt x="93" y="234"/>
                    <a:pt x="79" y="232"/>
                    <a:pt x="63" y="230"/>
                  </a:cubicBezTo>
                  <a:cubicBezTo>
                    <a:pt x="45" y="228"/>
                    <a:pt x="26" y="226"/>
                    <a:pt x="5" y="213"/>
                  </a:cubicBezTo>
                  <a:cubicBezTo>
                    <a:pt x="2" y="210"/>
                    <a:pt x="0" y="208"/>
                    <a:pt x="0" y="204"/>
                  </a:cubicBezTo>
                  <a:lnTo>
                    <a:pt x="0" y="116"/>
                  </a:lnTo>
                  <a:cubicBezTo>
                    <a:pt x="0" y="82"/>
                    <a:pt x="65" y="53"/>
                    <a:pt x="194" y="31"/>
                  </a:cubicBezTo>
                  <a:cubicBezTo>
                    <a:pt x="313" y="11"/>
                    <a:pt x="472" y="0"/>
                    <a:pt x="641" y="0"/>
                  </a:cubicBezTo>
                  <a:cubicBezTo>
                    <a:pt x="810" y="0"/>
                    <a:pt x="969" y="11"/>
                    <a:pt x="1089" y="31"/>
                  </a:cubicBezTo>
                  <a:cubicBezTo>
                    <a:pt x="1216" y="53"/>
                    <a:pt x="1281" y="82"/>
                    <a:pt x="1281" y="116"/>
                  </a:cubicBezTo>
                  <a:lnTo>
                    <a:pt x="1281" y="173"/>
                  </a:lnTo>
                  <a:cubicBezTo>
                    <a:pt x="1281" y="174"/>
                    <a:pt x="1281" y="176"/>
                    <a:pt x="1280" y="177"/>
                  </a:cubicBezTo>
                  <a:cubicBezTo>
                    <a:pt x="1268" y="201"/>
                    <a:pt x="1255" y="226"/>
                    <a:pt x="1236" y="247"/>
                  </a:cubicBezTo>
                  <a:cubicBezTo>
                    <a:pt x="1213" y="272"/>
                    <a:pt x="1185" y="284"/>
                    <a:pt x="1158" y="283"/>
                  </a:cubicBezTo>
                  <a:cubicBezTo>
                    <a:pt x="1142" y="282"/>
                    <a:pt x="1128" y="276"/>
                    <a:pt x="1114" y="271"/>
                  </a:cubicBezTo>
                  <a:cubicBezTo>
                    <a:pt x="1101" y="265"/>
                    <a:pt x="1090" y="261"/>
                    <a:pt x="1078" y="260"/>
                  </a:cubicBezTo>
                  <a:cubicBezTo>
                    <a:pt x="1050" y="256"/>
                    <a:pt x="1024" y="272"/>
                    <a:pt x="996" y="289"/>
                  </a:cubicBezTo>
                  <a:cubicBezTo>
                    <a:pt x="972" y="304"/>
                    <a:pt x="948" y="318"/>
                    <a:pt x="920" y="322"/>
                  </a:cubicBezTo>
                  <a:cubicBezTo>
                    <a:pt x="886" y="326"/>
                    <a:pt x="855" y="313"/>
                    <a:pt x="825" y="300"/>
                  </a:cubicBezTo>
                  <a:cubicBezTo>
                    <a:pt x="805" y="292"/>
                    <a:pt x="785" y="283"/>
                    <a:pt x="764" y="280"/>
                  </a:cubicBezTo>
                  <a:cubicBezTo>
                    <a:pt x="721" y="273"/>
                    <a:pt x="677" y="291"/>
                    <a:pt x="635" y="308"/>
                  </a:cubicBezTo>
                  <a:cubicBezTo>
                    <a:pt x="630" y="311"/>
                    <a:pt x="625" y="313"/>
                    <a:pt x="619" y="315"/>
                  </a:cubicBezTo>
                  <a:cubicBezTo>
                    <a:pt x="590" y="327"/>
                    <a:pt x="555" y="338"/>
                    <a:pt x="520" y="33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2" name="Freeform: Shape 821">
              <a:extLst>
                <a:ext uri="{FF2B5EF4-FFF2-40B4-BE49-F238E27FC236}">
                  <a16:creationId xmlns:a16="http://schemas.microsoft.com/office/drawing/2014/main" id="{9064FBFD-7C97-4CE7-B0B5-7E3F5F049362}"/>
                </a:ext>
              </a:extLst>
            </p:cNvPr>
            <p:cNvSpPr/>
            <p:nvPr/>
          </p:nvSpPr>
          <p:spPr>
            <a:xfrm>
              <a:off x="9055807" y="5933294"/>
              <a:ext cx="1570249" cy="1445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1" h="117">
                  <a:moveTo>
                    <a:pt x="0" y="26"/>
                  </a:moveTo>
                  <a:cubicBezTo>
                    <a:pt x="31" y="54"/>
                    <a:pt x="110" y="73"/>
                    <a:pt x="179" y="85"/>
                  </a:cubicBezTo>
                  <a:cubicBezTo>
                    <a:pt x="301" y="106"/>
                    <a:pt x="461" y="117"/>
                    <a:pt x="631" y="117"/>
                  </a:cubicBezTo>
                  <a:cubicBezTo>
                    <a:pt x="801" y="117"/>
                    <a:pt x="962" y="106"/>
                    <a:pt x="1082" y="85"/>
                  </a:cubicBezTo>
                  <a:cubicBezTo>
                    <a:pt x="1151" y="73"/>
                    <a:pt x="1231" y="54"/>
                    <a:pt x="1261" y="26"/>
                  </a:cubicBezTo>
                  <a:lnTo>
                    <a:pt x="1261" y="0"/>
                  </a:lnTo>
                  <a:cubicBezTo>
                    <a:pt x="1261" y="0"/>
                    <a:pt x="1261" y="1"/>
                    <a:pt x="1261" y="2"/>
                  </a:cubicBezTo>
                  <a:cubicBezTo>
                    <a:pt x="1261" y="11"/>
                    <a:pt x="1248" y="44"/>
                    <a:pt x="1080" y="73"/>
                  </a:cubicBezTo>
                  <a:cubicBezTo>
                    <a:pt x="960" y="93"/>
                    <a:pt x="800" y="104"/>
                    <a:pt x="631" y="104"/>
                  </a:cubicBezTo>
                  <a:cubicBezTo>
                    <a:pt x="461" y="104"/>
                    <a:pt x="302" y="93"/>
                    <a:pt x="182" y="73"/>
                  </a:cubicBezTo>
                  <a:cubicBezTo>
                    <a:pt x="14" y="44"/>
                    <a:pt x="1" y="11"/>
                    <a:pt x="1" y="2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3" name="Freeform: Shape 822">
              <a:extLst>
                <a:ext uri="{FF2B5EF4-FFF2-40B4-BE49-F238E27FC236}">
                  <a16:creationId xmlns:a16="http://schemas.microsoft.com/office/drawing/2014/main" id="{9A947637-96D5-4235-A879-E408F3DD33D2}"/>
                </a:ext>
              </a:extLst>
            </p:cNvPr>
            <p:cNvSpPr/>
            <p:nvPr/>
          </p:nvSpPr>
          <p:spPr>
            <a:xfrm>
              <a:off x="9049579" y="5925820"/>
              <a:ext cx="1582711" cy="1570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71" h="127">
                  <a:moveTo>
                    <a:pt x="11" y="29"/>
                  </a:moveTo>
                  <a:cubicBezTo>
                    <a:pt x="35" y="50"/>
                    <a:pt x="96" y="70"/>
                    <a:pt x="186" y="85"/>
                  </a:cubicBezTo>
                  <a:cubicBezTo>
                    <a:pt x="306" y="106"/>
                    <a:pt x="466" y="117"/>
                    <a:pt x="636" y="117"/>
                  </a:cubicBezTo>
                  <a:cubicBezTo>
                    <a:pt x="806" y="117"/>
                    <a:pt x="966" y="106"/>
                    <a:pt x="1086" y="85"/>
                  </a:cubicBezTo>
                  <a:cubicBezTo>
                    <a:pt x="1176" y="70"/>
                    <a:pt x="1236" y="50"/>
                    <a:pt x="1261" y="29"/>
                  </a:cubicBezTo>
                  <a:lnTo>
                    <a:pt x="1261" y="25"/>
                  </a:lnTo>
                  <a:cubicBezTo>
                    <a:pt x="1244" y="42"/>
                    <a:pt x="1198" y="63"/>
                    <a:pt x="1086" y="83"/>
                  </a:cubicBezTo>
                  <a:cubicBezTo>
                    <a:pt x="965" y="103"/>
                    <a:pt x="806" y="114"/>
                    <a:pt x="636" y="114"/>
                  </a:cubicBezTo>
                  <a:cubicBezTo>
                    <a:pt x="466" y="114"/>
                    <a:pt x="306" y="103"/>
                    <a:pt x="186" y="83"/>
                  </a:cubicBezTo>
                  <a:cubicBezTo>
                    <a:pt x="74" y="63"/>
                    <a:pt x="28" y="42"/>
                    <a:pt x="11" y="26"/>
                  </a:cubicBezTo>
                  <a:close/>
                  <a:moveTo>
                    <a:pt x="636" y="127"/>
                  </a:moveTo>
                  <a:cubicBezTo>
                    <a:pt x="465" y="127"/>
                    <a:pt x="305" y="116"/>
                    <a:pt x="184" y="95"/>
                  </a:cubicBezTo>
                  <a:cubicBezTo>
                    <a:pt x="89" y="79"/>
                    <a:pt x="28" y="59"/>
                    <a:pt x="2" y="35"/>
                  </a:cubicBezTo>
                  <a:cubicBezTo>
                    <a:pt x="1" y="34"/>
                    <a:pt x="0" y="33"/>
                    <a:pt x="0" y="31"/>
                  </a:cubicBezTo>
                  <a:lnTo>
                    <a:pt x="0" y="5"/>
                  </a:lnTo>
                  <a:cubicBezTo>
                    <a:pt x="0" y="3"/>
                    <a:pt x="2" y="1"/>
                    <a:pt x="5" y="0"/>
                  </a:cubicBezTo>
                  <a:cubicBezTo>
                    <a:pt x="7" y="-1"/>
                    <a:pt x="10" y="1"/>
                    <a:pt x="10" y="4"/>
                  </a:cubicBezTo>
                  <a:cubicBezTo>
                    <a:pt x="11" y="5"/>
                    <a:pt x="11" y="5"/>
                    <a:pt x="11" y="7"/>
                  </a:cubicBezTo>
                  <a:cubicBezTo>
                    <a:pt x="11" y="10"/>
                    <a:pt x="16" y="43"/>
                    <a:pt x="188" y="73"/>
                  </a:cubicBezTo>
                  <a:cubicBezTo>
                    <a:pt x="307" y="93"/>
                    <a:pt x="466" y="104"/>
                    <a:pt x="636" y="104"/>
                  </a:cubicBezTo>
                  <a:cubicBezTo>
                    <a:pt x="805" y="104"/>
                    <a:pt x="964" y="93"/>
                    <a:pt x="1084" y="73"/>
                  </a:cubicBezTo>
                  <a:cubicBezTo>
                    <a:pt x="1256" y="43"/>
                    <a:pt x="1261" y="10"/>
                    <a:pt x="1261" y="7"/>
                  </a:cubicBezTo>
                  <a:cubicBezTo>
                    <a:pt x="1261" y="5"/>
                    <a:pt x="1261" y="5"/>
                    <a:pt x="1262" y="4"/>
                  </a:cubicBezTo>
                  <a:cubicBezTo>
                    <a:pt x="1262" y="1"/>
                    <a:pt x="1264" y="0"/>
                    <a:pt x="1267" y="0"/>
                  </a:cubicBezTo>
                  <a:cubicBezTo>
                    <a:pt x="1269" y="1"/>
                    <a:pt x="1271" y="3"/>
                    <a:pt x="1271" y="5"/>
                  </a:cubicBezTo>
                  <a:lnTo>
                    <a:pt x="1271" y="31"/>
                  </a:lnTo>
                  <a:cubicBezTo>
                    <a:pt x="1271" y="33"/>
                    <a:pt x="1271" y="34"/>
                    <a:pt x="1269" y="35"/>
                  </a:cubicBezTo>
                  <a:cubicBezTo>
                    <a:pt x="1245" y="59"/>
                    <a:pt x="1183" y="79"/>
                    <a:pt x="1088" y="95"/>
                  </a:cubicBezTo>
                  <a:cubicBezTo>
                    <a:pt x="967" y="116"/>
                    <a:pt x="806" y="127"/>
                    <a:pt x="636" y="12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4" name="Freeform: Shape 823">
              <a:extLst>
                <a:ext uri="{FF2B5EF4-FFF2-40B4-BE49-F238E27FC236}">
                  <a16:creationId xmlns:a16="http://schemas.microsoft.com/office/drawing/2014/main" id="{E59014C2-872B-43FB-B8FB-F1506545AD7B}"/>
                </a:ext>
              </a:extLst>
            </p:cNvPr>
            <p:cNvSpPr/>
            <p:nvPr/>
          </p:nvSpPr>
          <p:spPr>
            <a:xfrm>
              <a:off x="9357398" y="5428575"/>
              <a:ext cx="24925" cy="5159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415">
                  <a:moveTo>
                    <a:pt x="10" y="415"/>
                  </a:moveTo>
                  <a:cubicBezTo>
                    <a:pt x="5" y="415"/>
                    <a:pt x="0" y="410"/>
                    <a:pt x="0" y="404"/>
                  </a:cubicBezTo>
                  <a:lnTo>
                    <a:pt x="0" y="11"/>
                  </a:lnTo>
                  <a:cubicBezTo>
                    <a:pt x="0" y="4"/>
                    <a:pt x="5" y="0"/>
                    <a:pt x="10" y="0"/>
                  </a:cubicBezTo>
                  <a:cubicBezTo>
                    <a:pt x="16" y="0"/>
                    <a:pt x="21" y="4"/>
                    <a:pt x="21" y="11"/>
                  </a:cubicBezTo>
                  <a:lnTo>
                    <a:pt x="21" y="404"/>
                  </a:lnTo>
                  <a:cubicBezTo>
                    <a:pt x="21" y="410"/>
                    <a:pt x="16" y="415"/>
                    <a:pt x="10" y="41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5" name="Freeform: Shape 824">
              <a:extLst>
                <a:ext uri="{FF2B5EF4-FFF2-40B4-BE49-F238E27FC236}">
                  <a16:creationId xmlns:a16="http://schemas.microsoft.com/office/drawing/2014/main" id="{0BD31443-57E8-4607-828B-E61C447390D2}"/>
                </a:ext>
              </a:extLst>
            </p:cNvPr>
            <p:cNvSpPr/>
            <p:nvPr/>
          </p:nvSpPr>
          <p:spPr>
            <a:xfrm>
              <a:off x="9154263" y="5126987"/>
              <a:ext cx="431195" cy="4311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7" h="347">
                  <a:moveTo>
                    <a:pt x="347" y="174"/>
                  </a:moveTo>
                  <a:cubicBezTo>
                    <a:pt x="347" y="270"/>
                    <a:pt x="269" y="347"/>
                    <a:pt x="173" y="347"/>
                  </a:cubicBezTo>
                  <a:cubicBezTo>
                    <a:pt x="77" y="347"/>
                    <a:pt x="0" y="270"/>
                    <a:pt x="0" y="174"/>
                  </a:cubicBezTo>
                  <a:cubicBezTo>
                    <a:pt x="0" y="78"/>
                    <a:pt x="77" y="0"/>
                    <a:pt x="173" y="0"/>
                  </a:cubicBezTo>
                  <a:cubicBezTo>
                    <a:pt x="269" y="0"/>
                    <a:pt x="347" y="78"/>
                    <a:pt x="347" y="174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6" name="Freeform: Shape 825">
              <a:extLst>
                <a:ext uri="{FF2B5EF4-FFF2-40B4-BE49-F238E27FC236}">
                  <a16:creationId xmlns:a16="http://schemas.microsoft.com/office/drawing/2014/main" id="{ABE09D3F-71DC-414F-8B7A-8987AD7C1887}"/>
                </a:ext>
              </a:extLst>
            </p:cNvPr>
            <p:cNvSpPr/>
            <p:nvPr/>
          </p:nvSpPr>
          <p:spPr>
            <a:xfrm>
              <a:off x="9141800" y="5114525"/>
              <a:ext cx="456120" cy="456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7" h="367">
                  <a:moveTo>
                    <a:pt x="183" y="20"/>
                  </a:moveTo>
                  <a:cubicBezTo>
                    <a:pt x="93" y="20"/>
                    <a:pt x="20" y="93"/>
                    <a:pt x="20" y="184"/>
                  </a:cubicBezTo>
                  <a:cubicBezTo>
                    <a:pt x="20" y="273"/>
                    <a:pt x="93" y="347"/>
                    <a:pt x="183" y="347"/>
                  </a:cubicBezTo>
                  <a:cubicBezTo>
                    <a:pt x="274" y="347"/>
                    <a:pt x="347" y="273"/>
                    <a:pt x="347" y="184"/>
                  </a:cubicBezTo>
                  <a:cubicBezTo>
                    <a:pt x="347" y="93"/>
                    <a:pt x="274" y="20"/>
                    <a:pt x="183" y="20"/>
                  </a:cubicBezTo>
                  <a:close/>
                  <a:moveTo>
                    <a:pt x="183" y="367"/>
                  </a:moveTo>
                  <a:cubicBezTo>
                    <a:pt x="82" y="367"/>
                    <a:pt x="0" y="285"/>
                    <a:pt x="0" y="184"/>
                  </a:cubicBezTo>
                  <a:cubicBezTo>
                    <a:pt x="0" y="82"/>
                    <a:pt x="82" y="0"/>
                    <a:pt x="183" y="0"/>
                  </a:cubicBezTo>
                  <a:cubicBezTo>
                    <a:pt x="285" y="0"/>
                    <a:pt x="367" y="82"/>
                    <a:pt x="367" y="184"/>
                  </a:cubicBezTo>
                  <a:cubicBezTo>
                    <a:pt x="367" y="285"/>
                    <a:pt x="285" y="367"/>
                    <a:pt x="183" y="36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7" name="Freeform: Shape 826">
              <a:extLst>
                <a:ext uri="{FF2B5EF4-FFF2-40B4-BE49-F238E27FC236}">
                  <a16:creationId xmlns:a16="http://schemas.microsoft.com/office/drawing/2014/main" id="{976871B5-A740-49E8-BFCF-837A16DEF241}"/>
                </a:ext>
              </a:extLst>
            </p:cNvPr>
            <p:cNvSpPr/>
            <p:nvPr/>
          </p:nvSpPr>
          <p:spPr>
            <a:xfrm>
              <a:off x="9247730" y="5251610"/>
              <a:ext cx="243015" cy="1881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52">
                  <a:moveTo>
                    <a:pt x="158" y="77"/>
                  </a:moveTo>
                  <a:cubicBezTo>
                    <a:pt x="141" y="78"/>
                    <a:pt x="137" y="131"/>
                    <a:pt x="155" y="132"/>
                  </a:cubicBezTo>
                  <a:cubicBezTo>
                    <a:pt x="172" y="131"/>
                    <a:pt x="175" y="78"/>
                    <a:pt x="158" y="77"/>
                  </a:cubicBezTo>
                  <a:close/>
                  <a:moveTo>
                    <a:pt x="158" y="57"/>
                  </a:moveTo>
                  <a:cubicBezTo>
                    <a:pt x="213" y="54"/>
                    <a:pt x="207" y="156"/>
                    <a:pt x="154" y="152"/>
                  </a:cubicBezTo>
                  <a:cubicBezTo>
                    <a:pt x="99" y="155"/>
                    <a:pt x="106" y="53"/>
                    <a:pt x="158" y="57"/>
                  </a:cubicBezTo>
                  <a:close/>
                  <a:moveTo>
                    <a:pt x="47" y="151"/>
                  </a:moveTo>
                  <a:cubicBezTo>
                    <a:pt x="66" y="116"/>
                    <a:pt x="107" y="36"/>
                    <a:pt x="126" y="1"/>
                  </a:cubicBezTo>
                  <a:cubicBezTo>
                    <a:pt x="135" y="1"/>
                    <a:pt x="140" y="1"/>
                    <a:pt x="150" y="1"/>
                  </a:cubicBezTo>
                  <a:cubicBezTo>
                    <a:pt x="128" y="42"/>
                    <a:pt x="92" y="109"/>
                    <a:pt x="72" y="151"/>
                  </a:cubicBezTo>
                  <a:cubicBezTo>
                    <a:pt x="61" y="150"/>
                    <a:pt x="60" y="150"/>
                    <a:pt x="47" y="151"/>
                  </a:cubicBezTo>
                  <a:close/>
                  <a:moveTo>
                    <a:pt x="42" y="20"/>
                  </a:moveTo>
                  <a:cubicBezTo>
                    <a:pt x="25" y="22"/>
                    <a:pt x="21" y="73"/>
                    <a:pt x="39" y="75"/>
                  </a:cubicBezTo>
                  <a:cubicBezTo>
                    <a:pt x="56" y="74"/>
                    <a:pt x="60" y="23"/>
                    <a:pt x="42" y="20"/>
                  </a:cubicBezTo>
                  <a:close/>
                  <a:moveTo>
                    <a:pt x="43" y="0"/>
                  </a:moveTo>
                  <a:cubicBezTo>
                    <a:pt x="98" y="-2"/>
                    <a:pt x="91" y="99"/>
                    <a:pt x="39" y="95"/>
                  </a:cubicBezTo>
                  <a:cubicBezTo>
                    <a:pt x="-17" y="97"/>
                    <a:pt x="-9" y="-4"/>
                    <a:pt x="43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8" name="Freeform: Shape 827">
              <a:extLst>
                <a:ext uri="{FF2B5EF4-FFF2-40B4-BE49-F238E27FC236}">
                  <a16:creationId xmlns:a16="http://schemas.microsoft.com/office/drawing/2014/main" id="{11327045-383F-4E0F-B168-FBD9AB0B05A3}"/>
                </a:ext>
              </a:extLst>
            </p:cNvPr>
            <p:cNvSpPr/>
            <p:nvPr/>
          </p:nvSpPr>
          <p:spPr>
            <a:xfrm>
              <a:off x="10331949" y="5452253"/>
              <a:ext cx="23678" cy="514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414">
                  <a:moveTo>
                    <a:pt x="10" y="414"/>
                  </a:moveTo>
                  <a:cubicBezTo>
                    <a:pt x="4" y="414"/>
                    <a:pt x="0" y="409"/>
                    <a:pt x="0" y="404"/>
                  </a:cubicBezTo>
                  <a:lnTo>
                    <a:pt x="0" y="9"/>
                  </a:lnTo>
                  <a:cubicBezTo>
                    <a:pt x="0" y="4"/>
                    <a:pt x="4" y="0"/>
                    <a:pt x="10" y="0"/>
                  </a:cubicBezTo>
                  <a:cubicBezTo>
                    <a:pt x="15" y="0"/>
                    <a:pt x="20" y="4"/>
                    <a:pt x="20" y="9"/>
                  </a:cubicBezTo>
                  <a:lnTo>
                    <a:pt x="20" y="404"/>
                  </a:lnTo>
                  <a:cubicBezTo>
                    <a:pt x="20" y="409"/>
                    <a:pt x="15" y="414"/>
                    <a:pt x="10" y="41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29" name="Freeform: Shape 828">
              <a:extLst>
                <a:ext uri="{FF2B5EF4-FFF2-40B4-BE49-F238E27FC236}">
                  <a16:creationId xmlns:a16="http://schemas.microsoft.com/office/drawing/2014/main" id="{F57B5789-3361-470E-9C76-97758C685540}"/>
                </a:ext>
              </a:extLst>
            </p:cNvPr>
            <p:cNvSpPr/>
            <p:nvPr/>
          </p:nvSpPr>
          <p:spPr>
            <a:xfrm>
              <a:off x="10127564" y="5149420"/>
              <a:ext cx="431195" cy="4324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7" h="348">
                  <a:moveTo>
                    <a:pt x="347" y="173"/>
                  </a:moveTo>
                  <a:cubicBezTo>
                    <a:pt x="347" y="269"/>
                    <a:pt x="270" y="348"/>
                    <a:pt x="174" y="348"/>
                  </a:cubicBezTo>
                  <a:cubicBezTo>
                    <a:pt x="78" y="348"/>
                    <a:pt x="0" y="269"/>
                    <a:pt x="0" y="173"/>
                  </a:cubicBezTo>
                  <a:cubicBezTo>
                    <a:pt x="0" y="78"/>
                    <a:pt x="78" y="0"/>
                    <a:pt x="174" y="0"/>
                  </a:cubicBezTo>
                  <a:cubicBezTo>
                    <a:pt x="270" y="0"/>
                    <a:pt x="347" y="78"/>
                    <a:pt x="347" y="173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0" name="Freeform: Shape 829">
              <a:extLst>
                <a:ext uri="{FF2B5EF4-FFF2-40B4-BE49-F238E27FC236}">
                  <a16:creationId xmlns:a16="http://schemas.microsoft.com/office/drawing/2014/main" id="{E0619A40-6DA2-4740-B228-C6336AD71656}"/>
                </a:ext>
              </a:extLst>
            </p:cNvPr>
            <p:cNvSpPr/>
            <p:nvPr/>
          </p:nvSpPr>
          <p:spPr>
            <a:xfrm>
              <a:off x="10115102" y="5136957"/>
              <a:ext cx="457366" cy="4573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8" h="368">
                  <a:moveTo>
                    <a:pt x="184" y="20"/>
                  </a:moveTo>
                  <a:cubicBezTo>
                    <a:pt x="94" y="20"/>
                    <a:pt x="21" y="93"/>
                    <a:pt x="21" y="183"/>
                  </a:cubicBezTo>
                  <a:cubicBezTo>
                    <a:pt x="21" y="274"/>
                    <a:pt x="94" y="347"/>
                    <a:pt x="184" y="347"/>
                  </a:cubicBezTo>
                  <a:cubicBezTo>
                    <a:pt x="275" y="347"/>
                    <a:pt x="348" y="274"/>
                    <a:pt x="348" y="183"/>
                  </a:cubicBezTo>
                  <a:cubicBezTo>
                    <a:pt x="348" y="93"/>
                    <a:pt x="275" y="20"/>
                    <a:pt x="184" y="20"/>
                  </a:cubicBezTo>
                  <a:close/>
                  <a:moveTo>
                    <a:pt x="184" y="368"/>
                  </a:moveTo>
                  <a:cubicBezTo>
                    <a:pt x="82" y="368"/>
                    <a:pt x="0" y="285"/>
                    <a:pt x="0" y="183"/>
                  </a:cubicBezTo>
                  <a:cubicBezTo>
                    <a:pt x="0" y="82"/>
                    <a:pt x="82" y="0"/>
                    <a:pt x="184" y="0"/>
                  </a:cubicBezTo>
                  <a:cubicBezTo>
                    <a:pt x="285" y="0"/>
                    <a:pt x="368" y="82"/>
                    <a:pt x="368" y="183"/>
                  </a:cubicBezTo>
                  <a:cubicBezTo>
                    <a:pt x="368" y="285"/>
                    <a:pt x="285" y="368"/>
                    <a:pt x="184" y="36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1" name="Freeform: Shape 830">
              <a:extLst>
                <a:ext uri="{FF2B5EF4-FFF2-40B4-BE49-F238E27FC236}">
                  <a16:creationId xmlns:a16="http://schemas.microsoft.com/office/drawing/2014/main" id="{1D8B2F59-A42A-42FB-8AAC-0737B3F0AAF0}"/>
                </a:ext>
              </a:extLst>
            </p:cNvPr>
            <p:cNvSpPr/>
            <p:nvPr/>
          </p:nvSpPr>
          <p:spPr>
            <a:xfrm>
              <a:off x="10222278" y="5272793"/>
              <a:ext cx="241769" cy="1894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5" h="153">
                  <a:moveTo>
                    <a:pt x="157" y="79"/>
                  </a:moveTo>
                  <a:cubicBezTo>
                    <a:pt x="141" y="79"/>
                    <a:pt x="137" y="132"/>
                    <a:pt x="155" y="133"/>
                  </a:cubicBezTo>
                  <a:cubicBezTo>
                    <a:pt x="171" y="131"/>
                    <a:pt x="175" y="79"/>
                    <a:pt x="157" y="79"/>
                  </a:cubicBezTo>
                  <a:close/>
                  <a:moveTo>
                    <a:pt x="158" y="58"/>
                  </a:moveTo>
                  <a:cubicBezTo>
                    <a:pt x="212" y="55"/>
                    <a:pt x="206" y="157"/>
                    <a:pt x="154" y="153"/>
                  </a:cubicBezTo>
                  <a:cubicBezTo>
                    <a:pt x="98" y="156"/>
                    <a:pt x="106" y="54"/>
                    <a:pt x="158" y="58"/>
                  </a:cubicBezTo>
                  <a:close/>
                  <a:moveTo>
                    <a:pt x="47" y="151"/>
                  </a:moveTo>
                  <a:cubicBezTo>
                    <a:pt x="65" y="118"/>
                    <a:pt x="107" y="38"/>
                    <a:pt x="126" y="2"/>
                  </a:cubicBezTo>
                  <a:cubicBezTo>
                    <a:pt x="135" y="3"/>
                    <a:pt x="139" y="3"/>
                    <a:pt x="149" y="2"/>
                  </a:cubicBezTo>
                  <a:cubicBezTo>
                    <a:pt x="127" y="43"/>
                    <a:pt x="92" y="110"/>
                    <a:pt x="71" y="151"/>
                  </a:cubicBezTo>
                  <a:cubicBezTo>
                    <a:pt x="61" y="151"/>
                    <a:pt x="59" y="151"/>
                    <a:pt x="47" y="151"/>
                  </a:cubicBezTo>
                  <a:close/>
                  <a:moveTo>
                    <a:pt x="42" y="21"/>
                  </a:moveTo>
                  <a:cubicBezTo>
                    <a:pt x="24" y="23"/>
                    <a:pt x="21" y="74"/>
                    <a:pt x="39" y="76"/>
                  </a:cubicBezTo>
                  <a:cubicBezTo>
                    <a:pt x="56" y="74"/>
                    <a:pt x="60" y="24"/>
                    <a:pt x="42" y="21"/>
                  </a:cubicBezTo>
                  <a:close/>
                  <a:moveTo>
                    <a:pt x="43" y="0"/>
                  </a:moveTo>
                  <a:cubicBezTo>
                    <a:pt x="97" y="-1"/>
                    <a:pt x="91" y="100"/>
                    <a:pt x="39" y="97"/>
                  </a:cubicBezTo>
                  <a:cubicBezTo>
                    <a:pt x="-17" y="98"/>
                    <a:pt x="-9" y="-3"/>
                    <a:pt x="43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2" name="Freeform: Shape 831">
              <a:extLst>
                <a:ext uri="{FF2B5EF4-FFF2-40B4-BE49-F238E27FC236}">
                  <a16:creationId xmlns:a16="http://schemas.microsoft.com/office/drawing/2014/main" id="{AE1D77DD-EC17-4CBE-9589-4247DD21A1C0}"/>
                </a:ext>
              </a:extLst>
            </p:cNvPr>
            <p:cNvSpPr/>
            <p:nvPr/>
          </p:nvSpPr>
          <p:spPr>
            <a:xfrm>
              <a:off x="9830965" y="5036013"/>
              <a:ext cx="24925" cy="8162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656">
                  <a:moveTo>
                    <a:pt x="10" y="656"/>
                  </a:moveTo>
                  <a:cubicBezTo>
                    <a:pt x="5" y="656"/>
                    <a:pt x="0" y="652"/>
                    <a:pt x="0" y="647"/>
                  </a:cubicBezTo>
                  <a:lnTo>
                    <a:pt x="0" y="10"/>
                  </a:lnTo>
                  <a:cubicBezTo>
                    <a:pt x="0" y="5"/>
                    <a:pt x="5" y="0"/>
                    <a:pt x="10" y="0"/>
                  </a:cubicBezTo>
                  <a:cubicBezTo>
                    <a:pt x="16" y="0"/>
                    <a:pt x="21" y="5"/>
                    <a:pt x="21" y="10"/>
                  </a:cubicBezTo>
                  <a:lnTo>
                    <a:pt x="21" y="647"/>
                  </a:lnTo>
                  <a:cubicBezTo>
                    <a:pt x="21" y="652"/>
                    <a:pt x="16" y="656"/>
                    <a:pt x="10" y="65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3" name="Freeform: Shape 832">
              <a:extLst>
                <a:ext uri="{FF2B5EF4-FFF2-40B4-BE49-F238E27FC236}">
                  <a16:creationId xmlns:a16="http://schemas.microsoft.com/office/drawing/2014/main" id="{85387E02-EB2C-4E04-8C11-F8AD4E3196FD}"/>
                </a:ext>
              </a:extLst>
            </p:cNvPr>
            <p:cNvSpPr/>
            <p:nvPr/>
          </p:nvSpPr>
          <p:spPr>
            <a:xfrm>
              <a:off x="9493237" y="4540013"/>
              <a:ext cx="699135" cy="6978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2" h="561">
                  <a:moveTo>
                    <a:pt x="562" y="281"/>
                  </a:moveTo>
                  <a:cubicBezTo>
                    <a:pt x="562" y="435"/>
                    <a:pt x="436" y="561"/>
                    <a:pt x="281" y="561"/>
                  </a:cubicBezTo>
                  <a:cubicBezTo>
                    <a:pt x="126" y="561"/>
                    <a:pt x="0" y="435"/>
                    <a:pt x="0" y="281"/>
                  </a:cubicBezTo>
                  <a:cubicBezTo>
                    <a:pt x="0" y="125"/>
                    <a:pt x="126" y="0"/>
                    <a:pt x="281" y="0"/>
                  </a:cubicBezTo>
                  <a:cubicBezTo>
                    <a:pt x="436" y="0"/>
                    <a:pt x="562" y="125"/>
                    <a:pt x="562" y="281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4" name="Freeform: Shape 833">
              <a:extLst>
                <a:ext uri="{FF2B5EF4-FFF2-40B4-BE49-F238E27FC236}">
                  <a16:creationId xmlns:a16="http://schemas.microsoft.com/office/drawing/2014/main" id="{66AF795D-801F-47AD-96BE-6444F6C18160}"/>
                </a:ext>
              </a:extLst>
            </p:cNvPr>
            <p:cNvSpPr/>
            <p:nvPr/>
          </p:nvSpPr>
          <p:spPr>
            <a:xfrm>
              <a:off x="9480775" y="4527551"/>
              <a:ext cx="724059" cy="7228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2" h="581">
                  <a:moveTo>
                    <a:pt x="291" y="20"/>
                  </a:moveTo>
                  <a:cubicBezTo>
                    <a:pt x="142" y="20"/>
                    <a:pt x="21" y="142"/>
                    <a:pt x="21" y="291"/>
                  </a:cubicBezTo>
                  <a:cubicBezTo>
                    <a:pt x="21" y="440"/>
                    <a:pt x="142" y="561"/>
                    <a:pt x="291" y="561"/>
                  </a:cubicBezTo>
                  <a:cubicBezTo>
                    <a:pt x="440" y="561"/>
                    <a:pt x="561" y="440"/>
                    <a:pt x="561" y="291"/>
                  </a:cubicBezTo>
                  <a:cubicBezTo>
                    <a:pt x="561" y="142"/>
                    <a:pt x="440" y="20"/>
                    <a:pt x="291" y="20"/>
                  </a:cubicBezTo>
                  <a:close/>
                  <a:moveTo>
                    <a:pt x="291" y="581"/>
                  </a:moveTo>
                  <a:cubicBezTo>
                    <a:pt x="131" y="581"/>
                    <a:pt x="0" y="451"/>
                    <a:pt x="0" y="291"/>
                  </a:cubicBezTo>
                  <a:cubicBezTo>
                    <a:pt x="0" y="131"/>
                    <a:pt x="131" y="0"/>
                    <a:pt x="291" y="0"/>
                  </a:cubicBezTo>
                  <a:cubicBezTo>
                    <a:pt x="451" y="0"/>
                    <a:pt x="582" y="131"/>
                    <a:pt x="582" y="291"/>
                  </a:cubicBezTo>
                  <a:cubicBezTo>
                    <a:pt x="582" y="451"/>
                    <a:pt x="451" y="581"/>
                    <a:pt x="291" y="58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5" name="Freeform: Shape 834">
              <a:extLst>
                <a:ext uri="{FF2B5EF4-FFF2-40B4-BE49-F238E27FC236}">
                  <a16:creationId xmlns:a16="http://schemas.microsoft.com/office/drawing/2014/main" id="{3DAD8E18-62F9-4813-97E0-82E110C64D80}"/>
                </a:ext>
              </a:extLst>
            </p:cNvPr>
            <p:cNvSpPr/>
            <p:nvPr/>
          </p:nvSpPr>
          <p:spPr>
            <a:xfrm>
              <a:off x="9673939" y="4674603"/>
              <a:ext cx="340220" cy="449990"/>
            </a:xfrm>
            <a:custGeom>
              <a:avLst/>
              <a:gdLst>
                <a:gd name="connsiteX0" fmla="*/ 229547 w 340220"/>
                <a:gd name="connsiteY0" fmla="*/ 374481 h 449990"/>
                <a:gd name="connsiteX1" fmla="*/ 227071 w 340220"/>
                <a:gd name="connsiteY1" fmla="*/ 428876 h 449990"/>
                <a:gd name="connsiteX2" fmla="*/ 229547 w 340220"/>
                <a:gd name="connsiteY2" fmla="*/ 374481 h 449990"/>
                <a:gd name="connsiteX3" fmla="*/ 230786 w 340220"/>
                <a:gd name="connsiteY3" fmla="*/ 353464 h 449990"/>
                <a:gd name="connsiteX4" fmla="*/ 225832 w 340220"/>
                <a:gd name="connsiteY4" fmla="*/ 449892 h 449990"/>
                <a:gd name="connsiteX5" fmla="*/ 230786 w 340220"/>
                <a:gd name="connsiteY5" fmla="*/ 353464 h 449990"/>
                <a:gd name="connsiteX6" fmla="*/ 111896 w 340220"/>
                <a:gd name="connsiteY6" fmla="*/ 316377 h 449990"/>
                <a:gd name="connsiteX7" fmla="*/ 109419 w 340220"/>
                <a:gd name="connsiteY7" fmla="*/ 372008 h 449990"/>
                <a:gd name="connsiteX8" fmla="*/ 111896 w 340220"/>
                <a:gd name="connsiteY8" fmla="*/ 316377 h 449990"/>
                <a:gd name="connsiteX9" fmla="*/ 197348 w 340220"/>
                <a:gd name="connsiteY9" fmla="*/ 296597 h 449990"/>
                <a:gd name="connsiteX10" fmla="*/ 220878 w 340220"/>
                <a:gd name="connsiteY10" fmla="*/ 296597 h 449990"/>
                <a:gd name="connsiteX11" fmla="*/ 142857 w 340220"/>
                <a:gd name="connsiteY11" fmla="*/ 447420 h 449990"/>
                <a:gd name="connsiteX12" fmla="*/ 116850 w 340220"/>
                <a:gd name="connsiteY12" fmla="*/ 447420 h 449990"/>
                <a:gd name="connsiteX13" fmla="*/ 197348 w 340220"/>
                <a:gd name="connsiteY13" fmla="*/ 296597 h 449990"/>
                <a:gd name="connsiteX14" fmla="*/ 113134 w 340220"/>
                <a:gd name="connsiteY14" fmla="*/ 295360 h 449990"/>
                <a:gd name="connsiteX15" fmla="*/ 108181 w 340220"/>
                <a:gd name="connsiteY15" fmla="*/ 391788 h 449990"/>
                <a:gd name="connsiteX16" fmla="*/ 113134 w 340220"/>
                <a:gd name="connsiteY16" fmla="*/ 295360 h 449990"/>
                <a:gd name="connsiteX17" fmla="*/ 261080 w 340220"/>
                <a:gd name="connsiteY17" fmla="*/ 37192 h 449990"/>
                <a:gd name="connsiteX18" fmla="*/ 227693 w 340220"/>
                <a:gd name="connsiteY18" fmla="*/ 119015 h 449990"/>
                <a:gd name="connsiteX19" fmla="*/ 261080 w 340220"/>
                <a:gd name="connsiteY19" fmla="*/ 202078 h 449990"/>
                <a:gd name="connsiteX20" fmla="*/ 293230 w 340220"/>
                <a:gd name="connsiteY20" fmla="*/ 119015 h 449990"/>
                <a:gd name="connsiteX21" fmla="*/ 261080 w 340220"/>
                <a:gd name="connsiteY21" fmla="*/ 37192 h 449990"/>
                <a:gd name="connsiteX22" fmla="*/ 6183 w 340220"/>
                <a:gd name="connsiteY22" fmla="*/ 3738 h 449990"/>
                <a:gd name="connsiteX23" fmla="*/ 149624 w 340220"/>
                <a:gd name="connsiteY23" fmla="*/ 3738 h 449990"/>
                <a:gd name="connsiteX24" fmla="*/ 149624 w 340220"/>
                <a:gd name="connsiteY24" fmla="*/ 42167 h 449990"/>
                <a:gd name="connsiteX25" fmla="*/ 49463 w 340220"/>
                <a:gd name="connsiteY25" fmla="*/ 42167 h 449990"/>
                <a:gd name="connsiteX26" fmla="*/ 49463 w 340220"/>
                <a:gd name="connsiteY26" fmla="*/ 92992 h 449990"/>
                <a:gd name="connsiteX27" fmla="*/ 89033 w 340220"/>
                <a:gd name="connsiteY27" fmla="*/ 80596 h 449990"/>
                <a:gd name="connsiteX28" fmla="*/ 159517 w 340220"/>
                <a:gd name="connsiteY28" fmla="*/ 154974 h 449990"/>
                <a:gd name="connsiteX29" fmla="*/ 74194 w 340220"/>
                <a:gd name="connsiteY29" fmla="*/ 238029 h 449990"/>
                <a:gd name="connsiteX30" fmla="*/ 0 w 340220"/>
                <a:gd name="connsiteY30" fmla="*/ 169849 h 449990"/>
                <a:gd name="connsiteX31" fmla="*/ 44516 w 340220"/>
                <a:gd name="connsiteY31" fmla="*/ 169849 h 449990"/>
                <a:gd name="connsiteX32" fmla="*/ 77904 w 340220"/>
                <a:gd name="connsiteY32" fmla="*/ 202080 h 449990"/>
                <a:gd name="connsiteX33" fmla="*/ 111291 w 340220"/>
                <a:gd name="connsiteY33" fmla="*/ 158693 h 449990"/>
                <a:gd name="connsiteX34" fmla="*/ 77904 w 340220"/>
                <a:gd name="connsiteY34" fmla="*/ 117785 h 449990"/>
                <a:gd name="connsiteX35" fmla="*/ 46990 w 340220"/>
                <a:gd name="connsiteY35" fmla="*/ 133900 h 449990"/>
                <a:gd name="connsiteX36" fmla="*/ 6183 w 340220"/>
                <a:gd name="connsiteY36" fmla="*/ 131421 h 449990"/>
                <a:gd name="connsiteX37" fmla="*/ 261080 w 340220"/>
                <a:gd name="connsiteY37" fmla="*/ 0 h 449990"/>
                <a:gd name="connsiteX38" fmla="*/ 340220 w 340220"/>
                <a:gd name="connsiteY38" fmla="*/ 119015 h 449990"/>
                <a:gd name="connsiteX39" fmla="*/ 261080 w 340220"/>
                <a:gd name="connsiteY39" fmla="*/ 238030 h 449990"/>
                <a:gd name="connsiteX40" fmla="*/ 180703 w 340220"/>
                <a:gd name="connsiteY40" fmla="*/ 119015 h 449990"/>
                <a:gd name="connsiteX41" fmla="*/ 261080 w 340220"/>
                <a:gd name="connsiteY41" fmla="*/ 0 h 44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340220" h="449990">
                  <a:moveTo>
                    <a:pt x="229547" y="374481"/>
                  </a:moveTo>
                  <a:cubicBezTo>
                    <a:pt x="212209" y="374481"/>
                    <a:pt x="208494" y="427640"/>
                    <a:pt x="227071" y="428876"/>
                  </a:cubicBezTo>
                  <a:cubicBezTo>
                    <a:pt x="243170" y="427640"/>
                    <a:pt x="246886" y="374481"/>
                    <a:pt x="229547" y="374481"/>
                  </a:cubicBezTo>
                  <a:close/>
                  <a:moveTo>
                    <a:pt x="230786" y="353464"/>
                  </a:moveTo>
                  <a:cubicBezTo>
                    <a:pt x="285277" y="350992"/>
                    <a:pt x="279085" y="453601"/>
                    <a:pt x="225832" y="449892"/>
                  </a:cubicBezTo>
                  <a:cubicBezTo>
                    <a:pt x="170102" y="452365"/>
                    <a:pt x="177533" y="349756"/>
                    <a:pt x="230786" y="353464"/>
                  </a:cubicBezTo>
                  <a:close/>
                  <a:moveTo>
                    <a:pt x="111896" y="316377"/>
                  </a:moveTo>
                  <a:cubicBezTo>
                    <a:pt x="94558" y="317613"/>
                    <a:pt x="90842" y="369536"/>
                    <a:pt x="109419" y="372008"/>
                  </a:cubicBezTo>
                  <a:cubicBezTo>
                    <a:pt x="125519" y="369536"/>
                    <a:pt x="130472" y="318849"/>
                    <a:pt x="111896" y="316377"/>
                  </a:cubicBezTo>
                  <a:close/>
                  <a:moveTo>
                    <a:pt x="197348" y="296597"/>
                  </a:moveTo>
                  <a:cubicBezTo>
                    <a:pt x="207256" y="297833"/>
                    <a:pt x="210971" y="297833"/>
                    <a:pt x="220878" y="296597"/>
                  </a:cubicBezTo>
                  <a:cubicBezTo>
                    <a:pt x="198586" y="337393"/>
                    <a:pt x="162672" y="405387"/>
                    <a:pt x="142857" y="447420"/>
                  </a:cubicBezTo>
                  <a:cubicBezTo>
                    <a:pt x="131711" y="447420"/>
                    <a:pt x="130472" y="447420"/>
                    <a:pt x="116850" y="447420"/>
                  </a:cubicBezTo>
                  <a:cubicBezTo>
                    <a:pt x="136665" y="414041"/>
                    <a:pt x="178772" y="332448"/>
                    <a:pt x="197348" y="296597"/>
                  </a:cubicBezTo>
                  <a:close/>
                  <a:moveTo>
                    <a:pt x="113134" y="295360"/>
                  </a:moveTo>
                  <a:cubicBezTo>
                    <a:pt x="168864" y="294124"/>
                    <a:pt x="161433" y="395497"/>
                    <a:pt x="108181" y="391788"/>
                  </a:cubicBezTo>
                  <a:cubicBezTo>
                    <a:pt x="52451" y="394261"/>
                    <a:pt x="61120" y="291651"/>
                    <a:pt x="113134" y="295360"/>
                  </a:cubicBezTo>
                  <a:close/>
                  <a:moveTo>
                    <a:pt x="261080" y="37192"/>
                  </a:moveTo>
                  <a:cubicBezTo>
                    <a:pt x="233875" y="37192"/>
                    <a:pt x="227693" y="59508"/>
                    <a:pt x="227693" y="119015"/>
                  </a:cubicBezTo>
                  <a:cubicBezTo>
                    <a:pt x="227693" y="179762"/>
                    <a:pt x="233875" y="202078"/>
                    <a:pt x="261080" y="202078"/>
                  </a:cubicBezTo>
                  <a:cubicBezTo>
                    <a:pt x="285811" y="202078"/>
                    <a:pt x="293230" y="179762"/>
                    <a:pt x="293230" y="119015"/>
                  </a:cubicBezTo>
                  <a:cubicBezTo>
                    <a:pt x="293230" y="59508"/>
                    <a:pt x="285811" y="37192"/>
                    <a:pt x="261080" y="37192"/>
                  </a:cubicBezTo>
                  <a:close/>
                  <a:moveTo>
                    <a:pt x="6183" y="3738"/>
                  </a:moveTo>
                  <a:lnTo>
                    <a:pt x="149624" y="3738"/>
                  </a:lnTo>
                  <a:lnTo>
                    <a:pt x="149624" y="42167"/>
                  </a:lnTo>
                  <a:lnTo>
                    <a:pt x="49463" y="42167"/>
                  </a:lnTo>
                  <a:lnTo>
                    <a:pt x="49463" y="92992"/>
                  </a:lnTo>
                  <a:cubicBezTo>
                    <a:pt x="55645" y="86794"/>
                    <a:pt x="66775" y="80596"/>
                    <a:pt x="89033" y="80596"/>
                  </a:cubicBezTo>
                  <a:cubicBezTo>
                    <a:pt x="119947" y="80596"/>
                    <a:pt x="159517" y="101669"/>
                    <a:pt x="159517" y="154974"/>
                  </a:cubicBezTo>
                  <a:cubicBezTo>
                    <a:pt x="159517" y="187204"/>
                    <a:pt x="142205" y="238029"/>
                    <a:pt x="74194" y="238029"/>
                  </a:cubicBezTo>
                  <a:cubicBezTo>
                    <a:pt x="38334" y="238029"/>
                    <a:pt x="2473" y="216955"/>
                    <a:pt x="0" y="169849"/>
                  </a:cubicBezTo>
                  <a:lnTo>
                    <a:pt x="44516" y="169849"/>
                  </a:lnTo>
                  <a:cubicBezTo>
                    <a:pt x="46990" y="189683"/>
                    <a:pt x="55645" y="202080"/>
                    <a:pt x="77904" y="202080"/>
                  </a:cubicBezTo>
                  <a:cubicBezTo>
                    <a:pt x="98925" y="202080"/>
                    <a:pt x="111291" y="183485"/>
                    <a:pt x="111291" y="158693"/>
                  </a:cubicBezTo>
                  <a:cubicBezTo>
                    <a:pt x="111291" y="138858"/>
                    <a:pt x="101398" y="117785"/>
                    <a:pt x="77904" y="117785"/>
                  </a:cubicBezTo>
                  <a:cubicBezTo>
                    <a:pt x="71721" y="117785"/>
                    <a:pt x="55645" y="117785"/>
                    <a:pt x="46990" y="133900"/>
                  </a:cubicBezTo>
                  <a:lnTo>
                    <a:pt x="6183" y="131421"/>
                  </a:lnTo>
                  <a:close/>
                  <a:moveTo>
                    <a:pt x="261080" y="0"/>
                  </a:moveTo>
                  <a:cubicBezTo>
                    <a:pt x="314252" y="0"/>
                    <a:pt x="340220" y="38432"/>
                    <a:pt x="340220" y="119015"/>
                  </a:cubicBezTo>
                  <a:cubicBezTo>
                    <a:pt x="340220" y="200838"/>
                    <a:pt x="314252" y="238030"/>
                    <a:pt x="261080" y="238030"/>
                  </a:cubicBezTo>
                  <a:cubicBezTo>
                    <a:pt x="205434" y="238030"/>
                    <a:pt x="180703" y="200838"/>
                    <a:pt x="180703" y="119015"/>
                  </a:cubicBezTo>
                  <a:cubicBezTo>
                    <a:pt x="180703" y="38432"/>
                    <a:pt x="205434" y="0"/>
                    <a:pt x="261080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6" name="Freeform: Shape 835">
              <a:extLst>
                <a:ext uri="{FF2B5EF4-FFF2-40B4-BE49-F238E27FC236}">
                  <a16:creationId xmlns:a16="http://schemas.microsoft.com/office/drawing/2014/main" id="{A645D769-BEFE-4741-AD86-6290A3059B2C}"/>
                </a:ext>
              </a:extLst>
            </p:cNvPr>
            <p:cNvSpPr/>
            <p:nvPr/>
          </p:nvSpPr>
          <p:spPr>
            <a:xfrm>
              <a:off x="8461359" y="3880758"/>
              <a:ext cx="419979" cy="412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8" h="332">
                  <a:moveTo>
                    <a:pt x="182" y="8"/>
                  </a:moveTo>
                  <a:lnTo>
                    <a:pt x="223" y="94"/>
                  </a:lnTo>
                  <a:cubicBezTo>
                    <a:pt x="225" y="98"/>
                    <a:pt x="229" y="101"/>
                    <a:pt x="233" y="102"/>
                  </a:cubicBezTo>
                  <a:lnTo>
                    <a:pt x="326" y="116"/>
                  </a:lnTo>
                  <a:cubicBezTo>
                    <a:pt x="338" y="118"/>
                    <a:pt x="342" y="132"/>
                    <a:pt x="334" y="140"/>
                  </a:cubicBezTo>
                  <a:lnTo>
                    <a:pt x="266" y="208"/>
                  </a:lnTo>
                  <a:cubicBezTo>
                    <a:pt x="263" y="211"/>
                    <a:pt x="262" y="215"/>
                    <a:pt x="263" y="220"/>
                  </a:cubicBezTo>
                  <a:lnTo>
                    <a:pt x="278" y="316"/>
                  </a:lnTo>
                  <a:cubicBezTo>
                    <a:pt x="280" y="327"/>
                    <a:pt x="268" y="336"/>
                    <a:pt x="258" y="330"/>
                  </a:cubicBezTo>
                  <a:lnTo>
                    <a:pt x="176" y="286"/>
                  </a:lnTo>
                  <a:cubicBezTo>
                    <a:pt x="172" y="283"/>
                    <a:pt x="167" y="283"/>
                    <a:pt x="162" y="286"/>
                  </a:cubicBezTo>
                  <a:lnTo>
                    <a:pt x="81" y="330"/>
                  </a:lnTo>
                  <a:cubicBezTo>
                    <a:pt x="70" y="336"/>
                    <a:pt x="58" y="327"/>
                    <a:pt x="60" y="316"/>
                  </a:cubicBezTo>
                  <a:lnTo>
                    <a:pt x="76" y="220"/>
                  </a:lnTo>
                  <a:cubicBezTo>
                    <a:pt x="77" y="215"/>
                    <a:pt x="75" y="211"/>
                    <a:pt x="72" y="208"/>
                  </a:cubicBezTo>
                  <a:lnTo>
                    <a:pt x="4" y="140"/>
                  </a:lnTo>
                  <a:cubicBezTo>
                    <a:pt x="-4" y="132"/>
                    <a:pt x="1" y="118"/>
                    <a:pt x="12" y="116"/>
                  </a:cubicBezTo>
                  <a:lnTo>
                    <a:pt x="105" y="102"/>
                  </a:lnTo>
                  <a:cubicBezTo>
                    <a:pt x="109" y="101"/>
                    <a:pt x="113" y="98"/>
                    <a:pt x="115" y="94"/>
                  </a:cubicBezTo>
                  <a:lnTo>
                    <a:pt x="156" y="8"/>
                  </a:lnTo>
                  <a:cubicBezTo>
                    <a:pt x="162" y="-3"/>
                    <a:pt x="176" y="-3"/>
                    <a:pt x="182" y="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7" name="Freeform: Shape 836">
              <a:extLst>
                <a:ext uri="{FF2B5EF4-FFF2-40B4-BE49-F238E27FC236}">
                  <a16:creationId xmlns:a16="http://schemas.microsoft.com/office/drawing/2014/main" id="{C5828BAF-332E-418F-8CC0-A00D6B0DB25D}"/>
                </a:ext>
              </a:extLst>
            </p:cNvPr>
            <p:cNvSpPr/>
            <p:nvPr/>
          </p:nvSpPr>
          <p:spPr>
            <a:xfrm>
              <a:off x="8447650" y="3869542"/>
              <a:ext cx="446150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9" h="352">
                  <a:moveTo>
                    <a:pt x="179" y="20"/>
                  </a:moveTo>
                  <a:cubicBezTo>
                    <a:pt x="178" y="20"/>
                    <a:pt x="177" y="21"/>
                    <a:pt x="175" y="23"/>
                  </a:cubicBezTo>
                  <a:lnTo>
                    <a:pt x="134" y="109"/>
                  </a:lnTo>
                  <a:cubicBezTo>
                    <a:pt x="131" y="116"/>
                    <a:pt x="124" y="121"/>
                    <a:pt x="116" y="122"/>
                  </a:cubicBezTo>
                  <a:lnTo>
                    <a:pt x="24" y="136"/>
                  </a:lnTo>
                  <a:cubicBezTo>
                    <a:pt x="21" y="136"/>
                    <a:pt x="21" y="138"/>
                    <a:pt x="21" y="139"/>
                  </a:cubicBezTo>
                  <a:cubicBezTo>
                    <a:pt x="20" y="139"/>
                    <a:pt x="20" y="141"/>
                    <a:pt x="21" y="143"/>
                  </a:cubicBezTo>
                  <a:lnTo>
                    <a:pt x="89" y="211"/>
                  </a:lnTo>
                  <a:cubicBezTo>
                    <a:pt x="95" y="216"/>
                    <a:pt x="97" y="224"/>
                    <a:pt x="96" y="232"/>
                  </a:cubicBezTo>
                  <a:lnTo>
                    <a:pt x="80" y="327"/>
                  </a:lnTo>
                  <a:cubicBezTo>
                    <a:pt x="79" y="329"/>
                    <a:pt x="81" y="331"/>
                    <a:pt x="81" y="331"/>
                  </a:cubicBezTo>
                  <a:cubicBezTo>
                    <a:pt x="82" y="331"/>
                    <a:pt x="84" y="332"/>
                    <a:pt x="86" y="331"/>
                  </a:cubicBezTo>
                  <a:lnTo>
                    <a:pt x="167" y="287"/>
                  </a:lnTo>
                  <a:cubicBezTo>
                    <a:pt x="175" y="283"/>
                    <a:pt x="183" y="283"/>
                    <a:pt x="191" y="287"/>
                  </a:cubicBezTo>
                  <a:lnTo>
                    <a:pt x="273" y="331"/>
                  </a:lnTo>
                  <a:cubicBezTo>
                    <a:pt x="275" y="332"/>
                    <a:pt x="276" y="331"/>
                    <a:pt x="277" y="331"/>
                  </a:cubicBezTo>
                  <a:cubicBezTo>
                    <a:pt x="277" y="331"/>
                    <a:pt x="279" y="329"/>
                    <a:pt x="278" y="327"/>
                  </a:cubicBezTo>
                  <a:lnTo>
                    <a:pt x="262" y="232"/>
                  </a:lnTo>
                  <a:cubicBezTo>
                    <a:pt x="261" y="224"/>
                    <a:pt x="264" y="216"/>
                    <a:pt x="269" y="211"/>
                  </a:cubicBezTo>
                  <a:lnTo>
                    <a:pt x="337" y="143"/>
                  </a:lnTo>
                  <a:cubicBezTo>
                    <a:pt x="338" y="141"/>
                    <a:pt x="338" y="139"/>
                    <a:pt x="338" y="139"/>
                  </a:cubicBezTo>
                  <a:cubicBezTo>
                    <a:pt x="338" y="138"/>
                    <a:pt x="337" y="136"/>
                    <a:pt x="335" y="136"/>
                  </a:cubicBezTo>
                  <a:lnTo>
                    <a:pt x="242" y="122"/>
                  </a:lnTo>
                  <a:cubicBezTo>
                    <a:pt x="234" y="121"/>
                    <a:pt x="228" y="116"/>
                    <a:pt x="224" y="109"/>
                  </a:cubicBezTo>
                  <a:lnTo>
                    <a:pt x="183" y="23"/>
                  </a:lnTo>
                  <a:cubicBezTo>
                    <a:pt x="182" y="21"/>
                    <a:pt x="180" y="20"/>
                    <a:pt x="179" y="20"/>
                  </a:cubicBezTo>
                  <a:close/>
                  <a:moveTo>
                    <a:pt x="84" y="352"/>
                  </a:moveTo>
                  <a:cubicBezTo>
                    <a:pt x="79" y="352"/>
                    <a:pt x="74" y="350"/>
                    <a:pt x="70" y="347"/>
                  </a:cubicBezTo>
                  <a:cubicBezTo>
                    <a:pt x="62" y="342"/>
                    <a:pt x="59" y="333"/>
                    <a:pt x="60" y="324"/>
                  </a:cubicBezTo>
                  <a:lnTo>
                    <a:pt x="76" y="228"/>
                  </a:lnTo>
                  <a:cubicBezTo>
                    <a:pt x="76" y="227"/>
                    <a:pt x="76" y="225"/>
                    <a:pt x="75" y="225"/>
                  </a:cubicBezTo>
                  <a:lnTo>
                    <a:pt x="7" y="157"/>
                  </a:lnTo>
                  <a:cubicBezTo>
                    <a:pt x="0" y="150"/>
                    <a:pt x="-2" y="141"/>
                    <a:pt x="1" y="132"/>
                  </a:cubicBezTo>
                  <a:cubicBezTo>
                    <a:pt x="4" y="123"/>
                    <a:pt x="12" y="117"/>
                    <a:pt x="21" y="116"/>
                  </a:cubicBezTo>
                  <a:lnTo>
                    <a:pt x="113" y="102"/>
                  </a:lnTo>
                  <a:cubicBezTo>
                    <a:pt x="114" y="102"/>
                    <a:pt x="115" y="101"/>
                    <a:pt x="116" y="99"/>
                  </a:cubicBezTo>
                  <a:lnTo>
                    <a:pt x="157" y="14"/>
                  </a:lnTo>
                  <a:cubicBezTo>
                    <a:pt x="161" y="5"/>
                    <a:pt x="170" y="0"/>
                    <a:pt x="179" y="0"/>
                  </a:cubicBezTo>
                  <a:cubicBezTo>
                    <a:pt x="188" y="0"/>
                    <a:pt x="197" y="5"/>
                    <a:pt x="201" y="14"/>
                  </a:cubicBezTo>
                  <a:lnTo>
                    <a:pt x="242" y="99"/>
                  </a:lnTo>
                  <a:cubicBezTo>
                    <a:pt x="243" y="101"/>
                    <a:pt x="244" y="102"/>
                    <a:pt x="245" y="102"/>
                  </a:cubicBezTo>
                  <a:lnTo>
                    <a:pt x="338" y="116"/>
                  </a:lnTo>
                  <a:cubicBezTo>
                    <a:pt x="347" y="117"/>
                    <a:pt x="354" y="123"/>
                    <a:pt x="357" y="132"/>
                  </a:cubicBezTo>
                  <a:cubicBezTo>
                    <a:pt x="360" y="141"/>
                    <a:pt x="358" y="150"/>
                    <a:pt x="351" y="157"/>
                  </a:cubicBezTo>
                  <a:lnTo>
                    <a:pt x="284" y="225"/>
                  </a:lnTo>
                  <a:cubicBezTo>
                    <a:pt x="283" y="225"/>
                    <a:pt x="282" y="227"/>
                    <a:pt x="282" y="228"/>
                  </a:cubicBezTo>
                  <a:lnTo>
                    <a:pt x="298" y="324"/>
                  </a:lnTo>
                  <a:cubicBezTo>
                    <a:pt x="300" y="333"/>
                    <a:pt x="297" y="342"/>
                    <a:pt x="288" y="347"/>
                  </a:cubicBezTo>
                  <a:cubicBezTo>
                    <a:pt x="281" y="353"/>
                    <a:pt x="271" y="353"/>
                    <a:pt x="263" y="349"/>
                  </a:cubicBezTo>
                  <a:lnTo>
                    <a:pt x="181" y="305"/>
                  </a:lnTo>
                  <a:cubicBezTo>
                    <a:pt x="180" y="304"/>
                    <a:pt x="178" y="304"/>
                    <a:pt x="177" y="305"/>
                  </a:cubicBezTo>
                  <a:lnTo>
                    <a:pt x="95" y="349"/>
                  </a:lnTo>
                  <a:cubicBezTo>
                    <a:pt x="92" y="351"/>
                    <a:pt x="87" y="352"/>
                    <a:pt x="84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8" name="Freeform: Shape 837">
              <a:extLst>
                <a:ext uri="{FF2B5EF4-FFF2-40B4-BE49-F238E27FC236}">
                  <a16:creationId xmlns:a16="http://schemas.microsoft.com/office/drawing/2014/main" id="{71B77D95-2596-4879-8F10-B74FCED88ECF}"/>
                </a:ext>
              </a:extLst>
            </p:cNvPr>
            <p:cNvSpPr/>
            <p:nvPr/>
          </p:nvSpPr>
          <p:spPr>
            <a:xfrm>
              <a:off x="9045841" y="3880758"/>
              <a:ext cx="419979" cy="412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8" h="332">
                  <a:moveTo>
                    <a:pt x="181" y="8"/>
                  </a:moveTo>
                  <a:lnTo>
                    <a:pt x="223" y="94"/>
                  </a:lnTo>
                  <a:cubicBezTo>
                    <a:pt x="225" y="98"/>
                    <a:pt x="228" y="101"/>
                    <a:pt x="233" y="102"/>
                  </a:cubicBezTo>
                  <a:lnTo>
                    <a:pt x="325" y="116"/>
                  </a:lnTo>
                  <a:cubicBezTo>
                    <a:pt x="337" y="118"/>
                    <a:pt x="342" y="132"/>
                    <a:pt x="333" y="140"/>
                  </a:cubicBezTo>
                  <a:lnTo>
                    <a:pt x="266" y="208"/>
                  </a:lnTo>
                  <a:cubicBezTo>
                    <a:pt x="262" y="211"/>
                    <a:pt x="261" y="215"/>
                    <a:pt x="262" y="220"/>
                  </a:cubicBezTo>
                  <a:lnTo>
                    <a:pt x="278" y="316"/>
                  </a:lnTo>
                  <a:cubicBezTo>
                    <a:pt x="279" y="327"/>
                    <a:pt x="268" y="336"/>
                    <a:pt x="257" y="330"/>
                  </a:cubicBezTo>
                  <a:lnTo>
                    <a:pt x="175" y="286"/>
                  </a:lnTo>
                  <a:cubicBezTo>
                    <a:pt x="171" y="283"/>
                    <a:pt x="166" y="283"/>
                    <a:pt x="162" y="286"/>
                  </a:cubicBezTo>
                  <a:lnTo>
                    <a:pt x="79" y="330"/>
                  </a:lnTo>
                  <a:cubicBezTo>
                    <a:pt x="70" y="336"/>
                    <a:pt x="58" y="327"/>
                    <a:pt x="59" y="316"/>
                  </a:cubicBezTo>
                  <a:lnTo>
                    <a:pt x="75" y="220"/>
                  </a:lnTo>
                  <a:cubicBezTo>
                    <a:pt x="76" y="215"/>
                    <a:pt x="75" y="211"/>
                    <a:pt x="71" y="208"/>
                  </a:cubicBezTo>
                  <a:lnTo>
                    <a:pt x="4" y="140"/>
                  </a:lnTo>
                  <a:cubicBezTo>
                    <a:pt x="-4" y="132"/>
                    <a:pt x="0" y="118"/>
                    <a:pt x="12" y="116"/>
                  </a:cubicBezTo>
                  <a:lnTo>
                    <a:pt x="104" y="102"/>
                  </a:lnTo>
                  <a:cubicBezTo>
                    <a:pt x="109" y="101"/>
                    <a:pt x="112" y="98"/>
                    <a:pt x="115" y="94"/>
                  </a:cubicBezTo>
                  <a:lnTo>
                    <a:pt x="156" y="8"/>
                  </a:lnTo>
                  <a:cubicBezTo>
                    <a:pt x="161" y="-3"/>
                    <a:pt x="176" y="-3"/>
                    <a:pt x="181" y="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39" name="Freeform: Shape 838">
              <a:extLst>
                <a:ext uri="{FF2B5EF4-FFF2-40B4-BE49-F238E27FC236}">
                  <a16:creationId xmlns:a16="http://schemas.microsoft.com/office/drawing/2014/main" id="{97BFC04A-928D-40B5-B638-6C28336B13BE}"/>
                </a:ext>
              </a:extLst>
            </p:cNvPr>
            <p:cNvSpPr/>
            <p:nvPr/>
          </p:nvSpPr>
          <p:spPr>
            <a:xfrm>
              <a:off x="9033378" y="3869542"/>
              <a:ext cx="444904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8" h="352">
                  <a:moveTo>
                    <a:pt x="179" y="20"/>
                  </a:moveTo>
                  <a:cubicBezTo>
                    <a:pt x="178" y="20"/>
                    <a:pt x="176" y="21"/>
                    <a:pt x="175" y="23"/>
                  </a:cubicBezTo>
                  <a:lnTo>
                    <a:pt x="134" y="109"/>
                  </a:lnTo>
                  <a:cubicBezTo>
                    <a:pt x="131" y="116"/>
                    <a:pt x="124" y="121"/>
                    <a:pt x="116" y="122"/>
                  </a:cubicBezTo>
                  <a:lnTo>
                    <a:pt x="23" y="136"/>
                  </a:lnTo>
                  <a:cubicBezTo>
                    <a:pt x="21" y="136"/>
                    <a:pt x="20" y="138"/>
                    <a:pt x="20" y="139"/>
                  </a:cubicBezTo>
                  <a:cubicBezTo>
                    <a:pt x="20" y="139"/>
                    <a:pt x="19" y="141"/>
                    <a:pt x="21" y="143"/>
                  </a:cubicBezTo>
                  <a:lnTo>
                    <a:pt x="88" y="211"/>
                  </a:lnTo>
                  <a:cubicBezTo>
                    <a:pt x="94" y="216"/>
                    <a:pt x="96" y="224"/>
                    <a:pt x="95" y="232"/>
                  </a:cubicBezTo>
                  <a:lnTo>
                    <a:pt x="79" y="327"/>
                  </a:lnTo>
                  <a:cubicBezTo>
                    <a:pt x="79" y="329"/>
                    <a:pt x="80" y="331"/>
                    <a:pt x="81" y="331"/>
                  </a:cubicBezTo>
                  <a:cubicBezTo>
                    <a:pt x="81" y="331"/>
                    <a:pt x="83" y="332"/>
                    <a:pt x="85" y="331"/>
                  </a:cubicBezTo>
                  <a:lnTo>
                    <a:pt x="167" y="287"/>
                  </a:lnTo>
                  <a:cubicBezTo>
                    <a:pt x="174" y="283"/>
                    <a:pt x="183" y="283"/>
                    <a:pt x="190" y="287"/>
                  </a:cubicBezTo>
                  <a:lnTo>
                    <a:pt x="272" y="331"/>
                  </a:lnTo>
                  <a:cubicBezTo>
                    <a:pt x="274" y="332"/>
                    <a:pt x="275" y="331"/>
                    <a:pt x="276" y="331"/>
                  </a:cubicBezTo>
                  <a:cubicBezTo>
                    <a:pt x="277" y="331"/>
                    <a:pt x="278" y="329"/>
                    <a:pt x="278" y="327"/>
                  </a:cubicBezTo>
                  <a:lnTo>
                    <a:pt x="262" y="232"/>
                  </a:lnTo>
                  <a:cubicBezTo>
                    <a:pt x="261" y="224"/>
                    <a:pt x="263" y="216"/>
                    <a:pt x="269" y="211"/>
                  </a:cubicBezTo>
                  <a:lnTo>
                    <a:pt x="337" y="143"/>
                  </a:lnTo>
                  <a:cubicBezTo>
                    <a:pt x="338" y="141"/>
                    <a:pt x="338" y="139"/>
                    <a:pt x="337" y="139"/>
                  </a:cubicBezTo>
                  <a:cubicBezTo>
                    <a:pt x="337" y="138"/>
                    <a:pt x="336" y="136"/>
                    <a:pt x="334" y="136"/>
                  </a:cubicBezTo>
                  <a:lnTo>
                    <a:pt x="241" y="122"/>
                  </a:lnTo>
                  <a:cubicBezTo>
                    <a:pt x="233" y="121"/>
                    <a:pt x="226" y="116"/>
                    <a:pt x="224" y="109"/>
                  </a:cubicBezTo>
                  <a:lnTo>
                    <a:pt x="182" y="23"/>
                  </a:lnTo>
                  <a:cubicBezTo>
                    <a:pt x="181" y="21"/>
                    <a:pt x="179" y="20"/>
                    <a:pt x="179" y="20"/>
                  </a:cubicBezTo>
                  <a:close/>
                  <a:moveTo>
                    <a:pt x="83" y="352"/>
                  </a:moveTo>
                  <a:cubicBezTo>
                    <a:pt x="78" y="352"/>
                    <a:pt x="73" y="350"/>
                    <a:pt x="69" y="347"/>
                  </a:cubicBezTo>
                  <a:cubicBezTo>
                    <a:pt x="61" y="342"/>
                    <a:pt x="58" y="333"/>
                    <a:pt x="59" y="324"/>
                  </a:cubicBezTo>
                  <a:lnTo>
                    <a:pt x="75" y="228"/>
                  </a:lnTo>
                  <a:cubicBezTo>
                    <a:pt x="75" y="227"/>
                    <a:pt x="75" y="225"/>
                    <a:pt x="74" y="225"/>
                  </a:cubicBezTo>
                  <a:lnTo>
                    <a:pt x="6" y="157"/>
                  </a:lnTo>
                  <a:cubicBezTo>
                    <a:pt x="0" y="150"/>
                    <a:pt x="-2" y="141"/>
                    <a:pt x="1" y="132"/>
                  </a:cubicBezTo>
                  <a:cubicBezTo>
                    <a:pt x="3" y="123"/>
                    <a:pt x="11" y="117"/>
                    <a:pt x="20" y="116"/>
                  </a:cubicBezTo>
                  <a:lnTo>
                    <a:pt x="113" y="102"/>
                  </a:lnTo>
                  <a:cubicBezTo>
                    <a:pt x="114" y="102"/>
                    <a:pt x="115" y="101"/>
                    <a:pt x="116" y="99"/>
                  </a:cubicBezTo>
                  <a:lnTo>
                    <a:pt x="157" y="14"/>
                  </a:lnTo>
                  <a:cubicBezTo>
                    <a:pt x="161" y="5"/>
                    <a:pt x="169" y="0"/>
                    <a:pt x="179" y="0"/>
                  </a:cubicBezTo>
                  <a:cubicBezTo>
                    <a:pt x="188" y="0"/>
                    <a:pt x="196" y="5"/>
                    <a:pt x="200" y="14"/>
                  </a:cubicBezTo>
                  <a:lnTo>
                    <a:pt x="242" y="99"/>
                  </a:lnTo>
                  <a:cubicBezTo>
                    <a:pt x="242" y="101"/>
                    <a:pt x="243" y="102"/>
                    <a:pt x="244" y="102"/>
                  </a:cubicBezTo>
                  <a:lnTo>
                    <a:pt x="337" y="116"/>
                  </a:lnTo>
                  <a:cubicBezTo>
                    <a:pt x="346" y="117"/>
                    <a:pt x="354" y="123"/>
                    <a:pt x="357" y="132"/>
                  </a:cubicBezTo>
                  <a:cubicBezTo>
                    <a:pt x="359" y="141"/>
                    <a:pt x="357" y="150"/>
                    <a:pt x="351" y="157"/>
                  </a:cubicBezTo>
                  <a:lnTo>
                    <a:pt x="283" y="225"/>
                  </a:lnTo>
                  <a:cubicBezTo>
                    <a:pt x="282" y="225"/>
                    <a:pt x="282" y="227"/>
                    <a:pt x="282" y="228"/>
                  </a:cubicBezTo>
                  <a:lnTo>
                    <a:pt x="298" y="324"/>
                  </a:lnTo>
                  <a:cubicBezTo>
                    <a:pt x="299" y="333"/>
                    <a:pt x="296" y="342"/>
                    <a:pt x="288" y="347"/>
                  </a:cubicBezTo>
                  <a:cubicBezTo>
                    <a:pt x="280" y="353"/>
                    <a:pt x="271" y="353"/>
                    <a:pt x="263" y="349"/>
                  </a:cubicBezTo>
                  <a:lnTo>
                    <a:pt x="181" y="305"/>
                  </a:lnTo>
                  <a:cubicBezTo>
                    <a:pt x="179" y="304"/>
                    <a:pt x="178" y="304"/>
                    <a:pt x="177" y="305"/>
                  </a:cubicBezTo>
                  <a:lnTo>
                    <a:pt x="94" y="349"/>
                  </a:lnTo>
                  <a:cubicBezTo>
                    <a:pt x="91" y="351"/>
                    <a:pt x="87" y="352"/>
                    <a:pt x="83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40" name="Freeform: Shape 839">
              <a:extLst>
                <a:ext uri="{FF2B5EF4-FFF2-40B4-BE49-F238E27FC236}">
                  <a16:creationId xmlns:a16="http://schemas.microsoft.com/office/drawing/2014/main" id="{3806696D-5F0B-4689-B9A4-B202EB42EA17}"/>
                </a:ext>
              </a:extLst>
            </p:cNvPr>
            <p:cNvSpPr/>
            <p:nvPr/>
          </p:nvSpPr>
          <p:spPr>
            <a:xfrm>
              <a:off x="9631565" y="3880758"/>
              <a:ext cx="419979" cy="412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8" h="332">
                  <a:moveTo>
                    <a:pt x="182" y="8"/>
                  </a:moveTo>
                  <a:lnTo>
                    <a:pt x="223" y="94"/>
                  </a:lnTo>
                  <a:cubicBezTo>
                    <a:pt x="224" y="98"/>
                    <a:pt x="229" y="101"/>
                    <a:pt x="233" y="102"/>
                  </a:cubicBezTo>
                  <a:lnTo>
                    <a:pt x="326" y="116"/>
                  </a:lnTo>
                  <a:cubicBezTo>
                    <a:pt x="338" y="118"/>
                    <a:pt x="342" y="132"/>
                    <a:pt x="334" y="140"/>
                  </a:cubicBezTo>
                  <a:lnTo>
                    <a:pt x="266" y="208"/>
                  </a:lnTo>
                  <a:cubicBezTo>
                    <a:pt x="263" y="211"/>
                    <a:pt x="262" y="215"/>
                    <a:pt x="262" y="220"/>
                  </a:cubicBezTo>
                  <a:lnTo>
                    <a:pt x="278" y="316"/>
                  </a:lnTo>
                  <a:cubicBezTo>
                    <a:pt x="280" y="327"/>
                    <a:pt x="268" y="336"/>
                    <a:pt x="257" y="330"/>
                  </a:cubicBezTo>
                  <a:lnTo>
                    <a:pt x="176" y="286"/>
                  </a:lnTo>
                  <a:cubicBezTo>
                    <a:pt x="171" y="283"/>
                    <a:pt x="166" y="283"/>
                    <a:pt x="162" y="286"/>
                  </a:cubicBezTo>
                  <a:lnTo>
                    <a:pt x="80" y="330"/>
                  </a:lnTo>
                  <a:cubicBezTo>
                    <a:pt x="70" y="336"/>
                    <a:pt x="57" y="327"/>
                    <a:pt x="60" y="316"/>
                  </a:cubicBezTo>
                  <a:lnTo>
                    <a:pt x="75" y="220"/>
                  </a:lnTo>
                  <a:cubicBezTo>
                    <a:pt x="77" y="215"/>
                    <a:pt x="75" y="211"/>
                    <a:pt x="72" y="208"/>
                  </a:cubicBezTo>
                  <a:lnTo>
                    <a:pt x="4" y="140"/>
                  </a:lnTo>
                  <a:cubicBezTo>
                    <a:pt x="-4" y="132"/>
                    <a:pt x="1" y="118"/>
                    <a:pt x="12" y="116"/>
                  </a:cubicBezTo>
                  <a:lnTo>
                    <a:pt x="105" y="102"/>
                  </a:lnTo>
                  <a:cubicBezTo>
                    <a:pt x="109" y="101"/>
                    <a:pt x="113" y="98"/>
                    <a:pt x="115" y="94"/>
                  </a:cubicBezTo>
                  <a:lnTo>
                    <a:pt x="156" y="8"/>
                  </a:lnTo>
                  <a:cubicBezTo>
                    <a:pt x="161" y="-3"/>
                    <a:pt x="176" y="-3"/>
                    <a:pt x="182" y="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41" name="Freeform: Shape 840">
              <a:extLst>
                <a:ext uri="{FF2B5EF4-FFF2-40B4-BE49-F238E27FC236}">
                  <a16:creationId xmlns:a16="http://schemas.microsoft.com/office/drawing/2014/main" id="{D1B20D01-B5E5-4D36-BDD6-D00A71243A3D}"/>
                </a:ext>
              </a:extLst>
            </p:cNvPr>
            <p:cNvSpPr/>
            <p:nvPr/>
          </p:nvSpPr>
          <p:spPr>
            <a:xfrm>
              <a:off x="9617860" y="3869542"/>
              <a:ext cx="446150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9" h="352">
                  <a:moveTo>
                    <a:pt x="179" y="20"/>
                  </a:moveTo>
                  <a:cubicBezTo>
                    <a:pt x="178" y="20"/>
                    <a:pt x="176" y="21"/>
                    <a:pt x="175" y="23"/>
                  </a:cubicBezTo>
                  <a:lnTo>
                    <a:pt x="134" y="109"/>
                  </a:lnTo>
                  <a:cubicBezTo>
                    <a:pt x="130" y="116"/>
                    <a:pt x="124" y="121"/>
                    <a:pt x="116" y="122"/>
                  </a:cubicBezTo>
                  <a:lnTo>
                    <a:pt x="24" y="136"/>
                  </a:lnTo>
                  <a:cubicBezTo>
                    <a:pt x="21" y="136"/>
                    <a:pt x="20" y="138"/>
                    <a:pt x="20" y="139"/>
                  </a:cubicBezTo>
                  <a:cubicBezTo>
                    <a:pt x="20" y="139"/>
                    <a:pt x="20" y="141"/>
                    <a:pt x="21" y="143"/>
                  </a:cubicBezTo>
                  <a:lnTo>
                    <a:pt x="89" y="211"/>
                  </a:lnTo>
                  <a:cubicBezTo>
                    <a:pt x="94" y="216"/>
                    <a:pt x="97" y="224"/>
                    <a:pt x="96" y="232"/>
                  </a:cubicBezTo>
                  <a:lnTo>
                    <a:pt x="80" y="327"/>
                  </a:lnTo>
                  <a:cubicBezTo>
                    <a:pt x="79" y="329"/>
                    <a:pt x="80" y="331"/>
                    <a:pt x="81" y="331"/>
                  </a:cubicBezTo>
                  <a:cubicBezTo>
                    <a:pt x="82" y="331"/>
                    <a:pt x="83" y="332"/>
                    <a:pt x="85" y="331"/>
                  </a:cubicBezTo>
                  <a:lnTo>
                    <a:pt x="167" y="287"/>
                  </a:lnTo>
                  <a:cubicBezTo>
                    <a:pt x="175" y="283"/>
                    <a:pt x="183" y="283"/>
                    <a:pt x="191" y="287"/>
                  </a:cubicBezTo>
                  <a:lnTo>
                    <a:pt x="272" y="331"/>
                  </a:lnTo>
                  <a:cubicBezTo>
                    <a:pt x="274" y="332"/>
                    <a:pt x="276" y="331"/>
                    <a:pt x="277" y="331"/>
                  </a:cubicBezTo>
                  <a:cubicBezTo>
                    <a:pt x="277" y="331"/>
                    <a:pt x="278" y="329"/>
                    <a:pt x="278" y="327"/>
                  </a:cubicBezTo>
                  <a:lnTo>
                    <a:pt x="262" y="232"/>
                  </a:lnTo>
                  <a:cubicBezTo>
                    <a:pt x="261" y="224"/>
                    <a:pt x="263" y="216"/>
                    <a:pt x="269" y="211"/>
                  </a:cubicBezTo>
                  <a:lnTo>
                    <a:pt x="337" y="143"/>
                  </a:lnTo>
                  <a:cubicBezTo>
                    <a:pt x="338" y="141"/>
                    <a:pt x="338" y="139"/>
                    <a:pt x="338" y="139"/>
                  </a:cubicBezTo>
                  <a:cubicBezTo>
                    <a:pt x="337" y="138"/>
                    <a:pt x="337" y="136"/>
                    <a:pt x="334" y="136"/>
                  </a:cubicBezTo>
                  <a:lnTo>
                    <a:pt x="242" y="122"/>
                  </a:lnTo>
                  <a:cubicBezTo>
                    <a:pt x="234" y="121"/>
                    <a:pt x="227" y="116"/>
                    <a:pt x="224" y="109"/>
                  </a:cubicBezTo>
                  <a:lnTo>
                    <a:pt x="182" y="23"/>
                  </a:lnTo>
                  <a:cubicBezTo>
                    <a:pt x="181" y="21"/>
                    <a:pt x="180" y="20"/>
                    <a:pt x="179" y="20"/>
                  </a:cubicBezTo>
                  <a:close/>
                  <a:moveTo>
                    <a:pt x="83" y="352"/>
                  </a:moveTo>
                  <a:cubicBezTo>
                    <a:pt x="78" y="352"/>
                    <a:pt x="74" y="350"/>
                    <a:pt x="70" y="347"/>
                  </a:cubicBezTo>
                  <a:cubicBezTo>
                    <a:pt x="62" y="342"/>
                    <a:pt x="58" y="333"/>
                    <a:pt x="60" y="324"/>
                  </a:cubicBezTo>
                  <a:lnTo>
                    <a:pt x="76" y="228"/>
                  </a:lnTo>
                  <a:cubicBezTo>
                    <a:pt x="76" y="227"/>
                    <a:pt x="76" y="225"/>
                    <a:pt x="74" y="225"/>
                  </a:cubicBezTo>
                  <a:lnTo>
                    <a:pt x="7" y="157"/>
                  </a:lnTo>
                  <a:cubicBezTo>
                    <a:pt x="0" y="150"/>
                    <a:pt x="-2" y="141"/>
                    <a:pt x="1" y="132"/>
                  </a:cubicBezTo>
                  <a:cubicBezTo>
                    <a:pt x="4" y="123"/>
                    <a:pt x="11" y="117"/>
                    <a:pt x="20" y="116"/>
                  </a:cubicBezTo>
                  <a:lnTo>
                    <a:pt x="113" y="102"/>
                  </a:lnTo>
                  <a:cubicBezTo>
                    <a:pt x="114" y="102"/>
                    <a:pt x="115" y="101"/>
                    <a:pt x="116" y="99"/>
                  </a:cubicBezTo>
                  <a:lnTo>
                    <a:pt x="157" y="14"/>
                  </a:lnTo>
                  <a:cubicBezTo>
                    <a:pt x="161" y="5"/>
                    <a:pt x="170" y="0"/>
                    <a:pt x="179" y="0"/>
                  </a:cubicBezTo>
                  <a:cubicBezTo>
                    <a:pt x="188" y="0"/>
                    <a:pt x="197" y="5"/>
                    <a:pt x="201" y="14"/>
                  </a:cubicBezTo>
                  <a:lnTo>
                    <a:pt x="242" y="99"/>
                  </a:lnTo>
                  <a:cubicBezTo>
                    <a:pt x="243" y="101"/>
                    <a:pt x="244" y="102"/>
                    <a:pt x="245" y="102"/>
                  </a:cubicBezTo>
                  <a:lnTo>
                    <a:pt x="337" y="116"/>
                  </a:lnTo>
                  <a:cubicBezTo>
                    <a:pt x="346" y="117"/>
                    <a:pt x="354" y="123"/>
                    <a:pt x="357" y="132"/>
                  </a:cubicBezTo>
                  <a:cubicBezTo>
                    <a:pt x="360" y="141"/>
                    <a:pt x="358" y="150"/>
                    <a:pt x="351" y="157"/>
                  </a:cubicBezTo>
                  <a:lnTo>
                    <a:pt x="283" y="225"/>
                  </a:lnTo>
                  <a:cubicBezTo>
                    <a:pt x="282" y="225"/>
                    <a:pt x="282" y="227"/>
                    <a:pt x="282" y="228"/>
                  </a:cubicBezTo>
                  <a:lnTo>
                    <a:pt x="298" y="324"/>
                  </a:lnTo>
                  <a:cubicBezTo>
                    <a:pt x="300" y="333"/>
                    <a:pt x="296" y="342"/>
                    <a:pt x="288" y="347"/>
                  </a:cubicBezTo>
                  <a:cubicBezTo>
                    <a:pt x="281" y="353"/>
                    <a:pt x="271" y="353"/>
                    <a:pt x="263" y="349"/>
                  </a:cubicBezTo>
                  <a:lnTo>
                    <a:pt x="181" y="305"/>
                  </a:lnTo>
                  <a:cubicBezTo>
                    <a:pt x="180" y="304"/>
                    <a:pt x="178" y="304"/>
                    <a:pt x="177" y="305"/>
                  </a:cubicBezTo>
                  <a:lnTo>
                    <a:pt x="95" y="349"/>
                  </a:lnTo>
                  <a:cubicBezTo>
                    <a:pt x="91" y="351"/>
                    <a:pt x="87" y="352"/>
                    <a:pt x="83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42" name="Freeform: Shape 841">
              <a:extLst>
                <a:ext uri="{FF2B5EF4-FFF2-40B4-BE49-F238E27FC236}">
                  <a16:creationId xmlns:a16="http://schemas.microsoft.com/office/drawing/2014/main" id="{F556C15E-ABA1-4278-9E98-8006A3BDFE94}"/>
                </a:ext>
              </a:extLst>
            </p:cNvPr>
            <p:cNvSpPr/>
            <p:nvPr/>
          </p:nvSpPr>
          <p:spPr>
            <a:xfrm>
              <a:off x="10216050" y="3880758"/>
              <a:ext cx="419979" cy="412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8" h="332">
                  <a:moveTo>
                    <a:pt x="182" y="8"/>
                  </a:moveTo>
                  <a:lnTo>
                    <a:pt x="223" y="94"/>
                  </a:lnTo>
                  <a:cubicBezTo>
                    <a:pt x="225" y="98"/>
                    <a:pt x="229" y="101"/>
                    <a:pt x="234" y="102"/>
                  </a:cubicBezTo>
                  <a:lnTo>
                    <a:pt x="326" y="116"/>
                  </a:lnTo>
                  <a:cubicBezTo>
                    <a:pt x="338" y="118"/>
                    <a:pt x="343" y="132"/>
                    <a:pt x="334" y="140"/>
                  </a:cubicBezTo>
                  <a:lnTo>
                    <a:pt x="267" y="208"/>
                  </a:lnTo>
                  <a:cubicBezTo>
                    <a:pt x="263" y="211"/>
                    <a:pt x="262" y="215"/>
                    <a:pt x="263" y="220"/>
                  </a:cubicBezTo>
                  <a:lnTo>
                    <a:pt x="278" y="316"/>
                  </a:lnTo>
                  <a:cubicBezTo>
                    <a:pt x="280" y="327"/>
                    <a:pt x="269" y="336"/>
                    <a:pt x="258" y="330"/>
                  </a:cubicBezTo>
                  <a:lnTo>
                    <a:pt x="176" y="286"/>
                  </a:lnTo>
                  <a:cubicBezTo>
                    <a:pt x="172" y="283"/>
                    <a:pt x="166" y="283"/>
                    <a:pt x="163" y="286"/>
                  </a:cubicBezTo>
                  <a:lnTo>
                    <a:pt x="80" y="330"/>
                  </a:lnTo>
                  <a:cubicBezTo>
                    <a:pt x="70" y="336"/>
                    <a:pt x="58" y="327"/>
                    <a:pt x="60" y="316"/>
                  </a:cubicBezTo>
                  <a:lnTo>
                    <a:pt x="76" y="220"/>
                  </a:lnTo>
                  <a:cubicBezTo>
                    <a:pt x="76" y="215"/>
                    <a:pt x="75" y="211"/>
                    <a:pt x="72" y="208"/>
                  </a:cubicBezTo>
                  <a:lnTo>
                    <a:pt x="5" y="140"/>
                  </a:lnTo>
                  <a:cubicBezTo>
                    <a:pt x="-4" y="132"/>
                    <a:pt x="1" y="118"/>
                    <a:pt x="12" y="116"/>
                  </a:cubicBezTo>
                  <a:lnTo>
                    <a:pt x="105" y="102"/>
                  </a:lnTo>
                  <a:cubicBezTo>
                    <a:pt x="110" y="101"/>
                    <a:pt x="113" y="98"/>
                    <a:pt x="116" y="94"/>
                  </a:cubicBezTo>
                  <a:lnTo>
                    <a:pt x="157" y="8"/>
                  </a:lnTo>
                  <a:cubicBezTo>
                    <a:pt x="162" y="-3"/>
                    <a:pt x="177" y="-3"/>
                    <a:pt x="182" y="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43" name="Freeform: Shape 842">
              <a:extLst>
                <a:ext uri="{FF2B5EF4-FFF2-40B4-BE49-F238E27FC236}">
                  <a16:creationId xmlns:a16="http://schemas.microsoft.com/office/drawing/2014/main" id="{3E614A1C-2EB9-40D7-BAD8-074266D9AA81}"/>
                </a:ext>
              </a:extLst>
            </p:cNvPr>
            <p:cNvSpPr/>
            <p:nvPr/>
          </p:nvSpPr>
          <p:spPr>
            <a:xfrm>
              <a:off x="10203588" y="3869542"/>
              <a:ext cx="444904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8" h="352">
                  <a:moveTo>
                    <a:pt x="180" y="20"/>
                  </a:moveTo>
                  <a:cubicBezTo>
                    <a:pt x="178" y="20"/>
                    <a:pt x="176" y="21"/>
                    <a:pt x="176" y="23"/>
                  </a:cubicBezTo>
                  <a:lnTo>
                    <a:pt x="135" y="109"/>
                  </a:lnTo>
                  <a:cubicBezTo>
                    <a:pt x="131" y="116"/>
                    <a:pt x="125" y="121"/>
                    <a:pt x="117" y="122"/>
                  </a:cubicBezTo>
                  <a:lnTo>
                    <a:pt x="24" y="136"/>
                  </a:lnTo>
                  <a:cubicBezTo>
                    <a:pt x="22" y="136"/>
                    <a:pt x="21" y="138"/>
                    <a:pt x="21" y="139"/>
                  </a:cubicBezTo>
                  <a:cubicBezTo>
                    <a:pt x="21" y="139"/>
                    <a:pt x="20" y="141"/>
                    <a:pt x="22" y="143"/>
                  </a:cubicBezTo>
                  <a:lnTo>
                    <a:pt x="89" y="211"/>
                  </a:lnTo>
                  <a:cubicBezTo>
                    <a:pt x="95" y="216"/>
                    <a:pt x="97" y="224"/>
                    <a:pt x="96" y="232"/>
                  </a:cubicBezTo>
                  <a:lnTo>
                    <a:pt x="80" y="327"/>
                  </a:lnTo>
                  <a:cubicBezTo>
                    <a:pt x="80" y="329"/>
                    <a:pt x="81" y="331"/>
                    <a:pt x="82" y="331"/>
                  </a:cubicBezTo>
                  <a:cubicBezTo>
                    <a:pt x="82" y="331"/>
                    <a:pt x="84" y="332"/>
                    <a:pt x="85" y="331"/>
                  </a:cubicBezTo>
                  <a:lnTo>
                    <a:pt x="168" y="287"/>
                  </a:lnTo>
                  <a:cubicBezTo>
                    <a:pt x="175" y="283"/>
                    <a:pt x="184" y="283"/>
                    <a:pt x="191" y="287"/>
                  </a:cubicBezTo>
                  <a:lnTo>
                    <a:pt x="273" y="331"/>
                  </a:lnTo>
                  <a:cubicBezTo>
                    <a:pt x="275" y="332"/>
                    <a:pt x="276" y="331"/>
                    <a:pt x="277" y="331"/>
                  </a:cubicBezTo>
                  <a:cubicBezTo>
                    <a:pt x="278" y="331"/>
                    <a:pt x="279" y="329"/>
                    <a:pt x="279" y="327"/>
                  </a:cubicBezTo>
                  <a:lnTo>
                    <a:pt x="263" y="232"/>
                  </a:lnTo>
                  <a:cubicBezTo>
                    <a:pt x="262" y="224"/>
                    <a:pt x="264" y="216"/>
                    <a:pt x="269" y="211"/>
                  </a:cubicBezTo>
                  <a:lnTo>
                    <a:pt x="337" y="143"/>
                  </a:lnTo>
                  <a:cubicBezTo>
                    <a:pt x="338" y="141"/>
                    <a:pt x="338" y="139"/>
                    <a:pt x="338" y="139"/>
                  </a:cubicBezTo>
                  <a:cubicBezTo>
                    <a:pt x="338" y="138"/>
                    <a:pt x="337" y="136"/>
                    <a:pt x="335" y="136"/>
                  </a:cubicBezTo>
                  <a:lnTo>
                    <a:pt x="242" y="122"/>
                  </a:lnTo>
                  <a:cubicBezTo>
                    <a:pt x="234" y="121"/>
                    <a:pt x="227" y="116"/>
                    <a:pt x="224" y="109"/>
                  </a:cubicBezTo>
                  <a:lnTo>
                    <a:pt x="183" y="23"/>
                  </a:lnTo>
                  <a:cubicBezTo>
                    <a:pt x="182" y="21"/>
                    <a:pt x="180" y="20"/>
                    <a:pt x="180" y="20"/>
                  </a:cubicBezTo>
                  <a:close/>
                  <a:moveTo>
                    <a:pt x="84" y="352"/>
                  </a:moveTo>
                  <a:cubicBezTo>
                    <a:pt x="79" y="352"/>
                    <a:pt x="74" y="350"/>
                    <a:pt x="69" y="347"/>
                  </a:cubicBezTo>
                  <a:cubicBezTo>
                    <a:pt x="62" y="342"/>
                    <a:pt x="58" y="333"/>
                    <a:pt x="60" y="324"/>
                  </a:cubicBezTo>
                  <a:lnTo>
                    <a:pt x="76" y="228"/>
                  </a:lnTo>
                  <a:cubicBezTo>
                    <a:pt x="76" y="227"/>
                    <a:pt x="76" y="225"/>
                    <a:pt x="75" y="225"/>
                  </a:cubicBezTo>
                  <a:lnTo>
                    <a:pt x="7" y="157"/>
                  </a:lnTo>
                  <a:cubicBezTo>
                    <a:pt x="0" y="150"/>
                    <a:pt x="-1" y="141"/>
                    <a:pt x="2" y="132"/>
                  </a:cubicBezTo>
                  <a:cubicBezTo>
                    <a:pt x="4" y="123"/>
                    <a:pt x="11" y="117"/>
                    <a:pt x="21" y="116"/>
                  </a:cubicBezTo>
                  <a:lnTo>
                    <a:pt x="113" y="102"/>
                  </a:lnTo>
                  <a:cubicBezTo>
                    <a:pt x="115" y="102"/>
                    <a:pt x="116" y="101"/>
                    <a:pt x="117" y="99"/>
                  </a:cubicBezTo>
                  <a:lnTo>
                    <a:pt x="158" y="14"/>
                  </a:lnTo>
                  <a:cubicBezTo>
                    <a:pt x="162" y="5"/>
                    <a:pt x="170" y="0"/>
                    <a:pt x="180" y="0"/>
                  </a:cubicBezTo>
                  <a:cubicBezTo>
                    <a:pt x="189" y="0"/>
                    <a:pt x="197" y="5"/>
                    <a:pt x="201" y="14"/>
                  </a:cubicBezTo>
                  <a:lnTo>
                    <a:pt x="242" y="99"/>
                  </a:lnTo>
                  <a:cubicBezTo>
                    <a:pt x="243" y="101"/>
                    <a:pt x="244" y="102"/>
                    <a:pt x="245" y="102"/>
                  </a:cubicBezTo>
                  <a:lnTo>
                    <a:pt x="338" y="116"/>
                  </a:lnTo>
                  <a:cubicBezTo>
                    <a:pt x="347" y="117"/>
                    <a:pt x="354" y="123"/>
                    <a:pt x="358" y="132"/>
                  </a:cubicBezTo>
                  <a:cubicBezTo>
                    <a:pt x="360" y="141"/>
                    <a:pt x="358" y="150"/>
                    <a:pt x="351" y="157"/>
                  </a:cubicBezTo>
                  <a:lnTo>
                    <a:pt x="284" y="225"/>
                  </a:lnTo>
                  <a:cubicBezTo>
                    <a:pt x="283" y="225"/>
                    <a:pt x="282" y="227"/>
                    <a:pt x="283" y="228"/>
                  </a:cubicBezTo>
                  <a:lnTo>
                    <a:pt x="299" y="324"/>
                  </a:lnTo>
                  <a:cubicBezTo>
                    <a:pt x="300" y="333"/>
                    <a:pt x="296" y="342"/>
                    <a:pt x="289" y="347"/>
                  </a:cubicBezTo>
                  <a:cubicBezTo>
                    <a:pt x="281" y="353"/>
                    <a:pt x="271" y="353"/>
                    <a:pt x="263" y="349"/>
                  </a:cubicBezTo>
                  <a:lnTo>
                    <a:pt x="181" y="305"/>
                  </a:lnTo>
                  <a:cubicBezTo>
                    <a:pt x="180" y="304"/>
                    <a:pt x="178" y="304"/>
                    <a:pt x="178" y="305"/>
                  </a:cubicBezTo>
                  <a:lnTo>
                    <a:pt x="95" y="349"/>
                  </a:lnTo>
                  <a:cubicBezTo>
                    <a:pt x="91" y="351"/>
                    <a:pt x="88" y="352"/>
                    <a:pt x="84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44" name="Freeform: Shape 843">
              <a:extLst>
                <a:ext uri="{FF2B5EF4-FFF2-40B4-BE49-F238E27FC236}">
                  <a16:creationId xmlns:a16="http://schemas.microsoft.com/office/drawing/2014/main" id="{EDC410C6-54B4-448E-9B37-C6FB961DA26C}"/>
                </a:ext>
              </a:extLst>
            </p:cNvPr>
            <p:cNvSpPr/>
            <p:nvPr/>
          </p:nvSpPr>
          <p:spPr>
            <a:xfrm>
              <a:off x="10800532" y="3880758"/>
              <a:ext cx="421226" cy="412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9" h="332">
                  <a:moveTo>
                    <a:pt x="182" y="8"/>
                  </a:moveTo>
                  <a:lnTo>
                    <a:pt x="224" y="94"/>
                  </a:lnTo>
                  <a:cubicBezTo>
                    <a:pt x="225" y="98"/>
                    <a:pt x="230" y="101"/>
                    <a:pt x="234" y="102"/>
                  </a:cubicBezTo>
                  <a:lnTo>
                    <a:pt x="327" y="116"/>
                  </a:lnTo>
                  <a:cubicBezTo>
                    <a:pt x="338" y="118"/>
                    <a:pt x="343" y="132"/>
                    <a:pt x="335" y="140"/>
                  </a:cubicBezTo>
                  <a:lnTo>
                    <a:pt x="267" y="208"/>
                  </a:lnTo>
                  <a:cubicBezTo>
                    <a:pt x="264" y="211"/>
                    <a:pt x="263" y="215"/>
                    <a:pt x="263" y="220"/>
                  </a:cubicBezTo>
                  <a:lnTo>
                    <a:pt x="279" y="316"/>
                  </a:lnTo>
                  <a:cubicBezTo>
                    <a:pt x="281" y="327"/>
                    <a:pt x="269" y="336"/>
                    <a:pt x="258" y="330"/>
                  </a:cubicBezTo>
                  <a:lnTo>
                    <a:pt x="176" y="286"/>
                  </a:lnTo>
                  <a:cubicBezTo>
                    <a:pt x="172" y="283"/>
                    <a:pt x="167" y="283"/>
                    <a:pt x="163" y="286"/>
                  </a:cubicBezTo>
                  <a:lnTo>
                    <a:pt x="81" y="330"/>
                  </a:lnTo>
                  <a:cubicBezTo>
                    <a:pt x="71" y="336"/>
                    <a:pt x="58" y="327"/>
                    <a:pt x="60" y="316"/>
                  </a:cubicBezTo>
                  <a:lnTo>
                    <a:pt x="76" y="220"/>
                  </a:lnTo>
                  <a:cubicBezTo>
                    <a:pt x="77" y="215"/>
                    <a:pt x="76" y="211"/>
                    <a:pt x="72" y="208"/>
                  </a:cubicBezTo>
                  <a:lnTo>
                    <a:pt x="4" y="140"/>
                  </a:lnTo>
                  <a:cubicBezTo>
                    <a:pt x="-4" y="132"/>
                    <a:pt x="1" y="118"/>
                    <a:pt x="13" y="116"/>
                  </a:cubicBezTo>
                  <a:lnTo>
                    <a:pt x="105" y="102"/>
                  </a:lnTo>
                  <a:cubicBezTo>
                    <a:pt x="110" y="101"/>
                    <a:pt x="114" y="98"/>
                    <a:pt x="116" y="94"/>
                  </a:cubicBezTo>
                  <a:lnTo>
                    <a:pt x="157" y="8"/>
                  </a:lnTo>
                  <a:cubicBezTo>
                    <a:pt x="162" y="-3"/>
                    <a:pt x="177" y="-3"/>
                    <a:pt x="182" y="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845" name="Freeform: Shape 844">
              <a:extLst>
                <a:ext uri="{FF2B5EF4-FFF2-40B4-BE49-F238E27FC236}">
                  <a16:creationId xmlns:a16="http://schemas.microsoft.com/office/drawing/2014/main" id="{116E128A-AF79-4B7C-B636-1FE19BCCB218}"/>
                </a:ext>
              </a:extLst>
            </p:cNvPr>
            <p:cNvSpPr/>
            <p:nvPr/>
          </p:nvSpPr>
          <p:spPr>
            <a:xfrm>
              <a:off x="10788069" y="3869542"/>
              <a:ext cx="444904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8" h="352">
                  <a:moveTo>
                    <a:pt x="178" y="20"/>
                  </a:moveTo>
                  <a:cubicBezTo>
                    <a:pt x="178" y="20"/>
                    <a:pt x="176" y="21"/>
                    <a:pt x="175" y="23"/>
                  </a:cubicBezTo>
                  <a:lnTo>
                    <a:pt x="134" y="109"/>
                  </a:lnTo>
                  <a:cubicBezTo>
                    <a:pt x="130" y="116"/>
                    <a:pt x="124" y="121"/>
                    <a:pt x="115" y="122"/>
                  </a:cubicBezTo>
                  <a:lnTo>
                    <a:pt x="23" y="136"/>
                  </a:lnTo>
                  <a:cubicBezTo>
                    <a:pt x="21" y="136"/>
                    <a:pt x="20" y="138"/>
                    <a:pt x="20" y="139"/>
                  </a:cubicBezTo>
                  <a:cubicBezTo>
                    <a:pt x="20" y="139"/>
                    <a:pt x="20" y="141"/>
                    <a:pt x="21" y="143"/>
                  </a:cubicBezTo>
                  <a:lnTo>
                    <a:pt x="89" y="211"/>
                  </a:lnTo>
                  <a:cubicBezTo>
                    <a:pt x="94" y="216"/>
                    <a:pt x="97" y="224"/>
                    <a:pt x="96" y="232"/>
                  </a:cubicBezTo>
                  <a:lnTo>
                    <a:pt x="80" y="327"/>
                  </a:lnTo>
                  <a:cubicBezTo>
                    <a:pt x="79" y="329"/>
                    <a:pt x="80" y="331"/>
                    <a:pt x="81" y="331"/>
                  </a:cubicBezTo>
                  <a:cubicBezTo>
                    <a:pt x="81" y="331"/>
                    <a:pt x="83" y="332"/>
                    <a:pt x="85" y="331"/>
                  </a:cubicBezTo>
                  <a:lnTo>
                    <a:pt x="167" y="287"/>
                  </a:lnTo>
                  <a:cubicBezTo>
                    <a:pt x="174" y="283"/>
                    <a:pt x="183" y="283"/>
                    <a:pt x="190" y="287"/>
                  </a:cubicBezTo>
                  <a:lnTo>
                    <a:pt x="272" y="331"/>
                  </a:lnTo>
                  <a:cubicBezTo>
                    <a:pt x="274" y="332"/>
                    <a:pt x="276" y="331"/>
                    <a:pt x="276" y="331"/>
                  </a:cubicBezTo>
                  <a:cubicBezTo>
                    <a:pt x="277" y="331"/>
                    <a:pt x="278" y="329"/>
                    <a:pt x="278" y="327"/>
                  </a:cubicBezTo>
                  <a:lnTo>
                    <a:pt x="262" y="232"/>
                  </a:lnTo>
                  <a:cubicBezTo>
                    <a:pt x="261" y="224"/>
                    <a:pt x="263" y="216"/>
                    <a:pt x="269" y="211"/>
                  </a:cubicBezTo>
                  <a:lnTo>
                    <a:pt x="337" y="143"/>
                  </a:lnTo>
                  <a:cubicBezTo>
                    <a:pt x="338" y="141"/>
                    <a:pt x="338" y="139"/>
                    <a:pt x="338" y="139"/>
                  </a:cubicBezTo>
                  <a:cubicBezTo>
                    <a:pt x="337" y="138"/>
                    <a:pt x="337" y="136"/>
                    <a:pt x="334" y="136"/>
                  </a:cubicBezTo>
                  <a:lnTo>
                    <a:pt x="241" y="122"/>
                  </a:lnTo>
                  <a:cubicBezTo>
                    <a:pt x="234" y="121"/>
                    <a:pt x="227" y="116"/>
                    <a:pt x="223" y="109"/>
                  </a:cubicBezTo>
                  <a:lnTo>
                    <a:pt x="182" y="23"/>
                  </a:lnTo>
                  <a:cubicBezTo>
                    <a:pt x="181" y="21"/>
                    <a:pt x="180" y="20"/>
                    <a:pt x="178" y="20"/>
                  </a:cubicBezTo>
                  <a:close/>
                  <a:moveTo>
                    <a:pt x="83" y="352"/>
                  </a:moveTo>
                  <a:cubicBezTo>
                    <a:pt x="78" y="352"/>
                    <a:pt x="73" y="350"/>
                    <a:pt x="69" y="347"/>
                  </a:cubicBezTo>
                  <a:cubicBezTo>
                    <a:pt x="62" y="342"/>
                    <a:pt x="57" y="333"/>
                    <a:pt x="59" y="324"/>
                  </a:cubicBezTo>
                  <a:lnTo>
                    <a:pt x="75" y="228"/>
                  </a:lnTo>
                  <a:cubicBezTo>
                    <a:pt x="75" y="227"/>
                    <a:pt x="75" y="225"/>
                    <a:pt x="74" y="225"/>
                  </a:cubicBezTo>
                  <a:lnTo>
                    <a:pt x="7" y="157"/>
                  </a:lnTo>
                  <a:cubicBezTo>
                    <a:pt x="0" y="150"/>
                    <a:pt x="-2" y="141"/>
                    <a:pt x="1" y="132"/>
                  </a:cubicBezTo>
                  <a:cubicBezTo>
                    <a:pt x="4" y="123"/>
                    <a:pt x="11" y="117"/>
                    <a:pt x="20" y="116"/>
                  </a:cubicBezTo>
                  <a:lnTo>
                    <a:pt x="113" y="102"/>
                  </a:lnTo>
                  <a:cubicBezTo>
                    <a:pt x="114" y="102"/>
                    <a:pt x="115" y="101"/>
                    <a:pt x="115" y="99"/>
                  </a:cubicBezTo>
                  <a:lnTo>
                    <a:pt x="157" y="14"/>
                  </a:lnTo>
                  <a:cubicBezTo>
                    <a:pt x="161" y="5"/>
                    <a:pt x="170" y="0"/>
                    <a:pt x="178" y="0"/>
                  </a:cubicBezTo>
                  <a:cubicBezTo>
                    <a:pt x="188" y="0"/>
                    <a:pt x="196" y="5"/>
                    <a:pt x="201" y="14"/>
                  </a:cubicBezTo>
                  <a:lnTo>
                    <a:pt x="241" y="99"/>
                  </a:lnTo>
                  <a:cubicBezTo>
                    <a:pt x="242" y="101"/>
                    <a:pt x="243" y="102"/>
                    <a:pt x="245" y="102"/>
                  </a:cubicBezTo>
                  <a:lnTo>
                    <a:pt x="337" y="116"/>
                  </a:lnTo>
                  <a:cubicBezTo>
                    <a:pt x="346" y="117"/>
                    <a:pt x="354" y="123"/>
                    <a:pt x="356" y="132"/>
                  </a:cubicBezTo>
                  <a:cubicBezTo>
                    <a:pt x="360" y="141"/>
                    <a:pt x="357" y="150"/>
                    <a:pt x="351" y="157"/>
                  </a:cubicBezTo>
                  <a:lnTo>
                    <a:pt x="283" y="225"/>
                  </a:lnTo>
                  <a:cubicBezTo>
                    <a:pt x="282" y="225"/>
                    <a:pt x="282" y="227"/>
                    <a:pt x="282" y="228"/>
                  </a:cubicBezTo>
                  <a:lnTo>
                    <a:pt x="298" y="324"/>
                  </a:lnTo>
                  <a:cubicBezTo>
                    <a:pt x="300" y="333"/>
                    <a:pt x="296" y="342"/>
                    <a:pt x="288" y="347"/>
                  </a:cubicBezTo>
                  <a:cubicBezTo>
                    <a:pt x="281" y="353"/>
                    <a:pt x="271" y="353"/>
                    <a:pt x="262" y="349"/>
                  </a:cubicBezTo>
                  <a:lnTo>
                    <a:pt x="181" y="305"/>
                  </a:lnTo>
                  <a:cubicBezTo>
                    <a:pt x="179" y="304"/>
                    <a:pt x="178" y="304"/>
                    <a:pt x="177" y="305"/>
                  </a:cubicBezTo>
                  <a:lnTo>
                    <a:pt x="95" y="349"/>
                  </a:lnTo>
                  <a:cubicBezTo>
                    <a:pt x="91" y="351"/>
                    <a:pt x="87" y="352"/>
                    <a:pt x="83" y="352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sp>
        <p:nvSpPr>
          <p:cNvPr id="846" name="TextBox 845">
            <a:extLst>
              <a:ext uri="{FF2B5EF4-FFF2-40B4-BE49-F238E27FC236}">
                <a16:creationId xmlns:a16="http://schemas.microsoft.com/office/drawing/2014/main" id="{15FB8273-38F5-468E-9E80-000915F590A8}"/>
              </a:ext>
            </a:extLst>
          </p:cNvPr>
          <p:cNvSpPr txBox="1"/>
          <p:nvPr/>
        </p:nvSpPr>
        <p:spPr>
          <a:xfrm>
            <a:off x="1645285" y="9866646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847" name="TextBox 846">
            <a:extLst>
              <a:ext uri="{FF2B5EF4-FFF2-40B4-BE49-F238E27FC236}">
                <a16:creationId xmlns:a16="http://schemas.microsoft.com/office/drawing/2014/main" id="{0603C56A-2BD3-4BBB-9454-8BC32533CDF6}"/>
              </a:ext>
            </a:extLst>
          </p:cNvPr>
          <p:cNvSpPr txBox="1"/>
          <p:nvPr/>
        </p:nvSpPr>
        <p:spPr>
          <a:xfrm>
            <a:off x="1650365" y="10534562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848" name="TextBox 847">
            <a:extLst>
              <a:ext uri="{FF2B5EF4-FFF2-40B4-BE49-F238E27FC236}">
                <a16:creationId xmlns:a16="http://schemas.microsoft.com/office/drawing/2014/main" id="{421DB437-5B9F-4528-BE5F-A3494DB4BA00}"/>
              </a:ext>
            </a:extLst>
          </p:cNvPr>
          <p:cNvSpPr txBox="1"/>
          <p:nvPr/>
        </p:nvSpPr>
        <p:spPr>
          <a:xfrm>
            <a:off x="7178967" y="9876806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849" name="TextBox 848">
            <a:extLst>
              <a:ext uri="{FF2B5EF4-FFF2-40B4-BE49-F238E27FC236}">
                <a16:creationId xmlns:a16="http://schemas.microsoft.com/office/drawing/2014/main" id="{4D54EDF6-38E7-4FE6-958C-F9D5FD109064}"/>
              </a:ext>
            </a:extLst>
          </p:cNvPr>
          <p:cNvSpPr txBox="1"/>
          <p:nvPr/>
        </p:nvSpPr>
        <p:spPr>
          <a:xfrm>
            <a:off x="7184047" y="10544722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850" name="TextBox 849">
            <a:extLst>
              <a:ext uri="{FF2B5EF4-FFF2-40B4-BE49-F238E27FC236}">
                <a16:creationId xmlns:a16="http://schemas.microsoft.com/office/drawing/2014/main" id="{B43CEEE1-A842-4A48-B9D7-493AB5B27A27}"/>
              </a:ext>
            </a:extLst>
          </p:cNvPr>
          <p:cNvSpPr txBox="1"/>
          <p:nvPr/>
        </p:nvSpPr>
        <p:spPr>
          <a:xfrm>
            <a:off x="12675527" y="9876806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851" name="TextBox 850">
            <a:extLst>
              <a:ext uri="{FF2B5EF4-FFF2-40B4-BE49-F238E27FC236}">
                <a16:creationId xmlns:a16="http://schemas.microsoft.com/office/drawing/2014/main" id="{D7DCE22F-C4A2-4FE2-8DC9-B4E16CF99E3D}"/>
              </a:ext>
            </a:extLst>
          </p:cNvPr>
          <p:cNvSpPr txBox="1"/>
          <p:nvPr/>
        </p:nvSpPr>
        <p:spPr>
          <a:xfrm>
            <a:off x="12680607" y="10544722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852" name="TextBox 851">
            <a:extLst>
              <a:ext uri="{FF2B5EF4-FFF2-40B4-BE49-F238E27FC236}">
                <a16:creationId xmlns:a16="http://schemas.microsoft.com/office/drawing/2014/main" id="{E2E2A445-31CE-4374-991A-5882CEC852AF}"/>
              </a:ext>
            </a:extLst>
          </p:cNvPr>
          <p:cNvSpPr txBox="1"/>
          <p:nvPr/>
        </p:nvSpPr>
        <p:spPr>
          <a:xfrm>
            <a:off x="18182245" y="9876806"/>
            <a:ext cx="454024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853" name="TextBox 852">
            <a:extLst>
              <a:ext uri="{FF2B5EF4-FFF2-40B4-BE49-F238E27FC236}">
                <a16:creationId xmlns:a16="http://schemas.microsoft.com/office/drawing/2014/main" id="{0384E118-69E8-4035-B54F-FCEE065A3DD4}"/>
              </a:ext>
            </a:extLst>
          </p:cNvPr>
          <p:cNvSpPr txBox="1"/>
          <p:nvPr/>
        </p:nvSpPr>
        <p:spPr>
          <a:xfrm>
            <a:off x="18187325" y="10534562"/>
            <a:ext cx="4540246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854" name="TextBox 853">
            <a:extLst>
              <a:ext uri="{FF2B5EF4-FFF2-40B4-BE49-F238E27FC236}">
                <a16:creationId xmlns:a16="http://schemas.microsoft.com/office/drawing/2014/main" id="{14AE9252-898D-4872-95D5-080863374292}"/>
              </a:ext>
            </a:extLst>
          </p:cNvPr>
          <p:cNvSpPr txBox="1"/>
          <p:nvPr/>
        </p:nvSpPr>
        <p:spPr>
          <a:xfrm>
            <a:off x="1520825" y="69920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400" dirty="0">
                <a:latin typeface="Poppins" panose="00000500000000000000" pitchFamily="2" charset="0"/>
                <a:cs typeface="Poppins" panose="00000500000000000000" pitchFamily="2" charset="0"/>
              </a:rPr>
              <a:t>LOYALTY PROGRAM SLIDE</a:t>
            </a:r>
          </a:p>
        </p:txBody>
      </p:sp>
      <p:sp>
        <p:nvSpPr>
          <p:cNvPr id="855" name="TextBox 854">
            <a:extLst>
              <a:ext uri="{FF2B5EF4-FFF2-40B4-BE49-F238E27FC236}">
                <a16:creationId xmlns:a16="http://schemas.microsoft.com/office/drawing/2014/main" id="{94B1E6FC-A2DD-490B-AE81-CB8F8A0A51FA}"/>
              </a:ext>
            </a:extLst>
          </p:cNvPr>
          <p:cNvSpPr txBox="1"/>
          <p:nvPr/>
        </p:nvSpPr>
        <p:spPr>
          <a:xfrm>
            <a:off x="1520826" y="1837469"/>
            <a:ext cx="21336000" cy="6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120" dirty="0">
                <a:latin typeface="Poppins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1528341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Loyalty Program - S1">
      <a:dk1>
        <a:srgbClr val="747A94"/>
      </a:dk1>
      <a:lt1>
        <a:srgbClr val="FFFFFF"/>
      </a:lt1>
      <a:dk2>
        <a:srgbClr val="111340"/>
      </a:dk2>
      <a:lt2>
        <a:srgbClr val="FFFFFF"/>
      </a:lt2>
      <a:accent1>
        <a:srgbClr val="0F9BF2"/>
      </a:accent1>
      <a:accent2>
        <a:srgbClr val="71E2E2"/>
      </a:accent2>
      <a:accent3>
        <a:srgbClr val="F29F05"/>
      </a:accent3>
      <a:accent4>
        <a:srgbClr val="F25C05"/>
      </a:accent4>
      <a:accent5>
        <a:srgbClr val="A64029"/>
      </a:accent5>
      <a:accent6>
        <a:srgbClr val="C4C8CE"/>
      </a:accent6>
      <a:hlink>
        <a:srgbClr val="32A79F"/>
      </a:hlink>
      <a:folHlink>
        <a:srgbClr val="89E1D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6B7C884724A843B7568E4263327DF4" ma:contentTypeVersion="15" ma:contentTypeDescription="Create a new document." ma:contentTypeScope="" ma:versionID="b69f9318f80e9a9b806bfa6cafce272c">
  <xsd:schema xmlns:xsd="http://www.w3.org/2001/XMLSchema" xmlns:xs="http://www.w3.org/2001/XMLSchema" xmlns:p="http://schemas.microsoft.com/office/2006/metadata/properties" xmlns:ns2="ba4120ee-448b-4712-bb6f-8e5a83b27477" xmlns:ns3="9abf1f21-a98a-4e64-9445-e9b33ac7afae" targetNamespace="http://schemas.microsoft.com/office/2006/metadata/properties" ma:root="true" ma:fieldsID="8552e5ce5ef73bde39c7286ddcd5b911" ns2:_="" ns3:_="">
    <xsd:import namespace="ba4120ee-448b-4712-bb6f-8e5a83b27477"/>
    <xsd:import namespace="9abf1f21-a98a-4e64-9445-e9b33ac7af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4120ee-448b-4712-bb6f-8e5a83b274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68b0975-9b24-43f9-8f8d-7b47189226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bf1f21-a98a-4e64-9445-e9b33ac7afa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1394800-2027-46cd-a95c-d189b1db0bd8}" ma:internalName="TaxCatchAll" ma:showField="CatchAllData" ma:web="9abf1f21-a98a-4e64-9445-e9b33ac7af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a4120ee-448b-4712-bb6f-8e5a83b27477">
      <Terms xmlns="http://schemas.microsoft.com/office/infopath/2007/PartnerControls"/>
    </lcf76f155ced4ddcb4097134ff3c332f>
    <TaxCatchAll xmlns="9abf1f21-a98a-4e64-9445-e9b33ac7afae" xsi:nil="true"/>
  </documentManagement>
</p:properties>
</file>

<file path=customXml/itemProps1.xml><?xml version="1.0" encoding="utf-8"?>
<ds:datastoreItem xmlns:ds="http://schemas.openxmlformats.org/officeDocument/2006/customXml" ds:itemID="{5D6BBC23-34E2-4F3B-8BF6-8AE6A48EC682}"/>
</file>

<file path=customXml/itemProps2.xml><?xml version="1.0" encoding="utf-8"?>
<ds:datastoreItem xmlns:ds="http://schemas.openxmlformats.org/officeDocument/2006/customXml" ds:itemID="{B5CEB143-0AE8-48E9-A532-F1A6022E8B44}"/>
</file>

<file path=customXml/itemProps3.xml><?xml version="1.0" encoding="utf-8"?>
<ds:datastoreItem xmlns:ds="http://schemas.openxmlformats.org/officeDocument/2006/customXml" ds:itemID="{65C7CAEC-D832-4E24-AA65-EFE70640CFB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84018</TotalTime>
  <Words>1460</Words>
  <Application>Microsoft Macintosh PowerPoint</Application>
  <PresentationFormat>Custom</PresentationFormat>
  <Paragraphs>213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Poppins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subject>Templates</dc:subject>
  <dc:creator/>
  <cp:keywords/>
  <dc:description/>
  <cp:lastModifiedBy>Johanna Jovel Hernández</cp:lastModifiedBy>
  <cp:revision>9847</cp:revision>
  <cp:lastPrinted>2019-09-18T23:04:43Z</cp:lastPrinted>
  <dcterms:created xsi:type="dcterms:W3CDTF">2014-11-12T21:47:38Z</dcterms:created>
  <dcterms:modified xsi:type="dcterms:W3CDTF">2021-08-16T17:10:38Z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0x010100E46B7C884724A843B7568E4263327DF4</vt:lpwstr>
  </property>
</Properties>
</file>